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3.xml" ContentType="application/vnd.openxmlformats-officedocument.theme+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4.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5.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6.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theme/theme8.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9.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10.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11.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2.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3.xml" ContentType="application/vnd.openxmlformats-officedocument.theme+xml"/>
  <Override PartName="/ppt/theme/theme14.xml" ContentType="application/vnd.openxmlformats-officedocument.theme+xml"/>
  <Override PartName="/ppt/theme/theme1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774" r:id="rId4"/>
    <p:sldMasterId id="2147483941" r:id="rId5"/>
    <p:sldMasterId id="2147483964" r:id="rId6"/>
    <p:sldMasterId id="2147483973" r:id="rId7"/>
    <p:sldMasterId id="2147483838" r:id="rId8"/>
    <p:sldMasterId id="2147483851" r:id="rId9"/>
    <p:sldMasterId id="2147483871" r:id="rId10"/>
    <p:sldMasterId id="2147483820" r:id="rId11"/>
    <p:sldMasterId id="2147483881" r:id="rId12"/>
    <p:sldMasterId id="2147483895" r:id="rId13"/>
    <p:sldMasterId id="2147483906" r:id="rId14"/>
    <p:sldMasterId id="2147483915" r:id="rId15"/>
    <p:sldMasterId id="2147483927" r:id="rId16"/>
  </p:sldMasterIdLst>
  <p:notesMasterIdLst>
    <p:notesMasterId r:id="rId77"/>
  </p:notesMasterIdLst>
  <p:handoutMasterIdLst>
    <p:handoutMasterId r:id="rId78"/>
  </p:handoutMasterIdLst>
  <p:sldIdLst>
    <p:sldId id="2147473663" r:id="rId17"/>
    <p:sldId id="308" r:id="rId18"/>
    <p:sldId id="2147473686" r:id="rId19"/>
    <p:sldId id="2147473668" r:id="rId20"/>
    <p:sldId id="2147480913" r:id="rId21"/>
    <p:sldId id="2147473687" r:id="rId22"/>
    <p:sldId id="267" r:id="rId23"/>
    <p:sldId id="2147483585" r:id="rId24"/>
    <p:sldId id="2147483586" r:id="rId25"/>
    <p:sldId id="2147483587" r:id="rId26"/>
    <p:sldId id="2147483588" r:id="rId27"/>
    <p:sldId id="2147483617" r:id="rId28"/>
    <p:sldId id="2147483593" r:id="rId29"/>
    <p:sldId id="2147483594" r:id="rId30"/>
    <p:sldId id="2147483595" r:id="rId31"/>
    <p:sldId id="2147483596" r:id="rId32"/>
    <p:sldId id="2147483597" r:id="rId33"/>
    <p:sldId id="2147483637" r:id="rId34"/>
    <p:sldId id="2147483611" r:id="rId35"/>
    <p:sldId id="2147483598" r:id="rId36"/>
    <p:sldId id="2147483628" r:id="rId37"/>
    <p:sldId id="2147480883" r:id="rId38"/>
    <p:sldId id="2147483636" r:id="rId39"/>
    <p:sldId id="2147473702" r:id="rId40"/>
    <p:sldId id="2147483635" r:id="rId41"/>
    <p:sldId id="2147483634" r:id="rId42"/>
    <p:sldId id="2147473665" r:id="rId43"/>
    <p:sldId id="2147483642" r:id="rId44"/>
    <p:sldId id="2147480894" r:id="rId45"/>
    <p:sldId id="2147483638" r:id="rId46"/>
    <p:sldId id="2147483600" r:id="rId47"/>
    <p:sldId id="2147483647" r:id="rId48"/>
    <p:sldId id="2147483633" r:id="rId49"/>
    <p:sldId id="2147483603" r:id="rId50"/>
    <p:sldId id="2147483604" r:id="rId51"/>
    <p:sldId id="2147483605" r:id="rId52"/>
    <p:sldId id="2147483606" r:id="rId53"/>
    <p:sldId id="2147483607" r:id="rId54"/>
    <p:sldId id="2147483608" r:id="rId55"/>
    <p:sldId id="2147483614" r:id="rId56"/>
    <p:sldId id="2147473700" r:id="rId57"/>
    <p:sldId id="2147473705" r:id="rId58"/>
    <p:sldId id="2147473708" r:id="rId59"/>
    <p:sldId id="2147483639" r:id="rId60"/>
    <p:sldId id="2147473703" r:id="rId61"/>
    <p:sldId id="2147483615" r:id="rId62"/>
    <p:sldId id="2147483616" r:id="rId63"/>
    <p:sldId id="2147480877" r:id="rId64"/>
    <p:sldId id="2147483618" r:id="rId65"/>
    <p:sldId id="2147483619" r:id="rId66"/>
    <p:sldId id="2147483620" r:id="rId67"/>
    <p:sldId id="2147483627" r:id="rId68"/>
    <p:sldId id="2147483629" r:id="rId69"/>
    <p:sldId id="2147483631" r:id="rId70"/>
    <p:sldId id="2147483645" r:id="rId71"/>
    <p:sldId id="2147483646" r:id="rId72"/>
    <p:sldId id="2147483623" r:id="rId73"/>
    <p:sldId id="2147483624" r:id="rId74"/>
    <p:sldId id="2147483625" r:id="rId75"/>
    <p:sldId id="2147483626" r:id="rId7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PD Template" id="{849298C6-8EC0-9D4B-B0AC-AF0329C017DC}">
          <p14:sldIdLst>
            <p14:sldId id="2147473663"/>
            <p14:sldId id="308"/>
            <p14:sldId id="2147473686"/>
            <p14:sldId id="2147473668"/>
            <p14:sldId id="2147480913"/>
            <p14:sldId id="2147473687"/>
            <p14:sldId id="267"/>
            <p14:sldId id="2147483585"/>
            <p14:sldId id="2147483586"/>
            <p14:sldId id="2147483587"/>
            <p14:sldId id="2147483588"/>
            <p14:sldId id="2147483617"/>
            <p14:sldId id="2147483593"/>
            <p14:sldId id="2147483594"/>
            <p14:sldId id="2147483595"/>
            <p14:sldId id="2147483596"/>
            <p14:sldId id="2147483597"/>
            <p14:sldId id="2147483637"/>
            <p14:sldId id="2147483611"/>
            <p14:sldId id="2147483598"/>
            <p14:sldId id="2147483628"/>
            <p14:sldId id="2147480883"/>
            <p14:sldId id="2147483636"/>
            <p14:sldId id="2147473702"/>
            <p14:sldId id="2147483635"/>
            <p14:sldId id="2147483634"/>
            <p14:sldId id="2147473665"/>
            <p14:sldId id="2147483642"/>
            <p14:sldId id="2147480894"/>
            <p14:sldId id="2147483638"/>
            <p14:sldId id="2147483600"/>
            <p14:sldId id="2147483647"/>
            <p14:sldId id="2147483633"/>
            <p14:sldId id="2147483603"/>
            <p14:sldId id="2147483604"/>
            <p14:sldId id="2147483605"/>
            <p14:sldId id="2147483606"/>
            <p14:sldId id="2147483607"/>
            <p14:sldId id="2147483608"/>
            <p14:sldId id="2147483614"/>
            <p14:sldId id="2147473700"/>
            <p14:sldId id="2147473705"/>
            <p14:sldId id="2147473708"/>
            <p14:sldId id="2147483639"/>
            <p14:sldId id="2147473703"/>
            <p14:sldId id="2147483615"/>
            <p14:sldId id="2147483616"/>
            <p14:sldId id="2147480877"/>
            <p14:sldId id="2147483618"/>
            <p14:sldId id="2147483619"/>
            <p14:sldId id="2147483620"/>
            <p14:sldId id="2147483627"/>
            <p14:sldId id="2147483629"/>
            <p14:sldId id="2147483631"/>
            <p14:sldId id="2147483645"/>
            <p14:sldId id="2147483646"/>
            <p14:sldId id="2147483623"/>
            <p14:sldId id="2147483624"/>
            <p14:sldId id="2147483625"/>
            <p14:sldId id="2147483626"/>
          </p14:sldIdLst>
        </p14:section>
      </p14:sectionLst>
    </p:ext>
    <p:ext uri="{EFAFB233-063F-42B5-8137-9DF3F51BA10A}">
      <p15:sldGuideLst xmlns:p15="http://schemas.microsoft.com/office/powerpoint/2012/main">
        <p15:guide id="3" orient="horz" pos="2136" userDrawn="1">
          <p15:clr>
            <a:srgbClr val="A4A3A4"/>
          </p15:clr>
        </p15:guide>
        <p15:guide id="4" orient="horz" pos="3216" userDrawn="1">
          <p15:clr>
            <a:srgbClr val="A4A3A4"/>
          </p15:clr>
        </p15:guide>
        <p15:guide id="8" pos="3840"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1101E41E-6C76-D344-5A65-F3B00557F242}" name="Andrea Boecler" initials="AB" userId="S::aboecler@clinicaloptions.com::28e82037-1239-4052-943b-ae184e0bc2af" providerId="AD"/>
  <p188:author id="{9191322D-16CF-F623-9A06-CAB2F207C4DA}" name="Leo Honeywell" initials="LH" userId="Leo Honeywell" providerId="None"/>
  <p188:author id="{64B07C39-1D90-5FAD-6D40-8892F55FDE24}" name="Jennifer Eimers" initials="JE" userId="S::jeimers@clinicaloptions.com::e496f3f7-6a48-4339-9b0c-9f426a43f948" providerId="AD"/>
  <p188:author id="{4C6F9B6D-A233-9F2B-4279-1FD88595DDDE}" name="Leo Tarkovsky" initials="LT" userId="S::ltarkovsky@cealliance.com::4247ea2a-8ba1-420c-9d17-04d22e85aa10" providerId="AD"/>
  <p188:author id="{C69E76E7-AD48-C496-9EA9-9FAB380F803F}" name="Alex Parnes" initials="AP" userId="S::aparnes@clinicaloptions.com::f5203fbf-b7ef-430e-a403-4555f7e7f9f2" providerId="AD"/>
  <p188:author id="{854C9FEF-D5D1-5662-B0ED-9DD15504DC88}" name="Davidson, El (NYC-FUB)" initials="DE(F" userId="S::EDavidson@futurebrand.com::ae10976a-980b-4413-b80f-55d581501980"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LT Fowler" initials="LF" lastIdx="7" clrIdx="0">
    <p:extLst>
      <p:ext uri="{19B8F6BF-5375-455C-9EA6-DF929625EA0E}">
        <p15:presenceInfo xmlns:p15="http://schemas.microsoft.com/office/powerpoint/2012/main" userId="S::lfowler@practicingclinicians.com::bdc4c4d6-9ded-467c-b80c-330a0ea8ffe4" providerId="AD"/>
      </p:ext>
    </p:extLst>
  </p:cmAuthor>
  <p:cmAuthor id="2" name=" " initials="MAC" lastIdx="17" clrIdx="1"/>
  <p:cmAuthor id="3" name="Andrew Bowser" initials="AB" lastIdx="3" clrIdx="2"/>
  <p:cmAuthor id="4" name="Melanie Couton" initials="MAC" lastIdx="1" clrIdx="3"/>
  <p:cmAuthor id="5" name="Taryn Gross" initials="TG" lastIdx="7" clrIdx="4"/>
  <p:cmAuthor id="6" name="Zachary Schwartz" initials="ZS" lastIdx="11" clrIdx="5">
    <p:extLst>
      <p:ext uri="{19B8F6BF-5375-455C-9EA6-DF929625EA0E}">
        <p15:presenceInfo xmlns:p15="http://schemas.microsoft.com/office/powerpoint/2012/main" userId="S::zschwartz@clinicaloptions.com::64648e91-b212-4092-bee8-eff2e880b6f9" providerId="AD"/>
      </p:ext>
    </p:extLst>
  </p:cmAuthor>
  <p:cmAuthor id="7" name="Kristen Rosenthal" initials="KR" lastIdx="2" clrIdx="6">
    <p:extLst>
      <p:ext uri="{19B8F6BF-5375-455C-9EA6-DF929625EA0E}">
        <p15:presenceInfo xmlns:p15="http://schemas.microsoft.com/office/powerpoint/2012/main" userId="S::krosenthal@clinicaloptions.com::67a58a6d-22ff-4b03-8f01-10ea3f44af52" providerId="AD"/>
      </p:ext>
    </p:extLst>
  </p:cmAuthor>
  <p:cmAuthor id="8" name="Dussadee Royal" initials="DR" lastIdx="2" clrIdx="7">
    <p:extLst>
      <p:ext uri="{19B8F6BF-5375-455C-9EA6-DF929625EA0E}">
        <p15:presenceInfo xmlns:p15="http://schemas.microsoft.com/office/powerpoint/2012/main" userId="S::droyal@clinicaloptions.com::51beead8-6fa0-4b98-aeba-37044af35e17" providerId="AD"/>
      </p:ext>
    </p:extLst>
  </p:cmAuthor>
  <p:cmAuthor id="9" name="Leo Honeywell" initials="LH" lastIdx="11" clrIdx="8">
    <p:extLst>
      <p:ext uri="{19B8F6BF-5375-455C-9EA6-DF929625EA0E}">
        <p15:presenceInfo xmlns:p15="http://schemas.microsoft.com/office/powerpoint/2012/main" userId="Leo Honeywell" providerId="None"/>
      </p:ext>
    </p:extLst>
  </p:cmAuthor>
  <p:cmAuthor id="10" name="Amber Williams" initials="AW" lastIdx="51" clrIdx="9">
    <p:extLst>
      <p:ext uri="{19B8F6BF-5375-455C-9EA6-DF929625EA0E}">
        <p15:presenceInfo xmlns:p15="http://schemas.microsoft.com/office/powerpoint/2012/main" userId="S::awilliams@cealliance.com::981bbddf-314c-40a4-aea3-441dcc545642" providerId="AD"/>
      </p:ext>
    </p:extLst>
  </p:cmAuthor>
  <p:cmAuthor id="11" name="Sowmya Daram" initials="SD" lastIdx="11" clrIdx="10">
    <p:extLst>
      <p:ext uri="{19B8F6BF-5375-455C-9EA6-DF929625EA0E}">
        <p15:presenceInfo xmlns:p15="http://schemas.microsoft.com/office/powerpoint/2012/main" userId="S::sdaram@cealliance.com::cb26149f-20a2-4dc1-bfac-f2d1656fce07" providerId="AD"/>
      </p:ext>
    </p:extLst>
  </p:cmAuthor>
  <p:cmAuthor id="12" name="Timothy Quill" initials="TQ" lastIdx="12" clrIdx="11">
    <p:extLst>
      <p:ext uri="{19B8F6BF-5375-455C-9EA6-DF929625EA0E}">
        <p15:presenceInfo xmlns:p15="http://schemas.microsoft.com/office/powerpoint/2012/main" userId="S::tquill@clinicaloptions.com::b1dc6efb-2995-45e7-a306-57a2c67aa886" providerId="AD"/>
      </p:ext>
    </p:extLst>
  </p:cmAuthor>
  <p:cmAuthor id="13" name="Abigail West" initials="AW" lastIdx="6" clrIdx="12">
    <p:extLst>
      <p:ext uri="{19B8F6BF-5375-455C-9EA6-DF929625EA0E}">
        <p15:presenceInfo xmlns:p15="http://schemas.microsoft.com/office/powerpoint/2012/main" userId="dlretu_s8wfkiswjgsmkealicnpp21bifzlodc3tzme" providerId="Windows Live"/>
      </p:ext>
    </p:extLst>
  </p:cmAuthor>
  <p:cmAuthor id="14" name="Jennifer Eimers" initials="JE" lastIdx="3" clrIdx="13">
    <p:extLst>
      <p:ext uri="{19B8F6BF-5375-455C-9EA6-DF929625EA0E}">
        <p15:presenceInfo xmlns:p15="http://schemas.microsoft.com/office/powerpoint/2012/main" userId="S::jeimers@clinicaloptions.com::e496f3f7-6a48-4339-9b0c-9f426a43f94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A4A8"/>
    <a:srgbClr val="4DA1BB"/>
    <a:srgbClr val="FFFFFF"/>
    <a:srgbClr val="F9F3D9"/>
    <a:srgbClr val="1D6A82"/>
    <a:srgbClr val="E1471D"/>
    <a:srgbClr val="015873"/>
    <a:srgbClr val="CDCDCF"/>
    <a:srgbClr val="F2F2F2"/>
    <a:srgbClr val="8B8B9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34E672B-F888-4326-9ADB-CD01C6F85B67}" v="1" dt="2026-03-03T23:09:15.738"/>
    <p1510:client id="{44B342BF-7C3D-4064-AEF9-C552A39F5E8D}" v="16" dt="2026-03-04T15:21:08.65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387" autoAdjust="0"/>
    <p:restoredTop sz="88418" autoAdjust="0"/>
  </p:normalViewPr>
  <p:slideViewPr>
    <p:cSldViewPr snapToGrid="0" showGuides="1">
      <p:cViewPr varScale="1">
        <p:scale>
          <a:sx n="85" d="100"/>
          <a:sy n="85" d="100"/>
        </p:scale>
        <p:origin x="1172" y="48"/>
      </p:cViewPr>
      <p:guideLst>
        <p:guide orient="horz" pos="2136"/>
        <p:guide orient="horz" pos="3216"/>
        <p:guide pos="3840"/>
      </p:guideLst>
    </p:cSldViewPr>
  </p:slideViewPr>
  <p:notesTextViewPr>
    <p:cViewPr>
      <p:scale>
        <a:sx n="1" d="1"/>
        <a:sy n="1" d="1"/>
      </p:scale>
      <p:origin x="0" y="0"/>
    </p:cViewPr>
  </p:notesTextViewPr>
  <p:sorterViewPr>
    <p:cViewPr>
      <p:scale>
        <a:sx n="100" d="100"/>
        <a:sy n="100" d="100"/>
      </p:scale>
      <p:origin x="0" y="-12102"/>
    </p:cViewPr>
  </p:sorterViewPr>
  <p:notesViewPr>
    <p:cSldViewPr snapToGrid="0" showGuides="1">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0.xml"/><Relationship Id="rId21" Type="http://schemas.openxmlformats.org/officeDocument/2006/relationships/slide" Target="slides/slide5.xml"/><Relationship Id="rId42" Type="http://schemas.openxmlformats.org/officeDocument/2006/relationships/slide" Target="slides/slide26.xml"/><Relationship Id="rId47" Type="http://schemas.openxmlformats.org/officeDocument/2006/relationships/slide" Target="slides/slide31.xml"/><Relationship Id="rId63" Type="http://schemas.openxmlformats.org/officeDocument/2006/relationships/slide" Target="slides/slide47.xml"/><Relationship Id="rId68" Type="http://schemas.openxmlformats.org/officeDocument/2006/relationships/slide" Target="slides/slide52.xml"/><Relationship Id="rId84" Type="http://schemas.microsoft.com/office/2016/11/relationships/changesInfo" Target="changesInfos/changesInfo1.xml"/><Relationship Id="rId16" Type="http://schemas.openxmlformats.org/officeDocument/2006/relationships/slideMaster" Target="slideMasters/slideMaster13.xml"/><Relationship Id="rId11" Type="http://schemas.openxmlformats.org/officeDocument/2006/relationships/slideMaster" Target="slideMasters/slideMaster8.xml"/><Relationship Id="rId32" Type="http://schemas.openxmlformats.org/officeDocument/2006/relationships/slide" Target="slides/slide16.xml"/><Relationship Id="rId37" Type="http://schemas.openxmlformats.org/officeDocument/2006/relationships/slide" Target="slides/slide21.xml"/><Relationship Id="rId53" Type="http://schemas.openxmlformats.org/officeDocument/2006/relationships/slide" Target="slides/slide37.xml"/><Relationship Id="rId58" Type="http://schemas.openxmlformats.org/officeDocument/2006/relationships/slide" Target="slides/slide42.xml"/><Relationship Id="rId74" Type="http://schemas.openxmlformats.org/officeDocument/2006/relationships/slide" Target="slides/slide58.xml"/><Relationship Id="rId79" Type="http://schemas.openxmlformats.org/officeDocument/2006/relationships/commentAuthors" Target="commentAuthors.xml"/><Relationship Id="rId5" Type="http://schemas.openxmlformats.org/officeDocument/2006/relationships/slideMaster" Target="slideMasters/slideMaster2.xml"/><Relationship Id="rId19" Type="http://schemas.openxmlformats.org/officeDocument/2006/relationships/slide" Target="slides/slide3.xml"/><Relationship Id="rId14" Type="http://schemas.openxmlformats.org/officeDocument/2006/relationships/slideMaster" Target="slideMasters/slideMaster11.xml"/><Relationship Id="rId22" Type="http://schemas.openxmlformats.org/officeDocument/2006/relationships/slide" Target="slides/slide6.xml"/><Relationship Id="rId27" Type="http://schemas.openxmlformats.org/officeDocument/2006/relationships/slide" Target="slides/slide11.xml"/><Relationship Id="rId30" Type="http://schemas.openxmlformats.org/officeDocument/2006/relationships/slide" Target="slides/slide14.xml"/><Relationship Id="rId35" Type="http://schemas.openxmlformats.org/officeDocument/2006/relationships/slide" Target="slides/slide19.xml"/><Relationship Id="rId43" Type="http://schemas.openxmlformats.org/officeDocument/2006/relationships/slide" Target="slides/slide27.xml"/><Relationship Id="rId48" Type="http://schemas.openxmlformats.org/officeDocument/2006/relationships/slide" Target="slides/slide32.xml"/><Relationship Id="rId56" Type="http://schemas.openxmlformats.org/officeDocument/2006/relationships/slide" Target="slides/slide40.xml"/><Relationship Id="rId64" Type="http://schemas.openxmlformats.org/officeDocument/2006/relationships/slide" Target="slides/slide48.xml"/><Relationship Id="rId69" Type="http://schemas.openxmlformats.org/officeDocument/2006/relationships/slide" Target="slides/slide53.xml"/><Relationship Id="rId77" Type="http://schemas.openxmlformats.org/officeDocument/2006/relationships/notesMaster" Target="notesMasters/notesMaster1.xml"/><Relationship Id="rId8" Type="http://schemas.openxmlformats.org/officeDocument/2006/relationships/slideMaster" Target="slideMasters/slideMaster5.xml"/><Relationship Id="rId51" Type="http://schemas.openxmlformats.org/officeDocument/2006/relationships/slide" Target="slides/slide35.xml"/><Relationship Id="rId72" Type="http://schemas.openxmlformats.org/officeDocument/2006/relationships/slide" Target="slides/slide56.xml"/><Relationship Id="rId80" Type="http://schemas.openxmlformats.org/officeDocument/2006/relationships/presProps" Target="presProps.xml"/><Relationship Id="rId85" Type="http://schemas.microsoft.com/office/2015/10/relationships/revisionInfo" Target="revisionInfo.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 Target="slides/slide1.xml"/><Relationship Id="rId25" Type="http://schemas.openxmlformats.org/officeDocument/2006/relationships/slide" Target="slides/slide9.xml"/><Relationship Id="rId33" Type="http://schemas.openxmlformats.org/officeDocument/2006/relationships/slide" Target="slides/slide17.xml"/><Relationship Id="rId38" Type="http://schemas.openxmlformats.org/officeDocument/2006/relationships/slide" Target="slides/slide22.xml"/><Relationship Id="rId46" Type="http://schemas.openxmlformats.org/officeDocument/2006/relationships/slide" Target="slides/slide30.xml"/><Relationship Id="rId59" Type="http://schemas.openxmlformats.org/officeDocument/2006/relationships/slide" Target="slides/slide43.xml"/><Relationship Id="rId67" Type="http://schemas.openxmlformats.org/officeDocument/2006/relationships/slide" Target="slides/slide51.xml"/><Relationship Id="rId20" Type="http://schemas.openxmlformats.org/officeDocument/2006/relationships/slide" Target="slides/slide4.xml"/><Relationship Id="rId41" Type="http://schemas.openxmlformats.org/officeDocument/2006/relationships/slide" Target="slides/slide25.xml"/><Relationship Id="rId54" Type="http://schemas.openxmlformats.org/officeDocument/2006/relationships/slide" Target="slides/slide38.xml"/><Relationship Id="rId62" Type="http://schemas.openxmlformats.org/officeDocument/2006/relationships/slide" Target="slides/slide46.xml"/><Relationship Id="rId70" Type="http://schemas.openxmlformats.org/officeDocument/2006/relationships/slide" Target="slides/slide54.xml"/><Relationship Id="rId75" Type="http://schemas.openxmlformats.org/officeDocument/2006/relationships/slide" Target="slides/slide59.xml"/><Relationship Id="rId83"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 Target="slides/slide7.xml"/><Relationship Id="rId28" Type="http://schemas.openxmlformats.org/officeDocument/2006/relationships/slide" Target="slides/slide12.xml"/><Relationship Id="rId36" Type="http://schemas.openxmlformats.org/officeDocument/2006/relationships/slide" Target="slides/slide20.xml"/><Relationship Id="rId49" Type="http://schemas.openxmlformats.org/officeDocument/2006/relationships/slide" Target="slides/slide33.xml"/><Relationship Id="rId57" Type="http://schemas.openxmlformats.org/officeDocument/2006/relationships/slide" Target="slides/slide41.xml"/><Relationship Id="rId10" Type="http://schemas.openxmlformats.org/officeDocument/2006/relationships/slideMaster" Target="slideMasters/slideMaster7.xml"/><Relationship Id="rId31" Type="http://schemas.openxmlformats.org/officeDocument/2006/relationships/slide" Target="slides/slide15.xml"/><Relationship Id="rId44" Type="http://schemas.openxmlformats.org/officeDocument/2006/relationships/slide" Target="slides/slide28.xml"/><Relationship Id="rId52" Type="http://schemas.openxmlformats.org/officeDocument/2006/relationships/slide" Target="slides/slide36.xml"/><Relationship Id="rId60" Type="http://schemas.openxmlformats.org/officeDocument/2006/relationships/slide" Target="slides/slide44.xml"/><Relationship Id="rId65" Type="http://schemas.openxmlformats.org/officeDocument/2006/relationships/slide" Target="slides/slide49.xml"/><Relationship Id="rId73" Type="http://schemas.openxmlformats.org/officeDocument/2006/relationships/slide" Target="slides/slide57.xml"/><Relationship Id="rId78" Type="http://schemas.openxmlformats.org/officeDocument/2006/relationships/handoutMaster" Target="handoutMasters/handoutMaster1.xml"/><Relationship Id="rId81" Type="http://schemas.openxmlformats.org/officeDocument/2006/relationships/viewProps" Target="viewProps.xml"/><Relationship Id="rId86"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 Target="slides/slide2.xml"/><Relationship Id="rId39" Type="http://schemas.openxmlformats.org/officeDocument/2006/relationships/slide" Target="slides/slide23.xml"/><Relationship Id="rId34" Type="http://schemas.openxmlformats.org/officeDocument/2006/relationships/slide" Target="slides/slide18.xml"/><Relationship Id="rId50" Type="http://schemas.openxmlformats.org/officeDocument/2006/relationships/slide" Target="slides/slide34.xml"/><Relationship Id="rId55" Type="http://schemas.openxmlformats.org/officeDocument/2006/relationships/slide" Target="slides/slide39.xml"/><Relationship Id="rId76" Type="http://schemas.openxmlformats.org/officeDocument/2006/relationships/slide" Target="slides/slide60.xml"/><Relationship Id="rId7" Type="http://schemas.openxmlformats.org/officeDocument/2006/relationships/slideMaster" Target="slideMasters/slideMaster4.xml"/><Relationship Id="rId71" Type="http://schemas.openxmlformats.org/officeDocument/2006/relationships/slide" Target="slides/slide55.xml"/><Relationship Id="rId2" Type="http://schemas.openxmlformats.org/officeDocument/2006/relationships/customXml" Target="../customXml/item2.xml"/><Relationship Id="rId29" Type="http://schemas.openxmlformats.org/officeDocument/2006/relationships/slide" Target="slides/slide13.xml"/><Relationship Id="rId24" Type="http://schemas.openxmlformats.org/officeDocument/2006/relationships/slide" Target="slides/slide8.xml"/><Relationship Id="rId40" Type="http://schemas.openxmlformats.org/officeDocument/2006/relationships/slide" Target="slides/slide24.xml"/><Relationship Id="rId45" Type="http://schemas.openxmlformats.org/officeDocument/2006/relationships/slide" Target="slides/slide29.xml"/><Relationship Id="rId66" Type="http://schemas.openxmlformats.org/officeDocument/2006/relationships/slide" Target="slides/slide50.xml"/><Relationship Id="rId61" Type="http://schemas.openxmlformats.org/officeDocument/2006/relationships/slide" Target="slides/slide45.xml"/><Relationship Id="rId82"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imothy Quill" userId="b1dc6efb-2995-45e7-a306-57a2c67aa886" providerId="ADAL" clId="{C2669144-A774-4465-9329-8A6790A96C35}"/>
    <pc:docChg chg="custSel modSld">
      <pc:chgData name="Timothy Quill" userId="b1dc6efb-2995-45e7-a306-57a2c67aa886" providerId="ADAL" clId="{C2669144-A774-4465-9329-8A6790A96C35}" dt="2026-03-03T23:14:34.789" v="17" actId="20577"/>
      <pc:docMkLst>
        <pc:docMk/>
      </pc:docMkLst>
      <pc:sldChg chg="modSp mod">
        <pc:chgData name="Timothy Quill" userId="b1dc6efb-2995-45e7-a306-57a2c67aa886" providerId="ADAL" clId="{C2669144-A774-4465-9329-8A6790A96C35}" dt="2026-03-03T23:14:34.789" v="17" actId="20577"/>
        <pc:sldMkLst>
          <pc:docMk/>
          <pc:sldMk cId="425442230" sldId="2147483616"/>
        </pc:sldMkLst>
        <pc:graphicFrameChg chg="mod modGraphic">
          <ac:chgData name="Timothy Quill" userId="b1dc6efb-2995-45e7-a306-57a2c67aa886" providerId="ADAL" clId="{C2669144-A774-4465-9329-8A6790A96C35}" dt="2026-03-03T23:14:34.789" v="17" actId="20577"/>
          <ac:graphicFrameMkLst>
            <pc:docMk/>
            <pc:sldMk cId="425442230" sldId="2147483616"/>
            <ac:graphicFrameMk id="5" creationId="{B5D8775E-6D7F-1AD6-6681-4203C5D78DCB}"/>
          </ac:graphicFrameMkLst>
        </pc:graphicFrameChg>
      </pc:sldChg>
    </pc:docChg>
  </pc:docChgLst>
  <pc:docChgLst>
    <pc:chgData name="Andrea Boecler" userId="28e82037-1239-4052-943b-ae184e0bc2af" providerId="ADAL" clId="{E1C8A21F-1D01-4273-A11E-0EAA925FA0B8}"/>
    <pc:docChg chg="undo custSel modSld">
      <pc:chgData name="Andrea Boecler" userId="28e82037-1239-4052-943b-ae184e0bc2af" providerId="ADAL" clId="{E1C8A21F-1D01-4273-A11E-0EAA925FA0B8}" dt="2026-03-04T15:21:04.094" v="5" actId="2"/>
      <pc:docMkLst>
        <pc:docMk/>
      </pc:docMkLst>
      <pc:sldChg chg="modSp mod">
        <pc:chgData name="Andrea Boecler" userId="28e82037-1239-4052-943b-ae184e0bc2af" providerId="ADAL" clId="{E1C8A21F-1D01-4273-A11E-0EAA925FA0B8}" dt="2026-03-04T15:21:04.094" v="5" actId="2"/>
        <pc:sldMkLst>
          <pc:docMk/>
          <pc:sldMk cId="1885666955" sldId="2147473686"/>
        </pc:sldMkLst>
        <pc:spChg chg="mod">
          <ac:chgData name="Andrea Boecler" userId="28e82037-1239-4052-943b-ae184e0bc2af" providerId="ADAL" clId="{E1C8A21F-1D01-4273-A11E-0EAA925FA0B8}" dt="2026-03-04T15:21:04.094" v="5" actId="2"/>
          <ac:spMkLst>
            <pc:docMk/>
            <pc:sldMk cId="1885666955" sldId="2147473686"/>
            <ac:spMk id="4" creationId="{2011564C-B5A6-467E-5F6C-D8F71E4EC885}"/>
          </ac:spMkLst>
        </pc:spChg>
      </pc:sldChg>
      <pc:sldChg chg="modSp mod">
        <pc:chgData name="Andrea Boecler" userId="28e82037-1239-4052-943b-ae184e0bc2af" providerId="ADAL" clId="{E1C8A21F-1D01-4273-A11E-0EAA925FA0B8}" dt="2026-03-04T15:20:40.352" v="2" actId="6549"/>
        <pc:sldMkLst>
          <pc:docMk/>
          <pc:sldMk cId="425442230" sldId="2147483616"/>
        </pc:sldMkLst>
        <pc:graphicFrameChg chg="modGraphic">
          <ac:chgData name="Andrea Boecler" userId="28e82037-1239-4052-943b-ae184e0bc2af" providerId="ADAL" clId="{E1C8A21F-1D01-4273-A11E-0EAA925FA0B8}" dt="2026-03-04T15:20:40.352" v="2" actId="6549"/>
          <ac:graphicFrameMkLst>
            <pc:docMk/>
            <pc:sldMk cId="425442230" sldId="2147483616"/>
            <ac:graphicFrameMk id="5" creationId="{B5D8775E-6D7F-1AD6-6681-4203C5D78DCB}"/>
          </ac:graphicFrameMkLst>
        </pc:graphicFrame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1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D6295AA-8BC6-76D6-5301-40B4C61A61D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97A14347-B02D-AA1C-D632-503424B7161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01D2224-C142-D340-8C20-FDA351C18439}" type="datetimeFigureOut">
              <a:rPr lang="en-US" smtClean="0"/>
              <a:t>3/5/2026</a:t>
            </a:fld>
            <a:endParaRPr lang="en-US" dirty="0"/>
          </a:p>
        </p:txBody>
      </p:sp>
      <p:sp>
        <p:nvSpPr>
          <p:cNvPr id="4" name="Footer Placeholder 3">
            <a:extLst>
              <a:ext uri="{FF2B5EF4-FFF2-40B4-BE49-F238E27FC236}">
                <a16:creationId xmlns:a16="http://schemas.microsoft.com/office/drawing/2014/main" id="{B3873AE1-B2D1-E24D-7843-3CD4FC731EB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804A4AC3-1E30-89B5-132A-71C2F9DEB96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8196A6F-EB25-094F-87AE-1757368BFC95}" type="slidenum">
              <a:rPr lang="en-US" smtClean="0"/>
              <a:t>‹#›</a:t>
            </a:fld>
            <a:endParaRPr lang="en-US" dirty="0"/>
          </a:p>
        </p:txBody>
      </p:sp>
    </p:spTree>
    <p:extLst>
      <p:ext uri="{BB962C8B-B14F-4D97-AF65-F5344CB8AC3E}">
        <p14:creationId xmlns:p14="http://schemas.microsoft.com/office/powerpoint/2010/main" val="3306325478"/>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Poppins" panose="00000500000000000000" pitchFamily="2" charset="0"/>
              </a:defRPr>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Poppins" panose="00000500000000000000" pitchFamily="2" charset="0"/>
              </a:defRPr>
            </a:lvl1pPr>
          </a:lstStyle>
          <a:p>
            <a:fld id="{F223A16C-7964-42FA-905D-8FE7FD8AE7E7}" type="datetimeFigureOut">
              <a:rPr lang="en-US" smtClean="0"/>
              <a:pPr/>
              <a:t>3/5/2026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Poppins" panose="00000500000000000000" pitchFamily="2" charset="0"/>
              </a:defRPr>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Poppins" panose="00000500000000000000" pitchFamily="2" charset="0"/>
              </a:defRPr>
            </a:lvl1pPr>
          </a:lstStyle>
          <a:p>
            <a:fld id="{F239CF04-E0F8-4858-A4FE-0F88DB493753}" type="slidenum">
              <a:rPr lang="en-US" smtClean="0"/>
              <a:pPr/>
              <a:t>‹#›</a:t>
            </a:fld>
            <a:endParaRPr lang="en-US" dirty="0"/>
          </a:p>
        </p:txBody>
      </p:sp>
    </p:spTree>
    <p:extLst>
      <p:ext uri="{BB962C8B-B14F-4D97-AF65-F5344CB8AC3E}">
        <p14:creationId xmlns:p14="http://schemas.microsoft.com/office/powerpoint/2010/main" val="4807934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Poppins" panose="00000500000000000000" pitchFamily="2" charset="0"/>
        <a:ea typeface="+mn-ea"/>
        <a:cs typeface="+mn-cs"/>
      </a:defRPr>
    </a:lvl1pPr>
    <a:lvl2pPr marL="457200" algn="l" defTabSz="914400" rtl="0" eaLnBrk="1" latinLnBrk="0" hangingPunct="1">
      <a:defRPr sz="1200" kern="1200">
        <a:solidFill>
          <a:schemeClr val="tx1"/>
        </a:solidFill>
        <a:latin typeface="Poppins" panose="00000500000000000000" pitchFamily="2" charset="0"/>
        <a:ea typeface="+mn-ea"/>
        <a:cs typeface="+mn-cs"/>
      </a:defRPr>
    </a:lvl2pPr>
    <a:lvl3pPr marL="914400" algn="l" defTabSz="914400" rtl="0" eaLnBrk="1" latinLnBrk="0" hangingPunct="1">
      <a:defRPr sz="1200" kern="1200">
        <a:solidFill>
          <a:schemeClr val="tx1"/>
        </a:solidFill>
        <a:latin typeface="Poppins" panose="00000500000000000000" pitchFamily="2" charset="0"/>
        <a:ea typeface="+mn-ea"/>
        <a:cs typeface="+mn-cs"/>
      </a:defRPr>
    </a:lvl3pPr>
    <a:lvl4pPr marL="1371600" algn="l" defTabSz="914400" rtl="0" eaLnBrk="1" latinLnBrk="0" hangingPunct="1">
      <a:defRPr sz="1200" kern="1200">
        <a:solidFill>
          <a:schemeClr val="tx1"/>
        </a:solidFill>
        <a:latin typeface="Poppins" panose="00000500000000000000" pitchFamily="2" charset="0"/>
        <a:ea typeface="+mn-ea"/>
        <a:cs typeface="+mn-cs"/>
      </a:defRPr>
    </a:lvl4pPr>
    <a:lvl5pPr marL="1828800" algn="l" defTabSz="914400" rtl="0" eaLnBrk="1" latinLnBrk="0" hangingPunct="1">
      <a:defRPr sz="1200" kern="1200">
        <a:solidFill>
          <a:schemeClr val="tx1"/>
        </a:solidFill>
        <a:latin typeface="Poppins" panose="00000500000000000000" pitchFamily="2"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38944459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dirty="0"/>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txBody>
          <a:bodyPr/>
          <a:lstStyle/>
          <a:p>
            <a:endParaRPr lang="en-US" dirty="0"/>
          </a:p>
        </p:txBody>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latin typeface="Arial" panose="020B0604020202020204" pitchFamily="34" charset="0"/>
              </a:rPr>
              <a:t>Disclaimer: The materials published on the Decera Clinical Education website reflect the views of the authors of the Decera Clinical Education material, not those of Decera Clinical Education, the CME providers, or the companies providing educational grants. The materials may discuss uses and dosages for therapeutic products that have not been approved by the FDA. A qualified healthcare professional should be consulted before using any therapeutic product discussed. Readers should verify all information and data before treating patients or using any therapies described in these materials.</a:t>
            </a:r>
            <a:endParaRPr lang="en-US" altLang="en-US" dirty="0">
              <a:latin typeface="Arial" panose="020B0604020202020204" pitchFamily="34" charset="0"/>
            </a:endParaRPr>
          </a:p>
          <a:p>
            <a:endParaRPr lang="en-US" altLang="en-US" dirty="0">
              <a:latin typeface="Arial" panose="020B0604020202020204" pitchFamily="34" charset="0"/>
            </a:endParaRPr>
          </a:p>
        </p:txBody>
      </p:sp>
    </p:spTree>
    <p:extLst>
      <p:ext uri="{BB962C8B-B14F-4D97-AF65-F5344CB8AC3E}">
        <p14:creationId xmlns:p14="http://schemas.microsoft.com/office/powerpoint/2010/main" val="27071413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lstStyle/>
          <a:p>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065772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5A9CD1-378D-4C9F-981C-DD7277607FDE}"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txBody>
          <a:bodyPr/>
          <a:lstStyle/>
          <a:p>
            <a:endParaRPr lang="en-US" dirty="0"/>
          </a:p>
        </p:txBody>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057054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9AF42C-96B8-A3B6-256F-7BCD8F82BB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47C7249-589C-AD9E-11D6-C302B7AD3A65}"/>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CAF5A3F0-08D4-0873-E9E3-1CE1CD7C00D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8CEFE64-6E26-35CC-F678-EEC0753B1D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200" b="0" i="0" u="none" strike="noStrike" kern="1200" cap="none" spc="0" normalizeH="0" baseline="0" noProof="0" dirty="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1761930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dirty="0"/>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200" b="0" i="0" u="none" strike="noStrike" kern="1200" cap="none" spc="0" normalizeH="0" baseline="0" noProof="0" dirty="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358758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5315213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5315213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53152137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5315213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3993A9-1D38-90FA-5E45-CCF2F346E88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D4432E-28BA-1DB5-2EE1-6E4B9291CAF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7D455420-09E1-5A7E-3BD3-9E1A40E8F04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08B4128-58C0-ED20-82AC-EAF6407D14F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521793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6000EB-88BD-D89E-3BD8-3207660E2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22E5F1-C4FE-9C92-69BB-256D1F707BF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F07E395-6000-D40E-801E-CB9B5DF8DE4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50E9725-62E8-16BB-6842-3F09297292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4878589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BD55CB-CEDC-7168-9FC5-98357325E3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F5F4DF-E333-3D86-AF25-717F7C73AE90}"/>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1E7DA0D-825F-E585-21BF-C2B55C0BBF9A}"/>
              </a:ext>
            </a:extLst>
          </p:cNvPr>
          <p:cNvSpPr>
            <a:spLocks noGrp="1"/>
          </p:cNvSpPr>
          <p:nvPr>
            <p:ph type="body" idx="1"/>
          </p:nvPr>
        </p:nvSpPr>
        <p:spPr/>
        <p:txBody>
          <a:bodyPr/>
          <a:lstStyle/>
          <a:p>
            <a:r>
              <a:rPr lang="en-US" sz="1200" b="0" i="0">
                <a:solidFill>
                  <a:srgbClr val="000000"/>
                </a:solidFill>
                <a:effectLst/>
                <a:latin typeface="Times-Roman"/>
              </a:rPr>
              <a:t>Obinutuzumab dosing: With acalabrutinib, given on Days 1 (100 mg), 2 (900 mg), 8 (1000 mg), 15 (1000 mg) of cycle 2 and on Day 1 (1000 mg) of cycles 3-7; with chlorambucil, given on Days 1 (100 mg), 2 (900 mg), 8 (1000 mg), 15 (1000 mg) of cycle 1 and on Day 1 (1000 mg) of cycles 2-6. </a:t>
            </a:r>
            <a:br>
              <a:rPr lang="en-US"/>
            </a:br>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0"/>
          </a:p>
          <a:p>
            <a:endParaRPr lang="en-US"/>
          </a:p>
          <a:p>
            <a:endParaRPr lang="en-US"/>
          </a:p>
        </p:txBody>
      </p:sp>
      <p:sp>
        <p:nvSpPr>
          <p:cNvPr id="4" name="Slide Number Placeholder 3">
            <a:extLst>
              <a:ext uri="{FF2B5EF4-FFF2-40B4-BE49-F238E27FC236}">
                <a16:creationId xmlns:a16="http://schemas.microsoft.com/office/drawing/2014/main" id="{F083FD29-003A-1CBD-E028-FA25F02D359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277302534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9D291-00F5-1409-52B7-38E6F14869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6931AC-2E0F-5A1F-1BD2-4366BCC774F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8BC428D-0B81-66E2-549A-0671B4DA54A5}"/>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i="1" kern="1200" noProof="0">
              <a:solidFill>
                <a:schemeClr val="tx1"/>
              </a:solidFill>
              <a:latin typeface="Poppins" panose="00000500000000000000" pitchFamily="2" charset="0"/>
              <a:ea typeface="+mn-ea"/>
              <a:cs typeface="+mn-cs"/>
            </a:endParaRPr>
          </a:p>
        </p:txBody>
      </p:sp>
      <p:sp>
        <p:nvSpPr>
          <p:cNvPr id="4" name="Slide Number Placeholder 3">
            <a:extLst>
              <a:ext uri="{FF2B5EF4-FFF2-40B4-BE49-F238E27FC236}">
                <a16:creationId xmlns:a16="http://schemas.microsoft.com/office/drawing/2014/main" id="{F4C686F1-5700-5318-B310-3690E96212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9CF04-E0F8-4858-A4FE-0F88DB493753}" type="slidenum">
              <a:rPr kumimoji="0" 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29369751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389CD1-8787-3DAF-5D27-16E8AC0A9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01776C-2D78-37B8-61D4-E6308101162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46F2B709-9838-C31D-1023-733FA5B233C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7BE43DB-7CBC-76C4-F2F9-EF16011646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57038365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6000EB-88BD-D89E-3BD8-3207660E2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22E5F1-C4FE-9C92-69BB-256D1F707BF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F07E395-6000-D40E-801E-CB9B5DF8DE41}"/>
              </a:ext>
            </a:extLst>
          </p:cNvPr>
          <p:cNvSpPr>
            <a:spLocks noGrp="1"/>
          </p:cNvSpPr>
          <p:nvPr>
            <p:ph type="body" idx="1"/>
          </p:nvPr>
        </p:nvSpPr>
        <p:spPr/>
        <p:txBody>
          <a:bodyPr/>
          <a:lstStyle/>
          <a:p>
            <a:endParaRPr lang="en-US"/>
          </a:p>
          <a:p>
            <a:endParaRPr lang="en-US"/>
          </a:p>
        </p:txBody>
      </p:sp>
      <p:sp>
        <p:nvSpPr>
          <p:cNvPr id="4" name="Slide Number Placeholder 3">
            <a:extLst>
              <a:ext uri="{FF2B5EF4-FFF2-40B4-BE49-F238E27FC236}">
                <a16:creationId xmlns:a16="http://schemas.microsoft.com/office/drawing/2014/main" id="{A50E9725-62E8-16BB-6842-3F09297292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48785897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i="1"/>
              <a:t>URTI, upper respiratory tract infection.</a:t>
            </a:r>
          </a:p>
        </p:txBody>
      </p:sp>
      <p:sp>
        <p:nvSpPr>
          <p:cNvPr id="4" name="Slide Number Placeholder 3"/>
          <p:cNvSpPr>
            <a:spLocks noGrp="1"/>
          </p:cNvSpPr>
          <p:nvPr>
            <p:ph type="sldNum" sz="quarter" idx="5"/>
          </p:nvPr>
        </p:nvSpPr>
        <p:spPr/>
        <p:txBody>
          <a:bodyPr/>
          <a:lstStyle/>
          <a:p>
            <a:fld id="{F239CF04-E0F8-4858-A4FE-0F88DB493753}" type="slidenum">
              <a:rPr lang="en-US" smtClean="0"/>
              <a:pPr/>
              <a:t>19</a:t>
            </a:fld>
            <a:endParaRPr lang="en-US"/>
          </a:p>
        </p:txBody>
      </p:sp>
    </p:spTree>
    <p:extLst>
      <p:ext uri="{BB962C8B-B14F-4D97-AF65-F5344CB8AC3E}">
        <p14:creationId xmlns:p14="http://schemas.microsoft.com/office/powerpoint/2010/main" val="18386334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6000EB-88BD-D89E-3BD8-3207660E2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22E5F1-C4FE-9C92-69BB-256D1F707BF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F07E395-6000-D40E-801E-CB9B5DF8DE41}"/>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err="1"/>
              <a:t>Clb</a:t>
            </a:r>
            <a:r>
              <a:rPr lang="en-US" i="1"/>
              <a:t>, chlorambucil; Obin, obinutuzumab; Ven, venetoclax.</a:t>
            </a:r>
          </a:p>
          <a:p>
            <a:endParaRPr lang="en-US"/>
          </a:p>
          <a:p>
            <a:endParaRPr lang="en-US"/>
          </a:p>
        </p:txBody>
      </p:sp>
      <p:sp>
        <p:nvSpPr>
          <p:cNvPr id="4" name="Slide Number Placeholder 3">
            <a:extLst>
              <a:ext uri="{FF2B5EF4-FFF2-40B4-BE49-F238E27FC236}">
                <a16:creationId xmlns:a16="http://schemas.microsoft.com/office/drawing/2014/main" id="{A50E9725-62E8-16BB-6842-3F09297292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48785897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6000EB-88BD-D89E-3BD8-3207660E28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B22E5F1-C4FE-9C92-69BB-256D1F707BF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F07E395-6000-D40E-801E-CB9B5DF8DE4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50E9725-62E8-16BB-6842-3F092972924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48785897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i="1"/>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5D9B509-0272-43DE-BFCA-06574A881C6A}"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59224925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2D4D27-C33F-91E1-3DB5-715B25E8E2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6EF2DBA-6F53-6F18-15D8-1F728964B5B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7950A96-A413-7A4E-4E78-EA951AB6BC8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62A3599-F709-E44B-4967-DE71B1B619A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53394208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127591659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D6F97C-7316-659B-0002-5866DB2E4A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028EA2-5C94-4F32-BBA9-FFAF6B064185}"/>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9E89279B-DBDC-BC00-8678-2B7914031021}"/>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53CCD8AE-5654-E9C5-22A6-4C9CCFF9840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41751934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D7CE64-B1A0-E26D-C967-BDE39FE2ED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D47A1B-1908-01A8-7C17-434F39A2AE0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C9429648-B189-C7BD-C62E-45828697DADF}"/>
              </a:ext>
            </a:extLst>
          </p:cNvPr>
          <p:cNvSpPr>
            <a:spLocks noGrp="1"/>
          </p:cNvSpPr>
          <p:nvPr>
            <p:ph type="body" idx="1"/>
          </p:nvPr>
        </p:nvSpPr>
        <p:spPr/>
        <p:txBody>
          <a:bodyPr/>
          <a:lstStyle/>
          <a:p>
            <a:endParaRPr lang="en-US" i="1"/>
          </a:p>
        </p:txBody>
      </p:sp>
      <p:sp>
        <p:nvSpPr>
          <p:cNvPr id="4" name="Slide Number Placeholder 3">
            <a:extLst>
              <a:ext uri="{FF2B5EF4-FFF2-40B4-BE49-F238E27FC236}">
                <a16:creationId xmlns:a16="http://schemas.microsoft.com/office/drawing/2014/main" id="{B3CF9DFE-A232-40E5-9AF4-08847FA267B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5D9B509-0272-43DE-BFCA-06574A881C6A}"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8979212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F3606-B1FE-3C98-A992-9D60EAA8D8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97FDA9-014C-0D8C-62A1-FE87206C6819}"/>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B99A9E77-AF6B-383E-277E-41042CBC124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7DA44C2-6959-BF91-0170-759C8F667AB3}"/>
              </a:ext>
            </a:extLst>
          </p:cNvPr>
          <p:cNvSpPr>
            <a:spLocks noGrp="1"/>
          </p:cNvSpPr>
          <p:nvPr>
            <p:ph type="sldNum" sz="quarter" idx="5"/>
          </p:nvPr>
        </p:nvSpPr>
        <p:spPr/>
        <p:txBody>
          <a:bodyPr/>
          <a:lstStyle/>
          <a:p>
            <a:fld id="{F239CF04-E0F8-4858-A4FE-0F88DB493753}" type="slidenum">
              <a:rPr lang="en-US" smtClean="0"/>
              <a:pPr/>
              <a:t>33</a:t>
            </a:fld>
            <a:endParaRPr lang="en-US"/>
          </a:p>
        </p:txBody>
      </p:sp>
    </p:spTree>
    <p:extLst>
      <p:ext uri="{BB962C8B-B14F-4D97-AF65-F5344CB8AC3E}">
        <p14:creationId xmlns:p14="http://schemas.microsoft.com/office/powerpoint/2010/main" val="40337261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34</a:t>
            </a:fld>
            <a:endParaRPr lang="en-US"/>
          </a:p>
        </p:txBody>
      </p:sp>
    </p:spTree>
    <p:extLst>
      <p:ext uri="{BB962C8B-B14F-4D97-AF65-F5344CB8AC3E}">
        <p14:creationId xmlns:p14="http://schemas.microsoft.com/office/powerpoint/2010/main" val="215824586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35</a:t>
            </a:fld>
            <a:endParaRPr lang="en-US"/>
          </a:p>
        </p:txBody>
      </p:sp>
    </p:spTree>
    <p:extLst>
      <p:ext uri="{BB962C8B-B14F-4D97-AF65-F5344CB8AC3E}">
        <p14:creationId xmlns:p14="http://schemas.microsoft.com/office/powerpoint/2010/main" val="132676961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36</a:t>
            </a:fld>
            <a:endParaRPr lang="en-US"/>
          </a:p>
        </p:txBody>
      </p:sp>
    </p:spTree>
    <p:extLst>
      <p:ext uri="{BB962C8B-B14F-4D97-AF65-F5344CB8AC3E}">
        <p14:creationId xmlns:p14="http://schemas.microsoft.com/office/powerpoint/2010/main" val="330218779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37</a:t>
            </a:fld>
            <a:endParaRPr lang="en-US"/>
          </a:p>
        </p:txBody>
      </p:sp>
    </p:spTree>
    <p:extLst>
      <p:ext uri="{BB962C8B-B14F-4D97-AF65-F5344CB8AC3E}">
        <p14:creationId xmlns:p14="http://schemas.microsoft.com/office/powerpoint/2010/main" val="83120787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38</a:t>
            </a:fld>
            <a:endParaRPr lang="en-US"/>
          </a:p>
        </p:txBody>
      </p:sp>
    </p:spTree>
    <p:extLst>
      <p:ext uri="{BB962C8B-B14F-4D97-AF65-F5344CB8AC3E}">
        <p14:creationId xmlns:p14="http://schemas.microsoft.com/office/powerpoint/2010/main" val="132917848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39CF04-E0F8-4858-A4FE-0F88DB493753}" type="slidenum">
              <a:rPr lang="en-US" smtClean="0"/>
              <a:pPr/>
              <a:t>39</a:t>
            </a:fld>
            <a:endParaRPr lang="en-US"/>
          </a:p>
        </p:txBody>
      </p:sp>
    </p:spTree>
    <p:extLst>
      <p:ext uri="{BB962C8B-B14F-4D97-AF65-F5344CB8AC3E}">
        <p14:creationId xmlns:p14="http://schemas.microsoft.com/office/powerpoint/2010/main" val="38803162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Poppins" panose="00000500000000000000"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200" b="0" i="0" u="none" strike="noStrike" kern="1200" cap="none" spc="0" normalizeH="0" baseline="0" noProof="0">
              <a:ln>
                <a:noFill/>
              </a:ln>
              <a:solidFill>
                <a:prstClr val="black"/>
              </a:solidFill>
              <a:effectLst/>
              <a:uLnTx/>
              <a:uFillTx/>
              <a:latin typeface="Poppins" panose="00000500000000000000" pitchFamily="2" charset="0"/>
              <a:ea typeface="+mn-ea"/>
              <a:cs typeface="+mn-cs"/>
            </a:endParaRPr>
          </a:p>
        </p:txBody>
      </p:sp>
    </p:spTree>
    <p:extLst>
      <p:ext uri="{BB962C8B-B14F-4D97-AF65-F5344CB8AC3E}">
        <p14:creationId xmlns:p14="http://schemas.microsoft.com/office/powerpoint/2010/main" val="34860986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54678C-AE1C-C61A-5699-098A6FDCB4F2}"/>
            </a:ext>
          </a:extLst>
        </p:cNvPr>
        <p:cNvGrpSpPr/>
        <p:nvPr/>
      </p:nvGrpSpPr>
      <p:grpSpPr>
        <a:xfrm>
          <a:off x="0" y="0"/>
          <a:ext cx="0" cy="0"/>
          <a:chOff x="0" y="0"/>
          <a:chExt cx="0" cy="0"/>
        </a:xfrm>
      </p:grpSpPr>
      <p:sp>
        <p:nvSpPr>
          <p:cNvPr id="23554" name="Rectangle 7">
            <a:extLst>
              <a:ext uri="{FF2B5EF4-FFF2-40B4-BE49-F238E27FC236}">
                <a16:creationId xmlns:a16="http://schemas.microsoft.com/office/drawing/2014/main" id="{63916A2A-20C4-E135-F5B0-077E287E0A4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0A32CB7-E0BC-4F61-A441-E83413F2A642}" type="slidenum">
              <a:rPr lang="en-US" altLang="en-US" smtClean="0"/>
              <a:pPr>
                <a:spcBef>
                  <a:spcPct val="0"/>
                </a:spcBef>
              </a:pPr>
              <a:t>42</a:t>
            </a:fld>
            <a:endParaRPr lang="en-US" altLang="en-US"/>
          </a:p>
        </p:txBody>
      </p:sp>
      <p:sp>
        <p:nvSpPr>
          <p:cNvPr id="23555" name="Rectangle 2">
            <a:extLst>
              <a:ext uri="{FF2B5EF4-FFF2-40B4-BE49-F238E27FC236}">
                <a16:creationId xmlns:a16="http://schemas.microsoft.com/office/drawing/2014/main" id="{32D3ECBB-221A-70E7-ED58-40F109F47E3A}"/>
              </a:ext>
            </a:extLst>
          </p:cNvPr>
          <p:cNvSpPr>
            <a:spLocks noGrp="1" noRot="1" noChangeAspect="1" noChangeArrowheads="1" noTextEdit="1"/>
          </p:cNvSpPr>
          <p:nvPr>
            <p:ph type="sldImg"/>
          </p:nvPr>
        </p:nvSpPr>
        <p:spPr>
          <a:xfrm>
            <a:off x="457200" y="720725"/>
            <a:ext cx="6400800" cy="3600450"/>
          </a:xfrm>
          <a:ln/>
        </p:spPr>
        <p:txBody>
          <a:bodyPr/>
          <a:lstStyle/>
          <a:p>
            <a:endParaRPr lang="en-US"/>
          </a:p>
        </p:txBody>
      </p:sp>
      <p:sp>
        <p:nvSpPr>
          <p:cNvPr id="23556" name="Rectangle 3">
            <a:extLst>
              <a:ext uri="{FF2B5EF4-FFF2-40B4-BE49-F238E27FC236}">
                <a16:creationId xmlns:a16="http://schemas.microsoft.com/office/drawing/2014/main" id="{9DC4E7C8-12F3-EAC4-8039-0178814A1DD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a:latin typeface="Arial" panose="020B0604020202020204" pitchFamily="34" charset="0"/>
            </a:endParaRPr>
          </a:p>
        </p:txBody>
      </p:sp>
    </p:spTree>
    <p:extLst>
      <p:ext uri="{BB962C8B-B14F-4D97-AF65-F5344CB8AC3E}">
        <p14:creationId xmlns:p14="http://schemas.microsoft.com/office/powerpoint/2010/main" val="55907591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9B8641-EE0F-ED4A-F3DD-F5A6D865C9DD}"/>
            </a:ext>
          </a:extLst>
        </p:cNvPr>
        <p:cNvGrpSpPr/>
        <p:nvPr/>
      </p:nvGrpSpPr>
      <p:grpSpPr>
        <a:xfrm>
          <a:off x="0" y="0"/>
          <a:ext cx="0" cy="0"/>
          <a:chOff x="0" y="0"/>
          <a:chExt cx="0" cy="0"/>
        </a:xfrm>
      </p:grpSpPr>
      <p:sp>
        <p:nvSpPr>
          <p:cNvPr id="23554" name="Rectangle 7">
            <a:extLst>
              <a:ext uri="{FF2B5EF4-FFF2-40B4-BE49-F238E27FC236}">
                <a16:creationId xmlns:a16="http://schemas.microsoft.com/office/drawing/2014/main" id="{7612CAD3-683D-075F-5EC7-CAA827B496B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0A32CB7-E0BC-4F61-A441-E83413F2A642}" type="slidenum">
              <a:rPr lang="en-US" altLang="en-US" smtClean="0"/>
              <a:pPr>
                <a:spcBef>
                  <a:spcPct val="0"/>
                </a:spcBef>
              </a:pPr>
              <a:t>43</a:t>
            </a:fld>
            <a:endParaRPr lang="en-US" altLang="en-US"/>
          </a:p>
        </p:txBody>
      </p:sp>
      <p:sp>
        <p:nvSpPr>
          <p:cNvPr id="23555" name="Rectangle 2">
            <a:extLst>
              <a:ext uri="{FF2B5EF4-FFF2-40B4-BE49-F238E27FC236}">
                <a16:creationId xmlns:a16="http://schemas.microsoft.com/office/drawing/2014/main" id="{E724FB55-8575-609A-1A8A-1183A9D8DFFE}"/>
              </a:ext>
            </a:extLst>
          </p:cNvPr>
          <p:cNvSpPr>
            <a:spLocks noGrp="1" noRot="1" noChangeAspect="1" noChangeArrowheads="1" noTextEdit="1"/>
          </p:cNvSpPr>
          <p:nvPr>
            <p:ph type="sldImg"/>
          </p:nvPr>
        </p:nvSpPr>
        <p:spPr>
          <a:xfrm>
            <a:off x="457200" y="720725"/>
            <a:ext cx="6400800" cy="3600450"/>
          </a:xfrm>
          <a:ln/>
        </p:spPr>
        <p:txBody>
          <a:bodyPr/>
          <a:lstStyle/>
          <a:p>
            <a:endParaRPr lang="en-US"/>
          </a:p>
        </p:txBody>
      </p:sp>
      <p:sp>
        <p:nvSpPr>
          <p:cNvPr id="23556" name="Rectangle 3">
            <a:extLst>
              <a:ext uri="{FF2B5EF4-FFF2-40B4-BE49-F238E27FC236}">
                <a16:creationId xmlns:a16="http://schemas.microsoft.com/office/drawing/2014/main" id="{0A0D937B-9BB7-0B6F-D324-681A42630A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a:latin typeface="Arial" panose="020B0604020202020204" pitchFamily="34" charset="0"/>
            </a:endParaRPr>
          </a:p>
        </p:txBody>
      </p:sp>
    </p:spTree>
    <p:extLst>
      <p:ext uri="{BB962C8B-B14F-4D97-AF65-F5344CB8AC3E}">
        <p14:creationId xmlns:p14="http://schemas.microsoft.com/office/powerpoint/2010/main" val="37266471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E8A7CB-D9E1-9B17-5F74-8B8084416752}"/>
            </a:ext>
          </a:extLst>
        </p:cNvPr>
        <p:cNvGrpSpPr/>
        <p:nvPr/>
      </p:nvGrpSpPr>
      <p:grpSpPr>
        <a:xfrm>
          <a:off x="0" y="0"/>
          <a:ext cx="0" cy="0"/>
          <a:chOff x="0" y="0"/>
          <a:chExt cx="0" cy="0"/>
        </a:xfrm>
      </p:grpSpPr>
      <p:sp>
        <p:nvSpPr>
          <p:cNvPr id="23554" name="Rectangle 7">
            <a:extLst>
              <a:ext uri="{FF2B5EF4-FFF2-40B4-BE49-F238E27FC236}">
                <a16:creationId xmlns:a16="http://schemas.microsoft.com/office/drawing/2014/main" id="{5223B557-C6AC-1EAE-B8CC-B6F55E0C04E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0A32CB7-E0BC-4F61-A441-E83413F2A642}" type="slidenum">
              <a:rPr lang="en-US" altLang="en-US" smtClean="0"/>
              <a:pPr>
                <a:spcBef>
                  <a:spcPct val="0"/>
                </a:spcBef>
              </a:pPr>
              <a:t>45</a:t>
            </a:fld>
            <a:endParaRPr lang="en-US" altLang="en-US"/>
          </a:p>
        </p:txBody>
      </p:sp>
      <p:sp>
        <p:nvSpPr>
          <p:cNvPr id="23555" name="Rectangle 2">
            <a:extLst>
              <a:ext uri="{FF2B5EF4-FFF2-40B4-BE49-F238E27FC236}">
                <a16:creationId xmlns:a16="http://schemas.microsoft.com/office/drawing/2014/main" id="{38153BFA-010D-9C4E-C793-881B5C0D62E9}"/>
              </a:ext>
            </a:extLst>
          </p:cNvPr>
          <p:cNvSpPr>
            <a:spLocks noGrp="1" noRot="1" noChangeAspect="1" noChangeArrowheads="1" noTextEdit="1"/>
          </p:cNvSpPr>
          <p:nvPr>
            <p:ph type="sldImg"/>
          </p:nvPr>
        </p:nvSpPr>
        <p:spPr>
          <a:xfrm>
            <a:off x="457200" y="720725"/>
            <a:ext cx="6400800" cy="3600450"/>
          </a:xfrm>
          <a:ln/>
        </p:spPr>
        <p:txBody>
          <a:bodyPr/>
          <a:lstStyle/>
          <a:p>
            <a:endParaRPr lang="en-US"/>
          </a:p>
        </p:txBody>
      </p:sp>
      <p:sp>
        <p:nvSpPr>
          <p:cNvPr id="23556" name="Rectangle 3">
            <a:extLst>
              <a:ext uri="{FF2B5EF4-FFF2-40B4-BE49-F238E27FC236}">
                <a16:creationId xmlns:a16="http://schemas.microsoft.com/office/drawing/2014/main" id="{B272DDA1-4311-32C8-6872-487492B8FAD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a:latin typeface="Arial" panose="020B0604020202020204" pitchFamily="34" charset="0"/>
            </a:endParaRPr>
          </a:p>
        </p:txBody>
      </p:sp>
    </p:spTree>
    <p:extLst>
      <p:ext uri="{BB962C8B-B14F-4D97-AF65-F5344CB8AC3E}">
        <p14:creationId xmlns:p14="http://schemas.microsoft.com/office/powerpoint/2010/main" val="262610381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8FA34-4088-4DC9-2BF2-05E8156D76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D14134-6374-63AB-5230-3AB315DBEBB5}"/>
              </a:ext>
            </a:extLst>
          </p:cNvPr>
          <p:cNvSpPr>
            <a:spLocks noGrp="1" noRot="1" noChangeAspect="1"/>
          </p:cNvSpPr>
          <p:nvPr>
            <p:ph type="sldImg"/>
          </p:nvPr>
        </p:nvSpPr>
        <p:spPr/>
        <p:txBody>
          <a:bodyPr/>
          <a:lstStyle/>
          <a:p>
            <a:endParaRPr lang="en-US" dirty="0"/>
          </a:p>
        </p:txBody>
      </p:sp>
      <p:sp>
        <p:nvSpPr>
          <p:cNvPr id="3" name="Notes Placeholder 2">
            <a:extLst>
              <a:ext uri="{FF2B5EF4-FFF2-40B4-BE49-F238E27FC236}">
                <a16:creationId xmlns:a16="http://schemas.microsoft.com/office/drawing/2014/main" id="{58067E4E-311E-8659-E996-1F873A7B0A76}"/>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dirty="0"/>
          </a:p>
        </p:txBody>
      </p:sp>
      <p:sp>
        <p:nvSpPr>
          <p:cNvPr id="4" name="Slide Number Placeholder 3">
            <a:extLst>
              <a:ext uri="{FF2B5EF4-FFF2-40B4-BE49-F238E27FC236}">
                <a16:creationId xmlns:a16="http://schemas.microsoft.com/office/drawing/2014/main" id="{78E23143-E5D3-56DF-97EC-16916A77D5C3}"/>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1271413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2293E11-97E1-4AFF-B992-260501D5E438}" type="slidenum">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ct val="0"/>
                </a:spcBef>
                <a:spcAft>
                  <a:spcPts val="0"/>
                </a:spcAft>
                <a:buClrTx/>
                <a:buSzTx/>
                <a:buFontTx/>
                <a:buNone/>
                <a:tabLst/>
                <a:defRPr/>
              </a:pPr>
              <a:t>60</a:t>
            </a:fld>
            <a:endPar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txBody>
          <a:bodyPr/>
          <a:lstStyle/>
          <a:p>
            <a:endParaRPr lang="en-US" dirty="0"/>
          </a:p>
        </p:txBody>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4.xml"/><Relationship Id="rId5" Type="http://schemas.openxmlformats.org/officeDocument/2006/relationships/image" Target="../media/image6.svg"/><Relationship Id="rId4" Type="http://schemas.openxmlformats.org/officeDocument/2006/relationships/image" Target="../media/image5.png"/></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4.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hyperlink" Target="https://www.clinicaloptions.com/" TargetMode="Externa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8.xml"/><Relationship Id="rId5" Type="http://schemas.openxmlformats.org/officeDocument/2006/relationships/image" Target="../media/image12.svg"/><Relationship Id="rId4" Type="http://schemas.openxmlformats.org/officeDocument/2006/relationships/image" Target="../media/image11.png"/></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1.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4.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5000" b="1" i="0">
                <a:solidFill>
                  <a:schemeClr val="bg2"/>
                </a:solidFill>
                <a:latin typeface="Newsreader SemiBold" panose="02000000000000000000" pitchFamily="2" charset="77"/>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a:prstGeom prst="rect">
            <a:avLst/>
          </a:prstGeo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a:prstGeom prst="rect">
            <a:avLst/>
          </a:prstGeo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5" name="Graphic 4">
            <a:extLst>
              <a:ext uri="{FF2B5EF4-FFF2-40B4-BE49-F238E27FC236}">
                <a16:creationId xmlns:a16="http://schemas.microsoft.com/office/drawing/2014/main" id="{9C98A392-406D-0276-A3BA-688A68C0FD6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332938"/>
            <a:ext cx="4377900" cy="519678"/>
          </a:xfrm>
          <a:prstGeom prst="rect">
            <a:avLst/>
          </a:prstGeom>
        </p:spPr>
      </p:pic>
    </p:spTree>
    <p:extLst>
      <p:ext uri="{BB962C8B-B14F-4D97-AF65-F5344CB8AC3E}">
        <p14:creationId xmlns:p14="http://schemas.microsoft.com/office/powerpoint/2010/main" val="1839726560"/>
      </p:ext>
    </p:extLst>
  </p:cSld>
  <p:clrMapOvr>
    <a:overrideClrMapping bg1="dk1" tx1="lt1" bg2="dk2" tx2="lt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768672"/>
          </a:xfrm>
        </p:spPr>
        <p:txBody>
          <a:bodyPr anchor="t" anchorCtr="0"/>
          <a:lstStyle>
            <a:lvl1pPr>
              <a:lnSpc>
                <a:spcPct val="90000"/>
              </a:lnSpc>
              <a:defRPr sz="5400">
                <a:solidFill>
                  <a:schemeClr val="tx2"/>
                </a:solidFill>
                <a:latin typeface="Poppins" pitchFamily="2" charset="77"/>
                <a:cs typeface="Poppins" pitchFamily="2" charset="77"/>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3134718739"/>
      </p:ext>
    </p:extLst>
  </p:cSld>
  <p:clrMapOvr>
    <a:overrideClrMapping bg1="dk1" tx1="lt1" bg2="dk2" tx2="lt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4" name="Content Placeholder 3">
            <a:extLst>
              <a:ext uri="{FF2B5EF4-FFF2-40B4-BE49-F238E27FC236}">
                <a16:creationId xmlns:a16="http://schemas.microsoft.com/office/drawing/2014/main" id="{EC86E5CF-47A3-FCA8-5920-D57E5FF4A22D}"/>
              </a:ext>
            </a:extLst>
          </p:cNvPr>
          <p:cNvSpPr>
            <a:spLocks noGrp="1"/>
          </p:cNvSpPr>
          <p:nvPr>
            <p:ph sz="quarter" idx="13"/>
          </p:nvPr>
        </p:nvSpPr>
        <p:spPr>
          <a:xfrm>
            <a:off x="231775" y="1335024"/>
            <a:ext cx="11739563" cy="4762500"/>
          </a:xfrm>
          <a:prstGeom prst="rect">
            <a:avLst/>
          </a:prstGeom>
        </p:spPr>
        <p:txBody>
          <a:bodyPr lIns="0" t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4">
            <a:extLst>
              <a:ext uri="{FF2B5EF4-FFF2-40B4-BE49-F238E27FC236}">
                <a16:creationId xmlns:a16="http://schemas.microsoft.com/office/drawing/2014/main" id="{49E59E30-1339-BE40-0D3A-9B0227815226}"/>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31824183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024"/>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vert="horz" lIns="0" tIns="0" rIns="0" bIns="0" rtlCol="0" anchor="ctr" anchorCtr="0">
            <a:spAutoFit/>
          </a:bodyPr>
          <a:lstStyle>
            <a:lvl1pPr>
              <a:defRPr lang="en-US" dirty="0"/>
            </a:lvl1pPr>
          </a:lstStyle>
          <a:p>
            <a:pPr lvl="0"/>
            <a:r>
              <a:rPr lang="en-US"/>
              <a:t>Click to edit Master title style</a:t>
            </a:r>
          </a:p>
        </p:txBody>
      </p:sp>
      <p:sp>
        <p:nvSpPr>
          <p:cNvPr id="2" name="Slide Number Placeholder 4">
            <a:extLst>
              <a:ext uri="{FF2B5EF4-FFF2-40B4-BE49-F238E27FC236}">
                <a16:creationId xmlns:a16="http://schemas.microsoft.com/office/drawing/2014/main" id="{D5A53C0B-32AC-2FD8-0F04-3C308AB8F4BF}"/>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79339553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11740260" cy="492944"/>
          </a:xfrm>
        </p:spPr>
        <p:txBody>
          <a:bodyPr vert="horz" lIns="0" tIns="0" rIns="0" bIns="0" rtlCol="0" anchor="ctr" anchorCtr="0">
            <a:spAutoFit/>
          </a:bodyPr>
          <a:lstStyle>
            <a:lvl1pPr>
              <a:defRPr lang="en-US" dirty="0"/>
            </a:lvl1pPr>
          </a:lstStyle>
          <a:p>
            <a:pPr lvl="0"/>
            <a:r>
              <a:rPr lang="en-US"/>
              <a:t>Click to edit Master title style</a:t>
            </a:r>
          </a:p>
        </p:txBody>
      </p:sp>
      <p:sp>
        <p:nvSpPr>
          <p:cNvPr id="4" name="Slide Number Placeholder 4">
            <a:extLst>
              <a:ext uri="{FF2B5EF4-FFF2-40B4-BE49-F238E27FC236}">
                <a16:creationId xmlns:a16="http://schemas.microsoft.com/office/drawing/2014/main" id="{91710EFB-096E-D9FC-591D-DDC14B59E628}"/>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21794951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3" name="Slide Number Placeholder 4">
            <a:extLst>
              <a:ext uri="{FF2B5EF4-FFF2-40B4-BE49-F238E27FC236}">
                <a16:creationId xmlns:a16="http://schemas.microsoft.com/office/drawing/2014/main" id="{0C3B26A1-CE9E-1E46-9E8D-3221D6553078}"/>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3104736360"/>
      </p:ext>
    </p:extLst>
  </p:cSld>
  <p:clrMapOvr>
    <a:masterClrMapping/>
  </p:clrMapOvr>
  <p:extLst>
    <p:ext uri="{DCECCB84-F9BA-43D5-87BE-67443E8EF086}">
      <p15:sldGuideLst xmlns:p15="http://schemas.microsoft.com/office/powerpoint/2012/main">
        <p15:guide id="1" pos="312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a:prstGeom prst="rect">
            <a:avLst/>
          </a:prstGeo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a:prstGeom prst="rect">
            <a:avLst/>
          </a:prstGeo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3" name="Slide Number Placeholder 4">
            <a:extLst>
              <a:ext uri="{FF2B5EF4-FFF2-40B4-BE49-F238E27FC236}">
                <a16:creationId xmlns:a16="http://schemas.microsoft.com/office/drawing/2014/main" id="{E7449C85-D2FE-977E-FF71-0A57259827D3}"/>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607016556"/>
      </p:ext>
    </p:extLst>
  </p:cSld>
  <p:clrMapOvr>
    <a:masterClrMapping/>
  </p:clrMapOvr>
  <p:extLst>
    <p:ext uri="{DCECCB84-F9BA-43D5-87BE-67443E8EF086}">
      <p15:sldGuideLst xmlns:p15="http://schemas.microsoft.com/office/powerpoint/2012/main">
        <p15:guide id="1" pos="312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2" name="Slide Number Placeholder 4">
            <a:extLst>
              <a:ext uri="{FF2B5EF4-FFF2-40B4-BE49-F238E27FC236}">
                <a16:creationId xmlns:a16="http://schemas.microsoft.com/office/drawing/2014/main" id="{5E9ACCAA-ABC5-E616-EC27-D1404E716373}"/>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312135402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051560"/>
            <a:ext cx="2942886" cy="1063713"/>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6" y="2275637"/>
            <a:ext cx="2103120" cy="1188720"/>
          </a:xfrm>
          <a:prstGeom prst="rect">
            <a:avLst/>
          </a:prstGeom>
        </p:spPr>
        <p:txBody>
          <a:bodyPr rIns="91440"/>
          <a:lstStyle>
            <a:lvl1pPr marL="0" indent="0">
              <a:lnSpc>
                <a:spcPct val="100000"/>
              </a:lnSpc>
              <a:buNone/>
              <a:defRPr sz="1200"/>
            </a:lvl1pPr>
            <a:lvl2pPr marL="0" indent="0">
              <a:lnSpc>
                <a:spcPct val="100000"/>
              </a:lnSpc>
              <a:buNone/>
              <a:defRPr lang="en-US" sz="1400" kern="1200" dirty="0" smtClean="0">
                <a:solidFill>
                  <a:schemeClr val="tx1"/>
                </a:solidFill>
                <a:latin typeface="+mn-lt"/>
                <a:ea typeface="+mn-ea"/>
                <a:cs typeface="+mn-cs"/>
              </a:defRPr>
            </a:lvl2pPr>
            <a:lvl3pPr>
              <a:lnSpc>
                <a:spcPct val="100000"/>
              </a:lnSpc>
              <a:defRPr lang="en-US" sz="14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2" name="Slide Number Placeholder 4">
            <a:extLst>
              <a:ext uri="{FF2B5EF4-FFF2-40B4-BE49-F238E27FC236}">
                <a16:creationId xmlns:a16="http://schemas.microsoft.com/office/drawing/2014/main" id="{913C7C59-54F1-2339-7D71-54FCF391944C}"/>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141757022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a:prstGeom prst="rect">
            <a:avLst/>
          </a:prstGeo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4" name="Graphic 3">
            <a:extLst>
              <a:ext uri="{FF2B5EF4-FFF2-40B4-BE49-F238E27FC236}">
                <a16:creationId xmlns:a16="http://schemas.microsoft.com/office/drawing/2014/main" id="{2DCEC576-E80A-5B13-AD83-478816D7B59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415030"/>
            <a:ext cx="3686328" cy="437585"/>
          </a:xfrm>
          <a:prstGeom prst="rect">
            <a:avLst/>
          </a:prstGeom>
        </p:spPr>
      </p:pic>
    </p:spTree>
    <p:extLst>
      <p:ext uri="{BB962C8B-B14F-4D97-AF65-F5344CB8AC3E}">
        <p14:creationId xmlns:p14="http://schemas.microsoft.com/office/powerpoint/2010/main" val="239427762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3600" b="1" i="0">
                <a:solidFill>
                  <a:schemeClr val="bg2"/>
                </a:solidFill>
                <a:latin typeface="Times New Roman" panose="02020603050405020304" pitchFamily="18" charset="0"/>
                <a:cs typeface="Times New Roman" panose="02020603050405020304" pitchFamily="18" charset="0"/>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lvl1pPr>
              <a:buFont typeface="Arial" panose="020B0604020202020204" pitchFamily="34" charset="0"/>
              <a:buNone/>
              <a:defRPr/>
            </a:lvl1pPr>
          </a:lstStyle>
          <a:p>
            <a:r>
              <a:rPr lang="en-US" dirty="0"/>
              <a:t>Click icon to add picture</a:t>
            </a:r>
          </a:p>
        </p:txBody>
      </p:sp>
      <p:pic>
        <p:nvPicPr>
          <p:cNvPr id="4" name="Graphic 3">
            <a:extLst>
              <a:ext uri="{FF2B5EF4-FFF2-40B4-BE49-F238E27FC236}">
                <a16:creationId xmlns:a16="http://schemas.microsoft.com/office/drawing/2014/main" id="{50F381EF-AF1B-8B53-5793-219C33F1B17A}"/>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75548" y="246931"/>
            <a:ext cx="1817155" cy="691692"/>
          </a:xfrm>
          <a:prstGeom prst="rect">
            <a:avLst/>
          </a:prstGeom>
        </p:spPr>
      </p:pic>
    </p:spTree>
    <p:extLst>
      <p:ext uri="{BB962C8B-B14F-4D97-AF65-F5344CB8AC3E}">
        <p14:creationId xmlns:p14="http://schemas.microsoft.com/office/powerpoint/2010/main" val="4256987796"/>
      </p:ext>
    </p:extLst>
  </p:cSld>
  <p:clrMapOvr>
    <a:overrideClrMapping bg1="dk1" tx1="lt1" bg2="dk2" tx2="lt2" accent1="accent1" accent2="accent2" accent3="accent3" accent4="accent4" accent5="accent5" accent6="accent6" hlink="hlink" folHlink="folHlink"/>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559127"/>
          </a:xfrm>
        </p:spPr>
        <p:txBody>
          <a:bodyPr anchor="t" anchorCtr="0"/>
          <a:lstStyle>
            <a:lvl1pPr>
              <a:lnSpc>
                <a:spcPct val="90000"/>
              </a:lnSpc>
              <a:defRPr sz="4000">
                <a:solidFill>
                  <a:schemeClr val="tx2"/>
                </a:solidFill>
                <a:latin typeface="Poppins" panose="00000500000000000000" pitchFamily="2" charset="0"/>
                <a:cs typeface="Poppins" panose="00000500000000000000" pitchFamily="2" charset="0"/>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474057625"/>
      </p:ext>
    </p:extLst>
  </p:cSld>
  <p:clrMapOvr>
    <a:overrideClrMapping bg1="dk1" tx1="lt1" bg2="dk2" tx2="lt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2" name="Text Placeholder 2">
            <a:extLst>
              <a:ext uri="{FF2B5EF4-FFF2-40B4-BE49-F238E27FC236}">
                <a16:creationId xmlns:a16="http://schemas.microsoft.com/office/drawing/2014/main" id="{8AC43763-7BB2-0CF7-365A-9E09691A502B}"/>
              </a:ext>
            </a:extLst>
          </p:cNvPr>
          <p:cNvSpPr>
            <a:spLocks noGrp="1"/>
          </p:cNvSpPr>
          <p:nvPr>
            <p:ph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2"/>
            <a:r>
              <a:rPr lang="en-US"/>
              <a:t>Second level</a:t>
            </a:r>
          </a:p>
          <a:p>
            <a:pPr lvl="3"/>
            <a:r>
              <a:rPr lang="en-US"/>
              <a:t>Third level</a:t>
            </a:r>
          </a:p>
          <a:p>
            <a:pPr lvl="4"/>
            <a:r>
              <a:rPr lang="en-US"/>
              <a:t>Fourth level</a:t>
            </a:r>
          </a:p>
        </p:txBody>
      </p:sp>
      <p:sp>
        <p:nvSpPr>
          <p:cNvPr id="3" name="Content Placeholder 25">
            <a:extLst>
              <a:ext uri="{FF2B5EF4-FFF2-40B4-BE49-F238E27FC236}">
                <a16:creationId xmlns:a16="http://schemas.microsoft.com/office/drawing/2014/main" id="{8C55DB60-9A77-4BDF-3B4E-E2CD5FAF4303}"/>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2785799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810"/>
            <a:ext cx="5644122" cy="4754880"/>
          </a:xfrm>
          <a:prstGeom prst="rect">
            <a:avLst/>
          </a:prstGeom>
        </p:spPr>
        <p:txBody>
          <a:bodyPr vert="horz" lIns="0" tIns="0" rIns="0" bIns="0" rtlCol="0">
            <a:noAutofit/>
          </a:bodyPr>
          <a:lstStyle>
            <a:lvl1pPr>
              <a:lnSpc>
                <a:spcPct val="100000"/>
              </a:lnSpc>
              <a:spcBef>
                <a:spcPts val="1000"/>
              </a:spcBef>
              <a:spcAft>
                <a:spcPts val="700"/>
              </a:spcAft>
              <a:defRPr/>
            </a:lvl1pPr>
            <a:lvl3pPr>
              <a:lnSpc>
                <a:spcPct val="100000"/>
              </a:lnSpc>
              <a:spcBef>
                <a:spcPts val="1000"/>
              </a:spcBef>
              <a:spcAft>
                <a:spcPts val="700"/>
              </a:spcAft>
              <a:defRPr sz="2200"/>
            </a:lvl3pPr>
            <a:lvl4pPr>
              <a:lnSpc>
                <a:spcPct val="100000"/>
              </a:lnSpc>
              <a:spcBef>
                <a:spcPts val="1000"/>
              </a:spcBef>
              <a:spcAft>
                <a:spcPts val="700"/>
              </a:spcAft>
              <a:defRPr/>
            </a:lvl4pPr>
            <a:lvl5pPr>
              <a:lnSpc>
                <a:spcPct val="100000"/>
              </a:lnSpc>
              <a:spcBef>
                <a:spcPts val="1000"/>
              </a:spcBef>
              <a:spcAft>
                <a:spcPts val="700"/>
              </a:spcAft>
              <a:defRPr/>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lvl1pPr>
              <a:lnSpc>
                <a:spcPct val="100000"/>
              </a:lnSpc>
              <a:spcBef>
                <a:spcPts val="1000"/>
              </a:spcBef>
              <a:spcAft>
                <a:spcPts val="700"/>
              </a:spcAft>
              <a:defRPr/>
            </a:lvl1pPr>
            <a:lvl3pPr>
              <a:lnSpc>
                <a:spcPct val="100000"/>
              </a:lnSpc>
              <a:spcBef>
                <a:spcPts val="1000"/>
              </a:spcBef>
              <a:spcAft>
                <a:spcPts val="700"/>
              </a:spcAft>
              <a:defRPr sz="2200"/>
            </a:lvl3pPr>
            <a:lvl4pPr>
              <a:lnSpc>
                <a:spcPct val="100000"/>
              </a:lnSpc>
              <a:spcBef>
                <a:spcPts val="1000"/>
              </a:spcBef>
              <a:spcAft>
                <a:spcPts val="700"/>
              </a:spcAft>
              <a:defRPr/>
            </a:lvl4pPr>
            <a:lvl5pPr>
              <a:lnSpc>
                <a:spcPct val="100000"/>
              </a:lnSpc>
              <a:spcBef>
                <a:spcPts val="1000"/>
              </a:spcBef>
              <a:spcAft>
                <a:spcPts val="700"/>
              </a:spcAft>
              <a:defRPr/>
            </a:lvl5pPr>
          </a:lstStyle>
          <a:p>
            <a:pPr lvl="0"/>
            <a:r>
              <a:rPr lang="en-US"/>
              <a:t>Click to edit Master text styles</a:t>
            </a:r>
          </a:p>
          <a:p>
            <a:pPr lvl="2"/>
            <a:r>
              <a:rPr lang="en-US"/>
              <a:t>Second level</a:t>
            </a:r>
          </a:p>
          <a:p>
            <a:pPr lvl="3"/>
            <a:r>
              <a:rPr lang="en-US"/>
              <a:t>Third level</a:t>
            </a:r>
          </a:p>
          <a:p>
            <a:pPr lvl="4"/>
            <a:r>
              <a:rPr lang="en-US"/>
              <a:t>Fourth level</a:t>
            </a:r>
          </a:p>
          <a:p>
            <a:pPr marL="1200150" lvl="4" indent="-285750">
              <a:buFont typeface="Calibri" panose="020F0502020204030204" pitchFamily="34" charset="0"/>
              <a:buChar char="─"/>
            </a:pPr>
            <a:endParaRPr lang="en-US" altLang="en-US"/>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4" name="Content Placeholder 25">
            <a:extLst>
              <a:ext uri="{FF2B5EF4-FFF2-40B4-BE49-F238E27FC236}">
                <a16:creationId xmlns:a16="http://schemas.microsoft.com/office/drawing/2014/main" id="{A09A399A-46DD-8D8A-E8DD-5E4FD45708B1}"/>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464506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1006"/>
            <a:ext cx="11740260" cy="502445"/>
          </a:xfrm>
        </p:spPr>
        <p:txBody>
          <a:bodyPr/>
          <a:lstStyle>
            <a:lvl1pPr>
              <a:tabLst>
                <a:tab pos="460375" algn="l"/>
              </a:tabLst>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5" name="Content Placeholder 25">
            <a:extLst>
              <a:ext uri="{FF2B5EF4-FFF2-40B4-BE49-F238E27FC236}">
                <a16:creationId xmlns:a16="http://schemas.microsoft.com/office/drawing/2014/main" id="{C3240037-9071-F4C6-C2DE-50B460E68DED}"/>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167788008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13532030"/>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28592839"/>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61975985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351263"/>
            <a:ext cx="2942886" cy="2462050"/>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dirty="0"/>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35497146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5" name="Graphic 4">
            <a:extLst>
              <a:ext uri="{FF2B5EF4-FFF2-40B4-BE49-F238E27FC236}">
                <a16:creationId xmlns:a16="http://schemas.microsoft.com/office/drawing/2014/main" id="{20F97B2B-B576-B656-D5D4-92DE0CDAFC1F}"/>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75548" y="246931"/>
            <a:ext cx="1817155" cy="691692"/>
          </a:xfrm>
          <a:prstGeom prst="rect">
            <a:avLst/>
          </a:prstGeom>
        </p:spPr>
      </p:pic>
    </p:spTree>
    <p:extLst>
      <p:ext uri="{BB962C8B-B14F-4D97-AF65-F5344CB8AC3E}">
        <p14:creationId xmlns:p14="http://schemas.microsoft.com/office/powerpoint/2010/main" val="30978381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236216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_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11734800" cy="2387600"/>
          </a:xfrm>
        </p:spPr>
        <p:txBody>
          <a:bodyPr anchor="b">
            <a:noAutofit/>
          </a:bodyPr>
          <a:lstStyle>
            <a:lvl1pPr algn="l">
              <a:lnSpc>
                <a:spcPct val="90000"/>
              </a:lnSpc>
              <a:defRPr lang="en-US" sz="3600" b="1" i="0" kern="1200" spc="0" baseline="0" dirty="0">
                <a:solidFill>
                  <a:schemeClr val="bg2"/>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11734800" cy="423463"/>
          </a:xfrm>
          <a:prstGeom prst="rect">
            <a:avLst/>
          </a:prstGeo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pic>
        <p:nvPicPr>
          <p:cNvPr id="4" name="Graphic 3">
            <a:extLst>
              <a:ext uri="{FF2B5EF4-FFF2-40B4-BE49-F238E27FC236}">
                <a16:creationId xmlns:a16="http://schemas.microsoft.com/office/drawing/2014/main" id="{B74F1F25-37F2-BB3C-CAA3-8AF4C406FD1B}"/>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75548" y="246931"/>
            <a:ext cx="1817155" cy="691692"/>
          </a:xfrm>
          <a:prstGeom prst="rect">
            <a:avLst/>
          </a:prstGeom>
        </p:spPr>
      </p:pic>
      <p:sp>
        <p:nvSpPr>
          <p:cNvPr id="5" name="Subtitle 2">
            <a:extLst>
              <a:ext uri="{FF2B5EF4-FFF2-40B4-BE49-F238E27FC236}">
                <a16:creationId xmlns:a16="http://schemas.microsoft.com/office/drawing/2014/main" id="{10B3EBDD-4C86-E058-8496-417485C469C8}"/>
              </a:ext>
            </a:extLst>
          </p:cNvPr>
          <p:cNvSpPr>
            <a:spLocks noGrp="1"/>
          </p:cNvSpPr>
          <p:nvPr>
            <p:ph type="subTitle" idx="1"/>
          </p:nvPr>
        </p:nvSpPr>
        <p:spPr>
          <a:xfrm>
            <a:off x="228600" y="4104609"/>
            <a:ext cx="11734800" cy="893180"/>
          </a:xfrm>
          <a:prstGeom prst="rect">
            <a:avLst/>
          </a:prstGeo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62190373"/>
      </p:ext>
    </p:extLst>
  </p:cSld>
  <p:clrMapOvr>
    <a:overrideClrMapping bg1="dk1" tx1="lt1" bg2="dk2" tx2="lt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2_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lang="en-US" sz="3600" b="1" i="0" kern="1200" spc="0" baseline="0" dirty="0">
                <a:solidFill>
                  <a:schemeClr val="bg2"/>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a:prstGeom prst="rect">
            <a:avLst/>
          </a:prstGeo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a:prstGeom prst="rect">
            <a:avLst/>
          </a:prstGeo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4" name="Graphic 3">
            <a:extLst>
              <a:ext uri="{FF2B5EF4-FFF2-40B4-BE49-F238E27FC236}">
                <a16:creationId xmlns:a16="http://schemas.microsoft.com/office/drawing/2014/main" id="{B74F1F25-37F2-BB3C-CAA3-8AF4C406FD1B}"/>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75548" y="246931"/>
            <a:ext cx="1817155" cy="691692"/>
          </a:xfrm>
          <a:prstGeom prst="rect">
            <a:avLst/>
          </a:prstGeom>
        </p:spPr>
      </p:pic>
    </p:spTree>
    <p:extLst>
      <p:ext uri="{BB962C8B-B14F-4D97-AF65-F5344CB8AC3E}">
        <p14:creationId xmlns:p14="http://schemas.microsoft.com/office/powerpoint/2010/main" val="3978294667"/>
      </p:ext>
    </p:extLst>
  </p:cSld>
  <p:clrMapOvr>
    <a:overrideClrMapping bg1="dk1" tx1="lt1" bg2="dk2" tx2="lt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1_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559127"/>
          </a:xfrm>
        </p:spPr>
        <p:txBody>
          <a:bodyPr anchor="t" anchorCtr="0"/>
          <a:lstStyle>
            <a:lvl1pPr>
              <a:lnSpc>
                <a:spcPct val="90000"/>
              </a:lnSpc>
              <a:defRPr sz="4000">
                <a:solidFill>
                  <a:schemeClr val="tx2"/>
                </a:solidFill>
                <a:latin typeface="Poppins" pitchFamily="2" charset="77"/>
                <a:cs typeface="Poppins" pitchFamily="2" charset="77"/>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61314389"/>
      </p:ext>
    </p:extLst>
  </p:cSld>
  <p:clrMapOvr>
    <a:overrideClrMapping bg1="dk1" tx1="lt1" bg2="dk2" tx2="lt2" accent1="accent1" accent2="accent2" accent3="accent3" accent4="accent4" accent5="accent5" accent6="accent6" hlink="hlink" folHlink="folHlink"/>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4" name="Content Placeholder 3">
            <a:extLst>
              <a:ext uri="{FF2B5EF4-FFF2-40B4-BE49-F238E27FC236}">
                <a16:creationId xmlns:a16="http://schemas.microsoft.com/office/drawing/2014/main" id="{EC86E5CF-47A3-FCA8-5920-D57E5FF4A22D}"/>
              </a:ext>
            </a:extLst>
          </p:cNvPr>
          <p:cNvSpPr>
            <a:spLocks noGrp="1"/>
          </p:cNvSpPr>
          <p:nvPr>
            <p:ph sz="quarter" idx="13"/>
          </p:nvPr>
        </p:nvSpPr>
        <p:spPr>
          <a:xfrm>
            <a:off x="231775" y="1335024"/>
            <a:ext cx="11739563" cy="4762500"/>
          </a:xfrm>
          <a:prstGeom prst="rect">
            <a:avLst/>
          </a:prstGeom>
        </p:spPr>
        <p:txBody>
          <a:bodyPr lIns="0" tIns="0" rIns="0"/>
          <a:lstStyle>
            <a:lvl1pPr>
              <a:lnSpc>
                <a:spcPct val="100000"/>
              </a:lnSpc>
              <a:spcBef>
                <a:spcPts val="1000"/>
              </a:spcBef>
              <a:spcAft>
                <a:spcPts val="700"/>
              </a:spcAft>
              <a:defRPr/>
            </a:lvl1pPr>
            <a:lvl3pPr>
              <a:lnSpc>
                <a:spcPct val="100000"/>
              </a:lnSpc>
              <a:spcBef>
                <a:spcPts val="1000"/>
              </a:spcBef>
              <a:spcAft>
                <a:spcPts val="700"/>
              </a:spcAft>
              <a:defRPr sz="2200"/>
            </a:lvl3pPr>
            <a:lvl4pPr>
              <a:lnSpc>
                <a:spcPct val="100000"/>
              </a:lnSpc>
              <a:spcBef>
                <a:spcPts val="1000"/>
              </a:spcBef>
              <a:spcAft>
                <a:spcPts val="700"/>
              </a:spcAft>
              <a:defRPr/>
            </a:lvl4pPr>
            <a:lvl5pPr>
              <a:lnSpc>
                <a:spcPct val="100000"/>
              </a:lnSpc>
              <a:spcBef>
                <a:spcPts val="1000"/>
              </a:spcBef>
              <a:spcAft>
                <a:spcPts val="700"/>
              </a:spcAft>
              <a:defRPr/>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2" name="Content Placeholder 25">
            <a:extLst>
              <a:ext uri="{FF2B5EF4-FFF2-40B4-BE49-F238E27FC236}">
                <a16:creationId xmlns:a16="http://schemas.microsoft.com/office/drawing/2014/main" id="{7FC6F2BA-FD35-F5AC-BEFE-69C1A5ACB1B2}"/>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13673094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024"/>
            <a:ext cx="5644122" cy="4754880"/>
          </a:xfrm>
          <a:prstGeom prst="rect">
            <a:avLst/>
          </a:prstGeom>
        </p:spPr>
        <p:txBody>
          <a:bodyPr vert="horz" lIns="0" tIns="0" rIns="0" bIns="0" rtlCol="0">
            <a:noAutofit/>
          </a:bodyPr>
          <a:lstStyle>
            <a:lvl1pPr>
              <a:lnSpc>
                <a:spcPct val="100000"/>
              </a:lnSpc>
              <a:spcBef>
                <a:spcPts val="1000"/>
              </a:spcBef>
              <a:spcAft>
                <a:spcPts val="700"/>
              </a:spcAft>
              <a:defRPr/>
            </a:lvl1pPr>
            <a:lvl3pPr>
              <a:lnSpc>
                <a:spcPct val="100000"/>
              </a:lnSpc>
              <a:spcBef>
                <a:spcPts val="1000"/>
              </a:spcBef>
              <a:spcAft>
                <a:spcPts val="700"/>
              </a:spcAft>
              <a:defRPr sz="2200"/>
            </a:lvl3pPr>
            <a:lvl4pPr>
              <a:lnSpc>
                <a:spcPct val="100000"/>
              </a:lnSpc>
              <a:spcBef>
                <a:spcPts val="1000"/>
              </a:spcBef>
              <a:spcAft>
                <a:spcPts val="700"/>
              </a:spcAft>
              <a:defRPr/>
            </a:lvl4pPr>
            <a:lvl5pPr>
              <a:lnSpc>
                <a:spcPct val="100000"/>
              </a:lnSpc>
              <a:spcBef>
                <a:spcPts val="1000"/>
              </a:spcBef>
              <a:spcAft>
                <a:spcPts val="700"/>
              </a:spcAft>
              <a:defRPr/>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lvl1pPr>
              <a:lnSpc>
                <a:spcPct val="100000"/>
              </a:lnSpc>
              <a:spcBef>
                <a:spcPts val="1000"/>
              </a:spcBef>
              <a:spcAft>
                <a:spcPts val="700"/>
              </a:spcAft>
              <a:defRPr/>
            </a:lvl1pPr>
            <a:lvl3pPr>
              <a:lnSpc>
                <a:spcPct val="100000"/>
              </a:lnSpc>
              <a:spcBef>
                <a:spcPts val="1000"/>
              </a:spcBef>
              <a:spcAft>
                <a:spcPts val="700"/>
              </a:spcAft>
              <a:defRPr/>
            </a:lvl3pPr>
            <a:lvl4pPr>
              <a:lnSpc>
                <a:spcPct val="100000"/>
              </a:lnSpc>
              <a:spcBef>
                <a:spcPts val="1000"/>
              </a:spcBef>
              <a:spcAft>
                <a:spcPts val="700"/>
              </a:spcAft>
              <a:defRPr/>
            </a:lvl4pPr>
            <a:lvl5pPr>
              <a:lnSpc>
                <a:spcPct val="100000"/>
              </a:lnSpc>
              <a:spcBef>
                <a:spcPts val="1000"/>
              </a:spcBef>
              <a:spcAft>
                <a:spcPts val="700"/>
              </a:spcAft>
              <a:defRPr/>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vert="horz" lIns="0" tIns="0" rIns="0" bIns="0" rtlCol="0" anchor="ctr" anchorCtr="0">
            <a:spAutoFit/>
          </a:bodyPr>
          <a:lstStyle>
            <a:lvl1pPr>
              <a:defRPr lang="en-US" dirty="0"/>
            </a:lvl1pPr>
          </a:lstStyle>
          <a:p>
            <a:pPr lvl="0"/>
            <a:r>
              <a:rPr lang="en-US"/>
              <a:t>Click to edit Master title style</a:t>
            </a:r>
          </a:p>
        </p:txBody>
      </p:sp>
      <p:sp>
        <p:nvSpPr>
          <p:cNvPr id="4" name="Content Placeholder 25">
            <a:extLst>
              <a:ext uri="{FF2B5EF4-FFF2-40B4-BE49-F238E27FC236}">
                <a16:creationId xmlns:a16="http://schemas.microsoft.com/office/drawing/2014/main" id="{F243B70D-DAB7-B6CA-71ED-CFE6419D473F}"/>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1542418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69265564"/>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a:prstGeom prst="rect">
            <a:avLst/>
          </a:prstGeo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a:prstGeom prst="rect">
            <a:avLst/>
          </a:prstGeo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15806663"/>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9616418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Title Side and Content Two">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051560"/>
            <a:ext cx="2942886" cy="1063713"/>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6" y="2275637"/>
            <a:ext cx="2103120" cy="1188720"/>
          </a:xfrm>
          <a:prstGeom prst="rect">
            <a:avLst/>
          </a:prstGeom>
        </p:spPr>
        <p:txBody>
          <a:bodyPr rIns="91440"/>
          <a:lstStyle>
            <a:lvl1pPr marL="0" indent="0">
              <a:lnSpc>
                <a:spcPct val="100000"/>
              </a:lnSpc>
              <a:buNone/>
              <a:defRPr sz="1200"/>
            </a:lvl1pPr>
            <a:lvl2pPr marL="0" indent="0">
              <a:lnSpc>
                <a:spcPct val="100000"/>
              </a:lnSpc>
              <a:buNone/>
              <a:defRPr lang="en-US" sz="1400" kern="1200" dirty="0" smtClean="0">
                <a:solidFill>
                  <a:schemeClr val="tx1"/>
                </a:solidFill>
                <a:latin typeface="+mn-lt"/>
                <a:ea typeface="+mn-ea"/>
                <a:cs typeface="+mn-cs"/>
              </a:defRPr>
            </a:lvl2pPr>
            <a:lvl3pPr>
              <a:lnSpc>
                <a:spcPct val="100000"/>
              </a:lnSpc>
              <a:defRPr lang="en-US" sz="14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Tree>
    <p:extLst>
      <p:ext uri="{BB962C8B-B14F-4D97-AF65-F5344CB8AC3E}">
        <p14:creationId xmlns:p14="http://schemas.microsoft.com/office/powerpoint/2010/main" val="370787098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1_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a:prstGeom prst="rect">
            <a:avLst/>
          </a:prstGeo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5" name="Graphic 4">
            <a:extLst>
              <a:ext uri="{FF2B5EF4-FFF2-40B4-BE49-F238E27FC236}">
                <a16:creationId xmlns:a16="http://schemas.microsoft.com/office/drawing/2014/main" id="{6E8523BF-A414-E403-53C0-CA6B3C2867C9}"/>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75548" y="246931"/>
            <a:ext cx="1817155" cy="691692"/>
          </a:xfrm>
          <a:prstGeom prst="rect">
            <a:avLst/>
          </a:prstGeom>
        </p:spPr>
      </p:pic>
    </p:spTree>
    <p:extLst>
      <p:ext uri="{BB962C8B-B14F-4D97-AF65-F5344CB8AC3E}">
        <p14:creationId xmlns:p14="http://schemas.microsoft.com/office/powerpoint/2010/main" val="151951061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1335023"/>
            <a:ext cx="11740260" cy="4754880"/>
          </a:xfrm>
          <a:prstGeom prst="rect">
            <a:avLst/>
          </a:prstGeom>
        </p:spPr>
        <p:txBody>
          <a:bodyPr vert="horz" lIns="0" tIns="0" rIns="0" bIns="0" rtlCol="0">
            <a:noAutofit/>
          </a:bodyPr>
          <a:lstStyle>
            <a:lvl1pPr>
              <a:spcBef>
                <a:spcPts val="1600"/>
              </a:spcBef>
              <a:defRPr/>
            </a:lvl1pPr>
            <a:lvl2pPr>
              <a:spcBef>
                <a:spcPts val="1600"/>
              </a:spcBef>
              <a:defRPr/>
            </a:lvl2pPr>
            <a:lvl3pPr>
              <a:spcBef>
                <a:spcPts val="1600"/>
              </a:spcBef>
              <a:defRPr/>
            </a:lvl3pPr>
            <a:lvl4pPr>
              <a:spcBef>
                <a:spcPts val="1600"/>
              </a:spcBef>
              <a:defRPr/>
            </a:lvl4pPr>
            <a:lvl5pPr>
              <a:spcBef>
                <a:spcPts val="1600"/>
              </a:spcBef>
              <a:defRPr/>
            </a:lvl5pPr>
          </a:lstStyle>
          <a:p>
            <a:pPr marL="228600" indent="-228600">
              <a:buSzPct val="75000"/>
              <a:buBlip>
                <a:blip r:embed="rId2">
                  <a:extLst>
                    <a:ext uri="{96DAC541-7B7A-43D3-8B79-37D633B846F1}">
                      <asvg:svgBlip xmlns:asvg="http://schemas.microsoft.com/office/drawing/2016/SVG/main" r:embed="rId3"/>
                    </a:ext>
                  </a:extLst>
                </a:blip>
              </a:buBlip>
            </a:pPr>
            <a:r>
              <a:rPr lang="en-US" altLang="en-US"/>
              <a:t>Click to edit Master text styles</a:t>
            </a:r>
          </a:p>
          <a:p>
            <a:pPr lvl="2">
              <a:buFont typeface="Arial" panose="020B0604020202020204" pitchFamily="34" charset="0"/>
              <a:buChar char="•"/>
            </a:pPr>
            <a:r>
              <a:rPr lang="en-US" altLang="en-US" sz="2000"/>
              <a:t>Second level</a:t>
            </a:r>
          </a:p>
          <a:p>
            <a:pPr lvl="3">
              <a:buFont typeface="Calibri" panose="020F0502020204030204" pitchFamily="34" charset="0"/>
              <a:buChar char="─"/>
            </a:pPr>
            <a:r>
              <a:rPr lang="en-US" altLang="en-US" sz="1800"/>
              <a:t>Third level</a:t>
            </a:r>
          </a:p>
          <a:p>
            <a:pPr lvl="4">
              <a:buFont typeface="Arial" panose="020B0604020202020204" pitchFamily="34" charset="0"/>
              <a:buChar char="•"/>
            </a:pPr>
            <a:r>
              <a:rPr lang="en-US" altLang="en-US"/>
              <a:t>Fourth level</a:t>
            </a:r>
          </a:p>
          <a:p>
            <a:pPr marL="1200150" lvl="4" indent="-285750">
              <a:buFont typeface="Calibri" panose="020F0502020204030204" pitchFamily="34" charset="0"/>
              <a:buChar char="─"/>
            </a:pPr>
            <a:r>
              <a:rPr lang="en-US" altLang="en-US"/>
              <a:t>Fifth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 name="Content Placeholder 25">
            <a:extLst>
              <a:ext uri="{FF2B5EF4-FFF2-40B4-BE49-F238E27FC236}">
                <a16:creationId xmlns:a16="http://schemas.microsoft.com/office/drawing/2014/main" id="{FE76006C-D57C-A3B9-79F1-AEBC21B89319}"/>
              </a:ext>
            </a:extLst>
          </p:cNvPr>
          <p:cNvSpPr>
            <a:spLocks noGrp="1"/>
          </p:cNvSpPr>
          <p:nvPr>
            <p:ph sz="quarter" idx="10" hasCustomPrompt="1"/>
          </p:nvPr>
        </p:nvSpPr>
        <p:spPr>
          <a:xfrm>
            <a:off x="1712199" y="6302375"/>
            <a:ext cx="7812290" cy="327025"/>
          </a:xfrm>
        </p:spPr>
        <p:txBody>
          <a:bodyPr anchor="b"/>
          <a:lstStyle>
            <a:lvl1pPr marL="0" indent="0">
              <a:buFontTx/>
              <a:buNone/>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54281209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E4C37F3D-EF8C-356F-5277-AC399D9EDD7F}"/>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8" name="Content Placeholder 7">
            <a:extLst>
              <a:ext uri="{FF2B5EF4-FFF2-40B4-BE49-F238E27FC236}">
                <a16:creationId xmlns:a16="http://schemas.microsoft.com/office/drawing/2014/main" id="{D646AED9-4300-8C0A-0989-45F971CBFF83}"/>
              </a:ext>
            </a:extLst>
          </p:cNvPr>
          <p:cNvSpPr>
            <a:spLocks noGrp="1"/>
          </p:cNvSpPr>
          <p:nvPr>
            <p:ph sz="quarter" idx="13"/>
          </p:nvPr>
        </p:nvSpPr>
        <p:spPr>
          <a:xfrm>
            <a:off x="231775" y="1333500"/>
            <a:ext cx="10113963" cy="4762500"/>
          </a:xfrm>
          <a:prstGeom prst="rect">
            <a:avLst/>
          </a:prstGeom>
        </p:spPr>
        <p:txBody>
          <a:bodyPr lIns="0" tIns="0" rIns="0" bIns="0"/>
          <a:lstStyle>
            <a:lvl1pPr marL="228600" indent="-228600">
              <a:lnSpc>
                <a:spcPct val="100000"/>
              </a:lnSpc>
              <a:spcBef>
                <a:spcPts val="1000"/>
              </a:spcBef>
              <a:spcAft>
                <a:spcPts val="700"/>
              </a:spcAft>
              <a:buSzPct val="75000"/>
              <a:buFontTx/>
              <a:buBlip>
                <a:blip r:embed="rId2">
                  <a:extLst>
                    <a:ext uri="{96DAC541-7B7A-43D3-8B79-37D633B846F1}">
                      <asvg:svgBlip xmlns:asvg="http://schemas.microsoft.com/office/drawing/2016/SVG/main" r:embed="rId3"/>
                    </a:ext>
                  </a:extLst>
                </a:blip>
              </a:buBlip>
              <a:defRPr/>
            </a:lvl1pPr>
            <a:lvl3pPr>
              <a:lnSpc>
                <a:spcPct val="100000"/>
              </a:lnSpc>
              <a:spcBef>
                <a:spcPts val="1000"/>
              </a:spcBef>
              <a:spcAft>
                <a:spcPts val="700"/>
              </a:spcAft>
              <a:buFont typeface="Arial" panose="020B0604020202020204" pitchFamily="34" charset="0"/>
              <a:buChar char="•"/>
              <a:defRPr sz="2200"/>
            </a:lvl3pPr>
            <a:lvl4pPr>
              <a:lnSpc>
                <a:spcPct val="100000"/>
              </a:lnSpc>
              <a:spcBef>
                <a:spcPts val="1000"/>
              </a:spcBef>
              <a:spcAft>
                <a:spcPts val="700"/>
              </a:spcAft>
              <a:buFont typeface="Calibri" panose="020F0502020204030204" pitchFamily="34" charset="0"/>
              <a:buChar char="─"/>
              <a:defRPr sz="2000"/>
            </a:lvl4pPr>
            <a:lvl5pPr>
              <a:lnSpc>
                <a:spcPct val="100000"/>
              </a:lnSpc>
              <a:spcBef>
                <a:spcPts val="1000"/>
              </a:spcBef>
              <a:spcAft>
                <a:spcPts val="700"/>
              </a:spcAft>
              <a:buFont typeface="Arial" panose="020B0604020202020204" pitchFamily="34" charset="0"/>
              <a:buChar char="•"/>
              <a:defRPr sz="1800"/>
            </a:lvl5pPr>
          </a:lstStyle>
          <a:p>
            <a:pPr lvl="0"/>
            <a:r>
              <a:rPr lang="en-US"/>
              <a:t>Click to edit Master text styles</a:t>
            </a:r>
          </a:p>
          <a:p>
            <a:pPr lvl="2"/>
            <a:r>
              <a:rPr lang="en-US"/>
              <a:t>Second level</a:t>
            </a:r>
          </a:p>
          <a:p>
            <a:pPr lvl="3"/>
            <a:r>
              <a:rPr lang="en-US"/>
              <a:t>Third level</a:t>
            </a:r>
          </a:p>
          <a:p>
            <a:pPr lvl="4"/>
            <a:r>
              <a:rPr lang="en-US"/>
              <a:t>Fourth level</a:t>
            </a:r>
          </a:p>
        </p:txBody>
      </p:sp>
    </p:spTree>
    <p:extLst>
      <p:ext uri="{BB962C8B-B14F-4D97-AF65-F5344CB8AC3E}">
        <p14:creationId xmlns:p14="http://schemas.microsoft.com/office/powerpoint/2010/main" val="61488828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1006"/>
            <a:ext cx="10215665" cy="502445"/>
          </a:xfrm>
          <a:prstGeom prst="rect">
            <a:avLst/>
          </a:prstGeom>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cxnSp>
        <p:nvCxnSpPr>
          <p:cNvPr id="4" name="Straight Connector 3">
            <a:extLst>
              <a:ext uri="{FF2B5EF4-FFF2-40B4-BE49-F238E27FC236}">
                <a16:creationId xmlns:a16="http://schemas.microsoft.com/office/drawing/2014/main" id="{D48F43F8-E471-42D6-1216-AC8517F252BC}"/>
              </a:ext>
              <a:ext uri="{C183D7F6-B498-43B3-948B-1728B52AA6E4}">
                <adec:decorative xmlns:adec="http://schemas.microsoft.com/office/drawing/2017/decorative" val="1"/>
              </a:ext>
            </a:extLst>
          </p:cNvPr>
          <p:cNvCxnSpPr>
            <a:cxnSpLocks/>
          </p:cNvCxnSpPr>
          <p:nvPr userDrawn="1"/>
        </p:nvCxnSpPr>
        <p:spPr>
          <a:xfrm>
            <a:off x="5260259" y="1651129"/>
            <a:ext cx="0" cy="30351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 Placeholder 8">
            <a:extLst>
              <a:ext uri="{FF2B5EF4-FFF2-40B4-BE49-F238E27FC236}">
                <a16:creationId xmlns:a16="http://schemas.microsoft.com/office/drawing/2014/main" id="{FAFF2041-DCB9-A30E-4E94-4C05FF844118}"/>
              </a:ext>
            </a:extLst>
          </p:cNvPr>
          <p:cNvSpPr>
            <a:spLocks noGrp="1"/>
          </p:cNvSpPr>
          <p:nvPr>
            <p:ph type="body" sz="quarter" idx="14"/>
          </p:nvPr>
        </p:nvSpPr>
        <p:spPr>
          <a:xfrm>
            <a:off x="212725" y="1651129"/>
            <a:ext cx="4948417" cy="4449634"/>
          </a:xfrm>
          <a:prstGeom prst="rect">
            <a:avLst/>
          </a:prstGeom>
        </p:spPr>
        <p:txBody>
          <a:bodyPr vert="horz" wrap="square" lIns="0" tIns="0" rIns="0" bIns="0" rtlCol="0" anchor="t" anchorCtr="0">
            <a:noAutofit/>
          </a:bodyPr>
          <a:lstStyle>
            <a:lvl1pPr>
              <a:defRPr lang="en-US" sz="2000" b="0" i="0" spc="100" baseline="0" smtClean="0">
                <a:solidFill>
                  <a:schemeClr val="tx1"/>
                </a:solidFill>
                <a:ea typeface="+mj-ea"/>
              </a:defRPr>
            </a:lvl1pPr>
            <a:lvl2pPr>
              <a:defRPr lang="en-US" sz="2000" smtClean="0">
                <a:solidFill>
                  <a:schemeClr val="tx1"/>
                </a:solidFill>
                <a:latin typeface="+mn-lt"/>
                <a:cs typeface="+mn-cs"/>
              </a:defRPr>
            </a:lvl2pPr>
            <a:lvl3pPr>
              <a:buFont typeface="Arial" panose="020B0604020202020204" pitchFamily="34" charset="0"/>
              <a:buChar char="•"/>
              <a:defRPr lang="en-US" sz="2000" smtClean="0">
                <a:solidFill>
                  <a:schemeClr val="tx1"/>
                </a:solidFill>
                <a:latin typeface="+mn-lt"/>
                <a:cs typeface="+mn-cs"/>
              </a:defRPr>
            </a:lvl3pPr>
            <a:lvl4pPr>
              <a:buFont typeface="Calibri" panose="020F0502020204030204" pitchFamily="34" charset="0"/>
              <a:buChar char="─"/>
              <a:defRPr lang="en-US" sz="2000" smtClean="0">
                <a:solidFill>
                  <a:schemeClr val="tx1"/>
                </a:solidFill>
                <a:latin typeface="+mn-lt"/>
                <a:cs typeface="+mn-cs"/>
              </a:defRPr>
            </a:lvl4pPr>
            <a:lvl5pPr>
              <a:buFont typeface="Arial" panose="020B0604020202020204" pitchFamily="34" charset="0"/>
              <a:buChar char="•"/>
              <a:defRPr lang="en-US" sz="2000">
                <a:solidFill>
                  <a:schemeClr val="tx1"/>
                </a:solidFill>
                <a:latin typeface="+mn-lt"/>
                <a:cs typeface="+mn-cs"/>
              </a:defRPr>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3" name="Text Placeholder 8">
            <a:extLst>
              <a:ext uri="{FF2B5EF4-FFF2-40B4-BE49-F238E27FC236}">
                <a16:creationId xmlns:a16="http://schemas.microsoft.com/office/drawing/2014/main" id="{622D1531-C651-FB64-6F62-BFB950BC5FB2}"/>
              </a:ext>
            </a:extLst>
          </p:cNvPr>
          <p:cNvSpPr>
            <a:spLocks noGrp="1"/>
          </p:cNvSpPr>
          <p:nvPr>
            <p:ph type="body" sz="quarter" idx="15"/>
          </p:nvPr>
        </p:nvSpPr>
        <p:spPr>
          <a:xfrm>
            <a:off x="5423215" y="1651129"/>
            <a:ext cx="5048250" cy="4449634"/>
          </a:xfrm>
          <a:prstGeom prst="rect">
            <a:avLst/>
          </a:prstGeom>
        </p:spPr>
        <p:txBody>
          <a:bodyPr vert="horz" wrap="square" lIns="0" tIns="0" rIns="0" bIns="0" rtlCol="0" anchor="t" anchorCtr="0">
            <a:noAutofit/>
          </a:bodyPr>
          <a:lstStyle>
            <a:lvl1pPr marL="342900" indent="-282575">
              <a:lnSpc>
                <a:spcPct val="100000"/>
              </a:lnSpc>
              <a:spcBef>
                <a:spcPts val="1000"/>
              </a:spcBef>
              <a:buFont typeface="+mj-lt"/>
              <a:buAutoNum type="alphaUcPeriod"/>
              <a:tabLst/>
              <a:defRPr lang="en-US" sz="2000" b="0" i="0" spc="100" baseline="0" smtClean="0">
                <a:solidFill>
                  <a:schemeClr val="tx1"/>
                </a:solidFill>
                <a:ea typeface="+mj-ea"/>
              </a:defRPr>
            </a:lvl1pPr>
            <a:lvl2pPr marL="114300" indent="0">
              <a:buFont typeface="+mj-lt"/>
              <a:buNone/>
              <a:defRPr lang="en-US" sz="1800" smtClean="0">
                <a:solidFill>
                  <a:schemeClr val="tx1"/>
                </a:solidFill>
                <a:latin typeface="+mn-lt"/>
                <a:cs typeface="+mn-cs"/>
              </a:defRPr>
            </a:lvl2pPr>
            <a:lvl3pPr marL="571500" indent="0">
              <a:buFont typeface="+mj-lt"/>
              <a:buNone/>
              <a:defRPr lang="en-US" smtClean="0">
                <a:solidFill>
                  <a:schemeClr val="tx1"/>
                </a:solidFill>
                <a:latin typeface="+mn-lt"/>
                <a:cs typeface="+mn-cs"/>
              </a:defRPr>
            </a:lvl3pPr>
            <a:lvl4pPr marL="1028700" indent="0">
              <a:buFont typeface="+mj-lt"/>
              <a:buNone/>
              <a:defRPr lang="en-US" sz="1800" smtClean="0">
                <a:solidFill>
                  <a:schemeClr val="tx1"/>
                </a:solidFill>
                <a:latin typeface="+mn-lt"/>
                <a:cs typeface="+mn-cs"/>
              </a:defRPr>
            </a:lvl4pPr>
            <a:lvl5pPr marL="1485900" indent="0">
              <a:buFont typeface="+mj-lt"/>
              <a:buNone/>
              <a:defRPr lang="en-US" sz="1800">
                <a:solidFill>
                  <a:schemeClr val="tx1"/>
                </a:solidFill>
                <a:latin typeface="+mn-lt"/>
                <a:cs typeface="+mn-cs"/>
              </a:defRPr>
            </a:lvl5pPr>
          </a:lstStyle>
          <a:p>
            <a:pPr lvl="0">
              <a:lnSpc>
                <a:spcPct val="110000"/>
              </a:lnSpc>
              <a:spcBef>
                <a:spcPts val="0"/>
              </a:spcBef>
            </a:pPr>
            <a:r>
              <a:rPr lang="en-US"/>
              <a:t>Click to edit Master text styles</a:t>
            </a:r>
          </a:p>
          <a:p>
            <a:pPr lvl="0">
              <a:lnSpc>
                <a:spcPct val="110000"/>
              </a:lnSpc>
              <a:spcBef>
                <a:spcPts val="0"/>
              </a:spcBef>
            </a:pPr>
            <a:r>
              <a:rPr lang="en-US"/>
              <a:t>Second level</a:t>
            </a:r>
          </a:p>
          <a:p>
            <a:pPr lvl="0">
              <a:lnSpc>
                <a:spcPct val="110000"/>
              </a:lnSpc>
              <a:spcBef>
                <a:spcPts val="0"/>
              </a:spcBef>
            </a:pPr>
            <a:r>
              <a:rPr lang="en-US"/>
              <a:t>Third level</a:t>
            </a:r>
          </a:p>
          <a:p>
            <a:pPr lvl="0">
              <a:lnSpc>
                <a:spcPct val="110000"/>
              </a:lnSpc>
              <a:spcBef>
                <a:spcPts val="0"/>
              </a:spcBef>
            </a:pPr>
            <a:r>
              <a:rPr lang="en-US"/>
              <a:t>Fourth level</a:t>
            </a:r>
          </a:p>
          <a:p>
            <a:pPr lvl="0">
              <a:lnSpc>
                <a:spcPct val="110000"/>
              </a:lnSpc>
              <a:spcBef>
                <a:spcPts val="0"/>
              </a:spcBef>
            </a:pPr>
            <a:r>
              <a:rPr lang="en-US"/>
              <a:t>Fifth level</a:t>
            </a:r>
          </a:p>
        </p:txBody>
      </p:sp>
    </p:spTree>
    <p:extLst>
      <p:ext uri="{BB962C8B-B14F-4D97-AF65-F5344CB8AC3E}">
        <p14:creationId xmlns:p14="http://schemas.microsoft.com/office/powerpoint/2010/main" val="3334610882"/>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3" name="Title Placeholder 1">
            <a:extLst>
              <a:ext uri="{FF2B5EF4-FFF2-40B4-BE49-F238E27FC236}">
                <a16:creationId xmlns:a16="http://schemas.microsoft.com/office/drawing/2014/main" id="{DBF90BB0-D47D-F9F0-02EE-80D089976938}"/>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15" name="Text Placeholder 9">
            <a:extLst>
              <a:ext uri="{FF2B5EF4-FFF2-40B4-BE49-F238E27FC236}">
                <a16:creationId xmlns:a16="http://schemas.microsoft.com/office/drawing/2014/main" id="{F2FFE235-A927-8A9C-3BAA-13F1B9FD865C}"/>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l">
              <a:defRPr lang="en-US" sz="1200" b="1" kern="1500" cap="all" spc="200" baseline="0" dirty="0">
                <a:solidFill>
                  <a:schemeClr val="bg2"/>
                </a:solidFill>
                <a:latin typeface="+mn-lt"/>
                <a:cs typeface="+mn-cs"/>
              </a:defRPr>
            </a:lvl1pPr>
          </a:lstStyle>
          <a:p>
            <a:pPr lvl="0" algn="ctr"/>
            <a:r>
              <a:rPr lang="en-US"/>
              <a:t>Polling Question</a:t>
            </a:r>
          </a:p>
        </p:txBody>
      </p:sp>
      <p:sp>
        <p:nvSpPr>
          <p:cNvPr id="2" name="Content Placeholder 7">
            <a:extLst>
              <a:ext uri="{FF2B5EF4-FFF2-40B4-BE49-F238E27FC236}">
                <a16:creationId xmlns:a16="http://schemas.microsoft.com/office/drawing/2014/main" id="{586EA38C-F6E7-6920-BB69-BF63AE87EF5A}"/>
              </a:ext>
            </a:extLst>
          </p:cNvPr>
          <p:cNvSpPr>
            <a:spLocks noGrp="1"/>
          </p:cNvSpPr>
          <p:nvPr>
            <p:ph sz="quarter" idx="14"/>
          </p:nvPr>
        </p:nvSpPr>
        <p:spPr>
          <a:xfrm>
            <a:off x="231775" y="1333500"/>
            <a:ext cx="10113963" cy="4762500"/>
          </a:xfrm>
          <a:prstGeom prst="rect">
            <a:avLst/>
          </a:prstGeom>
        </p:spPr>
        <p:txBody>
          <a:bodyPr lIns="0" tIns="0" rIns="0" bIns="0"/>
          <a:lstStyle>
            <a:lvl1pPr marL="228600" indent="-228600">
              <a:lnSpc>
                <a:spcPct val="100000"/>
              </a:lnSpc>
              <a:spcBef>
                <a:spcPts val="1000"/>
              </a:spcBef>
              <a:spcAft>
                <a:spcPts val="700"/>
              </a:spcAft>
              <a:buSzPct val="75000"/>
              <a:buFontTx/>
              <a:buBlip>
                <a:blip r:embed="rId2">
                  <a:extLst>
                    <a:ext uri="{96DAC541-7B7A-43D3-8B79-37D633B846F1}">
                      <asvg:svgBlip xmlns:asvg="http://schemas.microsoft.com/office/drawing/2016/SVG/main" r:embed="rId3"/>
                    </a:ext>
                  </a:extLst>
                </a:blip>
              </a:buBlip>
              <a:defRPr/>
            </a:lvl1pPr>
            <a:lvl3pPr>
              <a:lnSpc>
                <a:spcPct val="100000"/>
              </a:lnSpc>
              <a:spcBef>
                <a:spcPts val="1000"/>
              </a:spcBef>
              <a:spcAft>
                <a:spcPts val="700"/>
              </a:spcAft>
              <a:buFont typeface="Arial" panose="020B0604020202020204" pitchFamily="34" charset="0"/>
              <a:buChar char="•"/>
              <a:defRPr sz="2200"/>
            </a:lvl3pPr>
            <a:lvl4pPr>
              <a:lnSpc>
                <a:spcPct val="100000"/>
              </a:lnSpc>
              <a:spcBef>
                <a:spcPts val="1000"/>
              </a:spcBef>
              <a:spcAft>
                <a:spcPts val="700"/>
              </a:spcAft>
              <a:buFont typeface="Calibri" panose="020F0502020204030204" pitchFamily="34" charset="0"/>
              <a:buChar char="─"/>
              <a:defRPr sz="2000"/>
            </a:lvl4pPr>
            <a:lvl5pPr>
              <a:lnSpc>
                <a:spcPct val="100000"/>
              </a:lnSpc>
              <a:spcBef>
                <a:spcPts val="1000"/>
              </a:spcBef>
              <a:spcAft>
                <a:spcPts val="700"/>
              </a:spcAft>
              <a:buFont typeface="Arial" panose="020B0604020202020204" pitchFamily="34" charset="0"/>
              <a:buChar char="•"/>
              <a:defRPr sz="1800"/>
            </a:lvl5pPr>
          </a:lstStyle>
          <a:p>
            <a:pPr lvl="0"/>
            <a:r>
              <a:rPr lang="en-US"/>
              <a:t>Click to edit Master text styles</a:t>
            </a:r>
          </a:p>
          <a:p>
            <a:pPr lvl="2"/>
            <a:r>
              <a:rPr lang="en-US"/>
              <a:t>Second level</a:t>
            </a:r>
          </a:p>
          <a:p>
            <a:pPr lvl="3"/>
            <a:r>
              <a:rPr lang="en-US"/>
              <a:t>Third level</a:t>
            </a:r>
          </a:p>
          <a:p>
            <a:pPr lvl="4"/>
            <a:r>
              <a:rPr lang="en-US"/>
              <a:t>Fourth level</a:t>
            </a:r>
          </a:p>
        </p:txBody>
      </p:sp>
    </p:spTree>
    <p:extLst>
      <p:ext uri="{BB962C8B-B14F-4D97-AF65-F5344CB8AC3E}">
        <p14:creationId xmlns:p14="http://schemas.microsoft.com/office/powerpoint/2010/main" val="109110798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2" name="Content Placeholder 7">
            <a:extLst>
              <a:ext uri="{FF2B5EF4-FFF2-40B4-BE49-F238E27FC236}">
                <a16:creationId xmlns:a16="http://schemas.microsoft.com/office/drawing/2014/main" id="{E2250286-95D6-9C80-9D20-8C4C1DE341CC}"/>
              </a:ext>
            </a:extLst>
          </p:cNvPr>
          <p:cNvSpPr>
            <a:spLocks noGrp="1"/>
          </p:cNvSpPr>
          <p:nvPr>
            <p:ph sz="quarter" idx="15"/>
          </p:nvPr>
        </p:nvSpPr>
        <p:spPr>
          <a:xfrm>
            <a:off x="200452" y="1651129"/>
            <a:ext cx="5060524" cy="4762500"/>
          </a:xfrm>
          <a:prstGeom prst="rect">
            <a:avLst/>
          </a:prstGeom>
        </p:spPr>
        <p:txBody>
          <a:bodyPr lIns="0" tIns="0" rIns="0" bIns="0"/>
          <a:lstStyle>
            <a:lvl1pPr marL="228600" indent="-228600">
              <a:lnSpc>
                <a:spcPct val="100000"/>
              </a:lnSpc>
              <a:spcBef>
                <a:spcPts val="1000"/>
              </a:spcBef>
              <a:spcAft>
                <a:spcPts val="700"/>
              </a:spcAft>
              <a:buSzPct val="75000"/>
              <a:buFontTx/>
              <a:buBlip>
                <a:blip r:embed="rId2">
                  <a:extLst>
                    <a:ext uri="{96DAC541-7B7A-43D3-8B79-37D633B846F1}">
                      <asvg:svgBlip xmlns:asvg="http://schemas.microsoft.com/office/drawing/2016/SVG/main" r:embed="rId3"/>
                    </a:ext>
                  </a:extLst>
                </a:blip>
              </a:buBlip>
              <a:defRPr/>
            </a:lvl1pPr>
            <a:lvl3pPr>
              <a:lnSpc>
                <a:spcPct val="100000"/>
              </a:lnSpc>
              <a:spcBef>
                <a:spcPts val="1000"/>
              </a:spcBef>
              <a:spcAft>
                <a:spcPts val="700"/>
              </a:spcAft>
              <a:buFont typeface="Arial" panose="020B0604020202020204" pitchFamily="34" charset="0"/>
              <a:buChar char="•"/>
              <a:defRPr sz="2200"/>
            </a:lvl3pPr>
            <a:lvl4pPr>
              <a:lnSpc>
                <a:spcPct val="100000"/>
              </a:lnSpc>
              <a:spcBef>
                <a:spcPts val="1000"/>
              </a:spcBef>
              <a:spcAft>
                <a:spcPts val="700"/>
              </a:spcAft>
              <a:buFont typeface="Calibri" panose="020F0502020204030204" pitchFamily="34" charset="0"/>
              <a:buChar char="─"/>
              <a:defRPr sz="2000"/>
            </a:lvl4pPr>
            <a:lvl5pPr>
              <a:lnSpc>
                <a:spcPct val="100000"/>
              </a:lnSpc>
              <a:spcBef>
                <a:spcPts val="1000"/>
              </a:spcBef>
              <a:spcAft>
                <a:spcPts val="700"/>
              </a:spcAft>
              <a:buFont typeface="Arial" panose="020B0604020202020204" pitchFamily="34" charset="0"/>
              <a:buChar char="•"/>
              <a:defRPr sz="1800"/>
            </a:lvl5pPr>
          </a:lstStyle>
          <a:p>
            <a:pPr lvl="0"/>
            <a:r>
              <a:rPr lang="en-US"/>
              <a:t>Click to edit Master text styles</a:t>
            </a:r>
          </a:p>
          <a:p>
            <a:pPr lvl="2"/>
            <a:r>
              <a:rPr lang="en-US"/>
              <a:t>Second level</a:t>
            </a:r>
          </a:p>
          <a:p>
            <a:pPr lvl="3"/>
            <a:r>
              <a:rPr lang="en-US"/>
              <a:t>Third level</a:t>
            </a:r>
          </a:p>
          <a:p>
            <a:pPr lvl="4"/>
            <a:r>
              <a:rPr lang="en-US"/>
              <a:t>Fourth level</a:t>
            </a:r>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1006"/>
            <a:ext cx="10215665" cy="502445"/>
          </a:xfrm>
          <a:prstGeom prst="rect">
            <a:avLst/>
          </a:prstGeom>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spTree>
    <p:extLst>
      <p:ext uri="{BB962C8B-B14F-4D97-AF65-F5344CB8AC3E}">
        <p14:creationId xmlns:p14="http://schemas.microsoft.com/office/powerpoint/2010/main" val="2662802114"/>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5">
            <a:extLst>
              <a:ext uri="{FF2B5EF4-FFF2-40B4-BE49-F238E27FC236}">
                <a16:creationId xmlns:a16="http://schemas.microsoft.com/office/drawing/2014/main" id="{2F0765B4-87A1-47FC-740A-0693987E3F4C}"/>
              </a:ext>
            </a:extLst>
          </p:cNvPr>
          <p:cNvSpPr>
            <a:spLocks noGrp="1"/>
          </p:cNvSpPr>
          <p:nvPr>
            <p:ph type="title"/>
          </p:nvPr>
        </p:nvSpPr>
        <p:spPr>
          <a:xfrm>
            <a:off x="231077" y="531006"/>
            <a:ext cx="10203103" cy="502445"/>
          </a:xfrm>
          <a:prstGeom prst="rect">
            <a:avLst/>
          </a:prstGeom>
        </p:spPr>
        <p:txBody>
          <a:bodyPr/>
          <a:lstStyle>
            <a:lvl1pPr>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stStyle>
          <a:p>
            <a:r>
              <a:rPr lang="en-US"/>
              <a:t>Click to edit Master title style</a:t>
            </a:r>
          </a:p>
        </p:txBody>
      </p:sp>
    </p:spTree>
    <p:extLst>
      <p:ext uri="{BB962C8B-B14F-4D97-AF65-F5344CB8AC3E}">
        <p14:creationId xmlns:p14="http://schemas.microsoft.com/office/powerpoint/2010/main" val="293308882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a:prstGeom prst="rect">
            <a:avLst/>
          </a:prstGeo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46580139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826312"/>
            <a:ext cx="2942886" cy="1511952"/>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b="1" i="0" dirty="0">
                <a:latin typeface="Newsreader ExtraBold" panose="02000000000000000000" pitchFamily="2" charset="77"/>
              </a:rPr>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207279543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54433523"/>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2417287"/>
            <a:ext cx="11740260" cy="1892826"/>
          </a:xfrm>
          <a:prstGeom prst="rect">
            <a:avLst/>
          </a:prstGeom>
        </p:spPr>
        <p:txBody>
          <a:bodyPr vert="horz" lIns="0" tIns="0" rIns="0" bIns="0" rtlCol="0">
            <a:spAutoFit/>
          </a:bodyPr>
          <a:lstStyle>
            <a:lvl1pPr algn="ctr">
              <a:spcBef>
                <a:spcPts val="1600"/>
              </a:spcBef>
              <a:defRPr/>
            </a:lvl1pPr>
            <a:lvl2pPr algn="ctr">
              <a:spcBef>
                <a:spcPts val="1600"/>
              </a:spcBef>
              <a:defRPr/>
            </a:lvl2pPr>
            <a:lvl3pPr algn="ctr">
              <a:spcBef>
                <a:spcPts val="1600"/>
              </a:spcBef>
              <a:defRPr/>
            </a:lvl3pPr>
            <a:lvl4pPr algn="ctr">
              <a:spcBef>
                <a:spcPts val="1600"/>
              </a:spcBef>
              <a:defRPr/>
            </a:lvl4pPr>
            <a:lvl5pPr>
              <a:spcBef>
                <a:spcPts val="1600"/>
              </a:spcBef>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a:xfrm>
            <a:off x="231078" y="1618020"/>
            <a:ext cx="11740260" cy="492944"/>
          </a:xfrm>
          <a:prstGeom prst="rect">
            <a:avLst/>
          </a:prstGeom>
        </p:spPr>
        <p:txBody>
          <a:bodyPr/>
          <a:lstStyle>
            <a:lvl1pPr algn="ctr">
              <a:defRPr b="1" i="0">
                <a:latin typeface="Poppins" pitchFamily="2" charset="77"/>
                <a:cs typeface="Poppins" pitchFamily="2" charset="77"/>
              </a:defRPr>
            </a:lvl1pPr>
          </a:lstStyle>
          <a:p>
            <a:r>
              <a:rPr lang="en-US"/>
              <a:t>Click to edit Master title style</a:t>
            </a:r>
          </a:p>
        </p:txBody>
      </p:sp>
      <p:sp>
        <p:nvSpPr>
          <p:cNvPr id="7" name="Text Placeholder 2">
            <a:extLst>
              <a:ext uri="{FF2B5EF4-FFF2-40B4-BE49-F238E27FC236}">
                <a16:creationId xmlns:a16="http://schemas.microsoft.com/office/drawing/2014/main" id="{4EA78ED8-6C0D-7A16-EEEC-DB254A7E8EBF}"/>
              </a:ext>
            </a:extLst>
          </p:cNvPr>
          <p:cNvSpPr>
            <a:spLocks noGrp="1"/>
          </p:cNvSpPr>
          <p:nvPr>
            <p:ph idx="13" hasCustomPrompt="1"/>
          </p:nvPr>
        </p:nvSpPr>
        <p:spPr>
          <a:xfrm>
            <a:off x="231078" y="4449885"/>
            <a:ext cx="11740260" cy="369332"/>
          </a:xfrm>
          <a:prstGeom prst="rect">
            <a:avLst/>
          </a:prstGeom>
        </p:spPr>
        <p:txBody>
          <a:bodyPr vert="horz" lIns="0" tIns="0" rIns="0" bIns="0" rtlCol="0">
            <a:spAutoFit/>
          </a:bodyPr>
          <a:lstStyle>
            <a:lvl1pPr algn="ctr">
              <a:spcBef>
                <a:spcPts val="1600"/>
              </a:spcBef>
              <a:defRPr b="1">
                <a:solidFill>
                  <a:schemeClr val="accent1"/>
                </a:solidFill>
              </a:defRPr>
            </a:lvl1pPr>
            <a:lvl2pPr>
              <a:spcBef>
                <a:spcPts val="1600"/>
              </a:spcBef>
              <a:defRPr/>
            </a:lvl2pPr>
            <a:lvl3pPr>
              <a:spcBef>
                <a:spcPts val="1600"/>
              </a:spcBef>
              <a:defRPr/>
            </a:lvl3pPr>
            <a:lvl4pPr>
              <a:spcBef>
                <a:spcPts val="1600"/>
              </a:spcBef>
              <a:defRPr/>
            </a:lvl4pPr>
            <a:lvl5pPr>
              <a:spcBef>
                <a:spcPts val="1600"/>
              </a:spcBef>
              <a:defRPr/>
            </a:lvl5pPr>
          </a:lstStyle>
          <a:p>
            <a:pPr lvl="0"/>
            <a:r>
              <a:rPr lang="en-US"/>
              <a:t>Edit Master text styles</a:t>
            </a:r>
          </a:p>
        </p:txBody>
      </p:sp>
      <p:sp>
        <p:nvSpPr>
          <p:cNvPr id="74" name="TextBox 73">
            <a:extLst>
              <a:ext uri="{FF2B5EF4-FFF2-40B4-BE49-F238E27FC236}">
                <a16:creationId xmlns:a16="http://schemas.microsoft.com/office/drawing/2014/main" id="{750F49D3-3657-58D9-ADF2-17A2C567C252}"/>
              </a:ext>
            </a:extLst>
          </p:cNvPr>
          <p:cNvSpPr txBox="1"/>
          <p:nvPr userDrawn="1"/>
        </p:nvSpPr>
        <p:spPr>
          <a:xfrm>
            <a:off x="13068300" y="7391400"/>
            <a:ext cx="0" cy="0"/>
          </a:xfrm>
          <a:prstGeom prst="rect">
            <a:avLst/>
          </a:prstGeom>
        </p:spPr>
        <p:txBody>
          <a:bodyPr vert="horz" wrap="none" lIns="0" tIns="0" rIns="0" bIns="0" rtlCol="0">
            <a:noAutofit/>
          </a:bodyPr>
          <a:lstStyle/>
          <a:p>
            <a:pPr algn="l"/>
            <a:endParaRPr lang="en-US" sz="1200" dirty="0"/>
          </a:p>
        </p:txBody>
      </p:sp>
      <p:grpSp>
        <p:nvGrpSpPr>
          <p:cNvPr id="116" name="Group 115">
            <a:extLst>
              <a:ext uri="{FF2B5EF4-FFF2-40B4-BE49-F238E27FC236}">
                <a16:creationId xmlns:a16="http://schemas.microsoft.com/office/drawing/2014/main" id="{51E322B2-3267-F78F-C77F-4E580D2E6023}"/>
              </a:ext>
            </a:extLst>
          </p:cNvPr>
          <p:cNvGrpSpPr/>
          <p:nvPr userDrawn="1"/>
        </p:nvGrpSpPr>
        <p:grpSpPr>
          <a:xfrm>
            <a:off x="231079" y="5025408"/>
            <a:ext cx="11740260" cy="1470032"/>
            <a:chOff x="111863" y="4984389"/>
            <a:chExt cx="12067853" cy="1511051"/>
          </a:xfrm>
        </p:grpSpPr>
        <p:pic>
          <p:nvPicPr>
            <p:cNvPr id="113" name="Graphic 112">
              <a:extLst>
                <a:ext uri="{FF2B5EF4-FFF2-40B4-BE49-F238E27FC236}">
                  <a16:creationId xmlns:a16="http://schemas.microsoft.com/office/drawing/2014/main" id="{1DA657F8-783F-E219-CBDB-E3ACA575F60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rot="16200000">
              <a:off x="2373969" y="2722283"/>
              <a:ext cx="1511051" cy="6035264"/>
            </a:xfrm>
            <a:prstGeom prst="rect">
              <a:avLst/>
            </a:prstGeom>
          </p:spPr>
        </p:pic>
        <p:pic>
          <p:nvPicPr>
            <p:cNvPr id="114" name="Graphic 113">
              <a:extLst>
                <a:ext uri="{FF2B5EF4-FFF2-40B4-BE49-F238E27FC236}">
                  <a16:creationId xmlns:a16="http://schemas.microsoft.com/office/drawing/2014/main" id="{07026B2B-2AC1-2278-201E-7648E33D0F7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rot="16200000">
              <a:off x="8406558" y="2722283"/>
              <a:ext cx="1511051" cy="6035264"/>
            </a:xfrm>
            <a:prstGeom prst="rect">
              <a:avLst/>
            </a:prstGeom>
          </p:spPr>
        </p:pic>
      </p:grpSp>
      <p:pic>
        <p:nvPicPr>
          <p:cNvPr id="2" name="Graphic 1">
            <a:extLst>
              <a:ext uri="{FF2B5EF4-FFF2-40B4-BE49-F238E27FC236}">
                <a16:creationId xmlns:a16="http://schemas.microsoft.com/office/drawing/2014/main" id="{E3959AFC-74BC-00E6-61A9-1D9831947F4F}"/>
              </a:ext>
              <a:ext uri="{C183D7F6-B498-43B3-948B-1728B52AA6E4}">
                <adec:decorative xmlns:adec="http://schemas.microsoft.com/office/drawing/2017/decorative" val="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4589399" y="299962"/>
            <a:ext cx="3013203" cy="1146961"/>
          </a:xfrm>
          <a:prstGeom prst="rect">
            <a:avLst/>
          </a:prstGeom>
        </p:spPr>
      </p:pic>
    </p:spTree>
    <p:extLst>
      <p:ext uri="{BB962C8B-B14F-4D97-AF65-F5344CB8AC3E}">
        <p14:creationId xmlns:p14="http://schemas.microsoft.com/office/powerpoint/2010/main" val="2007028997"/>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74" name="TextBox 73">
            <a:extLst>
              <a:ext uri="{FF2B5EF4-FFF2-40B4-BE49-F238E27FC236}">
                <a16:creationId xmlns:a16="http://schemas.microsoft.com/office/drawing/2014/main" id="{750F49D3-3657-58D9-ADF2-17A2C567C252}"/>
              </a:ext>
            </a:extLst>
          </p:cNvPr>
          <p:cNvSpPr txBox="1"/>
          <p:nvPr userDrawn="1"/>
        </p:nvSpPr>
        <p:spPr>
          <a:xfrm>
            <a:off x="13068300" y="7391400"/>
            <a:ext cx="0" cy="0"/>
          </a:xfrm>
          <a:prstGeom prst="rect">
            <a:avLst/>
          </a:prstGeom>
        </p:spPr>
        <p:txBody>
          <a:bodyPr vert="horz" wrap="none" lIns="0" tIns="0" rIns="0" bIns="0" rtlCol="0">
            <a:noAutofit/>
          </a:bodyPr>
          <a:lstStyle/>
          <a:p>
            <a:pPr algn="l"/>
            <a:endParaRPr lang="en-US" sz="1200" dirty="0"/>
          </a:p>
        </p:txBody>
      </p:sp>
      <p:grpSp>
        <p:nvGrpSpPr>
          <p:cNvPr id="116" name="Group 115">
            <a:extLst>
              <a:ext uri="{FF2B5EF4-FFF2-40B4-BE49-F238E27FC236}">
                <a16:creationId xmlns:a16="http://schemas.microsoft.com/office/drawing/2014/main" id="{51E322B2-3267-F78F-C77F-4E580D2E6023}"/>
              </a:ext>
            </a:extLst>
          </p:cNvPr>
          <p:cNvGrpSpPr/>
          <p:nvPr userDrawn="1"/>
        </p:nvGrpSpPr>
        <p:grpSpPr>
          <a:xfrm>
            <a:off x="231079" y="5025408"/>
            <a:ext cx="11740260" cy="1470032"/>
            <a:chOff x="111863" y="4984389"/>
            <a:chExt cx="12067853" cy="1511051"/>
          </a:xfrm>
        </p:grpSpPr>
        <p:pic>
          <p:nvPicPr>
            <p:cNvPr id="113" name="Graphic 112">
              <a:extLst>
                <a:ext uri="{FF2B5EF4-FFF2-40B4-BE49-F238E27FC236}">
                  <a16:creationId xmlns:a16="http://schemas.microsoft.com/office/drawing/2014/main" id="{1DA657F8-783F-E219-CBDB-E3ACA575F60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rot="16200000">
              <a:off x="2373969" y="2722283"/>
              <a:ext cx="1511051" cy="6035264"/>
            </a:xfrm>
            <a:prstGeom prst="rect">
              <a:avLst/>
            </a:prstGeom>
          </p:spPr>
        </p:pic>
        <p:pic>
          <p:nvPicPr>
            <p:cNvPr id="114" name="Graphic 113">
              <a:extLst>
                <a:ext uri="{FF2B5EF4-FFF2-40B4-BE49-F238E27FC236}">
                  <a16:creationId xmlns:a16="http://schemas.microsoft.com/office/drawing/2014/main" id="{07026B2B-2AC1-2278-201E-7648E33D0F7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rot="16200000">
              <a:off x="8406558" y="2722283"/>
              <a:ext cx="1511051" cy="6035264"/>
            </a:xfrm>
            <a:prstGeom prst="rect">
              <a:avLst/>
            </a:prstGeom>
          </p:spPr>
        </p:pic>
      </p:grpSp>
      <p:sp>
        <p:nvSpPr>
          <p:cNvPr id="2" name="Rectangle 2">
            <a:extLst>
              <a:ext uri="{FF2B5EF4-FFF2-40B4-BE49-F238E27FC236}">
                <a16:creationId xmlns:a16="http://schemas.microsoft.com/office/drawing/2014/main" id="{C35A40FE-7BD2-8932-8394-0417F693E07A}"/>
              </a:ext>
            </a:extLst>
          </p:cNvPr>
          <p:cNvSpPr>
            <a:spLocks noGrp="1" noChangeArrowheads="1"/>
          </p:cNvSpPr>
          <p:nvPr>
            <p:ph idx="1"/>
          </p:nvPr>
        </p:nvSpPr>
        <p:spPr>
          <a:xfrm>
            <a:off x="231078" y="2262386"/>
            <a:ext cx="11740260" cy="759182"/>
          </a:xfrm>
        </p:spPr>
        <p:txBody>
          <a:bodyPr/>
          <a:lstStyle/>
          <a:p>
            <a:pPr algn="l"/>
            <a:r>
              <a:rPr lang="en-US" sz="1800"/>
              <a:t>Capsule Summaries of all the key data</a:t>
            </a:r>
          </a:p>
          <a:p>
            <a:pPr algn="l"/>
            <a:r>
              <a:rPr lang="en-US" sz="1800"/>
              <a:t>Additional CME/CE-certified </a:t>
            </a:r>
            <a:r>
              <a:rPr lang="en-US" sz="1800" err="1"/>
              <a:t>slideset</a:t>
            </a:r>
            <a:r>
              <a:rPr lang="en-US" sz="1800"/>
              <a:t> on XXXX with expert faculty commentary on all the key studies in:</a:t>
            </a:r>
          </a:p>
        </p:txBody>
      </p:sp>
      <p:sp>
        <p:nvSpPr>
          <p:cNvPr id="3" name="Rectangle 10">
            <a:extLst>
              <a:ext uri="{FF2B5EF4-FFF2-40B4-BE49-F238E27FC236}">
                <a16:creationId xmlns:a16="http://schemas.microsoft.com/office/drawing/2014/main" id="{45D4E959-88CF-C7EF-BD65-42F9F36F36AD}"/>
              </a:ext>
            </a:extLst>
          </p:cNvPr>
          <p:cNvSpPr>
            <a:spLocks noGrp="1" noChangeArrowheads="1"/>
          </p:cNvSpPr>
          <p:nvPr>
            <p:ph type="title" hasCustomPrompt="1"/>
          </p:nvPr>
        </p:nvSpPr>
        <p:spPr>
          <a:xfrm>
            <a:off x="231078" y="1466155"/>
            <a:ext cx="11740260" cy="492944"/>
          </a:xfrm>
        </p:spPr>
        <p:txBody>
          <a:bodyPr/>
          <a:lstStyle>
            <a:lvl1pPr>
              <a:defRPr>
                <a:latin typeface="Poppins" panose="00000500000000000000" pitchFamily="2" charset="0"/>
                <a:cs typeface="Poppins" panose="00000500000000000000" pitchFamily="2" charset="0"/>
              </a:defRPr>
            </a:lvl1pPr>
          </a:lstStyle>
          <a:p>
            <a:r>
              <a:rPr lang="en-US" altLang="en-US"/>
              <a:t>Go Online for More Coverage of XXXXXXXXXXXX!</a:t>
            </a:r>
          </a:p>
        </p:txBody>
      </p:sp>
      <p:sp>
        <p:nvSpPr>
          <p:cNvPr id="4" name="Content Placeholder 4">
            <a:extLst>
              <a:ext uri="{FF2B5EF4-FFF2-40B4-BE49-F238E27FC236}">
                <a16:creationId xmlns:a16="http://schemas.microsoft.com/office/drawing/2014/main" id="{A6C1CC11-0DB7-6045-8188-B18AD2B5AA2F}"/>
              </a:ext>
            </a:extLst>
          </p:cNvPr>
          <p:cNvSpPr>
            <a:spLocks noGrp="1"/>
          </p:cNvSpPr>
          <p:nvPr>
            <p:ph idx="13" hasCustomPrompt="1"/>
          </p:nvPr>
        </p:nvSpPr>
        <p:spPr>
          <a:xfrm>
            <a:off x="231078" y="4592477"/>
            <a:ext cx="11740260" cy="369332"/>
          </a:xfrm>
        </p:spPr>
        <p:txBody>
          <a:bodyPr/>
          <a:lstStyle>
            <a:lvl1pPr algn="ctr">
              <a:defRPr b="1"/>
            </a:lvl1pPr>
          </a:lstStyle>
          <a:p>
            <a:r>
              <a:rPr lang="en-US">
                <a:hlinkClick r:id="rId4"/>
              </a:rPr>
              <a:t>deceraclinical.com/education</a:t>
            </a:r>
            <a:endParaRPr lang="en-US"/>
          </a:p>
        </p:txBody>
      </p:sp>
      <p:sp>
        <p:nvSpPr>
          <p:cNvPr id="5" name="Rectangle 2">
            <a:extLst>
              <a:ext uri="{FF2B5EF4-FFF2-40B4-BE49-F238E27FC236}">
                <a16:creationId xmlns:a16="http://schemas.microsoft.com/office/drawing/2014/main" id="{C2C58E55-8DDC-AE5E-2813-602E00E85F2B}"/>
              </a:ext>
            </a:extLst>
          </p:cNvPr>
          <p:cNvSpPr txBox="1">
            <a:spLocks noChangeArrowheads="1"/>
          </p:cNvSpPr>
          <p:nvPr userDrawn="1"/>
        </p:nvSpPr>
        <p:spPr>
          <a:xfrm>
            <a:off x="231078" y="3178057"/>
            <a:ext cx="5334835" cy="1241365"/>
          </a:xfrm>
          <a:prstGeom prst="rect">
            <a:avLst/>
          </a:prstGeom>
        </p:spPr>
        <p:txBody>
          <a:bodyPr vert="horz" wrap="square" lIns="0" tIns="0" rIns="0" bIns="0" rtlCol="0">
            <a:spAutoFit/>
          </a:bodyPr>
          <a:lstStyle>
            <a:lvl1pPr marL="0" indent="0" algn="ctr"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ctr"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ctr"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ctr"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lgn="l">
              <a:buFont typeface="Arial" panose="020B0604020202020204" pitchFamily="34" charset="0"/>
              <a:buChar char="•"/>
            </a:pPr>
            <a:r>
              <a:rPr lang="en-US" sz="1800" dirty="0"/>
              <a:t>Breast cancer</a:t>
            </a:r>
          </a:p>
          <a:p>
            <a:pPr marL="285750" indent="-285750" algn="l">
              <a:buFont typeface="Arial" panose="020B0604020202020204" pitchFamily="34" charset="0"/>
              <a:buChar char="•"/>
            </a:pPr>
            <a:r>
              <a:rPr lang="en-US" sz="1800" dirty="0"/>
              <a:t>Leukemias and myelodysplastic syndromes</a:t>
            </a:r>
          </a:p>
          <a:p>
            <a:pPr marL="285750" indent="-285750" algn="l">
              <a:buFont typeface="Arial" panose="020B0604020202020204" pitchFamily="34" charset="0"/>
              <a:buChar char="•"/>
            </a:pPr>
            <a:r>
              <a:rPr lang="en-US" sz="1800" dirty="0"/>
              <a:t>Lymphomas</a:t>
            </a:r>
          </a:p>
        </p:txBody>
      </p:sp>
      <p:sp>
        <p:nvSpPr>
          <p:cNvPr id="8" name="Rectangle 2">
            <a:extLst>
              <a:ext uri="{FF2B5EF4-FFF2-40B4-BE49-F238E27FC236}">
                <a16:creationId xmlns:a16="http://schemas.microsoft.com/office/drawing/2014/main" id="{8838021D-777F-7526-78E1-08FC3A7AF010}"/>
              </a:ext>
            </a:extLst>
          </p:cNvPr>
          <p:cNvSpPr txBox="1">
            <a:spLocks noChangeArrowheads="1"/>
          </p:cNvSpPr>
          <p:nvPr userDrawn="1"/>
        </p:nvSpPr>
        <p:spPr>
          <a:xfrm>
            <a:off x="6559826" y="3178057"/>
            <a:ext cx="4724400" cy="759182"/>
          </a:xfrm>
          <a:prstGeom prst="rect">
            <a:avLst/>
          </a:prstGeom>
        </p:spPr>
        <p:txBody>
          <a:bodyPr vert="horz" wrap="square" lIns="0" tIns="0" rIns="0" bIns="0" rtlCol="0">
            <a:spAutoFit/>
          </a:bodyPr>
          <a:lstStyle>
            <a:lvl1pPr marL="0" indent="0" algn="ctr"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ctr"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ctr"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ctr"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lgn="l">
              <a:buFont typeface="Arial" panose="020B0604020202020204" pitchFamily="34" charset="0"/>
              <a:buChar char="•"/>
            </a:pPr>
            <a:r>
              <a:rPr lang="en-US" sz="1800" dirty="0"/>
              <a:t>Lung cancer</a:t>
            </a:r>
          </a:p>
          <a:p>
            <a:pPr marL="285750" indent="-285750" algn="l">
              <a:buFont typeface="Arial" panose="020B0604020202020204" pitchFamily="34" charset="0"/>
              <a:buChar char="•"/>
            </a:pPr>
            <a:r>
              <a:rPr lang="en-US" sz="1800" dirty="0"/>
              <a:t>Multiple myeloma</a:t>
            </a:r>
          </a:p>
        </p:txBody>
      </p:sp>
      <p:pic>
        <p:nvPicPr>
          <p:cNvPr id="6" name="Graphic 5">
            <a:extLst>
              <a:ext uri="{FF2B5EF4-FFF2-40B4-BE49-F238E27FC236}">
                <a16:creationId xmlns:a16="http://schemas.microsoft.com/office/drawing/2014/main" id="{460B28C4-C5E1-53BC-FCBA-67C9C5494EC6}"/>
              </a:ext>
              <a:ext uri="{C183D7F6-B498-43B3-948B-1728B52AA6E4}">
                <adec:decorative xmlns:adec="http://schemas.microsoft.com/office/drawing/2017/decorative" val="1"/>
              </a:ext>
            </a:extLst>
          </p:cNvPr>
          <p:cNvPicPr>
            <a:picLocks noChangeAspect="1"/>
          </p:cNvPicPr>
          <p:nvPr userDrawn="1"/>
        </p:nvPicPr>
        <p:blipFill>
          <a:blip r:embed="rId5">
            <a:extLst>
              <a:ext uri="{96DAC541-7B7A-43D3-8B79-37D633B846F1}">
                <asvg:svgBlip xmlns:asvg="http://schemas.microsoft.com/office/drawing/2016/SVG/main" r:embed="rId6"/>
              </a:ext>
            </a:extLst>
          </a:blip>
          <a:srcRect/>
          <a:stretch/>
        </p:blipFill>
        <p:spPr>
          <a:xfrm>
            <a:off x="4589399" y="299962"/>
            <a:ext cx="3013203" cy="1146961"/>
          </a:xfrm>
          <a:prstGeom prst="rect">
            <a:avLst/>
          </a:prstGeom>
        </p:spPr>
      </p:pic>
    </p:spTree>
    <p:extLst>
      <p:ext uri="{BB962C8B-B14F-4D97-AF65-F5344CB8AC3E}">
        <p14:creationId xmlns:p14="http://schemas.microsoft.com/office/powerpoint/2010/main" val="505950322"/>
      </p:ext>
    </p:extLst>
  </p:cSld>
  <p:clrMapOvr>
    <a:masterClrMapping/>
  </p:clrMapOvr>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5000" b="1" i="0">
                <a:solidFill>
                  <a:schemeClr val="bg2"/>
                </a:solidFill>
                <a:latin typeface="Newsreader SemiBold" panose="02000000000000000000" pitchFamily="2" charset="77"/>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5" name="Graphic 4">
            <a:extLst>
              <a:ext uri="{FF2B5EF4-FFF2-40B4-BE49-F238E27FC236}">
                <a16:creationId xmlns:a16="http://schemas.microsoft.com/office/drawing/2014/main" id="{9C98A392-406D-0276-A3BA-688A68C0FD6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332938"/>
            <a:ext cx="4377900" cy="519678"/>
          </a:xfrm>
          <a:prstGeom prst="rect">
            <a:avLst/>
          </a:prstGeom>
        </p:spPr>
      </p:pic>
    </p:spTree>
    <p:extLst>
      <p:ext uri="{BB962C8B-B14F-4D97-AF65-F5344CB8AC3E}">
        <p14:creationId xmlns:p14="http://schemas.microsoft.com/office/powerpoint/2010/main" val="512008772"/>
      </p:ext>
    </p:extLst>
  </p:cSld>
  <p:clrMapOvr>
    <a:overrideClrMapping bg1="dk1" tx1="lt1" bg2="dk2" tx2="lt2" accent1="accent1" accent2="accent2" accent3="accent3" accent4="accent4" accent5="accent5" accent6="accent6" hlink="hlink" folHlink="folHlink"/>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942022"/>
          </a:xfrm>
        </p:spPr>
        <p:txBody>
          <a:bodyPr anchor="t" anchorCtr="0"/>
          <a:lstStyle>
            <a:lvl1pPr>
              <a:lnSpc>
                <a:spcPct val="90000"/>
              </a:lnSpc>
              <a:defRPr sz="6600">
                <a:solidFill>
                  <a:schemeClr val="tx2"/>
                </a:solidFill>
                <a:latin typeface="+mj-lt"/>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4083479168"/>
      </p:ext>
    </p:extLst>
  </p:cSld>
  <p:clrMapOvr>
    <a:overrideClrMapping bg1="dk1" tx1="lt1" bg2="dk2" tx2="lt2" accent1="accent1" accent2="accent2" accent3="accent3" accent4="accent4" accent5="accent5" accent6="accent6" hlink="hlink" folHlink="folHlink"/>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1335023"/>
            <a:ext cx="11740260" cy="4754880"/>
          </a:xfrm>
          <a:prstGeom prst="rect">
            <a:avLst/>
          </a:prstGeom>
        </p:spPr>
        <p:txBody>
          <a:bodyPr vert="horz" lIns="0" tIns="0" rIns="0" bIns="0" rtlCol="0">
            <a:noAutofit/>
          </a:bodyPr>
          <a:lstStyle>
            <a:lvl1pPr>
              <a:spcBef>
                <a:spcPts val="1600"/>
              </a:spcBef>
              <a:defRPr/>
            </a:lvl1pPr>
            <a:lvl2pPr>
              <a:spcBef>
                <a:spcPts val="1600"/>
              </a:spcBef>
              <a:defRPr/>
            </a:lvl2pPr>
            <a:lvl3pPr>
              <a:spcBef>
                <a:spcPts val="1600"/>
              </a:spcBef>
              <a:defRPr/>
            </a:lvl3pPr>
            <a:lvl4pPr>
              <a:spcBef>
                <a:spcPts val="1600"/>
              </a:spcBef>
              <a:defRPr/>
            </a:lvl4pPr>
            <a:lvl5pPr>
              <a:spcBef>
                <a:spcPts val="1600"/>
              </a:spcBef>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6" name="Content Placeholder 25">
            <a:extLst>
              <a:ext uri="{FF2B5EF4-FFF2-40B4-BE49-F238E27FC236}">
                <a16:creationId xmlns:a16="http://schemas.microsoft.com/office/drawing/2014/main" id="{E1DEE5FC-E4CA-15E5-FA96-1D71E2D012FE}"/>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20478512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 name="Content Placeholder 25">
            <a:extLst>
              <a:ext uri="{FF2B5EF4-FFF2-40B4-BE49-F238E27FC236}">
                <a16:creationId xmlns:a16="http://schemas.microsoft.com/office/drawing/2014/main" id="{E07D980C-6787-1DD3-F084-BA6E418A7531}"/>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177255893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11740260" cy="492944"/>
          </a:xfrm>
        </p:spPr>
        <p:txBody>
          <a:bodyPr/>
          <a:lstStyle>
            <a:lvl1pPr>
              <a:tabLst>
                <a:tab pos="460375" algn="l"/>
              </a:tabLst>
              <a:defRPr b="1" i="0">
                <a:latin typeface="Newsreader ExtraBold" panose="02000000000000000000" pitchFamily="2" charset="77"/>
                <a:cs typeface="Poppins" pitchFamily="2" charset="77"/>
              </a:defRPr>
            </a:lvl1pPr>
          </a:lstStyle>
          <a:p>
            <a:r>
              <a:rPr lang="en-US"/>
              <a:t>Click to edit Master title style</a:t>
            </a:r>
          </a:p>
        </p:txBody>
      </p:sp>
      <p:sp>
        <p:nvSpPr>
          <p:cNvPr id="3" name="Content Placeholder 25">
            <a:extLst>
              <a:ext uri="{FF2B5EF4-FFF2-40B4-BE49-F238E27FC236}">
                <a16:creationId xmlns:a16="http://schemas.microsoft.com/office/drawing/2014/main" id="{67015BB9-B9B6-761A-C9A7-5089CFB6F49D}"/>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419065286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63054660"/>
      </p:ext>
    </p:extLst>
  </p:cSld>
  <p:clrMapOvr>
    <a:masterClrMapping/>
  </p:clrMapOvr>
  <p:extLst>
    <p:ext uri="{DCECCB84-F9BA-43D5-87BE-67443E8EF086}">
      <p15:sldGuideLst xmlns:p15="http://schemas.microsoft.com/office/powerpoint/2012/main">
        <p15:guide id="1" pos="3120" userDrawn="1">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26362126"/>
      </p:ext>
    </p:extLst>
  </p:cSld>
  <p:clrMapOvr>
    <a:masterClrMapping/>
  </p:clrMapOvr>
  <p:extLst>
    <p:ext uri="{DCECCB84-F9BA-43D5-87BE-67443E8EF086}">
      <p15:sldGuideLst xmlns:p15="http://schemas.microsoft.com/office/powerpoint/2012/main">
        <p15:guide id="1" pos="3120" userDrawn="1">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91037418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351263"/>
            <a:ext cx="2942886" cy="2462050"/>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dirty="0"/>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94918410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4" name="Graphic 3">
            <a:extLst>
              <a:ext uri="{FF2B5EF4-FFF2-40B4-BE49-F238E27FC236}">
                <a16:creationId xmlns:a16="http://schemas.microsoft.com/office/drawing/2014/main" id="{2DCEC576-E80A-5B13-AD83-478816D7B59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415030"/>
            <a:ext cx="3686328" cy="437585"/>
          </a:xfrm>
          <a:prstGeom prst="rect">
            <a:avLst/>
          </a:prstGeom>
        </p:spPr>
      </p:pic>
    </p:spTree>
    <p:extLst>
      <p:ext uri="{BB962C8B-B14F-4D97-AF65-F5344CB8AC3E}">
        <p14:creationId xmlns:p14="http://schemas.microsoft.com/office/powerpoint/2010/main" val="182807277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395D446D-3E12-2BCC-29E6-B18E223A5413}"/>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178062490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3" name="Title Placeholder 1">
            <a:extLst>
              <a:ext uri="{FF2B5EF4-FFF2-40B4-BE49-F238E27FC236}">
                <a16:creationId xmlns:a16="http://schemas.microsoft.com/office/drawing/2014/main" id="{E4C37F3D-EF8C-356F-5277-AC399D9EDD7F}"/>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8" name="Content Placeholder 7">
            <a:extLst>
              <a:ext uri="{FF2B5EF4-FFF2-40B4-BE49-F238E27FC236}">
                <a16:creationId xmlns:a16="http://schemas.microsoft.com/office/drawing/2014/main" id="{D646AED9-4300-8C0A-0989-45F971CBFF83}"/>
              </a:ext>
            </a:extLst>
          </p:cNvPr>
          <p:cNvSpPr>
            <a:spLocks noGrp="1"/>
          </p:cNvSpPr>
          <p:nvPr>
            <p:ph sz="quarter" idx="13"/>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091800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cxnSp>
        <p:nvCxnSpPr>
          <p:cNvPr id="4" name="Straight Connector 3">
            <a:extLst>
              <a:ext uri="{FF2B5EF4-FFF2-40B4-BE49-F238E27FC236}">
                <a16:creationId xmlns:a16="http://schemas.microsoft.com/office/drawing/2014/main" id="{D48F43F8-E471-42D6-1216-AC8517F252BC}"/>
              </a:ext>
              <a:ext uri="{C183D7F6-B498-43B3-948B-1728B52AA6E4}">
                <adec:decorative xmlns:adec="http://schemas.microsoft.com/office/drawing/2017/decorative" val="1"/>
              </a:ext>
            </a:extLst>
          </p:cNvPr>
          <p:cNvCxnSpPr>
            <a:cxnSpLocks/>
          </p:cNvCxnSpPr>
          <p:nvPr userDrawn="1"/>
        </p:nvCxnSpPr>
        <p:spPr>
          <a:xfrm>
            <a:off x="5260259" y="1651129"/>
            <a:ext cx="0" cy="30351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2000" b="0" i="0" spc="100" baseline="0" smtClean="0">
                <a:solidFill>
                  <a:schemeClr val="tx1"/>
                </a:solidFill>
                <a:ea typeface="+mj-ea"/>
              </a:defRPr>
            </a:lvl1pPr>
            <a:lvl2pPr>
              <a:defRPr lang="en-US" sz="2000" smtClean="0">
                <a:solidFill>
                  <a:schemeClr val="tx1"/>
                </a:solidFill>
                <a:latin typeface="+mn-lt"/>
                <a:cs typeface="+mn-cs"/>
              </a:defRPr>
            </a:lvl2pPr>
            <a:lvl3pPr>
              <a:defRPr lang="en-US" sz="2000" smtClean="0">
                <a:solidFill>
                  <a:schemeClr val="tx1"/>
                </a:solidFill>
                <a:latin typeface="+mn-lt"/>
                <a:cs typeface="+mn-cs"/>
              </a:defRPr>
            </a:lvl3pPr>
            <a:lvl4pPr>
              <a:defRPr lang="en-US" sz="2000" smtClean="0">
                <a:solidFill>
                  <a:schemeClr val="tx1"/>
                </a:solidFill>
                <a:latin typeface="+mn-lt"/>
                <a:cs typeface="+mn-cs"/>
              </a:defRPr>
            </a:lvl4pPr>
            <a:lvl5pPr>
              <a:defRPr lang="en-US" sz="20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
        <p:nvSpPr>
          <p:cNvPr id="11" name="Text Placeholder 8">
            <a:extLst>
              <a:ext uri="{FF2B5EF4-FFF2-40B4-BE49-F238E27FC236}">
                <a16:creationId xmlns:a16="http://schemas.microsoft.com/office/drawing/2014/main" id="{D019ED9F-08C1-F8F6-2845-FFD4DF8E1B26}"/>
              </a:ext>
            </a:extLst>
          </p:cNvPr>
          <p:cNvSpPr>
            <a:spLocks noGrp="1"/>
          </p:cNvSpPr>
          <p:nvPr>
            <p:ph type="body" sz="quarter" idx="15"/>
          </p:nvPr>
        </p:nvSpPr>
        <p:spPr>
          <a:xfrm>
            <a:off x="5423215" y="1651129"/>
            <a:ext cx="5048250" cy="4449634"/>
          </a:xfrm>
          <a:prstGeom prst="rect">
            <a:avLst/>
          </a:prstGeom>
        </p:spPr>
        <p:txBody>
          <a:bodyPr vert="horz" wrap="square" lIns="0" tIns="0" rIns="0" bIns="0" rtlCol="0" anchor="t" anchorCtr="0">
            <a:noAutofit/>
          </a:bodyPr>
          <a:lstStyle>
            <a:lvl1pPr marL="342900" indent="-282575">
              <a:buFont typeface="+mj-lt"/>
              <a:buAutoNum type="alphaUcPeriod"/>
              <a:tabLst/>
              <a:defRPr lang="en-US" sz="2000" b="0" i="0" spc="100" baseline="0" smtClean="0">
                <a:solidFill>
                  <a:schemeClr val="tx1"/>
                </a:solidFill>
                <a:ea typeface="+mj-ea"/>
              </a:defRPr>
            </a:lvl1pPr>
            <a:lvl2pPr marL="114300" indent="0">
              <a:buFont typeface="+mj-lt"/>
              <a:buNone/>
              <a:defRPr lang="en-US" sz="1800" smtClean="0">
                <a:solidFill>
                  <a:schemeClr val="tx1"/>
                </a:solidFill>
                <a:latin typeface="+mn-lt"/>
                <a:cs typeface="+mn-cs"/>
              </a:defRPr>
            </a:lvl2pPr>
            <a:lvl3pPr marL="571500" indent="0">
              <a:buFont typeface="+mj-lt"/>
              <a:buNone/>
              <a:defRPr lang="en-US" smtClean="0">
                <a:solidFill>
                  <a:schemeClr val="tx1"/>
                </a:solidFill>
                <a:latin typeface="+mn-lt"/>
                <a:cs typeface="+mn-cs"/>
              </a:defRPr>
            </a:lvl3pPr>
            <a:lvl4pPr marL="1028700" indent="0">
              <a:buFont typeface="+mj-lt"/>
              <a:buNone/>
              <a:defRPr lang="en-US" sz="1800" smtClean="0">
                <a:solidFill>
                  <a:schemeClr val="tx1"/>
                </a:solidFill>
                <a:latin typeface="+mn-lt"/>
                <a:cs typeface="+mn-cs"/>
              </a:defRPr>
            </a:lvl4pPr>
            <a:lvl5pPr marL="1485900" indent="0">
              <a:buFont typeface="+mj-lt"/>
              <a:buNone/>
              <a:defRPr lang="en-US" sz="1800">
                <a:solidFill>
                  <a:schemeClr val="tx1"/>
                </a:solidFill>
                <a:latin typeface="+mn-lt"/>
                <a:cs typeface="+mn-cs"/>
              </a:defRPr>
            </a:lvl5pPr>
          </a:lstStyle>
          <a:p>
            <a:pPr lvl="0">
              <a:lnSpc>
                <a:spcPct val="110000"/>
              </a:lnSpc>
              <a:spcBef>
                <a:spcPts val="0"/>
              </a:spcBef>
            </a:pPr>
            <a:r>
              <a:rPr lang="en-US"/>
              <a:t>Click to edit Master text styles</a:t>
            </a:r>
          </a:p>
          <a:p>
            <a:pPr lvl="0">
              <a:lnSpc>
                <a:spcPct val="110000"/>
              </a:lnSpc>
              <a:spcBef>
                <a:spcPts val="0"/>
              </a:spcBef>
            </a:pPr>
            <a:r>
              <a:rPr lang="en-US"/>
              <a:t>Second level</a:t>
            </a:r>
          </a:p>
          <a:p>
            <a:pPr lvl="0">
              <a:lnSpc>
                <a:spcPct val="110000"/>
              </a:lnSpc>
              <a:spcBef>
                <a:spcPts val="0"/>
              </a:spcBef>
            </a:pPr>
            <a:r>
              <a:rPr lang="en-US"/>
              <a:t>Third level</a:t>
            </a:r>
          </a:p>
          <a:p>
            <a:pPr lvl="0">
              <a:lnSpc>
                <a:spcPct val="110000"/>
              </a:lnSpc>
              <a:spcBef>
                <a:spcPts val="0"/>
              </a:spcBef>
            </a:pPr>
            <a:r>
              <a:rPr lang="en-US"/>
              <a:t>Fourth level</a:t>
            </a:r>
          </a:p>
          <a:p>
            <a:pPr lvl="0">
              <a:lnSpc>
                <a:spcPct val="110000"/>
              </a:lnSpc>
              <a:spcBef>
                <a:spcPts val="0"/>
              </a:spcBef>
            </a:pPr>
            <a:r>
              <a:rPr lang="en-US"/>
              <a:t>Fifth level</a:t>
            </a:r>
          </a:p>
        </p:txBody>
      </p:sp>
    </p:spTree>
    <p:extLst>
      <p:ext uri="{BB962C8B-B14F-4D97-AF65-F5344CB8AC3E}">
        <p14:creationId xmlns:p14="http://schemas.microsoft.com/office/powerpoint/2010/main" val="988466630"/>
      </p:ext>
    </p:extLst>
  </p:cSld>
  <p:clrMapOvr>
    <a:masterClrMapping/>
  </p:clrMapOvr>
  <p:extLst>
    <p:ext uri="{DCECCB84-F9BA-43D5-87BE-67443E8EF086}">
      <p15:sldGuideLst xmlns:p15="http://schemas.microsoft.com/office/powerpoint/2012/main">
        <p15:guide id="1" pos="336" userDrawn="1">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13" name="Title Placeholder 1">
            <a:extLst>
              <a:ext uri="{FF2B5EF4-FFF2-40B4-BE49-F238E27FC236}">
                <a16:creationId xmlns:a16="http://schemas.microsoft.com/office/drawing/2014/main" id="{DBF90BB0-D47D-F9F0-02EE-80D089976938}"/>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15" name="Text Placeholder 9">
            <a:extLst>
              <a:ext uri="{FF2B5EF4-FFF2-40B4-BE49-F238E27FC236}">
                <a16:creationId xmlns:a16="http://schemas.microsoft.com/office/drawing/2014/main" id="{F2FFE235-A927-8A9C-3BAA-13F1B9FD865C}"/>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l">
              <a:defRPr lang="en-US" sz="1200" b="1" kern="1500" cap="all" spc="200" baseline="0" dirty="0">
                <a:solidFill>
                  <a:schemeClr val="bg2"/>
                </a:solidFill>
                <a:latin typeface="+mn-lt"/>
                <a:cs typeface="+mn-cs"/>
              </a:defRPr>
            </a:lvl1pPr>
          </a:lstStyle>
          <a:p>
            <a:pPr lvl="0" algn="ctr"/>
            <a:r>
              <a:rPr lang="en-US"/>
              <a:t>Polling Question</a:t>
            </a:r>
          </a:p>
        </p:txBody>
      </p:sp>
      <p:sp>
        <p:nvSpPr>
          <p:cNvPr id="18" name="Content Placeholder 16">
            <a:extLst>
              <a:ext uri="{FF2B5EF4-FFF2-40B4-BE49-F238E27FC236}">
                <a16:creationId xmlns:a16="http://schemas.microsoft.com/office/drawing/2014/main" id="{3DF21E92-7EDD-2CB6-EF01-692E19419888}"/>
              </a:ext>
            </a:extLst>
          </p:cNvPr>
          <p:cNvSpPr>
            <a:spLocks noGrp="1"/>
          </p:cNvSpPr>
          <p:nvPr>
            <p:ph sz="quarter" idx="14"/>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0285742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1800" b="0" i="0" spc="100" baseline="0" smtClean="0">
                <a:solidFill>
                  <a:schemeClr val="tx1"/>
                </a:solidFill>
                <a:ea typeface="+mj-ea"/>
              </a:defRPr>
            </a:lvl1pPr>
            <a:lvl2pPr>
              <a:defRPr lang="en-US" sz="1800" smtClean="0">
                <a:solidFill>
                  <a:schemeClr val="tx1"/>
                </a:solidFill>
                <a:latin typeface="+mn-lt"/>
                <a:cs typeface="+mn-cs"/>
              </a:defRPr>
            </a:lvl2pPr>
            <a:lvl3pPr>
              <a:defRPr lang="en-US" smtClean="0">
                <a:solidFill>
                  <a:schemeClr val="tx1"/>
                </a:solidFill>
                <a:latin typeface="+mn-lt"/>
                <a:cs typeface="+mn-cs"/>
              </a:defRPr>
            </a:lvl3pPr>
            <a:lvl4pPr>
              <a:defRPr lang="en-US" sz="1800" smtClean="0">
                <a:solidFill>
                  <a:schemeClr val="tx1"/>
                </a:solidFill>
                <a:latin typeface="+mn-lt"/>
                <a:cs typeface="+mn-cs"/>
              </a:defRPr>
            </a:lvl4pPr>
            <a:lvl5pPr>
              <a:defRPr lang="en-US" sz="18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Tree>
    <p:extLst>
      <p:ext uri="{BB962C8B-B14F-4D97-AF65-F5344CB8AC3E}">
        <p14:creationId xmlns:p14="http://schemas.microsoft.com/office/powerpoint/2010/main" val="1132474189"/>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204EA1A6-CA73-4166-FE93-EE8D615AC01D}"/>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3" name="Title 5">
            <a:extLst>
              <a:ext uri="{FF2B5EF4-FFF2-40B4-BE49-F238E27FC236}">
                <a16:creationId xmlns:a16="http://schemas.microsoft.com/office/drawing/2014/main" id="{2F0765B4-87A1-47FC-740A-0693987E3F4C}"/>
              </a:ext>
            </a:extLst>
          </p:cNvPr>
          <p:cNvSpPr>
            <a:spLocks noGrp="1"/>
          </p:cNvSpPr>
          <p:nvPr>
            <p:ph type="title"/>
          </p:nvPr>
        </p:nvSpPr>
        <p:spPr>
          <a:xfrm>
            <a:off x="231077" y="535756"/>
            <a:ext cx="10203103"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Tree>
    <p:extLst>
      <p:ext uri="{BB962C8B-B14F-4D97-AF65-F5344CB8AC3E}">
        <p14:creationId xmlns:p14="http://schemas.microsoft.com/office/powerpoint/2010/main" val="318123852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a:prstGeom prst="rect">
            <a:avLst/>
          </a:prstGeo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4" name="Slide Number Placeholder 3">
            <a:extLst>
              <a:ext uri="{FF2B5EF4-FFF2-40B4-BE49-F238E27FC236}">
                <a16:creationId xmlns:a16="http://schemas.microsoft.com/office/drawing/2014/main" id="{86BD4267-65D9-3F39-D27C-0AFD1B59CCC8}"/>
              </a:ext>
            </a:extLst>
          </p:cNvPr>
          <p:cNvSpPr>
            <a:spLocks noGrp="1"/>
          </p:cNvSpPr>
          <p:nvPr>
            <p:ph type="sldNum" sz="quarter" idx="16"/>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355594701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6" name="Slide Number Placeholder 5">
            <a:extLst>
              <a:ext uri="{FF2B5EF4-FFF2-40B4-BE49-F238E27FC236}">
                <a16:creationId xmlns:a16="http://schemas.microsoft.com/office/drawing/2014/main" id="{95A4CCDF-557C-37C3-FD6F-C677C0602B26}"/>
              </a:ext>
            </a:extLst>
          </p:cNvPr>
          <p:cNvSpPr>
            <a:spLocks noGrp="1"/>
          </p:cNvSpPr>
          <p:nvPr>
            <p:ph type="sldNum" sz="quarter" idx="18"/>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826312"/>
            <a:ext cx="2942886" cy="1511952"/>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b="1" i="0" dirty="0">
                <a:latin typeface="Newsreader ExtraBold" panose="02000000000000000000" pitchFamily="2" charset="77"/>
              </a:rPr>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93735947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93A403-D174-DFA1-5AF0-484E9E7A0CC9}"/>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63534386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4" name="Title Placeholder 1">
            <a:extLst>
              <a:ext uri="{FF2B5EF4-FFF2-40B4-BE49-F238E27FC236}">
                <a16:creationId xmlns:a16="http://schemas.microsoft.com/office/drawing/2014/main" id="{4C5D43BA-AF1C-5B4B-6951-06CDCA9DD6D5}"/>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9" name="Content Placeholder 8">
            <a:extLst>
              <a:ext uri="{FF2B5EF4-FFF2-40B4-BE49-F238E27FC236}">
                <a16:creationId xmlns:a16="http://schemas.microsoft.com/office/drawing/2014/main" id="{13491C99-DEC7-7876-F604-2311CD88C3C8}"/>
              </a:ext>
            </a:extLst>
          </p:cNvPr>
          <p:cNvSpPr>
            <a:spLocks noGrp="1"/>
          </p:cNvSpPr>
          <p:nvPr>
            <p:ph sz="quarter" idx="13"/>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5989630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Placeholder 1">
            <a:extLst>
              <a:ext uri="{FF2B5EF4-FFF2-40B4-BE49-F238E27FC236}">
                <a16:creationId xmlns:a16="http://schemas.microsoft.com/office/drawing/2014/main" id="{133D32C3-75B0-EAC7-B4E8-1D21CAB34C54}"/>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9" name="Text Placeholder 9">
            <a:extLst>
              <a:ext uri="{FF2B5EF4-FFF2-40B4-BE49-F238E27FC236}">
                <a16:creationId xmlns:a16="http://schemas.microsoft.com/office/drawing/2014/main" id="{86FAA644-0730-3BBA-485C-28C2E566CF38}"/>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l">
              <a:defRPr lang="en-US" sz="1200" b="1" kern="1500" cap="all" spc="200" baseline="0" dirty="0">
                <a:solidFill>
                  <a:schemeClr val="bg2"/>
                </a:solidFill>
                <a:latin typeface="+mn-lt"/>
                <a:cs typeface="+mn-cs"/>
              </a:defRPr>
            </a:lvl1pPr>
          </a:lstStyle>
          <a:p>
            <a:pPr lvl="0" algn="ctr"/>
            <a:r>
              <a:rPr lang="en-US"/>
              <a:t>Polling Question</a:t>
            </a:r>
          </a:p>
        </p:txBody>
      </p:sp>
      <p:sp>
        <p:nvSpPr>
          <p:cNvPr id="12" name="Content Placeholder 11">
            <a:extLst>
              <a:ext uri="{FF2B5EF4-FFF2-40B4-BE49-F238E27FC236}">
                <a16:creationId xmlns:a16="http://schemas.microsoft.com/office/drawing/2014/main" id="{D5320AC5-ED35-2EEB-F3D9-504502AAA16C}"/>
              </a:ext>
            </a:extLst>
          </p:cNvPr>
          <p:cNvSpPr>
            <a:spLocks noGrp="1"/>
          </p:cNvSpPr>
          <p:nvPr>
            <p:ph sz="quarter" idx="14"/>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5235041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8410898" cy="492944"/>
          </a:xfrm>
          <a:prstGeom prst="rect">
            <a:avLst/>
          </a:prstGeom>
        </p:spPr>
        <p:txBody>
          <a:bodyPr/>
          <a:lstStyle>
            <a:lvl1pPr>
              <a:tabLst>
                <a:tab pos="460375" algn="l"/>
              </a:tabLst>
              <a:defRPr b="1" i="0">
                <a:latin typeface="Newsreader ExtraBold" panose="02000000000000000000" pitchFamily="2" charset="77"/>
                <a:cs typeface="Poppins" pitchFamily="2" charset="77"/>
              </a:defRPr>
            </a:lvl1pPr>
          </a:lstStyle>
          <a:p>
            <a:r>
              <a:rPr lang="en-US"/>
              <a:t>Click to edit Master title style</a:t>
            </a:r>
          </a:p>
        </p:txBody>
      </p:sp>
      <p:sp>
        <p:nvSpPr>
          <p:cNvPr id="5" name="Slide Number Placeholder 4">
            <a:extLst>
              <a:ext uri="{FF2B5EF4-FFF2-40B4-BE49-F238E27FC236}">
                <a16:creationId xmlns:a16="http://schemas.microsoft.com/office/drawing/2014/main" id="{204EA1A6-CA73-4166-FE93-EE8D615AC01D}"/>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317206545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a:prstGeom prst="rect">
            <a:avLst/>
          </a:prstGeo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4" name="Slide Number Placeholder 3">
            <a:extLst>
              <a:ext uri="{FF2B5EF4-FFF2-40B4-BE49-F238E27FC236}">
                <a16:creationId xmlns:a16="http://schemas.microsoft.com/office/drawing/2014/main" id="{86BD4267-65D9-3F39-D27C-0AFD1B59CCC8}"/>
              </a:ext>
            </a:extLst>
          </p:cNvPr>
          <p:cNvSpPr>
            <a:spLocks noGrp="1"/>
          </p:cNvSpPr>
          <p:nvPr>
            <p:ph type="sldNum" sz="quarter" idx="16"/>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120805692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6" name="Slide Number Placeholder 5">
            <a:extLst>
              <a:ext uri="{FF2B5EF4-FFF2-40B4-BE49-F238E27FC236}">
                <a16:creationId xmlns:a16="http://schemas.microsoft.com/office/drawing/2014/main" id="{95A4CCDF-557C-37C3-FD6F-C677C0602B26}"/>
              </a:ext>
            </a:extLst>
          </p:cNvPr>
          <p:cNvSpPr>
            <a:spLocks noGrp="1"/>
          </p:cNvSpPr>
          <p:nvPr>
            <p:ph type="sldNum" sz="quarter" idx="18"/>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826312"/>
            <a:ext cx="2942886" cy="1511952"/>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b="1" i="0" dirty="0">
                <a:latin typeface="Newsreader ExtraBold" panose="02000000000000000000" pitchFamily="2" charset="77"/>
              </a:rPr>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28932623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93A403-D174-DFA1-5AF0-484E9E7A0CC9}"/>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11992697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2417287"/>
            <a:ext cx="11740260" cy="1892826"/>
          </a:xfrm>
          <a:prstGeom prst="rect">
            <a:avLst/>
          </a:prstGeom>
        </p:spPr>
        <p:txBody>
          <a:bodyPr vert="horz" lIns="0" tIns="0" rIns="0" bIns="0" rtlCol="0">
            <a:spAutoFit/>
          </a:bodyPr>
          <a:lstStyle>
            <a:lvl1pPr algn="ctr">
              <a:spcBef>
                <a:spcPts val="1600"/>
              </a:spcBef>
              <a:defRPr/>
            </a:lvl1pPr>
            <a:lvl2pPr algn="ctr">
              <a:spcBef>
                <a:spcPts val="1600"/>
              </a:spcBef>
              <a:defRPr/>
            </a:lvl2pPr>
            <a:lvl3pPr algn="ctr">
              <a:spcBef>
                <a:spcPts val="1600"/>
              </a:spcBef>
              <a:defRPr/>
            </a:lvl3pPr>
            <a:lvl4pPr algn="ctr">
              <a:spcBef>
                <a:spcPts val="1600"/>
              </a:spcBef>
              <a:defRPr/>
            </a:lvl4pPr>
            <a:lvl5pPr>
              <a:spcBef>
                <a:spcPts val="1600"/>
              </a:spcBef>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a:xfrm>
            <a:off x="231078" y="1618020"/>
            <a:ext cx="11740260" cy="492944"/>
          </a:xfrm>
          <a:prstGeom prst="rect">
            <a:avLst/>
          </a:prstGeom>
        </p:spPr>
        <p:txBody>
          <a:bodyPr/>
          <a:lstStyle>
            <a:lvl1pPr algn="ctr">
              <a:defRPr b="1" i="0">
                <a:latin typeface="Poppins" pitchFamily="2" charset="77"/>
                <a:cs typeface="Poppins" pitchFamily="2" charset="77"/>
              </a:defRPr>
            </a:lvl1pPr>
          </a:lstStyle>
          <a:p>
            <a:r>
              <a:rPr lang="en-US"/>
              <a:t>Click to edit Master title style</a:t>
            </a:r>
          </a:p>
        </p:txBody>
      </p:sp>
      <p:sp>
        <p:nvSpPr>
          <p:cNvPr id="7" name="Text Placeholder 2">
            <a:extLst>
              <a:ext uri="{FF2B5EF4-FFF2-40B4-BE49-F238E27FC236}">
                <a16:creationId xmlns:a16="http://schemas.microsoft.com/office/drawing/2014/main" id="{4EA78ED8-6C0D-7A16-EEEC-DB254A7E8EBF}"/>
              </a:ext>
            </a:extLst>
          </p:cNvPr>
          <p:cNvSpPr>
            <a:spLocks noGrp="1"/>
          </p:cNvSpPr>
          <p:nvPr>
            <p:ph idx="13" hasCustomPrompt="1"/>
          </p:nvPr>
        </p:nvSpPr>
        <p:spPr>
          <a:xfrm>
            <a:off x="231078" y="4449885"/>
            <a:ext cx="11740260" cy="369332"/>
          </a:xfrm>
          <a:prstGeom prst="rect">
            <a:avLst/>
          </a:prstGeom>
        </p:spPr>
        <p:txBody>
          <a:bodyPr vert="horz" lIns="0" tIns="0" rIns="0" bIns="0" rtlCol="0">
            <a:spAutoFit/>
          </a:bodyPr>
          <a:lstStyle>
            <a:lvl1pPr algn="ctr">
              <a:spcBef>
                <a:spcPts val="1600"/>
              </a:spcBef>
              <a:defRPr b="1">
                <a:solidFill>
                  <a:schemeClr val="accent1"/>
                </a:solidFill>
              </a:defRPr>
            </a:lvl1pPr>
            <a:lvl2pPr>
              <a:spcBef>
                <a:spcPts val="1600"/>
              </a:spcBef>
              <a:defRPr/>
            </a:lvl2pPr>
            <a:lvl3pPr>
              <a:spcBef>
                <a:spcPts val="1600"/>
              </a:spcBef>
              <a:defRPr/>
            </a:lvl3pPr>
            <a:lvl4pPr>
              <a:spcBef>
                <a:spcPts val="1600"/>
              </a:spcBef>
              <a:defRPr/>
            </a:lvl4pPr>
            <a:lvl5pPr>
              <a:spcBef>
                <a:spcPts val="1600"/>
              </a:spcBef>
              <a:defRPr/>
            </a:lvl5pPr>
          </a:lstStyle>
          <a:p>
            <a:pPr lvl="0"/>
            <a:r>
              <a:rPr lang="en-US"/>
              <a:t>Edit Master text styles</a:t>
            </a:r>
          </a:p>
        </p:txBody>
      </p:sp>
      <p:pic>
        <p:nvPicPr>
          <p:cNvPr id="73" name="Graphic 72">
            <a:extLst>
              <a:ext uri="{FF2B5EF4-FFF2-40B4-BE49-F238E27FC236}">
                <a16:creationId xmlns:a16="http://schemas.microsoft.com/office/drawing/2014/main" id="{4ABB1C22-C5E5-2F63-2B58-1128883CF623}"/>
              </a:ext>
              <a:ext uri="{C183D7F6-B498-43B3-948B-1728B52AA6E4}">
                <adec:decorative xmlns:adec="http://schemas.microsoft.com/office/drawing/2017/decorative" val="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3209899" y="481747"/>
            <a:ext cx="6575771" cy="783390"/>
          </a:xfrm>
          <a:prstGeom prst="rect">
            <a:avLst/>
          </a:prstGeom>
        </p:spPr>
      </p:pic>
      <p:sp>
        <p:nvSpPr>
          <p:cNvPr id="74" name="TextBox 73">
            <a:extLst>
              <a:ext uri="{FF2B5EF4-FFF2-40B4-BE49-F238E27FC236}">
                <a16:creationId xmlns:a16="http://schemas.microsoft.com/office/drawing/2014/main" id="{750F49D3-3657-58D9-ADF2-17A2C567C252}"/>
              </a:ext>
            </a:extLst>
          </p:cNvPr>
          <p:cNvSpPr txBox="1"/>
          <p:nvPr userDrawn="1"/>
        </p:nvSpPr>
        <p:spPr>
          <a:xfrm>
            <a:off x="13068300" y="7391400"/>
            <a:ext cx="0" cy="0"/>
          </a:xfrm>
          <a:prstGeom prst="rect">
            <a:avLst/>
          </a:prstGeom>
        </p:spPr>
        <p:txBody>
          <a:bodyPr vert="horz" wrap="none" lIns="0" tIns="0" rIns="0" bIns="0" rtlCol="0">
            <a:noAutofit/>
          </a:bodyPr>
          <a:lstStyle/>
          <a:p>
            <a:pPr algn="l"/>
            <a:endParaRPr lang="en-US" sz="1200" dirty="0"/>
          </a:p>
        </p:txBody>
      </p:sp>
      <p:grpSp>
        <p:nvGrpSpPr>
          <p:cNvPr id="116" name="Group 115">
            <a:extLst>
              <a:ext uri="{FF2B5EF4-FFF2-40B4-BE49-F238E27FC236}">
                <a16:creationId xmlns:a16="http://schemas.microsoft.com/office/drawing/2014/main" id="{51E322B2-3267-F78F-C77F-4E580D2E6023}"/>
              </a:ext>
            </a:extLst>
          </p:cNvPr>
          <p:cNvGrpSpPr/>
          <p:nvPr userDrawn="1"/>
        </p:nvGrpSpPr>
        <p:grpSpPr>
          <a:xfrm>
            <a:off x="231079" y="5025408"/>
            <a:ext cx="11740260" cy="1470032"/>
            <a:chOff x="111863" y="4984389"/>
            <a:chExt cx="12067853" cy="1511051"/>
          </a:xfrm>
        </p:grpSpPr>
        <p:pic>
          <p:nvPicPr>
            <p:cNvPr id="113" name="Graphic 112">
              <a:extLst>
                <a:ext uri="{FF2B5EF4-FFF2-40B4-BE49-F238E27FC236}">
                  <a16:creationId xmlns:a16="http://schemas.microsoft.com/office/drawing/2014/main" id="{1DA657F8-783F-E219-CBDB-E3ACA575F609}"/>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rot="16200000">
              <a:off x="2373969" y="2722283"/>
              <a:ext cx="1511051" cy="6035264"/>
            </a:xfrm>
            <a:prstGeom prst="rect">
              <a:avLst/>
            </a:prstGeom>
          </p:spPr>
        </p:pic>
        <p:pic>
          <p:nvPicPr>
            <p:cNvPr id="114" name="Graphic 113">
              <a:extLst>
                <a:ext uri="{FF2B5EF4-FFF2-40B4-BE49-F238E27FC236}">
                  <a16:creationId xmlns:a16="http://schemas.microsoft.com/office/drawing/2014/main" id="{07026B2B-2AC1-2278-201E-7648E33D0F70}"/>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rot="16200000">
              <a:off x="8406558" y="2722283"/>
              <a:ext cx="1511051" cy="6035264"/>
            </a:xfrm>
            <a:prstGeom prst="rect">
              <a:avLst/>
            </a:prstGeom>
          </p:spPr>
        </p:pic>
      </p:grpSp>
    </p:spTree>
    <p:extLst>
      <p:ext uri="{BB962C8B-B14F-4D97-AF65-F5344CB8AC3E}">
        <p14:creationId xmlns:p14="http://schemas.microsoft.com/office/powerpoint/2010/main" val="1531715128"/>
      </p:ext>
    </p:extLst>
  </p:cSld>
  <p:clrMapOvr>
    <a:masterClrMapping/>
  </p:clrMapOvr>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p>
        </p:txBody>
      </p:sp>
      <p:sp>
        <p:nvSpPr>
          <p:cNvPr id="8" name="Rectangle 7">
            <a:extLst>
              <a:ext uri="{FF2B5EF4-FFF2-40B4-BE49-F238E27FC236}">
                <a16:creationId xmlns:a16="http://schemas.microsoft.com/office/drawing/2014/main" id="{02294B36-D511-4E23-A768-EAFA149B5CC7}"/>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p>
        </p:txBody>
      </p:sp>
      <p:pic>
        <p:nvPicPr>
          <p:cNvPr id="11" name="Picture 10">
            <a:extLst>
              <a:ext uri="{FF2B5EF4-FFF2-40B4-BE49-F238E27FC236}">
                <a16:creationId xmlns:a16="http://schemas.microsoft.com/office/drawing/2014/main" id="{D2C404A3-49E3-6AE3-6316-79D1DE70A5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716132" y="244938"/>
            <a:ext cx="1681179" cy="896629"/>
          </a:xfrm>
          <a:prstGeom prst="rect">
            <a:avLst/>
          </a:prstGeom>
        </p:spPr>
      </p:pic>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3662582792"/>
      </p:ext>
    </p:extLst>
  </p:cSld>
  <p:clrMapOvr>
    <a:masterClrMapping/>
  </p:clrMapOvr>
  <p:extLst>
    <p:ext uri="{DCECCB84-F9BA-43D5-87BE-67443E8EF086}">
      <p15:sldGuideLst xmlns:p15="http://schemas.microsoft.com/office/powerpoint/2012/main"/>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9957699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78E9B7-4949-28BD-165C-8A19BAED805F}"/>
              </a:ext>
            </a:extLst>
          </p:cNvPr>
          <p:cNvGrpSpPr/>
          <p:nvPr userDrawn="1"/>
        </p:nvGrpSpPr>
        <p:grpSpPr>
          <a:xfrm>
            <a:off x="8869472" y="6298815"/>
            <a:ext cx="2877113" cy="394353"/>
            <a:chOff x="8869472" y="6298815"/>
            <a:chExt cx="2877113" cy="394353"/>
          </a:xfrm>
        </p:grpSpPr>
        <p:pic>
          <p:nvPicPr>
            <p:cNvPr id="5" name="Picture 4">
              <a:extLst>
                <a:ext uri="{FF2B5EF4-FFF2-40B4-BE49-F238E27FC236}">
                  <a16:creationId xmlns:a16="http://schemas.microsoft.com/office/drawing/2014/main" id="{7E6E1A95-6077-6510-20C5-471AD5466E4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6" name="Rectangle 5">
              <a:extLst>
                <a:ext uri="{FF2B5EF4-FFF2-40B4-BE49-F238E27FC236}">
                  <a16:creationId xmlns:a16="http://schemas.microsoft.com/office/drawing/2014/main" id="{0C6C0729-2E40-00EB-212A-99D70594C81B}"/>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88129775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41A963A4-9BB1-F8FF-4636-271CB689843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209603639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9382125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82E1199-B50F-0114-1C29-82C8B63ED0EB}"/>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7F4C4F00-A86F-1C51-F733-91E92FCA18B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8" name="Rectangle 7">
              <a:extLst>
                <a:ext uri="{FF2B5EF4-FFF2-40B4-BE49-F238E27FC236}">
                  <a16:creationId xmlns:a16="http://schemas.microsoft.com/office/drawing/2014/main" id="{D20CF191-AD96-1DB9-DF2E-4B2B4833E872}"/>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4549677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2665255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5FB0C27F-8158-D95C-0270-6C5A18C09C1F}"/>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E1715040-51BB-5EAD-7551-4E1CFE3430F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7" name="Rectangle 6">
              <a:extLst>
                <a:ext uri="{FF2B5EF4-FFF2-40B4-BE49-F238E27FC236}">
                  <a16:creationId xmlns:a16="http://schemas.microsoft.com/office/drawing/2014/main" id="{C850B323-4A45-FF99-0514-1788CD0017E0}"/>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78508555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127189566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71FCB4C5-8216-244E-3D93-41E212F40457}"/>
              </a:ext>
            </a:extLst>
          </p:cNvPr>
          <p:cNvGrpSpPr/>
          <p:nvPr userDrawn="1"/>
        </p:nvGrpSpPr>
        <p:grpSpPr>
          <a:xfrm>
            <a:off x="8869472" y="6298815"/>
            <a:ext cx="2877113" cy="394353"/>
            <a:chOff x="8869472" y="6298815"/>
            <a:chExt cx="2877113" cy="394353"/>
          </a:xfrm>
        </p:grpSpPr>
        <p:pic>
          <p:nvPicPr>
            <p:cNvPr id="4" name="Picture 3">
              <a:extLst>
                <a:ext uri="{FF2B5EF4-FFF2-40B4-BE49-F238E27FC236}">
                  <a16:creationId xmlns:a16="http://schemas.microsoft.com/office/drawing/2014/main" id="{7CB3AFF3-C9AF-6406-A52C-986F17667A3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5" name="Rectangle 4">
              <a:extLst>
                <a:ext uri="{FF2B5EF4-FFF2-40B4-BE49-F238E27FC236}">
                  <a16:creationId xmlns:a16="http://schemas.microsoft.com/office/drawing/2014/main" id="{8BE472F0-4C6A-6FBF-3D23-4A0861C31415}"/>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63451672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3022233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03A659D-6BF1-8E0D-2D7B-19BCEFEA43F4}"/>
              </a:ext>
            </a:extLst>
          </p:cNvPr>
          <p:cNvGrpSpPr/>
          <p:nvPr userDrawn="1"/>
        </p:nvGrpSpPr>
        <p:grpSpPr>
          <a:xfrm>
            <a:off x="8869472" y="6298815"/>
            <a:ext cx="2877113" cy="394353"/>
            <a:chOff x="8869472" y="6298815"/>
            <a:chExt cx="2877113" cy="394353"/>
          </a:xfrm>
        </p:grpSpPr>
        <p:pic>
          <p:nvPicPr>
            <p:cNvPr id="3" name="Picture 2">
              <a:extLst>
                <a:ext uri="{FF2B5EF4-FFF2-40B4-BE49-F238E27FC236}">
                  <a16:creationId xmlns:a16="http://schemas.microsoft.com/office/drawing/2014/main" id="{335B2744-BE30-7F59-641C-E8EE271BFEC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4" name="Rectangle 3">
              <a:extLst>
                <a:ext uri="{FF2B5EF4-FFF2-40B4-BE49-F238E27FC236}">
                  <a16:creationId xmlns:a16="http://schemas.microsoft.com/office/drawing/2014/main" id="{E061F54A-476D-1E85-D460-3390FD497657}"/>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01139139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E31A8939-5D7B-DDA0-442D-AFC6D9C41D0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58456493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5000" b="1" i="0">
                <a:solidFill>
                  <a:schemeClr val="bg2"/>
                </a:solidFill>
                <a:latin typeface="Newsreader SemiBold" panose="02000000000000000000" pitchFamily="2" charset="77"/>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a:prstGeom prst="rect">
            <a:avLst/>
          </a:prstGeo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a:prstGeom prst="rect">
            <a:avLst/>
          </a:prstGeo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5" name="Graphic 4">
            <a:extLst>
              <a:ext uri="{FF2B5EF4-FFF2-40B4-BE49-F238E27FC236}">
                <a16:creationId xmlns:a16="http://schemas.microsoft.com/office/drawing/2014/main" id="{9C98A392-406D-0276-A3BA-688A68C0FD6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332938"/>
            <a:ext cx="4377900" cy="519678"/>
          </a:xfrm>
          <a:prstGeom prst="rect">
            <a:avLst/>
          </a:prstGeom>
        </p:spPr>
      </p:pic>
    </p:spTree>
    <p:extLst>
      <p:ext uri="{BB962C8B-B14F-4D97-AF65-F5344CB8AC3E}">
        <p14:creationId xmlns:p14="http://schemas.microsoft.com/office/powerpoint/2010/main" val="1115117745"/>
      </p:ext>
    </p:extLst>
  </p:cSld>
  <p:clrMapOvr>
    <a:overrideClrMapping bg1="dk1" tx1="lt1" bg2="dk2" tx2="lt2" accent1="accent1" accent2="accent2" accent3="accent3" accent4="accent4" accent5="accent5" accent6="accent6" hlink="hlink" folHlink="folHlink"/>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768672"/>
          </a:xfrm>
        </p:spPr>
        <p:txBody>
          <a:bodyPr anchor="t" anchorCtr="0"/>
          <a:lstStyle>
            <a:lvl1pPr>
              <a:lnSpc>
                <a:spcPct val="90000"/>
              </a:lnSpc>
              <a:defRPr sz="5400">
                <a:solidFill>
                  <a:schemeClr val="tx2"/>
                </a:solidFill>
                <a:latin typeface="Poppins" pitchFamily="2" charset="77"/>
                <a:cs typeface="Poppins" pitchFamily="2" charset="77"/>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4186651018"/>
      </p:ext>
    </p:extLst>
  </p:cSld>
  <p:clrMapOvr>
    <a:overrideClrMapping bg1="dk1" tx1="lt1" bg2="dk2" tx2="lt2" accent1="accent1" accent2="accent2" accent3="accent3" accent4="accent4" accent5="accent5" accent6="accent6" hlink="hlink" folHlink="folHlink"/>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4" name="Content Placeholder 3">
            <a:extLst>
              <a:ext uri="{FF2B5EF4-FFF2-40B4-BE49-F238E27FC236}">
                <a16:creationId xmlns:a16="http://schemas.microsoft.com/office/drawing/2014/main" id="{EC86E5CF-47A3-FCA8-5920-D57E5FF4A22D}"/>
              </a:ext>
            </a:extLst>
          </p:cNvPr>
          <p:cNvSpPr>
            <a:spLocks noGrp="1"/>
          </p:cNvSpPr>
          <p:nvPr>
            <p:ph sz="quarter" idx="13"/>
          </p:nvPr>
        </p:nvSpPr>
        <p:spPr>
          <a:xfrm>
            <a:off x="231775" y="1335024"/>
            <a:ext cx="11739563" cy="4762500"/>
          </a:xfrm>
          <a:prstGeom prst="rect">
            <a:avLst/>
          </a:prstGeom>
        </p:spPr>
        <p:txBody>
          <a:bodyPr lIns="0" t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4">
            <a:extLst>
              <a:ext uri="{FF2B5EF4-FFF2-40B4-BE49-F238E27FC236}">
                <a16:creationId xmlns:a16="http://schemas.microsoft.com/office/drawing/2014/main" id="{49E59E30-1339-BE40-0D3A-9B0227815226}"/>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341093852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024"/>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vert="horz" lIns="0" tIns="0" rIns="0" bIns="0" rtlCol="0" anchor="ctr" anchorCtr="0">
            <a:spAutoFit/>
          </a:bodyPr>
          <a:lstStyle>
            <a:lvl1pPr>
              <a:defRPr lang="en-US" dirty="0"/>
            </a:lvl1pPr>
          </a:lstStyle>
          <a:p>
            <a:pPr lvl="0"/>
            <a:r>
              <a:rPr lang="en-US"/>
              <a:t>Click to edit Master title style</a:t>
            </a:r>
          </a:p>
        </p:txBody>
      </p:sp>
      <p:sp>
        <p:nvSpPr>
          <p:cNvPr id="2" name="Slide Number Placeholder 4">
            <a:extLst>
              <a:ext uri="{FF2B5EF4-FFF2-40B4-BE49-F238E27FC236}">
                <a16:creationId xmlns:a16="http://schemas.microsoft.com/office/drawing/2014/main" id="{D5A53C0B-32AC-2FD8-0F04-3C308AB8F4BF}"/>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08943583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11740260" cy="492944"/>
          </a:xfrm>
        </p:spPr>
        <p:txBody>
          <a:bodyPr vert="horz" lIns="0" tIns="0" rIns="0" bIns="0" rtlCol="0" anchor="ctr" anchorCtr="0">
            <a:spAutoFit/>
          </a:bodyPr>
          <a:lstStyle>
            <a:lvl1pPr>
              <a:defRPr lang="en-US" dirty="0"/>
            </a:lvl1pPr>
          </a:lstStyle>
          <a:p>
            <a:pPr lvl="0"/>
            <a:r>
              <a:rPr lang="en-US"/>
              <a:t>Click to edit Master title style</a:t>
            </a:r>
          </a:p>
        </p:txBody>
      </p:sp>
      <p:sp>
        <p:nvSpPr>
          <p:cNvPr id="4" name="Slide Number Placeholder 4">
            <a:extLst>
              <a:ext uri="{FF2B5EF4-FFF2-40B4-BE49-F238E27FC236}">
                <a16:creationId xmlns:a16="http://schemas.microsoft.com/office/drawing/2014/main" id="{91710EFB-096E-D9FC-591D-DDC14B59E628}"/>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108410493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3" name="Slide Number Placeholder 4">
            <a:extLst>
              <a:ext uri="{FF2B5EF4-FFF2-40B4-BE49-F238E27FC236}">
                <a16:creationId xmlns:a16="http://schemas.microsoft.com/office/drawing/2014/main" id="{0C3B26A1-CE9E-1E46-9E8D-3221D6553078}"/>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4024130860"/>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a:prstGeom prst="rect">
            <a:avLst/>
          </a:prstGeo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a:prstGeom prst="rect">
            <a:avLst/>
          </a:prstGeo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a:prstGeom prst="rect">
            <a:avLst/>
          </a:prstGeo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3" name="Slide Number Placeholder 4">
            <a:extLst>
              <a:ext uri="{FF2B5EF4-FFF2-40B4-BE49-F238E27FC236}">
                <a16:creationId xmlns:a16="http://schemas.microsoft.com/office/drawing/2014/main" id="{E7449C85-D2FE-977E-FF71-0A57259827D3}"/>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3404524346"/>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2" name="Slide Number Placeholder 4">
            <a:extLst>
              <a:ext uri="{FF2B5EF4-FFF2-40B4-BE49-F238E27FC236}">
                <a16:creationId xmlns:a16="http://schemas.microsoft.com/office/drawing/2014/main" id="{5E9ACCAA-ABC5-E616-EC27-D1404E716373}"/>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93119633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051560"/>
            <a:ext cx="2942886" cy="1063713"/>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6" y="2275637"/>
            <a:ext cx="2103120" cy="1188720"/>
          </a:xfrm>
          <a:prstGeom prst="rect">
            <a:avLst/>
          </a:prstGeom>
        </p:spPr>
        <p:txBody>
          <a:bodyPr rIns="91440"/>
          <a:lstStyle>
            <a:lvl1pPr marL="0" indent="0">
              <a:lnSpc>
                <a:spcPct val="100000"/>
              </a:lnSpc>
              <a:buNone/>
              <a:defRPr sz="1200"/>
            </a:lvl1pPr>
            <a:lvl2pPr marL="0" indent="0">
              <a:lnSpc>
                <a:spcPct val="100000"/>
              </a:lnSpc>
              <a:buNone/>
              <a:defRPr lang="en-US" sz="1400" kern="1200" dirty="0" smtClean="0">
                <a:solidFill>
                  <a:schemeClr val="tx1"/>
                </a:solidFill>
                <a:latin typeface="+mn-lt"/>
                <a:ea typeface="+mn-ea"/>
                <a:cs typeface="+mn-cs"/>
              </a:defRPr>
            </a:lvl2pPr>
            <a:lvl3pPr>
              <a:lnSpc>
                <a:spcPct val="100000"/>
              </a:lnSpc>
              <a:defRPr lang="en-US" sz="14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2" name="Slide Number Placeholder 4">
            <a:extLst>
              <a:ext uri="{FF2B5EF4-FFF2-40B4-BE49-F238E27FC236}">
                <a16:creationId xmlns:a16="http://schemas.microsoft.com/office/drawing/2014/main" id="{913C7C59-54F1-2339-7D71-54FCF391944C}"/>
              </a:ext>
            </a:extLst>
          </p:cNvPr>
          <p:cNvSpPr>
            <a:spLocks noGrp="1"/>
          </p:cNvSpPr>
          <p:nvPr>
            <p:ph type="sldNum" sz="quarter" idx="12"/>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spTree>
    <p:extLst>
      <p:ext uri="{BB962C8B-B14F-4D97-AF65-F5344CB8AC3E}">
        <p14:creationId xmlns:p14="http://schemas.microsoft.com/office/powerpoint/2010/main" val="281083396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a:prstGeom prst="rect">
            <a:avLst/>
          </a:prstGeo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4" name="Graphic 3">
            <a:extLst>
              <a:ext uri="{FF2B5EF4-FFF2-40B4-BE49-F238E27FC236}">
                <a16:creationId xmlns:a16="http://schemas.microsoft.com/office/drawing/2014/main" id="{2DCEC576-E80A-5B13-AD83-478816D7B59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415030"/>
            <a:ext cx="3686328" cy="437585"/>
          </a:xfrm>
          <a:prstGeom prst="rect">
            <a:avLst/>
          </a:prstGeom>
        </p:spPr>
      </p:pic>
    </p:spTree>
    <p:extLst>
      <p:ext uri="{BB962C8B-B14F-4D97-AF65-F5344CB8AC3E}">
        <p14:creationId xmlns:p14="http://schemas.microsoft.com/office/powerpoint/2010/main" val="1752395460"/>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3" name="Title Placeholder 1">
            <a:extLst>
              <a:ext uri="{FF2B5EF4-FFF2-40B4-BE49-F238E27FC236}">
                <a16:creationId xmlns:a16="http://schemas.microsoft.com/office/drawing/2014/main" id="{E4C37F3D-EF8C-356F-5277-AC399D9EDD7F}"/>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8" name="Content Placeholder 7">
            <a:extLst>
              <a:ext uri="{FF2B5EF4-FFF2-40B4-BE49-F238E27FC236}">
                <a16:creationId xmlns:a16="http://schemas.microsoft.com/office/drawing/2014/main" id="{D646AED9-4300-8C0A-0989-45F971CBFF83}"/>
              </a:ext>
            </a:extLst>
          </p:cNvPr>
          <p:cNvSpPr>
            <a:spLocks noGrp="1"/>
          </p:cNvSpPr>
          <p:nvPr>
            <p:ph sz="quarter" idx="13"/>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0012496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cxnSp>
        <p:nvCxnSpPr>
          <p:cNvPr id="4" name="Straight Connector 3">
            <a:extLst>
              <a:ext uri="{FF2B5EF4-FFF2-40B4-BE49-F238E27FC236}">
                <a16:creationId xmlns:a16="http://schemas.microsoft.com/office/drawing/2014/main" id="{D48F43F8-E471-42D6-1216-AC8517F252BC}"/>
              </a:ext>
              <a:ext uri="{C183D7F6-B498-43B3-948B-1728B52AA6E4}">
                <adec:decorative xmlns:adec="http://schemas.microsoft.com/office/drawing/2017/decorative" val="1"/>
              </a:ext>
            </a:extLst>
          </p:cNvPr>
          <p:cNvCxnSpPr>
            <a:cxnSpLocks/>
          </p:cNvCxnSpPr>
          <p:nvPr userDrawn="1"/>
        </p:nvCxnSpPr>
        <p:spPr>
          <a:xfrm>
            <a:off x="5260259" y="1651129"/>
            <a:ext cx="0" cy="30351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2000" b="0" i="0" spc="100" baseline="0" smtClean="0">
                <a:solidFill>
                  <a:schemeClr val="tx1"/>
                </a:solidFill>
                <a:ea typeface="+mj-ea"/>
              </a:defRPr>
            </a:lvl1pPr>
            <a:lvl2pPr>
              <a:defRPr lang="en-US" sz="2000" smtClean="0">
                <a:solidFill>
                  <a:schemeClr val="tx1"/>
                </a:solidFill>
                <a:latin typeface="+mn-lt"/>
                <a:cs typeface="+mn-cs"/>
              </a:defRPr>
            </a:lvl2pPr>
            <a:lvl3pPr>
              <a:defRPr lang="en-US" sz="2000" smtClean="0">
                <a:solidFill>
                  <a:schemeClr val="tx1"/>
                </a:solidFill>
                <a:latin typeface="+mn-lt"/>
                <a:cs typeface="+mn-cs"/>
              </a:defRPr>
            </a:lvl3pPr>
            <a:lvl4pPr>
              <a:defRPr lang="en-US" sz="2000" smtClean="0">
                <a:solidFill>
                  <a:schemeClr val="tx1"/>
                </a:solidFill>
                <a:latin typeface="+mn-lt"/>
                <a:cs typeface="+mn-cs"/>
              </a:defRPr>
            </a:lvl4pPr>
            <a:lvl5pPr>
              <a:defRPr lang="en-US" sz="20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
        <p:nvSpPr>
          <p:cNvPr id="11" name="Text Placeholder 8">
            <a:extLst>
              <a:ext uri="{FF2B5EF4-FFF2-40B4-BE49-F238E27FC236}">
                <a16:creationId xmlns:a16="http://schemas.microsoft.com/office/drawing/2014/main" id="{D019ED9F-08C1-F8F6-2845-FFD4DF8E1B26}"/>
              </a:ext>
            </a:extLst>
          </p:cNvPr>
          <p:cNvSpPr>
            <a:spLocks noGrp="1"/>
          </p:cNvSpPr>
          <p:nvPr>
            <p:ph type="body" sz="quarter" idx="15"/>
          </p:nvPr>
        </p:nvSpPr>
        <p:spPr>
          <a:xfrm>
            <a:off x="5423215" y="1651129"/>
            <a:ext cx="5048250" cy="4449634"/>
          </a:xfrm>
          <a:prstGeom prst="rect">
            <a:avLst/>
          </a:prstGeom>
        </p:spPr>
        <p:txBody>
          <a:bodyPr vert="horz" wrap="square" lIns="0" tIns="0" rIns="0" bIns="0" rtlCol="0" anchor="t" anchorCtr="0">
            <a:noAutofit/>
          </a:bodyPr>
          <a:lstStyle>
            <a:lvl1pPr marL="342900" indent="-282575">
              <a:buFont typeface="+mj-lt"/>
              <a:buAutoNum type="alphaUcPeriod"/>
              <a:tabLst/>
              <a:defRPr lang="en-US" sz="2000" b="0" i="0" spc="100" baseline="0" smtClean="0">
                <a:solidFill>
                  <a:schemeClr val="tx1"/>
                </a:solidFill>
                <a:ea typeface="+mj-ea"/>
              </a:defRPr>
            </a:lvl1pPr>
            <a:lvl2pPr marL="114300" indent="0">
              <a:buFont typeface="+mj-lt"/>
              <a:buNone/>
              <a:defRPr lang="en-US" sz="1800" smtClean="0">
                <a:solidFill>
                  <a:schemeClr val="tx1"/>
                </a:solidFill>
                <a:latin typeface="+mn-lt"/>
                <a:cs typeface="+mn-cs"/>
              </a:defRPr>
            </a:lvl2pPr>
            <a:lvl3pPr marL="571500" indent="0">
              <a:buFont typeface="+mj-lt"/>
              <a:buNone/>
              <a:defRPr lang="en-US" smtClean="0">
                <a:solidFill>
                  <a:schemeClr val="tx1"/>
                </a:solidFill>
                <a:latin typeface="+mn-lt"/>
                <a:cs typeface="+mn-cs"/>
              </a:defRPr>
            </a:lvl3pPr>
            <a:lvl4pPr marL="1028700" indent="0">
              <a:buFont typeface="+mj-lt"/>
              <a:buNone/>
              <a:defRPr lang="en-US" sz="1800" smtClean="0">
                <a:solidFill>
                  <a:schemeClr val="tx1"/>
                </a:solidFill>
                <a:latin typeface="+mn-lt"/>
                <a:cs typeface="+mn-cs"/>
              </a:defRPr>
            </a:lvl4pPr>
            <a:lvl5pPr marL="1485900" indent="0">
              <a:buFont typeface="+mj-lt"/>
              <a:buNone/>
              <a:defRPr lang="en-US" sz="1800">
                <a:solidFill>
                  <a:schemeClr val="tx1"/>
                </a:solidFill>
                <a:latin typeface="+mn-lt"/>
                <a:cs typeface="+mn-cs"/>
              </a:defRPr>
            </a:lvl5pPr>
          </a:lstStyle>
          <a:p>
            <a:pPr lvl="0">
              <a:lnSpc>
                <a:spcPct val="110000"/>
              </a:lnSpc>
              <a:spcBef>
                <a:spcPts val="0"/>
              </a:spcBef>
            </a:pPr>
            <a:r>
              <a:rPr lang="en-US"/>
              <a:t>Click to edit Master text styles</a:t>
            </a:r>
          </a:p>
          <a:p>
            <a:pPr lvl="0">
              <a:lnSpc>
                <a:spcPct val="110000"/>
              </a:lnSpc>
              <a:spcBef>
                <a:spcPts val="0"/>
              </a:spcBef>
            </a:pPr>
            <a:r>
              <a:rPr lang="en-US"/>
              <a:t>Second level</a:t>
            </a:r>
          </a:p>
          <a:p>
            <a:pPr lvl="0">
              <a:lnSpc>
                <a:spcPct val="110000"/>
              </a:lnSpc>
              <a:spcBef>
                <a:spcPts val="0"/>
              </a:spcBef>
            </a:pPr>
            <a:r>
              <a:rPr lang="en-US"/>
              <a:t>Third level</a:t>
            </a:r>
          </a:p>
          <a:p>
            <a:pPr lvl="0">
              <a:lnSpc>
                <a:spcPct val="110000"/>
              </a:lnSpc>
              <a:spcBef>
                <a:spcPts val="0"/>
              </a:spcBef>
            </a:pPr>
            <a:r>
              <a:rPr lang="en-US"/>
              <a:t>Fourth level</a:t>
            </a:r>
          </a:p>
          <a:p>
            <a:pPr lvl="0">
              <a:lnSpc>
                <a:spcPct val="110000"/>
              </a:lnSpc>
              <a:spcBef>
                <a:spcPts val="0"/>
              </a:spcBef>
            </a:pPr>
            <a:r>
              <a:rPr lang="en-US"/>
              <a:t>Fifth level</a:t>
            </a:r>
          </a:p>
        </p:txBody>
      </p:sp>
    </p:spTree>
    <p:extLst>
      <p:ext uri="{BB962C8B-B14F-4D97-AF65-F5344CB8AC3E}">
        <p14:creationId xmlns:p14="http://schemas.microsoft.com/office/powerpoint/2010/main" val="2864717661"/>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13" name="Title Placeholder 1">
            <a:extLst>
              <a:ext uri="{FF2B5EF4-FFF2-40B4-BE49-F238E27FC236}">
                <a16:creationId xmlns:a16="http://schemas.microsoft.com/office/drawing/2014/main" id="{DBF90BB0-D47D-F9F0-02EE-80D089976938}"/>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
        <p:nvSpPr>
          <p:cNvPr id="15" name="Text Placeholder 9">
            <a:extLst>
              <a:ext uri="{FF2B5EF4-FFF2-40B4-BE49-F238E27FC236}">
                <a16:creationId xmlns:a16="http://schemas.microsoft.com/office/drawing/2014/main" id="{F2FFE235-A927-8A9C-3BAA-13F1B9FD865C}"/>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l">
              <a:defRPr lang="en-US" sz="1200" b="1" kern="1500" cap="all" spc="200" baseline="0" dirty="0">
                <a:solidFill>
                  <a:schemeClr val="bg2"/>
                </a:solidFill>
                <a:latin typeface="+mn-lt"/>
                <a:cs typeface="+mn-cs"/>
              </a:defRPr>
            </a:lvl1pPr>
          </a:lstStyle>
          <a:p>
            <a:pPr lvl="0" algn="ctr"/>
            <a:r>
              <a:rPr lang="en-US"/>
              <a:t>Polling Question</a:t>
            </a:r>
          </a:p>
        </p:txBody>
      </p:sp>
      <p:sp>
        <p:nvSpPr>
          <p:cNvPr id="18" name="Content Placeholder 16">
            <a:extLst>
              <a:ext uri="{FF2B5EF4-FFF2-40B4-BE49-F238E27FC236}">
                <a16:creationId xmlns:a16="http://schemas.microsoft.com/office/drawing/2014/main" id="{3DF21E92-7EDD-2CB6-EF01-692E19419888}"/>
              </a:ext>
            </a:extLst>
          </p:cNvPr>
          <p:cNvSpPr>
            <a:spLocks noGrp="1"/>
          </p:cNvSpPr>
          <p:nvPr>
            <p:ph sz="quarter" idx="14"/>
          </p:nvPr>
        </p:nvSpPr>
        <p:spPr>
          <a:xfrm>
            <a:off x="231775" y="1333500"/>
            <a:ext cx="10113963" cy="4762500"/>
          </a:xfrm>
          <a:prstGeom prst="rect">
            <a:avLst/>
          </a:prstGeo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1818785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1800" b="0" i="0" spc="100" baseline="0" smtClean="0">
                <a:solidFill>
                  <a:schemeClr val="tx1"/>
                </a:solidFill>
                <a:ea typeface="+mj-ea"/>
              </a:defRPr>
            </a:lvl1pPr>
            <a:lvl2pPr>
              <a:defRPr lang="en-US" sz="1800" smtClean="0">
                <a:solidFill>
                  <a:schemeClr val="tx1"/>
                </a:solidFill>
                <a:latin typeface="+mn-lt"/>
                <a:cs typeface="+mn-cs"/>
              </a:defRPr>
            </a:lvl2pPr>
            <a:lvl3pPr>
              <a:defRPr lang="en-US" smtClean="0">
                <a:solidFill>
                  <a:schemeClr val="tx1"/>
                </a:solidFill>
                <a:latin typeface="+mn-lt"/>
                <a:cs typeface="+mn-cs"/>
              </a:defRPr>
            </a:lvl3pPr>
            <a:lvl4pPr>
              <a:defRPr lang="en-US" sz="1800" smtClean="0">
                <a:solidFill>
                  <a:schemeClr val="tx1"/>
                </a:solidFill>
                <a:latin typeface="+mn-lt"/>
                <a:cs typeface="+mn-cs"/>
              </a:defRPr>
            </a:lvl4pPr>
            <a:lvl5pPr>
              <a:defRPr lang="en-US" sz="18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Tree>
    <p:extLst>
      <p:ext uri="{BB962C8B-B14F-4D97-AF65-F5344CB8AC3E}">
        <p14:creationId xmlns:p14="http://schemas.microsoft.com/office/powerpoint/2010/main" val="463818625"/>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204EA1A6-CA73-4166-FE93-EE8D615AC01D}"/>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3" name="Title 5">
            <a:extLst>
              <a:ext uri="{FF2B5EF4-FFF2-40B4-BE49-F238E27FC236}">
                <a16:creationId xmlns:a16="http://schemas.microsoft.com/office/drawing/2014/main" id="{2F0765B4-87A1-47FC-740A-0693987E3F4C}"/>
              </a:ext>
            </a:extLst>
          </p:cNvPr>
          <p:cNvSpPr>
            <a:spLocks noGrp="1"/>
          </p:cNvSpPr>
          <p:nvPr>
            <p:ph type="title"/>
          </p:nvPr>
        </p:nvSpPr>
        <p:spPr>
          <a:xfrm>
            <a:off x="231077" y="535756"/>
            <a:ext cx="10203103"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Tree>
    <p:extLst>
      <p:ext uri="{BB962C8B-B14F-4D97-AF65-F5344CB8AC3E}">
        <p14:creationId xmlns:p14="http://schemas.microsoft.com/office/powerpoint/2010/main" val="1540674932"/>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a:prstGeom prst="rect">
            <a:avLst/>
          </a:prstGeo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
        <p:nvSpPr>
          <p:cNvPr id="4" name="Slide Number Placeholder 3">
            <a:extLst>
              <a:ext uri="{FF2B5EF4-FFF2-40B4-BE49-F238E27FC236}">
                <a16:creationId xmlns:a16="http://schemas.microsoft.com/office/drawing/2014/main" id="{86BD4267-65D9-3F39-D27C-0AFD1B59CCC8}"/>
              </a:ext>
            </a:extLst>
          </p:cNvPr>
          <p:cNvSpPr>
            <a:spLocks noGrp="1"/>
          </p:cNvSpPr>
          <p:nvPr>
            <p:ph type="sldNum" sz="quarter" idx="16"/>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413772653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a:prstGeom prst="rect">
            <a:avLst/>
          </a:prstGeo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6" name="Slide Number Placeholder 5">
            <a:extLst>
              <a:ext uri="{FF2B5EF4-FFF2-40B4-BE49-F238E27FC236}">
                <a16:creationId xmlns:a16="http://schemas.microsoft.com/office/drawing/2014/main" id="{95A4CCDF-557C-37C3-FD6F-C677C0602B26}"/>
              </a:ext>
            </a:extLst>
          </p:cNvPr>
          <p:cNvSpPr>
            <a:spLocks noGrp="1"/>
          </p:cNvSpPr>
          <p:nvPr>
            <p:ph type="sldNum" sz="quarter" idx="18"/>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826312"/>
            <a:ext cx="2942886" cy="1511952"/>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b="1" i="0" dirty="0">
                <a:latin typeface="Newsreader ExtraBold" panose="02000000000000000000" pitchFamily="2" charset="77"/>
              </a:rPr>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a:prstGeom prst="rect">
            <a:avLst/>
          </a:prstGeo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8555480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93A403-D174-DFA1-5AF0-484E9E7A0CC9}"/>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226064067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5000" b="1" i="0">
                <a:solidFill>
                  <a:schemeClr val="bg2"/>
                </a:solidFill>
                <a:latin typeface="Newsreader SemiBold" panose="02000000000000000000" pitchFamily="2" charset="77"/>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5" name="Graphic 4">
            <a:extLst>
              <a:ext uri="{FF2B5EF4-FFF2-40B4-BE49-F238E27FC236}">
                <a16:creationId xmlns:a16="http://schemas.microsoft.com/office/drawing/2014/main" id="{9C98A392-406D-0276-A3BA-688A68C0FD6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332938"/>
            <a:ext cx="4377900" cy="519678"/>
          </a:xfrm>
          <a:prstGeom prst="rect">
            <a:avLst/>
          </a:prstGeom>
        </p:spPr>
      </p:pic>
    </p:spTree>
    <p:extLst>
      <p:ext uri="{BB962C8B-B14F-4D97-AF65-F5344CB8AC3E}">
        <p14:creationId xmlns:p14="http://schemas.microsoft.com/office/powerpoint/2010/main" val="3552708257"/>
      </p:ext>
    </p:extLst>
  </p:cSld>
  <p:clrMapOvr>
    <a:overrideClrMapping bg1="dk1" tx1="lt1" bg2="dk2" tx2="lt2" accent1="accent1" accent2="accent2" accent3="accent3" accent4="accent4" accent5="accent5" accent6="accent6" hlink="hlink" folHlink="folHlink"/>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942022"/>
          </a:xfrm>
        </p:spPr>
        <p:txBody>
          <a:bodyPr anchor="t" anchorCtr="0"/>
          <a:lstStyle>
            <a:lvl1pPr>
              <a:lnSpc>
                <a:spcPct val="90000"/>
              </a:lnSpc>
              <a:defRPr sz="6600">
                <a:solidFill>
                  <a:schemeClr val="tx2"/>
                </a:solidFill>
                <a:latin typeface="+mj-lt"/>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2438859450"/>
      </p:ext>
    </p:extLst>
  </p:cSld>
  <p:clrMapOvr>
    <a:overrideClrMapping bg1="dk1" tx1="lt1" bg2="dk2" tx2="lt2" accent1="accent1" accent2="accent2" accent3="accent3" accent4="accent4" accent5="accent5" accent6="accent6" hlink="hlink" folHlink="folHlink"/>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1335023"/>
            <a:ext cx="11740260" cy="4754880"/>
          </a:xfrm>
          <a:prstGeom prst="rect">
            <a:avLst/>
          </a:prstGeom>
        </p:spPr>
        <p:txBody>
          <a:bodyPr vert="horz" lIns="0" tIns="0" rIns="0" bIns="0" rtlCol="0">
            <a:noAutofit/>
          </a:bodyPr>
          <a:lstStyle>
            <a:lvl1pPr>
              <a:spcBef>
                <a:spcPts val="1600"/>
              </a:spcBef>
              <a:defRPr/>
            </a:lvl1pPr>
            <a:lvl2pPr>
              <a:spcBef>
                <a:spcPts val="1600"/>
              </a:spcBef>
              <a:defRPr/>
            </a:lvl2pPr>
            <a:lvl3pPr>
              <a:spcBef>
                <a:spcPts val="1600"/>
              </a:spcBef>
              <a:defRPr/>
            </a:lvl3pPr>
            <a:lvl4pPr>
              <a:spcBef>
                <a:spcPts val="1600"/>
              </a:spcBef>
              <a:defRPr/>
            </a:lvl4pPr>
            <a:lvl5pPr>
              <a:spcBef>
                <a:spcPts val="1600"/>
              </a:spcBef>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6" name="Content Placeholder 25">
            <a:extLst>
              <a:ext uri="{FF2B5EF4-FFF2-40B4-BE49-F238E27FC236}">
                <a16:creationId xmlns:a16="http://schemas.microsoft.com/office/drawing/2014/main" id="{E1DEE5FC-E4CA-15E5-FA96-1D71E2D012FE}"/>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92815325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 name="Content Placeholder 25">
            <a:extLst>
              <a:ext uri="{FF2B5EF4-FFF2-40B4-BE49-F238E27FC236}">
                <a16:creationId xmlns:a16="http://schemas.microsoft.com/office/drawing/2014/main" id="{E07D980C-6787-1DD3-F084-BA6E418A7531}"/>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91868816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11740260" cy="492944"/>
          </a:xfrm>
        </p:spPr>
        <p:txBody>
          <a:bodyPr/>
          <a:lstStyle>
            <a:lvl1pPr>
              <a:tabLst>
                <a:tab pos="460375" algn="l"/>
              </a:tabLst>
              <a:defRPr b="1" i="0">
                <a:latin typeface="Newsreader ExtraBold" panose="02000000000000000000" pitchFamily="2" charset="77"/>
                <a:cs typeface="Poppins" pitchFamily="2" charset="77"/>
              </a:defRPr>
            </a:lvl1pPr>
          </a:lstStyle>
          <a:p>
            <a:r>
              <a:rPr lang="en-US"/>
              <a:t>Click to edit Master title style</a:t>
            </a:r>
          </a:p>
        </p:txBody>
      </p:sp>
      <p:sp>
        <p:nvSpPr>
          <p:cNvPr id="3" name="Content Placeholder 25">
            <a:extLst>
              <a:ext uri="{FF2B5EF4-FFF2-40B4-BE49-F238E27FC236}">
                <a16:creationId xmlns:a16="http://schemas.microsoft.com/office/drawing/2014/main" id="{67015BB9-B9B6-761A-C9A7-5089CFB6F49D}"/>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74042427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18068528"/>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0403967"/>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9290810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351263"/>
            <a:ext cx="2942886" cy="2462050"/>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dirty="0"/>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823022138"/>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4" name="Graphic 3">
            <a:extLst>
              <a:ext uri="{FF2B5EF4-FFF2-40B4-BE49-F238E27FC236}">
                <a16:creationId xmlns:a16="http://schemas.microsoft.com/office/drawing/2014/main" id="{2DCEC576-E80A-5B13-AD83-478816D7B59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415030"/>
            <a:ext cx="3686328" cy="437585"/>
          </a:xfrm>
          <a:prstGeom prst="rect">
            <a:avLst/>
          </a:prstGeom>
        </p:spPr>
      </p:pic>
    </p:spTree>
    <p:extLst>
      <p:ext uri="{BB962C8B-B14F-4D97-AF65-F5344CB8AC3E}">
        <p14:creationId xmlns:p14="http://schemas.microsoft.com/office/powerpoint/2010/main" val="369077070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395D446D-3E12-2BCC-29E6-B18E223A5413}"/>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56443402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Title Slide Dark">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p:nvPr>
        </p:nvSpPr>
        <p:spPr>
          <a:xfrm>
            <a:off x="228600" y="1408551"/>
            <a:ext cx="5927895" cy="2387600"/>
          </a:xfrm>
        </p:spPr>
        <p:txBody>
          <a:bodyPr anchor="b">
            <a:noAutofit/>
          </a:bodyPr>
          <a:lstStyle>
            <a:lvl1pPr algn="l">
              <a:lnSpc>
                <a:spcPct val="90000"/>
              </a:lnSpc>
              <a:defRPr sz="5000" b="1" i="0">
                <a:solidFill>
                  <a:schemeClr val="bg2"/>
                </a:solidFill>
                <a:latin typeface="Newsreader SemiBold" panose="02000000000000000000" pitchFamily="2" charset="77"/>
              </a:defRPr>
            </a:lvl1pPr>
          </a:lstStyle>
          <a:p>
            <a:r>
              <a:rPr lang="en-US"/>
              <a:t>Click to edit Master title style</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0" y="4104609"/>
            <a:ext cx="5927895" cy="893180"/>
          </a:xfrm>
        </p:spPr>
        <p:txBody>
          <a:bodyPr>
            <a:noAutofit/>
          </a:bodyPr>
          <a:lstStyle>
            <a:lvl1pPr marL="0" indent="0" algn="l">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Text Placeholder 9">
            <a:extLst>
              <a:ext uri="{FF2B5EF4-FFF2-40B4-BE49-F238E27FC236}">
                <a16:creationId xmlns:a16="http://schemas.microsoft.com/office/drawing/2014/main" id="{6C212CC9-7B62-5F63-83D9-E4614FE14EB2}"/>
              </a:ext>
            </a:extLst>
          </p:cNvPr>
          <p:cNvSpPr>
            <a:spLocks noGrp="1"/>
          </p:cNvSpPr>
          <p:nvPr>
            <p:ph type="body" sz="quarter" idx="10"/>
          </p:nvPr>
        </p:nvSpPr>
        <p:spPr>
          <a:xfrm>
            <a:off x="228600" y="6053206"/>
            <a:ext cx="5927725" cy="423463"/>
          </a:xfrm>
        </p:spPr>
        <p:txBody>
          <a:bodyPr anchor="b" anchorCtr="0">
            <a:noAutofit/>
          </a:bodyPr>
          <a:lstStyle>
            <a:lvl1pPr marL="0" indent="0">
              <a:spcBef>
                <a:spcPts val="300"/>
              </a:spcBef>
              <a:buNone/>
              <a:defRPr sz="1200">
                <a:solidFill>
                  <a:schemeClr val="bg2"/>
                </a:solidFill>
              </a:defRPr>
            </a:lvl1pPr>
            <a:lvl2pPr marL="457200" indent="0">
              <a:buNone/>
              <a:defRPr/>
            </a:lvl2pPr>
          </a:lstStyle>
          <a:p>
            <a:pPr lvl="0"/>
            <a:r>
              <a:rPr lang="en-US"/>
              <a:t>Click to edit Master text styles</a:t>
            </a:r>
          </a:p>
        </p:txBody>
      </p:sp>
      <p:sp>
        <p:nvSpPr>
          <p:cNvPr id="8" name="Picture Placeholder 7">
            <a:extLst>
              <a:ext uri="{FF2B5EF4-FFF2-40B4-BE49-F238E27FC236}">
                <a16:creationId xmlns:a16="http://schemas.microsoft.com/office/drawing/2014/main" id="{DAC7C68B-F1BC-3D44-17A5-8C96FD6F9FC4}"/>
              </a:ext>
            </a:extLst>
          </p:cNvPr>
          <p:cNvSpPr>
            <a:spLocks noGrp="1"/>
          </p:cNvSpPr>
          <p:nvPr>
            <p:ph type="pic" sz="quarter" idx="11"/>
          </p:nvPr>
        </p:nvSpPr>
        <p:spPr>
          <a:xfrm>
            <a:off x="7103493" y="332938"/>
            <a:ext cx="4881765" cy="6097810"/>
          </a:xfrm>
          <a:custGeom>
            <a:avLst/>
            <a:gdLst>
              <a:gd name="connsiteX0" fmla="*/ 0 w 4881765"/>
              <a:gd name="connsiteY0" fmla="*/ 0 h 6097810"/>
              <a:gd name="connsiteX1" fmla="*/ 3661323 w 4881765"/>
              <a:gd name="connsiteY1" fmla="*/ 0 h 6097810"/>
              <a:gd name="connsiteX2" fmla="*/ 3661323 w 4881765"/>
              <a:gd name="connsiteY2" fmla="*/ 609782 h 6097810"/>
              <a:gd name="connsiteX3" fmla="*/ 4271538 w 4881765"/>
              <a:gd name="connsiteY3" fmla="*/ 0 h 6097810"/>
              <a:gd name="connsiteX4" fmla="*/ 4881765 w 4881765"/>
              <a:gd name="connsiteY4" fmla="*/ 609782 h 6097810"/>
              <a:gd name="connsiteX5" fmla="*/ 4271538 w 4881765"/>
              <a:gd name="connsiteY5" fmla="*/ 1219561 h 6097810"/>
              <a:gd name="connsiteX6" fmla="*/ 4881765 w 4881765"/>
              <a:gd name="connsiteY6" fmla="*/ 1829349 h 6097810"/>
              <a:gd name="connsiteX7" fmla="*/ 4271538 w 4881765"/>
              <a:gd name="connsiteY7" fmla="*/ 2439126 h 6097810"/>
              <a:gd name="connsiteX8" fmla="*/ 4881765 w 4881765"/>
              <a:gd name="connsiteY8" fmla="*/ 3048914 h 6097810"/>
              <a:gd name="connsiteX9" fmla="*/ 4271538 w 4881765"/>
              <a:gd name="connsiteY9" fmla="*/ 3658689 h 6097810"/>
              <a:gd name="connsiteX10" fmla="*/ 4881765 w 4881765"/>
              <a:gd name="connsiteY10" fmla="*/ 4268468 h 6097810"/>
              <a:gd name="connsiteX11" fmla="*/ 4271538 w 4881765"/>
              <a:gd name="connsiteY11" fmla="*/ 4878257 h 6097810"/>
              <a:gd name="connsiteX12" fmla="*/ 4881765 w 4881765"/>
              <a:gd name="connsiteY12" fmla="*/ 4878257 h 6097810"/>
              <a:gd name="connsiteX13" fmla="*/ 4881765 w 4881765"/>
              <a:gd name="connsiteY13" fmla="*/ 6097810 h 6097810"/>
              <a:gd name="connsiteX14" fmla="*/ 1830665 w 4881765"/>
              <a:gd name="connsiteY14" fmla="*/ 6097810 h 6097810"/>
              <a:gd name="connsiteX15" fmla="*/ 1220439 w 4881765"/>
              <a:gd name="connsiteY15" fmla="*/ 5488032 h 6097810"/>
              <a:gd name="connsiteX16" fmla="*/ 610219 w 4881765"/>
              <a:gd name="connsiteY16" fmla="*/ 6097810 h 6097810"/>
              <a:gd name="connsiteX17" fmla="*/ 0 w 4881765"/>
              <a:gd name="connsiteY17" fmla="*/ 5488032 h 6097810"/>
              <a:gd name="connsiteX18" fmla="*/ 610219 w 4881765"/>
              <a:gd name="connsiteY18" fmla="*/ 4878257 h 6097810"/>
              <a:gd name="connsiteX19" fmla="*/ 0 w 4881765"/>
              <a:gd name="connsiteY19" fmla="*/ 4268468 h 6097810"/>
              <a:gd name="connsiteX20" fmla="*/ 610219 w 4881765"/>
              <a:gd name="connsiteY20" fmla="*/ 3658689 h 6097810"/>
              <a:gd name="connsiteX21" fmla="*/ 1220439 w 4881765"/>
              <a:gd name="connsiteY21" fmla="*/ 3658689 h 6097810"/>
              <a:gd name="connsiteX22" fmla="*/ 0 w 4881765"/>
              <a:gd name="connsiteY22" fmla="*/ 2439126 h 6097810"/>
              <a:gd name="connsiteX23" fmla="*/ 0 w 4881765"/>
              <a:gd name="connsiteY23" fmla="*/ 1219561 h 6097810"/>
              <a:gd name="connsiteX24" fmla="*/ 1220439 w 4881765"/>
              <a:gd name="connsiteY24" fmla="*/ 1219561 h 6097810"/>
              <a:gd name="connsiteX25" fmla="*/ 0 w 4881765"/>
              <a:gd name="connsiteY25" fmla="*/ 0 h 609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1765" h="6097810">
                <a:moveTo>
                  <a:pt x="0" y="0"/>
                </a:moveTo>
                <a:lnTo>
                  <a:pt x="3661323" y="0"/>
                </a:lnTo>
                <a:lnTo>
                  <a:pt x="3661323" y="609782"/>
                </a:lnTo>
                <a:cubicBezTo>
                  <a:pt x="3661323" y="273009"/>
                  <a:pt x="3934521" y="0"/>
                  <a:pt x="4271538" y="0"/>
                </a:cubicBezTo>
                <a:cubicBezTo>
                  <a:pt x="4608555" y="0"/>
                  <a:pt x="4881765" y="273009"/>
                  <a:pt x="4881765" y="609782"/>
                </a:cubicBezTo>
                <a:cubicBezTo>
                  <a:pt x="4881765" y="946560"/>
                  <a:pt x="4608555" y="1219561"/>
                  <a:pt x="4271538" y="1219561"/>
                </a:cubicBezTo>
                <a:cubicBezTo>
                  <a:pt x="4608555" y="1219561"/>
                  <a:pt x="4881765" y="1492572"/>
                  <a:pt x="4881765" y="1829349"/>
                </a:cubicBezTo>
                <a:cubicBezTo>
                  <a:pt x="4881765" y="2166113"/>
                  <a:pt x="4608555" y="2439126"/>
                  <a:pt x="4271538" y="2439126"/>
                </a:cubicBezTo>
                <a:cubicBezTo>
                  <a:pt x="4608555" y="2439126"/>
                  <a:pt x="4881765" y="2712137"/>
                  <a:pt x="4881765" y="3048914"/>
                </a:cubicBezTo>
                <a:cubicBezTo>
                  <a:pt x="4881765" y="3385678"/>
                  <a:pt x="4608555" y="3658689"/>
                  <a:pt x="4271538" y="3658689"/>
                </a:cubicBezTo>
                <a:cubicBezTo>
                  <a:pt x="4608555" y="3658689"/>
                  <a:pt x="4881765" y="3931693"/>
                  <a:pt x="4881765" y="4268468"/>
                </a:cubicBezTo>
                <a:cubicBezTo>
                  <a:pt x="4881765" y="4605244"/>
                  <a:pt x="4608555" y="4878257"/>
                  <a:pt x="4271538" y="4878257"/>
                </a:cubicBezTo>
                <a:lnTo>
                  <a:pt x="4881765" y="4878257"/>
                </a:lnTo>
                <a:lnTo>
                  <a:pt x="4881765" y="6097810"/>
                </a:lnTo>
                <a:lnTo>
                  <a:pt x="1830665" y="6097810"/>
                </a:lnTo>
                <a:cubicBezTo>
                  <a:pt x="1493646" y="6097810"/>
                  <a:pt x="1220439" y="5824809"/>
                  <a:pt x="1220439" y="5488032"/>
                </a:cubicBezTo>
                <a:cubicBezTo>
                  <a:pt x="1220439" y="5824809"/>
                  <a:pt x="947241" y="6097810"/>
                  <a:pt x="610219" y="6097810"/>
                </a:cubicBezTo>
                <a:cubicBezTo>
                  <a:pt x="273206" y="6097810"/>
                  <a:pt x="0" y="5824809"/>
                  <a:pt x="0" y="5488032"/>
                </a:cubicBezTo>
                <a:cubicBezTo>
                  <a:pt x="0" y="5151258"/>
                  <a:pt x="273206" y="4878257"/>
                  <a:pt x="610219" y="4878257"/>
                </a:cubicBezTo>
                <a:cubicBezTo>
                  <a:pt x="273206" y="4878257"/>
                  <a:pt x="0" y="4605244"/>
                  <a:pt x="0" y="4268468"/>
                </a:cubicBezTo>
                <a:cubicBezTo>
                  <a:pt x="0" y="3931693"/>
                  <a:pt x="273206" y="3658689"/>
                  <a:pt x="610219" y="3658689"/>
                </a:cubicBezTo>
                <a:lnTo>
                  <a:pt x="1220439" y="3658689"/>
                </a:lnTo>
                <a:cubicBezTo>
                  <a:pt x="546410" y="3658689"/>
                  <a:pt x="0" y="3112675"/>
                  <a:pt x="0" y="2439126"/>
                </a:cubicBezTo>
                <a:lnTo>
                  <a:pt x="0" y="1219561"/>
                </a:lnTo>
                <a:lnTo>
                  <a:pt x="1220439" y="1219561"/>
                </a:lnTo>
                <a:cubicBezTo>
                  <a:pt x="546410" y="1219561"/>
                  <a:pt x="0" y="673546"/>
                  <a:pt x="0" y="0"/>
                </a:cubicBezTo>
                <a:close/>
              </a:path>
            </a:pathLst>
          </a:custGeom>
        </p:spPr>
        <p:txBody>
          <a:bodyPr wrap="square">
            <a:noAutofit/>
          </a:bodyPr>
          <a:lstStyle/>
          <a:p>
            <a:r>
              <a:rPr lang="en-US" dirty="0"/>
              <a:t>Click icon to add picture</a:t>
            </a:r>
          </a:p>
        </p:txBody>
      </p:sp>
      <p:pic>
        <p:nvPicPr>
          <p:cNvPr id="5" name="Graphic 4">
            <a:extLst>
              <a:ext uri="{FF2B5EF4-FFF2-40B4-BE49-F238E27FC236}">
                <a16:creationId xmlns:a16="http://schemas.microsoft.com/office/drawing/2014/main" id="{9C98A392-406D-0276-A3BA-688A68C0FD6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332938"/>
            <a:ext cx="4377900" cy="519678"/>
          </a:xfrm>
          <a:prstGeom prst="rect">
            <a:avLst/>
          </a:prstGeom>
        </p:spPr>
      </p:pic>
    </p:spTree>
    <p:extLst>
      <p:ext uri="{BB962C8B-B14F-4D97-AF65-F5344CB8AC3E}">
        <p14:creationId xmlns:p14="http://schemas.microsoft.com/office/powerpoint/2010/main" val="276238333"/>
      </p:ext>
    </p:extLst>
  </p:cSld>
  <p:clrMapOvr>
    <a:overrideClrMapping bg1="dk1" tx1="lt1" bg2="dk2" tx2="lt2" accent1="accent1" accent2="accent2" accent3="accent3" accent4="accent4" accent5="accent5" accent6="accent6" hlink="hlink" folHlink="folHlink"/>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20C9F-1013-4B0A-9633-6F2288270936}"/>
              </a:ext>
            </a:extLst>
          </p:cNvPr>
          <p:cNvSpPr>
            <a:spLocks noGrp="1"/>
          </p:cNvSpPr>
          <p:nvPr>
            <p:ph type="title"/>
          </p:nvPr>
        </p:nvSpPr>
        <p:spPr>
          <a:xfrm>
            <a:off x="228600" y="1601674"/>
            <a:ext cx="11118850" cy="559127"/>
          </a:xfrm>
        </p:spPr>
        <p:txBody>
          <a:bodyPr anchor="t" anchorCtr="0"/>
          <a:lstStyle>
            <a:lvl1pPr>
              <a:lnSpc>
                <a:spcPct val="90000"/>
              </a:lnSpc>
              <a:defRPr sz="4000">
                <a:solidFill>
                  <a:schemeClr val="tx2"/>
                </a:solidFill>
                <a:latin typeface="Poppins" panose="00000500000000000000" pitchFamily="2" charset="0"/>
                <a:cs typeface="Poppins" panose="00000500000000000000" pitchFamily="2" charset="0"/>
              </a:defRPr>
            </a:lvl1pPr>
          </a:lstStyle>
          <a:p>
            <a:r>
              <a:rPr lang="en-US"/>
              <a:t>Click to edit Master title style</a:t>
            </a:r>
          </a:p>
        </p:txBody>
      </p:sp>
      <p:grpSp>
        <p:nvGrpSpPr>
          <p:cNvPr id="67" name="Group 66">
            <a:extLst>
              <a:ext uri="{FF2B5EF4-FFF2-40B4-BE49-F238E27FC236}">
                <a16:creationId xmlns:a16="http://schemas.microsoft.com/office/drawing/2014/main" id="{00BB69D8-570D-EA94-1BF7-EB3BBCAAD075}"/>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p:grpSpPr>
        <p:sp>
          <p:nvSpPr>
            <p:cNvPr id="68" name="Freeform: Shape 67">
              <a:extLst>
                <a:ext uri="{FF2B5EF4-FFF2-40B4-BE49-F238E27FC236}">
                  <a16:creationId xmlns:a16="http://schemas.microsoft.com/office/drawing/2014/main" id="{F798754A-5374-8634-3049-49D53D5C3B28}"/>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98CF393F-AEBD-0ACE-5FA6-C0516250BE06}"/>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2E0685F6-B358-1036-9F72-89F75EA00EB2}"/>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AF74FDD-D20D-7567-2DDC-C98E3B03C1D8}"/>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82CC622-0DE3-2531-4D0B-4C224E8C7A1C}"/>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0ABF046-8C2D-4773-6955-83FBDDFBDFEA}"/>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5BB9E59-A87F-4F01-E0A9-474F84D7E5C4}"/>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AFA78024-6A44-D6E4-7D0C-42C7F6668C8E}"/>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9577B5F-7892-8943-8CE6-A565248D2863}"/>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280C05AE-E59A-9A10-ADB7-B178B52F34DE}"/>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6082D24-076D-E818-EA1A-33336B4D4D2F}"/>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F925D7EF-4B1B-C35E-C30D-49B44CAFDB79}"/>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3EC164-FE60-AB40-4669-C8C659BE7FBB}"/>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44512434-7061-A9BB-A8CC-9ACC5239B81C}"/>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697FAAD-A1B8-36C1-13B9-EBCCD37351C0}"/>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EC680925-8846-DC88-EB32-5F644F08B7D9}"/>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D27B94AB-9CC9-AB21-E346-4739D4041CF5}"/>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D9E8E285-93F2-03D8-4E0A-5076B009B3F0}"/>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CD906F03-AF8C-91D5-FFC4-B546DB08899A}"/>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6A37384-5FE4-FEE6-8B42-E08095430C34}"/>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4D1D56F-28E5-DA69-557E-C3D730880819}"/>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CC364072-9CB5-CC82-39A2-EA20571AF59E}"/>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37D52650-6CC6-DC7D-C54A-45BB7B9993AD}"/>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9DF972B-ACBC-D4CE-3609-AFCD89D57E5E}"/>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B064B64-FCFA-7CAC-CA6F-99F9F101DE30}"/>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02AFA9B6-3AF4-67CB-DB8A-6076AC2F2398}"/>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BC148A0-C738-2B5B-4E78-E894DF1A81F7}"/>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AAF5A0DE-712E-81C1-BCFC-73511C8A88E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solidFill>
              <a:srgbClr val="F9F3D9"/>
            </a:solidFill>
            <a:ln w="6350" cap="flat">
              <a:solidFill>
                <a:schemeClr val="tx2"/>
              </a:solid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3FC39535-9FEF-A19F-7D19-F9F60CE84E05}"/>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solidFill>
              <a:srgbClr val="F9F3D9"/>
            </a:solidFill>
            <a:ln w="6350" cap="flat">
              <a:solidFill>
                <a:schemeClr val="tx2"/>
              </a:solidFill>
              <a:prstDash val="solid"/>
              <a:miter/>
            </a:ln>
          </p:spPr>
          <p:txBody>
            <a:bodyPr rtlCol="0" anchor="ctr"/>
            <a:lstStyle/>
            <a:p>
              <a:endParaRPr lang="en-US" dirty="0"/>
            </a:p>
          </p:txBody>
        </p:sp>
      </p:grpSp>
    </p:spTree>
    <p:extLst>
      <p:ext uri="{BB962C8B-B14F-4D97-AF65-F5344CB8AC3E}">
        <p14:creationId xmlns:p14="http://schemas.microsoft.com/office/powerpoint/2010/main" val="2719966632"/>
      </p:ext>
    </p:extLst>
  </p:cSld>
  <p:clrMapOvr>
    <a:overrideClrMapping bg1="dk1" tx1="lt1" bg2="dk2" tx2="lt2" accent1="accent1" accent2="accent2" accent3="accent3" accent4="accent4" accent5="accent5" accent6="accent6" hlink="hlink" folHlink="folHlink"/>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1" name="Text Placeholder 2">
            <a:extLst>
              <a:ext uri="{FF2B5EF4-FFF2-40B4-BE49-F238E27FC236}">
                <a16:creationId xmlns:a16="http://schemas.microsoft.com/office/drawing/2014/main" id="{9446C67E-95FF-C1C1-2E14-8214C0B5EB2F}"/>
              </a:ext>
            </a:extLst>
          </p:cNvPr>
          <p:cNvSpPr>
            <a:spLocks noGrp="1"/>
          </p:cNvSpPr>
          <p:nvPr>
            <p:ph idx="1"/>
          </p:nvPr>
        </p:nvSpPr>
        <p:spPr>
          <a:xfrm>
            <a:off x="231078" y="1335023"/>
            <a:ext cx="11740260" cy="4754880"/>
          </a:xfrm>
          <a:prstGeom prst="rect">
            <a:avLst/>
          </a:prstGeom>
        </p:spPr>
        <p:txBody>
          <a:bodyPr vert="horz" lIns="0" tIns="0" rIns="0" bIns="0" rtlCol="0">
            <a:noAutofit/>
          </a:bodyPr>
          <a:lstStyle>
            <a:lvl1pPr>
              <a:spcBef>
                <a:spcPts val="1600"/>
              </a:spcBef>
              <a:defRPr/>
            </a:lvl1pPr>
            <a:lvl2pPr>
              <a:spcBef>
                <a:spcPts val="1600"/>
              </a:spcBef>
              <a:defRPr/>
            </a:lvl2pPr>
            <a:lvl3pPr>
              <a:spcBef>
                <a:spcPts val="1600"/>
              </a:spcBef>
              <a:defRPr/>
            </a:lvl3pPr>
            <a:lvl4pPr>
              <a:spcBef>
                <a:spcPts val="1600"/>
              </a:spcBef>
              <a:defRPr/>
            </a:lvl4pPr>
            <a:lvl5pPr>
              <a:spcBef>
                <a:spcPts val="1600"/>
              </a:spcBef>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5">
            <a:extLst>
              <a:ext uri="{FF2B5EF4-FFF2-40B4-BE49-F238E27FC236}">
                <a16:creationId xmlns:a16="http://schemas.microsoft.com/office/drawing/2014/main" id="{F6F35E43-2AB2-8DDE-13F6-EBF936B64C3E}"/>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6" name="Content Placeholder 25">
            <a:extLst>
              <a:ext uri="{FF2B5EF4-FFF2-40B4-BE49-F238E27FC236}">
                <a16:creationId xmlns:a16="http://schemas.microsoft.com/office/drawing/2014/main" id="{E1DEE5FC-E4CA-15E5-FA96-1D71E2D012FE}"/>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2296836590"/>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Text Placeholder 2">
            <a:extLst>
              <a:ext uri="{FF2B5EF4-FFF2-40B4-BE49-F238E27FC236}">
                <a16:creationId xmlns:a16="http://schemas.microsoft.com/office/drawing/2014/main" id="{AC00FE2F-64A2-0B92-CF57-585A0A2026F6}"/>
              </a:ext>
            </a:extLst>
          </p:cNvPr>
          <p:cNvSpPr>
            <a:spLocks noGrp="1"/>
          </p:cNvSpPr>
          <p:nvPr>
            <p:ph idx="1"/>
          </p:nvPr>
        </p:nvSpPr>
        <p:spPr>
          <a:xfrm>
            <a:off x="231078"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
            <a:extLst>
              <a:ext uri="{FF2B5EF4-FFF2-40B4-BE49-F238E27FC236}">
                <a16:creationId xmlns:a16="http://schemas.microsoft.com/office/drawing/2014/main" id="{3318B1CC-E51B-F302-EC27-AF82B0946833}"/>
              </a:ext>
            </a:extLst>
          </p:cNvPr>
          <p:cNvSpPr>
            <a:spLocks noGrp="1"/>
          </p:cNvSpPr>
          <p:nvPr>
            <p:ph idx="13"/>
          </p:nvPr>
        </p:nvSpPr>
        <p:spPr>
          <a:xfrm>
            <a:off x="6327216" y="1335810"/>
            <a:ext cx="5644122"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EB6E2BD-5D36-8ED0-EDB6-90956D53C885}"/>
              </a:ext>
            </a:extLst>
          </p:cNvPr>
          <p:cNvSpPr>
            <a:spLocks noGrp="1"/>
          </p:cNvSpPr>
          <p:nvPr>
            <p:ph type="title"/>
          </p:nvPr>
        </p:nvSpPr>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2" name="Content Placeholder 25">
            <a:extLst>
              <a:ext uri="{FF2B5EF4-FFF2-40B4-BE49-F238E27FC236}">
                <a16:creationId xmlns:a16="http://schemas.microsoft.com/office/drawing/2014/main" id="{E07D980C-6787-1DD3-F084-BA6E418A7531}"/>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178794508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78CA50-AF68-493A-8F61-A331B95E8E01}"/>
              </a:ext>
            </a:extLst>
          </p:cNvPr>
          <p:cNvSpPr>
            <a:spLocks noGrp="1"/>
          </p:cNvSpPr>
          <p:nvPr>
            <p:ph type="title"/>
          </p:nvPr>
        </p:nvSpPr>
        <p:spPr>
          <a:xfrm>
            <a:off x="231078" y="535756"/>
            <a:ext cx="11740260" cy="492944"/>
          </a:xfrm>
        </p:spPr>
        <p:txBody>
          <a:bodyPr/>
          <a:lstStyle>
            <a:lvl1pPr>
              <a:tabLst>
                <a:tab pos="460375" algn="l"/>
              </a:tabLst>
              <a:defRPr b="1" i="0">
                <a:latin typeface="Newsreader ExtraBold" panose="02000000000000000000" pitchFamily="2" charset="77"/>
                <a:cs typeface="Poppins" pitchFamily="2" charset="77"/>
              </a:defRPr>
            </a:lvl1pPr>
          </a:lstStyle>
          <a:p>
            <a:r>
              <a:rPr lang="en-US"/>
              <a:t>Click to edit Master title style</a:t>
            </a:r>
          </a:p>
        </p:txBody>
      </p:sp>
      <p:sp>
        <p:nvSpPr>
          <p:cNvPr id="3" name="Content Placeholder 25">
            <a:extLst>
              <a:ext uri="{FF2B5EF4-FFF2-40B4-BE49-F238E27FC236}">
                <a16:creationId xmlns:a16="http://schemas.microsoft.com/office/drawing/2014/main" id="{67015BB9-B9B6-761A-C9A7-5089CFB6F49D}"/>
              </a:ext>
            </a:extLst>
          </p:cNvPr>
          <p:cNvSpPr>
            <a:spLocks noGrp="1"/>
          </p:cNvSpPr>
          <p:nvPr>
            <p:ph sz="quarter" idx="10" hasCustomPrompt="1"/>
          </p:nvPr>
        </p:nvSpPr>
        <p:spPr>
          <a:xfrm>
            <a:off x="3559175" y="6302375"/>
            <a:ext cx="5732463" cy="327025"/>
          </a:xfrm>
        </p:spPr>
        <p:txBody>
          <a:bodyPr anchor="b"/>
          <a:lstStyle>
            <a:lvl1pPr>
              <a:defRPr sz="1000"/>
            </a:lvl1pPr>
            <a:lvl2pPr>
              <a:defRPr sz="1000"/>
            </a:lvl2pPr>
            <a:lvl3pPr>
              <a:defRPr sz="1000"/>
            </a:lvl3pPr>
            <a:lvl4pPr>
              <a:defRPr sz="1000"/>
            </a:lvl4pPr>
            <a:lvl5pPr>
              <a:defRPr sz="1000"/>
            </a:lvl5pPr>
          </a:lstStyle>
          <a:p>
            <a:pPr eaLnBrk="1" hangingPunct="1">
              <a:defRPr/>
            </a:pPr>
            <a:r>
              <a:rPr lang="en-US" altLang="en-US" sz="1000" b="0" spc="-10">
                <a:latin typeface="Poppins" pitchFamily="2" charset="77"/>
                <a:cs typeface="Poppins" pitchFamily="2" charset="77"/>
              </a:rPr>
              <a:t>References 10px (1.0 Line Spacing)</a:t>
            </a:r>
            <a:br>
              <a:rPr lang="en-US" altLang="en-US" sz="1000" b="0">
                <a:latin typeface="Poppins" pitchFamily="2" charset="77"/>
                <a:cs typeface="Poppins" pitchFamily="2" charset="77"/>
              </a:rPr>
            </a:br>
            <a:r>
              <a:rPr lang="en-US" altLang="en-US" sz="1000" b="0">
                <a:latin typeface="Poppins" pitchFamily="2" charset="77"/>
                <a:cs typeface="Poppins" pitchFamily="2" charset="77"/>
              </a:rPr>
              <a:t>Text anchor point set to “Bottom”</a:t>
            </a:r>
          </a:p>
        </p:txBody>
      </p:sp>
    </p:spTree>
    <p:extLst>
      <p:ext uri="{BB962C8B-B14F-4D97-AF65-F5344CB8AC3E}">
        <p14:creationId xmlns:p14="http://schemas.microsoft.com/office/powerpoint/2010/main" val="18124719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itle Sid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205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231775" indent="-231775">
              <a:lnSpc>
                <a:spcPct val="100000"/>
              </a:lnSpc>
              <a:defRPr lang="en-US" sz="1200" kern="1200" dirty="0" smtClean="0">
                <a:solidFill>
                  <a:schemeClr val="tx1"/>
                </a:solidFill>
                <a:latin typeface="+mn-lt"/>
                <a:ea typeface="+mn-ea"/>
                <a:cs typeface="+mn-cs"/>
              </a:defRPr>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2"/>
            <a:ext cx="6858000" cy="3016291"/>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11977382"/>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itle Side and Content Six">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877E1A-9D3F-45A6-B321-84A1AE671625}"/>
              </a:ext>
            </a:extLst>
          </p:cNvPr>
          <p:cNvSpPr>
            <a:spLocks noGrp="1"/>
          </p:cNvSpPr>
          <p:nvPr>
            <p:ph type="title"/>
          </p:nvPr>
        </p:nvSpPr>
        <p:spPr>
          <a:xfrm>
            <a:off x="231077" y="1600200"/>
            <a:ext cx="3584177" cy="2468880"/>
          </a:xfrm>
        </p:spPr>
        <p:txBody>
          <a:bodyPr rIns="36576"/>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D09074B5-2CCD-AA2E-08C0-6BF706B78284}"/>
              </a:ext>
            </a:extLst>
          </p:cNvPr>
          <p:cNvSpPr>
            <a:spLocks noGrp="1"/>
          </p:cNvSpPr>
          <p:nvPr>
            <p:ph type="body" sz="quarter" idx="13"/>
          </p:nvPr>
        </p:nvSpPr>
        <p:spPr>
          <a:xfrm>
            <a:off x="231078" y="4315877"/>
            <a:ext cx="2941638" cy="1780123"/>
          </a:xfrm>
        </p:spPr>
        <p:txBody>
          <a:bodyPr rIns="91440"/>
          <a:lstStyle>
            <a:lvl1pPr marL="0" indent="0">
              <a:lnSpc>
                <a:spcPct val="100000"/>
              </a:lnSpc>
              <a:buNone/>
              <a:defRPr sz="1200"/>
            </a:lvl1pPr>
            <a:lvl2pPr marL="227013" indent="-227013">
              <a:lnSpc>
                <a:spcPct val="100000"/>
              </a:lnSpc>
              <a:defRPr sz="1200"/>
            </a:lvl2pPr>
            <a:lvl3pPr>
              <a:lnSpc>
                <a:spcPct val="100000"/>
              </a:lnSpc>
              <a:defRPr sz="1200"/>
            </a:lvl3pPr>
          </a:lstStyle>
          <a:p>
            <a:pPr lvl="0"/>
            <a:r>
              <a:rPr lang="en-US"/>
              <a:t>Click to edit Master text styles</a:t>
            </a:r>
          </a:p>
          <a:p>
            <a:pPr lvl="1"/>
            <a:r>
              <a:rPr lang="en-US"/>
              <a:t>Second level</a:t>
            </a:r>
          </a:p>
          <a:p>
            <a:pPr lvl="2"/>
            <a:r>
              <a:rPr lang="en-US"/>
              <a:t>Third level</a:t>
            </a:r>
          </a:p>
        </p:txBody>
      </p:sp>
      <p:sp>
        <p:nvSpPr>
          <p:cNvPr id="7" name="Content Placeholder 2">
            <a:extLst>
              <a:ext uri="{FF2B5EF4-FFF2-40B4-BE49-F238E27FC236}">
                <a16:creationId xmlns:a16="http://schemas.microsoft.com/office/drawing/2014/main" id="{0DA92B2D-0E0D-0F23-9E0B-DE83A0727FF1}"/>
              </a:ext>
            </a:extLst>
          </p:cNvPr>
          <p:cNvSpPr>
            <a:spLocks noGrp="1"/>
          </p:cNvSpPr>
          <p:nvPr>
            <p:ph idx="1" hasCustomPrompt="1"/>
          </p:nvPr>
        </p:nvSpPr>
        <p:spPr>
          <a:xfrm>
            <a:off x="4964035" y="2249393"/>
            <a:ext cx="2242008" cy="1371600"/>
          </a:xfrm>
        </p:spPr>
        <p:txBody>
          <a:bodyPr/>
          <a:lstStyle>
            <a:lvl1pPr>
              <a:spcAft>
                <a:spcPts val="0"/>
              </a:spcAft>
              <a:defRPr sz="2800">
                <a:latin typeface="Poppins Light" panose="00000400000000000000" pitchFamily="2" charset="0"/>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lvl="0"/>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0" name="Content Placeholder 2">
            <a:extLst>
              <a:ext uri="{FF2B5EF4-FFF2-40B4-BE49-F238E27FC236}">
                <a16:creationId xmlns:a16="http://schemas.microsoft.com/office/drawing/2014/main" id="{710DF8A7-F4B0-04BE-FE0E-99CE43BCD2B0}"/>
              </a:ext>
            </a:extLst>
          </p:cNvPr>
          <p:cNvSpPr>
            <a:spLocks noGrp="1"/>
          </p:cNvSpPr>
          <p:nvPr>
            <p:ph idx="14" hasCustomPrompt="1"/>
          </p:nvPr>
        </p:nvSpPr>
        <p:spPr>
          <a:xfrm>
            <a:off x="7315200"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1" name="Content Placeholder 2">
            <a:extLst>
              <a:ext uri="{FF2B5EF4-FFF2-40B4-BE49-F238E27FC236}">
                <a16:creationId xmlns:a16="http://schemas.microsoft.com/office/drawing/2014/main" id="{4392FAA5-17AD-4C10-BF2B-C62C39174BEE}"/>
              </a:ext>
            </a:extLst>
          </p:cNvPr>
          <p:cNvSpPr>
            <a:spLocks noGrp="1"/>
          </p:cNvSpPr>
          <p:nvPr>
            <p:ph idx="15" hasCustomPrompt="1"/>
          </p:nvPr>
        </p:nvSpPr>
        <p:spPr>
          <a:xfrm>
            <a:off x="9718915" y="2249393"/>
            <a:ext cx="2242008"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2" name="Content Placeholder 2">
            <a:extLst>
              <a:ext uri="{FF2B5EF4-FFF2-40B4-BE49-F238E27FC236}">
                <a16:creationId xmlns:a16="http://schemas.microsoft.com/office/drawing/2014/main" id="{C8F5EF31-3AB9-906C-4F68-D86C1816854A}"/>
              </a:ext>
            </a:extLst>
          </p:cNvPr>
          <p:cNvSpPr>
            <a:spLocks noGrp="1"/>
          </p:cNvSpPr>
          <p:nvPr>
            <p:ph idx="16" hasCustomPrompt="1"/>
          </p:nvPr>
        </p:nvSpPr>
        <p:spPr>
          <a:xfrm>
            <a:off x="496365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3" name="Content Placeholder 2">
            <a:extLst>
              <a:ext uri="{FF2B5EF4-FFF2-40B4-BE49-F238E27FC236}">
                <a16:creationId xmlns:a16="http://schemas.microsoft.com/office/drawing/2014/main" id="{3B4D3F5B-C5DE-0117-B8B0-1EEE71B0C5AF}"/>
              </a:ext>
            </a:extLst>
          </p:cNvPr>
          <p:cNvSpPr>
            <a:spLocks noGrp="1"/>
          </p:cNvSpPr>
          <p:nvPr>
            <p:ph idx="17" hasCustomPrompt="1"/>
          </p:nvPr>
        </p:nvSpPr>
        <p:spPr>
          <a:xfrm>
            <a:off x="7315199"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
        <p:nvSpPr>
          <p:cNvPr id="14" name="Content Placeholder 2">
            <a:extLst>
              <a:ext uri="{FF2B5EF4-FFF2-40B4-BE49-F238E27FC236}">
                <a16:creationId xmlns:a16="http://schemas.microsoft.com/office/drawing/2014/main" id="{9F09A0AC-A63F-CB62-FDDB-F000E3FA55E6}"/>
              </a:ext>
            </a:extLst>
          </p:cNvPr>
          <p:cNvSpPr>
            <a:spLocks noGrp="1"/>
          </p:cNvSpPr>
          <p:nvPr>
            <p:ph idx="18" hasCustomPrompt="1"/>
          </p:nvPr>
        </p:nvSpPr>
        <p:spPr>
          <a:xfrm>
            <a:off x="9718914" y="3894084"/>
            <a:ext cx="2252423" cy="1371600"/>
          </a:xfrm>
        </p:spPr>
        <p:txBody>
          <a:bodyPr/>
          <a:lstStyle>
            <a:lvl1pPr>
              <a:spcAft>
                <a:spcPts val="600"/>
              </a:spcAft>
              <a:defRPr lang="en-US" sz="2800" kern="1200" dirty="0">
                <a:solidFill>
                  <a:schemeClr val="tx1"/>
                </a:solidFill>
                <a:latin typeface="Poppins Light" panose="00000400000000000000" pitchFamily="2" charset="0"/>
                <a:ea typeface="+mn-ea"/>
                <a:cs typeface="Poppins Light" panose="00000400000000000000" pitchFamily="2" charset="0"/>
              </a:defRPr>
            </a:lvl1pPr>
            <a:lvl2pPr marL="0" indent="0">
              <a:lnSpc>
                <a:spcPct val="110000"/>
              </a:lnSpc>
              <a:spcBef>
                <a:spcPts val="0"/>
              </a:spcBef>
              <a:buNone/>
              <a:defRPr sz="1200" b="1"/>
            </a:lvl2pPr>
            <a:lvl3pPr marL="0" indent="0">
              <a:lnSpc>
                <a:spcPct val="110000"/>
              </a:lnSpc>
              <a:spcBef>
                <a:spcPts val="0"/>
              </a:spcBef>
              <a:buNone/>
              <a:defRPr sz="1200"/>
            </a:lvl3pPr>
            <a:lvl4pPr marL="182880" indent="-182880">
              <a:lnSpc>
                <a:spcPct val="110000"/>
              </a:lnSpc>
              <a:spcBef>
                <a:spcPts val="0"/>
              </a:spcBef>
              <a:defRPr sz="1200"/>
            </a:lvl4pPr>
            <a:lvl5pPr marL="365760" indent="-182880">
              <a:lnSpc>
                <a:spcPct val="110000"/>
              </a:lnSpc>
              <a:spcBef>
                <a:spcPts val="0"/>
              </a:spcBef>
              <a:buFont typeface="Poppins" panose="00000500000000000000" pitchFamily="2" charset="0"/>
              <a:buChar char="–"/>
              <a:tabLst>
                <a:tab pos="171450" algn="l"/>
              </a:tabLst>
              <a:defRPr sz="1200"/>
            </a:lvl5pPr>
          </a:lstStyle>
          <a:p>
            <a:pPr marL="0" lvl="0" indent="0" algn="l" defTabSz="914400" rtl="0" eaLnBrk="1" latinLnBrk="0" hangingPunct="1">
              <a:lnSpc>
                <a:spcPct val="100000"/>
              </a:lnSpc>
              <a:spcBef>
                <a:spcPts val="1000"/>
              </a:spcBef>
              <a:spcAft>
                <a:spcPts val="0"/>
              </a:spcAft>
              <a:buFont typeface="Arial" panose="020B0604020202020204" pitchFamily="34" charset="0"/>
              <a:buNone/>
            </a:pPr>
            <a:r>
              <a:rPr lang="en-US"/>
              <a:t>First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74756937"/>
      </p:ext>
    </p:extLst>
  </p:cSld>
  <p:clrMapOvr>
    <a:masterClrMapping/>
  </p:clrMapOvr>
  <p:extLst>
    <p:ext uri="{DCECCB84-F9BA-43D5-87BE-67443E8EF086}">
      <p15:sldGuideLst xmlns:p15="http://schemas.microsoft.com/office/powerpoint/2012/main">
        <p15:guide id="1" pos="312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itle Side Only">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D15C742-79CF-3831-919D-328A98C5B5DE}"/>
              </a:ext>
            </a:extLst>
          </p:cNvPr>
          <p:cNvSpPr>
            <a:spLocks noGrp="1"/>
          </p:cNvSpPr>
          <p:nvPr>
            <p:ph type="title"/>
          </p:nvPr>
        </p:nvSpPr>
        <p:spPr>
          <a:xfrm>
            <a:off x="231078" y="1600200"/>
            <a:ext cx="2942886" cy="2462050"/>
          </a:xfrm>
        </p:spPr>
        <p:txBody>
          <a:bodyPr rIns="0"/>
          <a:lstStyle>
            <a:lvl1pPr>
              <a:lnSpc>
                <a:spcPct val="110000"/>
              </a:lnSpc>
              <a:defRPr sz="3000"/>
            </a:lvl1pPr>
          </a:lstStyle>
          <a:p>
            <a:r>
              <a:rPr lang="en-US"/>
              <a:t>Click to edit Master title style</a:t>
            </a:r>
          </a:p>
        </p:txBody>
      </p:sp>
      <p:sp>
        <p:nvSpPr>
          <p:cNvPr id="8" name="Text Placeholder 7">
            <a:extLst>
              <a:ext uri="{FF2B5EF4-FFF2-40B4-BE49-F238E27FC236}">
                <a16:creationId xmlns:a16="http://schemas.microsoft.com/office/drawing/2014/main" id="{1FF39629-31A3-FC61-B6BA-74F8B32333BF}"/>
              </a:ext>
            </a:extLst>
          </p:cNvPr>
          <p:cNvSpPr>
            <a:spLocks noGrp="1"/>
          </p:cNvSpPr>
          <p:nvPr>
            <p:ph type="body" sz="quarter" idx="13"/>
          </p:nvPr>
        </p:nvSpPr>
        <p:spPr>
          <a:xfrm>
            <a:off x="231078" y="4315876"/>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56053062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tle Side and Content Two">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5C821554-0648-2B5A-B7D5-E085E0B776DB}"/>
              </a:ext>
            </a:extLst>
          </p:cNvPr>
          <p:cNvSpPr>
            <a:spLocks noGrp="1"/>
          </p:cNvSpPr>
          <p:nvPr>
            <p:ph type="body" idx="15" hasCustomPrompt="1"/>
          </p:nvPr>
        </p:nvSpPr>
        <p:spPr>
          <a:xfrm>
            <a:off x="3789778"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styles</a:t>
            </a:r>
          </a:p>
        </p:txBody>
      </p:sp>
      <p:sp>
        <p:nvSpPr>
          <p:cNvPr id="11" name="Text Placeholder 4">
            <a:extLst>
              <a:ext uri="{FF2B5EF4-FFF2-40B4-BE49-F238E27FC236}">
                <a16:creationId xmlns:a16="http://schemas.microsoft.com/office/drawing/2014/main" id="{6961B0DA-3841-17BE-67C8-91826EB46F4F}"/>
              </a:ext>
            </a:extLst>
          </p:cNvPr>
          <p:cNvSpPr>
            <a:spLocks noGrp="1"/>
          </p:cNvSpPr>
          <p:nvPr>
            <p:ph type="body" sz="quarter" idx="3" hasCustomPrompt="1"/>
          </p:nvPr>
        </p:nvSpPr>
        <p:spPr>
          <a:xfrm>
            <a:off x="8538963" y="1635213"/>
            <a:ext cx="3474720" cy="457200"/>
          </a:xfrm>
        </p:spPr>
        <p:txBody>
          <a:bodyPr anchor="t" anchorCtr="0"/>
          <a:lstStyle>
            <a:lvl1pPr marL="0" indent="0">
              <a:buNone/>
              <a:defRPr lang="en-US" sz="1200" b="1" kern="1200" cap="all" spc="220" baseline="0" dirty="0" smtClean="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100000"/>
              </a:lnSpc>
              <a:spcBef>
                <a:spcPts val="1000"/>
              </a:spcBef>
              <a:buFont typeface="Arial" panose="020B0604020202020204" pitchFamily="34" charset="0"/>
              <a:buNone/>
            </a:pPr>
            <a:r>
              <a:rPr lang="en-US"/>
              <a:t>Click to edit Master styles</a:t>
            </a:r>
          </a:p>
        </p:txBody>
      </p:sp>
      <p:sp>
        <p:nvSpPr>
          <p:cNvPr id="4" name="Title 1">
            <a:extLst>
              <a:ext uri="{FF2B5EF4-FFF2-40B4-BE49-F238E27FC236}">
                <a16:creationId xmlns:a16="http://schemas.microsoft.com/office/drawing/2014/main" id="{B63F1DB4-0547-7A8A-EE23-20411D8ADB71}"/>
              </a:ext>
            </a:extLst>
          </p:cNvPr>
          <p:cNvSpPr txBox="1">
            <a:spLocks/>
          </p:cNvSpPr>
          <p:nvPr userDrawn="1"/>
        </p:nvSpPr>
        <p:spPr>
          <a:xfrm>
            <a:off x="231078" y="351263"/>
            <a:ext cx="2942886" cy="2462050"/>
          </a:xfrm>
          <a:prstGeom prst="rect">
            <a:avLst/>
          </a:prstGeom>
        </p:spPr>
        <p:txBody>
          <a:bodyPr vert="horz" lIns="0" tIns="0" rIns="0" bIns="0" rtlCol="0" anchor="ctr" anchorCtr="0">
            <a:spAutoFit/>
          </a:bodyPr>
          <a:lstStyle>
            <a:lvl1pPr algn="l" defTabSz="914400" rtl="0" eaLnBrk="1" latinLnBrk="0" hangingPunct="1">
              <a:lnSpc>
                <a:spcPct val="110000"/>
              </a:lnSpc>
              <a:spcBef>
                <a:spcPts val="0"/>
              </a:spcBef>
              <a:buNone/>
              <a:defRPr sz="3000" b="1" i="0" kern="1200" spc="100" baseline="0">
                <a:solidFill>
                  <a:schemeClr val="tx1"/>
                </a:solidFill>
                <a:latin typeface="Poppins"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en-US" dirty="0"/>
              <a:t>Click to edit Master title style</a:t>
            </a:r>
          </a:p>
        </p:txBody>
      </p:sp>
      <p:sp>
        <p:nvSpPr>
          <p:cNvPr id="5" name="Text Placeholder 7">
            <a:extLst>
              <a:ext uri="{FF2B5EF4-FFF2-40B4-BE49-F238E27FC236}">
                <a16:creationId xmlns:a16="http://schemas.microsoft.com/office/drawing/2014/main" id="{90C6061A-79E9-4DAE-8D6E-A44E6EB35E79}"/>
              </a:ext>
            </a:extLst>
          </p:cNvPr>
          <p:cNvSpPr>
            <a:spLocks noGrp="1"/>
          </p:cNvSpPr>
          <p:nvPr>
            <p:ph type="body" sz="quarter" idx="19"/>
          </p:nvPr>
        </p:nvSpPr>
        <p:spPr>
          <a:xfrm>
            <a:off x="231078" y="3066939"/>
            <a:ext cx="2941638" cy="1780124"/>
          </a:xfrm>
        </p:spPr>
        <p:txBody>
          <a:bodyPr rIns="91440"/>
          <a:lstStyle>
            <a:lvl1pPr marL="0" indent="0">
              <a:lnSpc>
                <a:spcPct val="100000"/>
              </a:lnSpc>
              <a:buNone/>
              <a:defRPr sz="1200"/>
            </a:lvl1pPr>
            <a:lvl2pPr marL="0" indent="0">
              <a:lnSpc>
                <a:spcPct val="100000"/>
              </a:lnSpc>
              <a:buNone/>
              <a:defRPr lang="en-US" sz="1200" kern="1200" dirty="0" smtClean="0">
                <a:solidFill>
                  <a:schemeClr val="tx1"/>
                </a:solidFill>
                <a:latin typeface="+mn-lt"/>
                <a:ea typeface="+mn-ea"/>
                <a:cs typeface="+mn-cs"/>
              </a:defRPr>
            </a:lvl2pPr>
            <a:lvl3pPr>
              <a:lnSpc>
                <a:spcPct val="100000"/>
              </a:lnSpc>
              <a:defRPr lang="en-US" sz="1200" kern="1200" dirty="0" smtClean="0">
                <a:solidFill>
                  <a:schemeClr val="tx1"/>
                </a:solidFill>
                <a:latin typeface="+mn-lt"/>
                <a:ea typeface="+mn-ea"/>
                <a:cs typeface="+mn-cs"/>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272457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Closing - Black">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7BC9E5-5C0A-43D4-8EC3-3D19A061040A}"/>
              </a:ext>
            </a:extLst>
          </p:cNvPr>
          <p:cNvSpPr>
            <a:spLocks noGrp="1"/>
          </p:cNvSpPr>
          <p:nvPr>
            <p:ph type="ctrTitle" hasCustomPrompt="1"/>
          </p:nvPr>
        </p:nvSpPr>
        <p:spPr>
          <a:xfrm>
            <a:off x="4037216" y="1149678"/>
            <a:ext cx="4184072" cy="893180"/>
          </a:xfrm>
        </p:spPr>
        <p:txBody>
          <a:bodyPr anchor="t" anchorCtr="0">
            <a:noAutofit/>
          </a:bodyPr>
          <a:lstStyle>
            <a:lvl1pPr algn="ctr">
              <a:lnSpc>
                <a:spcPct val="90000"/>
              </a:lnSpc>
              <a:defRPr sz="6600">
                <a:solidFill>
                  <a:schemeClr val="bg2"/>
                </a:solidFill>
              </a:defRPr>
            </a:lvl1pPr>
          </a:lstStyle>
          <a:p>
            <a:r>
              <a:rPr lang="en-US"/>
              <a:t>Thank you.</a:t>
            </a:r>
          </a:p>
        </p:txBody>
      </p:sp>
      <p:sp>
        <p:nvSpPr>
          <p:cNvPr id="3" name="Subtitle 2">
            <a:extLst>
              <a:ext uri="{FF2B5EF4-FFF2-40B4-BE49-F238E27FC236}">
                <a16:creationId xmlns:a16="http://schemas.microsoft.com/office/drawing/2014/main" id="{3585C169-6272-457A-8024-7D541A007B5D}"/>
              </a:ext>
            </a:extLst>
          </p:cNvPr>
          <p:cNvSpPr>
            <a:spLocks noGrp="1"/>
          </p:cNvSpPr>
          <p:nvPr>
            <p:ph type="subTitle" idx="1"/>
          </p:nvPr>
        </p:nvSpPr>
        <p:spPr>
          <a:xfrm>
            <a:off x="228601" y="1716991"/>
            <a:ext cx="3470564" cy="1629251"/>
          </a:xfrm>
        </p:spPr>
        <p:txBody>
          <a:bodyPr>
            <a:noAutofit/>
          </a:bodyPr>
          <a:lstStyle>
            <a:lvl1pPr marL="0" indent="0" algn="l">
              <a:lnSpc>
                <a:spcPct val="100000"/>
              </a:lnSpc>
              <a:spcBef>
                <a:spcPts val="0"/>
              </a:spcBef>
              <a:buNone/>
              <a:defRPr sz="1500">
                <a:solidFill>
                  <a:schemeClr val="bg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7" name="Straight Connector 6">
            <a:extLst>
              <a:ext uri="{FF2B5EF4-FFF2-40B4-BE49-F238E27FC236}">
                <a16:creationId xmlns:a16="http://schemas.microsoft.com/office/drawing/2014/main" id="{B367EEC6-554F-5007-918F-925B2BA9122F}"/>
              </a:ext>
            </a:extLst>
          </p:cNvPr>
          <p:cNvCxnSpPr/>
          <p:nvPr userDrawn="1"/>
        </p:nvCxnSpPr>
        <p:spPr>
          <a:xfrm>
            <a:off x="228601" y="1377927"/>
            <a:ext cx="3470564"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62F75A0-70A4-4DC7-CCA3-10B329EC2859}"/>
              </a:ext>
              <a:ext uri="{C183D7F6-B498-43B3-948B-1728B52AA6E4}">
                <adec:decorative xmlns:adec="http://schemas.microsoft.com/office/drawing/2017/decorative" val="1"/>
              </a:ext>
            </a:extLst>
          </p:cNvPr>
          <p:cNvGrpSpPr>
            <a:grpSpLocks noChangeAspect="1"/>
          </p:cNvGrpSpPr>
          <p:nvPr userDrawn="1"/>
        </p:nvGrpSpPr>
        <p:grpSpPr bwMode="gray">
          <a:xfrm>
            <a:off x="228600" y="3511756"/>
            <a:ext cx="11704320" cy="2926081"/>
            <a:chOff x="1196340" y="2508687"/>
            <a:chExt cx="10561320" cy="2640331"/>
          </a:xfrm>
          <a:solidFill>
            <a:srgbClr val="1E1E1E"/>
          </a:solidFill>
        </p:grpSpPr>
        <p:sp>
          <p:nvSpPr>
            <p:cNvPr id="8" name="Freeform: Shape 67">
              <a:extLst>
                <a:ext uri="{FF2B5EF4-FFF2-40B4-BE49-F238E27FC236}">
                  <a16:creationId xmlns:a16="http://schemas.microsoft.com/office/drawing/2014/main" id="{E42E3C8F-A535-F031-7531-3F96A58B7113}"/>
                </a:ext>
              </a:extLst>
            </p:cNvPr>
            <p:cNvSpPr/>
            <p:nvPr/>
          </p:nvSpPr>
          <p:spPr bwMode="gray">
            <a:xfrm>
              <a:off x="1196340" y="2508689"/>
              <a:ext cx="880108" cy="880109"/>
            </a:xfrm>
            <a:custGeom>
              <a:avLst/>
              <a:gdLst>
                <a:gd name="connsiteX0" fmla="*/ 880108 w 880108"/>
                <a:gd name="connsiteY0" fmla="*/ 880109 h 880109"/>
                <a:gd name="connsiteX1" fmla="*/ 880108 w 880108"/>
                <a:gd name="connsiteY1" fmla="*/ 880109 h 880109"/>
                <a:gd name="connsiteX2" fmla="*/ 880108 w 880108"/>
                <a:gd name="connsiteY2" fmla="*/ 0 h 880109"/>
                <a:gd name="connsiteX3" fmla="*/ 0 w 880108"/>
                <a:gd name="connsiteY3" fmla="*/ 0 h 880109"/>
                <a:gd name="connsiteX4" fmla="*/ 0 w 880108"/>
                <a:gd name="connsiteY4" fmla="*/ 1 h 880109"/>
                <a:gd name="connsiteX5" fmla="*/ 880108 w 880108"/>
                <a:gd name="connsiteY5" fmla="*/ 880109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880108" y="880109"/>
                  </a:moveTo>
                  <a:lnTo>
                    <a:pt x="880108" y="880109"/>
                  </a:lnTo>
                  <a:cubicBezTo>
                    <a:pt x="880108" y="880109"/>
                    <a:pt x="880108" y="0"/>
                    <a:pt x="880108" y="0"/>
                  </a:cubicBezTo>
                  <a:lnTo>
                    <a:pt x="0" y="0"/>
                  </a:lnTo>
                  <a:cubicBezTo>
                    <a:pt x="0" y="0"/>
                    <a:pt x="0" y="1"/>
                    <a:pt x="0" y="1"/>
                  </a:cubicBezTo>
                  <a:cubicBezTo>
                    <a:pt x="0" y="486071"/>
                    <a:pt x="394038" y="880109"/>
                    <a:pt x="880108" y="880109"/>
                  </a:cubicBezTo>
                  <a:close/>
                </a:path>
              </a:pathLst>
            </a:custGeom>
            <a:grpFill/>
            <a:ln w="6350" cap="flat">
              <a:noFill/>
              <a:prstDash val="solid"/>
              <a:miter/>
            </a:ln>
          </p:spPr>
          <p:txBody>
            <a:bodyPr rtlCol="0" anchor="ctr"/>
            <a:lstStyle/>
            <a:p>
              <a:endParaRPr lang="en-US" dirty="0"/>
            </a:p>
          </p:txBody>
        </p:sp>
        <p:sp>
          <p:nvSpPr>
            <p:cNvPr id="9" name="Freeform: Shape 68">
              <a:extLst>
                <a:ext uri="{FF2B5EF4-FFF2-40B4-BE49-F238E27FC236}">
                  <a16:creationId xmlns:a16="http://schemas.microsoft.com/office/drawing/2014/main" id="{6CD99D30-92CE-FBCD-6FCC-AB2BF8AAEA53}"/>
                </a:ext>
              </a:extLst>
            </p:cNvPr>
            <p:cNvSpPr/>
            <p:nvPr/>
          </p:nvSpPr>
          <p:spPr bwMode="gray">
            <a:xfrm>
              <a:off x="2076450"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0" name="Freeform: Shape 69">
              <a:extLst>
                <a:ext uri="{FF2B5EF4-FFF2-40B4-BE49-F238E27FC236}">
                  <a16:creationId xmlns:a16="http://schemas.microsoft.com/office/drawing/2014/main" id="{4B957C82-91E0-A2BF-23F3-B6723E7F3390}"/>
                </a:ext>
              </a:extLst>
            </p:cNvPr>
            <p:cNvSpPr/>
            <p:nvPr/>
          </p:nvSpPr>
          <p:spPr bwMode="gray">
            <a:xfrm>
              <a:off x="1196340" y="4268907"/>
              <a:ext cx="1760219" cy="880109"/>
            </a:xfrm>
            <a:custGeom>
              <a:avLst/>
              <a:gdLst>
                <a:gd name="connsiteX0" fmla="*/ 0 w 1760219"/>
                <a:gd name="connsiteY0" fmla="*/ 0 h 880109"/>
                <a:gd name="connsiteX1" fmla="*/ 1760219 w 1760219"/>
                <a:gd name="connsiteY1" fmla="*/ 0 h 880109"/>
                <a:gd name="connsiteX2" fmla="*/ 1760219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19" y="0"/>
                  </a:lnTo>
                  <a:lnTo>
                    <a:pt x="1760219" y="880109"/>
                  </a:lnTo>
                  <a:lnTo>
                    <a:pt x="0" y="880109"/>
                  </a:lnTo>
                  <a:close/>
                </a:path>
              </a:pathLst>
            </a:custGeom>
            <a:grpFill/>
            <a:ln w="6350" cap="flat">
              <a:noFill/>
              <a:prstDash val="solid"/>
              <a:miter/>
            </a:ln>
          </p:spPr>
          <p:txBody>
            <a:bodyPr rtlCol="0" anchor="ctr"/>
            <a:lstStyle/>
            <a:p>
              <a:endParaRPr lang="en-US" dirty="0"/>
            </a:p>
          </p:txBody>
        </p:sp>
        <p:sp>
          <p:nvSpPr>
            <p:cNvPr id="11" name="Freeform: Shape 70">
              <a:extLst>
                <a:ext uri="{FF2B5EF4-FFF2-40B4-BE49-F238E27FC236}">
                  <a16:creationId xmlns:a16="http://schemas.microsoft.com/office/drawing/2014/main" id="{1144DE8D-C3A4-08D5-0CC8-37C914FE9E9A}"/>
                </a:ext>
              </a:extLst>
            </p:cNvPr>
            <p:cNvSpPr/>
            <p:nvPr/>
          </p:nvSpPr>
          <p:spPr bwMode="gray">
            <a:xfrm>
              <a:off x="1196340"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2" name="Freeform: Shape 71">
              <a:extLst>
                <a:ext uri="{FF2B5EF4-FFF2-40B4-BE49-F238E27FC236}">
                  <a16:creationId xmlns:a16="http://schemas.microsoft.com/office/drawing/2014/main" id="{4F77FA5D-4172-9AA6-5E71-EA297C76905F}"/>
                </a:ext>
              </a:extLst>
            </p:cNvPr>
            <p:cNvSpPr/>
            <p:nvPr/>
          </p:nvSpPr>
          <p:spPr bwMode="gray">
            <a:xfrm rot="10800000">
              <a:off x="2956561"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3" name="Freeform: Shape 72">
              <a:extLst>
                <a:ext uri="{FF2B5EF4-FFF2-40B4-BE49-F238E27FC236}">
                  <a16:creationId xmlns:a16="http://schemas.microsoft.com/office/drawing/2014/main" id="{116300CB-C9E0-9A43-104B-F2AB807AC2E8}"/>
                </a:ext>
              </a:extLst>
            </p:cNvPr>
            <p:cNvSpPr/>
            <p:nvPr/>
          </p:nvSpPr>
          <p:spPr bwMode="gray">
            <a:xfrm rot="10800000">
              <a:off x="2956561" y="4268907"/>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14" name="Freeform: Shape 73">
              <a:extLst>
                <a:ext uri="{FF2B5EF4-FFF2-40B4-BE49-F238E27FC236}">
                  <a16:creationId xmlns:a16="http://schemas.microsoft.com/office/drawing/2014/main" id="{21BC4363-9104-D536-40D1-6FF0D220558C}"/>
                </a:ext>
              </a:extLst>
            </p:cNvPr>
            <p:cNvSpPr/>
            <p:nvPr/>
          </p:nvSpPr>
          <p:spPr bwMode="gray">
            <a:xfrm>
              <a:off x="2076450" y="3388798"/>
              <a:ext cx="880109" cy="880109"/>
            </a:xfrm>
            <a:custGeom>
              <a:avLst/>
              <a:gdLst>
                <a:gd name="connsiteX0" fmla="*/ 441815 w 880109"/>
                <a:gd name="connsiteY0" fmla="*/ 0 h 880109"/>
                <a:gd name="connsiteX1" fmla="*/ 880109 w 880109"/>
                <a:gd name="connsiteY1" fmla="*/ 441815 h 880109"/>
                <a:gd name="connsiteX2" fmla="*/ 441815 w 880109"/>
                <a:gd name="connsiteY2" fmla="*/ 880109 h 880109"/>
                <a:gd name="connsiteX3" fmla="*/ 0 w 880109"/>
                <a:gd name="connsiteY3" fmla="*/ 441815 h 880109"/>
                <a:gd name="connsiteX4" fmla="*/ 441815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5" y="0"/>
                  </a:moveTo>
                  <a:cubicBezTo>
                    <a:pt x="682965" y="0"/>
                    <a:pt x="880109" y="197145"/>
                    <a:pt x="880109" y="441815"/>
                  </a:cubicBezTo>
                  <a:cubicBezTo>
                    <a:pt x="880109" y="682965"/>
                    <a:pt x="682965" y="880109"/>
                    <a:pt x="441815" y="880109"/>
                  </a:cubicBezTo>
                  <a:cubicBezTo>
                    <a:pt x="197144" y="880109"/>
                    <a:pt x="0" y="682965"/>
                    <a:pt x="0" y="441815"/>
                  </a:cubicBezTo>
                  <a:cubicBezTo>
                    <a:pt x="0" y="197145"/>
                    <a:pt x="197144" y="0"/>
                    <a:pt x="441815" y="0"/>
                  </a:cubicBezTo>
                  <a:close/>
                </a:path>
              </a:pathLst>
            </a:custGeom>
            <a:grpFill/>
            <a:ln w="6350" cap="flat">
              <a:noFill/>
              <a:prstDash val="solid"/>
              <a:miter/>
            </a:ln>
          </p:spPr>
          <p:txBody>
            <a:bodyPr rtlCol="0" anchor="ctr"/>
            <a:lstStyle/>
            <a:p>
              <a:endParaRPr lang="en-US" dirty="0"/>
            </a:p>
          </p:txBody>
        </p:sp>
        <p:sp>
          <p:nvSpPr>
            <p:cNvPr id="16" name="Freeform: Shape 74">
              <a:extLst>
                <a:ext uri="{FF2B5EF4-FFF2-40B4-BE49-F238E27FC236}">
                  <a16:creationId xmlns:a16="http://schemas.microsoft.com/office/drawing/2014/main" id="{12BD3D00-31E9-2F3D-6242-381840A38F9F}"/>
                </a:ext>
              </a:extLst>
            </p:cNvPr>
            <p:cNvSpPr/>
            <p:nvPr/>
          </p:nvSpPr>
          <p:spPr bwMode="gray">
            <a:xfrm>
              <a:off x="5596890"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5" y="880109"/>
                    <a:pt x="438294" y="880109"/>
                  </a:cubicBezTo>
                  <a:cubicBezTo>
                    <a:pt x="197144" y="880109"/>
                    <a:pt x="0" y="682965"/>
                    <a:pt x="0" y="441815"/>
                  </a:cubicBezTo>
                  <a:cubicBezTo>
                    <a:pt x="0" y="197145"/>
                    <a:pt x="197144" y="0"/>
                    <a:pt x="438294" y="0"/>
                  </a:cubicBezTo>
                  <a:cubicBezTo>
                    <a:pt x="682965" y="0"/>
                    <a:pt x="880109" y="197145"/>
                    <a:pt x="880109" y="441815"/>
                  </a:cubicBezTo>
                  <a:close/>
                </a:path>
              </a:pathLst>
            </a:custGeom>
            <a:grpFill/>
            <a:ln w="6350" cap="flat">
              <a:noFill/>
              <a:prstDash val="solid"/>
              <a:miter/>
            </a:ln>
          </p:spPr>
          <p:txBody>
            <a:bodyPr rtlCol="0" anchor="ctr"/>
            <a:lstStyle/>
            <a:p>
              <a:endParaRPr lang="en-US" dirty="0"/>
            </a:p>
          </p:txBody>
        </p:sp>
        <p:sp>
          <p:nvSpPr>
            <p:cNvPr id="17" name="Freeform: Shape 75">
              <a:extLst>
                <a:ext uri="{FF2B5EF4-FFF2-40B4-BE49-F238E27FC236}">
                  <a16:creationId xmlns:a16="http://schemas.microsoft.com/office/drawing/2014/main" id="{7AEC88AC-53FE-B9D4-1640-97F33C7A23B1}"/>
                </a:ext>
              </a:extLst>
            </p:cNvPr>
            <p:cNvSpPr/>
            <p:nvPr/>
          </p:nvSpPr>
          <p:spPr bwMode="gray">
            <a:xfrm>
              <a:off x="5596891" y="2508687"/>
              <a:ext cx="880108" cy="880109"/>
            </a:xfrm>
            <a:custGeom>
              <a:avLst/>
              <a:gdLst>
                <a:gd name="connsiteX0" fmla="*/ 0 w 880108"/>
                <a:gd name="connsiteY0" fmla="*/ 0 h 880109"/>
                <a:gd name="connsiteX1" fmla="*/ 0 w 880108"/>
                <a:gd name="connsiteY1" fmla="*/ 0 h 880109"/>
                <a:gd name="connsiteX2" fmla="*/ 0 w 880108"/>
                <a:gd name="connsiteY2" fmla="*/ 880109 h 880109"/>
                <a:gd name="connsiteX3" fmla="*/ 880109 w 880108"/>
                <a:gd name="connsiteY3" fmla="*/ 880109 h 880109"/>
                <a:gd name="connsiteX4" fmla="*/ 880109 w 880108"/>
                <a:gd name="connsiteY4" fmla="*/ 880108 h 880109"/>
                <a:gd name="connsiteX5" fmla="*/ 0 w 880108"/>
                <a:gd name="connsiteY5"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8" h="880109">
                  <a:moveTo>
                    <a:pt x="0" y="0"/>
                  </a:moveTo>
                  <a:lnTo>
                    <a:pt x="0" y="0"/>
                  </a:lnTo>
                  <a:cubicBezTo>
                    <a:pt x="0" y="0"/>
                    <a:pt x="0" y="880109"/>
                    <a:pt x="0" y="880109"/>
                  </a:cubicBezTo>
                  <a:lnTo>
                    <a:pt x="880109" y="880109"/>
                  </a:lnTo>
                  <a:cubicBezTo>
                    <a:pt x="880109" y="880109"/>
                    <a:pt x="880109" y="880108"/>
                    <a:pt x="880109" y="880108"/>
                  </a:cubicBezTo>
                  <a:cubicBezTo>
                    <a:pt x="880109" y="394038"/>
                    <a:pt x="486070" y="0"/>
                    <a:pt x="0" y="0"/>
                  </a:cubicBezTo>
                  <a:close/>
                </a:path>
              </a:pathLst>
            </a:custGeom>
            <a:grpFill/>
            <a:ln w="6350" cap="flat">
              <a:noFill/>
              <a:prstDash val="solid"/>
              <a:miter/>
            </a:ln>
          </p:spPr>
          <p:txBody>
            <a:bodyPr rtlCol="0" anchor="ctr"/>
            <a:lstStyle/>
            <a:p>
              <a:endParaRPr lang="en-US" dirty="0"/>
            </a:p>
          </p:txBody>
        </p:sp>
        <p:sp>
          <p:nvSpPr>
            <p:cNvPr id="18" name="Freeform: Shape 76">
              <a:extLst>
                <a:ext uri="{FF2B5EF4-FFF2-40B4-BE49-F238E27FC236}">
                  <a16:creationId xmlns:a16="http://schemas.microsoft.com/office/drawing/2014/main" id="{ED180FD9-F7C2-93C6-3D35-EFD330D5F8C3}"/>
                </a:ext>
              </a:extLst>
            </p:cNvPr>
            <p:cNvSpPr/>
            <p:nvPr/>
          </p:nvSpPr>
          <p:spPr bwMode="gray">
            <a:xfrm rot="5400000">
              <a:off x="559689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19" name="Freeform: Shape 77">
              <a:extLst>
                <a:ext uri="{FF2B5EF4-FFF2-40B4-BE49-F238E27FC236}">
                  <a16:creationId xmlns:a16="http://schemas.microsoft.com/office/drawing/2014/main" id="{DB8459F0-1C30-7086-4D5F-4EB881DD1923}"/>
                </a:ext>
              </a:extLst>
            </p:cNvPr>
            <p:cNvSpPr/>
            <p:nvPr/>
          </p:nvSpPr>
          <p:spPr bwMode="gray">
            <a:xfrm rot="16200000">
              <a:off x="4716781"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0" name="Freeform: Shape 78">
              <a:extLst>
                <a:ext uri="{FF2B5EF4-FFF2-40B4-BE49-F238E27FC236}">
                  <a16:creationId xmlns:a16="http://schemas.microsoft.com/office/drawing/2014/main" id="{60EEEF20-2DEC-BCC2-0DC3-49A6513FD571}"/>
                </a:ext>
              </a:extLst>
            </p:cNvPr>
            <p:cNvSpPr/>
            <p:nvPr/>
          </p:nvSpPr>
          <p:spPr bwMode="gray">
            <a:xfrm rot="16200000">
              <a:off x="383667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1" name="Freeform: Shape 79">
              <a:extLst>
                <a:ext uri="{FF2B5EF4-FFF2-40B4-BE49-F238E27FC236}">
                  <a16:creationId xmlns:a16="http://schemas.microsoft.com/office/drawing/2014/main" id="{0ADC56A3-214C-04C2-7C4C-9B6D15A8987E}"/>
                </a:ext>
              </a:extLst>
            </p:cNvPr>
            <p:cNvSpPr/>
            <p:nvPr/>
          </p:nvSpPr>
          <p:spPr bwMode="gray">
            <a:xfrm rot="16200000">
              <a:off x="4276727" y="2948743"/>
              <a:ext cx="1760219" cy="880109"/>
            </a:xfrm>
            <a:custGeom>
              <a:avLst/>
              <a:gdLst>
                <a:gd name="connsiteX0" fmla="*/ 440054 w 1760219"/>
                <a:gd name="connsiteY0" fmla="*/ 0 h 880109"/>
                <a:gd name="connsiteX1" fmla="*/ 880111 w 1760219"/>
                <a:gd name="connsiteY1" fmla="*/ 0 h 880109"/>
                <a:gd name="connsiteX2" fmla="*/ 1760219 w 1760219"/>
                <a:gd name="connsiteY2" fmla="*/ 880108 h 880109"/>
                <a:gd name="connsiteX3" fmla="*/ 1760219 w 1760219"/>
                <a:gd name="connsiteY3" fmla="*/ 880109 h 880109"/>
                <a:gd name="connsiteX4" fmla="*/ 440054 w 1760219"/>
                <a:gd name="connsiteY4" fmla="*/ 880109 h 880109"/>
                <a:gd name="connsiteX5" fmla="*/ 0 w 1760219"/>
                <a:gd name="connsiteY5" fmla="*/ 440055 h 880109"/>
                <a:gd name="connsiteX6" fmla="*/ 0 w 1760219"/>
                <a:gd name="connsiteY6" fmla="*/ 440054 h 880109"/>
                <a:gd name="connsiteX7" fmla="*/ 440054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2" name="Freeform: Shape 80">
              <a:extLst>
                <a:ext uri="{FF2B5EF4-FFF2-40B4-BE49-F238E27FC236}">
                  <a16:creationId xmlns:a16="http://schemas.microsoft.com/office/drawing/2014/main" id="{DB4C5DF1-DA75-0B52-2770-BAAE7CD8906E}"/>
                </a:ext>
              </a:extLst>
            </p:cNvPr>
            <p:cNvSpPr/>
            <p:nvPr/>
          </p:nvSpPr>
          <p:spPr bwMode="gray">
            <a:xfrm rot="16200000">
              <a:off x="339661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23" name="Freeform: Shape 81">
              <a:extLst>
                <a:ext uri="{FF2B5EF4-FFF2-40B4-BE49-F238E27FC236}">
                  <a16:creationId xmlns:a16="http://schemas.microsoft.com/office/drawing/2014/main" id="{4DF44BB1-9642-1742-8177-B08C86772DAA}"/>
                </a:ext>
              </a:extLst>
            </p:cNvPr>
            <p:cNvSpPr/>
            <p:nvPr/>
          </p:nvSpPr>
          <p:spPr bwMode="gray">
            <a:xfrm>
              <a:off x="10877551" y="4268907"/>
              <a:ext cx="880109" cy="880109"/>
            </a:xfrm>
            <a:custGeom>
              <a:avLst/>
              <a:gdLst>
                <a:gd name="connsiteX0" fmla="*/ 880109 w 880109"/>
                <a:gd name="connsiteY0" fmla="*/ 441815 h 880109"/>
                <a:gd name="connsiteX1" fmla="*/ 438294 w 880109"/>
                <a:gd name="connsiteY1" fmla="*/ 880109 h 880109"/>
                <a:gd name="connsiteX2" fmla="*/ 0 w 880109"/>
                <a:gd name="connsiteY2" fmla="*/ 441815 h 880109"/>
                <a:gd name="connsiteX3" fmla="*/ 438294 w 880109"/>
                <a:gd name="connsiteY3" fmla="*/ 0 h 880109"/>
                <a:gd name="connsiteX4" fmla="*/ 880109 w 880109"/>
                <a:gd name="connsiteY4" fmla="*/ 441815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880109" y="441815"/>
                  </a:moveTo>
                  <a:cubicBezTo>
                    <a:pt x="880109" y="682965"/>
                    <a:pt x="682964" y="880109"/>
                    <a:pt x="438294" y="880109"/>
                  </a:cubicBezTo>
                  <a:cubicBezTo>
                    <a:pt x="197144" y="880109"/>
                    <a:pt x="0" y="682965"/>
                    <a:pt x="0" y="441815"/>
                  </a:cubicBezTo>
                  <a:cubicBezTo>
                    <a:pt x="0" y="197145"/>
                    <a:pt x="197144" y="0"/>
                    <a:pt x="438294" y="0"/>
                  </a:cubicBezTo>
                  <a:cubicBezTo>
                    <a:pt x="682964" y="0"/>
                    <a:pt x="880109" y="197145"/>
                    <a:pt x="880109" y="441815"/>
                  </a:cubicBezTo>
                  <a:close/>
                </a:path>
              </a:pathLst>
            </a:custGeom>
            <a:grpFill/>
            <a:ln w="6350" cap="flat">
              <a:noFill/>
              <a:prstDash val="solid"/>
              <a:miter/>
            </a:ln>
          </p:spPr>
          <p:txBody>
            <a:bodyPr rtlCol="0" anchor="ctr"/>
            <a:lstStyle/>
            <a:p>
              <a:endParaRPr lang="en-US" dirty="0"/>
            </a:p>
          </p:txBody>
        </p:sp>
        <p:sp>
          <p:nvSpPr>
            <p:cNvPr id="24" name="Freeform: Shape 82">
              <a:extLst>
                <a:ext uri="{FF2B5EF4-FFF2-40B4-BE49-F238E27FC236}">
                  <a16:creationId xmlns:a16="http://schemas.microsoft.com/office/drawing/2014/main" id="{B333C1A9-A88B-8177-9CCE-E7C77744BC7F}"/>
                </a:ext>
              </a:extLst>
            </p:cNvPr>
            <p:cNvSpPr/>
            <p:nvPr/>
          </p:nvSpPr>
          <p:spPr bwMode="gray">
            <a:xfrm rot="5400000">
              <a:off x="10877550" y="3388798"/>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5" name="Freeform: Shape 83">
              <a:extLst>
                <a:ext uri="{FF2B5EF4-FFF2-40B4-BE49-F238E27FC236}">
                  <a16:creationId xmlns:a16="http://schemas.microsoft.com/office/drawing/2014/main" id="{A2D823B1-86C2-3EB4-84F4-075C02E85B20}"/>
                </a:ext>
              </a:extLst>
            </p:cNvPr>
            <p:cNvSpPr/>
            <p:nvPr/>
          </p:nvSpPr>
          <p:spPr bwMode="gray">
            <a:xfrm rot="5400000">
              <a:off x="10877550" y="250868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26" name="Freeform: Shape 84">
              <a:extLst>
                <a:ext uri="{FF2B5EF4-FFF2-40B4-BE49-F238E27FC236}">
                  <a16:creationId xmlns:a16="http://schemas.microsoft.com/office/drawing/2014/main" id="{D997AC53-6D01-C4F3-D9A6-F7579AEB15CA}"/>
                </a:ext>
              </a:extLst>
            </p:cNvPr>
            <p:cNvSpPr/>
            <p:nvPr/>
          </p:nvSpPr>
          <p:spPr bwMode="gray">
            <a:xfrm rot="16200000">
              <a:off x="9997441" y="4268908"/>
              <a:ext cx="880109" cy="880109"/>
            </a:xfrm>
            <a:custGeom>
              <a:avLst/>
              <a:gdLst>
                <a:gd name="connsiteX0" fmla="*/ 440054 w 880109"/>
                <a:gd name="connsiteY0" fmla="*/ 0 h 880109"/>
                <a:gd name="connsiteX1" fmla="*/ 880110 w 880109"/>
                <a:gd name="connsiteY1" fmla="*/ 0 h 880109"/>
                <a:gd name="connsiteX2" fmla="*/ 880110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10" y="0"/>
                  </a:lnTo>
                  <a:lnTo>
                    <a:pt x="880110"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7" name="Freeform: Shape 85">
              <a:extLst>
                <a:ext uri="{FF2B5EF4-FFF2-40B4-BE49-F238E27FC236}">
                  <a16:creationId xmlns:a16="http://schemas.microsoft.com/office/drawing/2014/main" id="{C825C9C3-0106-A073-AD1F-6680A094E1D0}"/>
                </a:ext>
              </a:extLst>
            </p:cNvPr>
            <p:cNvSpPr/>
            <p:nvPr/>
          </p:nvSpPr>
          <p:spPr bwMode="gray">
            <a:xfrm rot="16200000">
              <a:off x="9117332" y="4268909"/>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8" name="Freeform: Shape 86">
              <a:extLst>
                <a:ext uri="{FF2B5EF4-FFF2-40B4-BE49-F238E27FC236}">
                  <a16:creationId xmlns:a16="http://schemas.microsoft.com/office/drawing/2014/main" id="{7DE67690-A26F-3155-8EBA-9A46CFA89800}"/>
                </a:ext>
              </a:extLst>
            </p:cNvPr>
            <p:cNvSpPr/>
            <p:nvPr/>
          </p:nvSpPr>
          <p:spPr bwMode="gray">
            <a:xfrm rot="16200000">
              <a:off x="9557387" y="2948743"/>
              <a:ext cx="1760218" cy="880109"/>
            </a:xfrm>
            <a:custGeom>
              <a:avLst/>
              <a:gdLst>
                <a:gd name="connsiteX0" fmla="*/ 440054 w 1760218"/>
                <a:gd name="connsiteY0" fmla="*/ 0 h 880109"/>
                <a:gd name="connsiteX1" fmla="*/ 880111 w 1760218"/>
                <a:gd name="connsiteY1" fmla="*/ 0 h 880109"/>
                <a:gd name="connsiteX2" fmla="*/ 1760219 w 1760218"/>
                <a:gd name="connsiteY2" fmla="*/ 880108 h 880109"/>
                <a:gd name="connsiteX3" fmla="*/ 1760219 w 1760218"/>
                <a:gd name="connsiteY3" fmla="*/ 880109 h 880109"/>
                <a:gd name="connsiteX4" fmla="*/ 440054 w 1760218"/>
                <a:gd name="connsiteY4" fmla="*/ 880109 h 880109"/>
                <a:gd name="connsiteX5" fmla="*/ 0 w 1760218"/>
                <a:gd name="connsiteY5" fmla="*/ 440055 h 880109"/>
                <a:gd name="connsiteX6" fmla="*/ 0 w 1760218"/>
                <a:gd name="connsiteY6" fmla="*/ 440054 h 880109"/>
                <a:gd name="connsiteX7" fmla="*/ 440054 w 1760218"/>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8" h="880109">
                  <a:moveTo>
                    <a:pt x="440054" y="0"/>
                  </a:moveTo>
                  <a:lnTo>
                    <a:pt x="880111" y="0"/>
                  </a:lnTo>
                  <a:cubicBezTo>
                    <a:pt x="1365856" y="0"/>
                    <a:pt x="1760219" y="394363"/>
                    <a:pt x="1760219" y="880108"/>
                  </a:cubicBez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29" name="Freeform: Shape 87">
              <a:extLst>
                <a:ext uri="{FF2B5EF4-FFF2-40B4-BE49-F238E27FC236}">
                  <a16:creationId xmlns:a16="http://schemas.microsoft.com/office/drawing/2014/main" id="{398D4329-1BA3-506F-B074-1CA81E08F2BE}"/>
                </a:ext>
              </a:extLst>
            </p:cNvPr>
            <p:cNvSpPr/>
            <p:nvPr/>
          </p:nvSpPr>
          <p:spPr bwMode="gray">
            <a:xfrm rot="16200000">
              <a:off x="8677277" y="2948743"/>
              <a:ext cx="1760219" cy="880109"/>
            </a:xfrm>
            <a:custGeom>
              <a:avLst/>
              <a:gdLst>
                <a:gd name="connsiteX0" fmla="*/ 0 w 1760219"/>
                <a:gd name="connsiteY0" fmla="*/ 0 h 880109"/>
                <a:gd name="connsiteX1" fmla="*/ 1320165 w 1760219"/>
                <a:gd name="connsiteY1" fmla="*/ 0 h 880109"/>
                <a:gd name="connsiteX2" fmla="*/ 1760219 w 1760219"/>
                <a:gd name="connsiteY2" fmla="*/ 440054 h 880109"/>
                <a:gd name="connsiteX3" fmla="*/ 1760219 w 1760219"/>
                <a:gd name="connsiteY3" fmla="*/ 440055 h 880109"/>
                <a:gd name="connsiteX4" fmla="*/ 1320165 w 1760219"/>
                <a:gd name="connsiteY4" fmla="*/ 880109 h 880109"/>
                <a:gd name="connsiteX5" fmla="*/ 0 w 1760219"/>
                <a:gd name="connsiteY5" fmla="*/ 880109 h 880109"/>
                <a:gd name="connsiteX6" fmla="*/ 0 w 1760219"/>
                <a:gd name="connsiteY6" fmla="*/ 0 h 880109"/>
                <a:gd name="connsiteX7" fmla="*/ 0 w 1760219"/>
                <a:gd name="connsiteY7"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0219" h="880109">
                  <a:moveTo>
                    <a:pt x="0" y="0"/>
                  </a:moveTo>
                  <a:lnTo>
                    <a:pt x="1320165" y="0"/>
                  </a:lnTo>
                  <a:cubicBezTo>
                    <a:pt x="1563038" y="0"/>
                    <a:pt x="1760219" y="197182"/>
                    <a:pt x="1760219" y="440054"/>
                  </a:cubicBezTo>
                  <a:lnTo>
                    <a:pt x="1760219" y="440055"/>
                  </a:lnTo>
                  <a:cubicBezTo>
                    <a:pt x="1760219" y="682928"/>
                    <a:pt x="1563038" y="880109"/>
                    <a:pt x="1320165" y="880109"/>
                  </a:cubicBezTo>
                  <a:lnTo>
                    <a:pt x="0" y="880109"/>
                  </a:lnTo>
                  <a:lnTo>
                    <a:pt x="0" y="0"/>
                  </a:lnTo>
                  <a:lnTo>
                    <a:pt x="0" y="0"/>
                  </a:lnTo>
                  <a:close/>
                </a:path>
              </a:pathLst>
            </a:custGeom>
            <a:grpFill/>
            <a:ln w="6350" cap="flat">
              <a:noFill/>
              <a:prstDash val="solid"/>
              <a:miter/>
            </a:ln>
          </p:spPr>
          <p:txBody>
            <a:bodyPr rtlCol="0" anchor="ctr"/>
            <a:lstStyle/>
            <a:p>
              <a:endParaRPr lang="en-US" dirty="0"/>
            </a:p>
          </p:txBody>
        </p:sp>
        <p:sp>
          <p:nvSpPr>
            <p:cNvPr id="30" name="Freeform: Shape 88">
              <a:extLst>
                <a:ext uri="{FF2B5EF4-FFF2-40B4-BE49-F238E27FC236}">
                  <a16:creationId xmlns:a16="http://schemas.microsoft.com/office/drawing/2014/main" id="{72FB56DF-8992-6077-5732-338F290848BF}"/>
                </a:ext>
              </a:extLst>
            </p:cNvPr>
            <p:cNvSpPr/>
            <p:nvPr/>
          </p:nvSpPr>
          <p:spPr bwMode="gray">
            <a:xfrm>
              <a:off x="8237223" y="2508689"/>
              <a:ext cx="880109" cy="880109"/>
            </a:xfrm>
            <a:custGeom>
              <a:avLst/>
              <a:gdLst>
                <a:gd name="connsiteX0" fmla="*/ 441814 w 880109"/>
                <a:gd name="connsiteY0" fmla="*/ 0 h 880109"/>
                <a:gd name="connsiteX1" fmla="*/ 880109 w 880109"/>
                <a:gd name="connsiteY1" fmla="*/ 441815 h 880109"/>
                <a:gd name="connsiteX2" fmla="*/ 441814 w 880109"/>
                <a:gd name="connsiteY2" fmla="*/ 880109 h 880109"/>
                <a:gd name="connsiteX3" fmla="*/ 0 w 880109"/>
                <a:gd name="connsiteY3" fmla="*/ 441815 h 880109"/>
                <a:gd name="connsiteX4" fmla="*/ 441814 w 880109"/>
                <a:gd name="connsiteY4" fmla="*/ 0 h 880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109" h="880109">
                  <a:moveTo>
                    <a:pt x="441814" y="0"/>
                  </a:moveTo>
                  <a:cubicBezTo>
                    <a:pt x="682965" y="0"/>
                    <a:pt x="880109" y="197144"/>
                    <a:pt x="880109" y="441815"/>
                  </a:cubicBezTo>
                  <a:cubicBezTo>
                    <a:pt x="880109" y="682965"/>
                    <a:pt x="682965" y="880109"/>
                    <a:pt x="441814" y="880109"/>
                  </a:cubicBezTo>
                  <a:cubicBezTo>
                    <a:pt x="197144" y="880109"/>
                    <a:pt x="0" y="682965"/>
                    <a:pt x="0" y="441815"/>
                  </a:cubicBezTo>
                  <a:cubicBezTo>
                    <a:pt x="0" y="197144"/>
                    <a:pt x="197144" y="0"/>
                    <a:pt x="441814" y="0"/>
                  </a:cubicBezTo>
                  <a:close/>
                </a:path>
              </a:pathLst>
            </a:custGeom>
            <a:grpFill/>
            <a:ln w="6350" cap="flat">
              <a:noFill/>
              <a:prstDash val="solid"/>
              <a:miter/>
            </a:ln>
          </p:spPr>
          <p:txBody>
            <a:bodyPr rtlCol="0" anchor="ctr"/>
            <a:lstStyle/>
            <a:p>
              <a:endParaRPr lang="en-US" dirty="0"/>
            </a:p>
          </p:txBody>
        </p:sp>
        <p:sp>
          <p:nvSpPr>
            <p:cNvPr id="31" name="Freeform: Shape 89">
              <a:extLst>
                <a:ext uri="{FF2B5EF4-FFF2-40B4-BE49-F238E27FC236}">
                  <a16:creationId xmlns:a16="http://schemas.microsoft.com/office/drawing/2014/main" id="{DEEF795A-4507-C27A-6CB7-11FFF33E9446}"/>
                </a:ext>
              </a:extLst>
            </p:cNvPr>
            <p:cNvSpPr/>
            <p:nvPr/>
          </p:nvSpPr>
          <p:spPr bwMode="gray">
            <a:xfrm>
              <a:off x="6477003" y="2508689"/>
              <a:ext cx="880109" cy="880108"/>
            </a:xfrm>
            <a:custGeom>
              <a:avLst/>
              <a:gdLst>
                <a:gd name="connsiteX0" fmla="*/ 0 w 880109"/>
                <a:gd name="connsiteY0" fmla="*/ 880108 h 880108"/>
                <a:gd name="connsiteX1" fmla="*/ 0 w 880109"/>
                <a:gd name="connsiteY1" fmla="*/ 880108 h 880108"/>
                <a:gd name="connsiteX2" fmla="*/ 880109 w 880109"/>
                <a:gd name="connsiteY2" fmla="*/ 880108 h 880108"/>
                <a:gd name="connsiteX3" fmla="*/ 880109 w 880109"/>
                <a:gd name="connsiteY3" fmla="*/ 0 h 880108"/>
                <a:gd name="connsiteX4" fmla="*/ 880108 w 880109"/>
                <a:gd name="connsiteY4" fmla="*/ 0 h 880108"/>
                <a:gd name="connsiteX5" fmla="*/ 0 w 880109"/>
                <a:gd name="connsiteY5" fmla="*/ 880108 h 88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0109" h="880108">
                  <a:moveTo>
                    <a:pt x="0" y="880108"/>
                  </a:moveTo>
                  <a:lnTo>
                    <a:pt x="0" y="880108"/>
                  </a:lnTo>
                  <a:lnTo>
                    <a:pt x="880109" y="880108"/>
                  </a:lnTo>
                  <a:cubicBezTo>
                    <a:pt x="880109" y="880108"/>
                    <a:pt x="880109" y="0"/>
                    <a:pt x="880109" y="0"/>
                  </a:cubicBezTo>
                  <a:lnTo>
                    <a:pt x="880108" y="0"/>
                  </a:lnTo>
                  <a:cubicBezTo>
                    <a:pt x="394038" y="0"/>
                    <a:pt x="0" y="394038"/>
                    <a:pt x="0" y="880108"/>
                  </a:cubicBezTo>
                  <a:close/>
                </a:path>
              </a:pathLst>
            </a:custGeom>
            <a:grpFill/>
            <a:ln w="6350" cap="flat">
              <a:noFill/>
              <a:prstDash val="solid"/>
              <a:miter/>
            </a:ln>
          </p:spPr>
          <p:txBody>
            <a:bodyPr rtlCol="0" anchor="ctr"/>
            <a:lstStyle/>
            <a:p>
              <a:endParaRPr lang="en-US" dirty="0"/>
            </a:p>
          </p:txBody>
        </p:sp>
        <p:sp>
          <p:nvSpPr>
            <p:cNvPr id="32" name="Freeform: Shape 90">
              <a:extLst>
                <a:ext uri="{FF2B5EF4-FFF2-40B4-BE49-F238E27FC236}">
                  <a16:creationId xmlns:a16="http://schemas.microsoft.com/office/drawing/2014/main" id="{270F9E66-D33D-EFC5-F2A9-66B8F9ECBA41}"/>
                </a:ext>
              </a:extLst>
            </p:cNvPr>
            <p:cNvSpPr/>
            <p:nvPr/>
          </p:nvSpPr>
          <p:spPr bwMode="gray">
            <a:xfrm>
              <a:off x="7357113"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3" name="Freeform: Shape 91">
              <a:extLst>
                <a:ext uri="{FF2B5EF4-FFF2-40B4-BE49-F238E27FC236}">
                  <a16:creationId xmlns:a16="http://schemas.microsoft.com/office/drawing/2014/main" id="{C75B5C13-EADB-6817-ED3F-2BD605A8DCA5}"/>
                </a:ext>
              </a:extLst>
            </p:cNvPr>
            <p:cNvSpPr/>
            <p:nvPr/>
          </p:nvSpPr>
          <p:spPr bwMode="gray">
            <a:xfrm>
              <a:off x="2956561" y="2508689"/>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4" name="Freeform: Shape 92">
              <a:extLst>
                <a:ext uri="{FF2B5EF4-FFF2-40B4-BE49-F238E27FC236}">
                  <a16:creationId xmlns:a16="http://schemas.microsoft.com/office/drawing/2014/main" id="{3EFFA502-59F5-B0BA-884B-9ED48ED530E2}"/>
                </a:ext>
              </a:extLst>
            </p:cNvPr>
            <p:cNvSpPr/>
            <p:nvPr/>
          </p:nvSpPr>
          <p:spPr bwMode="gray">
            <a:xfrm rot="10800000">
              <a:off x="8237224" y="3388798"/>
              <a:ext cx="880109" cy="880109"/>
            </a:xfrm>
            <a:custGeom>
              <a:avLst/>
              <a:gdLst>
                <a:gd name="connsiteX0" fmla="*/ 440054 w 880109"/>
                <a:gd name="connsiteY0" fmla="*/ 0 h 880109"/>
                <a:gd name="connsiteX1" fmla="*/ 880109 w 880109"/>
                <a:gd name="connsiteY1" fmla="*/ 0 h 880109"/>
                <a:gd name="connsiteX2" fmla="*/ 880109 w 880109"/>
                <a:gd name="connsiteY2" fmla="*/ 880109 h 880109"/>
                <a:gd name="connsiteX3" fmla="*/ 440054 w 880109"/>
                <a:gd name="connsiteY3" fmla="*/ 880109 h 880109"/>
                <a:gd name="connsiteX4" fmla="*/ 0 w 880109"/>
                <a:gd name="connsiteY4" fmla="*/ 440055 h 880109"/>
                <a:gd name="connsiteX5" fmla="*/ 0 w 880109"/>
                <a:gd name="connsiteY5" fmla="*/ 440054 h 880109"/>
                <a:gd name="connsiteX6" fmla="*/ 440054 w 88010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09" h="880109">
                  <a:moveTo>
                    <a:pt x="440054" y="0"/>
                  </a:moveTo>
                  <a:lnTo>
                    <a:pt x="880109" y="0"/>
                  </a:lnTo>
                  <a:lnTo>
                    <a:pt x="88010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5" name="Freeform: Shape 93">
              <a:extLst>
                <a:ext uri="{FF2B5EF4-FFF2-40B4-BE49-F238E27FC236}">
                  <a16:creationId xmlns:a16="http://schemas.microsoft.com/office/drawing/2014/main" id="{98930490-513F-C2E4-A3CD-37310EDF841F}"/>
                </a:ext>
              </a:extLst>
            </p:cNvPr>
            <p:cNvSpPr/>
            <p:nvPr/>
          </p:nvSpPr>
          <p:spPr bwMode="gray">
            <a:xfrm rot="10800000">
              <a:off x="8237224" y="4268907"/>
              <a:ext cx="880109" cy="880109"/>
            </a:xfrm>
            <a:custGeom>
              <a:avLst/>
              <a:gdLst>
                <a:gd name="connsiteX0" fmla="*/ 0 w 880109"/>
                <a:gd name="connsiteY0" fmla="*/ 0 h 880109"/>
                <a:gd name="connsiteX1" fmla="*/ 880109 w 880109"/>
                <a:gd name="connsiteY1" fmla="*/ 0 h 880109"/>
                <a:gd name="connsiteX2" fmla="*/ 880109 w 880109"/>
                <a:gd name="connsiteY2" fmla="*/ 880109 h 880109"/>
                <a:gd name="connsiteX3" fmla="*/ 0 w 88010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880109" h="880109">
                  <a:moveTo>
                    <a:pt x="0" y="0"/>
                  </a:moveTo>
                  <a:lnTo>
                    <a:pt x="880109" y="0"/>
                  </a:lnTo>
                  <a:lnTo>
                    <a:pt x="880109" y="880109"/>
                  </a:lnTo>
                  <a:lnTo>
                    <a:pt x="0" y="880109"/>
                  </a:lnTo>
                  <a:close/>
                </a:path>
              </a:pathLst>
            </a:custGeom>
            <a:grpFill/>
            <a:ln w="6350" cap="flat">
              <a:noFill/>
              <a:prstDash val="solid"/>
              <a:miter/>
            </a:ln>
          </p:spPr>
          <p:txBody>
            <a:bodyPr rtlCol="0" anchor="ctr"/>
            <a:lstStyle/>
            <a:p>
              <a:endParaRPr lang="en-US" dirty="0"/>
            </a:p>
          </p:txBody>
        </p:sp>
        <p:sp>
          <p:nvSpPr>
            <p:cNvPr id="36" name="Freeform: Shape 94">
              <a:extLst>
                <a:ext uri="{FF2B5EF4-FFF2-40B4-BE49-F238E27FC236}">
                  <a16:creationId xmlns:a16="http://schemas.microsoft.com/office/drawing/2014/main" id="{B59098D3-D6C0-F4E7-DDBA-C3FBEA5A1EB4}"/>
                </a:ext>
              </a:extLst>
            </p:cNvPr>
            <p:cNvSpPr/>
            <p:nvPr/>
          </p:nvSpPr>
          <p:spPr bwMode="gray">
            <a:xfrm rot="10800000">
              <a:off x="6477003" y="3388798"/>
              <a:ext cx="1760219" cy="880109"/>
            </a:xfrm>
            <a:custGeom>
              <a:avLst/>
              <a:gdLst>
                <a:gd name="connsiteX0" fmla="*/ 440054 w 1760219"/>
                <a:gd name="connsiteY0" fmla="*/ 0 h 880109"/>
                <a:gd name="connsiteX1" fmla="*/ 1760219 w 1760219"/>
                <a:gd name="connsiteY1" fmla="*/ 0 h 880109"/>
                <a:gd name="connsiteX2" fmla="*/ 1760219 w 1760219"/>
                <a:gd name="connsiteY2" fmla="*/ 880109 h 880109"/>
                <a:gd name="connsiteX3" fmla="*/ 440054 w 1760219"/>
                <a:gd name="connsiteY3" fmla="*/ 880109 h 880109"/>
                <a:gd name="connsiteX4" fmla="*/ 0 w 1760219"/>
                <a:gd name="connsiteY4" fmla="*/ 440055 h 880109"/>
                <a:gd name="connsiteX5" fmla="*/ 0 w 1760219"/>
                <a:gd name="connsiteY5" fmla="*/ 440054 h 880109"/>
                <a:gd name="connsiteX6" fmla="*/ 440054 w 1760219"/>
                <a:gd name="connsiteY6" fmla="*/ 0 h 88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219" h="880109">
                  <a:moveTo>
                    <a:pt x="440054" y="0"/>
                  </a:moveTo>
                  <a:lnTo>
                    <a:pt x="1760219" y="0"/>
                  </a:lnTo>
                  <a:lnTo>
                    <a:pt x="1760219" y="880109"/>
                  </a:lnTo>
                  <a:lnTo>
                    <a:pt x="440054" y="880109"/>
                  </a:lnTo>
                  <a:cubicBezTo>
                    <a:pt x="197182" y="880109"/>
                    <a:pt x="0" y="682928"/>
                    <a:pt x="0" y="440055"/>
                  </a:cubicBezTo>
                  <a:lnTo>
                    <a:pt x="0" y="440054"/>
                  </a:lnTo>
                  <a:cubicBezTo>
                    <a:pt x="0" y="197182"/>
                    <a:pt x="197182" y="0"/>
                    <a:pt x="440054" y="0"/>
                  </a:cubicBezTo>
                  <a:close/>
                </a:path>
              </a:pathLst>
            </a:custGeom>
            <a:grpFill/>
            <a:ln w="6350" cap="flat">
              <a:noFill/>
              <a:prstDash val="solid"/>
              <a:miter/>
            </a:ln>
          </p:spPr>
          <p:txBody>
            <a:bodyPr rtlCol="0" anchor="ctr"/>
            <a:lstStyle/>
            <a:p>
              <a:endParaRPr lang="en-US" dirty="0"/>
            </a:p>
          </p:txBody>
        </p:sp>
        <p:sp>
          <p:nvSpPr>
            <p:cNvPr id="37" name="Freeform: Shape 95">
              <a:extLst>
                <a:ext uri="{FF2B5EF4-FFF2-40B4-BE49-F238E27FC236}">
                  <a16:creationId xmlns:a16="http://schemas.microsoft.com/office/drawing/2014/main" id="{9730C50E-CD5A-C907-99BA-0652B9A7576C}"/>
                </a:ext>
              </a:extLst>
            </p:cNvPr>
            <p:cNvSpPr/>
            <p:nvPr/>
          </p:nvSpPr>
          <p:spPr bwMode="gray">
            <a:xfrm rot="10800000">
              <a:off x="6477003" y="4268907"/>
              <a:ext cx="1760219" cy="880109"/>
            </a:xfrm>
            <a:custGeom>
              <a:avLst/>
              <a:gdLst>
                <a:gd name="connsiteX0" fmla="*/ 0 w 1760219"/>
                <a:gd name="connsiteY0" fmla="*/ 0 h 880109"/>
                <a:gd name="connsiteX1" fmla="*/ 1760220 w 1760219"/>
                <a:gd name="connsiteY1" fmla="*/ 0 h 880109"/>
                <a:gd name="connsiteX2" fmla="*/ 1760220 w 1760219"/>
                <a:gd name="connsiteY2" fmla="*/ 880109 h 880109"/>
                <a:gd name="connsiteX3" fmla="*/ 0 w 1760219"/>
                <a:gd name="connsiteY3" fmla="*/ 880109 h 880109"/>
              </a:gdLst>
              <a:ahLst/>
              <a:cxnLst>
                <a:cxn ang="0">
                  <a:pos x="connsiteX0" y="connsiteY0"/>
                </a:cxn>
                <a:cxn ang="0">
                  <a:pos x="connsiteX1" y="connsiteY1"/>
                </a:cxn>
                <a:cxn ang="0">
                  <a:pos x="connsiteX2" y="connsiteY2"/>
                </a:cxn>
                <a:cxn ang="0">
                  <a:pos x="connsiteX3" y="connsiteY3"/>
                </a:cxn>
              </a:cxnLst>
              <a:rect l="l" t="t" r="r" b="b"/>
              <a:pathLst>
                <a:path w="1760219" h="880109">
                  <a:moveTo>
                    <a:pt x="0" y="0"/>
                  </a:moveTo>
                  <a:lnTo>
                    <a:pt x="1760220" y="0"/>
                  </a:lnTo>
                  <a:lnTo>
                    <a:pt x="1760220" y="880109"/>
                  </a:lnTo>
                  <a:lnTo>
                    <a:pt x="0" y="880109"/>
                  </a:lnTo>
                  <a:close/>
                </a:path>
              </a:pathLst>
            </a:custGeom>
            <a:grpFill/>
            <a:ln w="6350" cap="flat">
              <a:noFill/>
              <a:prstDash val="solid"/>
              <a:miter/>
            </a:ln>
          </p:spPr>
          <p:txBody>
            <a:bodyPr rtlCol="0" anchor="ctr"/>
            <a:lstStyle/>
            <a:p>
              <a:endParaRPr lang="en-US" dirty="0"/>
            </a:p>
          </p:txBody>
        </p:sp>
      </p:grpSp>
      <p:pic>
        <p:nvPicPr>
          <p:cNvPr id="4" name="Graphic 3">
            <a:extLst>
              <a:ext uri="{FF2B5EF4-FFF2-40B4-BE49-F238E27FC236}">
                <a16:creationId xmlns:a16="http://schemas.microsoft.com/office/drawing/2014/main" id="{2DCEC576-E80A-5B13-AD83-478816D7B591}"/>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bwMode="invGray">
          <a:xfrm>
            <a:off x="156616" y="415030"/>
            <a:ext cx="3686328" cy="437585"/>
          </a:xfrm>
          <a:prstGeom prst="rect">
            <a:avLst/>
          </a:prstGeom>
        </p:spPr>
      </p:pic>
    </p:spTree>
    <p:extLst>
      <p:ext uri="{BB962C8B-B14F-4D97-AF65-F5344CB8AC3E}">
        <p14:creationId xmlns:p14="http://schemas.microsoft.com/office/powerpoint/2010/main" val="151136444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395D446D-3E12-2BCC-29E6-B18E223A5413}"/>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Tree>
    <p:extLst>
      <p:ext uri="{BB962C8B-B14F-4D97-AF65-F5344CB8AC3E}">
        <p14:creationId xmlns:p14="http://schemas.microsoft.com/office/powerpoint/2010/main" val="105857845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cxnSp>
        <p:nvCxnSpPr>
          <p:cNvPr id="4" name="Straight Connector 3">
            <a:extLst>
              <a:ext uri="{FF2B5EF4-FFF2-40B4-BE49-F238E27FC236}">
                <a16:creationId xmlns:a16="http://schemas.microsoft.com/office/drawing/2014/main" id="{D48F43F8-E471-42D6-1216-AC8517F252BC}"/>
              </a:ext>
              <a:ext uri="{C183D7F6-B498-43B3-948B-1728B52AA6E4}">
                <adec:decorative xmlns:adec="http://schemas.microsoft.com/office/drawing/2017/decorative" val="1"/>
              </a:ext>
            </a:extLst>
          </p:cNvPr>
          <p:cNvCxnSpPr>
            <a:cxnSpLocks/>
          </p:cNvCxnSpPr>
          <p:nvPr userDrawn="1"/>
        </p:nvCxnSpPr>
        <p:spPr>
          <a:xfrm>
            <a:off x="5260259" y="1651129"/>
            <a:ext cx="0" cy="30351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2000" b="0" i="0" spc="100" baseline="0" smtClean="0">
                <a:solidFill>
                  <a:schemeClr val="tx1"/>
                </a:solidFill>
                <a:ea typeface="+mj-ea"/>
              </a:defRPr>
            </a:lvl1pPr>
            <a:lvl2pPr>
              <a:defRPr lang="en-US" sz="2000" smtClean="0">
                <a:solidFill>
                  <a:schemeClr val="tx1"/>
                </a:solidFill>
                <a:latin typeface="+mn-lt"/>
                <a:cs typeface="+mn-cs"/>
              </a:defRPr>
            </a:lvl2pPr>
            <a:lvl3pPr>
              <a:defRPr lang="en-US" sz="2000" smtClean="0">
                <a:solidFill>
                  <a:schemeClr val="tx1"/>
                </a:solidFill>
                <a:latin typeface="+mn-lt"/>
                <a:cs typeface="+mn-cs"/>
              </a:defRPr>
            </a:lvl3pPr>
            <a:lvl4pPr>
              <a:defRPr lang="en-US" sz="2000" smtClean="0">
                <a:solidFill>
                  <a:schemeClr val="tx1"/>
                </a:solidFill>
                <a:latin typeface="+mn-lt"/>
                <a:cs typeface="+mn-cs"/>
              </a:defRPr>
            </a:lvl4pPr>
            <a:lvl5pPr>
              <a:defRPr lang="en-US" sz="20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
        <p:nvSpPr>
          <p:cNvPr id="11" name="Text Placeholder 8">
            <a:extLst>
              <a:ext uri="{FF2B5EF4-FFF2-40B4-BE49-F238E27FC236}">
                <a16:creationId xmlns:a16="http://schemas.microsoft.com/office/drawing/2014/main" id="{D019ED9F-08C1-F8F6-2845-FFD4DF8E1B26}"/>
              </a:ext>
            </a:extLst>
          </p:cNvPr>
          <p:cNvSpPr>
            <a:spLocks noGrp="1"/>
          </p:cNvSpPr>
          <p:nvPr>
            <p:ph type="body" sz="quarter" idx="15"/>
          </p:nvPr>
        </p:nvSpPr>
        <p:spPr>
          <a:xfrm>
            <a:off x="5423215" y="1651129"/>
            <a:ext cx="5048250" cy="4449634"/>
          </a:xfrm>
          <a:prstGeom prst="rect">
            <a:avLst/>
          </a:prstGeom>
        </p:spPr>
        <p:txBody>
          <a:bodyPr vert="horz" wrap="square" lIns="0" tIns="0" rIns="0" bIns="0" rtlCol="0" anchor="t" anchorCtr="0">
            <a:noAutofit/>
          </a:bodyPr>
          <a:lstStyle>
            <a:lvl1pPr marL="342900" indent="-282575">
              <a:buFont typeface="+mj-lt"/>
              <a:buAutoNum type="alphaUcPeriod"/>
              <a:tabLst/>
              <a:defRPr lang="en-US" sz="2000" b="0" i="0" spc="100" baseline="0" smtClean="0">
                <a:solidFill>
                  <a:schemeClr val="tx1"/>
                </a:solidFill>
                <a:ea typeface="+mj-ea"/>
              </a:defRPr>
            </a:lvl1pPr>
            <a:lvl2pPr marL="114300" indent="0">
              <a:buFont typeface="+mj-lt"/>
              <a:buNone/>
              <a:defRPr lang="en-US" sz="1800" smtClean="0">
                <a:solidFill>
                  <a:schemeClr val="tx1"/>
                </a:solidFill>
                <a:latin typeface="+mn-lt"/>
                <a:cs typeface="+mn-cs"/>
              </a:defRPr>
            </a:lvl2pPr>
            <a:lvl3pPr marL="571500" indent="0">
              <a:buFont typeface="+mj-lt"/>
              <a:buNone/>
              <a:defRPr lang="en-US" smtClean="0">
                <a:solidFill>
                  <a:schemeClr val="tx1"/>
                </a:solidFill>
                <a:latin typeface="+mn-lt"/>
                <a:cs typeface="+mn-cs"/>
              </a:defRPr>
            </a:lvl3pPr>
            <a:lvl4pPr marL="1028700" indent="0">
              <a:buFont typeface="+mj-lt"/>
              <a:buNone/>
              <a:defRPr lang="en-US" sz="1800" smtClean="0">
                <a:solidFill>
                  <a:schemeClr val="tx1"/>
                </a:solidFill>
                <a:latin typeface="+mn-lt"/>
                <a:cs typeface="+mn-cs"/>
              </a:defRPr>
            </a:lvl4pPr>
            <a:lvl5pPr marL="1485900" indent="0">
              <a:buFont typeface="+mj-lt"/>
              <a:buNone/>
              <a:defRPr lang="en-US" sz="1800">
                <a:solidFill>
                  <a:schemeClr val="tx1"/>
                </a:solidFill>
                <a:latin typeface="+mn-lt"/>
                <a:cs typeface="+mn-cs"/>
              </a:defRPr>
            </a:lvl5pPr>
          </a:lstStyle>
          <a:p>
            <a:pPr lvl="0">
              <a:lnSpc>
                <a:spcPct val="110000"/>
              </a:lnSpc>
              <a:spcBef>
                <a:spcPts val="0"/>
              </a:spcBef>
            </a:pPr>
            <a:r>
              <a:rPr lang="en-US"/>
              <a:t>Click to edit Master text styles</a:t>
            </a:r>
          </a:p>
          <a:p>
            <a:pPr lvl="0">
              <a:lnSpc>
                <a:spcPct val="110000"/>
              </a:lnSpc>
              <a:spcBef>
                <a:spcPts val="0"/>
              </a:spcBef>
            </a:pPr>
            <a:r>
              <a:rPr lang="en-US"/>
              <a:t>Second level</a:t>
            </a:r>
          </a:p>
          <a:p>
            <a:pPr lvl="0">
              <a:lnSpc>
                <a:spcPct val="110000"/>
              </a:lnSpc>
              <a:spcBef>
                <a:spcPts val="0"/>
              </a:spcBef>
            </a:pPr>
            <a:r>
              <a:rPr lang="en-US"/>
              <a:t>Third level</a:t>
            </a:r>
          </a:p>
          <a:p>
            <a:pPr lvl="0">
              <a:lnSpc>
                <a:spcPct val="110000"/>
              </a:lnSpc>
              <a:spcBef>
                <a:spcPts val="0"/>
              </a:spcBef>
            </a:pPr>
            <a:r>
              <a:rPr lang="en-US"/>
              <a:t>Fourth level</a:t>
            </a:r>
          </a:p>
          <a:p>
            <a:pPr lvl="0">
              <a:lnSpc>
                <a:spcPct val="110000"/>
              </a:lnSpc>
              <a:spcBef>
                <a:spcPts val="0"/>
              </a:spcBef>
            </a:pPr>
            <a:r>
              <a:rPr lang="en-US"/>
              <a:t>Fifth level</a:t>
            </a:r>
          </a:p>
        </p:txBody>
      </p:sp>
    </p:spTree>
    <p:extLst>
      <p:ext uri="{BB962C8B-B14F-4D97-AF65-F5344CB8AC3E}">
        <p14:creationId xmlns:p14="http://schemas.microsoft.com/office/powerpoint/2010/main" val="273956708"/>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85883A6B-A63F-DF39-75FB-3E8E4F8C61DC}"/>
              </a:ext>
            </a:extLst>
          </p:cNvPr>
          <p:cNvSpPr>
            <a:spLocks noGrp="1"/>
          </p:cNvSpPr>
          <p:nvPr>
            <p:ph type="sldNum" sz="quarter" idx="12"/>
          </p:nvPr>
        </p:nvSpPr>
        <p:spPr>
          <a:xfrm>
            <a:off x="11697018" y="6540913"/>
            <a:ext cx="274320" cy="107722"/>
          </a:xfrm>
          <a:prstGeom prst="rect">
            <a:avLst/>
          </a:prstGeom>
        </p:spPr>
        <p:txBody>
          <a:bodyPr/>
          <a:lstStyle/>
          <a:p>
            <a:fld id="{99272199-A5BC-41D3-BB67-59B66A9BF6E2}" type="slidenum">
              <a:rPr lang="en-US" smtClean="0"/>
              <a:pPr/>
              <a:t>‹#›</a:t>
            </a:fld>
            <a:endParaRPr lang="en-US" dirty="0"/>
          </a:p>
        </p:txBody>
      </p:sp>
      <p:sp>
        <p:nvSpPr>
          <p:cNvPr id="7" name="Title 5">
            <a:extLst>
              <a:ext uri="{FF2B5EF4-FFF2-40B4-BE49-F238E27FC236}">
                <a16:creationId xmlns:a16="http://schemas.microsoft.com/office/drawing/2014/main" id="{177ECF32-7305-38CA-38CF-166B8491D9D9}"/>
              </a:ext>
            </a:extLst>
          </p:cNvPr>
          <p:cNvSpPr>
            <a:spLocks noGrp="1"/>
          </p:cNvSpPr>
          <p:nvPr>
            <p:ph type="title"/>
          </p:nvPr>
        </p:nvSpPr>
        <p:spPr>
          <a:xfrm>
            <a:off x="231077" y="535756"/>
            <a:ext cx="10215665" cy="492944"/>
          </a:xfrm>
          <a:prstGeom prst="rect">
            <a:avLst/>
          </a:prstGeom>
        </p:spPr>
        <p:txBody>
          <a:bodyPr/>
          <a:lstStyle>
            <a:lvl1pPr>
              <a:defRPr b="1" i="0">
                <a:latin typeface="Newsreader ExtraBold" panose="02000000000000000000" pitchFamily="2" charset="77"/>
                <a:cs typeface="Poppins" pitchFamily="2" charset="77"/>
              </a:defRPr>
            </a:lvl1pPr>
          </a:lstStyle>
          <a:p>
            <a:r>
              <a:rPr lang="en-US"/>
              <a:t>Click to edit Master title style</a:t>
            </a:r>
          </a:p>
        </p:txBody>
      </p:sp>
      <p:sp>
        <p:nvSpPr>
          <p:cNvPr id="12" name="Text Placeholder 9">
            <a:extLst>
              <a:ext uri="{FF2B5EF4-FFF2-40B4-BE49-F238E27FC236}">
                <a16:creationId xmlns:a16="http://schemas.microsoft.com/office/drawing/2014/main" id="{0C6CAB18-E12B-7EAD-A0E3-9B3D5B567A52}"/>
              </a:ext>
            </a:extLst>
          </p:cNvPr>
          <p:cNvSpPr>
            <a:spLocks noGrp="1"/>
          </p:cNvSpPr>
          <p:nvPr>
            <p:ph type="body" sz="quarter" idx="13" hasCustomPrompt="1"/>
          </p:nvPr>
        </p:nvSpPr>
        <p:spPr>
          <a:xfrm>
            <a:off x="212725" y="198178"/>
            <a:ext cx="2492897" cy="337578"/>
          </a:xfrm>
          <a:prstGeom prst="roundRect">
            <a:avLst>
              <a:gd name="adj" fmla="val 500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182880" tIns="27432" rIns="182880" bIns="27432" rtlCol="0" anchor="ctr">
            <a:spAutoFit/>
          </a:bodyPr>
          <a:lstStyle>
            <a:lvl1pPr algn="ctr">
              <a:defRPr lang="en-US" sz="1200" b="1" kern="1500" cap="all" spc="200" baseline="0" dirty="0">
                <a:solidFill>
                  <a:schemeClr val="bg2"/>
                </a:solidFill>
                <a:latin typeface="+mn-lt"/>
                <a:cs typeface="+mn-cs"/>
              </a:defRPr>
            </a:lvl1pPr>
          </a:lstStyle>
          <a:p>
            <a:pPr lvl="0" algn="ctr"/>
            <a:r>
              <a:rPr lang="en-US"/>
              <a:t>Polling Question</a:t>
            </a:r>
          </a:p>
        </p:txBody>
      </p:sp>
      <p:sp>
        <p:nvSpPr>
          <p:cNvPr id="10" name="Text Placeholder 8">
            <a:extLst>
              <a:ext uri="{FF2B5EF4-FFF2-40B4-BE49-F238E27FC236}">
                <a16:creationId xmlns:a16="http://schemas.microsoft.com/office/drawing/2014/main" id="{E7A123A2-2DF6-F19E-CDAB-89428501B2D8}"/>
              </a:ext>
            </a:extLst>
          </p:cNvPr>
          <p:cNvSpPr>
            <a:spLocks noGrp="1"/>
          </p:cNvSpPr>
          <p:nvPr>
            <p:ph type="body" sz="quarter" idx="14"/>
          </p:nvPr>
        </p:nvSpPr>
        <p:spPr>
          <a:xfrm>
            <a:off x="212725" y="1651129"/>
            <a:ext cx="5048250" cy="4449634"/>
          </a:xfrm>
          <a:prstGeom prst="rect">
            <a:avLst/>
          </a:prstGeom>
        </p:spPr>
        <p:txBody>
          <a:bodyPr vert="horz" wrap="square" lIns="0" tIns="0" rIns="0" bIns="0" rtlCol="0" anchor="t" anchorCtr="0">
            <a:noAutofit/>
          </a:bodyPr>
          <a:lstStyle>
            <a:lvl1pPr>
              <a:defRPr lang="en-US" sz="1800" b="0" i="0" spc="100" baseline="0" smtClean="0">
                <a:solidFill>
                  <a:schemeClr val="tx1"/>
                </a:solidFill>
                <a:ea typeface="+mj-ea"/>
              </a:defRPr>
            </a:lvl1pPr>
            <a:lvl2pPr>
              <a:defRPr lang="en-US" sz="1800" smtClean="0">
                <a:solidFill>
                  <a:schemeClr val="tx1"/>
                </a:solidFill>
                <a:latin typeface="+mn-lt"/>
                <a:cs typeface="+mn-cs"/>
              </a:defRPr>
            </a:lvl2pPr>
            <a:lvl3pPr>
              <a:defRPr lang="en-US" smtClean="0">
                <a:solidFill>
                  <a:schemeClr val="tx1"/>
                </a:solidFill>
                <a:latin typeface="+mn-lt"/>
                <a:cs typeface="+mn-cs"/>
              </a:defRPr>
            </a:lvl3pPr>
            <a:lvl4pPr>
              <a:defRPr lang="en-US" sz="1800" smtClean="0">
                <a:solidFill>
                  <a:schemeClr val="tx1"/>
                </a:solidFill>
                <a:latin typeface="+mn-lt"/>
                <a:cs typeface="+mn-cs"/>
              </a:defRPr>
            </a:lvl4pPr>
            <a:lvl5pPr>
              <a:defRPr lang="en-US" sz="1800">
                <a:solidFill>
                  <a:schemeClr val="tx1"/>
                </a:solidFill>
                <a:latin typeface="+mn-lt"/>
                <a:cs typeface="+mn-cs"/>
              </a:defRPr>
            </a:lvl5pPr>
          </a:lstStyle>
          <a:p>
            <a:pPr lvl="0">
              <a:lnSpc>
                <a:spcPct val="110000"/>
              </a:lnSpc>
              <a:spcBef>
                <a:spcPts val="0"/>
              </a:spcBef>
            </a:pPr>
            <a:r>
              <a:rPr lang="en-US"/>
              <a:t>Click to edit Master text styles</a:t>
            </a:r>
          </a:p>
          <a:p>
            <a:pPr marL="457200" lvl="1"/>
            <a:r>
              <a:rPr lang="en-US"/>
              <a:t>Second level</a:t>
            </a:r>
          </a:p>
          <a:p>
            <a:pPr marL="914400" lvl="2"/>
            <a:r>
              <a:rPr lang="en-US"/>
              <a:t>Third level</a:t>
            </a:r>
          </a:p>
          <a:p>
            <a:pPr marL="1371600" lvl="3"/>
            <a:r>
              <a:rPr lang="en-US"/>
              <a:t>Fourth level</a:t>
            </a:r>
          </a:p>
          <a:p>
            <a:pPr marL="1828800" lvl="4"/>
            <a:r>
              <a:rPr lang="en-US"/>
              <a:t>Fifth level</a:t>
            </a:r>
          </a:p>
        </p:txBody>
      </p:sp>
    </p:spTree>
    <p:extLst>
      <p:ext uri="{BB962C8B-B14F-4D97-AF65-F5344CB8AC3E}">
        <p14:creationId xmlns:p14="http://schemas.microsoft.com/office/powerpoint/2010/main" val="2428123345"/>
      </p:ext>
    </p:extLst>
  </p:cSld>
  <p:clrMapOvr>
    <a:masterClrMapping/>
  </p:clrMapOvr>
  <p:extLst>
    <p:ext uri="{DCECCB84-F9BA-43D5-87BE-67443E8EF086}">
      <p15:sldGuideLst xmlns:p15="http://schemas.microsoft.com/office/powerpoint/2012/main">
        <p15:guide id="1" pos="336">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2.sv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hyperlink" Target="http://www.clinicaloptions.com/" TargetMode="Externa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18" Type="http://schemas.openxmlformats.org/officeDocument/2006/relationships/slideLayout" Target="../slideLayouts/slideLayout28.xml"/><Relationship Id="rId26" Type="http://schemas.openxmlformats.org/officeDocument/2006/relationships/image" Target="../media/image7.png"/><Relationship Id="rId3" Type="http://schemas.openxmlformats.org/officeDocument/2006/relationships/slideLayout" Target="../slideLayouts/slideLayout13.xml"/><Relationship Id="rId21" Type="http://schemas.openxmlformats.org/officeDocument/2006/relationships/slideLayout" Target="../slideLayouts/slideLayout31.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5" Type="http://schemas.openxmlformats.org/officeDocument/2006/relationships/image" Target="../media/image6.svg"/><Relationship Id="rId2" Type="http://schemas.openxmlformats.org/officeDocument/2006/relationships/slideLayout" Target="../slideLayouts/slideLayout12.xml"/><Relationship Id="rId16" Type="http://schemas.openxmlformats.org/officeDocument/2006/relationships/slideLayout" Target="../slideLayouts/slideLayout26.xml"/><Relationship Id="rId20" Type="http://schemas.openxmlformats.org/officeDocument/2006/relationships/slideLayout" Target="../slideLayouts/slideLayout30.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24" Type="http://schemas.openxmlformats.org/officeDocument/2006/relationships/image" Target="../media/image5.png"/><Relationship Id="rId5" Type="http://schemas.openxmlformats.org/officeDocument/2006/relationships/slideLayout" Target="../slideLayouts/slideLayout15.xml"/><Relationship Id="rId15" Type="http://schemas.openxmlformats.org/officeDocument/2006/relationships/slideLayout" Target="../slideLayouts/slideLayout25.xml"/><Relationship Id="rId23" Type="http://schemas.openxmlformats.org/officeDocument/2006/relationships/theme" Target="../theme/theme2.xml"/><Relationship Id="rId10" Type="http://schemas.openxmlformats.org/officeDocument/2006/relationships/slideLayout" Target="../slideLayouts/slideLayout20.xml"/><Relationship Id="rId19" Type="http://schemas.openxmlformats.org/officeDocument/2006/relationships/slideLayout" Target="../slideLayouts/slideLayout29.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 Id="rId22" Type="http://schemas.openxmlformats.org/officeDocument/2006/relationships/slideLayout" Target="../slideLayouts/slideLayout32.xml"/><Relationship Id="rId27" Type="http://schemas.openxmlformats.org/officeDocument/2006/relationships/image" Target="../media/image8.sv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image" Target="../media/image6.svg"/><Relationship Id="rId3" Type="http://schemas.openxmlformats.org/officeDocument/2006/relationships/slideLayout" Target="../slideLayouts/slideLayout35.xml"/><Relationship Id="rId7" Type="http://schemas.openxmlformats.org/officeDocument/2006/relationships/slideLayout" Target="../slideLayouts/slideLayout39.xml"/><Relationship Id="rId12" Type="http://schemas.openxmlformats.org/officeDocument/2006/relationships/image" Target="../media/image5.png"/><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image" Target="../media/image12.svg"/><Relationship Id="rId5" Type="http://schemas.openxmlformats.org/officeDocument/2006/relationships/slideLayout" Target="../slideLayouts/slideLayout37.xml"/><Relationship Id="rId10" Type="http://schemas.openxmlformats.org/officeDocument/2006/relationships/image" Target="../media/image11.png"/><Relationship Id="rId4" Type="http://schemas.openxmlformats.org/officeDocument/2006/relationships/slideLayout" Target="../slideLayouts/slideLayout36.xml"/><Relationship Id="rId9"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42.xml"/><Relationship Id="rId1" Type="http://schemas.openxmlformats.org/officeDocument/2006/relationships/slideLayout" Target="../slideLayouts/slideLayout4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image" Target="../media/image1.png"/><Relationship Id="rId3" Type="http://schemas.openxmlformats.org/officeDocument/2006/relationships/slideLayout" Target="../slideLayouts/slideLayout45.xml"/><Relationship Id="rId7" Type="http://schemas.openxmlformats.org/officeDocument/2006/relationships/slideLayout" Target="../slideLayouts/slideLayout49.xml"/><Relationship Id="rId12" Type="http://schemas.openxmlformats.org/officeDocument/2006/relationships/theme" Target="../theme/theme5.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5" Type="http://schemas.openxmlformats.org/officeDocument/2006/relationships/slideLayout" Target="../slideLayouts/slideLayout47.xml"/><Relationship Id="rId15" Type="http://schemas.openxmlformats.org/officeDocument/2006/relationships/hyperlink" Target="http://www.clinicaloptions.com/" TargetMode="Externa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image" Target="../media/image2.sv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image" Target="../media/image11.png"/><Relationship Id="rId3" Type="http://schemas.openxmlformats.org/officeDocument/2006/relationships/slideLayout" Target="../slideLayouts/slideLayout56.xml"/><Relationship Id="rId7" Type="http://schemas.openxmlformats.org/officeDocument/2006/relationships/slideLayout" Target="../slideLayouts/slideLayout60.xml"/><Relationship Id="rId12" Type="http://schemas.openxmlformats.org/officeDocument/2006/relationships/hyperlink" Target="http://www.clinicaloptions.com/" TargetMode="External"/><Relationship Id="rId2" Type="http://schemas.openxmlformats.org/officeDocument/2006/relationships/slideLayout" Target="../slideLayouts/slideLayout55.xml"/><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image" Target="../media/image2.svg"/><Relationship Id="rId5" Type="http://schemas.openxmlformats.org/officeDocument/2006/relationships/slideLayout" Target="../slideLayouts/slideLayout58.xml"/><Relationship Id="rId10" Type="http://schemas.openxmlformats.org/officeDocument/2006/relationships/image" Target="../media/image1.png"/><Relationship Id="rId4" Type="http://schemas.openxmlformats.org/officeDocument/2006/relationships/slideLayout" Target="../slideLayouts/slideLayout57.xml"/><Relationship Id="rId9" Type="http://schemas.openxmlformats.org/officeDocument/2006/relationships/theme" Target="../theme/theme6.xml"/><Relationship Id="rId14" Type="http://schemas.openxmlformats.org/officeDocument/2006/relationships/image" Target="../media/image12.svg"/></Relationships>
</file>

<file path=ppt/slideMasters/_rels/slideMaster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64.xml"/><Relationship Id="rId7" Type="http://schemas.openxmlformats.org/officeDocument/2006/relationships/theme" Target="../theme/theme7.xml"/><Relationship Id="rId12" Type="http://schemas.openxmlformats.org/officeDocument/2006/relationships/image" Target="../media/image14.svg"/><Relationship Id="rId2" Type="http://schemas.openxmlformats.org/officeDocument/2006/relationships/slideLayout" Target="../slideLayouts/slideLayout63.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image" Target="../media/image13.png"/><Relationship Id="rId5" Type="http://schemas.openxmlformats.org/officeDocument/2006/relationships/slideLayout" Target="../slideLayouts/slideLayout66.xml"/><Relationship Id="rId10" Type="http://schemas.openxmlformats.org/officeDocument/2006/relationships/hyperlink" Target="http://www.clinicaloptions.com/" TargetMode="External"/><Relationship Id="rId4" Type="http://schemas.openxmlformats.org/officeDocument/2006/relationships/slideLayout" Target="../slideLayouts/slideLayout65.xml"/><Relationship Id="rId9" Type="http://schemas.openxmlformats.org/officeDocument/2006/relationships/image" Target="../media/image2.svg"/></Relationships>
</file>

<file path=ppt/slideMasters/_rels/slideMaster8.xml.rels><?xml version="1.0" encoding="UTF-8" standalone="yes"?>
<Relationships xmlns="http://schemas.openxmlformats.org/package/2006/relationships"><Relationship Id="rId2" Type="http://schemas.openxmlformats.org/officeDocument/2006/relationships/theme" Target="../theme/theme8.xml"/><Relationship Id="rId1" Type="http://schemas.openxmlformats.org/officeDocument/2006/relationships/slideLayout" Target="../slideLayouts/slideLayout6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slideLayout" Target="../slideLayouts/slideLayout81.xml"/><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slideLayout" Target="../slideLayouts/slideLayout80.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 Id="rId14"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89.xml"/><Relationship Id="rId13" Type="http://schemas.openxmlformats.org/officeDocument/2006/relationships/image" Target="../media/image2.svg"/><Relationship Id="rId3" Type="http://schemas.openxmlformats.org/officeDocument/2006/relationships/slideLayout" Target="../slideLayouts/slideLayout84.xml"/><Relationship Id="rId7" Type="http://schemas.openxmlformats.org/officeDocument/2006/relationships/slideLayout" Target="../slideLayouts/slideLayout88.xml"/><Relationship Id="rId12" Type="http://schemas.openxmlformats.org/officeDocument/2006/relationships/image" Target="../media/image1.png"/><Relationship Id="rId2" Type="http://schemas.openxmlformats.org/officeDocument/2006/relationships/slideLayout" Target="../slideLayouts/slideLayout83.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theme" Target="../theme/theme10.xml"/><Relationship Id="rId5" Type="http://schemas.openxmlformats.org/officeDocument/2006/relationships/slideLayout" Target="../slideLayouts/slideLayout8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99.xml"/><Relationship Id="rId13" Type="http://schemas.openxmlformats.org/officeDocument/2006/relationships/image" Target="../media/image12.svg"/><Relationship Id="rId3" Type="http://schemas.openxmlformats.org/officeDocument/2006/relationships/slideLayout" Target="../slideLayouts/slideLayout94.xml"/><Relationship Id="rId7" Type="http://schemas.openxmlformats.org/officeDocument/2006/relationships/slideLayout" Target="../slideLayouts/slideLayout98.xml"/><Relationship Id="rId12" Type="http://schemas.openxmlformats.org/officeDocument/2006/relationships/image" Target="../media/image11.png"/><Relationship Id="rId2" Type="http://schemas.openxmlformats.org/officeDocument/2006/relationships/slideLayout" Target="../slideLayouts/slideLayout93.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image" Target="../media/image2.svg"/><Relationship Id="rId5" Type="http://schemas.openxmlformats.org/officeDocument/2006/relationships/slideLayout" Target="../slideLayouts/slideLayout96.xml"/><Relationship Id="rId10" Type="http://schemas.openxmlformats.org/officeDocument/2006/relationships/image" Target="../media/image1.png"/><Relationship Id="rId4" Type="http://schemas.openxmlformats.org/officeDocument/2006/relationships/slideLayout" Target="../slideLayouts/slideLayout95.xml"/><Relationship Id="rId9"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image" Target="../media/image1.png"/><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theme" Target="../theme/theme12.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5" Type="http://schemas.openxmlformats.org/officeDocument/2006/relationships/hyperlink" Target="http://www.clinicaloptions.com/" TargetMode="Externa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image" Target="../media/image2.sv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slideLayout" Target="../slideLayouts/slideLayout123.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slideLayout" Target="../slideLayouts/slideLayout122.xml"/><Relationship Id="rId17" Type="http://schemas.openxmlformats.org/officeDocument/2006/relationships/hyperlink" Target="http://www.clinicaloptions.com/" TargetMode="External"/><Relationship Id="rId2" Type="http://schemas.openxmlformats.org/officeDocument/2006/relationships/slideLayout" Target="../slideLayouts/slideLayout112.xml"/><Relationship Id="rId16" Type="http://schemas.openxmlformats.org/officeDocument/2006/relationships/image" Target="../media/image2.svg"/><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5" Type="http://schemas.openxmlformats.org/officeDocument/2006/relationships/image" Target="../media/image1.png"/><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theme" Target="../theme/theme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15" name="Slide Number Placeholder 4">
            <a:extLst>
              <a:ext uri="{FF2B5EF4-FFF2-40B4-BE49-F238E27FC236}">
                <a16:creationId xmlns:a16="http://schemas.microsoft.com/office/drawing/2014/main" id="{A085E223-2D42-126F-DA35-0C0FA051CD53}"/>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pic>
        <p:nvPicPr>
          <p:cNvPr id="16" name="Graphic 15">
            <a:extLst>
              <a:ext uri="{FF2B5EF4-FFF2-40B4-BE49-F238E27FC236}">
                <a16:creationId xmlns:a16="http://schemas.microsoft.com/office/drawing/2014/main" id="{6E230DDC-D713-7D06-BFA1-827E939A5616}"/>
              </a:ext>
              <a:ext uri="{C183D7F6-B498-43B3-948B-1728B52AA6E4}">
                <adec:decorative xmlns:adec="http://schemas.microsoft.com/office/drawing/2017/decorative" val="1"/>
              </a:ext>
            </a:extLst>
          </p:cNvPr>
          <p:cNvPicPr>
            <a:picLocks noChangeAspect="1"/>
          </p:cNvPicPr>
          <p:nvPr userDrawn="1"/>
        </p:nvPicPr>
        <p:blipFill>
          <a:blip r:embed="rId12">
            <a:extLst>
              <a:ext uri="{96DAC541-7B7A-43D3-8B79-37D633B846F1}">
                <asvg:svgBlip xmlns:asvg="http://schemas.microsoft.com/office/drawing/2016/SVG/main" r:embed="rId13"/>
              </a:ext>
            </a:extLst>
          </a:blip>
          <a:srcRect/>
          <a:stretch/>
        </p:blipFill>
        <p:spPr>
          <a:xfrm>
            <a:off x="220662" y="6322245"/>
            <a:ext cx="2739716" cy="326390"/>
          </a:xfrm>
          <a:prstGeom prst="rect">
            <a:avLst/>
          </a:prstGeom>
        </p:spPr>
      </p:pic>
      <p:sp>
        <p:nvSpPr>
          <p:cNvPr id="17" name="Rectangle 16">
            <a:extLst>
              <a:ext uri="{FF2B5EF4-FFF2-40B4-BE49-F238E27FC236}">
                <a16:creationId xmlns:a16="http://schemas.microsoft.com/office/drawing/2014/main" id="{1239EAC4-D901-D893-AAA9-153D33319E9D}"/>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a:t>
            </a:r>
            <a:r>
              <a:rPr lang="en-US" altLang="en-US" sz="800" kern="1200" dirty="0">
                <a:solidFill>
                  <a:schemeClr val="accent1"/>
                </a:solidFill>
                <a:latin typeface="+mn-lt"/>
                <a:ea typeface="+mn-ea"/>
                <a:cs typeface="+mn-cs"/>
                <a:hlinkClick r:id="rId14">
                  <a:extLst>
                    <a:ext uri="{A12FA001-AC4F-418D-AE19-62706E023703}">
                      <ahyp:hlinkClr xmlns:ahyp="http://schemas.microsoft.com/office/drawing/2018/hyperlinkcolor" val="tx"/>
                    </a:ext>
                  </a:extLst>
                </a:hlinkClick>
              </a:rPr>
              <a:t>.com</a:t>
            </a:r>
            <a:r>
              <a:rPr lang="en-US" altLang="en-US" sz="800" kern="1200" dirty="0">
                <a:solidFill>
                  <a:schemeClr val="accent1"/>
                </a:solidFill>
                <a:latin typeface="+mn-lt"/>
                <a:ea typeface="+mn-ea"/>
                <a:cs typeface="+mn-cs"/>
              </a:rPr>
              <a:t>/education</a:t>
            </a:r>
          </a:p>
        </p:txBody>
      </p:sp>
    </p:spTree>
    <p:extLst>
      <p:ext uri="{BB962C8B-B14F-4D97-AF65-F5344CB8AC3E}">
        <p14:creationId xmlns:p14="http://schemas.microsoft.com/office/powerpoint/2010/main" val="991374509"/>
      </p:ext>
    </p:extLst>
  </p:cSld>
  <p:clrMap bg1="lt1" tx1="dk1" bg2="lt2" tx2="dk2" accent1="accent1" accent2="accent2" accent3="accent3" accent4="accent4" accent5="accent5" accent6="accent6" hlink="hlink" folHlink="folHlink"/>
  <p:sldLayoutIdLst>
    <p:sldLayoutId id="2147483790" r:id="rId1"/>
    <p:sldLayoutId id="2147483777" r:id="rId2"/>
    <p:sldLayoutId id="2147483776" r:id="rId3"/>
    <p:sldLayoutId id="2147483778" r:id="rId4"/>
    <p:sldLayoutId id="2147483780" r:id="rId5"/>
    <p:sldLayoutId id="2147483787" r:id="rId6"/>
    <p:sldLayoutId id="2147483786" r:id="rId7"/>
    <p:sldLayoutId id="2147483785" r:id="rId8"/>
    <p:sldLayoutId id="2147483788" r:id="rId9"/>
    <p:sldLayoutId id="2147483792" r:id="rId10"/>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userDrawn="1">
          <p15:clr>
            <a:srgbClr val="F26B43"/>
          </p15:clr>
        </p15:guide>
        <p15:guide id="2" pos="144" userDrawn="1">
          <p15:clr>
            <a:srgbClr val="F26B43"/>
          </p15:clr>
        </p15:guide>
        <p15:guide id="3" pos="7536" userDrawn="1">
          <p15:clr>
            <a:srgbClr val="F26B43"/>
          </p15:clr>
        </p15:guide>
        <p15:guide id="4" orient="horz" pos="3840" userDrawn="1">
          <p15:clr>
            <a:srgbClr val="F26B43"/>
          </p15:clr>
        </p15:guide>
        <p15:guide id="5" orient="horz" pos="336" userDrawn="1">
          <p15:clr>
            <a:srgbClr val="F26B43"/>
          </p15:clr>
        </p15:guide>
        <p15:guide id="6" orient="horz" pos="648" userDrawn="1">
          <p15:clr>
            <a:srgbClr val="F26B43"/>
          </p15:clr>
        </p15:guide>
        <p15:guide id="7" orient="horz" pos="840" userDrawn="1">
          <p15:clr>
            <a:srgbClr val="F26B43"/>
          </p15:clr>
        </p15:guide>
        <p15:guide id="8" orient="horz" pos="4176"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1006"/>
            <a:ext cx="11740260" cy="502445"/>
          </a:xfrm>
          <a:prstGeom prst="rect">
            <a:avLst/>
          </a:prstGeom>
        </p:spPr>
        <p:txBody>
          <a:bodyPr vert="horz" lIns="0" tIns="0" rIns="0" bIns="0" rtlCol="0" anchor="ctr" anchorCtr="0">
            <a:spAutoFit/>
          </a:bodyPr>
          <a:lstStyle/>
          <a:p>
            <a:r>
              <a:rPr lang="en-US"/>
              <a:t>Click to edit Master title style</a:t>
            </a:r>
          </a:p>
        </p:txBody>
      </p:sp>
      <p:sp>
        <p:nvSpPr>
          <p:cNvPr id="3" name="Text Placeholder 2">
            <a:extLst>
              <a:ext uri="{FF2B5EF4-FFF2-40B4-BE49-F238E27FC236}">
                <a16:creationId xmlns:a16="http://schemas.microsoft.com/office/drawing/2014/main" id="{CE39653F-0E28-4EB7-8E50-6EFBEE53BA22}"/>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2"/>
            <a:r>
              <a:rPr lang="en-US"/>
              <a:t>Second level</a:t>
            </a:r>
          </a:p>
          <a:p>
            <a:pPr lvl="3"/>
            <a:r>
              <a:rPr lang="en-US"/>
              <a:t>Third level</a:t>
            </a:r>
          </a:p>
          <a:p>
            <a:pPr lvl="4"/>
            <a:r>
              <a:rPr lang="en-US"/>
              <a:t>Fourth level</a:t>
            </a:r>
          </a:p>
        </p:txBody>
      </p:sp>
      <p:sp>
        <p:nvSpPr>
          <p:cNvPr id="10" name="Slide Number Placeholder 4">
            <a:extLst>
              <a:ext uri="{FF2B5EF4-FFF2-40B4-BE49-F238E27FC236}">
                <a16:creationId xmlns:a16="http://schemas.microsoft.com/office/drawing/2014/main" id="{7440DC5B-8D2C-ECEF-79C0-8CBE7810B136}"/>
              </a:ext>
            </a:extLst>
          </p:cNvPr>
          <p:cNvSpPr txBox="1">
            <a:spLocks/>
          </p:cNvSpPr>
          <p:nvPr userDrawn="1"/>
        </p:nvSpPr>
        <p:spPr>
          <a:xfrm>
            <a:off x="11697018" y="6540913"/>
            <a:ext cx="274320" cy="107722"/>
          </a:xfrm>
          <a:prstGeom prst="rect">
            <a:avLst/>
          </a:prstGeom>
        </p:spPr>
        <p:txBody>
          <a:bodyPr vert="horz" lIns="0" tIns="0" rIns="0" bIns="0" rtlCol="0" anchor="ctr">
            <a:noAutofit/>
          </a:bodyPr>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9272199-A5BC-41D3-BB67-59B66A9BF6E2}" type="slidenum">
              <a:rPr kumimoji="0" lang="en-US" sz="800" b="0" i="0" u="none" strike="noStrike" kern="1200" cap="none" spc="0" normalizeH="0" baseline="0" noProof="0" smtClean="0">
                <a:ln>
                  <a:noFill/>
                </a:ln>
                <a:solidFill>
                  <a:srgbClr val="161616"/>
                </a:solidFill>
                <a:effectLst/>
                <a:uLnTx/>
                <a:uFillTx/>
                <a:latin typeface="Poppi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161616"/>
              </a:solidFill>
              <a:effectLst/>
              <a:uLnTx/>
              <a:uFillTx/>
              <a:latin typeface="Poppins"/>
              <a:ea typeface="+mn-ea"/>
              <a:cs typeface="+mn-cs"/>
            </a:endParaRPr>
          </a:p>
        </p:txBody>
      </p:sp>
      <p:pic>
        <p:nvPicPr>
          <p:cNvPr id="4" name="Graphic 3">
            <a:extLst>
              <a:ext uri="{FF2B5EF4-FFF2-40B4-BE49-F238E27FC236}">
                <a16:creationId xmlns:a16="http://schemas.microsoft.com/office/drawing/2014/main" id="{0D8165B7-1258-072C-5E2B-7BDB254701C3}"/>
              </a:ext>
              <a:ext uri="{C183D7F6-B498-43B3-948B-1728B52AA6E4}">
                <adec:decorative xmlns:adec="http://schemas.microsoft.com/office/drawing/2017/decorative" val="1"/>
              </a:ext>
            </a:extLst>
          </p:cNvPr>
          <p:cNvPicPr>
            <a:picLocks noChangeAspect="1"/>
          </p:cNvPicPr>
          <p:nvPr userDrawn="1"/>
        </p:nvPicPr>
        <p:blipFill>
          <a:blip r:embed="rId24">
            <a:extLst>
              <a:ext uri="{96DAC541-7B7A-43D3-8B79-37D633B846F1}">
                <asvg:svgBlip xmlns:asvg="http://schemas.microsoft.com/office/drawing/2016/SVG/main" r:embed="rId25"/>
              </a:ext>
            </a:extLst>
          </a:blip>
          <a:srcRect/>
          <a:stretch/>
        </p:blipFill>
        <p:spPr>
          <a:xfrm>
            <a:off x="149798" y="6281112"/>
            <a:ext cx="1141286" cy="434425"/>
          </a:xfrm>
          <a:prstGeom prst="rect">
            <a:avLst/>
          </a:prstGeom>
        </p:spPr>
      </p:pic>
      <p:sp>
        <p:nvSpPr>
          <p:cNvPr id="5" name="Rectangle 4">
            <a:extLst>
              <a:ext uri="{FF2B5EF4-FFF2-40B4-BE49-F238E27FC236}">
                <a16:creationId xmlns:a16="http://schemas.microsoft.com/office/drawing/2014/main" id="{02D0099E-5181-2A9E-A088-7B53BC8708D4}"/>
              </a:ext>
            </a:extLst>
          </p:cNvPr>
          <p:cNvSpPr>
            <a:spLocks noChangeArrowheads="1"/>
          </p:cNvSpPr>
          <p:nvPr userDrawn="1"/>
        </p:nvSpPr>
        <p:spPr bwMode="auto">
          <a:xfrm>
            <a:off x="9824582" y="6419545"/>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deceraclinical.com/education</a:t>
            </a:r>
          </a:p>
        </p:txBody>
      </p:sp>
    </p:spTree>
    <p:extLst>
      <p:ext uri="{BB962C8B-B14F-4D97-AF65-F5344CB8AC3E}">
        <p14:creationId xmlns:p14="http://schemas.microsoft.com/office/powerpoint/2010/main" val="2282499619"/>
      </p:ext>
    </p:extLst>
  </p:cSld>
  <p:clrMap bg1="lt1" tx1="dk1" bg2="lt2" tx2="dk2" accent1="accent1" accent2="accent2" accent3="accent3" accent4="accent4" accent5="accent5" accent6="accent6" hlink="hlink" folHlink="folHlink"/>
  <p:sldLayoutIdLst>
    <p:sldLayoutId id="2147483942" r:id="rId1"/>
    <p:sldLayoutId id="2147483943" r:id="rId2"/>
    <p:sldLayoutId id="2147483944" r:id="rId3"/>
    <p:sldLayoutId id="2147483945" r:id="rId4"/>
    <p:sldLayoutId id="2147483946" r:id="rId5"/>
    <p:sldLayoutId id="2147483947" r:id="rId6"/>
    <p:sldLayoutId id="2147483948" r:id="rId7"/>
    <p:sldLayoutId id="2147483949" r:id="rId8"/>
    <p:sldLayoutId id="2147483950" r:id="rId9"/>
    <p:sldLayoutId id="2147483951" r:id="rId10"/>
    <p:sldLayoutId id="2147483952" r:id="rId11"/>
    <p:sldLayoutId id="2147483953" r:id="rId12"/>
    <p:sldLayoutId id="2147483954" r:id="rId13"/>
    <p:sldLayoutId id="2147483955" r:id="rId14"/>
    <p:sldLayoutId id="2147483956" r:id="rId15"/>
    <p:sldLayoutId id="2147483957" r:id="rId16"/>
    <p:sldLayoutId id="2147483958" r:id="rId17"/>
    <p:sldLayoutId id="2147483959" r:id="rId18"/>
    <p:sldLayoutId id="2147483960" r:id="rId19"/>
    <p:sldLayoutId id="2147483961" r:id="rId20"/>
    <p:sldLayoutId id="2147483962" r:id="rId21"/>
    <p:sldLayoutId id="2147483963" r:id="rId22"/>
  </p:sldLayoutIdLst>
  <p:hf hdr="0" ftr="0" dt="0"/>
  <p:txStyles>
    <p:titleStyle>
      <a:lvl1pPr algn="l" defTabSz="914400" rtl="0" eaLnBrk="1" latinLnBrk="0" hangingPunct="1">
        <a:lnSpc>
          <a:spcPct val="110000"/>
        </a:lnSpc>
        <a:spcBef>
          <a:spcPts val="0"/>
        </a:spcBef>
        <a:buNone/>
        <a:defRPr lang="en-US" sz="3200" b="1" i="0" kern="1200" spc="0" baseline="0">
          <a:solidFill>
            <a:schemeClr val="tx1"/>
          </a:solidFill>
          <a:latin typeface="Times New Roman" panose="02020603050405020304" pitchFamily="18" charset="0"/>
          <a:ea typeface="+mj-ea"/>
          <a:cs typeface="Times New Roman" panose="02020603050405020304" pitchFamily="18" charset="0"/>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914400" rtl="0" eaLnBrk="1" latinLnBrk="0" hangingPunct="1">
        <a:lnSpc>
          <a:spcPct val="90000"/>
        </a:lnSpc>
        <a:spcBef>
          <a:spcPts val="1000"/>
        </a:spcBef>
        <a:spcAft>
          <a:spcPts val="700"/>
        </a:spcAft>
        <a:buSzPct val="75000"/>
        <a:buFontTx/>
        <a:buBlip>
          <a:blip r:embed="rId26">
            <a:extLst>
              <a:ext uri="{96DAC541-7B7A-43D3-8B79-37D633B846F1}">
                <asvg:svgBlip xmlns:asvg="http://schemas.microsoft.com/office/drawing/2016/SVG/main" r:embed="rId27"/>
              </a:ext>
            </a:extLst>
          </a:blip>
        </a:buBlip>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90000"/>
        </a:lnSpc>
        <a:spcBef>
          <a:spcPts val="1000"/>
        </a:spcBef>
        <a:spcAft>
          <a:spcPts val="700"/>
        </a:spcAft>
        <a:buFont typeface="Arial" panose="020B0604020202020204" pitchFamily="34" charset="0"/>
        <a:buChar char="•"/>
        <a:defRPr sz="22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90000"/>
        </a:lnSpc>
        <a:spcBef>
          <a:spcPts val="1000"/>
        </a:spcBef>
        <a:spcAft>
          <a:spcPts val="700"/>
        </a:spcAft>
        <a:buFont typeface="Calibri" panose="020F0502020204030204" pitchFamily="34" charset="0"/>
        <a:buChar char="─"/>
        <a:defRPr lang="en-US" sz="2000" kern="1200" dirty="0">
          <a:solidFill>
            <a:schemeClr val="tx1"/>
          </a:solidFill>
          <a:latin typeface="Poppins" pitchFamily="2" charset="77"/>
          <a:ea typeface="+mn-ea"/>
          <a:cs typeface="Poppins" pitchFamily="2" charset="77"/>
        </a:defRPr>
      </a:lvl4pPr>
      <a:lvl5pPr marL="971550" indent="-285750" algn="l" defTabSz="914400" rtl="0" eaLnBrk="1" latinLnBrk="0" hangingPunct="1">
        <a:lnSpc>
          <a:spcPct val="90000"/>
        </a:lnSpc>
        <a:spcBef>
          <a:spcPts val="1000"/>
        </a:spcBef>
        <a:spcAft>
          <a:spcPts val="700"/>
        </a:spcAft>
        <a:buFont typeface="Arial" panose="020B0604020202020204" pitchFamily="34" charset="0"/>
        <a:buChar char="•"/>
        <a:defRPr sz="18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9" y="531006"/>
            <a:ext cx="10115420" cy="502445"/>
          </a:xfrm>
          <a:prstGeom prst="rect">
            <a:avLst/>
          </a:prstGeom>
        </p:spPr>
        <p:txBody>
          <a:bodyPr vert="horz" wrap="square" lIns="0" tIns="0" rIns="0" bIns="0" rtlCol="0" anchor="ctr" anchorCtr="0">
            <a:spAutoFit/>
          </a:bodyPr>
          <a:lstStyle/>
          <a:p>
            <a:r>
              <a:rPr lang="en-US"/>
              <a:t>Click to edit Master title style</a:t>
            </a:r>
          </a:p>
        </p:txBody>
      </p:sp>
      <p:pic>
        <p:nvPicPr>
          <p:cNvPr id="47" name="Graphic 46">
            <a:extLst>
              <a:ext uri="{FF2B5EF4-FFF2-40B4-BE49-F238E27FC236}">
                <a16:creationId xmlns:a16="http://schemas.microsoft.com/office/drawing/2014/main" id="{62386F46-3639-D441-3299-3689D0B6889E}"/>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10449868" y="286980"/>
            <a:ext cx="1511051" cy="6035264"/>
          </a:xfrm>
          <a:prstGeom prst="rect">
            <a:avLst/>
          </a:prstGeom>
        </p:spPr>
      </p:pic>
      <p:pic>
        <p:nvPicPr>
          <p:cNvPr id="3" name="Graphic 2">
            <a:extLst>
              <a:ext uri="{FF2B5EF4-FFF2-40B4-BE49-F238E27FC236}">
                <a16:creationId xmlns:a16="http://schemas.microsoft.com/office/drawing/2014/main" id="{C7FD9946-B0DD-FA95-2BF6-061AD216A0A7}"/>
              </a:ext>
              <a:ext uri="{C183D7F6-B498-43B3-948B-1728B52AA6E4}">
                <adec:decorative xmlns:adec="http://schemas.microsoft.com/office/drawing/2017/decorative" val="1"/>
              </a:ext>
            </a:extLst>
          </p:cNvPr>
          <p:cNvPicPr>
            <a:picLocks noChangeAspect="1"/>
          </p:cNvPicPr>
          <p:nvPr userDrawn="1"/>
        </p:nvPicPr>
        <p:blipFill>
          <a:blip r:embed="rId12">
            <a:extLst>
              <a:ext uri="{96DAC541-7B7A-43D3-8B79-37D633B846F1}">
                <asvg:svgBlip xmlns:asvg="http://schemas.microsoft.com/office/drawing/2016/SVG/main" r:embed="rId13"/>
              </a:ext>
            </a:extLst>
          </a:blip>
          <a:srcRect/>
          <a:stretch/>
        </p:blipFill>
        <p:spPr>
          <a:xfrm>
            <a:off x="149798" y="6281112"/>
            <a:ext cx="1141286" cy="434425"/>
          </a:xfrm>
          <a:prstGeom prst="rect">
            <a:avLst/>
          </a:prstGeom>
        </p:spPr>
      </p:pic>
      <p:sp>
        <p:nvSpPr>
          <p:cNvPr id="5" name="Rectangle 4">
            <a:extLst>
              <a:ext uri="{FF2B5EF4-FFF2-40B4-BE49-F238E27FC236}">
                <a16:creationId xmlns:a16="http://schemas.microsoft.com/office/drawing/2014/main" id="{7DB895DD-6C89-D3F3-94A3-1F9F82B60418}"/>
              </a:ext>
            </a:extLst>
          </p:cNvPr>
          <p:cNvSpPr>
            <a:spLocks noChangeArrowheads="1"/>
          </p:cNvSpPr>
          <p:nvPr userDrawn="1"/>
        </p:nvSpPr>
        <p:spPr bwMode="auto">
          <a:xfrm>
            <a:off x="9824582" y="6419545"/>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deceraclinical.com/education</a:t>
            </a:r>
          </a:p>
        </p:txBody>
      </p:sp>
      <p:sp>
        <p:nvSpPr>
          <p:cNvPr id="4" name="Slide Number Placeholder 4">
            <a:extLst>
              <a:ext uri="{FF2B5EF4-FFF2-40B4-BE49-F238E27FC236}">
                <a16:creationId xmlns:a16="http://schemas.microsoft.com/office/drawing/2014/main" id="{20B51908-9CB0-1B97-9B1A-F7D5F79DEBD0}"/>
              </a:ext>
            </a:extLst>
          </p:cNvPr>
          <p:cNvSpPr txBox="1">
            <a:spLocks/>
          </p:cNvSpPr>
          <p:nvPr userDrawn="1"/>
        </p:nvSpPr>
        <p:spPr>
          <a:xfrm>
            <a:off x="11697018" y="6540913"/>
            <a:ext cx="274320" cy="107722"/>
          </a:xfrm>
          <a:prstGeom prst="rect">
            <a:avLst/>
          </a:prstGeom>
        </p:spPr>
        <p:txBody>
          <a:bodyPr vert="horz" lIns="0" tIns="0" rIns="0" bIns="0" rtlCol="0" anchor="ctr">
            <a:noAutofit/>
          </a:bodyPr>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9272199-A5BC-41D3-BB67-59B66A9BF6E2}" type="slidenum">
              <a:rPr kumimoji="0" lang="en-US" sz="800" b="0" i="0" u="none" strike="noStrike" kern="1200" cap="none" spc="0" normalizeH="0" baseline="0" noProof="0" smtClean="0">
                <a:ln>
                  <a:noFill/>
                </a:ln>
                <a:solidFill>
                  <a:srgbClr val="161616"/>
                </a:solidFill>
                <a:effectLst/>
                <a:uLnTx/>
                <a:uFillTx/>
                <a:latin typeface="Poppi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161616"/>
              </a:solidFill>
              <a:effectLst/>
              <a:uLnTx/>
              <a:uFillTx/>
              <a:latin typeface="Poppins"/>
              <a:ea typeface="+mn-ea"/>
              <a:cs typeface="+mn-cs"/>
            </a:endParaRPr>
          </a:p>
        </p:txBody>
      </p:sp>
    </p:spTree>
    <p:extLst>
      <p:ext uri="{BB962C8B-B14F-4D97-AF65-F5344CB8AC3E}">
        <p14:creationId xmlns:p14="http://schemas.microsoft.com/office/powerpoint/2010/main" val="347218303"/>
      </p:ext>
    </p:extLst>
  </p:cSld>
  <p:clrMap bg1="lt1" tx1="dk1" bg2="lt2" tx2="dk2" accent1="accent1" accent2="accent2" accent3="accent3" accent4="accent4" accent5="accent5" accent6="accent6" hlink="hlink" folHlink="folHlink"/>
  <p:sldLayoutIdLst>
    <p:sldLayoutId id="2147483965" r:id="rId1"/>
    <p:sldLayoutId id="2147483966" r:id="rId2"/>
    <p:sldLayoutId id="2147483967" r:id="rId3"/>
    <p:sldLayoutId id="2147483968" r:id="rId4"/>
    <p:sldLayoutId id="2147483969" r:id="rId5"/>
    <p:sldLayoutId id="2147483970" r:id="rId6"/>
    <p:sldLayoutId id="2147483971" r:id="rId7"/>
    <p:sldLayoutId id="2147483972" r:id="rId8"/>
  </p:sldLayoutIdLst>
  <p:hf hdr="0" ftr="0" dt="0"/>
  <p:txStyles>
    <p:titleStyle>
      <a:lvl1pPr algn="l" defTabSz="914400" rtl="0" eaLnBrk="1" latinLnBrk="0" hangingPunct="1">
        <a:lnSpc>
          <a:spcPct val="110000"/>
        </a:lnSpc>
        <a:spcBef>
          <a:spcPts val="0"/>
        </a:spcBef>
        <a:buNone/>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lang="en-US" sz="2000" kern="1200" dirty="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lang="en-US" sz="1800" kern="1200" dirty="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lang="en-US" sz="1600" kern="1200" dirty="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68573E48-E319-5DBD-DF24-E93E77EDE3B4}"/>
              </a:ext>
            </a:extLst>
          </p:cNvPr>
          <p:cNvSpPr>
            <a:spLocks noGrp="1"/>
          </p:cNvSpPr>
          <p:nvPr>
            <p:ph type="title"/>
          </p:nvPr>
        </p:nvSpPr>
        <p:spPr>
          <a:xfrm>
            <a:off x="231078" y="531006"/>
            <a:ext cx="11740260" cy="502445"/>
          </a:xfrm>
          <a:prstGeom prst="rect">
            <a:avLst/>
          </a:prstGeom>
        </p:spPr>
        <p:txBody>
          <a:bodyPr vert="horz" lIns="0" tIns="0" rIns="0" bIns="0" rtlCol="0" anchor="ctr" anchorCtr="0">
            <a:spAutoFit/>
          </a:bodyPr>
          <a:lstStyle/>
          <a:p>
            <a:r>
              <a:rPr lang="en-US"/>
              <a:t>Click to edit Master title style</a:t>
            </a:r>
          </a:p>
        </p:txBody>
      </p:sp>
      <p:sp>
        <p:nvSpPr>
          <p:cNvPr id="5" name="Text Placeholder 2">
            <a:extLst>
              <a:ext uri="{FF2B5EF4-FFF2-40B4-BE49-F238E27FC236}">
                <a16:creationId xmlns:a16="http://schemas.microsoft.com/office/drawing/2014/main" id="{F3A78415-44C2-905E-B5C8-A73F353C9C65}"/>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27762533"/>
      </p:ext>
    </p:extLst>
  </p:cSld>
  <p:clrMap bg1="lt1" tx1="dk1" bg2="lt2" tx2="dk2" accent1="accent1" accent2="accent2" accent3="accent3" accent4="accent4" accent5="accent5" accent6="accent6" hlink="hlink" folHlink="folHlink"/>
  <p:sldLayoutIdLst>
    <p:sldLayoutId id="2147483974" r:id="rId1"/>
    <p:sldLayoutId id="2147483975" r:id="rId2"/>
  </p:sldLayoutIdLst>
  <p:hf hdr="0" ftr="0" dt="0"/>
  <p:txStyles>
    <p:titleStyle>
      <a:lvl1pPr algn="l" defTabSz="914400" rtl="0" eaLnBrk="1" latinLnBrk="0" hangingPunct="1">
        <a:lnSpc>
          <a:spcPct val="110000"/>
        </a:lnSpc>
        <a:spcBef>
          <a:spcPts val="0"/>
        </a:spcBef>
        <a:buNone/>
        <a:defRPr lang="en-US" sz="3200" b="1" i="0" kern="1200" spc="0" baseline="0" dirty="0">
          <a:solidFill>
            <a:schemeClr val="tx1"/>
          </a:solidFill>
          <a:latin typeface="Times New Roman" panose="02020603050405020304" pitchFamily="18" charset="0"/>
          <a:ea typeface="+mj-ea"/>
          <a:cs typeface="Times New Roman" panose="02020603050405020304" pitchFamily="18" charset="0"/>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3" name="Text Placeholder 2">
            <a:extLst>
              <a:ext uri="{FF2B5EF4-FFF2-40B4-BE49-F238E27FC236}">
                <a16:creationId xmlns:a16="http://schemas.microsoft.com/office/drawing/2014/main" id="{CE39653F-0E28-4EB7-8E50-6EFBEE53BA22}"/>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4">
            <a:extLst>
              <a:ext uri="{FF2B5EF4-FFF2-40B4-BE49-F238E27FC236}">
                <a16:creationId xmlns:a16="http://schemas.microsoft.com/office/drawing/2014/main" id="{7440DC5B-8D2C-ECEF-79C0-8CBE7810B136}"/>
              </a:ext>
            </a:extLst>
          </p:cNvPr>
          <p:cNvSpPr txBox="1">
            <a:spLocks/>
          </p:cNvSpPr>
          <p:nvPr userDrawn="1"/>
        </p:nvSpPr>
        <p:spPr>
          <a:xfrm>
            <a:off x="11697018" y="6540913"/>
            <a:ext cx="274320" cy="107722"/>
          </a:xfrm>
          <a:prstGeom prst="rect">
            <a:avLst/>
          </a:prstGeom>
        </p:spPr>
        <p:txBody>
          <a:bodyPr vert="horz" lIns="0" tIns="0" rIns="0" bIns="0" rtlCol="0" anchor="ctr">
            <a:noAutofit/>
          </a:bodyPr>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9272199-A5BC-41D3-BB67-59B66A9BF6E2}" type="slidenum">
              <a:rPr kumimoji="0" lang="en-US" sz="800" b="0" i="0" u="none" strike="noStrike" kern="1200" cap="none" spc="0" normalizeH="0" baseline="0" noProof="0" smtClean="0">
                <a:ln>
                  <a:noFill/>
                </a:ln>
                <a:solidFill>
                  <a:srgbClr val="161616"/>
                </a:solidFill>
                <a:effectLst/>
                <a:uLnTx/>
                <a:uFillTx/>
                <a:latin typeface="Poppi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161616"/>
              </a:solidFill>
              <a:effectLst/>
              <a:uLnTx/>
              <a:uFillTx/>
              <a:latin typeface="Poppins"/>
              <a:ea typeface="+mn-ea"/>
              <a:cs typeface="+mn-cs"/>
            </a:endParaRPr>
          </a:p>
        </p:txBody>
      </p:sp>
      <p:pic>
        <p:nvPicPr>
          <p:cNvPr id="13" name="Graphic 12">
            <a:extLst>
              <a:ext uri="{FF2B5EF4-FFF2-40B4-BE49-F238E27FC236}">
                <a16:creationId xmlns:a16="http://schemas.microsoft.com/office/drawing/2014/main" id="{C5DB5460-5559-4A57-BD77-D6EEFE3E315B}"/>
              </a:ext>
              <a:ext uri="{C183D7F6-B498-43B3-948B-1728B52AA6E4}">
                <adec:decorative xmlns:adec="http://schemas.microsoft.com/office/drawing/2017/decorative" val="1"/>
              </a:ext>
            </a:extLst>
          </p:cNvPr>
          <p:cNvPicPr>
            <a:picLocks noChangeAspect="1"/>
          </p:cNvPicPr>
          <p:nvPr userDrawn="1"/>
        </p:nvPicPr>
        <p:blipFill>
          <a:blip r:embed="rId13">
            <a:extLst>
              <a:ext uri="{96DAC541-7B7A-43D3-8B79-37D633B846F1}">
                <asvg:svgBlip xmlns:asvg="http://schemas.microsoft.com/office/drawing/2016/SVG/main" r:embed="rId14"/>
              </a:ext>
            </a:extLst>
          </a:blip>
          <a:srcRect/>
          <a:stretch/>
        </p:blipFill>
        <p:spPr>
          <a:xfrm>
            <a:off x="220662" y="6322245"/>
            <a:ext cx="2739716" cy="326390"/>
          </a:xfrm>
          <a:prstGeom prst="rect">
            <a:avLst/>
          </a:prstGeom>
        </p:spPr>
      </p:pic>
      <p:sp>
        <p:nvSpPr>
          <p:cNvPr id="14" name="Rectangle 13">
            <a:extLst>
              <a:ext uri="{FF2B5EF4-FFF2-40B4-BE49-F238E27FC236}">
                <a16:creationId xmlns:a16="http://schemas.microsoft.com/office/drawing/2014/main" id="{EF3B21F5-CE9A-4313-86DE-2BBAE4F19C10}"/>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a:t>
            </a:r>
            <a:r>
              <a:rPr lang="en-US" altLang="en-US" sz="800" kern="1200" dirty="0">
                <a:solidFill>
                  <a:schemeClr val="accent1"/>
                </a:solidFill>
                <a:latin typeface="+mn-lt"/>
                <a:ea typeface="+mn-ea"/>
                <a:cs typeface="+mn-cs"/>
                <a:hlinkClick r:id="rId15">
                  <a:extLst>
                    <a:ext uri="{A12FA001-AC4F-418D-AE19-62706E023703}">
                      <ahyp:hlinkClr xmlns:ahyp="http://schemas.microsoft.com/office/drawing/2018/hyperlinkcolor" val="tx"/>
                    </a:ext>
                  </a:extLst>
                </a:hlinkClick>
              </a:rPr>
              <a:t>.com</a:t>
            </a:r>
            <a:r>
              <a:rPr lang="en-US" altLang="en-US" sz="800" kern="1200" dirty="0">
                <a:solidFill>
                  <a:schemeClr val="accent1"/>
                </a:solidFill>
                <a:latin typeface="+mn-lt"/>
                <a:ea typeface="+mn-ea"/>
                <a:cs typeface="+mn-cs"/>
              </a:rPr>
              <a:t>/education</a:t>
            </a:r>
          </a:p>
        </p:txBody>
      </p:sp>
    </p:spTree>
    <p:extLst>
      <p:ext uri="{BB962C8B-B14F-4D97-AF65-F5344CB8AC3E}">
        <p14:creationId xmlns:p14="http://schemas.microsoft.com/office/powerpoint/2010/main" val="3770976416"/>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9" r:id="rId10"/>
    <p:sldLayoutId id="2147483850" r:id="rId11"/>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userDrawn="1">
          <p15:clr>
            <a:srgbClr val="F26B43"/>
          </p15:clr>
        </p15:guide>
        <p15:guide id="2" pos="144" userDrawn="1">
          <p15:clr>
            <a:srgbClr val="F26B43"/>
          </p15:clr>
        </p15:guide>
        <p15:guide id="3" pos="7541" userDrawn="1">
          <p15:clr>
            <a:srgbClr val="F26B43"/>
          </p15:clr>
        </p15:guide>
        <p15:guide id="4" orient="horz" pos="3840" userDrawn="1">
          <p15:clr>
            <a:srgbClr val="F26B43"/>
          </p15:clr>
        </p15:guide>
        <p15:guide id="5" orient="horz" pos="336" userDrawn="1">
          <p15:clr>
            <a:srgbClr val="F26B43"/>
          </p15:clr>
        </p15:guide>
        <p15:guide id="6" orient="horz" pos="648" userDrawn="1">
          <p15:clr>
            <a:srgbClr val="F26B43"/>
          </p15:clr>
        </p15:guide>
        <p15:guide id="7" orient="horz" pos="840" userDrawn="1">
          <p15:clr>
            <a:srgbClr val="F26B43"/>
          </p15:clr>
        </p15:guide>
        <p15:guide id="8" orient="horz" pos="4176" userDrawn="1">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pic>
        <p:nvPicPr>
          <p:cNvPr id="9" name="Graphic 8">
            <a:extLst>
              <a:ext uri="{FF2B5EF4-FFF2-40B4-BE49-F238E27FC236}">
                <a16:creationId xmlns:a16="http://schemas.microsoft.com/office/drawing/2014/main" id="{80541521-6462-B43A-50C4-78DC5E2BEBEF}"/>
              </a:ext>
              <a:ext uri="{C183D7F6-B498-43B3-948B-1728B52AA6E4}">
                <adec:decorative xmlns:adec="http://schemas.microsoft.com/office/drawing/2017/decorative" val="1"/>
              </a:ext>
            </a:extLst>
          </p:cNvPr>
          <p:cNvPicPr>
            <a:picLocks noChangeAspect="1"/>
          </p:cNvPicPr>
          <p:nvPr userDrawn="1"/>
        </p:nvPicPr>
        <p:blipFill>
          <a:blip r:embed="rId10">
            <a:extLst>
              <a:ext uri="{96DAC541-7B7A-43D3-8B79-37D633B846F1}">
                <asvg:svgBlip xmlns:asvg="http://schemas.microsoft.com/office/drawing/2016/SVG/main" r:embed="rId11"/>
              </a:ext>
            </a:extLst>
          </a:blip>
          <a:srcRect/>
          <a:stretch/>
        </p:blipFill>
        <p:spPr>
          <a:xfrm>
            <a:off x="220662" y="6322245"/>
            <a:ext cx="2739716" cy="326390"/>
          </a:xfrm>
          <a:prstGeom prst="rect">
            <a:avLst/>
          </a:prstGeom>
        </p:spPr>
      </p:pic>
      <p:sp>
        <p:nvSpPr>
          <p:cNvPr id="6" name="Slide Number Placeholder 5">
            <a:extLst>
              <a:ext uri="{FF2B5EF4-FFF2-40B4-BE49-F238E27FC236}">
                <a16:creationId xmlns:a16="http://schemas.microsoft.com/office/drawing/2014/main" id="{9567682C-D0AE-4CE6-AD06-802777B47EEF}"/>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
        <p:nvSpPr>
          <p:cNvPr id="4" name="Rectangle 3">
            <a:extLst>
              <a:ext uri="{FF2B5EF4-FFF2-40B4-BE49-F238E27FC236}">
                <a16:creationId xmlns:a16="http://schemas.microsoft.com/office/drawing/2014/main" id="{C7BA5435-2E17-DF21-2C23-C9D42910DC3D}"/>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a:t>
            </a:r>
            <a:r>
              <a:rPr lang="en-US" altLang="en-US" sz="800" kern="1200" dirty="0">
                <a:solidFill>
                  <a:schemeClr val="accent1"/>
                </a:solidFill>
                <a:latin typeface="+mn-lt"/>
                <a:ea typeface="+mn-ea"/>
                <a:cs typeface="+mn-cs"/>
                <a:hlinkClick r:id="rId12">
                  <a:extLst>
                    <a:ext uri="{A12FA001-AC4F-418D-AE19-62706E023703}">
                      <ahyp:hlinkClr xmlns:ahyp="http://schemas.microsoft.com/office/drawing/2018/hyperlinkcolor" val="tx"/>
                    </a:ext>
                  </a:extLst>
                </a:hlinkClick>
              </a:rPr>
              <a:t>.com</a:t>
            </a:r>
            <a:r>
              <a:rPr lang="en-US" altLang="en-US" sz="800" kern="1200" dirty="0">
                <a:solidFill>
                  <a:schemeClr val="accent1"/>
                </a:solidFill>
                <a:latin typeface="+mn-lt"/>
                <a:ea typeface="+mn-ea"/>
                <a:cs typeface="+mn-cs"/>
              </a:rPr>
              <a:t>/education</a:t>
            </a:r>
          </a:p>
        </p:txBody>
      </p:sp>
      <p:pic>
        <p:nvPicPr>
          <p:cNvPr id="47" name="Graphic 46">
            <a:extLst>
              <a:ext uri="{FF2B5EF4-FFF2-40B4-BE49-F238E27FC236}">
                <a16:creationId xmlns:a16="http://schemas.microsoft.com/office/drawing/2014/main" id="{62386F46-3639-D441-3299-3689D0B6889E}"/>
              </a:ext>
            </a:extLst>
          </p:cNvPr>
          <p:cNvPicPr>
            <a:picLocks noChangeAspect="1"/>
          </p:cNvPicPr>
          <p:nvPr userDrawn="1"/>
        </p:nvPicPr>
        <p:blipFill>
          <a:blip r:embed="rId13">
            <a:extLst>
              <a:ext uri="{96DAC541-7B7A-43D3-8B79-37D633B846F1}">
                <asvg:svgBlip xmlns:asvg="http://schemas.microsoft.com/office/drawing/2016/SVG/main" r:embed="rId14"/>
              </a:ext>
            </a:extLst>
          </a:blip>
          <a:stretch>
            <a:fillRect/>
          </a:stretch>
        </p:blipFill>
        <p:spPr>
          <a:xfrm>
            <a:off x="10449868" y="286980"/>
            <a:ext cx="1511051" cy="6035264"/>
          </a:xfrm>
          <a:prstGeom prst="rect">
            <a:avLst/>
          </a:prstGeom>
        </p:spPr>
      </p:pic>
    </p:spTree>
    <p:extLst>
      <p:ext uri="{BB962C8B-B14F-4D97-AF65-F5344CB8AC3E}">
        <p14:creationId xmlns:p14="http://schemas.microsoft.com/office/powerpoint/2010/main" val="347001613"/>
      </p:ext>
    </p:extLst>
  </p:cSld>
  <p:clrMap bg1="lt1" tx1="dk1" bg2="lt2" tx2="dk2" accent1="accent1" accent2="accent2" accent3="accent3" accent4="accent4" accent5="accent5" accent6="accent6" hlink="hlink" folHlink="folHlink"/>
  <p:sldLayoutIdLst>
    <p:sldLayoutId id="2147483854" r:id="rId1"/>
    <p:sldLayoutId id="2147483879" r:id="rId2"/>
    <p:sldLayoutId id="2147483869" r:id="rId3"/>
    <p:sldLayoutId id="2147483880" r:id="rId4"/>
    <p:sldLayoutId id="2147483856" r:id="rId5"/>
    <p:sldLayoutId id="2147483859" r:id="rId6"/>
    <p:sldLayoutId id="2147483860" r:id="rId7"/>
    <p:sldLayoutId id="2147483861" r:id="rId8"/>
  </p:sldLayoutIdLst>
  <p:hf hdr="0" ftr="0" dt="0"/>
  <p:txStyles>
    <p:titleStyle>
      <a:lvl1pPr algn="l" defTabSz="914400" rtl="0" eaLnBrk="1" latinLnBrk="0" hangingPunct="1">
        <a:lnSpc>
          <a:spcPct val="110000"/>
        </a:lnSpc>
        <a:spcBef>
          <a:spcPts val="0"/>
        </a:spcBef>
        <a:buNone/>
        <a:defRPr lang="en-US" sz="3000" b="1" i="0" kern="1200" spc="100" baseline="0" dirty="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lang="en-US" sz="2000" kern="1200" dirty="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lang="en-US" sz="1800" kern="1200" dirty="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lang="en-US" sz="1600" kern="1200" dirty="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userDrawn="1">
          <p15:clr>
            <a:srgbClr val="F26B43"/>
          </p15:clr>
        </p15:guide>
        <p15:guide id="2" pos="144" userDrawn="1">
          <p15:clr>
            <a:srgbClr val="F26B43"/>
          </p15:clr>
        </p15:guide>
        <p15:guide id="3" pos="7541" userDrawn="1">
          <p15:clr>
            <a:srgbClr val="F26B43"/>
          </p15:clr>
        </p15:guide>
        <p15:guide id="4" orient="horz" pos="3840" userDrawn="1">
          <p15:clr>
            <a:srgbClr val="F26B43"/>
          </p15:clr>
        </p15:guide>
        <p15:guide id="5" orient="horz" pos="336" userDrawn="1">
          <p15:clr>
            <a:srgbClr val="F26B43"/>
          </p15:clr>
        </p15:guide>
        <p15:guide id="6" orient="horz" pos="648" userDrawn="1">
          <p15:clr>
            <a:srgbClr val="F26B43"/>
          </p15:clr>
        </p15:guide>
        <p15:guide id="7" orient="horz" pos="840" userDrawn="1">
          <p15:clr>
            <a:srgbClr val="F26B43"/>
          </p15:clr>
        </p15:guide>
        <p15:guide id="8" orient="horz" pos="4176" userDrawn="1">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80541521-6462-B43A-50C4-78DC5E2BEBEF}"/>
              </a:ext>
              <a:ext uri="{C183D7F6-B498-43B3-948B-1728B52AA6E4}">
                <adec:decorative xmlns:adec="http://schemas.microsoft.com/office/drawing/2017/decorative" val="1"/>
              </a:ext>
            </a:extLst>
          </p:cNvPr>
          <p:cNvPicPr>
            <a:picLocks noChangeAspect="1"/>
          </p:cNvPicPr>
          <p:nvPr userDrawn="1"/>
        </p:nvPicPr>
        <p:blipFill>
          <a:blip r:embed="rId8">
            <a:extLst>
              <a:ext uri="{96DAC541-7B7A-43D3-8B79-37D633B846F1}">
                <asvg:svgBlip xmlns:asvg="http://schemas.microsoft.com/office/drawing/2016/SVG/main" r:embed="rId9"/>
              </a:ext>
            </a:extLst>
          </a:blip>
          <a:srcRect/>
          <a:stretch/>
        </p:blipFill>
        <p:spPr>
          <a:xfrm>
            <a:off x="220662" y="6322245"/>
            <a:ext cx="2739716" cy="326390"/>
          </a:xfrm>
          <a:prstGeom prst="rect">
            <a:avLst/>
          </a:prstGeom>
        </p:spPr>
      </p:pic>
      <p:sp>
        <p:nvSpPr>
          <p:cNvPr id="6" name="Slide Number Placeholder 5">
            <a:extLst>
              <a:ext uri="{FF2B5EF4-FFF2-40B4-BE49-F238E27FC236}">
                <a16:creationId xmlns:a16="http://schemas.microsoft.com/office/drawing/2014/main" id="{9567682C-D0AE-4CE6-AD06-802777B47EEF}"/>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
        <p:nvSpPr>
          <p:cNvPr id="4" name="Rectangle 3">
            <a:extLst>
              <a:ext uri="{FF2B5EF4-FFF2-40B4-BE49-F238E27FC236}">
                <a16:creationId xmlns:a16="http://schemas.microsoft.com/office/drawing/2014/main" id="{C7BA5435-2E17-DF21-2C23-C9D42910DC3D}"/>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a:t>
            </a:r>
            <a:r>
              <a:rPr lang="en-US" altLang="en-US" sz="800" kern="1200" dirty="0">
                <a:solidFill>
                  <a:schemeClr val="accent1"/>
                </a:solidFill>
                <a:latin typeface="+mn-lt"/>
                <a:ea typeface="+mn-ea"/>
                <a:cs typeface="+mn-cs"/>
                <a:hlinkClick r:id="rId10">
                  <a:extLst>
                    <a:ext uri="{A12FA001-AC4F-418D-AE19-62706E023703}">
                      <ahyp:hlinkClr xmlns:ahyp="http://schemas.microsoft.com/office/drawing/2018/hyperlinkcolor" val="tx"/>
                    </a:ext>
                  </a:extLst>
                </a:hlinkClick>
              </a:rPr>
              <a:t>.com</a:t>
            </a:r>
            <a:r>
              <a:rPr lang="en-US" altLang="en-US" sz="800" kern="1200" dirty="0">
                <a:solidFill>
                  <a:schemeClr val="accent1"/>
                </a:solidFill>
                <a:latin typeface="+mn-lt"/>
                <a:ea typeface="+mn-ea"/>
                <a:cs typeface="+mn-cs"/>
              </a:rPr>
              <a:t>/education</a:t>
            </a:r>
          </a:p>
        </p:txBody>
      </p:sp>
      <p:pic>
        <p:nvPicPr>
          <p:cNvPr id="45" name="Graphic 44">
            <a:extLst>
              <a:ext uri="{FF2B5EF4-FFF2-40B4-BE49-F238E27FC236}">
                <a16:creationId xmlns:a16="http://schemas.microsoft.com/office/drawing/2014/main" id="{ADEB80E8-8AAE-CB90-2989-389F9D627B0E}"/>
              </a:ext>
            </a:extLst>
          </p:cNvPr>
          <p:cNvPicPr>
            <a:picLocks noChangeAspect="1"/>
          </p:cNvPicPr>
          <p:nvPr userDrawn="1"/>
        </p:nvPicPr>
        <p:blipFill>
          <a:blip r:embed="rId11">
            <a:extLst>
              <a:ext uri="{96DAC541-7B7A-43D3-8B79-37D633B846F1}">
                <asvg:svgBlip xmlns:asvg="http://schemas.microsoft.com/office/drawing/2016/SVG/main" r:embed="rId12"/>
              </a:ext>
            </a:extLst>
          </a:blip>
          <a:stretch>
            <a:fillRect/>
          </a:stretch>
        </p:blipFill>
        <p:spPr>
          <a:xfrm>
            <a:off x="10449868" y="286980"/>
            <a:ext cx="1511051" cy="6035264"/>
          </a:xfrm>
          <a:prstGeom prst="rect">
            <a:avLst/>
          </a:prstGeom>
        </p:spPr>
      </p:pic>
      <p:sp>
        <p:nvSpPr>
          <p:cNvPr id="50" name="Title Placeholder 1">
            <a:extLst>
              <a:ext uri="{FF2B5EF4-FFF2-40B4-BE49-F238E27FC236}">
                <a16:creationId xmlns:a16="http://schemas.microsoft.com/office/drawing/2014/main" id="{08F9960D-34D1-8547-2675-80B64F07EA3C}"/>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spTree>
    <p:extLst>
      <p:ext uri="{BB962C8B-B14F-4D97-AF65-F5344CB8AC3E}">
        <p14:creationId xmlns:p14="http://schemas.microsoft.com/office/powerpoint/2010/main" val="4002000106"/>
      </p:ext>
    </p:extLst>
  </p:cSld>
  <p:clrMap bg1="lt1" tx1="dk1" bg2="lt2" tx2="dk2" accent1="accent1" accent2="accent2" accent3="accent3" accent4="accent4" accent5="accent5" accent6="accent6" hlink="hlink" folHlink="folHlink"/>
  <p:sldLayoutIdLst>
    <p:sldLayoutId id="2147483872" r:id="rId1"/>
    <p:sldLayoutId id="2147483873" r:id="rId2"/>
    <p:sldLayoutId id="2147483874" r:id="rId3"/>
    <p:sldLayoutId id="2147483875" r:id="rId4"/>
    <p:sldLayoutId id="2147483876" r:id="rId5"/>
    <p:sldLayoutId id="2147483877" r:id="rId6"/>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userDrawn="1">
          <p15:clr>
            <a:srgbClr val="F26B43"/>
          </p15:clr>
        </p15:guide>
        <p15:guide id="2" pos="144" userDrawn="1">
          <p15:clr>
            <a:srgbClr val="F26B43"/>
          </p15:clr>
        </p15:guide>
        <p15:guide id="3" pos="7541" userDrawn="1">
          <p15:clr>
            <a:srgbClr val="F26B43"/>
          </p15:clr>
        </p15:guide>
        <p15:guide id="4" orient="horz" pos="3840" userDrawn="1">
          <p15:clr>
            <a:srgbClr val="F26B43"/>
          </p15:clr>
        </p15:guide>
        <p15:guide id="5" orient="horz" pos="336" userDrawn="1">
          <p15:clr>
            <a:srgbClr val="F26B43"/>
          </p15:clr>
        </p15:guide>
        <p15:guide id="6" orient="horz" pos="648" userDrawn="1">
          <p15:clr>
            <a:srgbClr val="F26B43"/>
          </p15:clr>
        </p15:guide>
        <p15:guide id="7" orient="horz" pos="840" userDrawn="1">
          <p15:clr>
            <a:srgbClr val="F26B43"/>
          </p15:clr>
        </p15:guide>
        <p15:guide id="8" orient="horz" pos="4176" userDrawn="1">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68573E48-E319-5DBD-DF24-E93E77EDE3B4}"/>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5" name="Text Placeholder 2">
            <a:extLst>
              <a:ext uri="{FF2B5EF4-FFF2-40B4-BE49-F238E27FC236}">
                <a16:creationId xmlns:a16="http://schemas.microsoft.com/office/drawing/2014/main" id="{F3A78415-44C2-905E-B5C8-A73F353C9C65}"/>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7790729"/>
      </p:ext>
    </p:extLst>
  </p:cSld>
  <p:clrMap bg1="lt1" tx1="dk1" bg2="lt2" tx2="dk2" accent1="accent1" accent2="accent2" accent3="accent3" accent4="accent4" accent5="accent5" accent6="accent6" hlink="hlink" folHlink="folHlink"/>
  <p:sldLayoutIdLst>
    <p:sldLayoutId id="2147483837" r:id="rId1"/>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userDrawn="1">
          <p15:clr>
            <a:srgbClr val="F26B43"/>
          </p15:clr>
        </p15:guide>
        <p15:guide id="2" pos="144" userDrawn="1">
          <p15:clr>
            <a:srgbClr val="F26B43"/>
          </p15:clr>
        </p15:guide>
        <p15:guide id="3" pos="7541" userDrawn="1">
          <p15:clr>
            <a:srgbClr val="F26B43"/>
          </p15:clr>
        </p15:guide>
        <p15:guide id="4" orient="horz" pos="3840" userDrawn="1">
          <p15:clr>
            <a:srgbClr val="F26B43"/>
          </p15:clr>
        </p15:guide>
        <p15:guide id="5" orient="horz" pos="336" userDrawn="1">
          <p15:clr>
            <a:srgbClr val="F26B43"/>
          </p15:clr>
        </p15:guide>
        <p15:guide id="6" orient="horz" pos="648" userDrawn="1">
          <p15:clr>
            <a:srgbClr val="F26B43"/>
          </p15:clr>
        </p15:guide>
        <p15:guide id="7" orient="horz" pos="840" userDrawn="1">
          <p15:clr>
            <a:srgbClr val="F26B43"/>
          </p15:clr>
        </p15:guide>
        <p15:guide id="8" orient="horz" pos="4176" userDrawn="1">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5113268"/>
      </p:ext>
    </p:extLst>
  </p:cSld>
  <p:clrMap bg1="dk2" tx1="lt1" bg2="dk1" tx2="lt2" accent1="accent1" accent2="accent2" accent3="accent3" accent4="accent4" accent5="accent5" accent6="accent6" hlink="hlink" folHlink="folHlink"/>
  <p:sldLayoutIdLst>
    <p:sldLayoutId id="2147483882" r:id="rId1"/>
    <p:sldLayoutId id="2147483883" r:id="rId2"/>
    <p:sldLayoutId id="2147483884" r:id="rId3"/>
    <p:sldLayoutId id="2147483885" r:id="rId4"/>
    <p:sldLayoutId id="2147483886" r:id="rId5"/>
    <p:sldLayoutId id="2147483887" r:id="rId6"/>
    <p:sldLayoutId id="2147483888" r:id="rId7"/>
    <p:sldLayoutId id="2147483889" r:id="rId8"/>
    <p:sldLayoutId id="2147483890" r:id="rId9"/>
    <p:sldLayoutId id="2147483891" r:id="rId10"/>
    <p:sldLayoutId id="2147483892" r:id="rId11"/>
    <p:sldLayoutId id="2147483893" r:id="rId12"/>
    <p:sldLayoutId id="2147483894"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
          <p15:clr>
            <a:srgbClr val="F26B43"/>
          </p15:clr>
        </p15:guide>
        <p15:guide id="2" pos="452">
          <p15:clr>
            <a:srgbClr val="F26B43"/>
          </p15:clr>
        </p15:guide>
        <p15:guide id="3" orient="horz" pos="1008">
          <p15:clr>
            <a:srgbClr val="F26B43"/>
          </p15:clr>
        </p15:guide>
        <p15:guide id="4" orient="horz" pos="4128">
          <p15:clr>
            <a:srgbClr val="F26B43"/>
          </p15:clr>
        </p15:guide>
        <p15:guide id="5" orient="horz" pos="3888">
          <p15:clr>
            <a:srgbClr val="F26B43"/>
          </p15:clr>
        </p15:guide>
        <p15:guide id="6" orient="horz" pos="4032">
          <p15:clr>
            <a:srgbClr val="F26B43"/>
          </p15:clr>
        </p15:guide>
        <p15:guide id="7" pos="312">
          <p15:clr>
            <a:srgbClr val="F26B43"/>
          </p15:clr>
        </p15:guide>
        <p15:guide id="8" pos="7248">
          <p15:clr>
            <a:srgbClr val="F26B43"/>
          </p15:clr>
        </p15:guide>
        <p15:guide id="9" pos="7416">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15" name="Slide Number Placeholder 4">
            <a:extLst>
              <a:ext uri="{FF2B5EF4-FFF2-40B4-BE49-F238E27FC236}">
                <a16:creationId xmlns:a16="http://schemas.microsoft.com/office/drawing/2014/main" id="{A085E223-2D42-126F-DA35-0C0FA051CD53}"/>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defRPr kumimoji="0" lang="en-US" sz="800" b="0" i="0" u="none" strike="noStrike" cap="none" spc="0" normalizeH="0" baseline="0" smtClean="0">
                <a:ln>
                  <a:noFill/>
                </a:ln>
                <a:solidFill>
                  <a:srgbClr val="161616"/>
                </a:solidFill>
                <a:effectLst/>
                <a:uLnTx/>
                <a:uFillTx/>
                <a:latin typeface="Poppins"/>
              </a:defRPr>
            </a:lvl1pPr>
          </a:lstStyle>
          <a:p>
            <a:pPr algn="r"/>
            <a:fld id="{99272199-A5BC-41D3-BB67-59B66A9BF6E2}" type="slidenum">
              <a:rPr lang="en-US" smtClean="0"/>
              <a:pPr algn="r"/>
              <a:t>‹#›</a:t>
            </a:fld>
            <a:endParaRPr lang="en-US" dirty="0"/>
          </a:p>
        </p:txBody>
      </p:sp>
      <p:pic>
        <p:nvPicPr>
          <p:cNvPr id="16" name="Graphic 15">
            <a:extLst>
              <a:ext uri="{FF2B5EF4-FFF2-40B4-BE49-F238E27FC236}">
                <a16:creationId xmlns:a16="http://schemas.microsoft.com/office/drawing/2014/main" id="{6E230DDC-D713-7D06-BFA1-827E939A5616}"/>
              </a:ext>
              <a:ext uri="{C183D7F6-B498-43B3-948B-1728B52AA6E4}">
                <adec:decorative xmlns:adec="http://schemas.microsoft.com/office/drawing/2017/decorative" val="1"/>
              </a:ext>
            </a:extLst>
          </p:cNvPr>
          <p:cNvPicPr>
            <a:picLocks noChangeAspect="1"/>
          </p:cNvPicPr>
          <p:nvPr userDrawn="1"/>
        </p:nvPicPr>
        <p:blipFill>
          <a:blip r:embed="rId12">
            <a:extLst>
              <a:ext uri="{96DAC541-7B7A-43D3-8B79-37D633B846F1}">
                <asvg:svgBlip xmlns:asvg="http://schemas.microsoft.com/office/drawing/2016/SVG/main" r:embed="rId13"/>
              </a:ext>
            </a:extLst>
          </a:blip>
          <a:srcRect/>
          <a:stretch/>
        </p:blipFill>
        <p:spPr>
          <a:xfrm>
            <a:off x="220662" y="6322245"/>
            <a:ext cx="2739716" cy="326390"/>
          </a:xfrm>
          <a:prstGeom prst="rect">
            <a:avLst/>
          </a:prstGeom>
        </p:spPr>
      </p:pic>
      <p:sp>
        <p:nvSpPr>
          <p:cNvPr id="17" name="Rectangle 16">
            <a:extLst>
              <a:ext uri="{FF2B5EF4-FFF2-40B4-BE49-F238E27FC236}">
                <a16:creationId xmlns:a16="http://schemas.microsoft.com/office/drawing/2014/main" id="{1239EAC4-D901-D893-AAA9-153D33319E9D}"/>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deceraclinical.com/education</a:t>
            </a:r>
          </a:p>
        </p:txBody>
      </p:sp>
    </p:spTree>
    <p:extLst>
      <p:ext uri="{BB962C8B-B14F-4D97-AF65-F5344CB8AC3E}">
        <p14:creationId xmlns:p14="http://schemas.microsoft.com/office/powerpoint/2010/main" val="3647905948"/>
      </p:ext>
    </p:extLst>
  </p:cSld>
  <p:clrMap bg1="lt1" tx1="dk1" bg2="lt2" tx2="dk2" accent1="accent1" accent2="accent2" accent3="accent3" accent4="accent4" accent5="accent5" accent6="accent6" hlink="hlink" folHlink="folHlink"/>
  <p:sldLayoutIdLst>
    <p:sldLayoutId id="2147483896" r:id="rId1"/>
    <p:sldLayoutId id="2147483897" r:id="rId2"/>
    <p:sldLayoutId id="2147483898" r:id="rId3"/>
    <p:sldLayoutId id="2147483899" r:id="rId4"/>
    <p:sldLayoutId id="2147483900" r:id="rId5"/>
    <p:sldLayoutId id="2147483901" r:id="rId6"/>
    <p:sldLayoutId id="2147483902" r:id="rId7"/>
    <p:sldLayoutId id="2147483903" r:id="rId8"/>
    <p:sldLayoutId id="2147483904" r:id="rId9"/>
    <p:sldLayoutId id="2147483905" r:id="rId10"/>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36">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9" y="535756"/>
            <a:ext cx="10115420" cy="492944"/>
          </a:xfrm>
          <a:prstGeom prst="rect">
            <a:avLst/>
          </a:prstGeom>
        </p:spPr>
        <p:txBody>
          <a:bodyPr vert="horz" wrap="square" lIns="0" tIns="0" rIns="0" bIns="0" rtlCol="0" anchor="ctr" anchorCtr="0">
            <a:spAutoFit/>
          </a:bodyPr>
          <a:lstStyle/>
          <a:p>
            <a:r>
              <a:rPr lang="en-US"/>
              <a:t>Click to edit Master title style</a:t>
            </a:r>
          </a:p>
        </p:txBody>
      </p:sp>
      <p:pic>
        <p:nvPicPr>
          <p:cNvPr id="9" name="Graphic 8">
            <a:extLst>
              <a:ext uri="{FF2B5EF4-FFF2-40B4-BE49-F238E27FC236}">
                <a16:creationId xmlns:a16="http://schemas.microsoft.com/office/drawing/2014/main" id="{80541521-6462-B43A-50C4-78DC5E2BEBEF}"/>
              </a:ext>
              <a:ext uri="{C183D7F6-B498-43B3-948B-1728B52AA6E4}">
                <adec:decorative xmlns:adec="http://schemas.microsoft.com/office/drawing/2017/decorative" val="1"/>
              </a:ext>
            </a:extLst>
          </p:cNvPr>
          <p:cNvPicPr>
            <a:picLocks noChangeAspect="1"/>
          </p:cNvPicPr>
          <p:nvPr userDrawn="1"/>
        </p:nvPicPr>
        <p:blipFill>
          <a:blip r:embed="rId10">
            <a:extLst>
              <a:ext uri="{96DAC541-7B7A-43D3-8B79-37D633B846F1}">
                <asvg:svgBlip xmlns:asvg="http://schemas.microsoft.com/office/drawing/2016/SVG/main" r:embed="rId11"/>
              </a:ext>
            </a:extLst>
          </a:blip>
          <a:srcRect/>
          <a:stretch/>
        </p:blipFill>
        <p:spPr>
          <a:xfrm>
            <a:off x="220662" y="6322245"/>
            <a:ext cx="2739716" cy="326390"/>
          </a:xfrm>
          <a:prstGeom prst="rect">
            <a:avLst/>
          </a:prstGeom>
        </p:spPr>
      </p:pic>
      <p:sp>
        <p:nvSpPr>
          <p:cNvPr id="6" name="Slide Number Placeholder 5">
            <a:extLst>
              <a:ext uri="{FF2B5EF4-FFF2-40B4-BE49-F238E27FC236}">
                <a16:creationId xmlns:a16="http://schemas.microsoft.com/office/drawing/2014/main" id="{9567682C-D0AE-4CE6-AD06-802777B47EEF}"/>
              </a:ext>
            </a:extLst>
          </p:cNvPr>
          <p:cNvSpPr>
            <a:spLocks noGrp="1"/>
          </p:cNvSpPr>
          <p:nvPr>
            <p:ph type="sldNum" sz="quarter" idx="4"/>
          </p:nvPr>
        </p:nvSpPr>
        <p:spPr>
          <a:xfrm>
            <a:off x="11697018" y="6540913"/>
            <a:ext cx="274320" cy="107722"/>
          </a:xfrm>
          <a:prstGeom prst="rect">
            <a:avLst/>
          </a:prstGeom>
        </p:spPr>
        <p:txBody>
          <a:bodyPr vert="horz" lIns="0" tIns="0" rIns="0" bIns="0" rtlCol="0" anchor="ctr">
            <a:noAutofit/>
          </a:bodyPr>
          <a:lstStyle>
            <a:lvl1pPr algn="r">
              <a:defRPr sz="800">
                <a:solidFill>
                  <a:schemeClr val="tx1"/>
                </a:solidFill>
              </a:defRPr>
            </a:lvl1pPr>
          </a:lstStyle>
          <a:p>
            <a:fld id="{99272199-A5BC-41D3-BB67-59B66A9BF6E2}" type="slidenum">
              <a:rPr lang="en-US" smtClean="0"/>
              <a:pPr/>
              <a:t>‹#›</a:t>
            </a:fld>
            <a:endParaRPr lang="en-US" dirty="0"/>
          </a:p>
        </p:txBody>
      </p:sp>
      <p:sp>
        <p:nvSpPr>
          <p:cNvPr id="4" name="Rectangle 3">
            <a:extLst>
              <a:ext uri="{FF2B5EF4-FFF2-40B4-BE49-F238E27FC236}">
                <a16:creationId xmlns:a16="http://schemas.microsoft.com/office/drawing/2014/main" id="{C7BA5435-2E17-DF21-2C23-C9D42910DC3D}"/>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deceraclinical.com/education</a:t>
            </a:r>
          </a:p>
        </p:txBody>
      </p:sp>
      <p:pic>
        <p:nvPicPr>
          <p:cNvPr id="47" name="Graphic 46">
            <a:extLst>
              <a:ext uri="{FF2B5EF4-FFF2-40B4-BE49-F238E27FC236}">
                <a16:creationId xmlns:a16="http://schemas.microsoft.com/office/drawing/2014/main" id="{62386F46-3639-D441-3299-3689D0B6889E}"/>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10449868" y="286980"/>
            <a:ext cx="1511051" cy="6035264"/>
          </a:xfrm>
          <a:prstGeom prst="rect">
            <a:avLst/>
          </a:prstGeom>
        </p:spPr>
      </p:pic>
    </p:spTree>
    <p:extLst>
      <p:ext uri="{BB962C8B-B14F-4D97-AF65-F5344CB8AC3E}">
        <p14:creationId xmlns:p14="http://schemas.microsoft.com/office/powerpoint/2010/main" val="3664242826"/>
      </p:ext>
    </p:extLst>
  </p:cSld>
  <p:clrMap bg1="lt1" tx1="dk1" bg2="lt2" tx2="dk2" accent1="accent1" accent2="accent2" accent3="accent3" accent4="accent4" accent5="accent5" accent6="accent6" hlink="hlink" folHlink="folHlink"/>
  <p:sldLayoutIdLst>
    <p:sldLayoutId id="2147483907" r:id="rId1"/>
    <p:sldLayoutId id="2147483908" r:id="rId2"/>
    <p:sldLayoutId id="2147483909" r:id="rId3"/>
    <p:sldLayoutId id="2147483910" r:id="rId4"/>
    <p:sldLayoutId id="2147483911" r:id="rId5"/>
    <p:sldLayoutId id="2147483912" r:id="rId6"/>
    <p:sldLayoutId id="2147483913" r:id="rId7"/>
    <p:sldLayoutId id="2147483914" r:id="rId8"/>
  </p:sldLayoutIdLst>
  <p:hf hdr="0" ftr="0" dt="0"/>
  <p:txStyles>
    <p:titleStyle>
      <a:lvl1pPr algn="l" defTabSz="914400" rtl="0" eaLnBrk="1" latinLnBrk="0" hangingPunct="1">
        <a:lnSpc>
          <a:spcPct val="110000"/>
        </a:lnSpc>
        <a:spcBef>
          <a:spcPts val="0"/>
        </a:spcBef>
        <a:buNone/>
        <a:defRPr lang="en-US" sz="3000" b="1" i="0" kern="1200" spc="100" baseline="0" dirty="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lang="en-US" sz="2000" kern="1200" dirty="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lang="en-US" sz="1800" kern="1200" dirty="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lang="en-US" sz="1600" kern="1200" dirty="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3" name="Text Placeholder 2">
            <a:extLst>
              <a:ext uri="{FF2B5EF4-FFF2-40B4-BE49-F238E27FC236}">
                <a16:creationId xmlns:a16="http://schemas.microsoft.com/office/drawing/2014/main" id="{CE39653F-0E28-4EB7-8E50-6EFBEE53BA22}"/>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4">
            <a:extLst>
              <a:ext uri="{FF2B5EF4-FFF2-40B4-BE49-F238E27FC236}">
                <a16:creationId xmlns:a16="http://schemas.microsoft.com/office/drawing/2014/main" id="{7440DC5B-8D2C-ECEF-79C0-8CBE7810B136}"/>
              </a:ext>
            </a:extLst>
          </p:cNvPr>
          <p:cNvSpPr txBox="1">
            <a:spLocks/>
          </p:cNvSpPr>
          <p:nvPr userDrawn="1"/>
        </p:nvSpPr>
        <p:spPr>
          <a:xfrm>
            <a:off x="11697018" y="6540913"/>
            <a:ext cx="274320" cy="107722"/>
          </a:xfrm>
          <a:prstGeom prst="rect">
            <a:avLst/>
          </a:prstGeom>
        </p:spPr>
        <p:txBody>
          <a:bodyPr vert="horz" lIns="0" tIns="0" rIns="0" bIns="0" rtlCol="0" anchor="ctr">
            <a:noAutofit/>
          </a:bodyPr>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9272199-A5BC-41D3-BB67-59B66A9BF6E2}" type="slidenum">
              <a:rPr kumimoji="0" lang="en-US" sz="800" b="0" i="0" u="none" strike="noStrike" kern="1200" cap="none" spc="0" normalizeH="0" baseline="0" noProof="0" smtClean="0">
                <a:ln>
                  <a:noFill/>
                </a:ln>
                <a:solidFill>
                  <a:srgbClr val="161616"/>
                </a:solidFill>
                <a:effectLst/>
                <a:uLnTx/>
                <a:uFillTx/>
                <a:latin typeface="Poppi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161616"/>
              </a:solidFill>
              <a:effectLst/>
              <a:uLnTx/>
              <a:uFillTx/>
              <a:latin typeface="Poppins"/>
              <a:ea typeface="+mn-ea"/>
              <a:cs typeface="+mn-cs"/>
            </a:endParaRPr>
          </a:p>
        </p:txBody>
      </p:sp>
      <p:pic>
        <p:nvPicPr>
          <p:cNvPr id="13" name="Graphic 12">
            <a:extLst>
              <a:ext uri="{FF2B5EF4-FFF2-40B4-BE49-F238E27FC236}">
                <a16:creationId xmlns:a16="http://schemas.microsoft.com/office/drawing/2014/main" id="{C5DB5460-5559-4A57-BD77-D6EEFE3E315B}"/>
              </a:ext>
              <a:ext uri="{C183D7F6-B498-43B3-948B-1728B52AA6E4}">
                <adec:decorative xmlns:adec="http://schemas.microsoft.com/office/drawing/2017/decorative" val="1"/>
              </a:ext>
            </a:extLst>
          </p:cNvPr>
          <p:cNvPicPr>
            <a:picLocks noChangeAspect="1"/>
          </p:cNvPicPr>
          <p:nvPr userDrawn="1"/>
        </p:nvPicPr>
        <p:blipFill>
          <a:blip r:embed="rId13">
            <a:extLst>
              <a:ext uri="{96DAC541-7B7A-43D3-8B79-37D633B846F1}">
                <asvg:svgBlip xmlns:asvg="http://schemas.microsoft.com/office/drawing/2016/SVG/main" r:embed="rId14"/>
              </a:ext>
            </a:extLst>
          </a:blip>
          <a:srcRect/>
          <a:stretch/>
        </p:blipFill>
        <p:spPr>
          <a:xfrm>
            <a:off x="220662" y="6322245"/>
            <a:ext cx="2739716" cy="326390"/>
          </a:xfrm>
          <a:prstGeom prst="rect">
            <a:avLst/>
          </a:prstGeom>
        </p:spPr>
      </p:pic>
      <p:sp>
        <p:nvSpPr>
          <p:cNvPr id="14" name="Rectangle 13">
            <a:extLst>
              <a:ext uri="{FF2B5EF4-FFF2-40B4-BE49-F238E27FC236}">
                <a16:creationId xmlns:a16="http://schemas.microsoft.com/office/drawing/2014/main" id="{EF3B21F5-CE9A-4313-86DE-2BBAE4F19C10}"/>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dirty="0"/>
              <a:t>Slide credit: </a:t>
            </a:r>
            <a:r>
              <a:rPr lang="en-US" altLang="en-US" sz="800" kern="1200" dirty="0">
                <a:solidFill>
                  <a:schemeClr val="accent1"/>
                </a:solidFill>
                <a:latin typeface="+mn-lt"/>
                <a:ea typeface="+mn-ea"/>
                <a:cs typeface="+mn-cs"/>
              </a:rPr>
              <a:t>deceraclinical</a:t>
            </a:r>
            <a:r>
              <a:rPr lang="en-US" altLang="en-US" sz="800" kern="1200" dirty="0">
                <a:solidFill>
                  <a:schemeClr val="accent1"/>
                </a:solidFill>
                <a:latin typeface="+mn-lt"/>
                <a:ea typeface="+mn-ea"/>
                <a:cs typeface="+mn-cs"/>
                <a:hlinkClick r:id="rId15">
                  <a:extLst>
                    <a:ext uri="{A12FA001-AC4F-418D-AE19-62706E023703}">
                      <ahyp:hlinkClr xmlns:ahyp="http://schemas.microsoft.com/office/drawing/2018/hyperlinkcolor" val="tx"/>
                    </a:ext>
                  </a:extLst>
                </a:hlinkClick>
              </a:rPr>
              <a:t>.com</a:t>
            </a:r>
            <a:r>
              <a:rPr lang="en-US" altLang="en-US" sz="800" kern="1200" dirty="0">
                <a:solidFill>
                  <a:schemeClr val="accent1"/>
                </a:solidFill>
                <a:latin typeface="+mn-lt"/>
                <a:ea typeface="+mn-ea"/>
                <a:cs typeface="+mn-cs"/>
              </a:rPr>
              <a:t>/education</a:t>
            </a:r>
          </a:p>
        </p:txBody>
      </p:sp>
    </p:spTree>
    <p:extLst>
      <p:ext uri="{BB962C8B-B14F-4D97-AF65-F5344CB8AC3E}">
        <p14:creationId xmlns:p14="http://schemas.microsoft.com/office/powerpoint/2010/main" val="1898579223"/>
      </p:ext>
    </p:extLst>
  </p:cSld>
  <p:clrMap bg1="lt1" tx1="dk1" bg2="lt2" tx2="dk2" accent1="accent1" accent2="accent2" accent3="accent3" accent4="accent4" accent5="accent5" accent6="accent6" hlink="hlink" folHlink="folHlink"/>
  <p:sldLayoutIdLst>
    <p:sldLayoutId id="2147483916" r:id="rId1"/>
    <p:sldLayoutId id="2147483917" r:id="rId2"/>
    <p:sldLayoutId id="2147483918" r:id="rId3"/>
    <p:sldLayoutId id="2147483919" r:id="rId4"/>
    <p:sldLayoutId id="2147483920" r:id="rId5"/>
    <p:sldLayoutId id="2147483921" r:id="rId6"/>
    <p:sldLayoutId id="2147483922" r:id="rId7"/>
    <p:sldLayoutId id="2147483923" r:id="rId8"/>
    <p:sldLayoutId id="2147483924" r:id="rId9"/>
    <p:sldLayoutId id="2147483925" r:id="rId10"/>
    <p:sldLayoutId id="2147483926" r:id="rId11"/>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D9696D9-671C-405F-AA77-4C70FDACE8B3}"/>
              </a:ext>
            </a:extLst>
          </p:cNvPr>
          <p:cNvSpPr>
            <a:spLocks noGrp="1"/>
          </p:cNvSpPr>
          <p:nvPr>
            <p:ph type="title"/>
          </p:nvPr>
        </p:nvSpPr>
        <p:spPr>
          <a:xfrm>
            <a:off x="231078" y="535756"/>
            <a:ext cx="11740260" cy="492944"/>
          </a:xfrm>
          <a:prstGeom prst="rect">
            <a:avLst/>
          </a:prstGeom>
        </p:spPr>
        <p:txBody>
          <a:bodyPr vert="horz" lIns="0" tIns="0" rIns="0" bIns="0" rtlCol="0" anchor="ctr" anchorCtr="0">
            <a:spAutoFit/>
          </a:bodyPr>
          <a:lstStyle/>
          <a:p>
            <a:r>
              <a:rPr lang="en-US"/>
              <a:t>Click to edit Master title style</a:t>
            </a:r>
          </a:p>
        </p:txBody>
      </p:sp>
      <p:sp>
        <p:nvSpPr>
          <p:cNvPr id="3" name="Text Placeholder 2">
            <a:extLst>
              <a:ext uri="{FF2B5EF4-FFF2-40B4-BE49-F238E27FC236}">
                <a16:creationId xmlns:a16="http://schemas.microsoft.com/office/drawing/2014/main" id="{CE39653F-0E28-4EB7-8E50-6EFBEE53BA22}"/>
              </a:ext>
            </a:extLst>
          </p:cNvPr>
          <p:cNvSpPr>
            <a:spLocks noGrp="1"/>
          </p:cNvSpPr>
          <p:nvPr>
            <p:ph type="body" idx="1"/>
          </p:nvPr>
        </p:nvSpPr>
        <p:spPr>
          <a:xfrm>
            <a:off x="231078" y="1335023"/>
            <a:ext cx="11740260" cy="475488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4">
            <a:extLst>
              <a:ext uri="{FF2B5EF4-FFF2-40B4-BE49-F238E27FC236}">
                <a16:creationId xmlns:a16="http://schemas.microsoft.com/office/drawing/2014/main" id="{7440DC5B-8D2C-ECEF-79C0-8CBE7810B136}"/>
              </a:ext>
            </a:extLst>
          </p:cNvPr>
          <p:cNvSpPr txBox="1">
            <a:spLocks/>
          </p:cNvSpPr>
          <p:nvPr userDrawn="1"/>
        </p:nvSpPr>
        <p:spPr>
          <a:xfrm>
            <a:off x="11697018" y="6540913"/>
            <a:ext cx="274320" cy="107722"/>
          </a:xfrm>
          <a:prstGeom prst="rect">
            <a:avLst/>
          </a:prstGeom>
        </p:spPr>
        <p:txBody>
          <a:bodyPr vert="horz" lIns="0" tIns="0" rIns="0" bIns="0" rtlCol="0" anchor="ctr">
            <a:noAutofit/>
          </a:bodyPr>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9272199-A5BC-41D3-BB67-59B66A9BF6E2}" type="slidenum">
              <a:rPr kumimoji="0" lang="en-US" sz="800" b="0" i="0" u="none" strike="noStrike" kern="1200" cap="none" spc="0" normalizeH="0" baseline="0" noProof="0" smtClean="0">
                <a:ln>
                  <a:noFill/>
                </a:ln>
                <a:solidFill>
                  <a:srgbClr val="161616"/>
                </a:solidFill>
                <a:effectLst/>
                <a:uLnTx/>
                <a:uFillTx/>
                <a:latin typeface="Poppi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800" b="0" i="0" u="none" strike="noStrike" kern="1200" cap="none" spc="0" normalizeH="0" baseline="0" noProof="0" dirty="0">
              <a:ln>
                <a:noFill/>
              </a:ln>
              <a:solidFill>
                <a:srgbClr val="161616"/>
              </a:solidFill>
              <a:effectLst/>
              <a:uLnTx/>
              <a:uFillTx/>
              <a:latin typeface="Poppins"/>
              <a:ea typeface="+mn-ea"/>
              <a:cs typeface="+mn-cs"/>
            </a:endParaRPr>
          </a:p>
        </p:txBody>
      </p:sp>
      <p:pic>
        <p:nvPicPr>
          <p:cNvPr id="13" name="Graphic 12">
            <a:extLst>
              <a:ext uri="{FF2B5EF4-FFF2-40B4-BE49-F238E27FC236}">
                <a16:creationId xmlns:a16="http://schemas.microsoft.com/office/drawing/2014/main" id="{C5DB5460-5559-4A57-BD77-D6EEFE3E315B}"/>
              </a:ext>
              <a:ext uri="{C183D7F6-B498-43B3-948B-1728B52AA6E4}">
                <adec:decorative xmlns:adec="http://schemas.microsoft.com/office/drawing/2017/decorative" val="1"/>
              </a:ext>
            </a:extLst>
          </p:cNvPr>
          <p:cNvPicPr>
            <a:picLocks noChangeAspect="1"/>
          </p:cNvPicPr>
          <p:nvPr userDrawn="1"/>
        </p:nvPicPr>
        <p:blipFill>
          <a:blip r:embed="rId15">
            <a:extLst>
              <a:ext uri="{96DAC541-7B7A-43D3-8B79-37D633B846F1}">
                <asvg:svgBlip xmlns:asvg="http://schemas.microsoft.com/office/drawing/2016/SVG/main" r:embed="rId16"/>
              </a:ext>
            </a:extLst>
          </a:blip>
          <a:srcRect/>
          <a:stretch/>
        </p:blipFill>
        <p:spPr>
          <a:xfrm>
            <a:off x="220662" y="6322245"/>
            <a:ext cx="2739716" cy="326390"/>
          </a:xfrm>
          <a:prstGeom prst="rect">
            <a:avLst/>
          </a:prstGeom>
        </p:spPr>
      </p:pic>
      <p:sp>
        <p:nvSpPr>
          <p:cNvPr id="14" name="Rectangle 13">
            <a:extLst>
              <a:ext uri="{FF2B5EF4-FFF2-40B4-BE49-F238E27FC236}">
                <a16:creationId xmlns:a16="http://schemas.microsoft.com/office/drawing/2014/main" id="{EF3B21F5-CE9A-4313-86DE-2BBAE4F19C10}"/>
              </a:ext>
            </a:extLst>
          </p:cNvPr>
          <p:cNvSpPr>
            <a:spLocks noChangeArrowheads="1"/>
          </p:cNvSpPr>
          <p:nvPr userDrawn="1"/>
        </p:nvSpPr>
        <p:spPr bwMode="auto">
          <a:xfrm>
            <a:off x="9824582" y="6487052"/>
            <a:ext cx="1802096" cy="215444"/>
          </a:xfrm>
          <a:prstGeom prst="rect">
            <a:avLst/>
          </a:prstGeom>
        </p:spPr>
        <p:txBody>
          <a:bodyPr vert="horz" lIns="0" tIns="0" rIns="0" bIns="0" rtlCol="0" anchor="ctr">
            <a:noAutofit/>
          </a:bodyPr>
          <a:lstStyle/>
          <a:p>
            <a:pPr lvl="0" algn="r"/>
            <a:r>
              <a:rPr lang="en-US" altLang="en-US" sz="800" b="0" dirty="0"/>
              <a:t>Slide credit: </a:t>
            </a:r>
            <a:r>
              <a:rPr lang="en-US" altLang="en-US" sz="800" b="0" kern="1200" dirty="0">
                <a:solidFill>
                  <a:schemeClr val="accent1"/>
                </a:solidFill>
                <a:latin typeface="+mn-lt"/>
                <a:ea typeface="+mn-ea"/>
                <a:cs typeface="+mn-cs"/>
              </a:rPr>
              <a:t>deceraclinical</a:t>
            </a:r>
            <a:r>
              <a:rPr lang="en-US" altLang="en-US" sz="800" b="0" kern="1200" dirty="0">
                <a:solidFill>
                  <a:schemeClr val="accent1"/>
                </a:solidFill>
                <a:latin typeface="+mn-lt"/>
                <a:ea typeface="+mn-ea"/>
                <a:cs typeface="+mn-cs"/>
                <a:hlinkClick r:id="rId17">
                  <a:extLst>
                    <a:ext uri="{A12FA001-AC4F-418D-AE19-62706E023703}">
                      <ahyp:hlinkClr xmlns:ahyp="http://schemas.microsoft.com/office/drawing/2018/hyperlinkcolor" val="tx"/>
                    </a:ext>
                  </a:extLst>
                </a:hlinkClick>
              </a:rPr>
              <a:t>.com</a:t>
            </a:r>
            <a:r>
              <a:rPr lang="en-US" altLang="en-US" sz="800" b="0" kern="1200" dirty="0">
                <a:solidFill>
                  <a:schemeClr val="accent1"/>
                </a:solidFill>
                <a:latin typeface="+mn-lt"/>
                <a:ea typeface="+mn-ea"/>
                <a:cs typeface="+mn-cs"/>
              </a:rPr>
              <a:t>/education</a:t>
            </a:r>
          </a:p>
        </p:txBody>
      </p:sp>
    </p:spTree>
    <p:extLst>
      <p:ext uri="{BB962C8B-B14F-4D97-AF65-F5344CB8AC3E}">
        <p14:creationId xmlns:p14="http://schemas.microsoft.com/office/powerpoint/2010/main" val="2957409884"/>
      </p:ext>
    </p:extLst>
  </p:cSld>
  <p:clrMap bg1="lt1" tx1="dk1" bg2="lt2" tx2="dk2" accent1="accent1" accent2="accent2" accent3="accent3" accent4="accent4" accent5="accent5" accent6="accent6" hlink="hlink" folHlink="folHlink"/>
  <p:sldLayoutIdLst>
    <p:sldLayoutId id="2147483928" r:id="rId1"/>
    <p:sldLayoutId id="2147483929" r:id="rId2"/>
    <p:sldLayoutId id="2147483930" r:id="rId3"/>
    <p:sldLayoutId id="2147483931" r:id="rId4"/>
    <p:sldLayoutId id="2147483932" r:id="rId5"/>
    <p:sldLayoutId id="2147483933" r:id="rId6"/>
    <p:sldLayoutId id="2147483934" r:id="rId7"/>
    <p:sldLayoutId id="2147483935" r:id="rId8"/>
    <p:sldLayoutId id="2147483936" r:id="rId9"/>
    <p:sldLayoutId id="2147483937" r:id="rId10"/>
    <p:sldLayoutId id="2147483938" r:id="rId11"/>
    <p:sldLayoutId id="2147483939" r:id="rId12"/>
    <p:sldLayoutId id="2147483940" r:id="rId13"/>
  </p:sldLayoutIdLst>
  <p:hf hdr="0" ftr="0" dt="0"/>
  <p:txStyles>
    <p:titleStyle>
      <a:lvl1pPr algn="l" defTabSz="914400" rtl="0" eaLnBrk="1" latinLnBrk="0" hangingPunct="1">
        <a:lnSpc>
          <a:spcPct val="110000"/>
        </a:lnSpc>
        <a:spcBef>
          <a:spcPts val="0"/>
        </a:spcBef>
        <a:buNone/>
        <a:defRPr sz="3000" b="1" i="0" kern="1200" spc="100" baseline="0">
          <a:solidFill>
            <a:schemeClr val="tx1"/>
          </a:solidFill>
          <a:latin typeface="Newsreader ExtraBold" panose="02000000000000000000" pitchFamily="2" charset="77"/>
          <a:ea typeface="+mj-ea"/>
          <a:cs typeface="Poppins" pitchFamily="2" charset="77"/>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0" indent="0" algn="l" defTabSz="914400" rtl="0" eaLnBrk="1" latinLnBrk="0" hangingPunct="1">
        <a:lnSpc>
          <a:spcPct val="100000"/>
        </a:lnSpc>
        <a:spcBef>
          <a:spcPts val="1000"/>
        </a:spcBef>
        <a:buFont typeface="Arial" panose="020B0604020202020204" pitchFamily="34" charset="0"/>
        <a:buNone/>
        <a:defRPr lang="en-US" sz="2400" kern="1200" dirty="0" smtClean="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5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5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500"/>
        </a:spcBef>
        <a:buFont typeface="Arial" panose="020B0604020202020204" pitchFamily="34" charset="0"/>
        <a:buChar char="•"/>
        <a:defRPr lang="en-US" sz="1600" kern="1200" dirty="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5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2">
          <p15:clr>
            <a:srgbClr val="F26B43"/>
          </p15:clr>
        </p15:guide>
        <p15:guide id="2" pos="144">
          <p15:clr>
            <a:srgbClr val="F26B43"/>
          </p15:clr>
        </p15:guide>
        <p15:guide id="3" pos="7541">
          <p15:clr>
            <a:srgbClr val="F26B43"/>
          </p15:clr>
        </p15:guide>
        <p15:guide id="4" orient="horz" pos="3840">
          <p15:clr>
            <a:srgbClr val="F26B43"/>
          </p15:clr>
        </p15:guide>
        <p15:guide id="5" orient="horz" pos="336">
          <p15:clr>
            <a:srgbClr val="F26B43"/>
          </p15:clr>
        </p15:guide>
        <p15:guide id="6" orient="horz" pos="648">
          <p15:clr>
            <a:srgbClr val="F26B43"/>
          </p15:clr>
        </p15:guide>
        <p15:guide id="7" orient="horz" pos="840">
          <p15:clr>
            <a:srgbClr val="F26B43"/>
          </p15:clr>
        </p15:guide>
        <p15:guide id="8" orient="horz" pos="4176">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3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xml"/><Relationship Id="rId1" Type="http://schemas.openxmlformats.org/officeDocument/2006/relationships/slideLayout" Target="../slideLayouts/slideLayout13.xml"/><Relationship Id="rId4" Type="http://schemas.openxmlformats.org/officeDocument/2006/relationships/image" Target="../media/image17.jpeg"/></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13.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gif"/></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8.xml"/><Relationship Id="rId1" Type="http://schemas.openxmlformats.org/officeDocument/2006/relationships/slideLayout" Target="../slideLayouts/slideLayout15.xml"/><Relationship Id="rId6" Type="http://schemas.openxmlformats.org/officeDocument/2006/relationships/image" Target="../media/image26.svg"/><Relationship Id="rId5" Type="http://schemas.openxmlformats.org/officeDocument/2006/relationships/image" Target="../media/image25.png"/><Relationship Id="rId4" Type="http://schemas.openxmlformats.org/officeDocument/2006/relationships/image" Target="../media/image24.sv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5.xml"/></Relationships>
</file>

<file path=ppt/slides/_rels/slide5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0.xml.rels><?xml version="1.0" encoding="UTF-8" standalone="yes"?>
<Relationships xmlns="http://schemas.openxmlformats.org/package/2006/relationships"><Relationship Id="rId3" Type="http://schemas.openxmlformats.org/officeDocument/2006/relationships/hyperlink" Target="https://deceraclinical.com/education/program/hematology/international-frontline-treatment-of-cll/49757" TargetMode="External"/><Relationship Id="rId2" Type="http://schemas.openxmlformats.org/officeDocument/2006/relationships/notesSlide" Target="../notesSlides/notesSlide38.xml"/><Relationship Id="rId1" Type="http://schemas.openxmlformats.org/officeDocument/2006/relationships/slideLayout" Target="../slideLayouts/slideLayout4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228600" y="1408551"/>
            <a:ext cx="11386930" cy="2387600"/>
          </a:xfrm>
          <a:solidFill>
            <a:schemeClr val="accent2"/>
          </a:solidFill>
        </p:spPr>
        <p:txBody>
          <a:bodyPr>
            <a:normAutofit/>
          </a:bodyPr>
          <a:lstStyle/>
          <a:p>
            <a:r>
              <a:rPr lang="en-US" altLang="en-US" sz="4000" dirty="0"/>
              <a:t>International Perspectives on First-line Treatments for CLL/SLL</a:t>
            </a:r>
          </a:p>
        </p:txBody>
      </p:sp>
    </p:spTree>
    <p:extLst>
      <p:ext uri="{BB962C8B-B14F-4D97-AF65-F5344CB8AC3E}">
        <p14:creationId xmlns:p14="http://schemas.microsoft.com/office/powerpoint/2010/main" val="26347317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r>
              <a:rPr lang="en-US" altLang="en-US" dirty="0"/>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sz="quarter" idx="13"/>
          </p:nvPr>
        </p:nvSpPr>
        <p:spPr>
          <a:prstGeom prst="rect">
            <a:avLst/>
          </a:prstGeom>
        </p:spPr>
        <p:txBody>
          <a:bodyPr lIns="0" tIns="0" rIns="0" bIns="0"/>
          <a:lstStyle/>
          <a:p>
            <a:pPr marL="0" indent="0">
              <a:spcBef>
                <a:spcPts val="1600"/>
              </a:spcBef>
              <a:buSzPts val="2400"/>
              <a:buNone/>
              <a:defRPr/>
            </a:pPr>
            <a:r>
              <a:rPr lang="en-US" altLang="en-US" sz="2200" dirty="0"/>
              <a:t>Please feel free to use and share some or all of these slides in your noncommercial presentations to colleagues or patients</a:t>
            </a:r>
          </a:p>
          <a:p>
            <a:pPr marL="0" indent="0">
              <a:spcBef>
                <a:spcPts val="1600"/>
              </a:spcBef>
              <a:buSzPts val="2400"/>
              <a:buNone/>
              <a:defRPr/>
            </a:pPr>
            <a:r>
              <a:rPr lang="en-US" altLang="en-US" sz="2200" dirty="0"/>
              <a:t>When using our slides, please retain the source attribution:</a:t>
            </a:r>
            <a:br>
              <a:rPr lang="en-US" altLang="en-US" sz="2200" dirty="0"/>
            </a:br>
            <a:br>
              <a:rPr lang="en-US" altLang="en-US" sz="2200" dirty="0"/>
            </a:br>
            <a:endParaRPr lang="en-US" altLang="en-US" sz="2200" dirty="0"/>
          </a:p>
          <a:p>
            <a:pPr marL="0" indent="0" eaLnBrk="1" hangingPunct="1">
              <a:spcBef>
                <a:spcPts val="1600"/>
              </a:spcBef>
              <a:buNone/>
              <a:defRPr/>
            </a:pPr>
            <a:endParaRPr lang="en-US" altLang="en-US" sz="2200" dirty="0"/>
          </a:p>
          <a:p>
            <a:pPr marL="0" indent="0" eaLnBrk="1" hangingPunct="1">
              <a:spcBef>
                <a:spcPts val="1600"/>
              </a:spcBef>
              <a:buNone/>
              <a:defRPr/>
            </a:pPr>
            <a:r>
              <a:rPr lang="en-GB" sz="2200" dirty="0"/>
              <a:t>These slides may not be published, posted online, or used in commercial presentations without permission. </a:t>
            </a:r>
            <a:r>
              <a:rPr lang="en-US" sz="2200" dirty="0"/>
              <a:t>Please contact </a:t>
            </a:r>
            <a:r>
              <a:rPr lang="en-US" sz="2200" dirty="0">
                <a:solidFill>
                  <a:schemeClr val="accent1"/>
                </a:solidFill>
                <a:hlinkClick r:id="rId3">
                  <a:extLst>
                    <a:ext uri="{A12FA001-AC4F-418D-AE19-62706E023703}">
                      <ahyp:hlinkClr xmlns:ahyp="http://schemas.microsoft.com/office/drawing/2018/hyperlinkcolor" val="tx"/>
                    </a:ext>
                  </a:extLst>
                </a:hlinkClick>
              </a:rPr>
              <a:t>permissions@deceraclinical.com</a:t>
            </a:r>
            <a:r>
              <a:rPr lang="en-US" sz="2200" dirty="0">
                <a:solidFill>
                  <a:schemeClr val="accent1"/>
                </a:solidFill>
              </a:rPr>
              <a:t> </a:t>
            </a:r>
            <a:r>
              <a:rPr lang="en-US" sz="2200" dirty="0"/>
              <a:t>for details</a:t>
            </a:r>
          </a:p>
        </p:txBody>
      </p:sp>
      <p:sp>
        <p:nvSpPr>
          <p:cNvPr id="4" name="TextBox 3">
            <a:extLst>
              <a:ext uri="{FF2B5EF4-FFF2-40B4-BE49-F238E27FC236}">
                <a16:creationId xmlns:a16="http://schemas.microsoft.com/office/drawing/2014/main" id="{2A8AC428-AE80-1AFA-908E-56DC140B43BD}"/>
              </a:ext>
            </a:extLst>
          </p:cNvPr>
          <p:cNvSpPr txBox="1"/>
          <p:nvPr/>
        </p:nvSpPr>
        <p:spPr>
          <a:xfrm>
            <a:off x="228600" y="3252400"/>
            <a:ext cx="8194464" cy="276999"/>
          </a:xfrm>
          <a:prstGeom prst="rect">
            <a:avLst/>
          </a:prstGeom>
          <a:noFill/>
        </p:spPr>
        <p:txBody>
          <a:bodyPr wrap="square" lIns="0" tIns="0" rIns="0" bIns="0">
            <a:spAutoFit/>
          </a:bodyPr>
          <a:lstStyle/>
          <a:p>
            <a:pPr marL="9525" algn="ctr"/>
            <a:r>
              <a:rPr lang="en-US" b="0" dirty="0">
                <a:cs typeface="Calibri" panose="020F0502020204030204" pitchFamily="34" charset="0"/>
              </a:rPr>
              <a:t>Slide credit: </a:t>
            </a:r>
            <a:r>
              <a:rPr lang="en-US" dirty="0">
                <a:solidFill>
                  <a:schemeClr val="accent1"/>
                </a:solidFill>
                <a:cs typeface="Calibri" panose="020F0502020204030204" pitchFamily="34" charset="0"/>
              </a:rPr>
              <a:t>deceraclinical.com/education </a:t>
            </a:r>
            <a:endParaRPr lang="en-US" b="0" i="1" dirty="0">
              <a:solidFill>
                <a:schemeClr val="accent1"/>
              </a:solidFill>
              <a:cs typeface="Calibri" panose="020F0502020204030204" pitchFamily="34" charset="0"/>
            </a:endParaRPr>
          </a:p>
        </p:txBody>
      </p:sp>
    </p:spTree>
    <p:extLst>
      <p:ext uri="{BB962C8B-B14F-4D97-AF65-F5344CB8AC3E}">
        <p14:creationId xmlns:p14="http://schemas.microsoft.com/office/powerpoint/2010/main" val="220394458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90EB3D-0F8E-A2AA-562C-66B94F79B343}"/>
              </a:ext>
            </a:extLst>
          </p:cNvPr>
          <p:cNvSpPr>
            <a:spLocks noGrp="1"/>
          </p:cNvSpPr>
          <p:nvPr>
            <p:ph type="title"/>
          </p:nvPr>
        </p:nvSpPr>
        <p:spPr/>
        <p:txBody>
          <a:bodyPr/>
          <a:lstStyle/>
          <a:p>
            <a:r>
              <a:rPr lang="en-US" dirty="0"/>
              <a:t>Faculty</a:t>
            </a:r>
          </a:p>
        </p:txBody>
      </p:sp>
      <p:sp>
        <p:nvSpPr>
          <p:cNvPr id="4" name="Content Placeholder 3">
            <a:extLst>
              <a:ext uri="{FF2B5EF4-FFF2-40B4-BE49-F238E27FC236}">
                <a16:creationId xmlns:a16="http://schemas.microsoft.com/office/drawing/2014/main" id="{2011564C-B5A6-467E-5F6C-D8F71E4EC885}"/>
              </a:ext>
            </a:extLst>
          </p:cNvPr>
          <p:cNvSpPr>
            <a:spLocks noGrp="1"/>
          </p:cNvSpPr>
          <p:nvPr>
            <p:ph sz="quarter" idx="13"/>
          </p:nvPr>
        </p:nvSpPr>
        <p:spPr/>
        <p:txBody>
          <a:bodyPr/>
          <a:lstStyle/>
          <a:p>
            <a:pPr marL="0" marR="0" indent="0">
              <a:spcBef>
                <a:spcPts val="0"/>
              </a:spcBef>
              <a:spcAft>
                <a:spcPts val="0"/>
              </a:spcAft>
              <a:buNone/>
            </a:pPr>
            <a:r>
              <a:rPr lang="en-US" b="1" dirty="0">
                <a:solidFill>
                  <a:schemeClr val="accent1"/>
                </a:solidFill>
                <a:latin typeface="+mn-lt"/>
                <a:ea typeface="Calibri" panose="020F0502020204030204" pitchFamily="34" charset="0"/>
                <a:cs typeface="Calibri" panose="020F0502020204030204" pitchFamily="34" charset="0"/>
              </a:rPr>
              <a:t>Stephan Stilgenbauer, MD</a:t>
            </a:r>
          </a:p>
          <a:p>
            <a:pPr marL="0" marR="0" indent="0">
              <a:spcBef>
                <a:spcPts val="0"/>
              </a:spcBef>
              <a:spcAft>
                <a:spcPts val="0"/>
              </a:spcAft>
              <a:buNone/>
            </a:pPr>
            <a:r>
              <a:rPr lang="en-US" sz="2000" dirty="0"/>
              <a:t>Medical Director Comprehensive Cancer Center Ulm (CCCU)</a:t>
            </a:r>
            <a:br>
              <a:rPr lang="en-US" sz="2000" dirty="0"/>
            </a:br>
            <a:r>
              <a:rPr lang="en-US" sz="2000" dirty="0"/>
              <a:t>Head Early Clinical Trials Unit (ECTU)</a:t>
            </a:r>
            <a:br>
              <a:rPr lang="en-US" sz="2000" dirty="0"/>
            </a:br>
            <a:r>
              <a:rPr lang="en-US" sz="2000" dirty="0"/>
              <a:t>Head Division of CLL Department of Internal Medicine III</a:t>
            </a:r>
            <a:br>
              <a:rPr lang="en-US" sz="2000" dirty="0"/>
            </a:br>
            <a:r>
              <a:rPr lang="en-US" sz="2000" dirty="0"/>
              <a:t>Comprehensive Cancer Center Ulm (CCCU)</a:t>
            </a:r>
            <a:br>
              <a:rPr lang="en-US" sz="2000" dirty="0"/>
            </a:br>
            <a:r>
              <a:rPr lang="en-US" sz="2000" dirty="0"/>
              <a:t>University of Medical Center Ulm</a:t>
            </a:r>
            <a:br>
              <a:rPr lang="en-US" sz="2000" dirty="0"/>
            </a:br>
            <a:r>
              <a:rPr lang="en-US" sz="2000" dirty="0"/>
              <a:t>Ulm, Germany</a:t>
            </a:r>
            <a:endParaRPr lang="en-US" sz="2000" dirty="0">
              <a:latin typeface="+mn-lt"/>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8566695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sz="quarter" idx="13"/>
          </p:nvPr>
        </p:nvSpPr>
        <p:spPr/>
        <p:txBody>
          <a:bodyPr lIns="0" tIns="0" rIns="0" bIns="0" rtlCol="0" anchor="t">
            <a:noAutofit/>
          </a:bodyPr>
          <a:lstStyle/>
          <a:p>
            <a:pPr marL="0" indent="0">
              <a:buClr>
                <a:schemeClr val="accent6"/>
              </a:buClr>
              <a:buNone/>
              <a:defRPr/>
            </a:pPr>
            <a:r>
              <a:rPr lang="en-US" dirty="0">
                <a:latin typeface="Poppins" panose="00000500000000000000" pitchFamily="2" charset="0"/>
                <a:cs typeface="Poppins" panose="00000500000000000000" pitchFamily="2" charset="0"/>
              </a:rPr>
              <a:t>The </a:t>
            </a:r>
            <a:r>
              <a:rPr lang="en-US" b="1" i="1" dirty="0">
                <a:latin typeface="Poppins" panose="00000500000000000000" pitchFamily="2" charset="0"/>
                <a:cs typeface="Poppins" panose="00000500000000000000" pitchFamily="2" charset="0"/>
              </a:rPr>
              <a:t>faculty</a:t>
            </a:r>
            <a:r>
              <a:rPr lang="en-US" dirty="0">
                <a:latin typeface="Poppins" panose="00000500000000000000" pitchFamily="2" charset="0"/>
                <a:cs typeface="Poppins" panose="00000500000000000000" pitchFamily="2" charset="0"/>
              </a:rPr>
              <a:t> reported the following relevant financial relationships or relationships to products or devices they have with ineligible companies related to the content of this educational activity:</a:t>
            </a:r>
          </a:p>
          <a:p>
            <a:pPr marL="0" indent="0">
              <a:buClr>
                <a:schemeClr val="accent6"/>
              </a:buClr>
              <a:buNone/>
              <a:defRPr/>
            </a:pPr>
            <a:r>
              <a:rPr lang="en-US" b="1" dirty="0">
                <a:solidFill>
                  <a:schemeClr val="accent1"/>
                </a:solidFill>
                <a:ea typeface="Calibri" panose="020F0502020204030204" pitchFamily="34" charset="0"/>
                <a:cs typeface="Calibri" panose="020F0502020204030204" pitchFamily="34" charset="0"/>
              </a:rPr>
              <a:t>Stephan Stilgenbauer, MD</a:t>
            </a:r>
            <a:r>
              <a:rPr lang="en-US" b="1" dirty="0">
                <a:solidFill>
                  <a:schemeClr val="accent1"/>
                </a:solidFill>
                <a:latin typeface="Poppins"/>
                <a:cs typeface="Poppins"/>
              </a:rPr>
              <a:t>: </a:t>
            </a:r>
            <a:r>
              <a:rPr lang="en-US" i="1" dirty="0"/>
              <a:t>consultant/advisor/speaker: </a:t>
            </a:r>
            <a:r>
              <a:rPr lang="en-US" dirty="0"/>
              <a:t>AbbVie, Amgen, AstraZeneca, BeiGene, Bristol Myers Squibb, Galapagos, Gilead, GSK, Hoffmann-La Roche, Johnson &amp; Johnson; </a:t>
            </a:r>
            <a:r>
              <a:rPr lang="en-US" i="1" dirty="0"/>
              <a:t>researcher: </a:t>
            </a:r>
            <a:r>
              <a:rPr lang="en-US" dirty="0"/>
              <a:t>AbbVie, Amgen, AstraZeneca, BeiGene, Bristol Myers Squibb, Galapagos, Gilead, GSK, Hoffmann-La Roche, Johnson &amp; Johnson.</a:t>
            </a:r>
            <a:endParaRPr lang="en-US" dirty="0">
              <a:latin typeface="Poppins" panose="00000500000000000000" pitchFamily="2" charset="0"/>
              <a:cs typeface="Poppins" panose="00000500000000000000" pitchFamily="2" charset="0"/>
            </a:endParaRP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6EE79E-8592-DF4A-AB99-684E15B055AA}"/>
              </a:ext>
            </a:extLst>
          </p:cNvPr>
          <p:cNvSpPr>
            <a:spLocks noGrp="1"/>
          </p:cNvSpPr>
          <p:nvPr>
            <p:ph type="title"/>
          </p:nvPr>
        </p:nvSpPr>
        <p:spPr/>
        <p:txBody>
          <a:bodyPr/>
          <a:lstStyle/>
          <a:p>
            <a:r>
              <a:rPr lang="en-US" dirty="0"/>
              <a:t>Learning Objectives</a:t>
            </a:r>
          </a:p>
        </p:txBody>
      </p:sp>
      <p:sp>
        <p:nvSpPr>
          <p:cNvPr id="3" name="Content Placeholder 2">
            <a:extLst>
              <a:ext uri="{FF2B5EF4-FFF2-40B4-BE49-F238E27FC236}">
                <a16:creationId xmlns:a16="http://schemas.microsoft.com/office/drawing/2014/main" id="{1BB2A213-1198-DD59-5AE2-0390C166E342}"/>
              </a:ext>
            </a:extLst>
          </p:cNvPr>
          <p:cNvSpPr>
            <a:spLocks noGrp="1"/>
          </p:cNvSpPr>
          <p:nvPr>
            <p:ph sz="quarter" idx="13"/>
          </p:nvPr>
        </p:nvSpPr>
        <p:spPr/>
        <p:txBody>
          <a:bodyPr/>
          <a:lstStyle/>
          <a:p>
            <a:pPr lvl="0"/>
            <a:r>
              <a:rPr lang="en-US" kern="100" dirty="0">
                <a:ea typeface="Calibri" panose="020F0502020204030204" pitchFamily="34" charset="0"/>
                <a:cs typeface="Calibri" panose="020F0502020204030204" pitchFamily="34" charset="0"/>
              </a:rPr>
              <a:t>Assess approved frontline BTK inhibitors considering binding, targeted selectivity, global indications, dosing, safety profile, and efficacy</a:t>
            </a:r>
          </a:p>
          <a:p>
            <a:pPr lvl="0"/>
            <a:r>
              <a:rPr lang="en-US" kern="100" dirty="0">
                <a:ea typeface="Calibri" panose="020F0502020204030204" pitchFamily="34" charset="0"/>
                <a:cs typeface="Calibri" panose="020F0502020204030204" pitchFamily="34" charset="0"/>
              </a:rPr>
              <a:t>Develop individualized, BTK inhibitor–based therapeutic strategies for treatment-naive patients with CLL/SLL that reflect current clinical trial data, expert insights, and evolving global treatment recommendations, including considerations for both continuous and fixed-duration regimens</a:t>
            </a:r>
          </a:p>
          <a:p>
            <a:pPr lvl="0"/>
            <a:r>
              <a:rPr lang="en-US" kern="100" dirty="0">
                <a:ea typeface="Calibri" panose="020F0502020204030204" pitchFamily="34" charset="0"/>
                <a:cs typeface="Calibri" panose="020F0502020204030204" pitchFamily="34" charset="0"/>
              </a:rPr>
              <a:t>Apply evidence-based guideline-directed clinical strategies to manage toxicities associated with BTK inhibitor therapy to support adherence, appropriate dosing, and treatment continuation for optimal patient outcomes</a:t>
            </a:r>
          </a:p>
          <a:p>
            <a:endParaRPr lang="en-US" kern="100" dirty="0">
              <a:ea typeface="Calibri" panose="020F0502020204030204" pitchFamily="34" charset="0"/>
              <a:cs typeface="Calibri" panose="020F0502020204030204" pitchFamily="34" charset="0"/>
            </a:endParaRPr>
          </a:p>
          <a:p>
            <a:endParaRPr lang="en-US" kern="100" dirty="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8014684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22E206-16E0-C973-6B59-A48DAE579010}"/>
            </a:ext>
          </a:extLst>
        </p:cNvPr>
        <p:cNvGrpSpPr/>
        <p:nvPr/>
      </p:nvGrpSpPr>
      <p:grpSpPr>
        <a:xfrm>
          <a:off x="0" y="0"/>
          <a:ext cx="0" cy="0"/>
          <a:chOff x="0" y="0"/>
          <a:chExt cx="0" cy="0"/>
        </a:xfrm>
      </p:grpSpPr>
      <p:sp>
        <p:nvSpPr>
          <p:cNvPr id="11266" name="Title 2">
            <a:extLst>
              <a:ext uri="{FF2B5EF4-FFF2-40B4-BE49-F238E27FC236}">
                <a16:creationId xmlns:a16="http://schemas.microsoft.com/office/drawing/2014/main" id="{1B0C2219-B73E-1862-D72D-516256A85843}"/>
              </a:ext>
            </a:extLst>
          </p:cNvPr>
          <p:cNvSpPr>
            <a:spLocks noGrp="1"/>
          </p:cNvSpPr>
          <p:nvPr>
            <p:ph type="title"/>
          </p:nvPr>
        </p:nvSpPr>
        <p:spPr>
          <a:xfrm>
            <a:off x="228600" y="1601674"/>
            <a:ext cx="11118850" cy="1113125"/>
          </a:xfrm>
        </p:spPr>
        <p:txBody>
          <a:bodyPr>
            <a:spAutoFit/>
          </a:bodyPr>
          <a:lstStyle/>
          <a:p>
            <a:r>
              <a:rPr lang="en-US" altLang="en-US" sz="4000" dirty="0"/>
              <a:t>Current and Emerging Roles of</a:t>
            </a:r>
            <a:br>
              <a:rPr lang="en-US" altLang="en-US" sz="4000" dirty="0"/>
            </a:br>
            <a:r>
              <a:rPr lang="en-US" altLang="en-US" sz="4000" dirty="0"/>
              <a:t>BTK Inhibitors in CLL/SLL </a:t>
            </a:r>
          </a:p>
        </p:txBody>
      </p:sp>
    </p:spTree>
    <p:extLst>
      <p:ext uri="{BB962C8B-B14F-4D97-AF65-F5344CB8AC3E}">
        <p14:creationId xmlns:p14="http://schemas.microsoft.com/office/powerpoint/2010/main" val="421483161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Rectangle 4">
            <a:extLst>
              <a:ext uri="{FF2B5EF4-FFF2-40B4-BE49-F238E27FC236}">
                <a16:creationId xmlns:a16="http://schemas.microsoft.com/office/drawing/2014/main" id="{F32B6906-F430-489F-9D0A-DF47C4CAA198}"/>
              </a:ext>
            </a:extLst>
          </p:cNvPr>
          <p:cNvSpPr>
            <a:spLocks noGrp="1" noChangeArrowheads="1"/>
          </p:cNvSpPr>
          <p:nvPr>
            <p:ph type="title"/>
          </p:nvPr>
        </p:nvSpPr>
        <p:spPr/>
        <p:txBody>
          <a:bodyPr/>
          <a:lstStyle/>
          <a:p>
            <a:r>
              <a:rPr lang="en-US" altLang="en-US" dirty="0"/>
              <a:t>MoA of Covalent vs Noncovalent BTK Inhibitors</a:t>
            </a:r>
          </a:p>
        </p:txBody>
      </p:sp>
      <p:sp>
        <p:nvSpPr>
          <p:cNvPr id="2" name="Content Placeholder 1">
            <a:extLst>
              <a:ext uri="{FF2B5EF4-FFF2-40B4-BE49-F238E27FC236}">
                <a16:creationId xmlns:a16="http://schemas.microsoft.com/office/drawing/2014/main" id="{BF31A005-EED5-2EA9-61F0-BE73B345FC3C}"/>
              </a:ext>
            </a:extLst>
          </p:cNvPr>
          <p:cNvSpPr>
            <a:spLocks noGrp="1"/>
          </p:cNvSpPr>
          <p:nvPr>
            <p:ph sz="quarter" idx="10"/>
          </p:nvPr>
        </p:nvSpPr>
        <p:spPr/>
        <p:txBody>
          <a:bodyPr/>
          <a:lstStyle/>
          <a:p>
            <a:pPr algn="ctr"/>
            <a:r>
              <a:rPr lang="en-US" dirty="0"/>
              <a:t>Adapted from Lewis. J Pers Med. 2021;11:764.</a:t>
            </a:r>
          </a:p>
        </p:txBody>
      </p:sp>
      <p:grpSp>
        <p:nvGrpSpPr>
          <p:cNvPr id="10790" name="Group 10789">
            <a:extLst>
              <a:ext uri="{FF2B5EF4-FFF2-40B4-BE49-F238E27FC236}">
                <a16:creationId xmlns:a16="http://schemas.microsoft.com/office/drawing/2014/main" id="{664E6948-02DA-11C6-5826-2CD85900836B}"/>
              </a:ext>
            </a:extLst>
          </p:cNvPr>
          <p:cNvGrpSpPr/>
          <p:nvPr/>
        </p:nvGrpSpPr>
        <p:grpSpPr>
          <a:xfrm>
            <a:off x="2009487" y="2924873"/>
            <a:ext cx="6955420" cy="597572"/>
            <a:chOff x="944265" y="3137371"/>
            <a:chExt cx="6955420" cy="597572"/>
          </a:xfrm>
        </p:grpSpPr>
        <p:grpSp>
          <p:nvGrpSpPr>
            <p:cNvPr id="10791" name="Group 10790">
              <a:extLst>
                <a:ext uri="{FF2B5EF4-FFF2-40B4-BE49-F238E27FC236}">
                  <a16:creationId xmlns:a16="http://schemas.microsoft.com/office/drawing/2014/main" id="{09AEE182-6AB5-52B2-F18C-403381583A70}"/>
                </a:ext>
              </a:extLst>
            </p:cNvPr>
            <p:cNvGrpSpPr/>
            <p:nvPr/>
          </p:nvGrpSpPr>
          <p:grpSpPr>
            <a:xfrm rot="276569">
              <a:off x="944265" y="3208971"/>
              <a:ext cx="1368148" cy="451829"/>
              <a:chOff x="-1635579" y="2323266"/>
              <a:chExt cx="1368148" cy="451829"/>
            </a:xfrm>
          </p:grpSpPr>
          <p:grpSp>
            <p:nvGrpSpPr>
              <p:cNvPr id="11216" name="Group 11215">
                <a:extLst>
                  <a:ext uri="{FF2B5EF4-FFF2-40B4-BE49-F238E27FC236}">
                    <a16:creationId xmlns:a16="http://schemas.microsoft.com/office/drawing/2014/main" id="{CBE39FB3-71BE-1101-39ED-62A2FD571074}"/>
                  </a:ext>
                </a:extLst>
              </p:cNvPr>
              <p:cNvGrpSpPr/>
              <p:nvPr/>
            </p:nvGrpSpPr>
            <p:grpSpPr>
              <a:xfrm>
                <a:off x="-1635579" y="2323266"/>
                <a:ext cx="184312" cy="451829"/>
                <a:chOff x="6367490" y="1536575"/>
                <a:chExt cx="319380" cy="782940"/>
              </a:xfrm>
            </p:grpSpPr>
            <p:grpSp>
              <p:nvGrpSpPr>
                <p:cNvPr id="11307" name="Group 11306">
                  <a:extLst>
                    <a:ext uri="{FF2B5EF4-FFF2-40B4-BE49-F238E27FC236}">
                      <a16:creationId xmlns:a16="http://schemas.microsoft.com/office/drawing/2014/main" id="{F0A4C249-FEA7-F780-3694-F462BCCFD75D}"/>
                    </a:ext>
                  </a:extLst>
                </p:cNvPr>
                <p:cNvGrpSpPr/>
                <p:nvPr/>
              </p:nvGrpSpPr>
              <p:grpSpPr>
                <a:xfrm>
                  <a:off x="6367490" y="1536575"/>
                  <a:ext cx="319380" cy="381803"/>
                  <a:chOff x="6367490" y="1536575"/>
                  <a:chExt cx="319380" cy="381803"/>
                </a:xfrm>
              </p:grpSpPr>
              <p:grpSp>
                <p:nvGrpSpPr>
                  <p:cNvPr id="11315" name="Group 11314">
                    <a:extLst>
                      <a:ext uri="{FF2B5EF4-FFF2-40B4-BE49-F238E27FC236}">
                        <a16:creationId xmlns:a16="http://schemas.microsoft.com/office/drawing/2014/main" id="{B37FBC60-53F2-3EE0-2CD6-104D0D51BFD4}"/>
                      </a:ext>
                    </a:extLst>
                  </p:cNvPr>
                  <p:cNvGrpSpPr/>
                  <p:nvPr/>
                </p:nvGrpSpPr>
                <p:grpSpPr>
                  <a:xfrm>
                    <a:off x="6476184" y="1764113"/>
                    <a:ext cx="110455" cy="154265"/>
                    <a:chOff x="6476184" y="1764113"/>
                    <a:chExt cx="110455" cy="154265"/>
                  </a:xfrm>
                </p:grpSpPr>
                <p:cxnSp>
                  <p:nvCxnSpPr>
                    <p:cNvPr id="11319" name="Straight Connector 11318">
                      <a:extLst>
                        <a:ext uri="{FF2B5EF4-FFF2-40B4-BE49-F238E27FC236}">
                          <a16:creationId xmlns:a16="http://schemas.microsoft.com/office/drawing/2014/main" id="{B5593BB0-3B5F-82B5-1DF5-D5D4183145DD}"/>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320" name="Straight Connector 11319">
                      <a:extLst>
                        <a:ext uri="{FF2B5EF4-FFF2-40B4-BE49-F238E27FC236}">
                          <a16:creationId xmlns:a16="http://schemas.microsoft.com/office/drawing/2014/main" id="{7F67751C-A6DC-5182-2883-91212C16BBB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316" name="Group 11315">
                    <a:extLst>
                      <a:ext uri="{FF2B5EF4-FFF2-40B4-BE49-F238E27FC236}">
                        <a16:creationId xmlns:a16="http://schemas.microsoft.com/office/drawing/2014/main" id="{625BCC23-3F4F-ACFC-FE61-83EF7F91F633}"/>
                      </a:ext>
                    </a:extLst>
                  </p:cNvPr>
                  <p:cNvGrpSpPr/>
                  <p:nvPr/>
                </p:nvGrpSpPr>
                <p:grpSpPr>
                  <a:xfrm>
                    <a:off x="6367490" y="1536575"/>
                    <a:ext cx="319380" cy="260420"/>
                    <a:chOff x="6357510" y="1536575"/>
                    <a:chExt cx="319380" cy="260420"/>
                  </a:xfrm>
                </p:grpSpPr>
                <p:sp>
                  <p:nvSpPr>
                    <p:cNvPr id="11317" name="Oval 395">
                      <a:extLst>
                        <a:ext uri="{FF2B5EF4-FFF2-40B4-BE49-F238E27FC236}">
                          <a16:creationId xmlns:a16="http://schemas.microsoft.com/office/drawing/2014/main" id="{4B5F6FC1-14B3-EF77-466C-5DF4DC0E255F}"/>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318" name="Oval 396">
                      <a:extLst>
                        <a:ext uri="{FF2B5EF4-FFF2-40B4-BE49-F238E27FC236}">
                          <a16:creationId xmlns:a16="http://schemas.microsoft.com/office/drawing/2014/main" id="{2E59BD54-7F80-7677-0CC1-0F00727F439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308" name="Group 11307">
                  <a:extLst>
                    <a:ext uri="{FF2B5EF4-FFF2-40B4-BE49-F238E27FC236}">
                      <a16:creationId xmlns:a16="http://schemas.microsoft.com/office/drawing/2014/main" id="{7B2A9011-EA51-F65E-2B1B-0A69E3948B27}"/>
                    </a:ext>
                  </a:extLst>
                </p:cNvPr>
                <p:cNvGrpSpPr/>
                <p:nvPr/>
              </p:nvGrpSpPr>
              <p:grpSpPr>
                <a:xfrm>
                  <a:off x="6372481" y="1933291"/>
                  <a:ext cx="309399" cy="386224"/>
                  <a:chOff x="6372481" y="1933291"/>
                  <a:chExt cx="309399" cy="386224"/>
                </a:xfrm>
              </p:grpSpPr>
              <p:grpSp>
                <p:nvGrpSpPr>
                  <p:cNvPr id="11309" name="Group 11308">
                    <a:extLst>
                      <a:ext uri="{FF2B5EF4-FFF2-40B4-BE49-F238E27FC236}">
                        <a16:creationId xmlns:a16="http://schemas.microsoft.com/office/drawing/2014/main" id="{20E2D37A-7621-1C1F-0F89-CD244054F138}"/>
                      </a:ext>
                    </a:extLst>
                  </p:cNvPr>
                  <p:cNvGrpSpPr/>
                  <p:nvPr/>
                </p:nvGrpSpPr>
                <p:grpSpPr>
                  <a:xfrm>
                    <a:off x="6477582" y="1933291"/>
                    <a:ext cx="110455" cy="154265"/>
                    <a:chOff x="6476184" y="1764113"/>
                    <a:chExt cx="110455" cy="154265"/>
                  </a:xfrm>
                </p:grpSpPr>
                <p:cxnSp>
                  <p:nvCxnSpPr>
                    <p:cNvPr id="11313" name="Straight Connector 11312">
                      <a:extLst>
                        <a:ext uri="{FF2B5EF4-FFF2-40B4-BE49-F238E27FC236}">
                          <a16:creationId xmlns:a16="http://schemas.microsoft.com/office/drawing/2014/main" id="{90651A8F-B3AD-C0BF-4786-2136990D2F55}"/>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314" name="Straight Connector 11313">
                      <a:extLst>
                        <a:ext uri="{FF2B5EF4-FFF2-40B4-BE49-F238E27FC236}">
                          <a16:creationId xmlns:a16="http://schemas.microsoft.com/office/drawing/2014/main" id="{8CC3DCD1-1E7A-8884-86E2-9E6C613F6995}"/>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310" name="Group 11309">
                    <a:extLst>
                      <a:ext uri="{FF2B5EF4-FFF2-40B4-BE49-F238E27FC236}">
                        <a16:creationId xmlns:a16="http://schemas.microsoft.com/office/drawing/2014/main" id="{86C044D3-255A-FB60-0B51-A2FC2459EC27}"/>
                      </a:ext>
                    </a:extLst>
                  </p:cNvPr>
                  <p:cNvGrpSpPr/>
                  <p:nvPr/>
                </p:nvGrpSpPr>
                <p:grpSpPr>
                  <a:xfrm>
                    <a:off x="6372481" y="2066644"/>
                    <a:ext cx="309399" cy="252871"/>
                    <a:chOff x="6387452" y="2049866"/>
                    <a:chExt cx="309399" cy="252871"/>
                  </a:xfrm>
                </p:grpSpPr>
                <p:sp>
                  <p:nvSpPr>
                    <p:cNvPr id="11311" name="Oval 366">
                      <a:extLst>
                        <a:ext uri="{FF2B5EF4-FFF2-40B4-BE49-F238E27FC236}">
                          <a16:creationId xmlns:a16="http://schemas.microsoft.com/office/drawing/2014/main" id="{945AFEE6-A5E8-02CD-50BC-42D6AAFEAA92}"/>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312" name="Oval 449">
                      <a:extLst>
                        <a:ext uri="{FF2B5EF4-FFF2-40B4-BE49-F238E27FC236}">
                          <a16:creationId xmlns:a16="http://schemas.microsoft.com/office/drawing/2014/main" id="{ACEE6E60-1159-F46D-17DE-C284439B904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17" name="Group 11216">
                <a:extLst>
                  <a:ext uri="{FF2B5EF4-FFF2-40B4-BE49-F238E27FC236}">
                    <a16:creationId xmlns:a16="http://schemas.microsoft.com/office/drawing/2014/main" id="{89DED23C-CC7E-EA70-FB1D-E470073767C3}"/>
                  </a:ext>
                </a:extLst>
              </p:cNvPr>
              <p:cNvGrpSpPr/>
              <p:nvPr/>
            </p:nvGrpSpPr>
            <p:grpSpPr>
              <a:xfrm>
                <a:off x="-1438273" y="2323266"/>
                <a:ext cx="184312" cy="451829"/>
                <a:chOff x="6367490" y="1536575"/>
                <a:chExt cx="319380" cy="782940"/>
              </a:xfrm>
            </p:grpSpPr>
            <p:grpSp>
              <p:nvGrpSpPr>
                <p:cNvPr id="11293" name="Group 11292">
                  <a:extLst>
                    <a:ext uri="{FF2B5EF4-FFF2-40B4-BE49-F238E27FC236}">
                      <a16:creationId xmlns:a16="http://schemas.microsoft.com/office/drawing/2014/main" id="{99B5768C-F18E-70D9-4ACD-B629795367FA}"/>
                    </a:ext>
                  </a:extLst>
                </p:cNvPr>
                <p:cNvGrpSpPr/>
                <p:nvPr/>
              </p:nvGrpSpPr>
              <p:grpSpPr>
                <a:xfrm>
                  <a:off x="6367490" y="1536575"/>
                  <a:ext cx="319380" cy="381803"/>
                  <a:chOff x="6367490" y="1536575"/>
                  <a:chExt cx="319380" cy="381803"/>
                </a:xfrm>
              </p:grpSpPr>
              <p:grpSp>
                <p:nvGrpSpPr>
                  <p:cNvPr id="11301" name="Group 11300">
                    <a:extLst>
                      <a:ext uri="{FF2B5EF4-FFF2-40B4-BE49-F238E27FC236}">
                        <a16:creationId xmlns:a16="http://schemas.microsoft.com/office/drawing/2014/main" id="{E4F7C184-A76F-EA8B-48FF-95DE02987D72}"/>
                      </a:ext>
                    </a:extLst>
                  </p:cNvPr>
                  <p:cNvGrpSpPr/>
                  <p:nvPr/>
                </p:nvGrpSpPr>
                <p:grpSpPr>
                  <a:xfrm>
                    <a:off x="6476184" y="1764113"/>
                    <a:ext cx="110455" cy="154265"/>
                    <a:chOff x="6476184" y="1764113"/>
                    <a:chExt cx="110455" cy="154265"/>
                  </a:xfrm>
                </p:grpSpPr>
                <p:cxnSp>
                  <p:nvCxnSpPr>
                    <p:cNvPr id="11305" name="Straight Connector 11304">
                      <a:extLst>
                        <a:ext uri="{FF2B5EF4-FFF2-40B4-BE49-F238E27FC236}">
                          <a16:creationId xmlns:a16="http://schemas.microsoft.com/office/drawing/2014/main" id="{0D43168E-1230-411E-80E9-DDE160DB846D}"/>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306" name="Straight Connector 11305">
                      <a:extLst>
                        <a:ext uri="{FF2B5EF4-FFF2-40B4-BE49-F238E27FC236}">
                          <a16:creationId xmlns:a16="http://schemas.microsoft.com/office/drawing/2014/main" id="{F2DE1B07-E67C-3CF7-755E-1B621A2B4E13}"/>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302" name="Group 11301">
                    <a:extLst>
                      <a:ext uri="{FF2B5EF4-FFF2-40B4-BE49-F238E27FC236}">
                        <a16:creationId xmlns:a16="http://schemas.microsoft.com/office/drawing/2014/main" id="{D3CE8C2E-478F-7F56-F008-91972D8AE107}"/>
                      </a:ext>
                    </a:extLst>
                  </p:cNvPr>
                  <p:cNvGrpSpPr/>
                  <p:nvPr/>
                </p:nvGrpSpPr>
                <p:grpSpPr>
                  <a:xfrm>
                    <a:off x="6367490" y="1536575"/>
                    <a:ext cx="319380" cy="260420"/>
                    <a:chOff x="6357510" y="1536575"/>
                    <a:chExt cx="319380" cy="260420"/>
                  </a:xfrm>
                </p:grpSpPr>
                <p:sp>
                  <p:nvSpPr>
                    <p:cNvPr id="11303" name="Oval 395">
                      <a:extLst>
                        <a:ext uri="{FF2B5EF4-FFF2-40B4-BE49-F238E27FC236}">
                          <a16:creationId xmlns:a16="http://schemas.microsoft.com/office/drawing/2014/main" id="{6BFF4B11-BE35-A0C0-6D56-75E9AE926FD0}"/>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304" name="Oval 396">
                      <a:extLst>
                        <a:ext uri="{FF2B5EF4-FFF2-40B4-BE49-F238E27FC236}">
                          <a16:creationId xmlns:a16="http://schemas.microsoft.com/office/drawing/2014/main" id="{88292003-5B62-91FC-FB83-E09A3405552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94" name="Group 11293">
                  <a:extLst>
                    <a:ext uri="{FF2B5EF4-FFF2-40B4-BE49-F238E27FC236}">
                      <a16:creationId xmlns:a16="http://schemas.microsoft.com/office/drawing/2014/main" id="{168A4E66-AD11-957F-62E8-2133850131EB}"/>
                    </a:ext>
                  </a:extLst>
                </p:cNvPr>
                <p:cNvGrpSpPr/>
                <p:nvPr/>
              </p:nvGrpSpPr>
              <p:grpSpPr>
                <a:xfrm>
                  <a:off x="6372481" y="1933291"/>
                  <a:ext cx="309399" cy="386224"/>
                  <a:chOff x="6372481" y="1933291"/>
                  <a:chExt cx="309399" cy="386224"/>
                </a:xfrm>
              </p:grpSpPr>
              <p:grpSp>
                <p:nvGrpSpPr>
                  <p:cNvPr id="11295" name="Group 11294">
                    <a:extLst>
                      <a:ext uri="{FF2B5EF4-FFF2-40B4-BE49-F238E27FC236}">
                        <a16:creationId xmlns:a16="http://schemas.microsoft.com/office/drawing/2014/main" id="{ED5897CE-E919-6EE5-A5CA-CBA204B52BBF}"/>
                      </a:ext>
                    </a:extLst>
                  </p:cNvPr>
                  <p:cNvGrpSpPr/>
                  <p:nvPr/>
                </p:nvGrpSpPr>
                <p:grpSpPr>
                  <a:xfrm>
                    <a:off x="6477582" y="1933291"/>
                    <a:ext cx="110455" cy="154265"/>
                    <a:chOff x="6476184" y="1764113"/>
                    <a:chExt cx="110455" cy="154265"/>
                  </a:xfrm>
                </p:grpSpPr>
                <p:cxnSp>
                  <p:nvCxnSpPr>
                    <p:cNvPr id="11299" name="Straight Connector 11298">
                      <a:extLst>
                        <a:ext uri="{FF2B5EF4-FFF2-40B4-BE49-F238E27FC236}">
                          <a16:creationId xmlns:a16="http://schemas.microsoft.com/office/drawing/2014/main" id="{9A01F65A-475E-A83E-258B-883ECB73DDA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300" name="Straight Connector 11299">
                      <a:extLst>
                        <a:ext uri="{FF2B5EF4-FFF2-40B4-BE49-F238E27FC236}">
                          <a16:creationId xmlns:a16="http://schemas.microsoft.com/office/drawing/2014/main" id="{15907929-40F4-00D1-9ED3-36D3B1E6FAA8}"/>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96" name="Group 11295">
                    <a:extLst>
                      <a:ext uri="{FF2B5EF4-FFF2-40B4-BE49-F238E27FC236}">
                        <a16:creationId xmlns:a16="http://schemas.microsoft.com/office/drawing/2014/main" id="{BD2AA2C4-C825-FDF6-415D-933FEFC7636A}"/>
                      </a:ext>
                    </a:extLst>
                  </p:cNvPr>
                  <p:cNvGrpSpPr/>
                  <p:nvPr/>
                </p:nvGrpSpPr>
                <p:grpSpPr>
                  <a:xfrm>
                    <a:off x="6372481" y="2066644"/>
                    <a:ext cx="309399" cy="252871"/>
                    <a:chOff x="6387452" y="2049866"/>
                    <a:chExt cx="309399" cy="252871"/>
                  </a:xfrm>
                </p:grpSpPr>
                <p:sp>
                  <p:nvSpPr>
                    <p:cNvPr id="11297" name="Oval 366">
                      <a:extLst>
                        <a:ext uri="{FF2B5EF4-FFF2-40B4-BE49-F238E27FC236}">
                          <a16:creationId xmlns:a16="http://schemas.microsoft.com/office/drawing/2014/main" id="{CA0A5383-31C0-3F87-4780-F5A2F52D6DB2}"/>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98" name="Oval 449">
                      <a:extLst>
                        <a:ext uri="{FF2B5EF4-FFF2-40B4-BE49-F238E27FC236}">
                          <a16:creationId xmlns:a16="http://schemas.microsoft.com/office/drawing/2014/main" id="{B7F177BA-8231-7389-6283-1BAA79BB565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18" name="Group 11217">
                <a:extLst>
                  <a:ext uri="{FF2B5EF4-FFF2-40B4-BE49-F238E27FC236}">
                    <a16:creationId xmlns:a16="http://schemas.microsoft.com/office/drawing/2014/main" id="{3B760C74-4B58-B4B7-907B-98E389606830}"/>
                  </a:ext>
                </a:extLst>
              </p:cNvPr>
              <p:cNvGrpSpPr/>
              <p:nvPr/>
            </p:nvGrpSpPr>
            <p:grpSpPr>
              <a:xfrm>
                <a:off x="-1240967" y="2323266"/>
                <a:ext cx="184312" cy="451829"/>
                <a:chOff x="6367490" y="1536575"/>
                <a:chExt cx="319380" cy="782940"/>
              </a:xfrm>
            </p:grpSpPr>
            <p:grpSp>
              <p:nvGrpSpPr>
                <p:cNvPr id="11279" name="Group 11278">
                  <a:extLst>
                    <a:ext uri="{FF2B5EF4-FFF2-40B4-BE49-F238E27FC236}">
                      <a16:creationId xmlns:a16="http://schemas.microsoft.com/office/drawing/2014/main" id="{57EC2EDD-AEE4-B7A3-C5C3-82A9B9B85C46}"/>
                    </a:ext>
                  </a:extLst>
                </p:cNvPr>
                <p:cNvGrpSpPr/>
                <p:nvPr/>
              </p:nvGrpSpPr>
              <p:grpSpPr>
                <a:xfrm>
                  <a:off x="6367490" y="1536575"/>
                  <a:ext cx="319380" cy="381803"/>
                  <a:chOff x="6367490" y="1536575"/>
                  <a:chExt cx="319380" cy="381803"/>
                </a:xfrm>
              </p:grpSpPr>
              <p:grpSp>
                <p:nvGrpSpPr>
                  <p:cNvPr id="11287" name="Group 11286">
                    <a:extLst>
                      <a:ext uri="{FF2B5EF4-FFF2-40B4-BE49-F238E27FC236}">
                        <a16:creationId xmlns:a16="http://schemas.microsoft.com/office/drawing/2014/main" id="{804DD0DF-9034-673B-A4E8-88FCB0556738}"/>
                      </a:ext>
                    </a:extLst>
                  </p:cNvPr>
                  <p:cNvGrpSpPr/>
                  <p:nvPr/>
                </p:nvGrpSpPr>
                <p:grpSpPr>
                  <a:xfrm>
                    <a:off x="6476184" y="1764113"/>
                    <a:ext cx="110455" cy="154265"/>
                    <a:chOff x="6476184" y="1764113"/>
                    <a:chExt cx="110455" cy="154265"/>
                  </a:xfrm>
                </p:grpSpPr>
                <p:cxnSp>
                  <p:nvCxnSpPr>
                    <p:cNvPr id="11291" name="Straight Connector 11290">
                      <a:extLst>
                        <a:ext uri="{FF2B5EF4-FFF2-40B4-BE49-F238E27FC236}">
                          <a16:creationId xmlns:a16="http://schemas.microsoft.com/office/drawing/2014/main" id="{C2A8FFB4-A2E8-8096-F0C7-4816E7EAABD1}"/>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92" name="Straight Connector 11291">
                      <a:extLst>
                        <a:ext uri="{FF2B5EF4-FFF2-40B4-BE49-F238E27FC236}">
                          <a16:creationId xmlns:a16="http://schemas.microsoft.com/office/drawing/2014/main" id="{48738F46-6C30-485B-08CE-181C697D7526}"/>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88" name="Group 11287">
                    <a:extLst>
                      <a:ext uri="{FF2B5EF4-FFF2-40B4-BE49-F238E27FC236}">
                        <a16:creationId xmlns:a16="http://schemas.microsoft.com/office/drawing/2014/main" id="{3A6125BB-23C5-92F1-9F8B-7F6918B00567}"/>
                      </a:ext>
                    </a:extLst>
                  </p:cNvPr>
                  <p:cNvGrpSpPr/>
                  <p:nvPr/>
                </p:nvGrpSpPr>
                <p:grpSpPr>
                  <a:xfrm>
                    <a:off x="6367490" y="1536575"/>
                    <a:ext cx="319380" cy="260420"/>
                    <a:chOff x="6357510" y="1536575"/>
                    <a:chExt cx="319380" cy="260420"/>
                  </a:xfrm>
                </p:grpSpPr>
                <p:sp>
                  <p:nvSpPr>
                    <p:cNvPr id="11289" name="Oval 395">
                      <a:extLst>
                        <a:ext uri="{FF2B5EF4-FFF2-40B4-BE49-F238E27FC236}">
                          <a16:creationId xmlns:a16="http://schemas.microsoft.com/office/drawing/2014/main" id="{7954E815-DA3F-7E06-B04F-8E49EAF87AE7}"/>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90" name="Oval 396">
                      <a:extLst>
                        <a:ext uri="{FF2B5EF4-FFF2-40B4-BE49-F238E27FC236}">
                          <a16:creationId xmlns:a16="http://schemas.microsoft.com/office/drawing/2014/main" id="{26629F6A-285F-E6D0-4B1E-5B932CBD123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80" name="Group 11279">
                  <a:extLst>
                    <a:ext uri="{FF2B5EF4-FFF2-40B4-BE49-F238E27FC236}">
                      <a16:creationId xmlns:a16="http://schemas.microsoft.com/office/drawing/2014/main" id="{9478ED53-858F-F0AA-EFD1-2C7FA7DA2A31}"/>
                    </a:ext>
                  </a:extLst>
                </p:cNvPr>
                <p:cNvGrpSpPr/>
                <p:nvPr/>
              </p:nvGrpSpPr>
              <p:grpSpPr>
                <a:xfrm>
                  <a:off x="6372481" y="1933291"/>
                  <a:ext cx="309399" cy="386224"/>
                  <a:chOff x="6372481" y="1933291"/>
                  <a:chExt cx="309399" cy="386224"/>
                </a:xfrm>
              </p:grpSpPr>
              <p:grpSp>
                <p:nvGrpSpPr>
                  <p:cNvPr id="11281" name="Group 11280">
                    <a:extLst>
                      <a:ext uri="{FF2B5EF4-FFF2-40B4-BE49-F238E27FC236}">
                        <a16:creationId xmlns:a16="http://schemas.microsoft.com/office/drawing/2014/main" id="{90E8B202-ECB6-C45B-5D00-99BD8BFAB11B}"/>
                      </a:ext>
                    </a:extLst>
                  </p:cNvPr>
                  <p:cNvGrpSpPr/>
                  <p:nvPr/>
                </p:nvGrpSpPr>
                <p:grpSpPr>
                  <a:xfrm>
                    <a:off x="6477582" y="1933291"/>
                    <a:ext cx="110455" cy="154265"/>
                    <a:chOff x="6476184" y="1764113"/>
                    <a:chExt cx="110455" cy="154265"/>
                  </a:xfrm>
                </p:grpSpPr>
                <p:cxnSp>
                  <p:nvCxnSpPr>
                    <p:cNvPr id="11285" name="Straight Connector 11284">
                      <a:extLst>
                        <a:ext uri="{FF2B5EF4-FFF2-40B4-BE49-F238E27FC236}">
                          <a16:creationId xmlns:a16="http://schemas.microsoft.com/office/drawing/2014/main" id="{5F4E65CA-AAFD-4930-70DB-732A0082AC2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86" name="Straight Connector 11285">
                      <a:extLst>
                        <a:ext uri="{FF2B5EF4-FFF2-40B4-BE49-F238E27FC236}">
                          <a16:creationId xmlns:a16="http://schemas.microsoft.com/office/drawing/2014/main" id="{576BC419-1542-49FF-5DE7-81032D6D2CE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82" name="Group 11281">
                    <a:extLst>
                      <a:ext uri="{FF2B5EF4-FFF2-40B4-BE49-F238E27FC236}">
                        <a16:creationId xmlns:a16="http://schemas.microsoft.com/office/drawing/2014/main" id="{7852ECC6-1CCC-1338-ECC4-925EFDBC7086}"/>
                      </a:ext>
                    </a:extLst>
                  </p:cNvPr>
                  <p:cNvGrpSpPr/>
                  <p:nvPr/>
                </p:nvGrpSpPr>
                <p:grpSpPr>
                  <a:xfrm>
                    <a:off x="6372481" y="2066644"/>
                    <a:ext cx="309399" cy="252871"/>
                    <a:chOff x="6387452" y="2049866"/>
                    <a:chExt cx="309399" cy="252871"/>
                  </a:xfrm>
                </p:grpSpPr>
                <p:sp>
                  <p:nvSpPr>
                    <p:cNvPr id="11283" name="Oval 366">
                      <a:extLst>
                        <a:ext uri="{FF2B5EF4-FFF2-40B4-BE49-F238E27FC236}">
                          <a16:creationId xmlns:a16="http://schemas.microsoft.com/office/drawing/2014/main" id="{0E0E0055-BA0E-B1F6-C8EF-B1A89E195AC8}"/>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84" name="Oval 449">
                      <a:extLst>
                        <a:ext uri="{FF2B5EF4-FFF2-40B4-BE49-F238E27FC236}">
                          <a16:creationId xmlns:a16="http://schemas.microsoft.com/office/drawing/2014/main" id="{9033948F-1D99-1A9F-5485-BD95DA1C099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19" name="Group 11218">
                <a:extLst>
                  <a:ext uri="{FF2B5EF4-FFF2-40B4-BE49-F238E27FC236}">
                    <a16:creationId xmlns:a16="http://schemas.microsoft.com/office/drawing/2014/main" id="{43C38F35-7FA4-99C0-DD48-83339400C524}"/>
                  </a:ext>
                </a:extLst>
              </p:cNvPr>
              <p:cNvGrpSpPr/>
              <p:nvPr/>
            </p:nvGrpSpPr>
            <p:grpSpPr>
              <a:xfrm>
                <a:off x="-1043661" y="2323266"/>
                <a:ext cx="184312" cy="451829"/>
                <a:chOff x="6367490" y="1536575"/>
                <a:chExt cx="319380" cy="782940"/>
              </a:xfrm>
            </p:grpSpPr>
            <p:grpSp>
              <p:nvGrpSpPr>
                <p:cNvPr id="11265" name="Group 11264">
                  <a:extLst>
                    <a:ext uri="{FF2B5EF4-FFF2-40B4-BE49-F238E27FC236}">
                      <a16:creationId xmlns:a16="http://schemas.microsoft.com/office/drawing/2014/main" id="{D33D5A88-4F9F-3966-56EC-B825D0954741}"/>
                    </a:ext>
                  </a:extLst>
                </p:cNvPr>
                <p:cNvGrpSpPr/>
                <p:nvPr/>
              </p:nvGrpSpPr>
              <p:grpSpPr>
                <a:xfrm>
                  <a:off x="6367490" y="1536575"/>
                  <a:ext cx="319380" cy="381803"/>
                  <a:chOff x="6367490" y="1536575"/>
                  <a:chExt cx="319380" cy="381803"/>
                </a:xfrm>
              </p:grpSpPr>
              <p:grpSp>
                <p:nvGrpSpPr>
                  <p:cNvPr id="11273" name="Group 11272">
                    <a:extLst>
                      <a:ext uri="{FF2B5EF4-FFF2-40B4-BE49-F238E27FC236}">
                        <a16:creationId xmlns:a16="http://schemas.microsoft.com/office/drawing/2014/main" id="{B918088F-2D3E-109C-279C-B8E54C0211B0}"/>
                      </a:ext>
                    </a:extLst>
                  </p:cNvPr>
                  <p:cNvGrpSpPr/>
                  <p:nvPr/>
                </p:nvGrpSpPr>
                <p:grpSpPr>
                  <a:xfrm>
                    <a:off x="6476184" y="1764113"/>
                    <a:ext cx="110455" cy="154265"/>
                    <a:chOff x="6476184" y="1764113"/>
                    <a:chExt cx="110455" cy="154265"/>
                  </a:xfrm>
                </p:grpSpPr>
                <p:cxnSp>
                  <p:nvCxnSpPr>
                    <p:cNvPr id="11277" name="Straight Connector 11276">
                      <a:extLst>
                        <a:ext uri="{FF2B5EF4-FFF2-40B4-BE49-F238E27FC236}">
                          <a16:creationId xmlns:a16="http://schemas.microsoft.com/office/drawing/2014/main" id="{F398081D-FEA3-84BE-3C02-7A6C1813EE1D}"/>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78" name="Straight Connector 11277">
                      <a:extLst>
                        <a:ext uri="{FF2B5EF4-FFF2-40B4-BE49-F238E27FC236}">
                          <a16:creationId xmlns:a16="http://schemas.microsoft.com/office/drawing/2014/main" id="{242F5F39-6259-7184-28DA-4F455179B42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74" name="Group 11273">
                    <a:extLst>
                      <a:ext uri="{FF2B5EF4-FFF2-40B4-BE49-F238E27FC236}">
                        <a16:creationId xmlns:a16="http://schemas.microsoft.com/office/drawing/2014/main" id="{8CB09686-9584-F3EC-3CE6-40C5B9BE2F9D}"/>
                      </a:ext>
                    </a:extLst>
                  </p:cNvPr>
                  <p:cNvGrpSpPr/>
                  <p:nvPr/>
                </p:nvGrpSpPr>
                <p:grpSpPr>
                  <a:xfrm>
                    <a:off x="6367490" y="1536575"/>
                    <a:ext cx="319380" cy="260420"/>
                    <a:chOff x="6357510" y="1536575"/>
                    <a:chExt cx="319380" cy="260420"/>
                  </a:xfrm>
                </p:grpSpPr>
                <p:sp>
                  <p:nvSpPr>
                    <p:cNvPr id="11275" name="Oval 395">
                      <a:extLst>
                        <a:ext uri="{FF2B5EF4-FFF2-40B4-BE49-F238E27FC236}">
                          <a16:creationId xmlns:a16="http://schemas.microsoft.com/office/drawing/2014/main" id="{EC271B65-E74D-0AA7-4121-08CFAC5FB0E2}"/>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76" name="Oval 396">
                      <a:extLst>
                        <a:ext uri="{FF2B5EF4-FFF2-40B4-BE49-F238E27FC236}">
                          <a16:creationId xmlns:a16="http://schemas.microsoft.com/office/drawing/2014/main" id="{93EC2B0F-9F78-5D1F-ABE3-273F1582C4A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66" name="Group 11265">
                  <a:extLst>
                    <a:ext uri="{FF2B5EF4-FFF2-40B4-BE49-F238E27FC236}">
                      <a16:creationId xmlns:a16="http://schemas.microsoft.com/office/drawing/2014/main" id="{117C4A68-0CC4-EE46-36AE-47FF288362B8}"/>
                    </a:ext>
                  </a:extLst>
                </p:cNvPr>
                <p:cNvGrpSpPr/>
                <p:nvPr/>
              </p:nvGrpSpPr>
              <p:grpSpPr>
                <a:xfrm>
                  <a:off x="6372481" y="1933291"/>
                  <a:ext cx="309399" cy="386224"/>
                  <a:chOff x="6372481" y="1933291"/>
                  <a:chExt cx="309399" cy="386224"/>
                </a:xfrm>
              </p:grpSpPr>
              <p:grpSp>
                <p:nvGrpSpPr>
                  <p:cNvPr id="11267" name="Group 11266">
                    <a:extLst>
                      <a:ext uri="{FF2B5EF4-FFF2-40B4-BE49-F238E27FC236}">
                        <a16:creationId xmlns:a16="http://schemas.microsoft.com/office/drawing/2014/main" id="{9A8863C1-294D-3880-0E2C-F5BBAACF4340}"/>
                      </a:ext>
                    </a:extLst>
                  </p:cNvPr>
                  <p:cNvGrpSpPr/>
                  <p:nvPr/>
                </p:nvGrpSpPr>
                <p:grpSpPr>
                  <a:xfrm>
                    <a:off x="6477582" y="1933291"/>
                    <a:ext cx="110455" cy="154265"/>
                    <a:chOff x="6476184" y="1764113"/>
                    <a:chExt cx="110455" cy="154265"/>
                  </a:xfrm>
                </p:grpSpPr>
                <p:cxnSp>
                  <p:nvCxnSpPr>
                    <p:cNvPr id="11271" name="Straight Connector 11270">
                      <a:extLst>
                        <a:ext uri="{FF2B5EF4-FFF2-40B4-BE49-F238E27FC236}">
                          <a16:creationId xmlns:a16="http://schemas.microsoft.com/office/drawing/2014/main" id="{B59C4193-EE87-91F0-FBC1-906D1D2C9D2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72" name="Straight Connector 11271">
                      <a:extLst>
                        <a:ext uri="{FF2B5EF4-FFF2-40B4-BE49-F238E27FC236}">
                          <a16:creationId xmlns:a16="http://schemas.microsoft.com/office/drawing/2014/main" id="{4CF8FA77-9182-0AE4-829C-C1FCDD16ABA9}"/>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68" name="Group 11267">
                    <a:extLst>
                      <a:ext uri="{FF2B5EF4-FFF2-40B4-BE49-F238E27FC236}">
                        <a16:creationId xmlns:a16="http://schemas.microsoft.com/office/drawing/2014/main" id="{B51D8F42-8E28-8AEB-960C-813B915D9B36}"/>
                      </a:ext>
                    </a:extLst>
                  </p:cNvPr>
                  <p:cNvGrpSpPr/>
                  <p:nvPr/>
                </p:nvGrpSpPr>
                <p:grpSpPr>
                  <a:xfrm>
                    <a:off x="6372481" y="2066644"/>
                    <a:ext cx="309399" cy="252871"/>
                    <a:chOff x="6387452" y="2049866"/>
                    <a:chExt cx="309399" cy="252871"/>
                  </a:xfrm>
                </p:grpSpPr>
                <p:sp>
                  <p:nvSpPr>
                    <p:cNvPr id="11269" name="Oval 366">
                      <a:extLst>
                        <a:ext uri="{FF2B5EF4-FFF2-40B4-BE49-F238E27FC236}">
                          <a16:creationId xmlns:a16="http://schemas.microsoft.com/office/drawing/2014/main" id="{790FBBB2-788D-4F9C-F360-6944E3DEFB4E}"/>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70" name="Oval 449">
                      <a:extLst>
                        <a:ext uri="{FF2B5EF4-FFF2-40B4-BE49-F238E27FC236}">
                          <a16:creationId xmlns:a16="http://schemas.microsoft.com/office/drawing/2014/main" id="{1185B375-5CCB-9DE1-3297-AB007CEE605F}"/>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20" name="Group 11219">
                <a:extLst>
                  <a:ext uri="{FF2B5EF4-FFF2-40B4-BE49-F238E27FC236}">
                    <a16:creationId xmlns:a16="http://schemas.microsoft.com/office/drawing/2014/main" id="{5AB68BB0-ABB0-FF37-179B-7D76C43C6BAA}"/>
                  </a:ext>
                </a:extLst>
              </p:cNvPr>
              <p:cNvGrpSpPr/>
              <p:nvPr/>
            </p:nvGrpSpPr>
            <p:grpSpPr>
              <a:xfrm>
                <a:off x="-846355" y="2323266"/>
                <a:ext cx="184312" cy="451829"/>
                <a:chOff x="6367490" y="1536575"/>
                <a:chExt cx="319380" cy="782940"/>
              </a:xfrm>
            </p:grpSpPr>
            <p:grpSp>
              <p:nvGrpSpPr>
                <p:cNvPr id="11251" name="Group 11250">
                  <a:extLst>
                    <a:ext uri="{FF2B5EF4-FFF2-40B4-BE49-F238E27FC236}">
                      <a16:creationId xmlns:a16="http://schemas.microsoft.com/office/drawing/2014/main" id="{15F7A5A3-E5B9-EDAB-580E-B468192130E5}"/>
                    </a:ext>
                  </a:extLst>
                </p:cNvPr>
                <p:cNvGrpSpPr/>
                <p:nvPr/>
              </p:nvGrpSpPr>
              <p:grpSpPr>
                <a:xfrm>
                  <a:off x="6367490" y="1536575"/>
                  <a:ext cx="319380" cy="381803"/>
                  <a:chOff x="6367490" y="1536575"/>
                  <a:chExt cx="319380" cy="381803"/>
                </a:xfrm>
              </p:grpSpPr>
              <p:grpSp>
                <p:nvGrpSpPr>
                  <p:cNvPr id="11259" name="Group 11258">
                    <a:extLst>
                      <a:ext uri="{FF2B5EF4-FFF2-40B4-BE49-F238E27FC236}">
                        <a16:creationId xmlns:a16="http://schemas.microsoft.com/office/drawing/2014/main" id="{F1A82FB7-8440-995B-545D-39266436E8CA}"/>
                      </a:ext>
                    </a:extLst>
                  </p:cNvPr>
                  <p:cNvGrpSpPr/>
                  <p:nvPr/>
                </p:nvGrpSpPr>
                <p:grpSpPr>
                  <a:xfrm>
                    <a:off x="6476184" y="1764113"/>
                    <a:ext cx="110455" cy="154265"/>
                    <a:chOff x="6476184" y="1764113"/>
                    <a:chExt cx="110455" cy="154265"/>
                  </a:xfrm>
                </p:grpSpPr>
                <p:cxnSp>
                  <p:nvCxnSpPr>
                    <p:cNvPr id="11263" name="Straight Connector 11262">
                      <a:extLst>
                        <a:ext uri="{FF2B5EF4-FFF2-40B4-BE49-F238E27FC236}">
                          <a16:creationId xmlns:a16="http://schemas.microsoft.com/office/drawing/2014/main" id="{D0472E28-BC64-7D45-DFB6-518A83205C14}"/>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64" name="Straight Connector 11263">
                      <a:extLst>
                        <a:ext uri="{FF2B5EF4-FFF2-40B4-BE49-F238E27FC236}">
                          <a16:creationId xmlns:a16="http://schemas.microsoft.com/office/drawing/2014/main" id="{28113A39-6B82-C24F-30BB-8782C6E1E99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60" name="Group 11259">
                    <a:extLst>
                      <a:ext uri="{FF2B5EF4-FFF2-40B4-BE49-F238E27FC236}">
                        <a16:creationId xmlns:a16="http://schemas.microsoft.com/office/drawing/2014/main" id="{34F968DC-1A61-D9E6-4BD8-97A97211CA61}"/>
                      </a:ext>
                    </a:extLst>
                  </p:cNvPr>
                  <p:cNvGrpSpPr/>
                  <p:nvPr/>
                </p:nvGrpSpPr>
                <p:grpSpPr>
                  <a:xfrm>
                    <a:off x="6367490" y="1536575"/>
                    <a:ext cx="319380" cy="260420"/>
                    <a:chOff x="6357510" y="1536575"/>
                    <a:chExt cx="319380" cy="260420"/>
                  </a:xfrm>
                </p:grpSpPr>
                <p:sp>
                  <p:nvSpPr>
                    <p:cNvPr id="11261" name="Oval 395">
                      <a:extLst>
                        <a:ext uri="{FF2B5EF4-FFF2-40B4-BE49-F238E27FC236}">
                          <a16:creationId xmlns:a16="http://schemas.microsoft.com/office/drawing/2014/main" id="{76BA3CBE-CB56-A43B-5AFA-8F94BC2EBF74}"/>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62" name="Oval 396">
                      <a:extLst>
                        <a:ext uri="{FF2B5EF4-FFF2-40B4-BE49-F238E27FC236}">
                          <a16:creationId xmlns:a16="http://schemas.microsoft.com/office/drawing/2014/main" id="{82EDD4EF-1B83-E693-147B-8465CDB87D79}"/>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52" name="Group 11251">
                  <a:extLst>
                    <a:ext uri="{FF2B5EF4-FFF2-40B4-BE49-F238E27FC236}">
                      <a16:creationId xmlns:a16="http://schemas.microsoft.com/office/drawing/2014/main" id="{00AA7571-E07A-3C0D-574B-6957633AB67D}"/>
                    </a:ext>
                  </a:extLst>
                </p:cNvPr>
                <p:cNvGrpSpPr/>
                <p:nvPr/>
              </p:nvGrpSpPr>
              <p:grpSpPr>
                <a:xfrm>
                  <a:off x="6372481" y="1933291"/>
                  <a:ext cx="309399" cy="386224"/>
                  <a:chOff x="6372481" y="1933291"/>
                  <a:chExt cx="309399" cy="386224"/>
                </a:xfrm>
              </p:grpSpPr>
              <p:grpSp>
                <p:nvGrpSpPr>
                  <p:cNvPr id="11253" name="Group 11252">
                    <a:extLst>
                      <a:ext uri="{FF2B5EF4-FFF2-40B4-BE49-F238E27FC236}">
                        <a16:creationId xmlns:a16="http://schemas.microsoft.com/office/drawing/2014/main" id="{62F0A9B5-65EF-CFCC-87B3-99390EAF8DCC}"/>
                      </a:ext>
                    </a:extLst>
                  </p:cNvPr>
                  <p:cNvGrpSpPr/>
                  <p:nvPr/>
                </p:nvGrpSpPr>
                <p:grpSpPr>
                  <a:xfrm>
                    <a:off x="6477582" y="1933291"/>
                    <a:ext cx="110455" cy="154265"/>
                    <a:chOff x="6476184" y="1764113"/>
                    <a:chExt cx="110455" cy="154265"/>
                  </a:xfrm>
                </p:grpSpPr>
                <p:cxnSp>
                  <p:nvCxnSpPr>
                    <p:cNvPr id="11257" name="Straight Connector 11256">
                      <a:extLst>
                        <a:ext uri="{FF2B5EF4-FFF2-40B4-BE49-F238E27FC236}">
                          <a16:creationId xmlns:a16="http://schemas.microsoft.com/office/drawing/2014/main" id="{A22E9472-114F-778B-7748-67CAF77C752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58" name="Straight Connector 11257">
                      <a:extLst>
                        <a:ext uri="{FF2B5EF4-FFF2-40B4-BE49-F238E27FC236}">
                          <a16:creationId xmlns:a16="http://schemas.microsoft.com/office/drawing/2014/main" id="{962D3DCA-F6D8-F206-3517-55B021E31DFA}"/>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54" name="Group 11253">
                    <a:extLst>
                      <a:ext uri="{FF2B5EF4-FFF2-40B4-BE49-F238E27FC236}">
                        <a16:creationId xmlns:a16="http://schemas.microsoft.com/office/drawing/2014/main" id="{771718C2-4687-F3D1-1CF1-01B0FEB46AF2}"/>
                      </a:ext>
                    </a:extLst>
                  </p:cNvPr>
                  <p:cNvGrpSpPr/>
                  <p:nvPr/>
                </p:nvGrpSpPr>
                <p:grpSpPr>
                  <a:xfrm>
                    <a:off x="6372481" y="2066644"/>
                    <a:ext cx="309399" cy="252871"/>
                    <a:chOff x="6387452" y="2049866"/>
                    <a:chExt cx="309399" cy="252871"/>
                  </a:xfrm>
                </p:grpSpPr>
                <p:sp>
                  <p:nvSpPr>
                    <p:cNvPr id="11255" name="Oval 366">
                      <a:extLst>
                        <a:ext uri="{FF2B5EF4-FFF2-40B4-BE49-F238E27FC236}">
                          <a16:creationId xmlns:a16="http://schemas.microsoft.com/office/drawing/2014/main" id="{EF39E87A-E58D-B0DA-B211-D143122ED08D}"/>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56" name="Oval 449">
                      <a:extLst>
                        <a:ext uri="{FF2B5EF4-FFF2-40B4-BE49-F238E27FC236}">
                          <a16:creationId xmlns:a16="http://schemas.microsoft.com/office/drawing/2014/main" id="{062CB357-BFAC-362E-CB00-1924A08E153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21" name="Group 11220">
                <a:extLst>
                  <a:ext uri="{FF2B5EF4-FFF2-40B4-BE49-F238E27FC236}">
                    <a16:creationId xmlns:a16="http://schemas.microsoft.com/office/drawing/2014/main" id="{8531E623-DB46-94A1-263C-3D745BA4AFB5}"/>
                  </a:ext>
                </a:extLst>
              </p:cNvPr>
              <p:cNvGrpSpPr/>
              <p:nvPr/>
            </p:nvGrpSpPr>
            <p:grpSpPr>
              <a:xfrm>
                <a:off x="-649049" y="2323266"/>
                <a:ext cx="184312" cy="451829"/>
                <a:chOff x="6367490" y="1536575"/>
                <a:chExt cx="319380" cy="782940"/>
              </a:xfrm>
            </p:grpSpPr>
            <p:grpSp>
              <p:nvGrpSpPr>
                <p:cNvPr id="11237" name="Group 11236">
                  <a:extLst>
                    <a:ext uri="{FF2B5EF4-FFF2-40B4-BE49-F238E27FC236}">
                      <a16:creationId xmlns:a16="http://schemas.microsoft.com/office/drawing/2014/main" id="{F12D9AFE-EE96-232D-59D5-DBF4AFB713A5}"/>
                    </a:ext>
                  </a:extLst>
                </p:cNvPr>
                <p:cNvGrpSpPr/>
                <p:nvPr/>
              </p:nvGrpSpPr>
              <p:grpSpPr>
                <a:xfrm>
                  <a:off x="6367490" y="1536575"/>
                  <a:ext cx="319380" cy="381803"/>
                  <a:chOff x="6367490" y="1536575"/>
                  <a:chExt cx="319380" cy="381803"/>
                </a:xfrm>
              </p:grpSpPr>
              <p:grpSp>
                <p:nvGrpSpPr>
                  <p:cNvPr id="11245" name="Group 11244">
                    <a:extLst>
                      <a:ext uri="{FF2B5EF4-FFF2-40B4-BE49-F238E27FC236}">
                        <a16:creationId xmlns:a16="http://schemas.microsoft.com/office/drawing/2014/main" id="{E58141A7-C9E3-7650-8049-C35873F73026}"/>
                      </a:ext>
                    </a:extLst>
                  </p:cNvPr>
                  <p:cNvGrpSpPr/>
                  <p:nvPr/>
                </p:nvGrpSpPr>
                <p:grpSpPr>
                  <a:xfrm>
                    <a:off x="6476184" y="1764113"/>
                    <a:ext cx="110455" cy="154265"/>
                    <a:chOff x="6476184" y="1764113"/>
                    <a:chExt cx="110455" cy="154265"/>
                  </a:xfrm>
                </p:grpSpPr>
                <p:cxnSp>
                  <p:nvCxnSpPr>
                    <p:cNvPr id="11249" name="Straight Connector 11248">
                      <a:extLst>
                        <a:ext uri="{FF2B5EF4-FFF2-40B4-BE49-F238E27FC236}">
                          <a16:creationId xmlns:a16="http://schemas.microsoft.com/office/drawing/2014/main" id="{13AE577D-CD88-E149-F8F6-B764E7411FF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50" name="Straight Connector 11249">
                      <a:extLst>
                        <a:ext uri="{FF2B5EF4-FFF2-40B4-BE49-F238E27FC236}">
                          <a16:creationId xmlns:a16="http://schemas.microsoft.com/office/drawing/2014/main" id="{E55409CB-D4D6-7676-C183-2E5DA830218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46" name="Group 11245">
                    <a:extLst>
                      <a:ext uri="{FF2B5EF4-FFF2-40B4-BE49-F238E27FC236}">
                        <a16:creationId xmlns:a16="http://schemas.microsoft.com/office/drawing/2014/main" id="{06A121CF-028A-DFAC-164F-A099115E04A5}"/>
                      </a:ext>
                    </a:extLst>
                  </p:cNvPr>
                  <p:cNvGrpSpPr/>
                  <p:nvPr/>
                </p:nvGrpSpPr>
                <p:grpSpPr>
                  <a:xfrm>
                    <a:off x="6367490" y="1536575"/>
                    <a:ext cx="319380" cy="260420"/>
                    <a:chOff x="6357510" y="1536575"/>
                    <a:chExt cx="319380" cy="260420"/>
                  </a:xfrm>
                </p:grpSpPr>
                <p:sp>
                  <p:nvSpPr>
                    <p:cNvPr id="11247" name="Oval 395">
                      <a:extLst>
                        <a:ext uri="{FF2B5EF4-FFF2-40B4-BE49-F238E27FC236}">
                          <a16:creationId xmlns:a16="http://schemas.microsoft.com/office/drawing/2014/main" id="{9FFF918A-4927-2AA9-3832-3AEA63058426}"/>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48" name="Oval 396">
                      <a:extLst>
                        <a:ext uri="{FF2B5EF4-FFF2-40B4-BE49-F238E27FC236}">
                          <a16:creationId xmlns:a16="http://schemas.microsoft.com/office/drawing/2014/main" id="{FCAF1D40-35CB-66A9-2AF6-9AF80DF4E6D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38" name="Group 11237">
                  <a:extLst>
                    <a:ext uri="{FF2B5EF4-FFF2-40B4-BE49-F238E27FC236}">
                      <a16:creationId xmlns:a16="http://schemas.microsoft.com/office/drawing/2014/main" id="{1BC422E7-33D8-A927-9EA4-9C370AF67356}"/>
                    </a:ext>
                  </a:extLst>
                </p:cNvPr>
                <p:cNvGrpSpPr/>
                <p:nvPr/>
              </p:nvGrpSpPr>
              <p:grpSpPr>
                <a:xfrm>
                  <a:off x="6372481" y="1933291"/>
                  <a:ext cx="309399" cy="386224"/>
                  <a:chOff x="6372481" y="1933291"/>
                  <a:chExt cx="309399" cy="386224"/>
                </a:xfrm>
              </p:grpSpPr>
              <p:grpSp>
                <p:nvGrpSpPr>
                  <p:cNvPr id="11239" name="Group 11238">
                    <a:extLst>
                      <a:ext uri="{FF2B5EF4-FFF2-40B4-BE49-F238E27FC236}">
                        <a16:creationId xmlns:a16="http://schemas.microsoft.com/office/drawing/2014/main" id="{8B4E409E-CD3C-00DE-86EF-77ECFFFCCB15}"/>
                      </a:ext>
                    </a:extLst>
                  </p:cNvPr>
                  <p:cNvGrpSpPr/>
                  <p:nvPr/>
                </p:nvGrpSpPr>
                <p:grpSpPr>
                  <a:xfrm>
                    <a:off x="6477582" y="1933291"/>
                    <a:ext cx="110455" cy="154265"/>
                    <a:chOff x="6476184" y="1764113"/>
                    <a:chExt cx="110455" cy="154265"/>
                  </a:xfrm>
                </p:grpSpPr>
                <p:cxnSp>
                  <p:nvCxnSpPr>
                    <p:cNvPr id="11243" name="Straight Connector 11242">
                      <a:extLst>
                        <a:ext uri="{FF2B5EF4-FFF2-40B4-BE49-F238E27FC236}">
                          <a16:creationId xmlns:a16="http://schemas.microsoft.com/office/drawing/2014/main" id="{6130C60B-6DF2-78E7-BCE4-5A6DA80ACBF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44" name="Straight Connector 11243">
                      <a:extLst>
                        <a:ext uri="{FF2B5EF4-FFF2-40B4-BE49-F238E27FC236}">
                          <a16:creationId xmlns:a16="http://schemas.microsoft.com/office/drawing/2014/main" id="{0E493A8D-C2AA-6CF6-CC57-2F6E26C2457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40" name="Group 11239">
                    <a:extLst>
                      <a:ext uri="{FF2B5EF4-FFF2-40B4-BE49-F238E27FC236}">
                        <a16:creationId xmlns:a16="http://schemas.microsoft.com/office/drawing/2014/main" id="{0D2A2806-EE18-DEFC-F456-1CDF77CFEC46}"/>
                      </a:ext>
                    </a:extLst>
                  </p:cNvPr>
                  <p:cNvGrpSpPr/>
                  <p:nvPr/>
                </p:nvGrpSpPr>
                <p:grpSpPr>
                  <a:xfrm>
                    <a:off x="6372481" y="2066644"/>
                    <a:ext cx="309399" cy="252871"/>
                    <a:chOff x="6387452" y="2049866"/>
                    <a:chExt cx="309399" cy="252871"/>
                  </a:xfrm>
                </p:grpSpPr>
                <p:sp>
                  <p:nvSpPr>
                    <p:cNvPr id="11241" name="Oval 366">
                      <a:extLst>
                        <a:ext uri="{FF2B5EF4-FFF2-40B4-BE49-F238E27FC236}">
                          <a16:creationId xmlns:a16="http://schemas.microsoft.com/office/drawing/2014/main" id="{08BEC08F-3408-313D-EFB1-A232B1442BEB}"/>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42" name="Oval 449">
                      <a:extLst>
                        <a:ext uri="{FF2B5EF4-FFF2-40B4-BE49-F238E27FC236}">
                          <a16:creationId xmlns:a16="http://schemas.microsoft.com/office/drawing/2014/main" id="{A16B1967-FDC0-02F3-7176-F3F803EE463F}"/>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222" name="Group 11221">
                <a:extLst>
                  <a:ext uri="{FF2B5EF4-FFF2-40B4-BE49-F238E27FC236}">
                    <a16:creationId xmlns:a16="http://schemas.microsoft.com/office/drawing/2014/main" id="{0B7EF628-6401-12DA-19D6-FE8D9F2D184D}"/>
                  </a:ext>
                </a:extLst>
              </p:cNvPr>
              <p:cNvGrpSpPr/>
              <p:nvPr/>
            </p:nvGrpSpPr>
            <p:grpSpPr>
              <a:xfrm>
                <a:off x="-451743" y="2323266"/>
                <a:ext cx="184312" cy="451829"/>
                <a:chOff x="6367490" y="1536575"/>
                <a:chExt cx="319380" cy="782940"/>
              </a:xfrm>
            </p:grpSpPr>
            <p:grpSp>
              <p:nvGrpSpPr>
                <p:cNvPr id="11223" name="Group 11222">
                  <a:extLst>
                    <a:ext uri="{FF2B5EF4-FFF2-40B4-BE49-F238E27FC236}">
                      <a16:creationId xmlns:a16="http://schemas.microsoft.com/office/drawing/2014/main" id="{FB0621CA-EF96-C57A-136F-97E7C4D1A51C}"/>
                    </a:ext>
                  </a:extLst>
                </p:cNvPr>
                <p:cNvGrpSpPr/>
                <p:nvPr/>
              </p:nvGrpSpPr>
              <p:grpSpPr>
                <a:xfrm>
                  <a:off x="6367490" y="1536575"/>
                  <a:ext cx="319380" cy="381803"/>
                  <a:chOff x="6367490" y="1536575"/>
                  <a:chExt cx="319380" cy="381803"/>
                </a:xfrm>
              </p:grpSpPr>
              <p:grpSp>
                <p:nvGrpSpPr>
                  <p:cNvPr id="11231" name="Group 11230">
                    <a:extLst>
                      <a:ext uri="{FF2B5EF4-FFF2-40B4-BE49-F238E27FC236}">
                        <a16:creationId xmlns:a16="http://schemas.microsoft.com/office/drawing/2014/main" id="{6331A9FA-F6E0-DC8C-CD8F-E9892376AF7A}"/>
                      </a:ext>
                    </a:extLst>
                  </p:cNvPr>
                  <p:cNvGrpSpPr/>
                  <p:nvPr/>
                </p:nvGrpSpPr>
                <p:grpSpPr>
                  <a:xfrm>
                    <a:off x="6476184" y="1764113"/>
                    <a:ext cx="110455" cy="154265"/>
                    <a:chOff x="6476184" y="1764113"/>
                    <a:chExt cx="110455" cy="154265"/>
                  </a:xfrm>
                </p:grpSpPr>
                <p:cxnSp>
                  <p:nvCxnSpPr>
                    <p:cNvPr id="11235" name="Straight Connector 11234">
                      <a:extLst>
                        <a:ext uri="{FF2B5EF4-FFF2-40B4-BE49-F238E27FC236}">
                          <a16:creationId xmlns:a16="http://schemas.microsoft.com/office/drawing/2014/main" id="{C8138394-59E0-941A-1F9E-B025FE999EA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36" name="Straight Connector 11235">
                      <a:extLst>
                        <a:ext uri="{FF2B5EF4-FFF2-40B4-BE49-F238E27FC236}">
                          <a16:creationId xmlns:a16="http://schemas.microsoft.com/office/drawing/2014/main" id="{B0EA2C59-3428-6B7B-31B2-83089F83F48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32" name="Group 11231">
                    <a:extLst>
                      <a:ext uri="{FF2B5EF4-FFF2-40B4-BE49-F238E27FC236}">
                        <a16:creationId xmlns:a16="http://schemas.microsoft.com/office/drawing/2014/main" id="{F482B957-17E3-57CC-DD3F-ADA25A6F46B6}"/>
                      </a:ext>
                    </a:extLst>
                  </p:cNvPr>
                  <p:cNvGrpSpPr/>
                  <p:nvPr/>
                </p:nvGrpSpPr>
                <p:grpSpPr>
                  <a:xfrm>
                    <a:off x="6367490" y="1536575"/>
                    <a:ext cx="319380" cy="260420"/>
                    <a:chOff x="6357510" y="1536575"/>
                    <a:chExt cx="319380" cy="260420"/>
                  </a:xfrm>
                </p:grpSpPr>
                <p:sp>
                  <p:nvSpPr>
                    <p:cNvPr id="11233" name="Oval 395">
                      <a:extLst>
                        <a:ext uri="{FF2B5EF4-FFF2-40B4-BE49-F238E27FC236}">
                          <a16:creationId xmlns:a16="http://schemas.microsoft.com/office/drawing/2014/main" id="{6F719C1A-3E07-589C-9C15-034066EFE813}"/>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34" name="Oval 396">
                      <a:extLst>
                        <a:ext uri="{FF2B5EF4-FFF2-40B4-BE49-F238E27FC236}">
                          <a16:creationId xmlns:a16="http://schemas.microsoft.com/office/drawing/2014/main" id="{6B7D5CE1-DA94-D24C-8B4C-382E9E924CC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24" name="Group 11223">
                  <a:extLst>
                    <a:ext uri="{FF2B5EF4-FFF2-40B4-BE49-F238E27FC236}">
                      <a16:creationId xmlns:a16="http://schemas.microsoft.com/office/drawing/2014/main" id="{21CDD803-FB07-C183-30E4-A6840A540A10}"/>
                    </a:ext>
                  </a:extLst>
                </p:cNvPr>
                <p:cNvGrpSpPr/>
                <p:nvPr/>
              </p:nvGrpSpPr>
              <p:grpSpPr>
                <a:xfrm>
                  <a:off x="6372481" y="1933291"/>
                  <a:ext cx="309399" cy="386224"/>
                  <a:chOff x="6372481" y="1933291"/>
                  <a:chExt cx="309399" cy="386224"/>
                </a:xfrm>
              </p:grpSpPr>
              <p:grpSp>
                <p:nvGrpSpPr>
                  <p:cNvPr id="11225" name="Group 11224">
                    <a:extLst>
                      <a:ext uri="{FF2B5EF4-FFF2-40B4-BE49-F238E27FC236}">
                        <a16:creationId xmlns:a16="http://schemas.microsoft.com/office/drawing/2014/main" id="{3FF9B4B7-89F3-B269-4859-CC5FFE382C46}"/>
                      </a:ext>
                    </a:extLst>
                  </p:cNvPr>
                  <p:cNvGrpSpPr/>
                  <p:nvPr/>
                </p:nvGrpSpPr>
                <p:grpSpPr>
                  <a:xfrm>
                    <a:off x="6477582" y="1933291"/>
                    <a:ext cx="110455" cy="154265"/>
                    <a:chOff x="6476184" y="1764113"/>
                    <a:chExt cx="110455" cy="154265"/>
                  </a:xfrm>
                </p:grpSpPr>
                <p:cxnSp>
                  <p:nvCxnSpPr>
                    <p:cNvPr id="11229" name="Straight Connector 11228">
                      <a:extLst>
                        <a:ext uri="{FF2B5EF4-FFF2-40B4-BE49-F238E27FC236}">
                          <a16:creationId xmlns:a16="http://schemas.microsoft.com/office/drawing/2014/main" id="{0BB3FE2F-A5E1-51B7-BD2C-0E09F7A6FAA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30" name="Straight Connector 11229">
                      <a:extLst>
                        <a:ext uri="{FF2B5EF4-FFF2-40B4-BE49-F238E27FC236}">
                          <a16:creationId xmlns:a16="http://schemas.microsoft.com/office/drawing/2014/main" id="{E0576616-B023-6378-65BE-1AFA3058074E}"/>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26" name="Group 11225">
                    <a:extLst>
                      <a:ext uri="{FF2B5EF4-FFF2-40B4-BE49-F238E27FC236}">
                        <a16:creationId xmlns:a16="http://schemas.microsoft.com/office/drawing/2014/main" id="{B5B66D25-DCFD-6364-32E4-9A820D3FD320}"/>
                      </a:ext>
                    </a:extLst>
                  </p:cNvPr>
                  <p:cNvGrpSpPr/>
                  <p:nvPr/>
                </p:nvGrpSpPr>
                <p:grpSpPr>
                  <a:xfrm>
                    <a:off x="6372481" y="2066644"/>
                    <a:ext cx="309399" cy="252871"/>
                    <a:chOff x="6387452" y="2049866"/>
                    <a:chExt cx="309399" cy="252871"/>
                  </a:xfrm>
                </p:grpSpPr>
                <p:sp>
                  <p:nvSpPr>
                    <p:cNvPr id="11227" name="Oval 366">
                      <a:extLst>
                        <a:ext uri="{FF2B5EF4-FFF2-40B4-BE49-F238E27FC236}">
                          <a16:creationId xmlns:a16="http://schemas.microsoft.com/office/drawing/2014/main" id="{878B532C-349E-1EBF-3A62-36B192A2D204}"/>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28" name="Oval 449">
                      <a:extLst>
                        <a:ext uri="{FF2B5EF4-FFF2-40B4-BE49-F238E27FC236}">
                          <a16:creationId xmlns:a16="http://schemas.microsoft.com/office/drawing/2014/main" id="{0CC69192-1027-E98C-994E-F5D0E812BDDA}"/>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grpSp>
          <p:nvGrpSpPr>
            <p:cNvPr id="10792" name="Group 10791">
              <a:extLst>
                <a:ext uri="{FF2B5EF4-FFF2-40B4-BE49-F238E27FC236}">
                  <a16:creationId xmlns:a16="http://schemas.microsoft.com/office/drawing/2014/main" id="{AC26EA81-9F47-9B06-07B3-88EAF970C12B}"/>
                </a:ext>
              </a:extLst>
            </p:cNvPr>
            <p:cNvGrpSpPr/>
            <p:nvPr/>
          </p:nvGrpSpPr>
          <p:grpSpPr>
            <a:xfrm>
              <a:off x="2345199" y="3283114"/>
              <a:ext cx="1368148" cy="451829"/>
              <a:chOff x="-1635579" y="2323266"/>
              <a:chExt cx="1368148" cy="451829"/>
            </a:xfrm>
          </p:grpSpPr>
          <p:grpSp>
            <p:nvGrpSpPr>
              <p:cNvPr id="11111" name="Group 11110">
                <a:extLst>
                  <a:ext uri="{FF2B5EF4-FFF2-40B4-BE49-F238E27FC236}">
                    <a16:creationId xmlns:a16="http://schemas.microsoft.com/office/drawing/2014/main" id="{32FA1F7E-2274-4E5C-5909-5C3BCF8F2405}"/>
                  </a:ext>
                </a:extLst>
              </p:cNvPr>
              <p:cNvGrpSpPr/>
              <p:nvPr/>
            </p:nvGrpSpPr>
            <p:grpSpPr>
              <a:xfrm>
                <a:off x="-1635579" y="2323266"/>
                <a:ext cx="184312" cy="451829"/>
                <a:chOff x="6367490" y="1536575"/>
                <a:chExt cx="319380" cy="782940"/>
              </a:xfrm>
            </p:grpSpPr>
            <p:grpSp>
              <p:nvGrpSpPr>
                <p:cNvPr id="11202" name="Group 11201">
                  <a:extLst>
                    <a:ext uri="{FF2B5EF4-FFF2-40B4-BE49-F238E27FC236}">
                      <a16:creationId xmlns:a16="http://schemas.microsoft.com/office/drawing/2014/main" id="{9C67D973-83C1-A6C0-8D2C-EADDBBC05B36}"/>
                    </a:ext>
                  </a:extLst>
                </p:cNvPr>
                <p:cNvGrpSpPr/>
                <p:nvPr/>
              </p:nvGrpSpPr>
              <p:grpSpPr>
                <a:xfrm>
                  <a:off x="6367490" y="1536575"/>
                  <a:ext cx="319380" cy="381803"/>
                  <a:chOff x="6367490" y="1536575"/>
                  <a:chExt cx="319380" cy="381803"/>
                </a:xfrm>
              </p:grpSpPr>
              <p:grpSp>
                <p:nvGrpSpPr>
                  <p:cNvPr id="11210" name="Group 11209">
                    <a:extLst>
                      <a:ext uri="{FF2B5EF4-FFF2-40B4-BE49-F238E27FC236}">
                        <a16:creationId xmlns:a16="http://schemas.microsoft.com/office/drawing/2014/main" id="{2D9ACD7B-E4D2-6019-95D3-B9AFB9741AA3}"/>
                      </a:ext>
                    </a:extLst>
                  </p:cNvPr>
                  <p:cNvGrpSpPr/>
                  <p:nvPr/>
                </p:nvGrpSpPr>
                <p:grpSpPr>
                  <a:xfrm>
                    <a:off x="6476184" y="1764113"/>
                    <a:ext cx="110455" cy="154265"/>
                    <a:chOff x="6476184" y="1764113"/>
                    <a:chExt cx="110455" cy="154265"/>
                  </a:xfrm>
                </p:grpSpPr>
                <p:cxnSp>
                  <p:nvCxnSpPr>
                    <p:cNvPr id="11214" name="Straight Connector 11213">
                      <a:extLst>
                        <a:ext uri="{FF2B5EF4-FFF2-40B4-BE49-F238E27FC236}">
                          <a16:creationId xmlns:a16="http://schemas.microsoft.com/office/drawing/2014/main" id="{AD715240-D598-2F9C-DEF3-3304FE0CDDF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15" name="Straight Connector 11214">
                      <a:extLst>
                        <a:ext uri="{FF2B5EF4-FFF2-40B4-BE49-F238E27FC236}">
                          <a16:creationId xmlns:a16="http://schemas.microsoft.com/office/drawing/2014/main" id="{1D4C02E5-F846-757C-F185-F821EE22FCF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11" name="Group 11210">
                    <a:extLst>
                      <a:ext uri="{FF2B5EF4-FFF2-40B4-BE49-F238E27FC236}">
                        <a16:creationId xmlns:a16="http://schemas.microsoft.com/office/drawing/2014/main" id="{CFD2636C-F181-5766-3885-064A9348860D}"/>
                      </a:ext>
                    </a:extLst>
                  </p:cNvPr>
                  <p:cNvGrpSpPr/>
                  <p:nvPr/>
                </p:nvGrpSpPr>
                <p:grpSpPr>
                  <a:xfrm>
                    <a:off x="6367490" y="1536575"/>
                    <a:ext cx="319380" cy="260420"/>
                    <a:chOff x="6357510" y="1536575"/>
                    <a:chExt cx="319380" cy="260420"/>
                  </a:xfrm>
                </p:grpSpPr>
                <p:sp>
                  <p:nvSpPr>
                    <p:cNvPr id="11212" name="Oval 395">
                      <a:extLst>
                        <a:ext uri="{FF2B5EF4-FFF2-40B4-BE49-F238E27FC236}">
                          <a16:creationId xmlns:a16="http://schemas.microsoft.com/office/drawing/2014/main" id="{06E0C283-30BB-B767-C988-E3EB46FB225E}"/>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13" name="Oval 396">
                      <a:extLst>
                        <a:ext uri="{FF2B5EF4-FFF2-40B4-BE49-F238E27FC236}">
                          <a16:creationId xmlns:a16="http://schemas.microsoft.com/office/drawing/2014/main" id="{5F00E06B-4B3B-9904-CAA1-6C0ED925FAC3}"/>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203" name="Group 11202">
                  <a:extLst>
                    <a:ext uri="{FF2B5EF4-FFF2-40B4-BE49-F238E27FC236}">
                      <a16:creationId xmlns:a16="http://schemas.microsoft.com/office/drawing/2014/main" id="{25BD916A-CC90-5084-B0C2-6B0E6248B188}"/>
                    </a:ext>
                  </a:extLst>
                </p:cNvPr>
                <p:cNvGrpSpPr/>
                <p:nvPr/>
              </p:nvGrpSpPr>
              <p:grpSpPr>
                <a:xfrm>
                  <a:off x="6372481" y="1933291"/>
                  <a:ext cx="309399" cy="386224"/>
                  <a:chOff x="6372481" y="1933291"/>
                  <a:chExt cx="309399" cy="386224"/>
                </a:xfrm>
              </p:grpSpPr>
              <p:grpSp>
                <p:nvGrpSpPr>
                  <p:cNvPr id="11204" name="Group 11203">
                    <a:extLst>
                      <a:ext uri="{FF2B5EF4-FFF2-40B4-BE49-F238E27FC236}">
                        <a16:creationId xmlns:a16="http://schemas.microsoft.com/office/drawing/2014/main" id="{723DB15E-A100-3691-947C-E9BD479B6BCE}"/>
                      </a:ext>
                    </a:extLst>
                  </p:cNvPr>
                  <p:cNvGrpSpPr/>
                  <p:nvPr/>
                </p:nvGrpSpPr>
                <p:grpSpPr>
                  <a:xfrm>
                    <a:off x="6477582" y="1933291"/>
                    <a:ext cx="110455" cy="154265"/>
                    <a:chOff x="6476184" y="1764113"/>
                    <a:chExt cx="110455" cy="154265"/>
                  </a:xfrm>
                </p:grpSpPr>
                <p:cxnSp>
                  <p:nvCxnSpPr>
                    <p:cNvPr id="11208" name="Straight Connector 11207">
                      <a:extLst>
                        <a:ext uri="{FF2B5EF4-FFF2-40B4-BE49-F238E27FC236}">
                          <a16:creationId xmlns:a16="http://schemas.microsoft.com/office/drawing/2014/main" id="{BF0A8A5E-5A50-07BF-8FDC-5BECBA6A7C03}"/>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09" name="Straight Connector 11208">
                      <a:extLst>
                        <a:ext uri="{FF2B5EF4-FFF2-40B4-BE49-F238E27FC236}">
                          <a16:creationId xmlns:a16="http://schemas.microsoft.com/office/drawing/2014/main" id="{2DFAB79F-222B-FAB3-3977-5522650F3FD9}"/>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205" name="Group 11204">
                    <a:extLst>
                      <a:ext uri="{FF2B5EF4-FFF2-40B4-BE49-F238E27FC236}">
                        <a16:creationId xmlns:a16="http://schemas.microsoft.com/office/drawing/2014/main" id="{20FE9EF4-2272-437B-E5CC-ADE6B043F406}"/>
                      </a:ext>
                    </a:extLst>
                  </p:cNvPr>
                  <p:cNvGrpSpPr/>
                  <p:nvPr/>
                </p:nvGrpSpPr>
                <p:grpSpPr>
                  <a:xfrm>
                    <a:off x="6372481" y="2066644"/>
                    <a:ext cx="309399" cy="252871"/>
                    <a:chOff x="6387452" y="2049866"/>
                    <a:chExt cx="309399" cy="252871"/>
                  </a:xfrm>
                </p:grpSpPr>
                <p:sp>
                  <p:nvSpPr>
                    <p:cNvPr id="11206" name="Oval 366">
                      <a:extLst>
                        <a:ext uri="{FF2B5EF4-FFF2-40B4-BE49-F238E27FC236}">
                          <a16:creationId xmlns:a16="http://schemas.microsoft.com/office/drawing/2014/main" id="{7D04CCC4-2972-643D-1F42-0C7C29E688D0}"/>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207" name="Oval 449">
                      <a:extLst>
                        <a:ext uri="{FF2B5EF4-FFF2-40B4-BE49-F238E27FC236}">
                          <a16:creationId xmlns:a16="http://schemas.microsoft.com/office/drawing/2014/main" id="{DDE53517-98C9-C99E-415E-0E6DB96F1B6F}"/>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2" name="Group 11111">
                <a:extLst>
                  <a:ext uri="{FF2B5EF4-FFF2-40B4-BE49-F238E27FC236}">
                    <a16:creationId xmlns:a16="http://schemas.microsoft.com/office/drawing/2014/main" id="{59A8BE79-FC5E-8121-10FD-066CFE14F9E8}"/>
                  </a:ext>
                </a:extLst>
              </p:cNvPr>
              <p:cNvGrpSpPr/>
              <p:nvPr/>
            </p:nvGrpSpPr>
            <p:grpSpPr>
              <a:xfrm>
                <a:off x="-1438273" y="2323266"/>
                <a:ext cx="184312" cy="451829"/>
                <a:chOff x="6367490" y="1536575"/>
                <a:chExt cx="319380" cy="782940"/>
              </a:xfrm>
            </p:grpSpPr>
            <p:grpSp>
              <p:nvGrpSpPr>
                <p:cNvPr id="11188" name="Group 11187">
                  <a:extLst>
                    <a:ext uri="{FF2B5EF4-FFF2-40B4-BE49-F238E27FC236}">
                      <a16:creationId xmlns:a16="http://schemas.microsoft.com/office/drawing/2014/main" id="{14DA9357-03BF-95C7-12F3-FD7EF85A1E61}"/>
                    </a:ext>
                  </a:extLst>
                </p:cNvPr>
                <p:cNvGrpSpPr/>
                <p:nvPr/>
              </p:nvGrpSpPr>
              <p:grpSpPr>
                <a:xfrm>
                  <a:off x="6367490" y="1536575"/>
                  <a:ext cx="319380" cy="381803"/>
                  <a:chOff x="6367490" y="1536575"/>
                  <a:chExt cx="319380" cy="381803"/>
                </a:xfrm>
              </p:grpSpPr>
              <p:grpSp>
                <p:nvGrpSpPr>
                  <p:cNvPr id="11196" name="Group 11195">
                    <a:extLst>
                      <a:ext uri="{FF2B5EF4-FFF2-40B4-BE49-F238E27FC236}">
                        <a16:creationId xmlns:a16="http://schemas.microsoft.com/office/drawing/2014/main" id="{51267AF2-126A-0969-B257-0685D831A507}"/>
                      </a:ext>
                    </a:extLst>
                  </p:cNvPr>
                  <p:cNvGrpSpPr/>
                  <p:nvPr/>
                </p:nvGrpSpPr>
                <p:grpSpPr>
                  <a:xfrm>
                    <a:off x="6476184" y="1764113"/>
                    <a:ext cx="110455" cy="154265"/>
                    <a:chOff x="6476184" y="1764113"/>
                    <a:chExt cx="110455" cy="154265"/>
                  </a:xfrm>
                </p:grpSpPr>
                <p:cxnSp>
                  <p:nvCxnSpPr>
                    <p:cNvPr id="11200" name="Straight Connector 11199">
                      <a:extLst>
                        <a:ext uri="{FF2B5EF4-FFF2-40B4-BE49-F238E27FC236}">
                          <a16:creationId xmlns:a16="http://schemas.microsoft.com/office/drawing/2014/main" id="{00E989DD-4CDA-D0F9-4F6E-CCE5262F55E9}"/>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201" name="Straight Connector 11200">
                      <a:extLst>
                        <a:ext uri="{FF2B5EF4-FFF2-40B4-BE49-F238E27FC236}">
                          <a16:creationId xmlns:a16="http://schemas.microsoft.com/office/drawing/2014/main" id="{6DD88B40-0962-3069-91F5-0BF5A3DA9AA0}"/>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97" name="Group 11196">
                    <a:extLst>
                      <a:ext uri="{FF2B5EF4-FFF2-40B4-BE49-F238E27FC236}">
                        <a16:creationId xmlns:a16="http://schemas.microsoft.com/office/drawing/2014/main" id="{136BCBE7-695D-1485-388B-F639B937E390}"/>
                      </a:ext>
                    </a:extLst>
                  </p:cNvPr>
                  <p:cNvGrpSpPr/>
                  <p:nvPr/>
                </p:nvGrpSpPr>
                <p:grpSpPr>
                  <a:xfrm>
                    <a:off x="6367490" y="1536575"/>
                    <a:ext cx="319380" cy="260420"/>
                    <a:chOff x="6357510" y="1536575"/>
                    <a:chExt cx="319380" cy="260420"/>
                  </a:xfrm>
                </p:grpSpPr>
                <p:sp>
                  <p:nvSpPr>
                    <p:cNvPr id="11198" name="Oval 395">
                      <a:extLst>
                        <a:ext uri="{FF2B5EF4-FFF2-40B4-BE49-F238E27FC236}">
                          <a16:creationId xmlns:a16="http://schemas.microsoft.com/office/drawing/2014/main" id="{0FD23554-8012-DF86-917F-AC0126EE541B}"/>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99" name="Oval 396">
                      <a:extLst>
                        <a:ext uri="{FF2B5EF4-FFF2-40B4-BE49-F238E27FC236}">
                          <a16:creationId xmlns:a16="http://schemas.microsoft.com/office/drawing/2014/main" id="{736C3F27-7D51-F249-3035-8CBBEC5D4B9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89" name="Group 11188">
                  <a:extLst>
                    <a:ext uri="{FF2B5EF4-FFF2-40B4-BE49-F238E27FC236}">
                      <a16:creationId xmlns:a16="http://schemas.microsoft.com/office/drawing/2014/main" id="{11270173-A1A2-96C9-E506-0AE02F2E7DED}"/>
                    </a:ext>
                  </a:extLst>
                </p:cNvPr>
                <p:cNvGrpSpPr/>
                <p:nvPr/>
              </p:nvGrpSpPr>
              <p:grpSpPr>
                <a:xfrm>
                  <a:off x="6372481" y="1933291"/>
                  <a:ext cx="309399" cy="386224"/>
                  <a:chOff x="6372481" y="1933291"/>
                  <a:chExt cx="309399" cy="386224"/>
                </a:xfrm>
              </p:grpSpPr>
              <p:grpSp>
                <p:nvGrpSpPr>
                  <p:cNvPr id="11190" name="Group 11189">
                    <a:extLst>
                      <a:ext uri="{FF2B5EF4-FFF2-40B4-BE49-F238E27FC236}">
                        <a16:creationId xmlns:a16="http://schemas.microsoft.com/office/drawing/2014/main" id="{1E2D305A-10CD-D7EA-19AF-67B87D79913C}"/>
                      </a:ext>
                    </a:extLst>
                  </p:cNvPr>
                  <p:cNvGrpSpPr/>
                  <p:nvPr/>
                </p:nvGrpSpPr>
                <p:grpSpPr>
                  <a:xfrm>
                    <a:off x="6477582" y="1933291"/>
                    <a:ext cx="110455" cy="154265"/>
                    <a:chOff x="6476184" y="1764113"/>
                    <a:chExt cx="110455" cy="154265"/>
                  </a:xfrm>
                </p:grpSpPr>
                <p:cxnSp>
                  <p:nvCxnSpPr>
                    <p:cNvPr id="11194" name="Straight Connector 11193">
                      <a:extLst>
                        <a:ext uri="{FF2B5EF4-FFF2-40B4-BE49-F238E27FC236}">
                          <a16:creationId xmlns:a16="http://schemas.microsoft.com/office/drawing/2014/main" id="{79CF611C-2FAC-22F1-010F-F9350474676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95" name="Straight Connector 11194">
                      <a:extLst>
                        <a:ext uri="{FF2B5EF4-FFF2-40B4-BE49-F238E27FC236}">
                          <a16:creationId xmlns:a16="http://schemas.microsoft.com/office/drawing/2014/main" id="{7619AC42-40C8-D90B-3695-D639EB9BC18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91" name="Group 11190">
                    <a:extLst>
                      <a:ext uri="{FF2B5EF4-FFF2-40B4-BE49-F238E27FC236}">
                        <a16:creationId xmlns:a16="http://schemas.microsoft.com/office/drawing/2014/main" id="{9766C7D9-0E19-8F03-F573-669BF4D04BC2}"/>
                      </a:ext>
                    </a:extLst>
                  </p:cNvPr>
                  <p:cNvGrpSpPr/>
                  <p:nvPr/>
                </p:nvGrpSpPr>
                <p:grpSpPr>
                  <a:xfrm>
                    <a:off x="6372481" y="2066644"/>
                    <a:ext cx="309399" cy="252871"/>
                    <a:chOff x="6387452" y="2049866"/>
                    <a:chExt cx="309399" cy="252871"/>
                  </a:xfrm>
                </p:grpSpPr>
                <p:sp>
                  <p:nvSpPr>
                    <p:cNvPr id="11192" name="Oval 366">
                      <a:extLst>
                        <a:ext uri="{FF2B5EF4-FFF2-40B4-BE49-F238E27FC236}">
                          <a16:creationId xmlns:a16="http://schemas.microsoft.com/office/drawing/2014/main" id="{AEF1612D-F0ED-B354-DAA4-656E4230223A}"/>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93" name="Oval 449">
                      <a:extLst>
                        <a:ext uri="{FF2B5EF4-FFF2-40B4-BE49-F238E27FC236}">
                          <a16:creationId xmlns:a16="http://schemas.microsoft.com/office/drawing/2014/main" id="{38AC77CF-6854-015C-1734-A0872631C94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3" name="Group 11112">
                <a:extLst>
                  <a:ext uri="{FF2B5EF4-FFF2-40B4-BE49-F238E27FC236}">
                    <a16:creationId xmlns:a16="http://schemas.microsoft.com/office/drawing/2014/main" id="{9348AC7A-3F88-4A89-8735-4BF657B492FA}"/>
                  </a:ext>
                </a:extLst>
              </p:cNvPr>
              <p:cNvGrpSpPr/>
              <p:nvPr/>
            </p:nvGrpSpPr>
            <p:grpSpPr>
              <a:xfrm>
                <a:off x="-1240967" y="2323266"/>
                <a:ext cx="184312" cy="451829"/>
                <a:chOff x="6367490" y="1536575"/>
                <a:chExt cx="319380" cy="782940"/>
              </a:xfrm>
            </p:grpSpPr>
            <p:grpSp>
              <p:nvGrpSpPr>
                <p:cNvPr id="11174" name="Group 11173">
                  <a:extLst>
                    <a:ext uri="{FF2B5EF4-FFF2-40B4-BE49-F238E27FC236}">
                      <a16:creationId xmlns:a16="http://schemas.microsoft.com/office/drawing/2014/main" id="{8804F09B-C236-C4AF-8F48-49E09E32F1C8}"/>
                    </a:ext>
                  </a:extLst>
                </p:cNvPr>
                <p:cNvGrpSpPr/>
                <p:nvPr/>
              </p:nvGrpSpPr>
              <p:grpSpPr>
                <a:xfrm>
                  <a:off x="6367490" y="1536575"/>
                  <a:ext cx="319380" cy="381803"/>
                  <a:chOff x="6367490" y="1536575"/>
                  <a:chExt cx="319380" cy="381803"/>
                </a:xfrm>
              </p:grpSpPr>
              <p:grpSp>
                <p:nvGrpSpPr>
                  <p:cNvPr id="11182" name="Group 11181">
                    <a:extLst>
                      <a:ext uri="{FF2B5EF4-FFF2-40B4-BE49-F238E27FC236}">
                        <a16:creationId xmlns:a16="http://schemas.microsoft.com/office/drawing/2014/main" id="{25FCFC07-8AD9-1650-A216-CA8EA474CA88}"/>
                      </a:ext>
                    </a:extLst>
                  </p:cNvPr>
                  <p:cNvGrpSpPr/>
                  <p:nvPr/>
                </p:nvGrpSpPr>
                <p:grpSpPr>
                  <a:xfrm>
                    <a:off x="6476184" y="1764113"/>
                    <a:ext cx="110455" cy="154265"/>
                    <a:chOff x="6476184" y="1764113"/>
                    <a:chExt cx="110455" cy="154265"/>
                  </a:xfrm>
                </p:grpSpPr>
                <p:cxnSp>
                  <p:nvCxnSpPr>
                    <p:cNvPr id="11186" name="Straight Connector 11185">
                      <a:extLst>
                        <a:ext uri="{FF2B5EF4-FFF2-40B4-BE49-F238E27FC236}">
                          <a16:creationId xmlns:a16="http://schemas.microsoft.com/office/drawing/2014/main" id="{4AA1D795-06E3-743C-7EE9-5DFD2F20D770}"/>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87" name="Straight Connector 11186">
                      <a:extLst>
                        <a:ext uri="{FF2B5EF4-FFF2-40B4-BE49-F238E27FC236}">
                          <a16:creationId xmlns:a16="http://schemas.microsoft.com/office/drawing/2014/main" id="{DCB85405-4808-7D72-118C-90F2DAADCD1F}"/>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83" name="Group 11182">
                    <a:extLst>
                      <a:ext uri="{FF2B5EF4-FFF2-40B4-BE49-F238E27FC236}">
                        <a16:creationId xmlns:a16="http://schemas.microsoft.com/office/drawing/2014/main" id="{0AB07AD0-D3A5-F778-ED5B-63C2A5E01580}"/>
                      </a:ext>
                    </a:extLst>
                  </p:cNvPr>
                  <p:cNvGrpSpPr/>
                  <p:nvPr/>
                </p:nvGrpSpPr>
                <p:grpSpPr>
                  <a:xfrm>
                    <a:off x="6367490" y="1536575"/>
                    <a:ext cx="319380" cy="260420"/>
                    <a:chOff x="6357510" y="1536575"/>
                    <a:chExt cx="319380" cy="260420"/>
                  </a:xfrm>
                </p:grpSpPr>
                <p:sp>
                  <p:nvSpPr>
                    <p:cNvPr id="11184" name="Oval 395">
                      <a:extLst>
                        <a:ext uri="{FF2B5EF4-FFF2-40B4-BE49-F238E27FC236}">
                          <a16:creationId xmlns:a16="http://schemas.microsoft.com/office/drawing/2014/main" id="{7D58F4C7-80DD-32CD-5FA1-15AE77CDB53B}"/>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85" name="Oval 396">
                      <a:extLst>
                        <a:ext uri="{FF2B5EF4-FFF2-40B4-BE49-F238E27FC236}">
                          <a16:creationId xmlns:a16="http://schemas.microsoft.com/office/drawing/2014/main" id="{96510938-5169-6896-FCE3-A2C57361344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75" name="Group 11174">
                  <a:extLst>
                    <a:ext uri="{FF2B5EF4-FFF2-40B4-BE49-F238E27FC236}">
                      <a16:creationId xmlns:a16="http://schemas.microsoft.com/office/drawing/2014/main" id="{E0A917E3-F369-FE20-3BAF-78B376F68B3E}"/>
                    </a:ext>
                  </a:extLst>
                </p:cNvPr>
                <p:cNvGrpSpPr/>
                <p:nvPr/>
              </p:nvGrpSpPr>
              <p:grpSpPr>
                <a:xfrm>
                  <a:off x="6372481" y="1933291"/>
                  <a:ext cx="309399" cy="386224"/>
                  <a:chOff x="6372481" y="1933291"/>
                  <a:chExt cx="309399" cy="386224"/>
                </a:xfrm>
              </p:grpSpPr>
              <p:grpSp>
                <p:nvGrpSpPr>
                  <p:cNvPr id="11176" name="Group 11175">
                    <a:extLst>
                      <a:ext uri="{FF2B5EF4-FFF2-40B4-BE49-F238E27FC236}">
                        <a16:creationId xmlns:a16="http://schemas.microsoft.com/office/drawing/2014/main" id="{B7BFD630-86AD-3CD9-9132-1F0B55AE562E}"/>
                      </a:ext>
                    </a:extLst>
                  </p:cNvPr>
                  <p:cNvGrpSpPr/>
                  <p:nvPr/>
                </p:nvGrpSpPr>
                <p:grpSpPr>
                  <a:xfrm>
                    <a:off x="6477582" y="1933291"/>
                    <a:ext cx="110455" cy="154265"/>
                    <a:chOff x="6476184" y="1764113"/>
                    <a:chExt cx="110455" cy="154265"/>
                  </a:xfrm>
                </p:grpSpPr>
                <p:cxnSp>
                  <p:nvCxnSpPr>
                    <p:cNvPr id="11180" name="Straight Connector 11179">
                      <a:extLst>
                        <a:ext uri="{FF2B5EF4-FFF2-40B4-BE49-F238E27FC236}">
                          <a16:creationId xmlns:a16="http://schemas.microsoft.com/office/drawing/2014/main" id="{3BDE5777-CAE6-1FE0-443B-F8B00CD30F3C}"/>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81" name="Straight Connector 11180">
                      <a:extLst>
                        <a:ext uri="{FF2B5EF4-FFF2-40B4-BE49-F238E27FC236}">
                          <a16:creationId xmlns:a16="http://schemas.microsoft.com/office/drawing/2014/main" id="{DD3EDD7F-3A3E-6E1F-3A05-57EB0F4F785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77" name="Group 11176">
                    <a:extLst>
                      <a:ext uri="{FF2B5EF4-FFF2-40B4-BE49-F238E27FC236}">
                        <a16:creationId xmlns:a16="http://schemas.microsoft.com/office/drawing/2014/main" id="{F43030F7-3654-4A1A-2762-2AD66E83BD48}"/>
                      </a:ext>
                    </a:extLst>
                  </p:cNvPr>
                  <p:cNvGrpSpPr/>
                  <p:nvPr/>
                </p:nvGrpSpPr>
                <p:grpSpPr>
                  <a:xfrm>
                    <a:off x="6372481" y="2066644"/>
                    <a:ext cx="309399" cy="252871"/>
                    <a:chOff x="6387452" y="2049866"/>
                    <a:chExt cx="309399" cy="252871"/>
                  </a:xfrm>
                </p:grpSpPr>
                <p:sp>
                  <p:nvSpPr>
                    <p:cNvPr id="11178" name="Oval 366">
                      <a:extLst>
                        <a:ext uri="{FF2B5EF4-FFF2-40B4-BE49-F238E27FC236}">
                          <a16:creationId xmlns:a16="http://schemas.microsoft.com/office/drawing/2014/main" id="{D75F01A9-0D10-62E7-3B4A-BE6FBAFD8BF5}"/>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79" name="Oval 449">
                      <a:extLst>
                        <a:ext uri="{FF2B5EF4-FFF2-40B4-BE49-F238E27FC236}">
                          <a16:creationId xmlns:a16="http://schemas.microsoft.com/office/drawing/2014/main" id="{45D9162F-085E-0834-DB94-11AF9127658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4" name="Group 11113">
                <a:extLst>
                  <a:ext uri="{FF2B5EF4-FFF2-40B4-BE49-F238E27FC236}">
                    <a16:creationId xmlns:a16="http://schemas.microsoft.com/office/drawing/2014/main" id="{FA39CD35-B474-2550-CA02-1C6B67647FC5}"/>
                  </a:ext>
                </a:extLst>
              </p:cNvPr>
              <p:cNvGrpSpPr/>
              <p:nvPr/>
            </p:nvGrpSpPr>
            <p:grpSpPr>
              <a:xfrm>
                <a:off x="-1043661" y="2323266"/>
                <a:ext cx="184312" cy="451829"/>
                <a:chOff x="6367490" y="1536575"/>
                <a:chExt cx="319380" cy="782940"/>
              </a:xfrm>
            </p:grpSpPr>
            <p:grpSp>
              <p:nvGrpSpPr>
                <p:cNvPr id="11160" name="Group 11159">
                  <a:extLst>
                    <a:ext uri="{FF2B5EF4-FFF2-40B4-BE49-F238E27FC236}">
                      <a16:creationId xmlns:a16="http://schemas.microsoft.com/office/drawing/2014/main" id="{4AC3437D-D86A-2524-BD9E-73AE66EEF3AE}"/>
                    </a:ext>
                  </a:extLst>
                </p:cNvPr>
                <p:cNvGrpSpPr/>
                <p:nvPr/>
              </p:nvGrpSpPr>
              <p:grpSpPr>
                <a:xfrm>
                  <a:off x="6367490" y="1536575"/>
                  <a:ext cx="319380" cy="381803"/>
                  <a:chOff x="6367490" y="1536575"/>
                  <a:chExt cx="319380" cy="381803"/>
                </a:xfrm>
              </p:grpSpPr>
              <p:grpSp>
                <p:nvGrpSpPr>
                  <p:cNvPr id="11168" name="Group 11167">
                    <a:extLst>
                      <a:ext uri="{FF2B5EF4-FFF2-40B4-BE49-F238E27FC236}">
                        <a16:creationId xmlns:a16="http://schemas.microsoft.com/office/drawing/2014/main" id="{6599F3E8-7CCE-CD70-7BEF-0838D07494B5}"/>
                      </a:ext>
                    </a:extLst>
                  </p:cNvPr>
                  <p:cNvGrpSpPr/>
                  <p:nvPr/>
                </p:nvGrpSpPr>
                <p:grpSpPr>
                  <a:xfrm>
                    <a:off x="6476184" y="1764113"/>
                    <a:ext cx="110455" cy="154265"/>
                    <a:chOff x="6476184" y="1764113"/>
                    <a:chExt cx="110455" cy="154265"/>
                  </a:xfrm>
                </p:grpSpPr>
                <p:cxnSp>
                  <p:nvCxnSpPr>
                    <p:cNvPr id="11172" name="Straight Connector 11171">
                      <a:extLst>
                        <a:ext uri="{FF2B5EF4-FFF2-40B4-BE49-F238E27FC236}">
                          <a16:creationId xmlns:a16="http://schemas.microsoft.com/office/drawing/2014/main" id="{C980634E-3EFF-25EA-F158-C5D1439C346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73" name="Straight Connector 11172">
                      <a:extLst>
                        <a:ext uri="{FF2B5EF4-FFF2-40B4-BE49-F238E27FC236}">
                          <a16:creationId xmlns:a16="http://schemas.microsoft.com/office/drawing/2014/main" id="{AD57E48E-5FCA-402E-0D83-EF76050EE5F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69" name="Group 11168">
                    <a:extLst>
                      <a:ext uri="{FF2B5EF4-FFF2-40B4-BE49-F238E27FC236}">
                        <a16:creationId xmlns:a16="http://schemas.microsoft.com/office/drawing/2014/main" id="{5C67D919-5186-DA83-452C-E0C6ECC0C71A}"/>
                      </a:ext>
                    </a:extLst>
                  </p:cNvPr>
                  <p:cNvGrpSpPr/>
                  <p:nvPr/>
                </p:nvGrpSpPr>
                <p:grpSpPr>
                  <a:xfrm>
                    <a:off x="6367490" y="1536575"/>
                    <a:ext cx="319380" cy="260420"/>
                    <a:chOff x="6357510" y="1536575"/>
                    <a:chExt cx="319380" cy="260420"/>
                  </a:xfrm>
                </p:grpSpPr>
                <p:sp>
                  <p:nvSpPr>
                    <p:cNvPr id="11170" name="Oval 395">
                      <a:extLst>
                        <a:ext uri="{FF2B5EF4-FFF2-40B4-BE49-F238E27FC236}">
                          <a16:creationId xmlns:a16="http://schemas.microsoft.com/office/drawing/2014/main" id="{C201FD20-D59D-E02E-71A9-AB1EC4B2FA59}"/>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71" name="Oval 396">
                      <a:extLst>
                        <a:ext uri="{FF2B5EF4-FFF2-40B4-BE49-F238E27FC236}">
                          <a16:creationId xmlns:a16="http://schemas.microsoft.com/office/drawing/2014/main" id="{FC3087A4-C24D-4985-59CF-625BA86791A1}"/>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61" name="Group 11160">
                  <a:extLst>
                    <a:ext uri="{FF2B5EF4-FFF2-40B4-BE49-F238E27FC236}">
                      <a16:creationId xmlns:a16="http://schemas.microsoft.com/office/drawing/2014/main" id="{234CFF33-3644-399F-C1B5-CF18374D5D38}"/>
                    </a:ext>
                  </a:extLst>
                </p:cNvPr>
                <p:cNvGrpSpPr/>
                <p:nvPr/>
              </p:nvGrpSpPr>
              <p:grpSpPr>
                <a:xfrm>
                  <a:off x="6372481" y="1933291"/>
                  <a:ext cx="309399" cy="386224"/>
                  <a:chOff x="6372481" y="1933291"/>
                  <a:chExt cx="309399" cy="386224"/>
                </a:xfrm>
              </p:grpSpPr>
              <p:grpSp>
                <p:nvGrpSpPr>
                  <p:cNvPr id="11162" name="Group 11161">
                    <a:extLst>
                      <a:ext uri="{FF2B5EF4-FFF2-40B4-BE49-F238E27FC236}">
                        <a16:creationId xmlns:a16="http://schemas.microsoft.com/office/drawing/2014/main" id="{B41AFAA7-7DDC-56B9-2BDE-801C4F7C6052}"/>
                      </a:ext>
                    </a:extLst>
                  </p:cNvPr>
                  <p:cNvGrpSpPr/>
                  <p:nvPr/>
                </p:nvGrpSpPr>
                <p:grpSpPr>
                  <a:xfrm>
                    <a:off x="6477582" y="1933291"/>
                    <a:ext cx="110455" cy="154265"/>
                    <a:chOff x="6476184" y="1764113"/>
                    <a:chExt cx="110455" cy="154265"/>
                  </a:xfrm>
                </p:grpSpPr>
                <p:cxnSp>
                  <p:nvCxnSpPr>
                    <p:cNvPr id="11166" name="Straight Connector 11165">
                      <a:extLst>
                        <a:ext uri="{FF2B5EF4-FFF2-40B4-BE49-F238E27FC236}">
                          <a16:creationId xmlns:a16="http://schemas.microsoft.com/office/drawing/2014/main" id="{58E860C6-A724-02EE-E03D-75FF111AD5CC}"/>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67" name="Straight Connector 11166">
                      <a:extLst>
                        <a:ext uri="{FF2B5EF4-FFF2-40B4-BE49-F238E27FC236}">
                          <a16:creationId xmlns:a16="http://schemas.microsoft.com/office/drawing/2014/main" id="{C6F4C005-4D8D-132E-236A-0C621E11B48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63" name="Group 11162">
                    <a:extLst>
                      <a:ext uri="{FF2B5EF4-FFF2-40B4-BE49-F238E27FC236}">
                        <a16:creationId xmlns:a16="http://schemas.microsoft.com/office/drawing/2014/main" id="{92801BCF-9477-B047-1AC3-2A842A121DFB}"/>
                      </a:ext>
                    </a:extLst>
                  </p:cNvPr>
                  <p:cNvGrpSpPr/>
                  <p:nvPr/>
                </p:nvGrpSpPr>
                <p:grpSpPr>
                  <a:xfrm>
                    <a:off x="6372481" y="2066644"/>
                    <a:ext cx="309399" cy="252871"/>
                    <a:chOff x="6387452" y="2049866"/>
                    <a:chExt cx="309399" cy="252871"/>
                  </a:xfrm>
                </p:grpSpPr>
                <p:sp>
                  <p:nvSpPr>
                    <p:cNvPr id="11164" name="Oval 366">
                      <a:extLst>
                        <a:ext uri="{FF2B5EF4-FFF2-40B4-BE49-F238E27FC236}">
                          <a16:creationId xmlns:a16="http://schemas.microsoft.com/office/drawing/2014/main" id="{04F1692B-332D-B207-55F1-62BADC6F775D}"/>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65" name="Oval 449">
                      <a:extLst>
                        <a:ext uri="{FF2B5EF4-FFF2-40B4-BE49-F238E27FC236}">
                          <a16:creationId xmlns:a16="http://schemas.microsoft.com/office/drawing/2014/main" id="{DF9BDC2F-7DFF-BD57-7BB5-CAEAF4DD192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5" name="Group 11114">
                <a:extLst>
                  <a:ext uri="{FF2B5EF4-FFF2-40B4-BE49-F238E27FC236}">
                    <a16:creationId xmlns:a16="http://schemas.microsoft.com/office/drawing/2014/main" id="{D2AC99A6-F59B-FFF1-5E50-B5BCB412320F}"/>
                  </a:ext>
                </a:extLst>
              </p:cNvPr>
              <p:cNvGrpSpPr/>
              <p:nvPr/>
            </p:nvGrpSpPr>
            <p:grpSpPr>
              <a:xfrm>
                <a:off x="-846355" y="2323266"/>
                <a:ext cx="184312" cy="451829"/>
                <a:chOff x="6367490" y="1536575"/>
                <a:chExt cx="319380" cy="782940"/>
              </a:xfrm>
            </p:grpSpPr>
            <p:grpSp>
              <p:nvGrpSpPr>
                <p:cNvPr id="11146" name="Group 11145">
                  <a:extLst>
                    <a:ext uri="{FF2B5EF4-FFF2-40B4-BE49-F238E27FC236}">
                      <a16:creationId xmlns:a16="http://schemas.microsoft.com/office/drawing/2014/main" id="{ED2F4769-FCE0-91F9-9089-A1C0B816C137}"/>
                    </a:ext>
                  </a:extLst>
                </p:cNvPr>
                <p:cNvGrpSpPr/>
                <p:nvPr/>
              </p:nvGrpSpPr>
              <p:grpSpPr>
                <a:xfrm>
                  <a:off x="6367490" y="1536575"/>
                  <a:ext cx="319380" cy="381803"/>
                  <a:chOff x="6367490" y="1536575"/>
                  <a:chExt cx="319380" cy="381803"/>
                </a:xfrm>
              </p:grpSpPr>
              <p:grpSp>
                <p:nvGrpSpPr>
                  <p:cNvPr id="11154" name="Group 11153">
                    <a:extLst>
                      <a:ext uri="{FF2B5EF4-FFF2-40B4-BE49-F238E27FC236}">
                        <a16:creationId xmlns:a16="http://schemas.microsoft.com/office/drawing/2014/main" id="{A9B8464B-7E1A-053F-EC29-A6E944124A6B}"/>
                      </a:ext>
                    </a:extLst>
                  </p:cNvPr>
                  <p:cNvGrpSpPr/>
                  <p:nvPr/>
                </p:nvGrpSpPr>
                <p:grpSpPr>
                  <a:xfrm>
                    <a:off x="6476184" y="1764113"/>
                    <a:ext cx="110455" cy="154265"/>
                    <a:chOff x="6476184" y="1764113"/>
                    <a:chExt cx="110455" cy="154265"/>
                  </a:xfrm>
                </p:grpSpPr>
                <p:cxnSp>
                  <p:nvCxnSpPr>
                    <p:cNvPr id="11158" name="Straight Connector 11157">
                      <a:extLst>
                        <a:ext uri="{FF2B5EF4-FFF2-40B4-BE49-F238E27FC236}">
                          <a16:creationId xmlns:a16="http://schemas.microsoft.com/office/drawing/2014/main" id="{A216A828-829F-9036-6F38-4F0D8003E04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59" name="Straight Connector 11158">
                      <a:extLst>
                        <a:ext uri="{FF2B5EF4-FFF2-40B4-BE49-F238E27FC236}">
                          <a16:creationId xmlns:a16="http://schemas.microsoft.com/office/drawing/2014/main" id="{DF6D999C-425B-4638-5830-8F9C14D0FD9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55" name="Group 11154">
                    <a:extLst>
                      <a:ext uri="{FF2B5EF4-FFF2-40B4-BE49-F238E27FC236}">
                        <a16:creationId xmlns:a16="http://schemas.microsoft.com/office/drawing/2014/main" id="{380891E7-BCE9-1381-68A2-D379A2E01E65}"/>
                      </a:ext>
                    </a:extLst>
                  </p:cNvPr>
                  <p:cNvGrpSpPr/>
                  <p:nvPr/>
                </p:nvGrpSpPr>
                <p:grpSpPr>
                  <a:xfrm>
                    <a:off x="6367490" y="1536575"/>
                    <a:ext cx="319380" cy="260420"/>
                    <a:chOff x="6357510" y="1536575"/>
                    <a:chExt cx="319380" cy="260420"/>
                  </a:xfrm>
                </p:grpSpPr>
                <p:sp>
                  <p:nvSpPr>
                    <p:cNvPr id="11156" name="Oval 395">
                      <a:extLst>
                        <a:ext uri="{FF2B5EF4-FFF2-40B4-BE49-F238E27FC236}">
                          <a16:creationId xmlns:a16="http://schemas.microsoft.com/office/drawing/2014/main" id="{CD8D86C4-A4DB-BBBB-8AF1-220DFD404AB4}"/>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57" name="Oval 396">
                      <a:extLst>
                        <a:ext uri="{FF2B5EF4-FFF2-40B4-BE49-F238E27FC236}">
                          <a16:creationId xmlns:a16="http://schemas.microsoft.com/office/drawing/2014/main" id="{6FB3BC6A-E97E-72DA-25FC-C0E468C66AB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47" name="Group 11146">
                  <a:extLst>
                    <a:ext uri="{FF2B5EF4-FFF2-40B4-BE49-F238E27FC236}">
                      <a16:creationId xmlns:a16="http://schemas.microsoft.com/office/drawing/2014/main" id="{E90A3FAB-EC68-16CD-595B-923E56423614}"/>
                    </a:ext>
                  </a:extLst>
                </p:cNvPr>
                <p:cNvGrpSpPr/>
                <p:nvPr/>
              </p:nvGrpSpPr>
              <p:grpSpPr>
                <a:xfrm>
                  <a:off x="6372481" y="1933291"/>
                  <a:ext cx="309399" cy="386224"/>
                  <a:chOff x="6372481" y="1933291"/>
                  <a:chExt cx="309399" cy="386224"/>
                </a:xfrm>
              </p:grpSpPr>
              <p:grpSp>
                <p:nvGrpSpPr>
                  <p:cNvPr id="11148" name="Group 11147">
                    <a:extLst>
                      <a:ext uri="{FF2B5EF4-FFF2-40B4-BE49-F238E27FC236}">
                        <a16:creationId xmlns:a16="http://schemas.microsoft.com/office/drawing/2014/main" id="{F85399F8-FBEE-1011-6BE4-271F45805FF6}"/>
                      </a:ext>
                    </a:extLst>
                  </p:cNvPr>
                  <p:cNvGrpSpPr/>
                  <p:nvPr/>
                </p:nvGrpSpPr>
                <p:grpSpPr>
                  <a:xfrm>
                    <a:off x="6477582" y="1933291"/>
                    <a:ext cx="110455" cy="154265"/>
                    <a:chOff x="6476184" y="1764113"/>
                    <a:chExt cx="110455" cy="154265"/>
                  </a:xfrm>
                </p:grpSpPr>
                <p:cxnSp>
                  <p:nvCxnSpPr>
                    <p:cNvPr id="11152" name="Straight Connector 11151">
                      <a:extLst>
                        <a:ext uri="{FF2B5EF4-FFF2-40B4-BE49-F238E27FC236}">
                          <a16:creationId xmlns:a16="http://schemas.microsoft.com/office/drawing/2014/main" id="{B12491CE-D107-31CD-F0A5-FC2575DA6DC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53" name="Straight Connector 11152">
                      <a:extLst>
                        <a:ext uri="{FF2B5EF4-FFF2-40B4-BE49-F238E27FC236}">
                          <a16:creationId xmlns:a16="http://schemas.microsoft.com/office/drawing/2014/main" id="{808711DE-EE16-95D0-D984-84A21BCE728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49" name="Group 11148">
                    <a:extLst>
                      <a:ext uri="{FF2B5EF4-FFF2-40B4-BE49-F238E27FC236}">
                        <a16:creationId xmlns:a16="http://schemas.microsoft.com/office/drawing/2014/main" id="{3FDCD26F-FF94-5BAA-5BB8-22901330AFFE}"/>
                      </a:ext>
                    </a:extLst>
                  </p:cNvPr>
                  <p:cNvGrpSpPr/>
                  <p:nvPr/>
                </p:nvGrpSpPr>
                <p:grpSpPr>
                  <a:xfrm>
                    <a:off x="6372481" y="2066644"/>
                    <a:ext cx="309399" cy="252871"/>
                    <a:chOff x="6387452" y="2049866"/>
                    <a:chExt cx="309399" cy="252871"/>
                  </a:xfrm>
                </p:grpSpPr>
                <p:sp>
                  <p:nvSpPr>
                    <p:cNvPr id="11150" name="Oval 366">
                      <a:extLst>
                        <a:ext uri="{FF2B5EF4-FFF2-40B4-BE49-F238E27FC236}">
                          <a16:creationId xmlns:a16="http://schemas.microsoft.com/office/drawing/2014/main" id="{1CF12EBF-6E8B-10AF-BD3F-5DD8596B3C22}"/>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51" name="Oval 449">
                      <a:extLst>
                        <a:ext uri="{FF2B5EF4-FFF2-40B4-BE49-F238E27FC236}">
                          <a16:creationId xmlns:a16="http://schemas.microsoft.com/office/drawing/2014/main" id="{EA8F00F2-A730-0B0B-5E40-F9B0B022877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6" name="Group 11115">
                <a:extLst>
                  <a:ext uri="{FF2B5EF4-FFF2-40B4-BE49-F238E27FC236}">
                    <a16:creationId xmlns:a16="http://schemas.microsoft.com/office/drawing/2014/main" id="{4E8F33CE-80FF-32CD-7ECC-C6B34A3C638C}"/>
                  </a:ext>
                </a:extLst>
              </p:cNvPr>
              <p:cNvGrpSpPr/>
              <p:nvPr/>
            </p:nvGrpSpPr>
            <p:grpSpPr>
              <a:xfrm>
                <a:off x="-649049" y="2323266"/>
                <a:ext cx="184312" cy="451829"/>
                <a:chOff x="6367490" y="1536575"/>
                <a:chExt cx="319380" cy="782940"/>
              </a:xfrm>
            </p:grpSpPr>
            <p:grpSp>
              <p:nvGrpSpPr>
                <p:cNvPr id="11132" name="Group 11131">
                  <a:extLst>
                    <a:ext uri="{FF2B5EF4-FFF2-40B4-BE49-F238E27FC236}">
                      <a16:creationId xmlns:a16="http://schemas.microsoft.com/office/drawing/2014/main" id="{95A89ADB-F4B1-6A5B-8EB3-83DFBC2C6D6C}"/>
                    </a:ext>
                  </a:extLst>
                </p:cNvPr>
                <p:cNvGrpSpPr/>
                <p:nvPr/>
              </p:nvGrpSpPr>
              <p:grpSpPr>
                <a:xfrm>
                  <a:off x="6367490" y="1536575"/>
                  <a:ext cx="319380" cy="381803"/>
                  <a:chOff x="6367490" y="1536575"/>
                  <a:chExt cx="319380" cy="381803"/>
                </a:xfrm>
              </p:grpSpPr>
              <p:grpSp>
                <p:nvGrpSpPr>
                  <p:cNvPr id="11140" name="Group 11139">
                    <a:extLst>
                      <a:ext uri="{FF2B5EF4-FFF2-40B4-BE49-F238E27FC236}">
                        <a16:creationId xmlns:a16="http://schemas.microsoft.com/office/drawing/2014/main" id="{DF0A495E-430C-1365-C3D3-CDB744357FFB}"/>
                      </a:ext>
                    </a:extLst>
                  </p:cNvPr>
                  <p:cNvGrpSpPr/>
                  <p:nvPr/>
                </p:nvGrpSpPr>
                <p:grpSpPr>
                  <a:xfrm>
                    <a:off x="6476184" y="1764113"/>
                    <a:ext cx="110455" cy="154265"/>
                    <a:chOff x="6476184" y="1764113"/>
                    <a:chExt cx="110455" cy="154265"/>
                  </a:xfrm>
                </p:grpSpPr>
                <p:cxnSp>
                  <p:nvCxnSpPr>
                    <p:cNvPr id="11144" name="Straight Connector 11143">
                      <a:extLst>
                        <a:ext uri="{FF2B5EF4-FFF2-40B4-BE49-F238E27FC236}">
                          <a16:creationId xmlns:a16="http://schemas.microsoft.com/office/drawing/2014/main" id="{4E5D0F38-8008-D306-3477-8C521DF93C3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45" name="Straight Connector 11144">
                      <a:extLst>
                        <a:ext uri="{FF2B5EF4-FFF2-40B4-BE49-F238E27FC236}">
                          <a16:creationId xmlns:a16="http://schemas.microsoft.com/office/drawing/2014/main" id="{9F8D1C01-4C95-ACF3-EDBA-546C77C28D13}"/>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41" name="Group 11140">
                    <a:extLst>
                      <a:ext uri="{FF2B5EF4-FFF2-40B4-BE49-F238E27FC236}">
                        <a16:creationId xmlns:a16="http://schemas.microsoft.com/office/drawing/2014/main" id="{876B1CAB-99AD-C24B-B7FD-C8CAA49DC14D}"/>
                      </a:ext>
                    </a:extLst>
                  </p:cNvPr>
                  <p:cNvGrpSpPr/>
                  <p:nvPr/>
                </p:nvGrpSpPr>
                <p:grpSpPr>
                  <a:xfrm>
                    <a:off x="6367490" y="1536575"/>
                    <a:ext cx="319380" cy="260420"/>
                    <a:chOff x="6357510" y="1536575"/>
                    <a:chExt cx="319380" cy="260420"/>
                  </a:xfrm>
                </p:grpSpPr>
                <p:sp>
                  <p:nvSpPr>
                    <p:cNvPr id="11142" name="Oval 395">
                      <a:extLst>
                        <a:ext uri="{FF2B5EF4-FFF2-40B4-BE49-F238E27FC236}">
                          <a16:creationId xmlns:a16="http://schemas.microsoft.com/office/drawing/2014/main" id="{CEAF9DA4-5A20-05BF-6CD8-2574B1CF5E3C}"/>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43" name="Oval 396">
                      <a:extLst>
                        <a:ext uri="{FF2B5EF4-FFF2-40B4-BE49-F238E27FC236}">
                          <a16:creationId xmlns:a16="http://schemas.microsoft.com/office/drawing/2014/main" id="{8874561C-014B-1AD2-DC24-34CBBF15458D}"/>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33" name="Group 11132">
                  <a:extLst>
                    <a:ext uri="{FF2B5EF4-FFF2-40B4-BE49-F238E27FC236}">
                      <a16:creationId xmlns:a16="http://schemas.microsoft.com/office/drawing/2014/main" id="{BAB7CCDF-FD01-08F6-598C-51D8B93753BF}"/>
                    </a:ext>
                  </a:extLst>
                </p:cNvPr>
                <p:cNvGrpSpPr/>
                <p:nvPr/>
              </p:nvGrpSpPr>
              <p:grpSpPr>
                <a:xfrm>
                  <a:off x="6372481" y="1933291"/>
                  <a:ext cx="309399" cy="386224"/>
                  <a:chOff x="6372481" y="1933291"/>
                  <a:chExt cx="309399" cy="386224"/>
                </a:xfrm>
              </p:grpSpPr>
              <p:grpSp>
                <p:nvGrpSpPr>
                  <p:cNvPr id="11134" name="Group 11133">
                    <a:extLst>
                      <a:ext uri="{FF2B5EF4-FFF2-40B4-BE49-F238E27FC236}">
                        <a16:creationId xmlns:a16="http://schemas.microsoft.com/office/drawing/2014/main" id="{12335FBB-1C70-F94D-1797-9102DBC2963A}"/>
                      </a:ext>
                    </a:extLst>
                  </p:cNvPr>
                  <p:cNvGrpSpPr/>
                  <p:nvPr/>
                </p:nvGrpSpPr>
                <p:grpSpPr>
                  <a:xfrm>
                    <a:off x="6477582" y="1933291"/>
                    <a:ext cx="110455" cy="154265"/>
                    <a:chOff x="6476184" y="1764113"/>
                    <a:chExt cx="110455" cy="154265"/>
                  </a:xfrm>
                </p:grpSpPr>
                <p:cxnSp>
                  <p:nvCxnSpPr>
                    <p:cNvPr id="11138" name="Straight Connector 11137">
                      <a:extLst>
                        <a:ext uri="{FF2B5EF4-FFF2-40B4-BE49-F238E27FC236}">
                          <a16:creationId xmlns:a16="http://schemas.microsoft.com/office/drawing/2014/main" id="{87C9ACB9-8696-D098-9C79-6BAB2550BCDC}"/>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39" name="Straight Connector 11138">
                      <a:extLst>
                        <a:ext uri="{FF2B5EF4-FFF2-40B4-BE49-F238E27FC236}">
                          <a16:creationId xmlns:a16="http://schemas.microsoft.com/office/drawing/2014/main" id="{21285719-DF18-F105-D7F8-155CE9BD16E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35" name="Group 11134">
                    <a:extLst>
                      <a:ext uri="{FF2B5EF4-FFF2-40B4-BE49-F238E27FC236}">
                        <a16:creationId xmlns:a16="http://schemas.microsoft.com/office/drawing/2014/main" id="{0C1B2785-CD39-D889-7F94-F75DE47F41B0}"/>
                      </a:ext>
                    </a:extLst>
                  </p:cNvPr>
                  <p:cNvGrpSpPr/>
                  <p:nvPr/>
                </p:nvGrpSpPr>
                <p:grpSpPr>
                  <a:xfrm>
                    <a:off x="6372481" y="2066644"/>
                    <a:ext cx="309399" cy="252871"/>
                    <a:chOff x="6387452" y="2049866"/>
                    <a:chExt cx="309399" cy="252871"/>
                  </a:xfrm>
                </p:grpSpPr>
                <p:sp>
                  <p:nvSpPr>
                    <p:cNvPr id="11136" name="Oval 366">
                      <a:extLst>
                        <a:ext uri="{FF2B5EF4-FFF2-40B4-BE49-F238E27FC236}">
                          <a16:creationId xmlns:a16="http://schemas.microsoft.com/office/drawing/2014/main" id="{F660F7DE-9EF1-C3E0-B4E4-6BCDD21C953E}"/>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37" name="Oval 449">
                      <a:extLst>
                        <a:ext uri="{FF2B5EF4-FFF2-40B4-BE49-F238E27FC236}">
                          <a16:creationId xmlns:a16="http://schemas.microsoft.com/office/drawing/2014/main" id="{A1EE41A3-DC40-356F-33C6-8F36489A3A5A}"/>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117" name="Group 11116">
                <a:extLst>
                  <a:ext uri="{FF2B5EF4-FFF2-40B4-BE49-F238E27FC236}">
                    <a16:creationId xmlns:a16="http://schemas.microsoft.com/office/drawing/2014/main" id="{48F5695B-9F72-9C65-5F33-D71FCBDC68AC}"/>
                  </a:ext>
                </a:extLst>
              </p:cNvPr>
              <p:cNvGrpSpPr/>
              <p:nvPr/>
            </p:nvGrpSpPr>
            <p:grpSpPr>
              <a:xfrm>
                <a:off x="-451743" y="2323266"/>
                <a:ext cx="184312" cy="451829"/>
                <a:chOff x="6367490" y="1536575"/>
                <a:chExt cx="319380" cy="782940"/>
              </a:xfrm>
            </p:grpSpPr>
            <p:grpSp>
              <p:nvGrpSpPr>
                <p:cNvPr id="11118" name="Group 11117">
                  <a:extLst>
                    <a:ext uri="{FF2B5EF4-FFF2-40B4-BE49-F238E27FC236}">
                      <a16:creationId xmlns:a16="http://schemas.microsoft.com/office/drawing/2014/main" id="{229BFD87-0942-C0EF-410F-164B40FD6821}"/>
                    </a:ext>
                  </a:extLst>
                </p:cNvPr>
                <p:cNvGrpSpPr/>
                <p:nvPr/>
              </p:nvGrpSpPr>
              <p:grpSpPr>
                <a:xfrm>
                  <a:off x="6367490" y="1536575"/>
                  <a:ext cx="319380" cy="381803"/>
                  <a:chOff x="6367490" y="1536575"/>
                  <a:chExt cx="319380" cy="381803"/>
                </a:xfrm>
              </p:grpSpPr>
              <p:grpSp>
                <p:nvGrpSpPr>
                  <p:cNvPr id="11126" name="Group 11125">
                    <a:extLst>
                      <a:ext uri="{FF2B5EF4-FFF2-40B4-BE49-F238E27FC236}">
                        <a16:creationId xmlns:a16="http://schemas.microsoft.com/office/drawing/2014/main" id="{0F7FBB53-CEC9-5FCB-51EC-10515B2897E4}"/>
                      </a:ext>
                    </a:extLst>
                  </p:cNvPr>
                  <p:cNvGrpSpPr/>
                  <p:nvPr/>
                </p:nvGrpSpPr>
                <p:grpSpPr>
                  <a:xfrm>
                    <a:off x="6476184" y="1764113"/>
                    <a:ext cx="110455" cy="154265"/>
                    <a:chOff x="6476184" y="1764113"/>
                    <a:chExt cx="110455" cy="154265"/>
                  </a:xfrm>
                </p:grpSpPr>
                <p:cxnSp>
                  <p:nvCxnSpPr>
                    <p:cNvPr id="11130" name="Straight Connector 11129">
                      <a:extLst>
                        <a:ext uri="{FF2B5EF4-FFF2-40B4-BE49-F238E27FC236}">
                          <a16:creationId xmlns:a16="http://schemas.microsoft.com/office/drawing/2014/main" id="{A95C4E38-C6D8-29A1-8F39-B58CD495AE69}"/>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31" name="Straight Connector 11130">
                      <a:extLst>
                        <a:ext uri="{FF2B5EF4-FFF2-40B4-BE49-F238E27FC236}">
                          <a16:creationId xmlns:a16="http://schemas.microsoft.com/office/drawing/2014/main" id="{AA236FE3-94C2-0D71-D361-36F29038158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27" name="Group 11126">
                    <a:extLst>
                      <a:ext uri="{FF2B5EF4-FFF2-40B4-BE49-F238E27FC236}">
                        <a16:creationId xmlns:a16="http://schemas.microsoft.com/office/drawing/2014/main" id="{0EE97753-847A-2FA1-0183-31B275FE2ACC}"/>
                      </a:ext>
                    </a:extLst>
                  </p:cNvPr>
                  <p:cNvGrpSpPr/>
                  <p:nvPr/>
                </p:nvGrpSpPr>
                <p:grpSpPr>
                  <a:xfrm>
                    <a:off x="6367490" y="1536575"/>
                    <a:ext cx="319380" cy="260420"/>
                    <a:chOff x="6357510" y="1536575"/>
                    <a:chExt cx="319380" cy="260420"/>
                  </a:xfrm>
                </p:grpSpPr>
                <p:sp>
                  <p:nvSpPr>
                    <p:cNvPr id="11128" name="Oval 395">
                      <a:extLst>
                        <a:ext uri="{FF2B5EF4-FFF2-40B4-BE49-F238E27FC236}">
                          <a16:creationId xmlns:a16="http://schemas.microsoft.com/office/drawing/2014/main" id="{CCB3276A-4451-B6F8-F455-D1AC9D6F594C}"/>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29" name="Oval 396">
                      <a:extLst>
                        <a:ext uri="{FF2B5EF4-FFF2-40B4-BE49-F238E27FC236}">
                          <a16:creationId xmlns:a16="http://schemas.microsoft.com/office/drawing/2014/main" id="{0F7F731C-95FC-58D7-7C52-D4FD853FEBC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119" name="Group 11118">
                  <a:extLst>
                    <a:ext uri="{FF2B5EF4-FFF2-40B4-BE49-F238E27FC236}">
                      <a16:creationId xmlns:a16="http://schemas.microsoft.com/office/drawing/2014/main" id="{25EE4C90-13CC-F1CE-9D8B-09C44BC69748}"/>
                    </a:ext>
                  </a:extLst>
                </p:cNvPr>
                <p:cNvGrpSpPr/>
                <p:nvPr/>
              </p:nvGrpSpPr>
              <p:grpSpPr>
                <a:xfrm>
                  <a:off x="6372481" y="1933291"/>
                  <a:ext cx="309399" cy="386224"/>
                  <a:chOff x="6372481" y="1933291"/>
                  <a:chExt cx="309399" cy="386224"/>
                </a:xfrm>
              </p:grpSpPr>
              <p:grpSp>
                <p:nvGrpSpPr>
                  <p:cNvPr id="11120" name="Group 11119">
                    <a:extLst>
                      <a:ext uri="{FF2B5EF4-FFF2-40B4-BE49-F238E27FC236}">
                        <a16:creationId xmlns:a16="http://schemas.microsoft.com/office/drawing/2014/main" id="{13D8B693-07F4-DD39-EDE1-B47FC976D710}"/>
                      </a:ext>
                    </a:extLst>
                  </p:cNvPr>
                  <p:cNvGrpSpPr/>
                  <p:nvPr/>
                </p:nvGrpSpPr>
                <p:grpSpPr>
                  <a:xfrm>
                    <a:off x="6477582" y="1933291"/>
                    <a:ext cx="110455" cy="154265"/>
                    <a:chOff x="6476184" y="1764113"/>
                    <a:chExt cx="110455" cy="154265"/>
                  </a:xfrm>
                </p:grpSpPr>
                <p:cxnSp>
                  <p:nvCxnSpPr>
                    <p:cNvPr id="11124" name="Straight Connector 11123">
                      <a:extLst>
                        <a:ext uri="{FF2B5EF4-FFF2-40B4-BE49-F238E27FC236}">
                          <a16:creationId xmlns:a16="http://schemas.microsoft.com/office/drawing/2014/main" id="{627D301E-3EF9-5A16-D917-497079ADB82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25" name="Straight Connector 11124">
                      <a:extLst>
                        <a:ext uri="{FF2B5EF4-FFF2-40B4-BE49-F238E27FC236}">
                          <a16:creationId xmlns:a16="http://schemas.microsoft.com/office/drawing/2014/main" id="{08BA9C5D-5966-FB37-61F8-C763018274A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21" name="Group 11120">
                    <a:extLst>
                      <a:ext uri="{FF2B5EF4-FFF2-40B4-BE49-F238E27FC236}">
                        <a16:creationId xmlns:a16="http://schemas.microsoft.com/office/drawing/2014/main" id="{159C40D6-ABB6-8E84-B5E9-BEBCEB8743F6}"/>
                      </a:ext>
                    </a:extLst>
                  </p:cNvPr>
                  <p:cNvGrpSpPr/>
                  <p:nvPr/>
                </p:nvGrpSpPr>
                <p:grpSpPr>
                  <a:xfrm>
                    <a:off x="6372481" y="2066644"/>
                    <a:ext cx="309399" cy="252871"/>
                    <a:chOff x="6387452" y="2049866"/>
                    <a:chExt cx="309399" cy="252871"/>
                  </a:xfrm>
                </p:grpSpPr>
                <p:sp>
                  <p:nvSpPr>
                    <p:cNvPr id="11122" name="Oval 366">
                      <a:extLst>
                        <a:ext uri="{FF2B5EF4-FFF2-40B4-BE49-F238E27FC236}">
                          <a16:creationId xmlns:a16="http://schemas.microsoft.com/office/drawing/2014/main" id="{EB917021-1C22-8468-61C3-61451D6D20FD}"/>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23" name="Oval 449">
                      <a:extLst>
                        <a:ext uri="{FF2B5EF4-FFF2-40B4-BE49-F238E27FC236}">
                          <a16:creationId xmlns:a16="http://schemas.microsoft.com/office/drawing/2014/main" id="{747F753A-4658-F13A-E01E-AD1E516D755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grpSp>
          <p:nvGrpSpPr>
            <p:cNvPr id="10793" name="Group 10792">
              <a:extLst>
                <a:ext uri="{FF2B5EF4-FFF2-40B4-BE49-F238E27FC236}">
                  <a16:creationId xmlns:a16="http://schemas.microsoft.com/office/drawing/2014/main" id="{2333427C-ED21-7488-87D7-4664F5AC954C}"/>
                </a:ext>
              </a:extLst>
            </p:cNvPr>
            <p:cNvGrpSpPr/>
            <p:nvPr/>
          </p:nvGrpSpPr>
          <p:grpSpPr>
            <a:xfrm rot="21449664">
              <a:off x="3764536" y="3274903"/>
              <a:ext cx="1368148" cy="451829"/>
              <a:chOff x="-1635579" y="2323266"/>
              <a:chExt cx="1368148" cy="451829"/>
            </a:xfrm>
          </p:grpSpPr>
          <p:grpSp>
            <p:nvGrpSpPr>
              <p:cNvPr id="11006" name="Group 11005">
                <a:extLst>
                  <a:ext uri="{FF2B5EF4-FFF2-40B4-BE49-F238E27FC236}">
                    <a16:creationId xmlns:a16="http://schemas.microsoft.com/office/drawing/2014/main" id="{F4EC1C2A-6F41-D178-1678-6971AFED77E9}"/>
                  </a:ext>
                </a:extLst>
              </p:cNvPr>
              <p:cNvGrpSpPr/>
              <p:nvPr/>
            </p:nvGrpSpPr>
            <p:grpSpPr>
              <a:xfrm>
                <a:off x="-1635579" y="2323266"/>
                <a:ext cx="184312" cy="451829"/>
                <a:chOff x="6367490" y="1536575"/>
                <a:chExt cx="319380" cy="782940"/>
              </a:xfrm>
            </p:grpSpPr>
            <p:grpSp>
              <p:nvGrpSpPr>
                <p:cNvPr id="11097" name="Group 11096">
                  <a:extLst>
                    <a:ext uri="{FF2B5EF4-FFF2-40B4-BE49-F238E27FC236}">
                      <a16:creationId xmlns:a16="http://schemas.microsoft.com/office/drawing/2014/main" id="{AB82D1BF-E3F9-83FD-3537-3C09EC40E1EF}"/>
                    </a:ext>
                  </a:extLst>
                </p:cNvPr>
                <p:cNvGrpSpPr/>
                <p:nvPr/>
              </p:nvGrpSpPr>
              <p:grpSpPr>
                <a:xfrm>
                  <a:off x="6367490" y="1536575"/>
                  <a:ext cx="319380" cy="381803"/>
                  <a:chOff x="6367490" y="1536575"/>
                  <a:chExt cx="319380" cy="381803"/>
                </a:xfrm>
              </p:grpSpPr>
              <p:grpSp>
                <p:nvGrpSpPr>
                  <p:cNvPr id="11105" name="Group 11104">
                    <a:extLst>
                      <a:ext uri="{FF2B5EF4-FFF2-40B4-BE49-F238E27FC236}">
                        <a16:creationId xmlns:a16="http://schemas.microsoft.com/office/drawing/2014/main" id="{2D622E77-A3B7-F534-5B74-122C7ECE0DDF}"/>
                      </a:ext>
                    </a:extLst>
                  </p:cNvPr>
                  <p:cNvGrpSpPr/>
                  <p:nvPr/>
                </p:nvGrpSpPr>
                <p:grpSpPr>
                  <a:xfrm>
                    <a:off x="6476184" y="1764113"/>
                    <a:ext cx="110455" cy="154265"/>
                    <a:chOff x="6476184" y="1764113"/>
                    <a:chExt cx="110455" cy="154265"/>
                  </a:xfrm>
                </p:grpSpPr>
                <p:cxnSp>
                  <p:nvCxnSpPr>
                    <p:cNvPr id="11109" name="Straight Connector 11108">
                      <a:extLst>
                        <a:ext uri="{FF2B5EF4-FFF2-40B4-BE49-F238E27FC236}">
                          <a16:creationId xmlns:a16="http://schemas.microsoft.com/office/drawing/2014/main" id="{390F3A41-5FBE-3879-7741-8A9FBE569B2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10" name="Straight Connector 11109">
                      <a:extLst>
                        <a:ext uri="{FF2B5EF4-FFF2-40B4-BE49-F238E27FC236}">
                          <a16:creationId xmlns:a16="http://schemas.microsoft.com/office/drawing/2014/main" id="{A30A7885-901D-674B-7BE7-E5CC0C203565}"/>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06" name="Group 11105">
                    <a:extLst>
                      <a:ext uri="{FF2B5EF4-FFF2-40B4-BE49-F238E27FC236}">
                        <a16:creationId xmlns:a16="http://schemas.microsoft.com/office/drawing/2014/main" id="{76DD75A0-E1A5-C3AA-24BD-921E5523D2D5}"/>
                      </a:ext>
                    </a:extLst>
                  </p:cNvPr>
                  <p:cNvGrpSpPr/>
                  <p:nvPr/>
                </p:nvGrpSpPr>
                <p:grpSpPr>
                  <a:xfrm>
                    <a:off x="6367490" y="1536575"/>
                    <a:ext cx="319380" cy="260420"/>
                    <a:chOff x="6357510" y="1536575"/>
                    <a:chExt cx="319380" cy="260420"/>
                  </a:xfrm>
                </p:grpSpPr>
                <p:sp>
                  <p:nvSpPr>
                    <p:cNvPr id="11107" name="Oval 395">
                      <a:extLst>
                        <a:ext uri="{FF2B5EF4-FFF2-40B4-BE49-F238E27FC236}">
                          <a16:creationId xmlns:a16="http://schemas.microsoft.com/office/drawing/2014/main" id="{F4A239AC-434A-B21D-E7C9-18C7866DF10E}"/>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08" name="Oval 396">
                      <a:extLst>
                        <a:ext uri="{FF2B5EF4-FFF2-40B4-BE49-F238E27FC236}">
                          <a16:creationId xmlns:a16="http://schemas.microsoft.com/office/drawing/2014/main" id="{291ECA0B-13E6-204E-9940-E6AA3E3632E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98" name="Group 11097">
                  <a:extLst>
                    <a:ext uri="{FF2B5EF4-FFF2-40B4-BE49-F238E27FC236}">
                      <a16:creationId xmlns:a16="http://schemas.microsoft.com/office/drawing/2014/main" id="{CE182CB1-8DAF-E1F5-74F4-AE35B35F994F}"/>
                    </a:ext>
                  </a:extLst>
                </p:cNvPr>
                <p:cNvGrpSpPr/>
                <p:nvPr/>
              </p:nvGrpSpPr>
              <p:grpSpPr>
                <a:xfrm>
                  <a:off x="6372481" y="1933291"/>
                  <a:ext cx="309399" cy="386224"/>
                  <a:chOff x="6372481" y="1933291"/>
                  <a:chExt cx="309399" cy="386224"/>
                </a:xfrm>
              </p:grpSpPr>
              <p:grpSp>
                <p:nvGrpSpPr>
                  <p:cNvPr id="11099" name="Group 11098">
                    <a:extLst>
                      <a:ext uri="{FF2B5EF4-FFF2-40B4-BE49-F238E27FC236}">
                        <a16:creationId xmlns:a16="http://schemas.microsoft.com/office/drawing/2014/main" id="{48FDC92D-AC0B-EDD4-8304-8CFD9985D4ED}"/>
                      </a:ext>
                    </a:extLst>
                  </p:cNvPr>
                  <p:cNvGrpSpPr/>
                  <p:nvPr/>
                </p:nvGrpSpPr>
                <p:grpSpPr>
                  <a:xfrm>
                    <a:off x="6477582" y="1933291"/>
                    <a:ext cx="110455" cy="154265"/>
                    <a:chOff x="6476184" y="1764113"/>
                    <a:chExt cx="110455" cy="154265"/>
                  </a:xfrm>
                </p:grpSpPr>
                <p:cxnSp>
                  <p:nvCxnSpPr>
                    <p:cNvPr id="11103" name="Straight Connector 11102">
                      <a:extLst>
                        <a:ext uri="{FF2B5EF4-FFF2-40B4-BE49-F238E27FC236}">
                          <a16:creationId xmlns:a16="http://schemas.microsoft.com/office/drawing/2014/main" id="{8C6A523A-3324-9F28-E043-9F7EC3773C70}"/>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104" name="Straight Connector 11103">
                      <a:extLst>
                        <a:ext uri="{FF2B5EF4-FFF2-40B4-BE49-F238E27FC236}">
                          <a16:creationId xmlns:a16="http://schemas.microsoft.com/office/drawing/2014/main" id="{829A4B27-765D-3347-7D07-E4A67F45972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100" name="Group 11099">
                    <a:extLst>
                      <a:ext uri="{FF2B5EF4-FFF2-40B4-BE49-F238E27FC236}">
                        <a16:creationId xmlns:a16="http://schemas.microsoft.com/office/drawing/2014/main" id="{C1804D00-32A6-9BFC-0932-784F1B8CB538}"/>
                      </a:ext>
                    </a:extLst>
                  </p:cNvPr>
                  <p:cNvGrpSpPr/>
                  <p:nvPr/>
                </p:nvGrpSpPr>
                <p:grpSpPr>
                  <a:xfrm>
                    <a:off x="6372481" y="2066644"/>
                    <a:ext cx="309399" cy="252871"/>
                    <a:chOff x="6387452" y="2049866"/>
                    <a:chExt cx="309399" cy="252871"/>
                  </a:xfrm>
                </p:grpSpPr>
                <p:sp>
                  <p:nvSpPr>
                    <p:cNvPr id="11101" name="Oval 366">
                      <a:extLst>
                        <a:ext uri="{FF2B5EF4-FFF2-40B4-BE49-F238E27FC236}">
                          <a16:creationId xmlns:a16="http://schemas.microsoft.com/office/drawing/2014/main" id="{A8C9BBA0-6AD2-D5B8-E4E2-ECBA2DB8D646}"/>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102" name="Oval 449">
                      <a:extLst>
                        <a:ext uri="{FF2B5EF4-FFF2-40B4-BE49-F238E27FC236}">
                          <a16:creationId xmlns:a16="http://schemas.microsoft.com/office/drawing/2014/main" id="{8775C7E5-8D46-53C7-2EBD-3F4B4187933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07" name="Group 11006">
                <a:extLst>
                  <a:ext uri="{FF2B5EF4-FFF2-40B4-BE49-F238E27FC236}">
                    <a16:creationId xmlns:a16="http://schemas.microsoft.com/office/drawing/2014/main" id="{02150D8D-907E-B480-BA1E-07D5C446D21A}"/>
                  </a:ext>
                </a:extLst>
              </p:cNvPr>
              <p:cNvGrpSpPr/>
              <p:nvPr/>
            </p:nvGrpSpPr>
            <p:grpSpPr>
              <a:xfrm>
                <a:off x="-1438273" y="2323266"/>
                <a:ext cx="184312" cy="451829"/>
                <a:chOff x="6367490" y="1536575"/>
                <a:chExt cx="319380" cy="782940"/>
              </a:xfrm>
            </p:grpSpPr>
            <p:grpSp>
              <p:nvGrpSpPr>
                <p:cNvPr id="11083" name="Group 11082">
                  <a:extLst>
                    <a:ext uri="{FF2B5EF4-FFF2-40B4-BE49-F238E27FC236}">
                      <a16:creationId xmlns:a16="http://schemas.microsoft.com/office/drawing/2014/main" id="{27A8041B-9746-AB2C-4DC5-F6A7F4B81446}"/>
                    </a:ext>
                  </a:extLst>
                </p:cNvPr>
                <p:cNvGrpSpPr/>
                <p:nvPr/>
              </p:nvGrpSpPr>
              <p:grpSpPr>
                <a:xfrm>
                  <a:off x="6367490" y="1536575"/>
                  <a:ext cx="319380" cy="381803"/>
                  <a:chOff x="6367490" y="1536575"/>
                  <a:chExt cx="319380" cy="381803"/>
                </a:xfrm>
              </p:grpSpPr>
              <p:grpSp>
                <p:nvGrpSpPr>
                  <p:cNvPr id="11091" name="Group 11090">
                    <a:extLst>
                      <a:ext uri="{FF2B5EF4-FFF2-40B4-BE49-F238E27FC236}">
                        <a16:creationId xmlns:a16="http://schemas.microsoft.com/office/drawing/2014/main" id="{25D27CA3-4D4B-90EF-CE5C-8CE284B5A9C0}"/>
                      </a:ext>
                    </a:extLst>
                  </p:cNvPr>
                  <p:cNvGrpSpPr/>
                  <p:nvPr/>
                </p:nvGrpSpPr>
                <p:grpSpPr>
                  <a:xfrm>
                    <a:off x="6476184" y="1764113"/>
                    <a:ext cx="110455" cy="154265"/>
                    <a:chOff x="6476184" y="1764113"/>
                    <a:chExt cx="110455" cy="154265"/>
                  </a:xfrm>
                </p:grpSpPr>
                <p:cxnSp>
                  <p:nvCxnSpPr>
                    <p:cNvPr id="11095" name="Straight Connector 11094">
                      <a:extLst>
                        <a:ext uri="{FF2B5EF4-FFF2-40B4-BE49-F238E27FC236}">
                          <a16:creationId xmlns:a16="http://schemas.microsoft.com/office/drawing/2014/main" id="{0F7F079A-CA91-ADED-2971-62462353591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96" name="Straight Connector 11095">
                      <a:extLst>
                        <a:ext uri="{FF2B5EF4-FFF2-40B4-BE49-F238E27FC236}">
                          <a16:creationId xmlns:a16="http://schemas.microsoft.com/office/drawing/2014/main" id="{526917F3-5B5F-5D50-9AE9-C1CFD49024E8}"/>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92" name="Group 11091">
                    <a:extLst>
                      <a:ext uri="{FF2B5EF4-FFF2-40B4-BE49-F238E27FC236}">
                        <a16:creationId xmlns:a16="http://schemas.microsoft.com/office/drawing/2014/main" id="{5D8930F3-A226-21C7-A5B1-BDEF7C6E0477}"/>
                      </a:ext>
                    </a:extLst>
                  </p:cNvPr>
                  <p:cNvGrpSpPr/>
                  <p:nvPr/>
                </p:nvGrpSpPr>
                <p:grpSpPr>
                  <a:xfrm>
                    <a:off x="6367490" y="1536575"/>
                    <a:ext cx="319380" cy="260420"/>
                    <a:chOff x="6357510" y="1536575"/>
                    <a:chExt cx="319380" cy="260420"/>
                  </a:xfrm>
                </p:grpSpPr>
                <p:sp>
                  <p:nvSpPr>
                    <p:cNvPr id="11093" name="Oval 395">
                      <a:extLst>
                        <a:ext uri="{FF2B5EF4-FFF2-40B4-BE49-F238E27FC236}">
                          <a16:creationId xmlns:a16="http://schemas.microsoft.com/office/drawing/2014/main" id="{C29CCE95-5F9D-829F-3C59-8C67569EDBA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94" name="Oval 396">
                      <a:extLst>
                        <a:ext uri="{FF2B5EF4-FFF2-40B4-BE49-F238E27FC236}">
                          <a16:creationId xmlns:a16="http://schemas.microsoft.com/office/drawing/2014/main" id="{7CFEC341-FEE1-6BF6-483E-35B49EDAF3F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84" name="Group 11083">
                  <a:extLst>
                    <a:ext uri="{FF2B5EF4-FFF2-40B4-BE49-F238E27FC236}">
                      <a16:creationId xmlns:a16="http://schemas.microsoft.com/office/drawing/2014/main" id="{1BB4A263-27E0-FD61-B60E-4A013C836AEE}"/>
                    </a:ext>
                  </a:extLst>
                </p:cNvPr>
                <p:cNvGrpSpPr/>
                <p:nvPr/>
              </p:nvGrpSpPr>
              <p:grpSpPr>
                <a:xfrm>
                  <a:off x="6372481" y="1933291"/>
                  <a:ext cx="309399" cy="386224"/>
                  <a:chOff x="6372481" y="1933291"/>
                  <a:chExt cx="309399" cy="386224"/>
                </a:xfrm>
              </p:grpSpPr>
              <p:grpSp>
                <p:nvGrpSpPr>
                  <p:cNvPr id="11085" name="Group 11084">
                    <a:extLst>
                      <a:ext uri="{FF2B5EF4-FFF2-40B4-BE49-F238E27FC236}">
                        <a16:creationId xmlns:a16="http://schemas.microsoft.com/office/drawing/2014/main" id="{6CB25AF1-4C05-1098-73CF-654964A6274C}"/>
                      </a:ext>
                    </a:extLst>
                  </p:cNvPr>
                  <p:cNvGrpSpPr/>
                  <p:nvPr/>
                </p:nvGrpSpPr>
                <p:grpSpPr>
                  <a:xfrm>
                    <a:off x="6477582" y="1933291"/>
                    <a:ext cx="110455" cy="154265"/>
                    <a:chOff x="6476184" y="1764113"/>
                    <a:chExt cx="110455" cy="154265"/>
                  </a:xfrm>
                </p:grpSpPr>
                <p:cxnSp>
                  <p:nvCxnSpPr>
                    <p:cNvPr id="11089" name="Straight Connector 11088">
                      <a:extLst>
                        <a:ext uri="{FF2B5EF4-FFF2-40B4-BE49-F238E27FC236}">
                          <a16:creationId xmlns:a16="http://schemas.microsoft.com/office/drawing/2014/main" id="{DD615F10-782E-B75C-7A4C-76503B6ACD6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90" name="Straight Connector 11089">
                      <a:extLst>
                        <a:ext uri="{FF2B5EF4-FFF2-40B4-BE49-F238E27FC236}">
                          <a16:creationId xmlns:a16="http://schemas.microsoft.com/office/drawing/2014/main" id="{37F385E7-6E93-29FD-B34D-3E0A0AB19A7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86" name="Group 11085">
                    <a:extLst>
                      <a:ext uri="{FF2B5EF4-FFF2-40B4-BE49-F238E27FC236}">
                        <a16:creationId xmlns:a16="http://schemas.microsoft.com/office/drawing/2014/main" id="{6DFA3235-2281-09C6-91D6-4FBC0CECCD42}"/>
                      </a:ext>
                    </a:extLst>
                  </p:cNvPr>
                  <p:cNvGrpSpPr/>
                  <p:nvPr/>
                </p:nvGrpSpPr>
                <p:grpSpPr>
                  <a:xfrm>
                    <a:off x="6372481" y="2066644"/>
                    <a:ext cx="309399" cy="252871"/>
                    <a:chOff x="6387452" y="2049866"/>
                    <a:chExt cx="309399" cy="252871"/>
                  </a:xfrm>
                </p:grpSpPr>
                <p:sp>
                  <p:nvSpPr>
                    <p:cNvPr id="11087" name="Oval 366">
                      <a:extLst>
                        <a:ext uri="{FF2B5EF4-FFF2-40B4-BE49-F238E27FC236}">
                          <a16:creationId xmlns:a16="http://schemas.microsoft.com/office/drawing/2014/main" id="{10A22584-35D6-81F2-CEE4-DE451F47A404}"/>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88" name="Oval 449">
                      <a:extLst>
                        <a:ext uri="{FF2B5EF4-FFF2-40B4-BE49-F238E27FC236}">
                          <a16:creationId xmlns:a16="http://schemas.microsoft.com/office/drawing/2014/main" id="{3BCF5CCF-3D2A-3498-257A-8A852D9BCAD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08" name="Group 11007">
                <a:extLst>
                  <a:ext uri="{FF2B5EF4-FFF2-40B4-BE49-F238E27FC236}">
                    <a16:creationId xmlns:a16="http://schemas.microsoft.com/office/drawing/2014/main" id="{A72D6B5F-84BC-02CD-6287-19757DEAC619}"/>
                  </a:ext>
                </a:extLst>
              </p:cNvPr>
              <p:cNvGrpSpPr/>
              <p:nvPr/>
            </p:nvGrpSpPr>
            <p:grpSpPr>
              <a:xfrm>
                <a:off x="-1240967" y="2323266"/>
                <a:ext cx="184312" cy="451829"/>
                <a:chOff x="6367490" y="1536575"/>
                <a:chExt cx="319380" cy="782940"/>
              </a:xfrm>
            </p:grpSpPr>
            <p:grpSp>
              <p:nvGrpSpPr>
                <p:cNvPr id="11069" name="Group 11068">
                  <a:extLst>
                    <a:ext uri="{FF2B5EF4-FFF2-40B4-BE49-F238E27FC236}">
                      <a16:creationId xmlns:a16="http://schemas.microsoft.com/office/drawing/2014/main" id="{35D38137-37DA-1ED2-9D0D-AE58FA45B2AE}"/>
                    </a:ext>
                  </a:extLst>
                </p:cNvPr>
                <p:cNvGrpSpPr/>
                <p:nvPr/>
              </p:nvGrpSpPr>
              <p:grpSpPr>
                <a:xfrm>
                  <a:off x="6367490" y="1536575"/>
                  <a:ext cx="319380" cy="381803"/>
                  <a:chOff x="6367490" y="1536575"/>
                  <a:chExt cx="319380" cy="381803"/>
                </a:xfrm>
              </p:grpSpPr>
              <p:grpSp>
                <p:nvGrpSpPr>
                  <p:cNvPr id="11077" name="Group 11076">
                    <a:extLst>
                      <a:ext uri="{FF2B5EF4-FFF2-40B4-BE49-F238E27FC236}">
                        <a16:creationId xmlns:a16="http://schemas.microsoft.com/office/drawing/2014/main" id="{2435CEE4-1ED8-75B3-E1CB-C29D61A25D93}"/>
                      </a:ext>
                    </a:extLst>
                  </p:cNvPr>
                  <p:cNvGrpSpPr/>
                  <p:nvPr/>
                </p:nvGrpSpPr>
                <p:grpSpPr>
                  <a:xfrm>
                    <a:off x="6476184" y="1764113"/>
                    <a:ext cx="110455" cy="154265"/>
                    <a:chOff x="6476184" y="1764113"/>
                    <a:chExt cx="110455" cy="154265"/>
                  </a:xfrm>
                </p:grpSpPr>
                <p:cxnSp>
                  <p:nvCxnSpPr>
                    <p:cNvPr id="11081" name="Straight Connector 11080">
                      <a:extLst>
                        <a:ext uri="{FF2B5EF4-FFF2-40B4-BE49-F238E27FC236}">
                          <a16:creationId xmlns:a16="http://schemas.microsoft.com/office/drawing/2014/main" id="{F8F5AF9D-A1F8-27F6-79E5-707B68D775E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82" name="Straight Connector 11081">
                      <a:extLst>
                        <a:ext uri="{FF2B5EF4-FFF2-40B4-BE49-F238E27FC236}">
                          <a16:creationId xmlns:a16="http://schemas.microsoft.com/office/drawing/2014/main" id="{CB0AEB59-B5D4-4A8A-DD6B-E9785516E17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78" name="Group 11077">
                    <a:extLst>
                      <a:ext uri="{FF2B5EF4-FFF2-40B4-BE49-F238E27FC236}">
                        <a16:creationId xmlns:a16="http://schemas.microsoft.com/office/drawing/2014/main" id="{A5A684FD-E5EF-18EE-FBD6-91476C685FD4}"/>
                      </a:ext>
                    </a:extLst>
                  </p:cNvPr>
                  <p:cNvGrpSpPr/>
                  <p:nvPr/>
                </p:nvGrpSpPr>
                <p:grpSpPr>
                  <a:xfrm>
                    <a:off x="6367490" y="1536575"/>
                    <a:ext cx="319380" cy="260420"/>
                    <a:chOff x="6357510" y="1536575"/>
                    <a:chExt cx="319380" cy="260420"/>
                  </a:xfrm>
                </p:grpSpPr>
                <p:sp>
                  <p:nvSpPr>
                    <p:cNvPr id="11079" name="Oval 395">
                      <a:extLst>
                        <a:ext uri="{FF2B5EF4-FFF2-40B4-BE49-F238E27FC236}">
                          <a16:creationId xmlns:a16="http://schemas.microsoft.com/office/drawing/2014/main" id="{BFC89211-0653-E3F5-45DB-E0A221103F85}"/>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80" name="Oval 396">
                      <a:extLst>
                        <a:ext uri="{FF2B5EF4-FFF2-40B4-BE49-F238E27FC236}">
                          <a16:creationId xmlns:a16="http://schemas.microsoft.com/office/drawing/2014/main" id="{13A259B2-ABBB-B131-8BEC-BBF3E1132024}"/>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70" name="Group 11069">
                  <a:extLst>
                    <a:ext uri="{FF2B5EF4-FFF2-40B4-BE49-F238E27FC236}">
                      <a16:creationId xmlns:a16="http://schemas.microsoft.com/office/drawing/2014/main" id="{54E67DBF-6926-4792-AA64-9383F7EB00DA}"/>
                    </a:ext>
                  </a:extLst>
                </p:cNvPr>
                <p:cNvGrpSpPr/>
                <p:nvPr/>
              </p:nvGrpSpPr>
              <p:grpSpPr>
                <a:xfrm>
                  <a:off x="6372481" y="1933291"/>
                  <a:ext cx="309399" cy="386224"/>
                  <a:chOff x="6372481" y="1933291"/>
                  <a:chExt cx="309399" cy="386224"/>
                </a:xfrm>
              </p:grpSpPr>
              <p:grpSp>
                <p:nvGrpSpPr>
                  <p:cNvPr id="11071" name="Group 11070">
                    <a:extLst>
                      <a:ext uri="{FF2B5EF4-FFF2-40B4-BE49-F238E27FC236}">
                        <a16:creationId xmlns:a16="http://schemas.microsoft.com/office/drawing/2014/main" id="{26478CC8-0210-0746-2706-6EAE0523329E}"/>
                      </a:ext>
                    </a:extLst>
                  </p:cNvPr>
                  <p:cNvGrpSpPr/>
                  <p:nvPr/>
                </p:nvGrpSpPr>
                <p:grpSpPr>
                  <a:xfrm>
                    <a:off x="6477582" y="1933291"/>
                    <a:ext cx="110455" cy="154265"/>
                    <a:chOff x="6476184" y="1764113"/>
                    <a:chExt cx="110455" cy="154265"/>
                  </a:xfrm>
                </p:grpSpPr>
                <p:cxnSp>
                  <p:nvCxnSpPr>
                    <p:cNvPr id="11075" name="Straight Connector 11074">
                      <a:extLst>
                        <a:ext uri="{FF2B5EF4-FFF2-40B4-BE49-F238E27FC236}">
                          <a16:creationId xmlns:a16="http://schemas.microsoft.com/office/drawing/2014/main" id="{7A5BA750-707B-486A-E6DD-32150915165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76" name="Straight Connector 11075">
                      <a:extLst>
                        <a:ext uri="{FF2B5EF4-FFF2-40B4-BE49-F238E27FC236}">
                          <a16:creationId xmlns:a16="http://schemas.microsoft.com/office/drawing/2014/main" id="{BC748909-5314-C2E8-1611-C2448998F24F}"/>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72" name="Group 11071">
                    <a:extLst>
                      <a:ext uri="{FF2B5EF4-FFF2-40B4-BE49-F238E27FC236}">
                        <a16:creationId xmlns:a16="http://schemas.microsoft.com/office/drawing/2014/main" id="{71A35C31-8A40-869B-CA44-40050C0F7B57}"/>
                      </a:ext>
                    </a:extLst>
                  </p:cNvPr>
                  <p:cNvGrpSpPr/>
                  <p:nvPr/>
                </p:nvGrpSpPr>
                <p:grpSpPr>
                  <a:xfrm>
                    <a:off x="6372481" y="2066644"/>
                    <a:ext cx="309399" cy="252871"/>
                    <a:chOff x="6387452" y="2049866"/>
                    <a:chExt cx="309399" cy="252871"/>
                  </a:xfrm>
                </p:grpSpPr>
                <p:sp>
                  <p:nvSpPr>
                    <p:cNvPr id="11073" name="Oval 366">
                      <a:extLst>
                        <a:ext uri="{FF2B5EF4-FFF2-40B4-BE49-F238E27FC236}">
                          <a16:creationId xmlns:a16="http://schemas.microsoft.com/office/drawing/2014/main" id="{EB3FB7EB-6A27-94F5-DAF9-52F02164D80D}"/>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74" name="Oval 449">
                      <a:extLst>
                        <a:ext uri="{FF2B5EF4-FFF2-40B4-BE49-F238E27FC236}">
                          <a16:creationId xmlns:a16="http://schemas.microsoft.com/office/drawing/2014/main" id="{19E5A800-8DF0-1563-B917-D20E9CD9AD8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09" name="Group 11008">
                <a:extLst>
                  <a:ext uri="{FF2B5EF4-FFF2-40B4-BE49-F238E27FC236}">
                    <a16:creationId xmlns:a16="http://schemas.microsoft.com/office/drawing/2014/main" id="{F9A66981-466D-2D6E-876B-7732D8362545}"/>
                  </a:ext>
                </a:extLst>
              </p:cNvPr>
              <p:cNvGrpSpPr/>
              <p:nvPr/>
            </p:nvGrpSpPr>
            <p:grpSpPr>
              <a:xfrm>
                <a:off x="-1043661" y="2323266"/>
                <a:ext cx="184312" cy="451829"/>
                <a:chOff x="6367490" y="1536575"/>
                <a:chExt cx="319380" cy="782940"/>
              </a:xfrm>
            </p:grpSpPr>
            <p:grpSp>
              <p:nvGrpSpPr>
                <p:cNvPr id="11055" name="Group 11054">
                  <a:extLst>
                    <a:ext uri="{FF2B5EF4-FFF2-40B4-BE49-F238E27FC236}">
                      <a16:creationId xmlns:a16="http://schemas.microsoft.com/office/drawing/2014/main" id="{93BE473D-A28A-8F21-4C5E-AE1DB84C6F78}"/>
                    </a:ext>
                  </a:extLst>
                </p:cNvPr>
                <p:cNvGrpSpPr/>
                <p:nvPr/>
              </p:nvGrpSpPr>
              <p:grpSpPr>
                <a:xfrm>
                  <a:off x="6367490" y="1536575"/>
                  <a:ext cx="319380" cy="381803"/>
                  <a:chOff x="6367490" y="1536575"/>
                  <a:chExt cx="319380" cy="381803"/>
                </a:xfrm>
              </p:grpSpPr>
              <p:grpSp>
                <p:nvGrpSpPr>
                  <p:cNvPr id="11063" name="Group 11062">
                    <a:extLst>
                      <a:ext uri="{FF2B5EF4-FFF2-40B4-BE49-F238E27FC236}">
                        <a16:creationId xmlns:a16="http://schemas.microsoft.com/office/drawing/2014/main" id="{50D84C58-D733-07EA-57D1-B01344FE88ED}"/>
                      </a:ext>
                    </a:extLst>
                  </p:cNvPr>
                  <p:cNvGrpSpPr/>
                  <p:nvPr/>
                </p:nvGrpSpPr>
                <p:grpSpPr>
                  <a:xfrm>
                    <a:off x="6476184" y="1764113"/>
                    <a:ext cx="110455" cy="154265"/>
                    <a:chOff x="6476184" y="1764113"/>
                    <a:chExt cx="110455" cy="154265"/>
                  </a:xfrm>
                </p:grpSpPr>
                <p:cxnSp>
                  <p:nvCxnSpPr>
                    <p:cNvPr id="11067" name="Straight Connector 11066">
                      <a:extLst>
                        <a:ext uri="{FF2B5EF4-FFF2-40B4-BE49-F238E27FC236}">
                          <a16:creationId xmlns:a16="http://schemas.microsoft.com/office/drawing/2014/main" id="{31C8600B-F270-B9BD-749B-22CF0399B16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68" name="Straight Connector 11067">
                      <a:extLst>
                        <a:ext uri="{FF2B5EF4-FFF2-40B4-BE49-F238E27FC236}">
                          <a16:creationId xmlns:a16="http://schemas.microsoft.com/office/drawing/2014/main" id="{39B45D74-E8D9-AEFD-BF35-2B5F622E3115}"/>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64" name="Group 11063">
                    <a:extLst>
                      <a:ext uri="{FF2B5EF4-FFF2-40B4-BE49-F238E27FC236}">
                        <a16:creationId xmlns:a16="http://schemas.microsoft.com/office/drawing/2014/main" id="{D69FBEC3-04E6-E598-2BB5-6A25B3460781}"/>
                      </a:ext>
                    </a:extLst>
                  </p:cNvPr>
                  <p:cNvGrpSpPr/>
                  <p:nvPr/>
                </p:nvGrpSpPr>
                <p:grpSpPr>
                  <a:xfrm>
                    <a:off x="6367490" y="1536575"/>
                    <a:ext cx="319380" cy="260420"/>
                    <a:chOff x="6357510" y="1536575"/>
                    <a:chExt cx="319380" cy="260420"/>
                  </a:xfrm>
                </p:grpSpPr>
                <p:sp>
                  <p:nvSpPr>
                    <p:cNvPr id="11065" name="Oval 395">
                      <a:extLst>
                        <a:ext uri="{FF2B5EF4-FFF2-40B4-BE49-F238E27FC236}">
                          <a16:creationId xmlns:a16="http://schemas.microsoft.com/office/drawing/2014/main" id="{E62C2A6E-8B97-CFE5-E6A6-2608CA311E45}"/>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66" name="Oval 396">
                      <a:extLst>
                        <a:ext uri="{FF2B5EF4-FFF2-40B4-BE49-F238E27FC236}">
                          <a16:creationId xmlns:a16="http://schemas.microsoft.com/office/drawing/2014/main" id="{9C978548-543B-9D51-2CC8-49E3C8EBB8F4}"/>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56" name="Group 11055">
                  <a:extLst>
                    <a:ext uri="{FF2B5EF4-FFF2-40B4-BE49-F238E27FC236}">
                      <a16:creationId xmlns:a16="http://schemas.microsoft.com/office/drawing/2014/main" id="{9FE44856-6A42-20E6-7434-181E405B3ACF}"/>
                    </a:ext>
                  </a:extLst>
                </p:cNvPr>
                <p:cNvGrpSpPr/>
                <p:nvPr/>
              </p:nvGrpSpPr>
              <p:grpSpPr>
                <a:xfrm>
                  <a:off x="6372481" y="1933291"/>
                  <a:ext cx="309399" cy="386224"/>
                  <a:chOff x="6372481" y="1933291"/>
                  <a:chExt cx="309399" cy="386224"/>
                </a:xfrm>
              </p:grpSpPr>
              <p:grpSp>
                <p:nvGrpSpPr>
                  <p:cNvPr id="11057" name="Group 11056">
                    <a:extLst>
                      <a:ext uri="{FF2B5EF4-FFF2-40B4-BE49-F238E27FC236}">
                        <a16:creationId xmlns:a16="http://schemas.microsoft.com/office/drawing/2014/main" id="{DBA309B9-E0D8-9923-9465-1549F351801F}"/>
                      </a:ext>
                    </a:extLst>
                  </p:cNvPr>
                  <p:cNvGrpSpPr/>
                  <p:nvPr/>
                </p:nvGrpSpPr>
                <p:grpSpPr>
                  <a:xfrm>
                    <a:off x="6477582" y="1933291"/>
                    <a:ext cx="110455" cy="154265"/>
                    <a:chOff x="6476184" y="1764113"/>
                    <a:chExt cx="110455" cy="154265"/>
                  </a:xfrm>
                </p:grpSpPr>
                <p:cxnSp>
                  <p:nvCxnSpPr>
                    <p:cNvPr id="11061" name="Straight Connector 11060">
                      <a:extLst>
                        <a:ext uri="{FF2B5EF4-FFF2-40B4-BE49-F238E27FC236}">
                          <a16:creationId xmlns:a16="http://schemas.microsoft.com/office/drawing/2014/main" id="{E9B2D0CE-F522-4026-9FD2-28B9B2A75D3E}"/>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62" name="Straight Connector 11061">
                      <a:extLst>
                        <a:ext uri="{FF2B5EF4-FFF2-40B4-BE49-F238E27FC236}">
                          <a16:creationId xmlns:a16="http://schemas.microsoft.com/office/drawing/2014/main" id="{96755575-2907-2A84-2AEC-5BFB43FF0135}"/>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58" name="Group 11057">
                    <a:extLst>
                      <a:ext uri="{FF2B5EF4-FFF2-40B4-BE49-F238E27FC236}">
                        <a16:creationId xmlns:a16="http://schemas.microsoft.com/office/drawing/2014/main" id="{86FF3615-9195-1168-4363-1CED9D5B25C0}"/>
                      </a:ext>
                    </a:extLst>
                  </p:cNvPr>
                  <p:cNvGrpSpPr/>
                  <p:nvPr/>
                </p:nvGrpSpPr>
                <p:grpSpPr>
                  <a:xfrm>
                    <a:off x="6372481" y="2066644"/>
                    <a:ext cx="309399" cy="252871"/>
                    <a:chOff x="6387452" y="2049866"/>
                    <a:chExt cx="309399" cy="252871"/>
                  </a:xfrm>
                </p:grpSpPr>
                <p:sp>
                  <p:nvSpPr>
                    <p:cNvPr id="11059" name="Oval 366">
                      <a:extLst>
                        <a:ext uri="{FF2B5EF4-FFF2-40B4-BE49-F238E27FC236}">
                          <a16:creationId xmlns:a16="http://schemas.microsoft.com/office/drawing/2014/main" id="{4A6B6856-439E-EC8F-54C1-B33DCA61A922}"/>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60" name="Oval 449">
                      <a:extLst>
                        <a:ext uri="{FF2B5EF4-FFF2-40B4-BE49-F238E27FC236}">
                          <a16:creationId xmlns:a16="http://schemas.microsoft.com/office/drawing/2014/main" id="{773D75EC-B832-FE9D-D86D-6ECD84CCEB7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10" name="Group 11009">
                <a:extLst>
                  <a:ext uri="{FF2B5EF4-FFF2-40B4-BE49-F238E27FC236}">
                    <a16:creationId xmlns:a16="http://schemas.microsoft.com/office/drawing/2014/main" id="{3D5D3B31-9712-40BF-7BB4-DDB3C9FD0E50}"/>
                  </a:ext>
                </a:extLst>
              </p:cNvPr>
              <p:cNvGrpSpPr/>
              <p:nvPr/>
            </p:nvGrpSpPr>
            <p:grpSpPr>
              <a:xfrm>
                <a:off x="-846355" y="2323266"/>
                <a:ext cx="184312" cy="451829"/>
                <a:chOff x="6367490" y="1536575"/>
                <a:chExt cx="319380" cy="782940"/>
              </a:xfrm>
            </p:grpSpPr>
            <p:grpSp>
              <p:nvGrpSpPr>
                <p:cNvPr id="11041" name="Group 11040">
                  <a:extLst>
                    <a:ext uri="{FF2B5EF4-FFF2-40B4-BE49-F238E27FC236}">
                      <a16:creationId xmlns:a16="http://schemas.microsoft.com/office/drawing/2014/main" id="{35EABD1F-539A-655A-B8E4-8FC6C2BAA770}"/>
                    </a:ext>
                  </a:extLst>
                </p:cNvPr>
                <p:cNvGrpSpPr/>
                <p:nvPr/>
              </p:nvGrpSpPr>
              <p:grpSpPr>
                <a:xfrm>
                  <a:off x="6367490" y="1536575"/>
                  <a:ext cx="319380" cy="381803"/>
                  <a:chOff x="6367490" y="1536575"/>
                  <a:chExt cx="319380" cy="381803"/>
                </a:xfrm>
              </p:grpSpPr>
              <p:grpSp>
                <p:nvGrpSpPr>
                  <p:cNvPr id="11049" name="Group 11048">
                    <a:extLst>
                      <a:ext uri="{FF2B5EF4-FFF2-40B4-BE49-F238E27FC236}">
                        <a16:creationId xmlns:a16="http://schemas.microsoft.com/office/drawing/2014/main" id="{24F9B40F-AB5A-AD7E-B868-45BB4302CEBF}"/>
                      </a:ext>
                    </a:extLst>
                  </p:cNvPr>
                  <p:cNvGrpSpPr/>
                  <p:nvPr/>
                </p:nvGrpSpPr>
                <p:grpSpPr>
                  <a:xfrm>
                    <a:off x="6476184" y="1764113"/>
                    <a:ext cx="110455" cy="154265"/>
                    <a:chOff x="6476184" y="1764113"/>
                    <a:chExt cx="110455" cy="154265"/>
                  </a:xfrm>
                </p:grpSpPr>
                <p:cxnSp>
                  <p:nvCxnSpPr>
                    <p:cNvPr id="11053" name="Straight Connector 11052">
                      <a:extLst>
                        <a:ext uri="{FF2B5EF4-FFF2-40B4-BE49-F238E27FC236}">
                          <a16:creationId xmlns:a16="http://schemas.microsoft.com/office/drawing/2014/main" id="{41D2C526-BB5D-060B-7F33-E5C43E95738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54" name="Straight Connector 11053">
                      <a:extLst>
                        <a:ext uri="{FF2B5EF4-FFF2-40B4-BE49-F238E27FC236}">
                          <a16:creationId xmlns:a16="http://schemas.microsoft.com/office/drawing/2014/main" id="{7A710D9D-B49E-9744-C523-3FACD2F571A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50" name="Group 11049">
                    <a:extLst>
                      <a:ext uri="{FF2B5EF4-FFF2-40B4-BE49-F238E27FC236}">
                        <a16:creationId xmlns:a16="http://schemas.microsoft.com/office/drawing/2014/main" id="{D9D8FE09-0EF9-1A48-AEFD-ADD840E93EDB}"/>
                      </a:ext>
                    </a:extLst>
                  </p:cNvPr>
                  <p:cNvGrpSpPr/>
                  <p:nvPr/>
                </p:nvGrpSpPr>
                <p:grpSpPr>
                  <a:xfrm>
                    <a:off x="6367490" y="1536575"/>
                    <a:ext cx="319380" cy="260420"/>
                    <a:chOff x="6357510" y="1536575"/>
                    <a:chExt cx="319380" cy="260420"/>
                  </a:xfrm>
                </p:grpSpPr>
                <p:sp>
                  <p:nvSpPr>
                    <p:cNvPr id="11051" name="Oval 395">
                      <a:extLst>
                        <a:ext uri="{FF2B5EF4-FFF2-40B4-BE49-F238E27FC236}">
                          <a16:creationId xmlns:a16="http://schemas.microsoft.com/office/drawing/2014/main" id="{0B86B6F5-56D9-83E3-903C-FBC47878194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52" name="Oval 396">
                      <a:extLst>
                        <a:ext uri="{FF2B5EF4-FFF2-40B4-BE49-F238E27FC236}">
                          <a16:creationId xmlns:a16="http://schemas.microsoft.com/office/drawing/2014/main" id="{1EA0A814-456B-671B-C215-8A775924C71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42" name="Group 11041">
                  <a:extLst>
                    <a:ext uri="{FF2B5EF4-FFF2-40B4-BE49-F238E27FC236}">
                      <a16:creationId xmlns:a16="http://schemas.microsoft.com/office/drawing/2014/main" id="{F64DD59D-BAF3-82BA-9ED8-2BAEEA16E5AE}"/>
                    </a:ext>
                  </a:extLst>
                </p:cNvPr>
                <p:cNvGrpSpPr/>
                <p:nvPr/>
              </p:nvGrpSpPr>
              <p:grpSpPr>
                <a:xfrm>
                  <a:off x="6372481" y="1933291"/>
                  <a:ext cx="309399" cy="386224"/>
                  <a:chOff x="6372481" y="1933291"/>
                  <a:chExt cx="309399" cy="386224"/>
                </a:xfrm>
              </p:grpSpPr>
              <p:grpSp>
                <p:nvGrpSpPr>
                  <p:cNvPr id="11043" name="Group 11042">
                    <a:extLst>
                      <a:ext uri="{FF2B5EF4-FFF2-40B4-BE49-F238E27FC236}">
                        <a16:creationId xmlns:a16="http://schemas.microsoft.com/office/drawing/2014/main" id="{C3F2A2AF-652A-29F7-24D8-C7B5DF2F1517}"/>
                      </a:ext>
                    </a:extLst>
                  </p:cNvPr>
                  <p:cNvGrpSpPr/>
                  <p:nvPr/>
                </p:nvGrpSpPr>
                <p:grpSpPr>
                  <a:xfrm>
                    <a:off x="6477582" y="1933291"/>
                    <a:ext cx="110455" cy="154265"/>
                    <a:chOff x="6476184" y="1764113"/>
                    <a:chExt cx="110455" cy="154265"/>
                  </a:xfrm>
                </p:grpSpPr>
                <p:cxnSp>
                  <p:nvCxnSpPr>
                    <p:cNvPr id="11047" name="Straight Connector 11046">
                      <a:extLst>
                        <a:ext uri="{FF2B5EF4-FFF2-40B4-BE49-F238E27FC236}">
                          <a16:creationId xmlns:a16="http://schemas.microsoft.com/office/drawing/2014/main" id="{7EAB102F-8347-EEBC-7524-220AA2E2D2AE}"/>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48" name="Straight Connector 11047">
                      <a:extLst>
                        <a:ext uri="{FF2B5EF4-FFF2-40B4-BE49-F238E27FC236}">
                          <a16:creationId xmlns:a16="http://schemas.microsoft.com/office/drawing/2014/main" id="{28C21333-03D5-76BA-254A-E80060A121D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44" name="Group 11043">
                    <a:extLst>
                      <a:ext uri="{FF2B5EF4-FFF2-40B4-BE49-F238E27FC236}">
                        <a16:creationId xmlns:a16="http://schemas.microsoft.com/office/drawing/2014/main" id="{61C408E8-9BB4-4B13-50FC-111E8C9C1D8F}"/>
                      </a:ext>
                    </a:extLst>
                  </p:cNvPr>
                  <p:cNvGrpSpPr/>
                  <p:nvPr/>
                </p:nvGrpSpPr>
                <p:grpSpPr>
                  <a:xfrm>
                    <a:off x="6372481" y="2066644"/>
                    <a:ext cx="309399" cy="252871"/>
                    <a:chOff x="6387452" y="2049866"/>
                    <a:chExt cx="309399" cy="252871"/>
                  </a:xfrm>
                </p:grpSpPr>
                <p:sp>
                  <p:nvSpPr>
                    <p:cNvPr id="11045" name="Oval 366">
                      <a:extLst>
                        <a:ext uri="{FF2B5EF4-FFF2-40B4-BE49-F238E27FC236}">
                          <a16:creationId xmlns:a16="http://schemas.microsoft.com/office/drawing/2014/main" id="{1CDA9C64-7CB3-13DD-199E-8CADC500E698}"/>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46" name="Oval 449">
                      <a:extLst>
                        <a:ext uri="{FF2B5EF4-FFF2-40B4-BE49-F238E27FC236}">
                          <a16:creationId xmlns:a16="http://schemas.microsoft.com/office/drawing/2014/main" id="{D4479C9A-F0A4-F0C6-E3CE-B9940CEEBBFC}"/>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11" name="Group 11010">
                <a:extLst>
                  <a:ext uri="{FF2B5EF4-FFF2-40B4-BE49-F238E27FC236}">
                    <a16:creationId xmlns:a16="http://schemas.microsoft.com/office/drawing/2014/main" id="{5FBF08F9-D67C-E792-7C23-A7D9B6BBC992}"/>
                  </a:ext>
                </a:extLst>
              </p:cNvPr>
              <p:cNvGrpSpPr/>
              <p:nvPr/>
            </p:nvGrpSpPr>
            <p:grpSpPr>
              <a:xfrm>
                <a:off x="-649049" y="2323266"/>
                <a:ext cx="184312" cy="451829"/>
                <a:chOff x="6367490" y="1536575"/>
                <a:chExt cx="319380" cy="782940"/>
              </a:xfrm>
            </p:grpSpPr>
            <p:grpSp>
              <p:nvGrpSpPr>
                <p:cNvPr id="11027" name="Group 11026">
                  <a:extLst>
                    <a:ext uri="{FF2B5EF4-FFF2-40B4-BE49-F238E27FC236}">
                      <a16:creationId xmlns:a16="http://schemas.microsoft.com/office/drawing/2014/main" id="{1C1028CF-68E3-D0CB-A484-145C8921C8AA}"/>
                    </a:ext>
                  </a:extLst>
                </p:cNvPr>
                <p:cNvGrpSpPr/>
                <p:nvPr/>
              </p:nvGrpSpPr>
              <p:grpSpPr>
                <a:xfrm>
                  <a:off x="6367490" y="1536575"/>
                  <a:ext cx="319380" cy="381803"/>
                  <a:chOff x="6367490" y="1536575"/>
                  <a:chExt cx="319380" cy="381803"/>
                </a:xfrm>
              </p:grpSpPr>
              <p:grpSp>
                <p:nvGrpSpPr>
                  <p:cNvPr id="11035" name="Group 11034">
                    <a:extLst>
                      <a:ext uri="{FF2B5EF4-FFF2-40B4-BE49-F238E27FC236}">
                        <a16:creationId xmlns:a16="http://schemas.microsoft.com/office/drawing/2014/main" id="{E0FCFBF9-407B-8C75-A927-6416246743E2}"/>
                      </a:ext>
                    </a:extLst>
                  </p:cNvPr>
                  <p:cNvGrpSpPr/>
                  <p:nvPr/>
                </p:nvGrpSpPr>
                <p:grpSpPr>
                  <a:xfrm>
                    <a:off x="6476184" y="1764113"/>
                    <a:ext cx="110455" cy="154265"/>
                    <a:chOff x="6476184" y="1764113"/>
                    <a:chExt cx="110455" cy="154265"/>
                  </a:xfrm>
                </p:grpSpPr>
                <p:cxnSp>
                  <p:nvCxnSpPr>
                    <p:cNvPr id="11039" name="Straight Connector 11038">
                      <a:extLst>
                        <a:ext uri="{FF2B5EF4-FFF2-40B4-BE49-F238E27FC236}">
                          <a16:creationId xmlns:a16="http://schemas.microsoft.com/office/drawing/2014/main" id="{6BB92018-32BB-DD5F-5DA3-95C4711A7BCC}"/>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40" name="Straight Connector 11039">
                      <a:extLst>
                        <a:ext uri="{FF2B5EF4-FFF2-40B4-BE49-F238E27FC236}">
                          <a16:creationId xmlns:a16="http://schemas.microsoft.com/office/drawing/2014/main" id="{FA0A2ADE-4584-6642-3B86-A8DACF08BB82}"/>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36" name="Group 11035">
                    <a:extLst>
                      <a:ext uri="{FF2B5EF4-FFF2-40B4-BE49-F238E27FC236}">
                        <a16:creationId xmlns:a16="http://schemas.microsoft.com/office/drawing/2014/main" id="{E9D8FC19-59A5-0963-49C9-813F899FF05C}"/>
                      </a:ext>
                    </a:extLst>
                  </p:cNvPr>
                  <p:cNvGrpSpPr/>
                  <p:nvPr/>
                </p:nvGrpSpPr>
                <p:grpSpPr>
                  <a:xfrm>
                    <a:off x="6367490" y="1536575"/>
                    <a:ext cx="319380" cy="260420"/>
                    <a:chOff x="6357510" y="1536575"/>
                    <a:chExt cx="319380" cy="260420"/>
                  </a:xfrm>
                </p:grpSpPr>
                <p:sp>
                  <p:nvSpPr>
                    <p:cNvPr id="11037" name="Oval 395">
                      <a:extLst>
                        <a:ext uri="{FF2B5EF4-FFF2-40B4-BE49-F238E27FC236}">
                          <a16:creationId xmlns:a16="http://schemas.microsoft.com/office/drawing/2014/main" id="{000D67FF-ADB9-B61D-5FC1-462A4FA16DF9}"/>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38" name="Oval 396">
                      <a:extLst>
                        <a:ext uri="{FF2B5EF4-FFF2-40B4-BE49-F238E27FC236}">
                          <a16:creationId xmlns:a16="http://schemas.microsoft.com/office/drawing/2014/main" id="{FF90BCC0-CFC0-6DB7-8BA5-FF53AB157ED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28" name="Group 11027">
                  <a:extLst>
                    <a:ext uri="{FF2B5EF4-FFF2-40B4-BE49-F238E27FC236}">
                      <a16:creationId xmlns:a16="http://schemas.microsoft.com/office/drawing/2014/main" id="{97605E70-E830-9FDA-646F-7BDF842F21E9}"/>
                    </a:ext>
                  </a:extLst>
                </p:cNvPr>
                <p:cNvGrpSpPr/>
                <p:nvPr/>
              </p:nvGrpSpPr>
              <p:grpSpPr>
                <a:xfrm>
                  <a:off x="6372481" y="1933291"/>
                  <a:ext cx="309399" cy="386224"/>
                  <a:chOff x="6372481" y="1933291"/>
                  <a:chExt cx="309399" cy="386224"/>
                </a:xfrm>
              </p:grpSpPr>
              <p:grpSp>
                <p:nvGrpSpPr>
                  <p:cNvPr id="11029" name="Group 11028">
                    <a:extLst>
                      <a:ext uri="{FF2B5EF4-FFF2-40B4-BE49-F238E27FC236}">
                        <a16:creationId xmlns:a16="http://schemas.microsoft.com/office/drawing/2014/main" id="{F5638068-F410-E3A3-8621-125343390764}"/>
                      </a:ext>
                    </a:extLst>
                  </p:cNvPr>
                  <p:cNvGrpSpPr/>
                  <p:nvPr/>
                </p:nvGrpSpPr>
                <p:grpSpPr>
                  <a:xfrm>
                    <a:off x="6477582" y="1933291"/>
                    <a:ext cx="110455" cy="154265"/>
                    <a:chOff x="6476184" y="1764113"/>
                    <a:chExt cx="110455" cy="154265"/>
                  </a:xfrm>
                </p:grpSpPr>
                <p:cxnSp>
                  <p:nvCxnSpPr>
                    <p:cNvPr id="11033" name="Straight Connector 11032">
                      <a:extLst>
                        <a:ext uri="{FF2B5EF4-FFF2-40B4-BE49-F238E27FC236}">
                          <a16:creationId xmlns:a16="http://schemas.microsoft.com/office/drawing/2014/main" id="{69ABD974-7A35-CB12-1B2C-2EB4C66F00D1}"/>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34" name="Straight Connector 11033">
                      <a:extLst>
                        <a:ext uri="{FF2B5EF4-FFF2-40B4-BE49-F238E27FC236}">
                          <a16:creationId xmlns:a16="http://schemas.microsoft.com/office/drawing/2014/main" id="{4D5DB836-29F3-2B37-04E1-A8401213B3E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30" name="Group 11029">
                    <a:extLst>
                      <a:ext uri="{FF2B5EF4-FFF2-40B4-BE49-F238E27FC236}">
                        <a16:creationId xmlns:a16="http://schemas.microsoft.com/office/drawing/2014/main" id="{0BF92FE3-347B-B5CD-DE6D-77525191D806}"/>
                      </a:ext>
                    </a:extLst>
                  </p:cNvPr>
                  <p:cNvGrpSpPr/>
                  <p:nvPr/>
                </p:nvGrpSpPr>
                <p:grpSpPr>
                  <a:xfrm>
                    <a:off x="6372481" y="2066644"/>
                    <a:ext cx="309399" cy="252871"/>
                    <a:chOff x="6387452" y="2049866"/>
                    <a:chExt cx="309399" cy="252871"/>
                  </a:xfrm>
                </p:grpSpPr>
                <p:sp>
                  <p:nvSpPr>
                    <p:cNvPr id="11031" name="Oval 366">
                      <a:extLst>
                        <a:ext uri="{FF2B5EF4-FFF2-40B4-BE49-F238E27FC236}">
                          <a16:creationId xmlns:a16="http://schemas.microsoft.com/office/drawing/2014/main" id="{7659F6F1-932F-134A-66C2-26D3EE402C91}"/>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32" name="Oval 449">
                      <a:extLst>
                        <a:ext uri="{FF2B5EF4-FFF2-40B4-BE49-F238E27FC236}">
                          <a16:creationId xmlns:a16="http://schemas.microsoft.com/office/drawing/2014/main" id="{640AC88D-4FBD-6779-2D4B-09331EEF011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1012" name="Group 11011">
                <a:extLst>
                  <a:ext uri="{FF2B5EF4-FFF2-40B4-BE49-F238E27FC236}">
                    <a16:creationId xmlns:a16="http://schemas.microsoft.com/office/drawing/2014/main" id="{ABE81D67-E855-4E99-45A0-95BF10DD9C0B}"/>
                  </a:ext>
                </a:extLst>
              </p:cNvPr>
              <p:cNvGrpSpPr/>
              <p:nvPr/>
            </p:nvGrpSpPr>
            <p:grpSpPr>
              <a:xfrm>
                <a:off x="-451743" y="2323266"/>
                <a:ext cx="184312" cy="451829"/>
                <a:chOff x="6367490" y="1536575"/>
                <a:chExt cx="319380" cy="782940"/>
              </a:xfrm>
            </p:grpSpPr>
            <p:grpSp>
              <p:nvGrpSpPr>
                <p:cNvPr id="11013" name="Group 11012">
                  <a:extLst>
                    <a:ext uri="{FF2B5EF4-FFF2-40B4-BE49-F238E27FC236}">
                      <a16:creationId xmlns:a16="http://schemas.microsoft.com/office/drawing/2014/main" id="{EA35B5FD-DDF6-42BA-2512-F06D4474E9EE}"/>
                    </a:ext>
                  </a:extLst>
                </p:cNvPr>
                <p:cNvGrpSpPr/>
                <p:nvPr/>
              </p:nvGrpSpPr>
              <p:grpSpPr>
                <a:xfrm>
                  <a:off x="6367490" y="1536575"/>
                  <a:ext cx="319380" cy="381803"/>
                  <a:chOff x="6367490" y="1536575"/>
                  <a:chExt cx="319380" cy="381803"/>
                </a:xfrm>
              </p:grpSpPr>
              <p:grpSp>
                <p:nvGrpSpPr>
                  <p:cNvPr id="11021" name="Group 11020">
                    <a:extLst>
                      <a:ext uri="{FF2B5EF4-FFF2-40B4-BE49-F238E27FC236}">
                        <a16:creationId xmlns:a16="http://schemas.microsoft.com/office/drawing/2014/main" id="{E6516BFA-332C-8386-6CA8-DEFEB75FDA71}"/>
                      </a:ext>
                    </a:extLst>
                  </p:cNvPr>
                  <p:cNvGrpSpPr/>
                  <p:nvPr/>
                </p:nvGrpSpPr>
                <p:grpSpPr>
                  <a:xfrm>
                    <a:off x="6476184" y="1764113"/>
                    <a:ext cx="110455" cy="154265"/>
                    <a:chOff x="6476184" y="1764113"/>
                    <a:chExt cx="110455" cy="154265"/>
                  </a:xfrm>
                </p:grpSpPr>
                <p:cxnSp>
                  <p:nvCxnSpPr>
                    <p:cNvPr id="11025" name="Straight Connector 11024">
                      <a:extLst>
                        <a:ext uri="{FF2B5EF4-FFF2-40B4-BE49-F238E27FC236}">
                          <a16:creationId xmlns:a16="http://schemas.microsoft.com/office/drawing/2014/main" id="{74564A68-948B-9B20-730A-27C1696D8C4B}"/>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26" name="Straight Connector 11025">
                      <a:extLst>
                        <a:ext uri="{FF2B5EF4-FFF2-40B4-BE49-F238E27FC236}">
                          <a16:creationId xmlns:a16="http://schemas.microsoft.com/office/drawing/2014/main" id="{C27BE702-EFAE-45F1-BF90-0A788F8CD2A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22" name="Group 11021">
                    <a:extLst>
                      <a:ext uri="{FF2B5EF4-FFF2-40B4-BE49-F238E27FC236}">
                        <a16:creationId xmlns:a16="http://schemas.microsoft.com/office/drawing/2014/main" id="{B948897B-C392-51E6-2A02-46D644615961}"/>
                      </a:ext>
                    </a:extLst>
                  </p:cNvPr>
                  <p:cNvGrpSpPr/>
                  <p:nvPr/>
                </p:nvGrpSpPr>
                <p:grpSpPr>
                  <a:xfrm>
                    <a:off x="6367490" y="1536575"/>
                    <a:ext cx="319380" cy="260420"/>
                    <a:chOff x="6357510" y="1536575"/>
                    <a:chExt cx="319380" cy="260420"/>
                  </a:xfrm>
                </p:grpSpPr>
                <p:sp>
                  <p:nvSpPr>
                    <p:cNvPr id="11023" name="Oval 395">
                      <a:extLst>
                        <a:ext uri="{FF2B5EF4-FFF2-40B4-BE49-F238E27FC236}">
                          <a16:creationId xmlns:a16="http://schemas.microsoft.com/office/drawing/2014/main" id="{CF368D62-A8E4-0A8E-1059-F1D01DFDF7E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24" name="Oval 396">
                      <a:extLst>
                        <a:ext uri="{FF2B5EF4-FFF2-40B4-BE49-F238E27FC236}">
                          <a16:creationId xmlns:a16="http://schemas.microsoft.com/office/drawing/2014/main" id="{E2101C3D-221F-BD75-B5C3-0D7A72A3607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1014" name="Group 11013">
                  <a:extLst>
                    <a:ext uri="{FF2B5EF4-FFF2-40B4-BE49-F238E27FC236}">
                      <a16:creationId xmlns:a16="http://schemas.microsoft.com/office/drawing/2014/main" id="{19EC46B4-EE7D-3215-6D4F-478F40A0639B}"/>
                    </a:ext>
                  </a:extLst>
                </p:cNvPr>
                <p:cNvGrpSpPr/>
                <p:nvPr/>
              </p:nvGrpSpPr>
              <p:grpSpPr>
                <a:xfrm>
                  <a:off x="6372481" y="1933291"/>
                  <a:ext cx="309399" cy="386224"/>
                  <a:chOff x="6372481" y="1933291"/>
                  <a:chExt cx="309399" cy="386224"/>
                </a:xfrm>
              </p:grpSpPr>
              <p:grpSp>
                <p:nvGrpSpPr>
                  <p:cNvPr id="11015" name="Group 11014">
                    <a:extLst>
                      <a:ext uri="{FF2B5EF4-FFF2-40B4-BE49-F238E27FC236}">
                        <a16:creationId xmlns:a16="http://schemas.microsoft.com/office/drawing/2014/main" id="{6F069B5A-4ADC-7197-578D-ADE2C148CDCE}"/>
                      </a:ext>
                    </a:extLst>
                  </p:cNvPr>
                  <p:cNvGrpSpPr/>
                  <p:nvPr/>
                </p:nvGrpSpPr>
                <p:grpSpPr>
                  <a:xfrm>
                    <a:off x="6477582" y="1933291"/>
                    <a:ext cx="110455" cy="154265"/>
                    <a:chOff x="6476184" y="1764113"/>
                    <a:chExt cx="110455" cy="154265"/>
                  </a:xfrm>
                </p:grpSpPr>
                <p:cxnSp>
                  <p:nvCxnSpPr>
                    <p:cNvPr id="11019" name="Straight Connector 11018">
                      <a:extLst>
                        <a:ext uri="{FF2B5EF4-FFF2-40B4-BE49-F238E27FC236}">
                          <a16:creationId xmlns:a16="http://schemas.microsoft.com/office/drawing/2014/main" id="{9177F7F8-497F-A3BD-3A83-4000D4D34AE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20" name="Straight Connector 11019">
                      <a:extLst>
                        <a:ext uri="{FF2B5EF4-FFF2-40B4-BE49-F238E27FC236}">
                          <a16:creationId xmlns:a16="http://schemas.microsoft.com/office/drawing/2014/main" id="{E4733BDF-A9EB-78A8-0709-E5E45982A5A2}"/>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16" name="Group 11015">
                    <a:extLst>
                      <a:ext uri="{FF2B5EF4-FFF2-40B4-BE49-F238E27FC236}">
                        <a16:creationId xmlns:a16="http://schemas.microsoft.com/office/drawing/2014/main" id="{17248AF8-CAE0-2EC3-B2E0-1B2AE71CD3F7}"/>
                      </a:ext>
                    </a:extLst>
                  </p:cNvPr>
                  <p:cNvGrpSpPr/>
                  <p:nvPr/>
                </p:nvGrpSpPr>
                <p:grpSpPr>
                  <a:xfrm>
                    <a:off x="6372481" y="2066644"/>
                    <a:ext cx="309399" cy="252871"/>
                    <a:chOff x="6387452" y="2049866"/>
                    <a:chExt cx="309399" cy="252871"/>
                  </a:xfrm>
                </p:grpSpPr>
                <p:sp>
                  <p:nvSpPr>
                    <p:cNvPr id="11017" name="Oval 366">
                      <a:extLst>
                        <a:ext uri="{FF2B5EF4-FFF2-40B4-BE49-F238E27FC236}">
                          <a16:creationId xmlns:a16="http://schemas.microsoft.com/office/drawing/2014/main" id="{A6507615-7716-0521-DC53-3CB4E5F73E29}"/>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18" name="Oval 449">
                      <a:extLst>
                        <a:ext uri="{FF2B5EF4-FFF2-40B4-BE49-F238E27FC236}">
                          <a16:creationId xmlns:a16="http://schemas.microsoft.com/office/drawing/2014/main" id="{D5D7C72E-7887-3D1A-779D-6484B6A90DE1}"/>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grpSp>
          <p:nvGrpSpPr>
            <p:cNvPr id="10794" name="Group 10793">
              <a:extLst>
                <a:ext uri="{FF2B5EF4-FFF2-40B4-BE49-F238E27FC236}">
                  <a16:creationId xmlns:a16="http://schemas.microsoft.com/office/drawing/2014/main" id="{F3CEA5F3-DE3D-0A65-6459-DBEC3D9D42BA}"/>
                </a:ext>
              </a:extLst>
            </p:cNvPr>
            <p:cNvGrpSpPr/>
            <p:nvPr/>
          </p:nvGrpSpPr>
          <p:grpSpPr>
            <a:xfrm rot="21449664">
              <a:off x="5142882" y="3200272"/>
              <a:ext cx="1368148" cy="451829"/>
              <a:chOff x="-1635579" y="2323266"/>
              <a:chExt cx="1368148" cy="451829"/>
            </a:xfrm>
          </p:grpSpPr>
          <p:grpSp>
            <p:nvGrpSpPr>
              <p:cNvPr id="10901" name="Group 10900">
                <a:extLst>
                  <a:ext uri="{FF2B5EF4-FFF2-40B4-BE49-F238E27FC236}">
                    <a16:creationId xmlns:a16="http://schemas.microsoft.com/office/drawing/2014/main" id="{69E55E48-109A-083E-6CAC-3F5B58549E2E}"/>
                  </a:ext>
                </a:extLst>
              </p:cNvPr>
              <p:cNvGrpSpPr/>
              <p:nvPr/>
            </p:nvGrpSpPr>
            <p:grpSpPr>
              <a:xfrm>
                <a:off x="-1635579" y="2323266"/>
                <a:ext cx="184312" cy="451829"/>
                <a:chOff x="6367490" y="1536575"/>
                <a:chExt cx="319380" cy="782940"/>
              </a:xfrm>
            </p:grpSpPr>
            <p:grpSp>
              <p:nvGrpSpPr>
                <p:cNvPr id="10992" name="Group 10991">
                  <a:extLst>
                    <a:ext uri="{FF2B5EF4-FFF2-40B4-BE49-F238E27FC236}">
                      <a16:creationId xmlns:a16="http://schemas.microsoft.com/office/drawing/2014/main" id="{4770229C-CF69-9560-8C1F-6E7D43965D9C}"/>
                    </a:ext>
                  </a:extLst>
                </p:cNvPr>
                <p:cNvGrpSpPr/>
                <p:nvPr/>
              </p:nvGrpSpPr>
              <p:grpSpPr>
                <a:xfrm>
                  <a:off x="6367490" y="1536575"/>
                  <a:ext cx="319380" cy="381803"/>
                  <a:chOff x="6367490" y="1536575"/>
                  <a:chExt cx="319380" cy="381803"/>
                </a:xfrm>
              </p:grpSpPr>
              <p:grpSp>
                <p:nvGrpSpPr>
                  <p:cNvPr id="11000" name="Group 10999">
                    <a:extLst>
                      <a:ext uri="{FF2B5EF4-FFF2-40B4-BE49-F238E27FC236}">
                        <a16:creationId xmlns:a16="http://schemas.microsoft.com/office/drawing/2014/main" id="{5063720E-6BB5-4C98-2A36-AAFC935DAE2F}"/>
                      </a:ext>
                    </a:extLst>
                  </p:cNvPr>
                  <p:cNvGrpSpPr/>
                  <p:nvPr/>
                </p:nvGrpSpPr>
                <p:grpSpPr>
                  <a:xfrm>
                    <a:off x="6476184" y="1764113"/>
                    <a:ext cx="110455" cy="154265"/>
                    <a:chOff x="6476184" y="1764113"/>
                    <a:chExt cx="110455" cy="154265"/>
                  </a:xfrm>
                </p:grpSpPr>
                <p:cxnSp>
                  <p:nvCxnSpPr>
                    <p:cNvPr id="11004" name="Straight Connector 11003">
                      <a:extLst>
                        <a:ext uri="{FF2B5EF4-FFF2-40B4-BE49-F238E27FC236}">
                          <a16:creationId xmlns:a16="http://schemas.microsoft.com/office/drawing/2014/main" id="{CA3CA762-3348-EA75-0A6C-38D13EDDFC0D}"/>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1005" name="Straight Connector 11004">
                      <a:extLst>
                        <a:ext uri="{FF2B5EF4-FFF2-40B4-BE49-F238E27FC236}">
                          <a16:creationId xmlns:a16="http://schemas.microsoft.com/office/drawing/2014/main" id="{B4B90FD0-C122-8F20-C783-87CAC73739F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1001" name="Group 11000">
                    <a:extLst>
                      <a:ext uri="{FF2B5EF4-FFF2-40B4-BE49-F238E27FC236}">
                        <a16:creationId xmlns:a16="http://schemas.microsoft.com/office/drawing/2014/main" id="{96309726-6B5A-3A66-C782-3C6C2A548C49}"/>
                      </a:ext>
                    </a:extLst>
                  </p:cNvPr>
                  <p:cNvGrpSpPr/>
                  <p:nvPr/>
                </p:nvGrpSpPr>
                <p:grpSpPr>
                  <a:xfrm>
                    <a:off x="6367490" y="1536575"/>
                    <a:ext cx="319380" cy="260420"/>
                    <a:chOff x="6357510" y="1536575"/>
                    <a:chExt cx="319380" cy="260420"/>
                  </a:xfrm>
                </p:grpSpPr>
                <p:sp>
                  <p:nvSpPr>
                    <p:cNvPr id="11002" name="Oval 395">
                      <a:extLst>
                        <a:ext uri="{FF2B5EF4-FFF2-40B4-BE49-F238E27FC236}">
                          <a16:creationId xmlns:a16="http://schemas.microsoft.com/office/drawing/2014/main" id="{B5724B53-4427-FEE0-4412-BCCB8391DD96}"/>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1003" name="Oval 396">
                      <a:extLst>
                        <a:ext uri="{FF2B5EF4-FFF2-40B4-BE49-F238E27FC236}">
                          <a16:creationId xmlns:a16="http://schemas.microsoft.com/office/drawing/2014/main" id="{7AAC6238-A30E-D696-4E61-4E1C9EDB3E3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93" name="Group 10992">
                  <a:extLst>
                    <a:ext uri="{FF2B5EF4-FFF2-40B4-BE49-F238E27FC236}">
                      <a16:creationId xmlns:a16="http://schemas.microsoft.com/office/drawing/2014/main" id="{EC882D6C-424F-C99A-CAD6-3BF93BBFB757}"/>
                    </a:ext>
                  </a:extLst>
                </p:cNvPr>
                <p:cNvGrpSpPr/>
                <p:nvPr/>
              </p:nvGrpSpPr>
              <p:grpSpPr>
                <a:xfrm>
                  <a:off x="6372481" y="1933291"/>
                  <a:ext cx="309399" cy="386224"/>
                  <a:chOff x="6372481" y="1933291"/>
                  <a:chExt cx="309399" cy="386224"/>
                </a:xfrm>
              </p:grpSpPr>
              <p:grpSp>
                <p:nvGrpSpPr>
                  <p:cNvPr id="10994" name="Group 10993">
                    <a:extLst>
                      <a:ext uri="{FF2B5EF4-FFF2-40B4-BE49-F238E27FC236}">
                        <a16:creationId xmlns:a16="http://schemas.microsoft.com/office/drawing/2014/main" id="{D1FCA22E-1B89-9547-C124-109797D91763}"/>
                      </a:ext>
                    </a:extLst>
                  </p:cNvPr>
                  <p:cNvGrpSpPr/>
                  <p:nvPr/>
                </p:nvGrpSpPr>
                <p:grpSpPr>
                  <a:xfrm>
                    <a:off x="6477582" y="1933291"/>
                    <a:ext cx="110455" cy="154265"/>
                    <a:chOff x="6476184" y="1764113"/>
                    <a:chExt cx="110455" cy="154265"/>
                  </a:xfrm>
                </p:grpSpPr>
                <p:cxnSp>
                  <p:nvCxnSpPr>
                    <p:cNvPr id="10998" name="Straight Connector 10997">
                      <a:extLst>
                        <a:ext uri="{FF2B5EF4-FFF2-40B4-BE49-F238E27FC236}">
                          <a16:creationId xmlns:a16="http://schemas.microsoft.com/office/drawing/2014/main" id="{D252D519-67F1-53CB-AAF9-D8BAF5E3C071}"/>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99" name="Straight Connector 10998">
                      <a:extLst>
                        <a:ext uri="{FF2B5EF4-FFF2-40B4-BE49-F238E27FC236}">
                          <a16:creationId xmlns:a16="http://schemas.microsoft.com/office/drawing/2014/main" id="{2404A77C-EFA9-6B32-E3C8-C0108D2BCA8E}"/>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95" name="Group 10994">
                    <a:extLst>
                      <a:ext uri="{FF2B5EF4-FFF2-40B4-BE49-F238E27FC236}">
                        <a16:creationId xmlns:a16="http://schemas.microsoft.com/office/drawing/2014/main" id="{CE8D8150-AEC0-A6F4-389C-5DE538E53027}"/>
                      </a:ext>
                    </a:extLst>
                  </p:cNvPr>
                  <p:cNvGrpSpPr/>
                  <p:nvPr/>
                </p:nvGrpSpPr>
                <p:grpSpPr>
                  <a:xfrm>
                    <a:off x="6372481" y="2066644"/>
                    <a:ext cx="309399" cy="252871"/>
                    <a:chOff x="6387452" y="2049866"/>
                    <a:chExt cx="309399" cy="252871"/>
                  </a:xfrm>
                </p:grpSpPr>
                <p:sp>
                  <p:nvSpPr>
                    <p:cNvPr id="10996" name="Oval 366">
                      <a:extLst>
                        <a:ext uri="{FF2B5EF4-FFF2-40B4-BE49-F238E27FC236}">
                          <a16:creationId xmlns:a16="http://schemas.microsoft.com/office/drawing/2014/main" id="{83B5D5BD-236B-E8AC-7641-A31C1E546398}"/>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97" name="Oval 449">
                      <a:extLst>
                        <a:ext uri="{FF2B5EF4-FFF2-40B4-BE49-F238E27FC236}">
                          <a16:creationId xmlns:a16="http://schemas.microsoft.com/office/drawing/2014/main" id="{60378B73-46CB-B7BC-75DA-F65328A540E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2" name="Group 10901">
                <a:extLst>
                  <a:ext uri="{FF2B5EF4-FFF2-40B4-BE49-F238E27FC236}">
                    <a16:creationId xmlns:a16="http://schemas.microsoft.com/office/drawing/2014/main" id="{B9F162A7-2B96-5287-1F11-810C11B1AC33}"/>
                  </a:ext>
                </a:extLst>
              </p:cNvPr>
              <p:cNvGrpSpPr/>
              <p:nvPr/>
            </p:nvGrpSpPr>
            <p:grpSpPr>
              <a:xfrm>
                <a:off x="-1438273" y="2323266"/>
                <a:ext cx="184312" cy="451829"/>
                <a:chOff x="6367490" y="1536575"/>
                <a:chExt cx="319380" cy="782940"/>
              </a:xfrm>
            </p:grpSpPr>
            <p:grpSp>
              <p:nvGrpSpPr>
                <p:cNvPr id="10978" name="Group 10977">
                  <a:extLst>
                    <a:ext uri="{FF2B5EF4-FFF2-40B4-BE49-F238E27FC236}">
                      <a16:creationId xmlns:a16="http://schemas.microsoft.com/office/drawing/2014/main" id="{23280F22-649E-00EF-EB67-B55975062B32}"/>
                    </a:ext>
                  </a:extLst>
                </p:cNvPr>
                <p:cNvGrpSpPr/>
                <p:nvPr/>
              </p:nvGrpSpPr>
              <p:grpSpPr>
                <a:xfrm>
                  <a:off x="6367490" y="1536575"/>
                  <a:ext cx="319380" cy="381803"/>
                  <a:chOff x="6367490" y="1536575"/>
                  <a:chExt cx="319380" cy="381803"/>
                </a:xfrm>
              </p:grpSpPr>
              <p:grpSp>
                <p:nvGrpSpPr>
                  <p:cNvPr id="10986" name="Group 10985">
                    <a:extLst>
                      <a:ext uri="{FF2B5EF4-FFF2-40B4-BE49-F238E27FC236}">
                        <a16:creationId xmlns:a16="http://schemas.microsoft.com/office/drawing/2014/main" id="{25C11FE9-4A4D-EC3D-DA89-EAB05A3C9299}"/>
                      </a:ext>
                    </a:extLst>
                  </p:cNvPr>
                  <p:cNvGrpSpPr/>
                  <p:nvPr/>
                </p:nvGrpSpPr>
                <p:grpSpPr>
                  <a:xfrm>
                    <a:off x="6476184" y="1764113"/>
                    <a:ext cx="110455" cy="154265"/>
                    <a:chOff x="6476184" y="1764113"/>
                    <a:chExt cx="110455" cy="154265"/>
                  </a:xfrm>
                </p:grpSpPr>
                <p:cxnSp>
                  <p:nvCxnSpPr>
                    <p:cNvPr id="10990" name="Straight Connector 10989">
                      <a:extLst>
                        <a:ext uri="{FF2B5EF4-FFF2-40B4-BE49-F238E27FC236}">
                          <a16:creationId xmlns:a16="http://schemas.microsoft.com/office/drawing/2014/main" id="{6DE1270B-0B16-324A-4D39-84E3D8C4E7A4}"/>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91" name="Straight Connector 10990">
                      <a:extLst>
                        <a:ext uri="{FF2B5EF4-FFF2-40B4-BE49-F238E27FC236}">
                          <a16:creationId xmlns:a16="http://schemas.microsoft.com/office/drawing/2014/main" id="{F34BB059-29F9-7A93-5AD9-F835F1E6F905}"/>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87" name="Group 10986">
                    <a:extLst>
                      <a:ext uri="{FF2B5EF4-FFF2-40B4-BE49-F238E27FC236}">
                        <a16:creationId xmlns:a16="http://schemas.microsoft.com/office/drawing/2014/main" id="{18C394E2-7F54-278E-2BB7-F32C576B6DD4}"/>
                      </a:ext>
                    </a:extLst>
                  </p:cNvPr>
                  <p:cNvGrpSpPr/>
                  <p:nvPr/>
                </p:nvGrpSpPr>
                <p:grpSpPr>
                  <a:xfrm>
                    <a:off x="6367490" y="1536575"/>
                    <a:ext cx="319380" cy="260420"/>
                    <a:chOff x="6357510" y="1536575"/>
                    <a:chExt cx="319380" cy="260420"/>
                  </a:xfrm>
                </p:grpSpPr>
                <p:sp>
                  <p:nvSpPr>
                    <p:cNvPr id="10988" name="Oval 395">
                      <a:extLst>
                        <a:ext uri="{FF2B5EF4-FFF2-40B4-BE49-F238E27FC236}">
                          <a16:creationId xmlns:a16="http://schemas.microsoft.com/office/drawing/2014/main" id="{5489D1EA-9ADC-0BBB-58A2-0993C09C386E}"/>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89" name="Oval 396">
                      <a:extLst>
                        <a:ext uri="{FF2B5EF4-FFF2-40B4-BE49-F238E27FC236}">
                          <a16:creationId xmlns:a16="http://schemas.microsoft.com/office/drawing/2014/main" id="{CBC0A2D7-DF6B-0F56-5C28-F2F64FA77C44}"/>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79" name="Group 10978">
                  <a:extLst>
                    <a:ext uri="{FF2B5EF4-FFF2-40B4-BE49-F238E27FC236}">
                      <a16:creationId xmlns:a16="http://schemas.microsoft.com/office/drawing/2014/main" id="{588D8CF0-31E9-3261-56E7-E91BEF247593}"/>
                    </a:ext>
                  </a:extLst>
                </p:cNvPr>
                <p:cNvGrpSpPr/>
                <p:nvPr/>
              </p:nvGrpSpPr>
              <p:grpSpPr>
                <a:xfrm>
                  <a:off x="6372481" y="1933291"/>
                  <a:ext cx="309399" cy="386224"/>
                  <a:chOff x="6372481" y="1933291"/>
                  <a:chExt cx="309399" cy="386224"/>
                </a:xfrm>
              </p:grpSpPr>
              <p:grpSp>
                <p:nvGrpSpPr>
                  <p:cNvPr id="10980" name="Group 10979">
                    <a:extLst>
                      <a:ext uri="{FF2B5EF4-FFF2-40B4-BE49-F238E27FC236}">
                        <a16:creationId xmlns:a16="http://schemas.microsoft.com/office/drawing/2014/main" id="{CC4670C4-B16D-EF9A-335F-8C67D6645695}"/>
                      </a:ext>
                    </a:extLst>
                  </p:cNvPr>
                  <p:cNvGrpSpPr/>
                  <p:nvPr/>
                </p:nvGrpSpPr>
                <p:grpSpPr>
                  <a:xfrm>
                    <a:off x="6477582" y="1933291"/>
                    <a:ext cx="110455" cy="154265"/>
                    <a:chOff x="6476184" y="1764113"/>
                    <a:chExt cx="110455" cy="154265"/>
                  </a:xfrm>
                </p:grpSpPr>
                <p:cxnSp>
                  <p:nvCxnSpPr>
                    <p:cNvPr id="10984" name="Straight Connector 10983">
                      <a:extLst>
                        <a:ext uri="{FF2B5EF4-FFF2-40B4-BE49-F238E27FC236}">
                          <a16:creationId xmlns:a16="http://schemas.microsoft.com/office/drawing/2014/main" id="{6FE1A253-ACD2-1CA7-F376-4D27E175DDB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85" name="Straight Connector 10984">
                      <a:extLst>
                        <a:ext uri="{FF2B5EF4-FFF2-40B4-BE49-F238E27FC236}">
                          <a16:creationId xmlns:a16="http://schemas.microsoft.com/office/drawing/2014/main" id="{CA3D5D72-C5ED-2CA9-1001-ECE6BDCF0AD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81" name="Group 10980">
                    <a:extLst>
                      <a:ext uri="{FF2B5EF4-FFF2-40B4-BE49-F238E27FC236}">
                        <a16:creationId xmlns:a16="http://schemas.microsoft.com/office/drawing/2014/main" id="{5D7199F0-C990-660F-0FA5-03E5D949837A}"/>
                      </a:ext>
                    </a:extLst>
                  </p:cNvPr>
                  <p:cNvGrpSpPr/>
                  <p:nvPr/>
                </p:nvGrpSpPr>
                <p:grpSpPr>
                  <a:xfrm>
                    <a:off x="6372481" y="2066644"/>
                    <a:ext cx="309399" cy="252871"/>
                    <a:chOff x="6387452" y="2049866"/>
                    <a:chExt cx="309399" cy="252871"/>
                  </a:xfrm>
                </p:grpSpPr>
                <p:sp>
                  <p:nvSpPr>
                    <p:cNvPr id="10982" name="Oval 366">
                      <a:extLst>
                        <a:ext uri="{FF2B5EF4-FFF2-40B4-BE49-F238E27FC236}">
                          <a16:creationId xmlns:a16="http://schemas.microsoft.com/office/drawing/2014/main" id="{191AF039-8054-122A-3363-B48855686081}"/>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83" name="Oval 449">
                      <a:extLst>
                        <a:ext uri="{FF2B5EF4-FFF2-40B4-BE49-F238E27FC236}">
                          <a16:creationId xmlns:a16="http://schemas.microsoft.com/office/drawing/2014/main" id="{FED9465F-AD2A-BD8E-C6B8-0A7058FF041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3" name="Group 10902">
                <a:extLst>
                  <a:ext uri="{FF2B5EF4-FFF2-40B4-BE49-F238E27FC236}">
                    <a16:creationId xmlns:a16="http://schemas.microsoft.com/office/drawing/2014/main" id="{A2596F3F-30E8-83A6-7F49-0543A28A8F62}"/>
                  </a:ext>
                </a:extLst>
              </p:cNvPr>
              <p:cNvGrpSpPr/>
              <p:nvPr/>
            </p:nvGrpSpPr>
            <p:grpSpPr>
              <a:xfrm>
                <a:off x="-1240967" y="2323266"/>
                <a:ext cx="184312" cy="451829"/>
                <a:chOff x="6367490" y="1536575"/>
                <a:chExt cx="319380" cy="782940"/>
              </a:xfrm>
            </p:grpSpPr>
            <p:grpSp>
              <p:nvGrpSpPr>
                <p:cNvPr id="10964" name="Group 10963">
                  <a:extLst>
                    <a:ext uri="{FF2B5EF4-FFF2-40B4-BE49-F238E27FC236}">
                      <a16:creationId xmlns:a16="http://schemas.microsoft.com/office/drawing/2014/main" id="{C245CBCD-74F3-29AE-9A53-A3D8FBB9670A}"/>
                    </a:ext>
                  </a:extLst>
                </p:cNvPr>
                <p:cNvGrpSpPr/>
                <p:nvPr/>
              </p:nvGrpSpPr>
              <p:grpSpPr>
                <a:xfrm>
                  <a:off x="6367490" y="1536575"/>
                  <a:ext cx="319380" cy="381803"/>
                  <a:chOff x="6367490" y="1536575"/>
                  <a:chExt cx="319380" cy="381803"/>
                </a:xfrm>
              </p:grpSpPr>
              <p:grpSp>
                <p:nvGrpSpPr>
                  <p:cNvPr id="10972" name="Group 10971">
                    <a:extLst>
                      <a:ext uri="{FF2B5EF4-FFF2-40B4-BE49-F238E27FC236}">
                        <a16:creationId xmlns:a16="http://schemas.microsoft.com/office/drawing/2014/main" id="{ADAD68F0-EC6E-C131-8D68-3B835D0FD48F}"/>
                      </a:ext>
                    </a:extLst>
                  </p:cNvPr>
                  <p:cNvGrpSpPr/>
                  <p:nvPr/>
                </p:nvGrpSpPr>
                <p:grpSpPr>
                  <a:xfrm>
                    <a:off x="6476184" y="1764113"/>
                    <a:ext cx="110455" cy="154265"/>
                    <a:chOff x="6476184" y="1764113"/>
                    <a:chExt cx="110455" cy="154265"/>
                  </a:xfrm>
                </p:grpSpPr>
                <p:cxnSp>
                  <p:nvCxnSpPr>
                    <p:cNvPr id="10976" name="Straight Connector 10975">
                      <a:extLst>
                        <a:ext uri="{FF2B5EF4-FFF2-40B4-BE49-F238E27FC236}">
                          <a16:creationId xmlns:a16="http://schemas.microsoft.com/office/drawing/2014/main" id="{151F63DC-4C8E-AA0B-AFDB-B47C05BD684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77" name="Straight Connector 10976">
                      <a:extLst>
                        <a:ext uri="{FF2B5EF4-FFF2-40B4-BE49-F238E27FC236}">
                          <a16:creationId xmlns:a16="http://schemas.microsoft.com/office/drawing/2014/main" id="{03335E5D-8650-5874-F44F-48D33EECE7E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73" name="Group 10972">
                    <a:extLst>
                      <a:ext uri="{FF2B5EF4-FFF2-40B4-BE49-F238E27FC236}">
                        <a16:creationId xmlns:a16="http://schemas.microsoft.com/office/drawing/2014/main" id="{F9658965-F4D5-6F8C-467D-0E1CD5485A69}"/>
                      </a:ext>
                    </a:extLst>
                  </p:cNvPr>
                  <p:cNvGrpSpPr/>
                  <p:nvPr/>
                </p:nvGrpSpPr>
                <p:grpSpPr>
                  <a:xfrm>
                    <a:off x="6367490" y="1536575"/>
                    <a:ext cx="319380" cy="260420"/>
                    <a:chOff x="6357510" y="1536575"/>
                    <a:chExt cx="319380" cy="260420"/>
                  </a:xfrm>
                </p:grpSpPr>
                <p:sp>
                  <p:nvSpPr>
                    <p:cNvPr id="10974" name="Oval 395">
                      <a:extLst>
                        <a:ext uri="{FF2B5EF4-FFF2-40B4-BE49-F238E27FC236}">
                          <a16:creationId xmlns:a16="http://schemas.microsoft.com/office/drawing/2014/main" id="{911F0349-EDCE-C9D0-20F3-FC0AB85D093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75" name="Oval 396">
                      <a:extLst>
                        <a:ext uri="{FF2B5EF4-FFF2-40B4-BE49-F238E27FC236}">
                          <a16:creationId xmlns:a16="http://schemas.microsoft.com/office/drawing/2014/main" id="{1ABDAC29-0EEC-AE18-F706-DA29249CAAB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65" name="Group 10964">
                  <a:extLst>
                    <a:ext uri="{FF2B5EF4-FFF2-40B4-BE49-F238E27FC236}">
                      <a16:creationId xmlns:a16="http://schemas.microsoft.com/office/drawing/2014/main" id="{5744931F-A633-693B-E683-86B879EC86B8}"/>
                    </a:ext>
                  </a:extLst>
                </p:cNvPr>
                <p:cNvGrpSpPr/>
                <p:nvPr/>
              </p:nvGrpSpPr>
              <p:grpSpPr>
                <a:xfrm>
                  <a:off x="6372481" y="1933291"/>
                  <a:ext cx="309399" cy="386224"/>
                  <a:chOff x="6372481" y="1933291"/>
                  <a:chExt cx="309399" cy="386224"/>
                </a:xfrm>
              </p:grpSpPr>
              <p:grpSp>
                <p:nvGrpSpPr>
                  <p:cNvPr id="10966" name="Group 10965">
                    <a:extLst>
                      <a:ext uri="{FF2B5EF4-FFF2-40B4-BE49-F238E27FC236}">
                        <a16:creationId xmlns:a16="http://schemas.microsoft.com/office/drawing/2014/main" id="{EBC42D2F-CD69-892A-21C6-3E31C1CFD97C}"/>
                      </a:ext>
                    </a:extLst>
                  </p:cNvPr>
                  <p:cNvGrpSpPr/>
                  <p:nvPr/>
                </p:nvGrpSpPr>
                <p:grpSpPr>
                  <a:xfrm>
                    <a:off x="6477582" y="1933291"/>
                    <a:ext cx="110455" cy="154265"/>
                    <a:chOff x="6476184" y="1764113"/>
                    <a:chExt cx="110455" cy="154265"/>
                  </a:xfrm>
                </p:grpSpPr>
                <p:cxnSp>
                  <p:nvCxnSpPr>
                    <p:cNvPr id="10970" name="Straight Connector 10969">
                      <a:extLst>
                        <a:ext uri="{FF2B5EF4-FFF2-40B4-BE49-F238E27FC236}">
                          <a16:creationId xmlns:a16="http://schemas.microsoft.com/office/drawing/2014/main" id="{053248D8-C72D-D78F-ACD1-E29D8627D730}"/>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71" name="Straight Connector 10970">
                      <a:extLst>
                        <a:ext uri="{FF2B5EF4-FFF2-40B4-BE49-F238E27FC236}">
                          <a16:creationId xmlns:a16="http://schemas.microsoft.com/office/drawing/2014/main" id="{B21C8EDA-1878-FDA0-61E3-AA552B2102F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67" name="Group 10966">
                    <a:extLst>
                      <a:ext uri="{FF2B5EF4-FFF2-40B4-BE49-F238E27FC236}">
                        <a16:creationId xmlns:a16="http://schemas.microsoft.com/office/drawing/2014/main" id="{525906AF-BD8D-3C2D-8EEE-1A5A8C8AB8C4}"/>
                      </a:ext>
                    </a:extLst>
                  </p:cNvPr>
                  <p:cNvGrpSpPr/>
                  <p:nvPr/>
                </p:nvGrpSpPr>
                <p:grpSpPr>
                  <a:xfrm>
                    <a:off x="6372481" y="2066644"/>
                    <a:ext cx="309399" cy="252871"/>
                    <a:chOff x="6387452" y="2049866"/>
                    <a:chExt cx="309399" cy="252871"/>
                  </a:xfrm>
                </p:grpSpPr>
                <p:sp>
                  <p:nvSpPr>
                    <p:cNvPr id="10968" name="Oval 366">
                      <a:extLst>
                        <a:ext uri="{FF2B5EF4-FFF2-40B4-BE49-F238E27FC236}">
                          <a16:creationId xmlns:a16="http://schemas.microsoft.com/office/drawing/2014/main" id="{B056458D-6EDD-2E92-E4CD-EE28164B6154}"/>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69" name="Oval 449">
                      <a:extLst>
                        <a:ext uri="{FF2B5EF4-FFF2-40B4-BE49-F238E27FC236}">
                          <a16:creationId xmlns:a16="http://schemas.microsoft.com/office/drawing/2014/main" id="{9CF031EC-BA4C-487A-6935-D2ADD17D153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4" name="Group 10903">
                <a:extLst>
                  <a:ext uri="{FF2B5EF4-FFF2-40B4-BE49-F238E27FC236}">
                    <a16:creationId xmlns:a16="http://schemas.microsoft.com/office/drawing/2014/main" id="{DAD227E5-1182-28AF-70AA-8F8A4F2012EE}"/>
                  </a:ext>
                </a:extLst>
              </p:cNvPr>
              <p:cNvGrpSpPr/>
              <p:nvPr/>
            </p:nvGrpSpPr>
            <p:grpSpPr>
              <a:xfrm>
                <a:off x="-1043661" y="2323266"/>
                <a:ext cx="184312" cy="451829"/>
                <a:chOff x="6367490" y="1536575"/>
                <a:chExt cx="319380" cy="782940"/>
              </a:xfrm>
            </p:grpSpPr>
            <p:grpSp>
              <p:nvGrpSpPr>
                <p:cNvPr id="10950" name="Group 10949">
                  <a:extLst>
                    <a:ext uri="{FF2B5EF4-FFF2-40B4-BE49-F238E27FC236}">
                      <a16:creationId xmlns:a16="http://schemas.microsoft.com/office/drawing/2014/main" id="{ACDEA4FD-7835-AAC0-9B2E-CC948186BC7E}"/>
                    </a:ext>
                  </a:extLst>
                </p:cNvPr>
                <p:cNvGrpSpPr/>
                <p:nvPr/>
              </p:nvGrpSpPr>
              <p:grpSpPr>
                <a:xfrm>
                  <a:off x="6367490" y="1536575"/>
                  <a:ext cx="319380" cy="381803"/>
                  <a:chOff x="6367490" y="1536575"/>
                  <a:chExt cx="319380" cy="381803"/>
                </a:xfrm>
              </p:grpSpPr>
              <p:grpSp>
                <p:nvGrpSpPr>
                  <p:cNvPr id="10958" name="Group 10957">
                    <a:extLst>
                      <a:ext uri="{FF2B5EF4-FFF2-40B4-BE49-F238E27FC236}">
                        <a16:creationId xmlns:a16="http://schemas.microsoft.com/office/drawing/2014/main" id="{FB2A6B3C-8A91-DDD2-D049-0ADBC77D7A98}"/>
                      </a:ext>
                    </a:extLst>
                  </p:cNvPr>
                  <p:cNvGrpSpPr/>
                  <p:nvPr/>
                </p:nvGrpSpPr>
                <p:grpSpPr>
                  <a:xfrm>
                    <a:off x="6476184" y="1764113"/>
                    <a:ext cx="110455" cy="154265"/>
                    <a:chOff x="6476184" y="1764113"/>
                    <a:chExt cx="110455" cy="154265"/>
                  </a:xfrm>
                </p:grpSpPr>
                <p:cxnSp>
                  <p:nvCxnSpPr>
                    <p:cNvPr id="10962" name="Straight Connector 10961">
                      <a:extLst>
                        <a:ext uri="{FF2B5EF4-FFF2-40B4-BE49-F238E27FC236}">
                          <a16:creationId xmlns:a16="http://schemas.microsoft.com/office/drawing/2014/main" id="{AAC45883-6B9D-4C66-CC8C-58034436DEC2}"/>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63" name="Straight Connector 10962">
                      <a:extLst>
                        <a:ext uri="{FF2B5EF4-FFF2-40B4-BE49-F238E27FC236}">
                          <a16:creationId xmlns:a16="http://schemas.microsoft.com/office/drawing/2014/main" id="{E2CDE8EA-4F01-1BE7-4B3E-7547F33D22D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59" name="Group 10958">
                    <a:extLst>
                      <a:ext uri="{FF2B5EF4-FFF2-40B4-BE49-F238E27FC236}">
                        <a16:creationId xmlns:a16="http://schemas.microsoft.com/office/drawing/2014/main" id="{875F1C71-AF25-C4B6-E7AB-1ADC74C5D2BA}"/>
                      </a:ext>
                    </a:extLst>
                  </p:cNvPr>
                  <p:cNvGrpSpPr/>
                  <p:nvPr/>
                </p:nvGrpSpPr>
                <p:grpSpPr>
                  <a:xfrm>
                    <a:off x="6367490" y="1536575"/>
                    <a:ext cx="319380" cy="260420"/>
                    <a:chOff x="6357510" y="1536575"/>
                    <a:chExt cx="319380" cy="260420"/>
                  </a:xfrm>
                </p:grpSpPr>
                <p:sp>
                  <p:nvSpPr>
                    <p:cNvPr id="10960" name="Oval 395">
                      <a:extLst>
                        <a:ext uri="{FF2B5EF4-FFF2-40B4-BE49-F238E27FC236}">
                          <a16:creationId xmlns:a16="http://schemas.microsoft.com/office/drawing/2014/main" id="{CA2A4BC6-0FDC-1AD3-0E35-9B8E0AB1BD17}"/>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61" name="Oval 396">
                      <a:extLst>
                        <a:ext uri="{FF2B5EF4-FFF2-40B4-BE49-F238E27FC236}">
                          <a16:creationId xmlns:a16="http://schemas.microsoft.com/office/drawing/2014/main" id="{DA5DD571-62EB-8B89-E2CB-58E268284ED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51" name="Group 10950">
                  <a:extLst>
                    <a:ext uri="{FF2B5EF4-FFF2-40B4-BE49-F238E27FC236}">
                      <a16:creationId xmlns:a16="http://schemas.microsoft.com/office/drawing/2014/main" id="{607B881F-7F74-64C6-CFF8-C5230C3A26FB}"/>
                    </a:ext>
                  </a:extLst>
                </p:cNvPr>
                <p:cNvGrpSpPr/>
                <p:nvPr/>
              </p:nvGrpSpPr>
              <p:grpSpPr>
                <a:xfrm>
                  <a:off x="6372481" y="1933291"/>
                  <a:ext cx="309399" cy="386224"/>
                  <a:chOff x="6372481" y="1933291"/>
                  <a:chExt cx="309399" cy="386224"/>
                </a:xfrm>
              </p:grpSpPr>
              <p:grpSp>
                <p:nvGrpSpPr>
                  <p:cNvPr id="10952" name="Group 10951">
                    <a:extLst>
                      <a:ext uri="{FF2B5EF4-FFF2-40B4-BE49-F238E27FC236}">
                        <a16:creationId xmlns:a16="http://schemas.microsoft.com/office/drawing/2014/main" id="{6DB836A5-F97D-5FB8-2BB8-DE8DB921F060}"/>
                      </a:ext>
                    </a:extLst>
                  </p:cNvPr>
                  <p:cNvGrpSpPr/>
                  <p:nvPr/>
                </p:nvGrpSpPr>
                <p:grpSpPr>
                  <a:xfrm>
                    <a:off x="6477582" y="1933291"/>
                    <a:ext cx="110455" cy="154265"/>
                    <a:chOff x="6476184" y="1764113"/>
                    <a:chExt cx="110455" cy="154265"/>
                  </a:xfrm>
                </p:grpSpPr>
                <p:cxnSp>
                  <p:nvCxnSpPr>
                    <p:cNvPr id="10956" name="Straight Connector 10955">
                      <a:extLst>
                        <a:ext uri="{FF2B5EF4-FFF2-40B4-BE49-F238E27FC236}">
                          <a16:creationId xmlns:a16="http://schemas.microsoft.com/office/drawing/2014/main" id="{FB7AE874-B2EB-A315-2827-28A7902696A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57" name="Straight Connector 10956">
                      <a:extLst>
                        <a:ext uri="{FF2B5EF4-FFF2-40B4-BE49-F238E27FC236}">
                          <a16:creationId xmlns:a16="http://schemas.microsoft.com/office/drawing/2014/main" id="{FE22A499-490A-317C-E241-DC8453DC791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53" name="Group 10952">
                    <a:extLst>
                      <a:ext uri="{FF2B5EF4-FFF2-40B4-BE49-F238E27FC236}">
                        <a16:creationId xmlns:a16="http://schemas.microsoft.com/office/drawing/2014/main" id="{66DCA8A5-4986-7091-A797-73A6A22AAC94}"/>
                      </a:ext>
                    </a:extLst>
                  </p:cNvPr>
                  <p:cNvGrpSpPr/>
                  <p:nvPr/>
                </p:nvGrpSpPr>
                <p:grpSpPr>
                  <a:xfrm>
                    <a:off x="6372481" y="2066644"/>
                    <a:ext cx="309399" cy="252871"/>
                    <a:chOff x="6387452" y="2049866"/>
                    <a:chExt cx="309399" cy="252871"/>
                  </a:xfrm>
                </p:grpSpPr>
                <p:sp>
                  <p:nvSpPr>
                    <p:cNvPr id="10954" name="Oval 366">
                      <a:extLst>
                        <a:ext uri="{FF2B5EF4-FFF2-40B4-BE49-F238E27FC236}">
                          <a16:creationId xmlns:a16="http://schemas.microsoft.com/office/drawing/2014/main" id="{3D2BE2FD-5033-5099-9644-636B3ACE0C40}"/>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55" name="Oval 449">
                      <a:extLst>
                        <a:ext uri="{FF2B5EF4-FFF2-40B4-BE49-F238E27FC236}">
                          <a16:creationId xmlns:a16="http://schemas.microsoft.com/office/drawing/2014/main" id="{78119969-4C67-5516-2808-A3585E7C5851}"/>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5" name="Group 10904">
                <a:extLst>
                  <a:ext uri="{FF2B5EF4-FFF2-40B4-BE49-F238E27FC236}">
                    <a16:creationId xmlns:a16="http://schemas.microsoft.com/office/drawing/2014/main" id="{BA9E7DDB-773E-29BA-1392-0D81AB180ED2}"/>
                  </a:ext>
                </a:extLst>
              </p:cNvPr>
              <p:cNvGrpSpPr/>
              <p:nvPr/>
            </p:nvGrpSpPr>
            <p:grpSpPr>
              <a:xfrm>
                <a:off x="-846355" y="2323266"/>
                <a:ext cx="184312" cy="451829"/>
                <a:chOff x="6367490" y="1536575"/>
                <a:chExt cx="319380" cy="782940"/>
              </a:xfrm>
            </p:grpSpPr>
            <p:grpSp>
              <p:nvGrpSpPr>
                <p:cNvPr id="10936" name="Group 10935">
                  <a:extLst>
                    <a:ext uri="{FF2B5EF4-FFF2-40B4-BE49-F238E27FC236}">
                      <a16:creationId xmlns:a16="http://schemas.microsoft.com/office/drawing/2014/main" id="{87208C09-5F08-1CE2-E751-5419F41C0EBE}"/>
                    </a:ext>
                  </a:extLst>
                </p:cNvPr>
                <p:cNvGrpSpPr/>
                <p:nvPr/>
              </p:nvGrpSpPr>
              <p:grpSpPr>
                <a:xfrm>
                  <a:off x="6367490" y="1536575"/>
                  <a:ext cx="319380" cy="381803"/>
                  <a:chOff x="6367490" y="1536575"/>
                  <a:chExt cx="319380" cy="381803"/>
                </a:xfrm>
              </p:grpSpPr>
              <p:grpSp>
                <p:nvGrpSpPr>
                  <p:cNvPr id="10944" name="Group 10943">
                    <a:extLst>
                      <a:ext uri="{FF2B5EF4-FFF2-40B4-BE49-F238E27FC236}">
                        <a16:creationId xmlns:a16="http://schemas.microsoft.com/office/drawing/2014/main" id="{51C0C9A0-FBE5-03D0-52F2-A7C167C26D3E}"/>
                      </a:ext>
                    </a:extLst>
                  </p:cNvPr>
                  <p:cNvGrpSpPr/>
                  <p:nvPr/>
                </p:nvGrpSpPr>
                <p:grpSpPr>
                  <a:xfrm>
                    <a:off x="6476184" y="1764113"/>
                    <a:ext cx="110455" cy="154265"/>
                    <a:chOff x="6476184" y="1764113"/>
                    <a:chExt cx="110455" cy="154265"/>
                  </a:xfrm>
                </p:grpSpPr>
                <p:cxnSp>
                  <p:nvCxnSpPr>
                    <p:cNvPr id="10948" name="Straight Connector 10947">
                      <a:extLst>
                        <a:ext uri="{FF2B5EF4-FFF2-40B4-BE49-F238E27FC236}">
                          <a16:creationId xmlns:a16="http://schemas.microsoft.com/office/drawing/2014/main" id="{D6EE601B-9013-8953-CBD3-47AB7E47BB69}"/>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49" name="Straight Connector 10948">
                      <a:extLst>
                        <a:ext uri="{FF2B5EF4-FFF2-40B4-BE49-F238E27FC236}">
                          <a16:creationId xmlns:a16="http://schemas.microsoft.com/office/drawing/2014/main" id="{15C0313D-DED3-EE73-1C39-CF57A8B4BAE9}"/>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45" name="Group 10944">
                    <a:extLst>
                      <a:ext uri="{FF2B5EF4-FFF2-40B4-BE49-F238E27FC236}">
                        <a16:creationId xmlns:a16="http://schemas.microsoft.com/office/drawing/2014/main" id="{7D5596F6-3916-AAEF-06C4-D4F0862A657B}"/>
                      </a:ext>
                    </a:extLst>
                  </p:cNvPr>
                  <p:cNvGrpSpPr/>
                  <p:nvPr/>
                </p:nvGrpSpPr>
                <p:grpSpPr>
                  <a:xfrm>
                    <a:off x="6367490" y="1536575"/>
                    <a:ext cx="319380" cy="260420"/>
                    <a:chOff x="6357510" y="1536575"/>
                    <a:chExt cx="319380" cy="260420"/>
                  </a:xfrm>
                </p:grpSpPr>
                <p:sp>
                  <p:nvSpPr>
                    <p:cNvPr id="10946" name="Oval 395">
                      <a:extLst>
                        <a:ext uri="{FF2B5EF4-FFF2-40B4-BE49-F238E27FC236}">
                          <a16:creationId xmlns:a16="http://schemas.microsoft.com/office/drawing/2014/main" id="{EA6DEA09-0B0F-BAE3-04D3-A928C733F9A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47" name="Oval 396">
                      <a:extLst>
                        <a:ext uri="{FF2B5EF4-FFF2-40B4-BE49-F238E27FC236}">
                          <a16:creationId xmlns:a16="http://schemas.microsoft.com/office/drawing/2014/main" id="{53905F45-9FE0-0B18-29A0-4DA8D747955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37" name="Group 10936">
                  <a:extLst>
                    <a:ext uri="{FF2B5EF4-FFF2-40B4-BE49-F238E27FC236}">
                      <a16:creationId xmlns:a16="http://schemas.microsoft.com/office/drawing/2014/main" id="{BDBA15FE-CE34-C530-EF22-9641BC83089F}"/>
                    </a:ext>
                  </a:extLst>
                </p:cNvPr>
                <p:cNvGrpSpPr/>
                <p:nvPr/>
              </p:nvGrpSpPr>
              <p:grpSpPr>
                <a:xfrm>
                  <a:off x="6372481" y="1933291"/>
                  <a:ext cx="309399" cy="386224"/>
                  <a:chOff x="6372481" y="1933291"/>
                  <a:chExt cx="309399" cy="386224"/>
                </a:xfrm>
              </p:grpSpPr>
              <p:grpSp>
                <p:nvGrpSpPr>
                  <p:cNvPr id="10938" name="Group 10937">
                    <a:extLst>
                      <a:ext uri="{FF2B5EF4-FFF2-40B4-BE49-F238E27FC236}">
                        <a16:creationId xmlns:a16="http://schemas.microsoft.com/office/drawing/2014/main" id="{26A82D64-F266-DF1D-EF99-9BA928E24EC9}"/>
                      </a:ext>
                    </a:extLst>
                  </p:cNvPr>
                  <p:cNvGrpSpPr/>
                  <p:nvPr/>
                </p:nvGrpSpPr>
                <p:grpSpPr>
                  <a:xfrm>
                    <a:off x="6477582" y="1933291"/>
                    <a:ext cx="110455" cy="154265"/>
                    <a:chOff x="6476184" y="1764113"/>
                    <a:chExt cx="110455" cy="154265"/>
                  </a:xfrm>
                </p:grpSpPr>
                <p:cxnSp>
                  <p:nvCxnSpPr>
                    <p:cNvPr id="10942" name="Straight Connector 10941">
                      <a:extLst>
                        <a:ext uri="{FF2B5EF4-FFF2-40B4-BE49-F238E27FC236}">
                          <a16:creationId xmlns:a16="http://schemas.microsoft.com/office/drawing/2014/main" id="{C4A647BC-F5C5-1FBA-4E0A-B773329FFED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43" name="Straight Connector 10942">
                      <a:extLst>
                        <a:ext uri="{FF2B5EF4-FFF2-40B4-BE49-F238E27FC236}">
                          <a16:creationId xmlns:a16="http://schemas.microsoft.com/office/drawing/2014/main" id="{35ED2DE0-4D6D-3121-F967-2D69D20A6EAD}"/>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39" name="Group 10938">
                    <a:extLst>
                      <a:ext uri="{FF2B5EF4-FFF2-40B4-BE49-F238E27FC236}">
                        <a16:creationId xmlns:a16="http://schemas.microsoft.com/office/drawing/2014/main" id="{AED39451-C7E9-2F81-9691-AE4324984C7E}"/>
                      </a:ext>
                    </a:extLst>
                  </p:cNvPr>
                  <p:cNvGrpSpPr/>
                  <p:nvPr/>
                </p:nvGrpSpPr>
                <p:grpSpPr>
                  <a:xfrm>
                    <a:off x="6372481" y="2066644"/>
                    <a:ext cx="309399" cy="252871"/>
                    <a:chOff x="6387452" y="2049866"/>
                    <a:chExt cx="309399" cy="252871"/>
                  </a:xfrm>
                </p:grpSpPr>
                <p:sp>
                  <p:nvSpPr>
                    <p:cNvPr id="10940" name="Oval 366">
                      <a:extLst>
                        <a:ext uri="{FF2B5EF4-FFF2-40B4-BE49-F238E27FC236}">
                          <a16:creationId xmlns:a16="http://schemas.microsoft.com/office/drawing/2014/main" id="{5504197A-F9DB-0F0D-9493-71C2319405C7}"/>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41" name="Oval 449">
                      <a:extLst>
                        <a:ext uri="{FF2B5EF4-FFF2-40B4-BE49-F238E27FC236}">
                          <a16:creationId xmlns:a16="http://schemas.microsoft.com/office/drawing/2014/main" id="{73E773F4-86E8-EC14-A99F-424C04EAD0CB}"/>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6" name="Group 10905">
                <a:extLst>
                  <a:ext uri="{FF2B5EF4-FFF2-40B4-BE49-F238E27FC236}">
                    <a16:creationId xmlns:a16="http://schemas.microsoft.com/office/drawing/2014/main" id="{EB960EFE-20AA-539A-979A-AD41D49A1927}"/>
                  </a:ext>
                </a:extLst>
              </p:cNvPr>
              <p:cNvGrpSpPr/>
              <p:nvPr/>
            </p:nvGrpSpPr>
            <p:grpSpPr>
              <a:xfrm>
                <a:off x="-649049" y="2323266"/>
                <a:ext cx="184312" cy="451829"/>
                <a:chOff x="6367490" y="1536575"/>
                <a:chExt cx="319380" cy="782940"/>
              </a:xfrm>
            </p:grpSpPr>
            <p:grpSp>
              <p:nvGrpSpPr>
                <p:cNvPr id="10922" name="Group 10921">
                  <a:extLst>
                    <a:ext uri="{FF2B5EF4-FFF2-40B4-BE49-F238E27FC236}">
                      <a16:creationId xmlns:a16="http://schemas.microsoft.com/office/drawing/2014/main" id="{05105ACC-5615-1500-0B4C-1D84B3AF5545}"/>
                    </a:ext>
                  </a:extLst>
                </p:cNvPr>
                <p:cNvGrpSpPr/>
                <p:nvPr/>
              </p:nvGrpSpPr>
              <p:grpSpPr>
                <a:xfrm>
                  <a:off x="6367490" y="1536575"/>
                  <a:ext cx="319380" cy="381803"/>
                  <a:chOff x="6367490" y="1536575"/>
                  <a:chExt cx="319380" cy="381803"/>
                </a:xfrm>
              </p:grpSpPr>
              <p:grpSp>
                <p:nvGrpSpPr>
                  <p:cNvPr id="10930" name="Group 10929">
                    <a:extLst>
                      <a:ext uri="{FF2B5EF4-FFF2-40B4-BE49-F238E27FC236}">
                        <a16:creationId xmlns:a16="http://schemas.microsoft.com/office/drawing/2014/main" id="{BEB29E6A-0110-D94F-DD61-47CC216E9D92}"/>
                      </a:ext>
                    </a:extLst>
                  </p:cNvPr>
                  <p:cNvGrpSpPr/>
                  <p:nvPr/>
                </p:nvGrpSpPr>
                <p:grpSpPr>
                  <a:xfrm>
                    <a:off x="6476184" y="1764113"/>
                    <a:ext cx="110455" cy="154265"/>
                    <a:chOff x="6476184" y="1764113"/>
                    <a:chExt cx="110455" cy="154265"/>
                  </a:xfrm>
                </p:grpSpPr>
                <p:cxnSp>
                  <p:nvCxnSpPr>
                    <p:cNvPr id="10934" name="Straight Connector 10933">
                      <a:extLst>
                        <a:ext uri="{FF2B5EF4-FFF2-40B4-BE49-F238E27FC236}">
                          <a16:creationId xmlns:a16="http://schemas.microsoft.com/office/drawing/2014/main" id="{6183FF2E-C324-2E4B-424E-4C3DC39D715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35" name="Straight Connector 10934">
                      <a:extLst>
                        <a:ext uri="{FF2B5EF4-FFF2-40B4-BE49-F238E27FC236}">
                          <a16:creationId xmlns:a16="http://schemas.microsoft.com/office/drawing/2014/main" id="{E959AD88-0F06-092F-0279-F109AD3B131B}"/>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31" name="Group 10930">
                    <a:extLst>
                      <a:ext uri="{FF2B5EF4-FFF2-40B4-BE49-F238E27FC236}">
                        <a16:creationId xmlns:a16="http://schemas.microsoft.com/office/drawing/2014/main" id="{8A2F906D-BD39-3E38-D404-CA702856E532}"/>
                      </a:ext>
                    </a:extLst>
                  </p:cNvPr>
                  <p:cNvGrpSpPr/>
                  <p:nvPr/>
                </p:nvGrpSpPr>
                <p:grpSpPr>
                  <a:xfrm>
                    <a:off x="6367490" y="1536575"/>
                    <a:ext cx="319380" cy="260420"/>
                    <a:chOff x="6357510" y="1536575"/>
                    <a:chExt cx="319380" cy="260420"/>
                  </a:xfrm>
                </p:grpSpPr>
                <p:sp>
                  <p:nvSpPr>
                    <p:cNvPr id="10932" name="Oval 395">
                      <a:extLst>
                        <a:ext uri="{FF2B5EF4-FFF2-40B4-BE49-F238E27FC236}">
                          <a16:creationId xmlns:a16="http://schemas.microsoft.com/office/drawing/2014/main" id="{29B07452-871C-D9B9-6DF9-CD453544E705}"/>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33" name="Oval 396">
                      <a:extLst>
                        <a:ext uri="{FF2B5EF4-FFF2-40B4-BE49-F238E27FC236}">
                          <a16:creationId xmlns:a16="http://schemas.microsoft.com/office/drawing/2014/main" id="{30FF6C2D-D3CE-120B-78B2-E00642AAD45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23" name="Group 10922">
                  <a:extLst>
                    <a:ext uri="{FF2B5EF4-FFF2-40B4-BE49-F238E27FC236}">
                      <a16:creationId xmlns:a16="http://schemas.microsoft.com/office/drawing/2014/main" id="{51239837-18E0-8A06-AC64-C58400636BE9}"/>
                    </a:ext>
                  </a:extLst>
                </p:cNvPr>
                <p:cNvGrpSpPr/>
                <p:nvPr/>
              </p:nvGrpSpPr>
              <p:grpSpPr>
                <a:xfrm>
                  <a:off x="6372481" y="1933291"/>
                  <a:ext cx="309399" cy="386224"/>
                  <a:chOff x="6372481" y="1933291"/>
                  <a:chExt cx="309399" cy="386224"/>
                </a:xfrm>
              </p:grpSpPr>
              <p:grpSp>
                <p:nvGrpSpPr>
                  <p:cNvPr id="10924" name="Group 10923">
                    <a:extLst>
                      <a:ext uri="{FF2B5EF4-FFF2-40B4-BE49-F238E27FC236}">
                        <a16:creationId xmlns:a16="http://schemas.microsoft.com/office/drawing/2014/main" id="{BD19167C-B2E6-508F-A126-ECE8082E8C2C}"/>
                      </a:ext>
                    </a:extLst>
                  </p:cNvPr>
                  <p:cNvGrpSpPr/>
                  <p:nvPr/>
                </p:nvGrpSpPr>
                <p:grpSpPr>
                  <a:xfrm>
                    <a:off x="6477582" y="1933291"/>
                    <a:ext cx="110455" cy="154265"/>
                    <a:chOff x="6476184" y="1764113"/>
                    <a:chExt cx="110455" cy="154265"/>
                  </a:xfrm>
                </p:grpSpPr>
                <p:cxnSp>
                  <p:nvCxnSpPr>
                    <p:cNvPr id="10928" name="Straight Connector 10927">
                      <a:extLst>
                        <a:ext uri="{FF2B5EF4-FFF2-40B4-BE49-F238E27FC236}">
                          <a16:creationId xmlns:a16="http://schemas.microsoft.com/office/drawing/2014/main" id="{7A167C87-49A4-C62C-C78F-5007576A3B40}"/>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29" name="Straight Connector 10928">
                      <a:extLst>
                        <a:ext uri="{FF2B5EF4-FFF2-40B4-BE49-F238E27FC236}">
                          <a16:creationId xmlns:a16="http://schemas.microsoft.com/office/drawing/2014/main" id="{97405351-F2E4-1DC4-C81F-53832FB48BAF}"/>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25" name="Group 10924">
                    <a:extLst>
                      <a:ext uri="{FF2B5EF4-FFF2-40B4-BE49-F238E27FC236}">
                        <a16:creationId xmlns:a16="http://schemas.microsoft.com/office/drawing/2014/main" id="{F7F02C8F-2A1B-8B15-42C2-EF10BB03706A}"/>
                      </a:ext>
                    </a:extLst>
                  </p:cNvPr>
                  <p:cNvGrpSpPr/>
                  <p:nvPr/>
                </p:nvGrpSpPr>
                <p:grpSpPr>
                  <a:xfrm>
                    <a:off x="6372481" y="2066644"/>
                    <a:ext cx="309399" cy="252871"/>
                    <a:chOff x="6387452" y="2049866"/>
                    <a:chExt cx="309399" cy="252871"/>
                  </a:xfrm>
                </p:grpSpPr>
                <p:sp>
                  <p:nvSpPr>
                    <p:cNvPr id="10926" name="Oval 366">
                      <a:extLst>
                        <a:ext uri="{FF2B5EF4-FFF2-40B4-BE49-F238E27FC236}">
                          <a16:creationId xmlns:a16="http://schemas.microsoft.com/office/drawing/2014/main" id="{4D38964F-2BE0-B920-16A0-38BBBF4DA5C5}"/>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27" name="Oval 449">
                      <a:extLst>
                        <a:ext uri="{FF2B5EF4-FFF2-40B4-BE49-F238E27FC236}">
                          <a16:creationId xmlns:a16="http://schemas.microsoft.com/office/drawing/2014/main" id="{1117BAF0-5367-D380-4722-F84FBB7BAC8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907" name="Group 10906">
                <a:extLst>
                  <a:ext uri="{FF2B5EF4-FFF2-40B4-BE49-F238E27FC236}">
                    <a16:creationId xmlns:a16="http://schemas.microsoft.com/office/drawing/2014/main" id="{5435891E-EC73-EE16-CD11-1FF747596F3F}"/>
                  </a:ext>
                </a:extLst>
              </p:cNvPr>
              <p:cNvGrpSpPr/>
              <p:nvPr/>
            </p:nvGrpSpPr>
            <p:grpSpPr>
              <a:xfrm>
                <a:off x="-451743" y="2323266"/>
                <a:ext cx="184312" cy="451829"/>
                <a:chOff x="6367490" y="1536575"/>
                <a:chExt cx="319380" cy="782940"/>
              </a:xfrm>
            </p:grpSpPr>
            <p:grpSp>
              <p:nvGrpSpPr>
                <p:cNvPr id="10908" name="Group 10907">
                  <a:extLst>
                    <a:ext uri="{FF2B5EF4-FFF2-40B4-BE49-F238E27FC236}">
                      <a16:creationId xmlns:a16="http://schemas.microsoft.com/office/drawing/2014/main" id="{36EA380C-D4B2-E5FA-A0C7-58F66B9A79F1}"/>
                    </a:ext>
                  </a:extLst>
                </p:cNvPr>
                <p:cNvGrpSpPr/>
                <p:nvPr/>
              </p:nvGrpSpPr>
              <p:grpSpPr>
                <a:xfrm>
                  <a:off x="6367490" y="1536575"/>
                  <a:ext cx="319380" cy="381803"/>
                  <a:chOff x="6367490" y="1536575"/>
                  <a:chExt cx="319380" cy="381803"/>
                </a:xfrm>
              </p:grpSpPr>
              <p:grpSp>
                <p:nvGrpSpPr>
                  <p:cNvPr id="10916" name="Group 10915">
                    <a:extLst>
                      <a:ext uri="{FF2B5EF4-FFF2-40B4-BE49-F238E27FC236}">
                        <a16:creationId xmlns:a16="http://schemas.microsoft.com/office/drawing/2014/main" id="{1419376A-D416-2286-4E07-953F05512999}"/>
                      </a:ext>
                    </a:extLst>
                  </p:cNvPr>
                  <p:cNvGrpSpPr/>
                  <p:nvPr/>
                </p:nvGrpSpPr>
                <p:grpSpPr>
                  <a:xfrm>
                    <a:off x="6476184" y="1764113"/>
                    <a:ext cx="110455" cy="154265"/>
                    <a:chOff x="6476184" y="1764113"/>
                    <a:chExt cx="110455" cy="154265"/>
                  </a:xfrm>
                </p:grpSpPr>
                <p:cxnSp>
                  <p:nvCxnSpPr>
                    <p:cNvPr id="10920" name="Straight Connector 10919">
                      <a:extLst>
                        <a:ext uri="{FF2B5EF4-FFF2-40B4-BE49-F238E27FC236}">
                          <a16:creationId xmlns:a16="http://schemas.microsoft.com/office/drawing/2014/main" id="{34C44D45-38F4-FC6F-096E-1DD1B19CDD4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21" name="Straight Connector 10920">
                      <a:extLst>
                        <a:ext uri="{FF2B5EF4-FFF2-40B4-BE49-F238E27FC236}">
                          <a16:creationId xmlns:a16="http://schemas.microsoft.com/office/drawing/2014/main" id="{126620BA-FD20-B02F-95E2-3BEAAEEB890A}"/>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17" name="Group 10916">
                    <a:extLst>
                      <a:ext uri="{FF2B5EF4-FFF2-40B4-BE49-F238E27FC236}">
                        <a16:creationId xmlns:a16="http://schemas.microsoft.com/office/drawing/2014/main" id="{26B4BBD4-557E-7756-6945-CD701F1643AD}"/>
                      </a:ext>
                    </a:extLst>
                  </p:cNvPr>
                  <p:cNvGrpSpPr/>
                  <p:nvPr/>
                </p:nvGrpSpPr>
                <p:grpSpPr>
                  <a:xfrm>
                    <a:off x="6367490" y="1536575"/>
                    <a:ext cx="319380" cy="260420"/>
                    <a:chOff x="6357510" y="1536575"/>
                    <a:chExt cx="319380" cy="260420"/>
                  </a:xfrm>
                </p:grpSpPr>
                <p:sp>
                  <p:nvSpPr>
                    <p:cNvPr id="10918" name="Oval 395">
                      <a:extLst>
                        <a:ext uri="{FF2B5EF4-FFF2-40B4-BE49-F238E27FC236}">
                          <a16:creationId xmlns:a16="http://schemas.microsoft.com/office/drawing/2014/main" id="{AD987799-A581-D5DE-7D2F-BA6999D2BB12}"/>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19" name="Oval 396">
                      <a:extLst>
                        <a:ext uri="{FF2B5EF4-FFF2-40B4-BE49-F238E27FC236}">
                          <a16:creationId xmlns:a16="http://schemas.microsoft.com/office/drawing/2014/main" id="{109DC6ED-FDD7-E279-47CD-AECCF187FEAF}"/>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909" name="Group 10908">
                  <a:extLst>
                    <a:ext uri="{FF2B5EF4-FFF2-40B4-BE49-F238E27FC236}">
                      <a16:creationId xmlns:a16="http://schemas.microsoft.com/office/drawing/2014/main" id="{CA2B66F7-D286-B657-2353-A0D8BB69D6E5}"/>
                    </a:ext>
                  </a:extLst>
                </p:cNvPr>
                <p:cNvGrpSpPr/>
                <p:nvPr/>
              </p:nvGrpSpPr>
              <p:grpSpPr>
                <a:xfrm>
                  <a:off x="6372481" y="1933291"/>
                  <a:ext cx="309399" cy="386224"/>
                  <a:chOff x="6372481" y="1933291"/>
                  <a:chExt cx="309399" cy="386224"/>
                </a:xfrm>
              </p:grpSpPr>
              <p:grpSp>
                <p:nvGrpSpPr>
                  <p:cNvPr id="10910" name="Group 10909">
                    <a:extLst>
                      <a:ext uri="{FF2B5EF4-FFF2-40B4-BE49-F238E27FC236}">
                        <a16:creationId xmlns:a16="http://schemas.microsoft.com/office/drawing/2014/main" id="{5D7926BF-A4F3-3100-6245-3BBE6B64DE62}"/>
                      </a:ext>
                    </a:extLst>
                  </p:cNvPr>
                  <p:cNvGrpSpPr/>
                  <p:nvPr/>
                </p:nvGrpSpPr>
                <p:grpSpPr>
                  <a:xfrm>
                    <a:off x="6477582" y="1933291"/>
                    <a:ext cx="110455" cy="154265"/>
                    <a:chOff x="6476184" y="1764113"/>
                    <a:chExt cx="110455" cy="154265"/>
                  </a:xfrm>
                </p:grpSpPr>
                <p:cxnSp>
                  <p:nvCxnSpPr>
                    <p:cNvPr id="10914" name="Straight Connector 10913">
                      <a:extLst>
                        <a:ext uri="{FF2B5EF4-FFF2-40B4-BE49-F238E27FC236}">
                          <a16:creationId xmlns:a16="http://schemas.microsoft.com/office/drawing/2014/main" id="{AB598309-41A9-4327-B0D2-A21EEEF151B8}"/>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15" name="Straight Connector 10914">
                      <a:extLst>
                        <a:ext uri="{FF2B5EF4-FFF2-40B4-BE49-F238E27FC236}">
                          <a16:creationId xmlns:a16="http://schemas.microsoft.com/office/drawing/2014/main" id="{BFEC7D82-6349-C914-C6B4-EC33919EEFA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911" name="Group 10910">
                    <a:extLst>
                      <a:ext uri="{FF2B5EF4-FFF2-40B4-BE49-F238E27FC236}">
                        <a16:creationId xmlns:a16="http://schemas.microsoft.com/office/drawing/2014/main" id="{B7AE0826-B14E-F330-7849-3B66083FFF8B}"/>
                      </a:ext>
                    </a:extLst>
                  </p:cNvPr>
                  <p:cNvGrpSpPr/>
                  <p:nvPr/>
                </p:nvGrpSpPr>
                <p:grpSpPr>
                  <a:xfrm>
                    <a:off x="6372481" y="2066644"/>
                    <a:ext cx="309399" cy="252871"/>
                    <a:chOff x="6387452" y="2049866"/>
                    <a:chExt cx="309399" cy="252871"/>
                  </a:xfrm>
                </p:grpSpPr>
                <p:sp>
                  <p:nvSpPr>
                    <p:cNvPr id="10912" name="Oval 366">
                      <a:extLst>
                        <a:ext uri="{FF2B5EF4-FFF2-40B4-BE49-F238E27FC236}">
                          <a16:creationId xmlns:a16="http://schemas.microsoft.com/office/drawing/2014/main" id="{1D918CFC-B7BC-95E8-E41D-44BF84D677AB}"/>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913" name="Oval 449">
                      <a:extLst>
                        <a:ext uri="{FF2B5EF4-FFF2-40B4-BE49-F238E27FC236}">
                          <a16:creationId xmlns:a16="http://schemas.microsoft.com/office/drawing/2014/main" id="{D9307AAD-95EE-4CDF-5260-A41D832FE1E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grpSp>
          <p:nvGrpSpPr>
            <p:cNvPr id="10795" name="Group 10794">
              <a:extLst>
                <a:ext uri="{FF2B5EF4-FFF2-40B4-BE49-F238E27FC236}">
                  <a16:creationId xmlns:a16="http://schemas.microsoft.com/office/drawing/2014/main" id="{01C7E99F-63F1-34EC-F116-10CDE7DC3AA6}"/>
                </a:ext>
              </a:extLst>
            </p:cNvPr>
            <p:cNvGrpSpPr/>
            <p:nvPr/>
          </p:nvGrpSpPr>
          <p:grpSpPr>
            <a:xfrm rot="21294124">
              <a:off x="6531537" y="3137371"/>
              <a:ext cx="1368148" cy="451829"/>
              <a:chOff x="-1635579" y="2323266"/>
              <a:chExt cx="1368148" cy="451829"/>
            </a:xfrm>
          </p:grpSpPr>
          <p:grpSp>
            <p:nvGrpSpPr>
              <p:cNvPr id="10796" name="Group 10795">
                <a:extLst>
                  <a:ext uri="{FF2B5EF4-FFF2-40B4-BE49-F238E27FC236}">
                    <a16:creationId xmlns:a16="http://schemas.microsoft.com/office/drawing/2014/main" id="{7620157F-4E88-B450-9849-277C386563C8}"/>
                  </a:ext>
                </a:extLst>
              </p:cNvPr>
              <p:cNvGrpSpPr/>
              <p:nvPr/>
            </p:nvGrpSpPr>
            <p:grpSpPr>
              <a:xfrm>
                <a:off x="-1635579" y="2323266"/>
                <a:ext cx="184312" cy="451829"/>
                <a:chOff x="6367490" y="1536575"/>
                <a:chExt cx="319380" cy="782940"/>
              </a:xfrm>
            </p:grpSpPr>
            <p:grpSp>
              <p:nvGrpSpPr>
                <p:cNvPr id="10887" name="Group 10886">
                  <a:extLst>
                    <a:ext uri="{FF2B5EF4-FFF2-40B4-BE49-F238E27FC236}">
                      <a16:creationId xmlns:a16="http://schemas.microsoft.com/office/drawing/2014/main" id="{D50E78B7-3B7E-0862-2F63-A9D1AA07E8B1}"/>
                    </a:ext>
                  </a:extLst>
                </p:cNvPr>
                <p:cNvGrpSpPr/>
                <p:nvPr/>
              </p:nvGrpSpPr>
              <p:grpSpPr>
                <a:xfrm>
                  <a:off x="6367490" y="1536575"/>
                  <a:ext cx="319380" cy="381803"/>
                  <a:chOff x="6367490" y="1536575"/>
                  <a:chExt cx="319380" cy="381803"/>
                </a:xfrm>
              </p:grpSpPr>
              <p:grpSp>
                <p:nvGrpSpPr>
                  <p:cNvPr id="10895" name="Group 10894">
                    <a:extLst>
                      <a:ext uri="{FF2B5EF4-FFF2-40B4-BE49-F238E27FC236}">
                        <a16:creationId xmlns:a16="http://schemas.microsoft.com/office/drawing/2014/main" id="{041BC79B-2ACD-F5B8-CF7F-E88BD5820034}"/>
                      </a:ext>
                    </a:extLst>
                  </p:cNvPr>
                  <p:cNvGrpSpPr/>
                  <p:nvPr/>
                </p:nvGrpSpPr>
                <p:grpSpPr>
                  <a:xfrm>
                    <a:off x="6476184" y="1764113"/>
                    <a:ext cx="110455" cy="154265"/>
                    <a:chOff x="6476184" y="1764113"/>
                    <a:chExt cx="110455" cy="154265"/>
                  </a:xfrm>
                </p:grpSpPr>
                <p:cxnSp>
                  <p:nvCxnSpPr>
                    <p:cNvPr id="10899" name="Straight Connector 10898">
                      <a:extLst>
                        <a:ext uri="{FF2B5EF4-FFF2-40B4-BE49-F238E27FC236}">
                          <a16:creationId xmlns:a16="http://schemas.microsoft.com/office/drawing/2014/main" id="{2D47F11E-8BD9-FE29-1DED-C3290AFF629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900" name="Straight Connector 10899">
                      <a:extLst>
                        <a:ext uri="{FF2B5EF4-FFF2-40B4-BE49-F238E27FC236}">
                          <a16:creationId xmlns:a16="http://schemas.microsoft.com/office/drawing/2014/main" id="{2C4FEDAB-0400-2598-CFC8-EA988F244718}"/>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96" name="Group 10895">
                    <a:extLst>
                      <a:ext uri="{FF2B5EF4-FFF2-40B4-BE49-F238E27FC236}">
                        <a16:creationId xmlns:a16="http://schemas.microsoft.com/office/drawing/2014/main" id="{0E6074DE-73D6-7153-84B2-B231E3B1EC50}"/>
                      </a:ext>
                    </a:extLst>
                  </p:cNvPr>
                  <p:cNvGrpSpPr/>
                  <p:nvPr/>
                </p:nvGrpSpPr>
                <p:grpSpPr>
                  <a:xfrm>
                    <a:off x="6367490" y="1536575"/>
                    <a:ext cx="319380" cy="260420"/>
                    <a:chOff x="6357510" y="1536575"/>
                    <a:chExt cx="319380" cy="260420"/>
                  </a:xfrm>
                </p:grpSpPr>
                <p:sp>
                  <p:nvSpPr>
                    <p:cNvPr id="10897" name="Oval 395">
                      <a:extLst>
                        <a:ext uri="{FF2B5EF4-FFF2-40B4-BE49-F238E27FC236}">
                          <a16:creationId xmlns:a16="http://schemas.microsoft.com/office/drawing/2014/main" id="{A9233357-0936-92EF-EB39-513D38072814}"/>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98" name="Oval 396">
                      <a:extLst>
                        <a:ext uri="{FF2B5EF4-FFF2-40B4-BE49-F238E27FC236}">
                          <a16:creationId xmlns:a16="http://schemas.microsoft.com/office/drawing/2014/main" id="{42AFA044-10FB-5F00-39BC-DE2347593B3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88" name="Group 10887">
                  <a:extLst>
                    <a:ext uri="{FF2B5EF4-FFF2-40B4-BE49-F238E27FC236}">
                      <a16:creationId xmlns:a16="http://schemas.microsoft.com/office/drawing/2014/main" id="{09C06E4F-4715-5ABA-CB0E-33B6DA56A2B8}"/>
                    </a:ext>
                  </a:extLst>
                </p:cNvPr>
                <p:cNvGrpSpPr/>
                <p:nvPr/>
              </p:nvGrpSpPr>
              <p:grpSpPr>
                <a:xfrm>
                  <a:off x="6372481" y="1933291"/>
                  <a:ext cx="309399" cy="386224"/>
                  <a:chOff x="6372481" y="1933291"/>
                  <a:chExt cx="309399" cy="386224"/>
                </a:xfrm>
              </p:grpSpPr>
              <p:grpSp>
                <p:nvGrpSpPr>
                  <p:cNvPr id="10889" name="Group 10888">
                    <a:extLst>
                      <a:ext uri="{FF2B5EF4-FFF2-40B4-BE49-F238E27FC236}">
                        <a16:creationId xmlns:a16="http://schemas.microsoft.com/office/drawing/2014/main" id="{785D5479-6D03-1B0F-C9B1-4960594825DA}"/>
                      </a:ext>
                    </a:extLst>
                  </p:cNvPr>
                  <p:cNvGrpSpPr/>
                  <p:nvPr/>
                </p:nvGrpSpPr>
                <p:grpSpPr>
                  <a:xfrm>
                    <a:off x="6477582" y="1933291"/>
                    <a:ext cx="110455" cy="154265"/>
                    <a:chOff x="6476184" y="1764113"/>
                    <a:chExt cx="110455" cy="154265"/>
                  </a:xfrm>
                </p:grpSpPr>
                <p:cxnSp>
                  <p:nvCxnSpPr>
                    <p:cNvPr id="10893" name="Straight Connector 10892">
                      <a:extLst>
                        <a:ext uri="{FF2B5EF4-FFF2-40B4-BE49-F238E27FC236}">
                          <a16:creationId xmlns:a16="http://schemas.microsoft.com/office/drawing/2014/main" id="{B7BD60C3-DF9B-F350-F372-F1CDEF0675F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94" name="Straight Connector 10893">
                      <a:extLst>
                        <a:ext uri="{FF2B5EF4-FFF2-40B4-BE49-F238E27FC236}">
                          <a16:creationId xmlns:a16="http://schemas.microsoft.com/office/drawing/2014/main" id="{2D0DC30C-8321-4F7E-D528-8B42AF470CF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90" name="Group 10889">
                    <a:extLst>
                      <a:ext uri="{FF2B5EF4-FFF2-40B4-BE49-F238E27FC236}">
                        <a16:creationId xmlns:a16="http://schemas.microsoft.com/office/drawing/2014/main" id="{36832B46-010C-00A5-1A5F-7812344FA9A9}"/>
                      </a:ext>
                    </a:extLst>
                  </p:cNvPr>
                  <p:cNvGrpSpPr/>
                  <p:nvPr/>
                </p:nvGrpSpPr>
                <p:grpSpPr>
                  <a:xfrm>
                    <a:off x="6372481" y="2066644"/>
                    <a:ext cx="309399" cy="252871"/>
                    <a:chOff x="6387452" y="2049866"/>
                    <a:chExt cx="309399" cy="252871"/>
                  </a:xfrm>
                </p:grpSpPr>
                <p:sp>
                  <p:nvSpPr>
                    <p:cNvPr id="10891" name="Oval 366">
                      <a:extLst>
                        <a:ext uri="{FF2B5EF4-FFF2-40B4-BE49-F238E27FC236}">
                          <a16:creationId xmlns:a16="http://schemas.microsoft.com/office/drawing/2014/main" id="{30492051-D92F-19BA-7CB8-FA7886FDD437}"/>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92" name="Oval 449">
                      <a:extLst>
                        <a:ext uri="{FF2B5EF4-FFF2-40B4-BE49-F238E27FC236}">
                          <a16:creationId xmlns:a16="http://schemas.microsoft.com/office/drawing/2014/main" id="{6FCA990C-9CD8-C8DF-6222-53D133D8FC9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797" name="Group 10796">
                <a:extLst>
                  <a:ext uri="{FF2B5EF4-FFF2-40B4-BE49-F238E27FC236}">
                    <a16:creationId xmlns:a16="http://schemas.microsoft.com/office/drawing/2014/main" id="{4D787498-375A-4D4E-0A7C-2814A49072E0}"/>
                  </a:ext>
                </a:extLst>
              </p:cNvPr>
              <p:cNvGrpSpPr/>
              <p:nvPr/>
            </p:nvGrpSpPr>
            <p:grpSpPr>
              <a:xfrm>
                <a:off x="-1438273" y="2323266"/>
                <a:ext cx="184312" cy="451829"/>
                <a:chOff x="6367490" y="1536575"/>
                <a:chExt cx="319380" cy="782940"/>
              </a:xfrm>
            </p:grpSpPr>
            <p:grpSp>
              <p:nvGrpSpPr>
                <p:cNvPr id="10873" name="Group 10872">
                  <a:extLst>
                    <a:ext uri="{FF2B5EF4-FFF2-40B4-BE49-F238E27FC236}">
                      <a16:creationId xmlns:a16="http://schemas.microsoft.com/office/drawing/2014/main" id="{F970A904-35EC-EC89-394D-235DC2D9ACFC}"/>
                    </a:ext>
                  </a:extLst>
                </p:cNvPr>
                <p:cNvGrpSpPr/>
                <p:nvPr/>
              </p:nvGrpSpPr>
              <p:grpSpPr>
                <a:xfrm>
                  <a:off x="6367490" y="1536575"/>
                  <a:ext cx="319380" cy="381803"/>
                  <a:chOff x="6367490" y="1536575"/>
                  <a:chExt cx="319380" cy="381803"/>
                </a:xfrm>
              </p:grpSpPr>
              <p:grpSp>
                <p:nvGrpSpPr>
                  <p:cNvPr id="10881" name="Group 10880">
                    <a:extLst>
                      <a:ext uri="{FF2B5EF4-FFF2-40B4-BE49-F238E27FC236}">
                        <a16:creationId xmlns:a16="http://schemas.microsoft.com/office/drawing/2014/main" id="{6E1B8F84-FEE3-DA96-5888-207B0F724218}"/>
                      </a:ext>
                    </a:extLst>
                  </p:cNvPr>
                  <p:cNvGrpSpPr/>
                  <p:nvPr/>
                </p:nvGrpSpPr>
                <p:grpSpPr>
                  <a:xfrm>
                    <a:off x="6476184" y="1764113"/>
                    <a:ext cx="110455" cy="154265"/>
                    <a:chOff x="6476184" y="1764113"/>
                    <a:chExt cx="110455" cy="154265"/>
                  </a:xfrm>
                </p:grpSpPr>
                <p:cxnSp>
                  <p:nvCxnSpPr>
                    <p:cNvPr id="10885" name="Straight Connector 10884">
                      <a:extLst>
                        <a:ext uri="{FF2B5EF4-FFF2-40B4-BE49-F238E27FC236}">
                          <a16:creationId xmlns:a16="http://schemas.microsoft.com/office/drawing/2014/main" id="{FAE7380A-5F22-E123-1D20-0C42B67542D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86" name="Straight Connector 10885">
                      <a:extLst>
                        <a:ext uri="{FF2B5EF4-FFF2-40B4-BE49-F238E27FC236}">
                          <a16:creationId xmlns:a16="http://schemas.microsoft.com/office/drawing/2014/main" id="{350686F8-3B6F-CB34-8987-541991448DE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82" name="Group 10881">
                    <a:extLst>
                      <a:ext uri="{FF2B5EF4-FFF2-40B4-BE49-F238E27FC236}">
                        <a16:creationId xmlns:a16="http://schemas.microsoft.com/office/drawing/2014/main" id="{4E846F16-BCDB-A5E7-CE4E-88A843C73A72}"/>
                      </a:ext>
                    </a:extLst>
                  </p:cNvPr>
                  <p:cNvGrpSpPr/>
                  <p:nvPr/>
                </p:nvGrpSpPr>
                <p:grpSpPr>
                  <a:xfrm>
                    <a:off x="6367490" y="1536575"/>
                    <a:ext cx="319380" cy="260420"/>
                    <a:chOff x="6357510" y="1536575"/>
                    <a:chExt cx="319380" cy="260420"/>
                  </a:xfrm>
                </p:grpSpPr>
                <p:sp>
                  <p:nvSpPr>
                    <p:cNvPr id="10883" name="Oval 395">
                      <a:extLst>
                        <a:ext uri="{FF2B5EF4-FFF2-40B4-BE49-F238E27FC236}">
                          <a16:creationId xmlns:a16="http://schemas.microsoft.com/office/drawing/2014/main" id="{53E1331D-41B0-E001-F9AC-85F9490194C4}"/>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84" name="Oval 396">
                      <a:extLst>
                        <a:ext uri="{FF2B5EF4-FFF2-40B4-BE49-F238E27FC236}">
                          <a16:creationId xmlns:a16="http://schemas.microsoft.com/office/drawing/2014/main" id="{3B7B22C0-3B8F-10A9-029C-626B4EA4BC3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74" name="Group 10873">
                  <a:extLst>
                    <a:ext uri="{FF2B5EF4-FFF2-40B4-BE49-F238E27FC236}">
                      <a16:creationId xmlns:a16="http://schemas.microsoft.com/office/drawing/2014/main" id="{B2A3B75D-D01A-13B1-A853-7F75C618F6E4}"/>
                    </a:ext>
                  </a:extLst>
                </p:cNvPr>
                <p:cNvGrpSpPr/>
                <p:nvPr/>
              </p:nvGrpSpPr>
              <p:grpSpPr>
                <a:xfrm>
                  <a:off x="6372481" y="1933291"/>
                  <a:ext cx="309399" cy="386224"/>
                  <a:chOff x="6372481" y="1933291"/>
                  <a:chExt cx="309399" cy="386224"/>
                </a:xfrm>
              </p:grpSpPr>
              <p:grpSp>
                <p:nvGrpSpPr>
                  <p:cNvPr id="10875" name="Group 10874">
                    <a:extLst>
                      <a:ext uri="{FF2B5EF4-FFF2-40B4-BE49-F238E27FC236}">
                        <a16:creationId xmlns:a16="http://schemas.microsoft.com/office/drawing/2014/main" id="{3F465B6E-2F7C-9856-805E-C1EB844F8F27}"/>
                      </a:ext>
                    </a:extLst>
                  </p:cNvPr>
                  <p:cNvGrpSpPr/>
                  <p:nvPr/>
                </p:nvGrpSpPr>
                <p:grpSpPr>
                  <a:xfrm>
                    <a:off x="6477582" y="1933291"/>
                    <a:ext cx="110455" cy="154265"/>
                    <a:chOff x="6476184" y="1764113"/>
                    <a:chExt cx="110455" cy="154265"/>
                  </a:xfrm>
                </p:grpSpPr>
                <p:cxnSp>
                  <p:nvCxnSpPr>
                    <p:cNvPr id="10879" name="Straight Connector 10878">
                      <a:extLst>
                        <a:ext uri="{FF2B5EF4-FFF2-40B4-BE49-F238E27FC236}">
                          <a16:creationId xmlns:a16="http://schemas.microsoft.com/office/drawing/2014/main" id="{AD924640-CFCE-44D1-33FF-86D75816120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80" name="Straight Connector 10879">
                      <a:extLst>
                        <a:ext uri="{FF2B5EF4-FFF2-40B4-BE49-F238E27FC236}">
                          <a16:creationId xmlns:a16="http://schemas.microsoft.com/office/drawing/2014/main" id="{38428034-1A82-BE34-2D0F-7711F232504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76" name="Group 10875">
                    <a:extLst>
                      <a:ext uri="{FF2B5EF4-FFF2-40B4-BE49-F238E27FC236}">
                        <a16:creationId xmlns:a16="http://schemas.microsoft.com/office/drawing/2014/main" id="{EDCA5AD3-882D-7D47-D8ED-DDBFB7080889}"/>
                      </a:ext>
                    </a:extLst>
                  </p:cNvPr>
                  <p:cNvGrpSpPr/>
                  <p:nvPr/>
                </p:nvGrpSpPr>
                <p:grpSpPr>
                  <a:xfrm>
                    <a:off x="6372481" y="2066644"/>
                    <a:ext cx="309399" cy="252871"/>
                    <a:chOff x="6387452" y="2049866"/>
                    <a:chExt cx="309399" cy="252871"/>
                  </a:xfrm>
                </p:grpSpPr>
                <p:sp>
                  <p:nvSpPr>
                    <p:cNvPr id="10877" name="Oval 366">
                      <a:extLst>
                        <a:ext uri="{FF2B5EF4-FFF2-40B4-BE49-F238E27FC236}">
                          <a16:creationId xmlns:a16="http://schemas.microsoft.com/office/drawing/2014/main" id="{BAF4672F-904D-F092-95F4-343795413037}"/>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78" name="Oval 449">
                      <a:extLst>
                        <a:ext uri="{FF2B5EF4-FFF2-40B4-BE49-F238E27FC236}">
                          <a16:creationId xmlns:a16="http://schemas.microsoft.com/office/drawing/2014/main" id="{5259F9AE-653E-B766-3920-D7ECC968E47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798" name="Group 10797">
                <a:extLst>
                  <a:ext uri="{FF2B5EF4-FFF2-40B4-BE49-F238E27FC236}">
                    <a16:creationId xmlns:a16="http://schemas.microsoft.com/office/drawing/2014/main" id="{10BF9EA6-0028-2867-60FA-EC15D4F1CAB8}"/>
                  </a:ext>
                </a:extLst>
              </p:cNvPr>
              <p:cNvGrpSpPr/>
              <p:nvPr/>
            </p:nvGrpSpPr>
            <p:grpSpPr>
              <a:xfrm>
                <a:off x="-1240967" y="2323266"/>
                <a:ext cx="184312" cy="451829"/>
                <a:chOff x="6367490" y="1536575"/>
                <a:chExt cx="319380" cy="782940"/>
              </a:xfrm>
            </p:grpSpPr>
            <p:grpSp>
              <p:nvGrpSpPr>
                <p:cNvPr id="10859" name="Group 10858">
                  <a:extLst>
                    <a:ext uri="{FF2B5EF4-FFF2-40B4-BE49-F238E27FC236}">
                      <a16:creationId xmlns:a16="http://schemas.microsoft.com/office/drawing/2014/main" id="{811FC736-9823-E41F-098E-C1C077B18E46}"/>
                    </a:ext>
                  </a:extLst>
                </p:cNvPr>
                <p:cNvGrpSpPr/>
                <p:nvPr/>
              </p:nvGrpSpPr>
              <p:grpSpPr>
                <a:xfrm>
                  <a:off x="6367490" y="1536575"/>
                  <a:ext cx="319380" cy="381803"/>
                  <a:chOff x="6367490" y="1536575"/>
                  <a:chExt cx="319380" cy="381803"/>
                </a:xfrm>
              </p:grpSpPr>
              <p:grpSp>
                <p:nvGrpSpPr>
                  <p:cNvPr id="10867" name="Group 10866">
                    <a:extLst>
                      <a:ext uri="{FF2B5EF4-FFF2-40B4-BE49-F238E27FC236}">
                        <a16:creationId xmlns:a16="http://schemas.microsoft.com/office/drawing/2014/main" id="{95E0FE95-ABEE-DCA0-46B1-6D9BC7B63952}"/>
                      </a:ext>
                    </a:extLst>
                  </p:cNvPr>
                  <p:cNvGrpSpPr/>
                  <p:nvPr/>
                </p:nvGrpSpPr>
                <p:grpSpPr>
                  <a:xfrm>
                    <a:off x="6476184" y="1764113"/>
                    <a:ext cx="110455" cy="154265"/>
                    <a:chOff x="6476184" y="1764113"/>
                    <a:chExt cx="110455" cy="154265"/>
                  </a:xfrm>
                </p:grpSpPr>
                <p:cxnSp>
                  <p:nvCxnSpPr>
                    <p:cNvPr id="10871" name="Straight Connector 10870">
                      <a:extLst>
                        <a:ext uri="{FF2B5EF4-FFF2-40B4-BE49-F238E27FC236}">
                          <a16:creationId xmlns:a16="http://schemas.microsoft.com/office/drawing/2014/main" id="{40D8BD23-DAA2-D10C-899E-9EFF8B9B71FE}"/>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72" name="Straight Connector 10871">
                      <a:extLst>
                        <a:ext uri="{FF2B5EF4-FFF2-40B4-BE49-F238E27FC236}">
                          <a16:creationId xmlns:a16="http://schemas.microsoft.com/office/drawing/2014/main" id="{0770AE00-FE2D-2B9E-E259-FAAC9DC0C22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68" name="Group 10867">
                    <a:extLst>
                      <a:ext uri="{FF2B5EF4-FFF2-40B4-BE49-F238E27FC236}">
                        <a16:creationId xmlns:a16="http://schemas.microsoft.com/office/drawing/2014/main" id="{1D19B4F0-7878-F8D0-1254-FACCC838A7B2}"/>
                      </a:ext>
                    </a:extLst>
                  </p:cNvPr>
                  <p:cNvGrpSpPr/>
                  <p:nvPr/>
                </p:nvGrpSpPr>
                <p:grpSpPr>
                  <a:xfrm>
                    <a:off x="6367490" y="1536575"/>
                    <a:ext cx="319380" cy="260420"/>
                    <a:chOff x="6357510" y="1536575"/>
                    <a:chExt cx="319380" cy="260420"/>
                  </a:xfrm>
                </p:grpSpPr>
                <p:sp>
                  <p:nvSpPr>
                    <p:cNvPr id="10869" name="Oval 395">
                      <a:extLst>
                        <a:ext uri="{FF2B5EF4-FFF2-40B4-BE49-F238E27FC236}">
                          <a16:creationId xmlns:a16="http://schemas.microsoft.com/office/drawing/2014/main" id="{913B73FC-F79B-84A9-6DF0-29ED7CECAE16}"/>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70" name="Oval 396">
                      <a:extLst>
                        <a:ext uri="{FF2B5EF4-FFF2-40B4-BE49-F238E27FC236}">
                          <a16:creationId xmlns:a16="http://schemas.microsoft.com/office/drawing/2014/main" id="{7F99B54D-CEDD-49F3-2CA2-89975084AC3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60" name="Group 10859">
                  <a:extLst>
                    <a:ext uri="{FF2B5EF4-FFF2-40B4-BE49-F238E27FC236}">
                      <a16:creationId xmlns:a16="http://schemas.microsoft.com/office/drawing/2014/main" id="{19841B55-9833-FE7C-32C9-68CA75C84FC4}"/>
                    </a:ext>
                  </a:extLst>
                </p:cNvPr>
                <p:cNvGrpSpPr/>
                <p:nvPr/>
              </p:nvGrpSpPr>
              <p:grpSpPr>
                <a:xfrm>
                  <a:off x="6372481" y="1933291"/>
                  <a:ext cx="309399" cy="386224"/>
                  <a:chOff x="6372481" y="1933291"/>
                  <a:chExt cx="309399" cy="386224"/>
                </a:xfrm>
              </p:grpSpPr>
              <p:grpSp>
                <p:nvGrpSpPr>
                  <p:cNvPr id="10861" name="Group 10860">
                    <a:extLst>
                      <a:ext uri="{FF2B5EF4-FFF2-40B4-BE49-F238E27FC236}">
                        <a16:creationId xmlns:a16="http://schemas.microsoft.com/office/drawing/2014/main" id="{C4697FD8-F4C1-4FF6-5905-C43BE4F02439}"/>
                      </a:ext>
                    </a:extLst>
                  </p:cNvPr>
                  <p:cNvGrpSpPr/>
                  <p:nvPr/>
                </p:nvGrpSpPr>
                <p:grpSpPr>
                  <a:xfrm>
                    <a:off x="6477582" y="1933291"/>
                    <a:ext cx="110455" cy="154265"/>
                    <a:chOff x="6476184" y="1764113"/>
                    <a:chExt cx="110455" cy="154265"/>
                  </a:xfrm>
                </p:grpSpPr>
                <p:cxnSp>
                  <p:nvCxnSpPr>
                    <p:cNvPr id="10865" name="Straight Connector 10864">
                      <a:extLst>
                        <a:ext uri="{FF2B5EF4-FFF2-40B4-BE49-F238E27FC236}">
                          <a16:creationId xmlns:a16="http://schemas.microsoft.com/office/drawing/2014/main" id="{FAB195BB-BE33-95F2-64BF-4A7503C2032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66" name="Straight Connector 10865">
                      <a:extLst>
                        <a:ext uri="{FF2B5EF4-FFF2-40B4-BE49-F238E27FC236}">
                          <a16:creationId xmlns:a16="http://schemas.microsoft.com/office/drawing/2014/main" id="{B21F4846-6603-5D24-2345-A2FD53765B81}"/>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62" name="Group 10861">
                    <a:extLst>
                      <a:ext uri="{FF2B5EF4-FFF2-40B4-BE49-F238E27FC236}">
                        <a16:creationId xmlns:a16="http://schemas.microsoft.com/office/drawing/2014/main" id="{CE3C1580-27BB-3D32-4B7E-E15EA9B0CD1B}"/>
                      </a:ext>
                    </a:extLst>
                  </p:cNvPr>
                  <p:cNvGrpSpPr/>
                  <p:nvPr/>
                </p:nvGrpSpPr>
                <p:grpSpPr>
                  <a:xfrm>
                    <a:off x="6372481" y="2066644"/>
                    <a:ext cx="309399" cy="252871"/>
                    <a:chOff x="6387452" y="2049866"/>
                    <a:chExt cx="309399" cy="252871"/>
                  </a:xfrm>
                </p:grpSpPr>
                <p:sp>
                  <p:nvSpPr>
                    <p:cNvPr id="10863" name="Oval 366">
                      <a:extLst>
                        <a:ext uri="{FF2B5EF4-FFF2-40B4-BE49-F238E27FC236}">
                          <a16:creationId xmlns:a16="http://schemas.microsoft.com/office/drawing/2014/main" id="{012D92D1-C258-317E-7C45-7A3838CFF33D}"/>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64" name="Oval 449">
                      <a:extLst>
                        <a:ext uri="{FF2B5EF4-FFF2-40B4-BE49-F238E27FC236}">
                          <a16:creationId xmlns:a16="http://schemas.microsoft.com/office/drawing/2014/main" id="{36072BE3-662B-ABF7-D944-0EB0CAA2F56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799" name="Group 10798">
                <a:extLst>
                  <a:ext uri="{FF2B5EF4-FFF2-40B4-BE49-F238E27FC236}">
                    <a16:creationId xmlns:a16="http://schemas.microsoft.com/office/drawing/2014/main" id="{066D4327-BFC9-DB6C-BA2D-0F691C309B0F}"/>
                  </a:ext>
                </a:extLst>
              </p:cNvPr>
              <p:cNvGrpSpPr/>
              <p:nvPr/>
            </p:nvGrpSpPr>
            <p:grpSpPr>
              <a:xfrm>
                <a:off x="-1043661" y="2323266"/>
                <a:ext cx="184312" cy="451829"/>
                <a:chOff x="6367490" y="1536575"/>
                <a:chExt cx="319380" cy="782940"/>
              </a:xfrm>
            </p:grpSpPr>
            <p:grpSp>
              <p:nvGrpSpPr>
                <p:cNvPr id="10845" name="Group 10844">
                  <a:extLst>
                    <a:ext uri="{FF2B5EF4-FFF2-40B4-BE49-F238E27FC236}">
                      <a16:creationId xmlns:a16="http://schemas.microsoft.com/office/drawing/2014/main" id="{38FF0267-DDC6-CEB9-731D-BE599BB28F0F}"/>
                    </a:ext>
                  </a:extLst>
                </p:cNvPr>
                <p:cNvGrpSpPr/>
                <p:nvPr/>
              </p:nvGrpSpPr>
              <p:grpSpPr>
                <a:xfrm>
                  <a:off x="6367490" y="1536575"/>
                  <a:ext cx="319380" cy="381803"/>
                  <a:chOff x="6367490" y="1536575"/>
                  <a:chExt cx="319380" cy="381803"/>
                </a:xfrm>
              </p:grpSpPr>
              <p:grpSp>
                <p:nvGrpSpPr>
                  <p:cNvPr id="10853" name="Group 10852">
                    <a:extLst>
                      <a:ext uri="{FF2B5EF4-FFF2-40B4-BE49-F238E27FC236}">
                        <a16:creationId xmlns:a16="http://schemas.microsoft.com/office/drawing/2014/main" id="{5EEB05E3-66EE-64B6-9A40-2B0F8FCE225D}"/>
                      </a:ext>
                    </a:extLst>
                  </p:cNvPr>
                  <p:cNvGrpSpPr/>
                  <p:nvPr/>
                </p:nvGrpSpPr>
                <p:grpSpPr>
                  <a:xfrm>
                    <a:off x="6476184" y="1764113"/>
                    <a:ext cx="110455" cy="154265"/>
                    <a:chOff x="6476184" y="1764113"/>
                    <a:chExt cx="110455" cy="154265"/>
                  </a:xfrm>
                </p:grpSpPr>
                <p:cxnSp>
                  <p:nvCxnSpPr>
                    <p:cNvPr id="10857" name="Straight Connector 10856">
                      <a:extLst>
                        <a:ext uri="{FF2B5EF4-FFF2-40B4-BE49-F238E27FC236}">
                          <a16:creationId xmlns:a16="http://schemas.microsoft.com/office/drawing/2014/main" id="{E741AB3E-86C2-758C-FA52-9CBCEB74C8CF}"/>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58" name="Straight Connector 10857">
                      <a:extLst>
                        <a:ext uri="{FF2B5EF4-FFF2-40B4-BE49-F238E27FC236}">
                          <a16:creationId xmlns:a16="http://schemas.microsoft.com/office/drawing/2014/main" id="{6BC1732D-173A-E364-F373-874F6A94B4C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54" name="Group 10853">
                    <a:extLst>
                      <a:ext uri="{FF2B5EF4-FFF2-40B4-BE49-F238E27FC236}">
                        <a16:creationId xmlns:a16="http://schemas.microsoft.com/office/drawing/2014/main" id="{C49A3D76-658E-080B-F3FF-FBC80F35227B}"/>
                      </a:ext>
                    </a:extLst>
                  </p:cNvPr>
                  <p:cNvGrpSpPr/>
                  <p:nvPr/>
                </p:nvGrpSpPr>
                <p:grpSpPr>
                  <a:xfrm>
                    <a:off x="6367490" y="1536575"/>
                    <a:ext cx="319380" cy="260420"/>
                    <a:chOff x="6357510" y="1536575"/>
                    <a:chExt cx="319380" cy="260420"/>
                  </a:xfrm>
                </p:grpSpPr>
                <p:sp>
                  <p:nvSpPr>
                    <p:cNvPr id="10855" name="Oval 395">
                      <a:extLst>
                        <a:ext uri="{FF2B5EF4-FFF2-40B4-BE49-F238E27FC236}">
                          <a16:creationId xmlns:a16="http://schemas.microsoft.com/office/drawing/2014/main" id="{FE32EAF7-7854-227B-D563-E3C28F3CE109}"/>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56" name="Oval 396">
                      <a:extLst>
                        <a:ext uri="{FF2B5EF4-FFF2-40B4-BE49-F238E27FC236}">
                          <a16:creationId xmlns:a16="http://schemas.microsoft.com/office/drawing/2014/main" id="{AFE87EAC-9545-DA4E-7DCB-03BFFCEC6669}"/>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46" name="Group 10845">
                  <a:extLst>
                    <a:ext uri="{FF2B5EF4-FFF2-40B4-BE49-F238E27FC236}">
                      <a16:creationId xmlns:a16="http://schemas.microsoft.com/office/drawing/2014/main" id="{ECAA206B-5D43-A9E0-5F8F-9A2CB7CC9F80}"/>
                    </a:ext>
                  </a:extLst>
                </p:cNvPr>
                <p:cNvGrpSpPr/>
                <p:nvPr/>
              </p:nvGrpSpPr>
              <p:grpSpPr>
                <a:xfrm>
                  <a:off x="6372481" y="1933291"/>
                  <a:ext cx="309399" cy="386224"/>
                  <a:chOff x="6372481" y="1933291"/>
                  <a:chExt cx="309399" cy="386224"/>
                </a:xfrm>
              </p:grpSpPr>
              <p:grpSp>
                <p:nvGrpSpPr>
                  <p:cNvPr id="10847" name="Group 10846">
                    <a:extLst>
                      <a:ext uri="{FF2B5EF4-FFF2-40B4-BE49-F238E27FC236}">
                        <a16:creationId xmlns:a16="http://schemas.microsoft.com/office/drawing/2014/main" id="{3F5A36EB-2493-3B19-32EF-5DCDD785977A}"/>
                      </a:ext>
                    </a:extLst>
                  </p:cNvPr>
                  <p:cNvGrpSpPr/>
                  <p:nvPr/>
                </p:nvGrpSpPr>
                <p:grpSpPr>
                  <a:xfrm>
                    <a:off x="6477582" y="1933291"/>
                    <a:ext cx="110455" cy="154265"/>
                    <a:chOff x="6476184" y="1764113"/>
                    <a:chExt cx="110455" cy="154265"/>
                  </a:xfrm>
                </p:grpSpPr>
                <p:cxnSp>
                  <p:nvCxnSpPr>
                    <p:cNvPr id="10851" name="Straight Connector 10850">
                      <a:extLst>
                        <a:ext uri="{FF2B5EF4-FFF2-40B4-BE49-F238E27FC236}">
                          <a16:creationId xmlns:a16="http://schemas.microsoft.com/office/drawing/2014/main" id="{CDB0A231-28EE-5A33-D96D-75F8F0022B7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52" name="Straight Connector 10851">
                      <a:extLst>
                        <a:ext uri="{FF2B5EF4-FFF2-40B4-BE49-F238E27FC236}">
                          <a16:creationId xmlns:a16="http://schemas.microsoft.com/office/drawing/2014/main" id="{2BF12A83-F99C-4469-7B92-57BE6080988F}"/>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48" name="Group 10847">
                    <a:extLst>
                      <a:ext uri="{FF2B5EF4-FFF2-40B4-BE49-F238E27FC236}">
                        <a16:creationId xmlns:a16="http://schemas.microsoft.com/office/drawing/2014/main" id="{F63010E4-3A35-4744-BC28-6AC2D797D45B}"/>
                      </a:ext>
                    </a:extLst>
                  </p:cNvPr>
                  <p:cNvGrpSpPr/>
                  <p:nvPr/>
                </p:nvGrpSpPr>
                <p:grpSpPr>
                  <a:xfrm>
                    <a:off x="6372481" y="2066644"/>
                    <a:ext cx="309399" cy="252871"/>
                    <a:chOff x="6387452" y="2049866"/>
                    <a:chExt cx="309399" cy="252871"/>
                  </a:xfrm>
                </p:grpSpPr>
                <p:sp>
                  <p:nvSpPr>
                    <p:cNvPr id="10849" name="Oval 366">
                      <a:extLst>
                        <a:ext uri="{FF2B5EF4-FFF2-40B4-BE49-F238E27FC236}">
                          <a16:creationId xmlns:a16="http://schemas.microsoft.com/office/drawing/2014/main" id="{57803966-3068-AEFB-1152-21C09C77A097}"/>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50" name="Oval 449">
                      <a:extLst>
                        <a:ext uri="{FF2B5EF4-FFF2-40B4-BE49-F238E27FC236}">
                          <a16:creationId xmlns:a16="http://schemas.microsoft.com/office/drawing/2014/main" id="{91714F26-86A1-B805-9F18-06A5A22B56C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800" name="Group 10799">
                <a:extLst>
                  <a:ext uri="{FF2B5EF4-FFF2-40B4-BE49-F238E27FC236}">
                    <a16:creationId xmlns:a16="http://schemas.microsoft.com/office/drawing/2014/main" id="{96CCB6FB-5D9F-A8DB-61D7-AA33B29B9651}"/>
                  </a:ext>
                </a:extLst>
              </p:cNvPr>
              <p:cNvGrpSpPr/>
              <p:nvPr/>
            </p:nvGrpSpPr>
            <p:grpSpPr>
              <a:xfrm>
                <a:off x="-846355" y="2323266"/>
                <a:ext cx="184312" cy="451829"/>
                <a:chOff x="6367490" y="1536575"/>
                <a:chExt cx="319380" cy="782940"/>
              </a:xfrm>
            </p:grpSpPr>
            <p:grpSp>
              <p:nvGrpSpPr>
                <p:cNvPr id="10831" name="Group 10830">
                  <a:extLst>
                    <a:ext uri="{FF2B5EF4-FFF2-40B4-BE49-F238E27FC236}">
                      <a16:creationId xmlns:a16="http://schemas.microsoft.com/office/drawing/2014/main" id="{7D40D262-AFDB-F7E7-619C-70349CB955AD}"/>
                    </a:ext>
                  </a:extLst>
                </p:cNvPr>
                <p:cNvGrpSpPr/>
                <p:nvPr/>
              </p:nvGrpSpPr>
              <p:grpSpPr>
                <a:xfrm>
                  <a:off x="6367490" y="1536575"/>
                  <a:ext cx="319380" cy="381803"/>
                  <a:chOff x="6367490" y="1536575"/>
                  <a:chExt cx="319380" cy="381803"/>
                </a:xfrm>
              </p:grpSpPr>
              <p:grpSp>
                <p:nvGrpSpPr>
                  <p:cNvPr id="10839" name="Group 10838">
                    <a:extLst>
                      <a:ext uri="{FF2B5EF4-FFF2-40B4-BE49-F238E27FC236}">
                        <a16:creationId xmlns:a16="http://schemas.microsoft.com/office/drawing/2014/main" id="{F88FACC8-FAB9-F788-D871-9B72A86A4C55}"/>
                      </a:ext>
                    </a:extLst>
                  </p:cNvPr>
                  <p:cNvGrpSpPr/>
                  <p:nvPr/>
                </p:nvGrpSpPr>
                <p:grpSpPr>
                  <a:xfrm>
                    <a:off x="6476184" y="1764113"/>
                    <a:ext cx="110455" cy="154265"/>
                    <a:chOff x="6476184" y="1764113"/>
                    <a:chExt cx="110455" cy="154265"/>
                  </a:xfrm>
                </p:grpSpPr>
                <p:cxnSp>
                  <p:nvCxnSpPr>
                    <p:cNvPr id="10843" name="Straight Connector 10842">
                      <a:extLst>
                        <a:ext uri="{FF2B5EF4-FFF2-40B4-BE49-F238E27FC236}">
                          <a16:creationId xmlns:a16="http://schemas.microsoft.com/office/drawing/2014/main" id="{5D7AD4DE-8937-0888-58E8-8927181B6081}"/>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44" name="Straight Connector 10843">
                      <a:extLst>
                        <a:ext uri="{FF2B5EF4-FFF2-40B4-BE49-F238E27FC236}">
                          <a16:creationId xmlns:a16="http://schemas.microsoft.com/office/drawing/2014/main" id="{463A6982-F92D-F90D-FD5F-6BEF767E4339}"/>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40" name="Group 10839">
                    <a:extLst>
                      <a:ext uri="{FF2B5EF4-FFF2-40B4-BE49-F238E27FC236}">
                        <a16:creationId xmlns:a16="http://schemas.microsoft.com/office/drawing/2014/main" id="{05FD7CB8-67C3-6593-4E92-3A636DA301E6}"/>
                      </a:ext>
                    </a:extLst>
                  </p:cNvPr>
                  <p:cNvGrpSpPr/>
                  <p:nvPr/>
                </p:nvGrpSpPr>
                <p:grpSpPr>
                  <a:xfrm>
                    <a:off x="6367490" y="1536575"/>
                    <a:ext cx="319380" cy="260420"/>
                    <a:chOff x="6357510" y="1536575"/>
                    <a:chExt cx="319380" cy="260420"/>
                  </a:xfrm>
                </p:grpSpPr>
                <p:sp>
                  <p:nvSpPr>
                    <p:cNvPr id="10841" name="Oval 395">
                      <a:extLst>
                        <a:ext uri="{FF2B5EF4-FFF2-40B4-BE49-F238E27FC236}">
                          <a16:creationId xmlns:a16="http://schemas.microsoft.com/office/drawing/2014/main" id="{D52929B0-F261-CEFF-FCFF-7F17CA2C546D}"/>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42" name="Oval 396">
                      <a:extLst>
                        <a:ext uri="{FF2B5EF4-FFF2-40B4-BE49-F238E27FC236}">
                          <a16:creationId xmlns:a16="http://schemas.microsoft.com/office/drawing/2014/main" id="{279A622D-31A1-520A-8A3E-8B85859E1EF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32" name="Group 10831">
                  <a:extLst>
                    <a:ext uri="{FF2B5EF4-FFF2-40B4-BE49-F238E27FC236}">
                      <a16:creationId xmlns:a16="http://schemas.microsoft.com/office/drawing/2014/main" id="{74431343-0EF4-B363-F8A9-490467E6228F}"/>
                    </a:ext>
                  </a:extLst>
                </p:cNvPr>
                <p:cNvGrpSpPr/>
                <p:nvPr/>
              </p:nvGrpSpPr>
              <p:grpSpPr>
                <a:xfrm>
                  <a:off x="6372481" y="1933291"/>
                  <a:ext cx="309399" cy="386224"/>
                  <a:chOff x="6372481" y="1933291"/>
                  <a:chExt cx="309399" cy="386224"/>
                </a:xfrm>
              </p:grpSpPr>
              <p:grpSp>
                <p:nvGrpSpPr>
                  <p:cNvPr id="10833" name="Group 10832">
                    <a:extLst>
                      <a:ext uri="{FF2B5EF4-FFF2-40B4-BE49-F238E27FC236}">
                        <a16:creationId xmlns:a16="http://schemas.microsoft.com/office/drawing/2014/main" id="{DC852A3F-FF96-85C5-4053-7318B18FB59B}"/>
                      </a:ext>
                    </a:extLst>
                  </p:cNvPr>
                  <p:cNvGrpSpPr/>
                  <p:nvPr/>
                </p:nvGrpSpPr>
                <p:grpSpPr>
                  <a:xfrm>
                    <a:off x="6477582" y="1933291"/>
                    <a:ext cx="110455" cy="154265"/>
                    <a:chOff x="6476184" y="1764113"/>
                    <a:chExt cx="110455" cy="154265"/>
                  </a:xfrm>
                </p:grpSpPr>
                <p:cxnSp>
                  <p:nvCxnSpPr>
                    <p:cNvPr id="10837" name="Straight Connector 10836">
                      <a:extLst>
                        <a:ext uri="{FF2B5EF4-FFF2-40B4-BE49-F238E27FC236}">
                          <a16:creationId xmlns:a16="http://schemas.microsoft.com/office/drawing/2014/main" id="{6C1DB3D2-F1B7-BA09-7E2B-DD247A25E5B6}"/>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38" name="Straight Connector 10837">
                      <a:extLst>
                        <a:ext uri="{FF2B5EF4-FFF2-40B4-BE49-F238E27FC236}">
                          <a16:creationId xmlns:a16="http://schemas.microsoft.com/office/drawing/2014/main" id="{BF458803-BE31-CC08-C14E-0FF77259C4E4}"/>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34" name="Group 10833">
                    <a:extLst>
                      <a:ext uri="{FF2B5EF4-FFF2-40B4-BE49-F238E27FC236}">
                        <a16:creationId xmlns:a16="http://schemas.microsoft.com/office/drawing/2014/main" id="{D37BC1EC-BA7F-D750-F689-FF6AD20BE206}"/>
                      </a:ext>
                    </a:extLst>
                  </p:cNvPr>
                  <p:cNvGrpSpPr/>
                  <p:nvPr/>
                </p:nvGrpSpPr>
                <p:grpSpPr>
                  <a:xfrm>
                    <a:off x="6372481" y="2066644"/>
                    <a:ext cx="309399" cy="252871"/>
                    <a:chOff x="6387452" y="2049866"/>
                    <a:chExt cx="309399" cy="252871"/>
                  </a:xfrm>
                </p:grpSpPr>
                <p:sp>
                  <p:nvSpPr>
                    <p:cNvPr id="10835" name="Oval 366">
                      <a:extLst>
                        <a:ext uri="{FF2B5EF4-FFF2-40B4-BE49-F238E27FC236}">
                          <a16:creationId xmlns:a16="http://schemas.microsoft.com/office/drawing/2014/main" id="{734D066E-0759-12F5-CFE0-A403F0926833}"/>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36" name="Oval 449">
                      <a:extLst>
                        <a:ext uri="{FF2B5EF4-FFF2-40B4-BE49-F238E27FC236}">
                          <a16:creationId xmlns:a16="http://schemas.microsoft.com/office/drawing/2014/main" id="{F18FA4D7-F331-F17B-8900-B2009F859C6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801" name="Group 10800">
                <a:extLst>
                  <a:ext uri="{FF2B5EF4-FFF2-40B4-BE49-F238E27FC236}">
                    <a16:creationId xmlns:a16="http://schemas.microsoft.com/office/drawing/2014/main" id="{4FED5D35-3E27-462F-A02E-90C5446AC350}"/>
                  </a:ext>
                </a:extLst>
              </p:cNvPr>
              <p:cNvGrpSpPr/>
              <p:nvPr/>
            </p:nvGrpSpPr>
            <p:grpSpPr>
              <a:xfrm>
                <a:off x="-649049" y="2323266"/>
                <a:ext cx="184312" cy="451829"/>
                <a:chOff x="6367490" y="1536575"/>
                <a:chExt cx="319380" cy="782940"/>
              </a:xfrm>
            </p:grpSpPr>
            <p:grpSp>
              <p:nvGrpSpPr>
                <p:cNvPr id="10817" name="Group 10816">
                  <a:extLst>
                    <a:ext uri="{FF2B5EF4-FFF2-40B4-BE49-F238E27FC236}">
                      <a16:creationId xmlns:a16="http://schemas.microsoft.com/office/drawing/2014/main" id="{4F6B4455-40E0-4026-1441-E600ED769B0D}"/>
                    </a:ext>
                  </a:extLst>
                </p:cNvPr>
                <p:cNvGrpSpPr/>
                <p:nvPr/>
              </p:nvGrpSpPr>
              <p:grpSpPr>
                <a:xfrm>
                  <a:off x="6367490" y="1536575"/>
                  <a:ext cx="319380" cy="381803"/>
                  <a:chOff x="6367490" y="1536575"/>
                  <a:chExt cx="319380" cy="381803"/>
                </a:xfrm>
              </p:grpSpPr>
              <p:grpSp>
                <p:nvGrpSpPr>
                  <p:cNvPr id="10825" name="Group 10824">
                    <a:extLst>
                      <a:ext uri="{FF2B5EF4-FFF2-40B4-BE49-F238E27FC236}">
                        <a16:creationId xmlns:a16="http://schemas.microsoft.com/office/drawing/2014/main" id="{ECF8D1B3-629A-4EDE-396A-6E37E3FEADA7}"/>
                      </a:ext>
                    </a:extLst>
                  </p:cNvPr>
                  <p:cNvGrpSpPr/>
                  <p:nvPr/>
                </p:nvGrpSpPr>
                <p:grpSpPr>
                  <a:xfrm>
                    <a:off x="6476184" y="1764113"/>
                    <a:ext cx="110455" cy="154265"/>
                    <a:chOff x="6476184" y="1764113"/>
                    <a:chExt cx="110455" cy="154265"/>
                  </a:xfrm>
                </p:grpSpPr>
                <p:cxnSp>
                  <p:nvCxnSpPr>
                    <p:cNvPr id="10829" name="Straight Connector 10828">
                      <a:extLst>
                        <a:ext uri="{FF2B5EF4-FFF2-40B4-BE49-F238E27FC236}">
                          <a16:creationId xmlns:a16="http://schemas.microsoft.com/office/drawing/2014/main" id="{E6DBFC68-1986-3296-3E47-F9F1AAAA4BB7}"/>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30" name="Straight Connector 10829">
                      <a:extLst>
                        <a:ext uri="{FF2B5EF4-FFF2-40B4-BE49-F238E27FC236}">
                          <a16:creationId xmlns:a16="http://schemas.microsoft.com/office/drawing/2014/main" id="{F59B42AA-B271-9825-1EA1-C19257939C4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26" name="Group 10825">
                    <a:extLst>
                      <a:ext uri="{FF2B5EF4-FFF2-40B4-BE49-F238E27FC236}">
                        <a16:creationId xmlns:a16="http://schemas.microsoft.com/office/drawing/2014/main" id="{048D3DD8-4B95-4C20-2FB9-C0BC4B69A9F6}"/>
                      </a:ext>
                    </a:extLst>
                  </p:cNvPr>
                  <p:cNvGrpSpPr/>
                  <p:nvPr/>
                </p:nvGrpSpPr>
                <p:grpSpPr>
                  <a:xfrm>
                    <a:off x="6367490" y="1536575"/>
                    <a:ext cx="319380" cy="260420"/>
                    <a:chOff x="6357510" y="1536575"/>
                    <a:chExt cx="319380" cy="260420"/>
                  </a:xfrm>
                </p:grpSpPr>
                <p:sp>
                  <p:nvSpPr>
                    <p:cNvPr id="10827" name="Oval 395">
                      <a:extLst>
                        <a:ext uri="{FF2B5EF4-FFF2-40B4-BE49-F238E27FC236}">
                          <a16:creationId xmlns:a16="http://schemas.microsoft.com/office/drawing/2014/main" id="{9E5B0096-EF18-E690-DD9A-5999529CE781}"/>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28" name="Oval 396">
                      <a:extLst>
                        <a:ext uri="{FF2B5EF4-FFF2-40B4-BE49-F238E27FC236}">
                          <a16:creationId xmlns:a16="http://schemas.microsoft.com/office/drawing/2014/main" id="{9F9309A1-A904-6F4C-9F8E-4F55F629A2A9}"/>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18" name="Group 10817">
                  <a:extLst>
                    <a:ext uri="{FF2B5EF4-FFF2-40B4-BE49-F238E27FC236}">
                      <a16:creationId xmlns:a16="http://schemas.microsoft.com/office/drawing/2014/main" id="{D33DC023-00A1-3590-7048-3C3C2169F356}"/>
                    </a:ext>
                  </a:extLst>
                </p:cNvPr>
                <p:cNvGrpSpPr/>
                <p:nvPr/>
              </p:nvGrpSpPr>
              <p:grpSpPr>
                <a:xfrm>
                  <a:off x="6372481" y="1933291"/>
                  <a:ext cx="309399" cy="386224"/>
                  <a:chOff x="6372481" y="1933291"/>
                  <a:chExt cx="309399" cy="386224"/>
                </a:xfrm>
              </p:grpSpPr>
              <p:grpSp>
                <p:nvGrpSpPr>
                  <p:cNvPr id="10819" name="Group 10818">
                    <a:extLst>
                      <a:ext uri="{FF2B5EF4-FFF2-40B4-BE49-F238E27FC236}">
                        <a16:creationId xmlns:a16="http://schemas.microsoft.com/office/drawing/2014/main" id="{FD2DC2D6-FD13-220D-D04D-618250DD4B38}"/>
                      </a:ext>
                    </a:extLst>
                  </p:cNvPr>
                  <p:cNvGrpSpPr/>
                  <p:nvPr/>
                </p:nvGrpSpPr>
                <p:grpSpPr>
                  <a:xfrm>
                    <a:off x="6477582" y="1933291"/>
                    <a:ext cx="110455" cy="154265"/>
                    <a:chOff x="6476184" y="1764113"/>
                    <a:chExt cx="110455" cy="154265"/>
                  </a:xfrm>
                </p:grpSpPr>
                <p:cxnSp>
                  <p:nvCxnSpPr>
                    <p:cNvPr id="10823" name="Straight Connector 10822">
                      <a:extLst>
                        <a:ext uri="{FF2B5EF4-FFF2-40B4-BE49-F238E27FC236}">
                          <a16:creationId xmlns:a16="http://schemas.microsoft.com/office/drawing/2014/main" id="{96E810EC-2672-3AC8-5FB8-7A0C121130FA}"/>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24" name="Straight Connector 10823">
                      <a:extLst>
                        <a:ext uri="{FF2B5EF4-FFF2-40B4-BE49-F238E27FC236}">
                          <a16:creationId xmlns:a16="http://schemas.microsoft.com/office/drawing/2014/main" id="{4E791802-859A-6477-F557-D2DF16E2228A}"/>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20" name="Group 10819">
                    <a:extLst>
                      <a:ext uri="{FF2B5EF4-FFF2-40B4-BE49-F238E27FC236}">
                        <a16:creationId xmlns:a16="http://schemas.microsoft.com/office/drawing/2014/main" id="{2C470E40-5FF1-CAD1-F006-3F75E132D778}"/>
                      </a:ext>
                    </a:extLst>
                  </p:cNvPr>
                  <p:cNvGrpSpPr/>
                  <p:nvPr/>
                </p:nvGrpSpPr>
                <p:grpSpPr>
                  <a:xfrm>
                    <a:off x="6372481" y="2066644"/>
                    <a:ext cx="309399" cy="252871"/>
                    <a:chOff x="6387452" y="2049866"/>
                    <a:chExt cx="309399" cy="252871"/>
                  </a:xfrm>
                </p:grpSpPr>
                <p:sp>
                  <p:nvSpPr>
                    <p:cNvPr id="10821" name="Oval 366">
                      <a:extLst>
                        <a:ext uri="{FF2B5EF4-FFF2-40B4-BE49-F238E27FC236}">
                          <a16:creationId xmlns:a16="http://schemas.microsoft.com/office/drawing/2014/main" id="{AC3D3C42-C667-7A12-E935-98E478E015E2}"/>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22" name="Oval 449">
                      <a:extLst>
                        <a:ext uri="{FF2B5EF4-FFF2-40B4-BE49-F238E27FC236}">
                          <a16:creationId xmlns:a16="http://schemas.microsoft.com/office/drawing/2014/main" id="{9BF80322-0363-CAD6-6C36-39ACF96987A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nvGrpSpPr>
              <p:cNvPr id="10802" name="Group 10801">
                <a:extLst>
                  <a:ext uri="{FF2B5EF4-FFF2-40B4-BE49-F238E27FC236}">
                    <a16:creationId xmlns:a16="http://schemas.microsoft.com/office/drawing/2014/main" id="{7A542B03-B738-7989-7932-18FF3C0A4B7D}"/>
                  </a:ext>
                </a:extLst>
              </p:cNvPr>
              <p:cNvGrpSpPr/>
              <p:nvPr/>
            </p:nvGrpSpPr>
            <p:grpSpPr>
              <a:xfrm>
                <a:off x="-451743" y="2323266"/>
                <a:ext cx="184312" cy="451829"/>
                <a:chOff x="6367490" y="1536575"/>
                <a:chExt cx="319380" cy="782940"/>
              </a:xfrm>
            </p:grpSpPr>
            <p:grpSp>
              <p:nvGrpSpPr>
                <p:cNvPr id="10803" name="Group 10802">
                  <a:extLst>
                    <a:ext uri="{FF2B5EF4-FFF2-40B4-BE49-F238E27FC236}">
                      <a16:creationId xmlns:a16="http://schemas.microsoft.com/office/drawing/2014/main" id="{8E68A188-C0C7-036D-034F-7DE12B5B535A}"/>
                    </a:ext>
                  </a:extLst>
                </p:cNvPr>
                <p:cNvGrpSpPr/>
                <p:nvPr/>
              </p:nvGrpSpPr>
              <p:grpSpPr>
                <a:xfrm>
                  <a:off x="6367490" y="1536575"/>
                  <a:ext cx="319380" cy="381803"/>
                  <a:chOff x="6367490" y="1536575"/>
                  <a:chExt cx="319380" cy="381803"/>
                </a:xfrm>
              </p:grpSpPr>
              <p:grpSp>
                <p:nvGrpSpPr>
                  <p:cNvPr id="10811" name="Group 10810">
                    <a:extLst>
                      <a:ext uri="{FF2B5EF4-FFF2-40B4-BE49-F238E27FC236}">
                        <a16:creationId xmlns:a16="http://schemas.microsoft.com/office/drawing/2014/main" id="{DB125736-2D26-A503-998B-745DD8D005E4}"/>
                      </a:ext>
                    </a:extLst>
                  </p:cNvPr>
                  <p:cNvGrpSpPr/>
                  <p:nvPr/>
                </p:nvGrpSpPr>
                <p:grpSpPr>
                  <a:xfrm>
                    <a:off x="6476184" y="1764113"/>
                    <a:ext cx="110455" cy="154265"/>
                    <a:chOff x="6476184" y="1764113"/>
                    <a:chExt cx="110455" cy="154265"/>
                  </a:xfrm>
                </p:grpSpPr>
                <p:cxnSp>
                  <p:nvCxnSpPr>
                    <p:cNvPr id="10815" name="Straight Connector 10814">
                      <a:extLst>
                        <a:ext uri="{FF2B5EF4-FFF2-40B4-BE49-F238E27FC236}">
                          <a16:creationId xmlns:a16="http://schemas.microsoft.com/office/drawing/2014/main" id="{6835F7E4-A8C3-E318-2B70-A609F2CFFD51}"/>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16" name="Straight Connector 10815">
                      <a:extLst>
                        <a:ext uri="{FF2B5EF4-FFF2-40B4-BE49-F238E27FC236}">
                          <a16:creationId xmlns:a16="http://schemas.microsoft.com/office/drawing/2014/main" id="{CF4D5EAE-6097-3D02-BF02-E4C3E9B62A6C}"/>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12" name="Group 10811">
                    <a:extLst>
                      <a:ext uri="{FF2B5EF4-FFF2-40B4-BE49-F238E27FC236}">
                        <a16:creationId xmlns:a16="http://schemas.microsoft.com/office/drawing/2014/main" id="{3E2754E8-783C-91BE-7E40-173B1AEA33B1}"/>
                      </a:ext>
                    </a:extLst>
                  </p:cNvPr>
                  <p:cNvGrpSpPr/>
                  <p:nvPr/>
                </p:nvGrpSpPr>
                <p:grpSpPr>
                  <a:xfrm>
                    <a:off x="6367490" y="1536575"/>
                    <a:ext cx="319380" cy="260420"/>
                    <a:chOff x="6357510" y="1536575"/>
                    <a:chExt cx="319380" cy="260420"/>
                  </a:xfrm>
                </p:grpSpPr>
                <p:sp>
                  <p:nvSpPr>
                    <p:cNvPr id="10813" name="Oval 395">
                      <a:extLst>
                        <a:ext uri="{FF2B5EF4-FFF2-40B4-BE49-F238E27FC236}">
                          <a16:creationId xmlns:a16="http://schemas.microsoft.com/office/drawing/2014/main" id="{C89FFC9F-D3E2-1D69-251E-7DF202C3E6F4}"/>
                        </a:ext>
                      </a:extLst>
                    </p:cNvPr>
                    <p:cNvSpPr>
                      <a:spLocks noChangeArrowheads="1"/>
                    </p:cNvSpPr>
                    <p:nvPr/>
                  </p:nvSpPr>
                  <p:spPr bwMode="auto">
                    <a:xfrm>
                      <a:off x="6357510" y="1536575"/>
                      <a:ext cx="319380" cy="260420"/>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14" name="Oval 396">
                      <a:extLst>
                        <a:ext uri="{FF2B5EF4-FFF2-40B4-BE49-F238E27FC236}">
                          <a16:creationId xmlns:a16="http://schemas.microsoft.com/office/drawing/2014/main" id="{AA58448E-791E-752B-15A5-A2AF0EEEF9A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nvGrpSpPr>
                <p:cNvPr id="10804" name="Group 10803">
                  <a:extLst>
                    <a:ext uri="{FF2B5EF4-FFF2-40B4-BE49-F238E27FC236}">
                      <a16:creationId xmlns:a16="http://schemas.microsoft.com/office/drawing/2014/main" id="{DF2143BA-F0CC-1612-42C2-BAB7422E36E3}"/>
                    </a:ext>
                  </a:extLst>
                </p:cNvPr>
                <p:cNvGrpSpPr/>
                <p:nvPr/>
              </p:nvGrpSpPr>
              <p:grpSpPr>
                <a:xfrm>
                  <a:off x="6372481" y="1933291"/>
                  <a:ext cx="309399" cy="386224"/>
                  <a:chOff x="6372481" y="1933291"/>
                  <a:chExt cx="309399" cy="386224"/>
                </a:xfrm>
              </p:grpSpPr>
              <p:grpSp>
                <p:nvGrpSpPr>
                  <p:cNvPr id="10805" name="Group 10804">
                    <a:extLst>
                      <a:ext uri="{FF2B5EF4-FFF2-40B4-BE49-F238E27FC236}">
                        <a16:creationId xmlns:a16="http://schemas.microsoft.com/office/drawing/2014/main" id="{E91C6FA1-429B-F17B-2001-DB813DC98F75}"/>
                      </a:ext>
                    </a:extLst>
                  </p:cNvPr>
                  <p:cNvGrpSpPr/>
                  <p:nvPr/>
                </p:nvGrpSpPr>
                <p:grpSpPr>
                  <a:xfrm>
                    <a:off x="6477582" y="1933291"/>
                    <a:ext cx="110455" cy="154265"/>
                    <a:chOff x="6476184" y="1764113"/>
                    <a:chExt cx="110455" cy="154265"/>
                  </a:xfrm>
                </p:grpSpPr>
                <p:cxnSp>
                  <p:nvCxnSpPr>
                    <p:cNvPr id="10809" name="Straight Connector 10808">
                      <a:extLst>
                        <a:ext uri="{FF2B5EF4-FFF2-40B4-BE49-F238E27FC236}">
                          <a16:creationId xmlns:a16="http://schemas.microsoft.com/office/drawing/2014/main" id="{4B592CC1-C1BA-FBF8-04C2-714B1D4DF220}"/>
                        </a:ext>
                      </a:extLst>
                    </p:cNvPr>
                    <p:cNvCxnSpPr/>
                    <p:nvPr/>
                  </p:nvCxnSpPr>
                  <p:spPr>
                    <a:xfrm>
                      <a:off x="6476184" y="1764113"/>
                      <a:ext cx="0" cy="152867"/>
                    </a:xfrm>
                    <a:prstGeom prst="line">
                      <a:avLst/>
                    </a:prstGeom>
                    <a:noFill/>
                    <a:ln w="19050" cap="flat" cmpd="sng" algn="ctr">
                      <a:solidFill>
                        <a:srgbClr val="4DA1BB">
                          <a:lumMod val="60000"/>
                          <a:lumOff val="40000"/>
                        </a:srgbClr>
                      </a:solidFill>
                      <a:prstDash val="solid"/>
                    </a:ln>
                    <a:effectLst/>
                  </p:spPr>
                </p:cxnSp>
                <p:cxnSp>
                  <p:nvCxnSpPr>
                    <p:cNvPr id="10810" name="Straight Connector 10809">
                      <a:extLst>
                        <a:ext uri="{FF2B5EF4-FFF2-40B4-BE49-F238E27FC236}">
                          <a16:creationId xmlns:a16="http://schemas.microsoft.com/office/drawing/2014/main" id="{756FC85D-862E-4420-9235-114506126227}"/>
                        </a:ext>
                      </a:extLst>
                    </p:cNvPr>
                    <p:cNvCxnSpPr/>
                    <p:nvPr/>
                  </p:nvCxnSpPr>
                  <p:spPr>
                    <a:xfrm>
                      <a:off x="6586639" y="1765511"/>
                      <a:ext cx="0" cy="152867"/>
                    </a:xfrm>
                    <a:prstGeom prst="line">
                      <a:avLst/>
                    </a:prstGeom>
                    <a:noFill/>
                    <a:ln w="19050" cap="flat" cmpd="sng" algn="ctr">
                      <a:solidFill>
                        <a:srgbClr val="4DA1BB">
                          <a:lumMod val="60000"/>
                          <a:lumOff val="40000"/>
                        </a:srgbClr>
                      </a:solidFill>
                      <a:prstDash val="solid"/>
                    </a:ln>
                    <a:effectLst/>
                  </p:spPr>
                </p:cxnSp>
              </p:grpSp>
              <p:grpSp>
                <p:nvGrpSpPr>
                  <p:cNvPr id="10806" name="Group 10805">
                    <a:extLst>
                      <a:ext uri="{FF2B5EF4-FFF2-40B4-BE49-F238E27FC236}">
                        <a16:creationId xmlns:a16="http://schemas.microsoft.com/office/drawing/2014/main" id="{4946C55A-1684-F3B3-DCBC-D6B02AEAF9C1}"/>
                      </a:ext>
                    </a:extLst>
                  </p:cNvPr>
                  <p:cNvGrpSpPr/>
                  <p:nvPr/>
                </p:nvGrpSpPr>
                <p:grpSpPr>
                  <a:xfrm>
                    <a:off x="6372481" y="2066644"/>
                    <a:ext cx="309399" cy="252871"/>
                    <a:chOff x="6387452" y="2049866"/>
                    <a:chExt cx="309399" cy="252871"/>
                  </a:xfrm>
                </p:grpSpPr>
                <p:sp>
                  <p:nvSpPr>
                    <p:cNvPr id="10807" name="Oval 366">
                      <a:extLst>
                        <a:ext uri="{FF2B5EF4-FFF2-40B4-BE49-F238E27FC236}">
                          <a16:creationId xmlns:a16="http://schemas.microsoft.com/office/drawing/2014/main" id="{1BC12D5D-EAE3-2BCD-BFE0-A718A0C4E84C}"/>
                        </a:ext>
                      </a:extLst>
                    </p:cNvPr>
                    <p:cNvSpPr>
                      <a:spLocks noChangeArrowheads="1"/>
                    </p:cNvSpPr>
                    <p:nvPr/>
                  </p:nvSpPr>
                  <p:spPr bwMode="auto">
                    <a:xfrm>
                      <a:off x="6387452" y="2049866"/>
                      <a:ext cx="309399" cy="252871"/>
                    </a:xfrm>
                    <a:prstGeom prst="ellipse">
                      <a:avLst/>
                    </a:prstGeom>
                    <a:solidFill>
                      <a:srgbClr val="4DA1BB">
                        <a:lumMod val="20000"/>
                        <a:lumOff val="80000"/>
                      </a:srgb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sp>
                  <p:nvSpPr>
                    <p:cNvPr id="10808" name="Oval 449">
                      <a:extLst>
                        <a:ext uri="{FF2B5EF4-FFF2-40B4-BE49-F238E27FC236}">
                          <a16:creationId xmlns:a16="http://schemas.microsoft.com/office/drawing/2014/main" id="{BA84A510-1A65-AE92-891A-B40CF4A1C16A}"/>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600" b="1" i="0" u="none" strike="noStrike" kern="0" cap="none" spc="0" normalizeH="0" baseline="0" noProof="0" dirty="0">
                        <a:ln>
                          <a:noFill/>
                        </a:ln>
                        <a:solidFill>
                          <a:srgbClr val="FFFFFF"/>
                        </a:solidFill>
                        <a:effectLst/>
                        <a:uLnTx/>
                        <a:uFillTx/>
                        <a:latin typeface="+mn-lt"/>
                        <a:cs typeface="Calibri" panose="020F0502020204030204" pitchFamily="34" charset="0"/>
                      </a:endParaRPr>
                    </a:p>
                  </p:txBody>
                </p:sp>
              </p:grpSp>
            </p:grpSp>
          </p:grpSp>
        </p:grpSp>
      </p:grpSp>
      <p:sp>
        <p:nvSpPr>
          <p:cNvPr id="11321" name="TextBox 11320">
            <a:extLst>
              <a:ext uri="{FF2B5EF4-FFF2-40B4-BE49-F238E27FC236}">
                <a16:creationId xmlns:a16="http://schemas.microsoft.com/office/drawing/2014/main" id="{BC4ED390-3BE9-C706-EF31-9EF25EAB0719}"/>
              </a:ext>
            </a:extLst>
          </p:cNvPr>
          <p:cNvSpPr txBox="1"/>
          <p:nvPr/>
        </p:nvSpPr>
        <p:spPr>
          <a:xfrm>
            <a:off x="7098632" y="1351608"/>
            <a:ext cx="433137" cy="529390"/>
          </a:xfrm>
          <a:prstGeom prst="rect">
            <a:avLst/>
          </a:prstGeom>
          <a:solidFill>
            <a:srgbClr val="FFFFFF"/>
          </a:solidFill>
          <a:ln>
            <a:noFill/>
          </a:ln>
        </p:spPr>
        <p:txBody>
          <a:bodyPr wrap="squar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1322" name="Oval 11321">
            <a:extLst>
              <a:ext uri="{FF2B5EF4-FFF2-40B4-BE49-F238E27FC236}">
                <a16:creationId xmlns:a16="http://schemas.microsoft.com/office/drawing/2014/main" id="{F1319816-F983-D4EF-B192-F6AD4A9EAFFB}"/>
              </a:ext>
            </a:extLst>
          </p:cNvPr>
          <p:cNvSpPr/>
          <p:nvPr/>
        </p:nvSpPr>
        <p:spPr bwMode="auto">
          <a:xfrm>
            <a:off x="2100115" y="4423287"/>
            <a:ext cx="842035" cy="446793"/>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SYK</a:t>
            </a:r>
          </a:p>
        </p:txBody>
      </p:sp>
      <p:sp>
        <p:nvSpPr>
          <p:cNvPr id="11323" name="Oval 11322">
            <a:extLst>
              <a:ext uri="{FF2B5EF4-FFF2-40B4-BE49-F238E27FC236}">
                <a16:creationId xmlns:a16="http://schemas.microsoft.com/office/drawing/2014/main" id="{6DFEE65E-38E3-B343-39EC-EA279D78D103}"/>
              </a:ext>
            </a:extLst>
          </p:cNvPr>
          <p:cNvSpPr/>
          <p:nvPr/>
        </p:nvSpPr>
        <p:spPr bwMode="auto">
          <a:xfrm>
            <a:off x="3874446" y="4325059"/>
            <a:ext cx="841086" cy="446793"/>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SYK</a:t>
            </a:r>
          </a:p>
        </p:txBody>
      </p:sp>
      <p:sp>
        <p:nvSpPr>
          <p:cNvPr id="11324" name="Oval 11323">
            <a:extLst>
              <a:ext uri="{FF2B5EF4-FFF2-40B4-BE49-F238E27FC236}">
                <a16:creationId xmlns:a16="http://schemas.microsoft.com/office/drawing/2014/main" id="{4C8C4B4A-1310-36D0-5703-B09CFFB877D5}"/>
              </a:ext>
            </a:extLst>
          </p:cNvPr>
          <p:cNvSpPr/>
          <p:nvPr/>
        </p:nvSpPr>
        <p:spPr bwMode="auto">
          <a:xfrm>
            <a:off x="3867101" y="3856916"/>
            <a:ext cx="774288" cy="446793"/>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Lyn</a:t>
            </a:r>
          </a:p>
        </p:txBody>
      </p:sp>
      <p:sp>
        <p:nvSpPr>
          <p:cNvPr id="11325" name="Oval 11324">
            <a:extLst>
              <a:ext uri="{FF2B5EF4-FFF2-40B4-BE49-F238E27FC236}">
                <a16:creationId xmlns:a16="http://schemas.microsoft.com/office/drawing/2014/main" id="{C9AC3E2E-A8C8-83FF-AB76-2EA146F8FB03}"/>
              </a:ext>
            </a:extLst>
          </p:cNvPr>
          <p:cNvSpPr/>
          <p:nvPr/>
        </p:nvSpPr>
        <p:spPr bwMode="auto">
          <a:xfrm>
            <a:off x="2214959" y="3951820"/>
            <a:ext cx="774288" cy="446793"/>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Lyn</a:t>
            </a:r>
          </a:p>
        </p:txBody>
      </p:sp>
      <p:grpSp>
        <p:nvGrpSpPr>
          <p:cNvPr id="11326" name="Group 11325">
            <a:extLst>
              <a:ext uri="{FF2B5EF4-FFF2-40B4-BE49-F238E27FC236}">
                <a16:creationId xmlns:a16="http://schemas.microsoft.com/office/drawing/2014/main" id="{B83631BA-A65B-8319-2E41-C04AA7FE58F8}"/>
              </a:ext>
            </a:extLst>
          </p:cNvPr>
          <p:cNvGrpSpPr/>
          <p:nvPr/>
        </p:nvGrpSpPr>
        <p:grpSpPr>
          <a:xfrm>
            <a:off x="3399048" y="2812643"/>
            <a:ext cx="563289" cy="1945804"/>
            <a:chOff x="2357024" y="1468137"/>
            <a:chExt cx="502947" cy="1737360"/>
          </a:xfrm>
        </p:grpSpPr>
        <p:sp>
          <p:nvSpPr>
            <p:cNvPr id="11327" name="Rounded Rectangle 709">
              <a:extLst>
                <a:ext uri="{FF2B5EF4-FFF2-40B4-BE49-F238E27FC236}">
                  <a16:creationId xmlns:a16="http://schemas.microsoft.com/office/drawing/2014/main" id="{65C683C2-F426-058A-3C17-495AB96420E0}"/>
                </a:ext>
              </a:extLst>
            </p:cNvPr>
            <p:cNvSpPr/>
            <p:nvPr/>
          </p:nvSpPr>
          <p:spPr>
            <a:xfrm>
              <a:off x="2389245" y="1468137"/>
              <a:ext cx="182880" cy="1737360"/>
            </a:xfrm>
            <a:prstGeom prst="roundRect">
              <a:avLst/>
            </a:prstGeom>
            <a:solidFill>
              <a:schemeClr val="accent3">
                <a:lumMod val="50000"/>
              </a:schemeClr>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prstClr val="white"/>
                </a:solidFill>
                <a:effectLst/>
                <a:uLnTx/>
                <a:uFillTx/>
                <a:cs typeface="Calibri" panose="020F0502020204030204" pitchFamily="34" charset="0"/>
              </a:endParaRPr>
            </a:p>
          </p:txBody>
        </p:sp>
        <p:sp>
          <p:nvSpPr>
            <p:cNvPr id="11328" name="TextBox 11327">
              <a:extLst>
                <a:ext uri="{FF2B5EF4-FFF2-40B4-BE49-F238E27FC236}">
                  <a16:creationId xmlns:a16="http://schemas.microsoft.com/office/drawing/2014/main" id="{AA23DDDF-34EA-E68F-262D-EB8D92F47337}"/>
                </a:ext>
              </a:extLst>
            </p:cNvPr>
            <p:cNvSpPr txBox="1"/>
            <p:nvPr/>
          </p:nvSpPr>
          <p:spPr>
            <a:xfrm rot="16200000">
              <a:off x="2166377" y="2255099"/>
              <a:ext cx="628619" cy="247326"/>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200" b="1" i="0" u="none" strike="noStrike" kern="0" cap="none" spc="0" normalizeH="0" baseline="0" noProof="0" dirty="0">
                  <a:ln>
                    <a:noFill/>
                  </a:ln>
                  <a:solidFill>
                    <a:srgbClr val="FFFFFF"/>
                  </a:solidFill>
                  <a:effectLst/>
                  <a:uLnTx/>
                  <a:uFillTx/>
                  <a:cs typeface="Calibri" panose="020F0502020204030204" pitchFamily="34" charset="0"/>
                </a:rPr>
                <a:t>CD79A</a:t>
              </a:r>
            </a:p>
          </p:txBody>
        </p:sp>
        <p:sp>
          <p:nvSpPr>
            <p:cNvPr id="11329" name="Rounded Rectangle 708">
              <a:extLst>
                <a:ext uri="{FF2B5EF4-FFF2-40B4-BE49-F238E27FC236}">
                  <a16:creationId xmlns:a16="http://schemas.microsoft.com/office/drawing/2014/main" id="{2EF79979-D8EF-90B8-143E-887F518A378B}"/>
                </a:ext>
              </a:extLst>
            </p:cNvPr>
            <p:cNvSpPr/>
            <p:nvPr/>
          </p:nvSpPr>
          <p:spPr>
            <a:xfrm>
              <a:off x="2389245" y="2839168"/>
              <a:ext cx="182880" cy="274320"/>
            </a:xfrm>
            <a:prstGeom prst="roundRect">
              <a:avLst/>
            </a:prstGeom>
            <a:solidFill>
              <a:schemeClr val="accent3">
                <a:lumMod val="60000"/>
                <a:lumOff val="40000"/>
              </a:schemeClr>
            </a:solidFill>
            <a:ln w="25400"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prstClr val="white"/>
                </a:solidFill>
                <a:effectLst/>
                <a:uLnTx/>
                <a:uFillTx/>
                <a:cs typeface="Calibri" panose="020F0502020204030204" pitchFamily="34" charset="0"/>
              </a:endParaRPr>
            </a:p>
          </p:txBody>
        </p:sp>
        <p:sp>
          <p:nvSpPr>
            <p:cNvPr id="11330" name="Oval 11329">
              <a:extLst>
                <a:ext uri="{FF2B5EF4-FFF2-40B4-BE49-F238E27FC236}">
                  <a16:creationId xmlns:a16="http://schemas.microsoft.com/office/drawing/2014/main" id="{8CA056EF-E093-EB7F-111A-774719C77331}"/>
                </a:ext>
              </a:extLst>
            </p:cNvPr>
            <p:cNvSpPr/>
            <p:nvPr/>
          </p:nvSpPr>
          <p:spPr bwMode="auto">
            <a:xfrm>
              <a:off x="2563150" y="2749144"/>
              <a:ext cx="296821" cy="266976"/>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sp>
          <p:nvSpPr>
            <p:cNvPr id="11331" name="Oval 11330">
              <a:extLst>
                <a:ext uri="{FF2B5EF4-FFF2-40B4-BE49-F238E27FC236}">
                  <a16:creationId xmlns:a16="http://schemas.microsoft.com/office/drawing/2014/main" id="{1B8B4157-9DF9-C004-DEDB-9A30B3C6C6BE}"/>
                </a:ext>
              </a:extLst>
            </p:cNvPr>
            <p:cNvSpPr/>
            <p:nvPr/>
          </p:nvSpPr>
          <p:spPr bwMode="auto">
            <a:xfrm>
              <a:off x="2563150" y="2397349"/>
              <a:ext cx="296821" cy="266976"/>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grpSp>
      <p:grpSp>
        <p:nvGrpSpPr>
          <p:cNvPr id="11332" name="Group 11331">
            <a:extLst>
              <a:ext uri="{FF2B5EF4-FFF2-40B4-BE49-F238E27FC236}">
                <a16:creationId xmlns:a16="http://schemas.microsoft.com/office/drawing/2014/main" id="{E16CBFC5-E5EE-4F5D-727E-1E64CEFA6ABA}"/>
              </a:ext>
            </a:extLst>
          </p:cNvPr>
          <p:cNvGrpSpPr/>
          <p:nvPr/>
        </p:nvGrpSpPr>
        <p:grpSpPr>
          <a:xfrm>
            <a:off x="2797614" y="2812643"/>
            <a:ext cx="586004" cy="2016111"/>
            <a:chOff x="2081122" y="1468137"/>
            <a:chExt cx="523228" cy="1800135"/>
          </a:xfrm>
        </p:grpSpPr>
        <p:sp>
          <p:nvSpPr>
            <p:cNvPr id="11333" name="Rounded Rectangle 709">
              <a:extLst>
                <a:ext uri="{FF2B5EF4-FFF2-40B4-BE49-F238E27FC236}">
                  <a16:creationId xmlns:a16="http://schemas.microsoft.com/office/drawing/2014/main" id="{D93F614D-6EF9-824E-B63D-A42CA8C38E2C}"/>
                </a:ext>
              </a:extLst>
            </p:cNvPr>
            <p:cNvSpPr/>
            <p:nvPr/>
          </p:nvSpPr>
          <p:spPr>
            <a:xfrm>
              <a:off x="2389245" y="1468137"/>
              <a:ext cx="182880" cy="1737360"/>
            </a:xfrm>
            <a:prstGeom prst="roundRect">
              <a:avLst/>
            </a:prstGeom>
            <a:solidFill>
              <a:schemeClr val="accent3">
                <a:lumMod val="50000"/>
              </a:schemeClr>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prstClr val="white"/>
                </a:solidFill>
                <a:effectLst/>
                <a:uLnTx/>
                <a:uFillTx/>
                <a:cs typeface="Calibri" panose="020F0502020204030204" pitchFamily="34" charset="0"/>
              </a:endParaRPr>
            </a:p>
          </p:txBody>
        </p:sp>
        <p:sp>
          <p:nvSpPr>
            <p:cNvPr id="11334" name="TextBox 11333">
              <a:extLst>
                <a:ext uri="{FF2B5EF4-FFF2-40B4-BE49-F238E27FC236}">
                  <a16:creationId xmlns:a16="http://schemas.microsoft.com/office/drawing/2014/main" id="{01C9FCCB-9A57-30A8-439B-13261B8C441A}"/>
                </a:ext>
              </a:extLst>
            </p:cNvPr>
            <p:cNvSpPr txBox="1"/>
            <p:nvPr/>
          </p:nvSpPr>
          <p:spPr>
            <a:xfrm rot="16200000">
              <a:off x="2172102" y="2255099"/>
              <a:ext cx="617169" cy="247326"/>
            </a:xfrm>
            <a:prstGeom prst="rect">
              <a:avLst/>
            </a:prstGeom>
            <a:noFill/>
          </p:spPr>
          <p:txBody>
            <a:bodyPr wrap="none" rtlCol="0">
              <a:spAutoFit/>
            </a:body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200" b="1" i="0" u="none" strike="noStrike" kern="0" cap="none" spc="0" normalizeH="0" baseline="0" noProof="0" dirty="0">
                  <a:ln>
                    <a:noFill/>
                  </a:ln>
                  <a:solidFill>
                    <a:srgbClr val="FFFFFF"/>
                  </a:solidFill>
                  <a:effectLst/>
                  <a:uLnTx/>
                  <a:uFillTx/>
                  <a:cs typeface="Calibri" panose="020F0502020204030204" pitchFamily="34" charset="0"/>
                </a:rPr>
                <a:t>CD79B</a:t>
              </a:r>
            </a:p>
          </p:txBody>
        </p:sp>
        <p:sp>
          <p:nvSpPr>
            <p:cNvPr id="11335" name="Rounded Rectangle 708">
              <a:extLst>
                <a:ext uri="{FF2B5EF4-FFF2-40B4-BE49-F238E27FC236}">
                  <a16:creationId xmlns:a16="http://schemas.microsoft.com/office/drawing/2014/main" id="{979A5123-651C-22F8-8DCA-FDD35C3947A6}"/>
                </a:ext>
              </a:extLst>
            </p:cNvPr>
            <p:cNvSpPr/>
            <p:nvPr/>
          </p:nvSpPr>
          <p:spPr>
            <a:xfrm>
              <a:off x="2389245" y="2839168"/>
              <a:ext cx="182880" cy="274320"/>
            </a:xfrm>
            <a:prstGeom prst="roundRect">
              <a:avLst/>
            </a:prstGeom>
            <a:solidFill>
              <a:schemeClr val="accent3">
                <a:lumMod val="60000"/>
                <a:lumOff val="40000"/>
              </a:schemeClr>
            </a:solidFill>
            <a:ln w="25400" cap="flat" cmpd="sng" algn="ctr">
              <a:no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prstClr val="white"/>
                </a:solidFill>
                <a:effectLst/>
                <a:uLnTx/>
                <a:uFillTx/>
                <a:cs typeface="Calibri" panose="020F0502020204030204" pitchFamily="34" charset="0"/>
              </a:endParaRPr>
            </a:p>
          </p:txBody>
        </p:sp>
        <p:sp>
          <p:nvSpPr>
            <p:cNvPr id="11336" name="Oval 11335">
              <a:extLst>
                <a:ext uri="{FF2B5EF4-FFF2-40B4-BE49-F238E27FC236}">
                  <a16:creationId xmlns:a16="http://schemas.microsoft.com/office/drawing/2014/main" id="{B833238B-86B2-6342-96E8-40D8A5498E4B}"/>
                </a:ext>
              </a:extLst>
            </p:cNvPr>
            <p:cNvSpPr/>
            <p:nvPr/>
          </p:nvSpPr>
          <p:spPr bwMode="auto">
            <a:xfrm>
              <a:off x="2081122" y="3001296"/>
              <a:ext cx="296821" cy="266976"/>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sp>
          <p:nvSpPr>
            <p:cNvPr id="11337" name="Oval 11336">
              <a:extLst>
                <a:ext uri="{FF2B5EF4-FFF2-40B4-BE49-F238E27FC236}">
                  <a16:creationId xmlns:a16="http://schemas.microsoft.com/office/drawing/2014/main" id="{00FB17A0-C880-679B-50DB-9AD40CE2D05B}"/>
                </a:ext>
              </a:extLst>
            </p:cNvPr>
            <p:cNvSpPr/>
            <p:nvPr/>
          </p:nvSpPr>
          <p:spPr bwMode="auto">
            <a:xfrm>
              <a:off x="2095437" y="2629045"/>
              <a:ext cx="296821" cy="266976"/>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grpSp>
      <p:grpSp>
        <p:nvGrpSpPr>
          <p:cNvPr id="11338" name="Group 11337">
            <a:extLst>
              <a:ext uri="{FF2B5EF4-FFF2-40B4-BE49-F238E27FC236}">
                <a16:creationId xmlns:a16="http://schemas.microsoft.com/office/drawing/2014/main" id="{F7FD9567-E4E1-BDC5-1512-B3DC4B06A60B}"/>
              </a:ext>
            </a:extLst>
          </p:cNvPr>
          <p:cNvGrpSpPr/>
          <p:nvPr/>
        </p:nvGrpSpPr>
        <p:grpSpPr>
          <a:xfrm>
            <a:off x="3185023" y="1998989"/>
            <a:ext cx="1502857" cy="1758995"/>
            <a:chOff x="337717" y="3196211"/>
            <a:chExt cx="1059045" cy="1269460"/>
          </a:xfrm>
          <a:solidFill>
            <a:schemeClr val="accent5"/>
          </a:solidFill>
        </p:grpSpPr>
        <p:sp>
          <p:nvSpPr>
            <p:cNvPr id="11339" name="Freeform 39">
              <a:extLst>
                <a:ext uri="{FF2B5EF4-FFF2-40B4-BE49-F238E27FC236}">
                  <a16:creationId xmlns:a16="http://schemas.microsoft.com/office/drawing/2014/main" id="{F81B4C92-5EA0-525C-73E8-A2FE5BB9BA79}"/>
                </a:ext>
              </a:extLst>
            </p:cNvPr>
            <p:cNvSpPr/>
            <p:nvPr/>
          </p:nvSpPr>
          <p:spPr bwMode="auto">
            <a:xfrm>
              <a:off x="894320" y="3196211"/>
              <a:ext cx="502442"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grpFill/>
            <a:ln w="9525">
              <a:solidFill>
                <a:srgbClr val="000000"/>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cs typeface="Calibri" panose="020F0502020204030204" pitchFamily="34" charset="0"/>
              </a:endParaRPr>
            </a:p>
          </p:txBody>
        </p:sp>
        <p:sp>
          <p:nvSpPr>
            <p:cNvPr id="11340" name="Freeform 41">
              <a:extLst>
                <a:ext uri="{FF2B5EF4-FFF2-40B4-BE49-F238E27FC236}">
                  <a16:creationId xmlns:a16="http://schemas.microsoft.com/office/drawing/2014/main" id="{6321FCC4-7660-E53B-781C-99CA4E1930DA}"/>
                </a:ext>
              </a:extLst>
            </p:cNvPr>
            <p:cNvSpPr/>
            <p:nvPr/>
          </p:nvSpPr>
          <p:spPr bwMode="auto">
            <a:xfrm flipH="1">
              <a:off x="337717" y="3196211"/>
              <a:ext cx="499629"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grpFill/>
            <a:ln w="9525">
              <a:solidFill>
                <a:srgbClr val="000000"/>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cs typeface="Calibri" panose="020F0502020204030204" pitchFamily="34" charset="0"/>
              </a:endParaRPr>
            </a:p>
          </p:txBody>
        </p:sp>
      </p:grpSp>
      <p:sp>
        <p:nvSpPr>
          <p:cNvPr id="11341" name="TextBox 11340">
            <a:extLst>
              <a:ext uri="{FF2B5EF4-FFF2-40B4-BE49-F238E27FC236}">
                <a16:creationId xmlns:a16="http://schemas.microsoft.com/office/drawing/2014/main" id="{784F8783-A053-43FF-9383-6F066891E434}"/>
              </a:ext>
            </a:extLst>
          </p:cNvPr>
          <p:cNvSpPr txBox="1"/>
          <p:nvPr/>
        </p:nvSpPr>
        <p:spPr bwMode="auto">
          <a:xfrm>
            <a:off x="4455337" y="2373713"/>
            <a:ext cx="619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400" b="1" dirty="0">
                <a:solidFill>
                  <a:srgbClr val="000000"/>
                </a:solidFill>
                <a:cs typeface="Arial" panose="020B0604020202020204" pitchFamily="34" charset="0"/>
              </a:rPr>
              <a:t>IgH</a:t>
            </a:r>
          </a:p>
        </p:txBody>
      </p:sp>
      <p:sp>
        <p:nvSpPr>
          <p:cNvPr id="11342" name="TextBox 11341">
            <a:extLst>
              <a:ext uri="{FF2B5EF4-FFF2-40B4-BE49-F238E27FC236}">
                <a16:creationId xmlns:a16="http://schemas.microsoft.com/office/drawing/2014/main" id="{4720A57D-1332-4486-A0CB-960F574A5215}"/>
              </a:ext>
            </a:extLst>
          </p:cNvPr>
          <p:cNvSpPr txBox="1"/>
          <p:nvPr/>
        </p:nvSpPr>
        <p:spPr bwMode="auto">
          <a:xfrm>
            <a:off x="5956140" y="2656396"/>
            <a:ext cx="8886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400" b="1" dirty="0">
                <a:solidFill>
                  <a:srgbClr val="000000"/>
                </a:solidFill>
                <a:cs typeface="Arial" panose="020B0604020202020204" pitchFamily="34" charset="0"/>
              </a:rPr>
              <a:t>CXCR4</a:t>
            </a:r>
          </a:p>
        </p:txBody>
      </p:sp>
      <p:cxnSp>
        <p:nvCxnSpPr>
          <p:cNvPr id="11343" name="Straight Arrow Connector 11342">
            <a:extLst>
              <a:ext uri="{FF2B5EF4-FFF2-40B4-BE49-F238E27FC236}">
                <a16:creationId xmlns:a16="http://schemas.microsoft.com/office/drawing/2014/main" id="{3ADD7FCC-32FC-9F76-CA7B-489FCF729229}"/>
              </a:ext>
            </a:extLst>
          </p:cNvPr>
          <p:cNvCxnSpPr>
            <a:cxnSpLocks/>
          </p:cNvCxnSpPr>
          <p:nvPr/>
        </p:nvCxnSpPr>
        <p:spPr bwMode="auto">
          <a:xfrm>
            <a:off x="5491418" y="3766066"/>
            <a:ext cx="216518" cy="0"/>
          </a:xfrm>
          <a:prstGeom prst="straightConnector1">
            <a:avLst/>
          </a:prstGeom>
          <a:noFill/>
          <a:ln w="28575" cap="flat" cmpd="sng" algn="ctr">
            <a:solidFill>
              <a:srgbClr val="000000"/>
            </a:solidFill>
            <a:prstDash val="solid"/>
            <a:round/>
            <a:headEnd type="none" w="med" len="med"/>
            <a:tailEnd type="triangle"/>
          </a:ln>
          <a:effectLst/>
        </p:spPr>
      </p:cxnSp>
      <p:cxnSp>
        <p:nvCxnSpPr>
          <p:cNvPr id="11344" name="Straight Arrow Connector 11343">
            <a:extLst>
              <a:ext uri="{FF2B5EF4-FFF2-40B4-BE49-F238E27FC236}">
                <a16:creationId xmlns:a16="http://schemas.microsoft.com/office/drawing/2014/main" id="{295DC553-F308-29FE-54E9-E7B08733D0D5}"/>
              </a:ext>
            </a:extLst>
          </p:cNvPr>
          <p:cNvCxnSpPr>
            <a:cxnSpLocks/>
          </p:cNvCxnSpPr>
          <p:nvPr/>
        </p:nvCxnSpPr>
        <p:spPr bwMode="auto">
          <a:xfrm>
            <a:off x="6419019" y="4027920"/>
            <a:ext cx="216423" cy="255867"/>
          </a:xfrm>
          <a:prstGeom prst="straightConnector1">
            <a:avLst/>
          </a:prstGeom>
          <a:noFill/>
          <a:ln w="28575" cap="flat" cmpd="sng" algn="ctr">
            <a:solidFill>
              <a:srgbClr val="000000"/>
            </a:solidFill>
            <a:prstDash val="solid"/>
            <a:round/>
            <a:headEnd type="none" w="med" len="med"/>
            <a:tailEnd type="triangle"/>
          </a:ln>
          <a:effectLst/>
        </p:spPr>
      </p:cxnSp>
      <p:cxnSp>
        <p:nvCxnSpPr>
          <p:cNvPr id="11345" name="Straight Arrow Connector 11344">
            <a:extLst>
              <a:ext uri="{FF2B5EF4-FFF2-40B4-BE49-F238E27FC236}">
                <a16:creationId xmlns:a16="http://schemas.microsoft.com/office/drawing/2014/main" id="{912B456E-9807-317A-B64D-E89F59DC8DDA}"/>
              </a:ext>
            </a:extLst>
          </p:cNvPr>
          <p:cNvCxnSpPr>
            <a:cxnSpLocks/>
          </p:cNvCxnSpPr>
          <p:nvPr/>
        </p:nvCxnSpPr>
        <p:spPr bwMode="auto">
          <a:xfrm>
            <a:off x="7475617" y="4088379"/>
            <a:ext cx="299624" cy="127933"/>
          </a:xfrm>
          <a:prstGeom prst="straightConnector1">
            <a:avLst/>
          </a:prstGeom>
          <a:noFill/>
          <a:ln w="28575" cap="flat" cmpd="sng" algn="ctr">
            <a:solidFill>
              <a:srgbClr val="000000"/>
            </a:solidFill>
            <a:prstDash val="solid"/>
            <a:round/>
            <a:headEnd type="none" w="med" len="med"/>
            <a:tailEnd type="triangle"/>
          </a:ln>
          <a:effectLst/>
        </p:spPr>
      </p:cxnSp>
      <p:grpSp>
        <p:nvGrpSpPr>
          <p:cNvPr id="11346" name="Group 11345">
            <a:extLst>
              <a:ext uri="{FF2B5EF4-FFF2-40B4-BE49-F238E27FC236}">
                <a16:creationId xmlns:a16="http://schemas.microsoft.com/office/drawing/2014/main" id="{E03811EB-6368-0EC1-FBB3-F6E28CFF1422}"/>
              </a:ext>
            </a:extLst>
          </p:cNvPr>
          <p:cNvGrpSpPr/>
          <p:nvPr/>
        </p:nvGrpSpPr>
        <p:grpSpPr>
          <a:xfrm rot="1518603">
            <a:off x="5294163" y="2177317"/>
            <a:ext cx="444581" cy="1330511"/>
            <a:chOff x="961302" y="2487399"/>
            <a:chExt cx="174763" cy="586001"/>
          </a:xfrm>
        </p:grpSpPr>
        <p:cxnSp>
          <p:nvCxnSpPr>
            <p:cNvPr id="11347" name="Straight Connector 11346">
              <a:extLst>
                <a:ext uri="{FF2B5EF4-FFF2-40B4-BE49-F238E27FC236}">
                  <a16:creationId xmlns:a16="http://schemas.microsoft.com/office/drawing/2014/main" id="{60FF32A1-9B0A-BA03-516C-61187367828B}"/>
                </a:ext>
              </a:extLst>
            </p:cNvPr>
            <p:cNvCxnSpPr>
              <a:cxnSpLocks/>
            </p:cNvCxnSpPr>
            <p:nvPr/>
          </p:nvCxnSpPr>
          <p:spPr bwMode="auto">
            <a:xfrm>
              <a:off x="961302" y="3066274"/>
              <a:ext cx="174763" cy="0"/>
            </a:xfrm>
            <a:prstGeom prst="line">
              <a:avLst/>
            </a:prstGeom>
            <a:noFill/>
            <a:ln w="28575" cap="flat" cmpd="sng" algn="ctr">
              <a:solidFill>
                <a:srgbClr val="000000"/>
              </a:solidFill>
              <a:prstDash val="solid"/>
              <a:round/>
              <a:headEnd type="none" w="med" len="med"/>
              <a:tailEnd type="none" w="med" len="med"/>
            </a:ln>
            <a:effectLst/>
          </p:spPr>
        </p:cxnSp>
        <p:cxnSp>
          <p:nvCxnSpPr>
            <p:cNvPr id="11348" name="Straight Connector 11347">
              <a:extLst>
                <a:ext uri="{FF2B5EF4-FFF2-40B4-BE49-F238E27FC236}">
                  <a16:creationId xmlns:a16="http://schemas.microsoft.com/office/drawing/2014/main" id="{2D5C86B8-CDEF-2580-1E99-61FFF4F432DC}"/>
                </a:ext>
              </a:extLst>
            </p:cNvPr>
            <p:cNvCxnSpPr>
              <a:cxnSpLocks/>
            </p:cNvCxnSpPr>
            <p:nvPr/>
          </p:nvCxnSpPr>
          <p:spPr bwMode="auto">
            <a:xfrm>
              <a:off x="1048683" y="2487399"/>
              <a:ext cx="0" cy="586001"/>
            </a:xfrm>
            <a:prstGeom prst="line">
              <a:avLst/>
            </a:prstGeom>
            <a:noFill/>
            <a:ln w="28575" cap="flat" cmpd="sng" algn="ctr">
              <a:solidFill>
                <a:srgbClr val="000000"/>
              </a:solidFill>
              <a:prstDash val="solid"/>
              <a:round/>
              <a:headEnd type="none" w="med" len="med"/>
              <a:tailEnd type="none" w="med" len="med"/>
            </a:ln>
            <a:effectLst/>
          </p:spPr>
        </p:cxnSp>
      </p:grpSp>
      <p:grpSp>
        <p:nvGrpSpPr>
          <p:cNvPr id="11349" name="Group 11348">
            <a:extLst>
              <a:ext uri="{FF2B5EF4-FFF2-40B4-BE49-F238E27FC236}">
                <a16:creationId xmlns:a16="http://schemas.microsoft.com/office/drawing/2014/main" id="{2AFD815B-B75E-A2C2-E6C0-6A278E3F8BB3}"/>
              </a:ext>
            </a:extLst>
          </p:cNvPr>
          <p:cNvGrpSpPr/>
          <p:nvPr/>
        </p:nvGrpSpPr>
        <p:grpSpPr>
          <a:xfrm rot="10418407">
            <a:off x="5005475" y="4131294"/>
            <a:ext cx="384956" cy="1327974"/>
            <a:chOff x="961302" y="2487399"/>
            <a:chExt cx="174763" cy="586001"/>
          </a:xfrm>
        </p:grpSpPr>
        <p:cxnSp>
          <p:nvCxnSpPr>
            <p:cNvPr id="11350" name="Straight Connector 11349">
              <a:extLst>
                <a:ext uri="{FF2B5EF4-FFF2-40B4-BE49-F238E27FC236}">
                  <a16:creationId xmlns:a16="http://schemas.microsoft.com/office/drawing/2014/main" id="{6767E891-7965-56A6-6D2D-4AFF021A8849}"/>
                </a:ext>
              </a:extLst>
            </p:cNvPr>
            <p:cNvCxnSpPr>
              <a:cxnSpLocks/>
            </p:cNvCxnSpPr>
            <p:nvPr/>
          </p:nvCxnSpPr>
          <p:spPr bwMode="auto">
            <a:xfrm>
              <a:off x="961302" y="3066274"/>
              <a:ext cx="174763" cy="0"/>
            </a:xfrm>
            <a:prstGeom prst="line">
              <a:avLst/>
            </a:prstGeom>
            <a:noFill/>
            <a:ln w="28575" cap="flat" cmpd="sng" algn="ctr">
              <a:solidFill>
                <a:srgbClr val="000000"/>
              </a:solidFill>
              <a:prstDash val="solid"/>
              <a:round/>
              <a:headEnd type="none" w="med" len="med"/>
              <a:tailEnd type="none" w="med" len="med"/>
            </a:ln>
            <a:effectLst/>
          </p:spPr>
        </p:cxnSp>
        <p:cxnSp>
          <p:nvCxnSpPr>
            <p:cNvPr id="11351" name="Straight Connector 11350">
              <a:extLst>
                <a:ext uri="{FF2B5EF4-FFF2-40B4-BE49-F238E27FC236}">
                  <a16:creationId xmlns:a16="http://schemas.microsoft.com/office/drawing/2014/main" id="{5FEF4438-08D0-DA50-EFDC-D6C6EA16A2DA}"/>
                </a:ext>
              </a:extLst>
            </p:cNvPr>
            <p:cNvCxnSpPr>
              <a:cxnSpLocks/>
            </p:cNvCxnSpPr>
            <p:nvPr/>
          </p:nvCxnSpPr>
          <p:spPr bwMode="auto">
            <a:xfrm>
              <a:off x="1048683" y="2487399"/>
              <a:ext cx="0" cy="586001"/>
            </a:xfrm>
            <a:prstGeom prst="line">
              <a:avLst/>
            </a:prstGeom>
            <a:noFill/>
            <a:ln w="28575" cap="flat" cmpd="sng" algn="ctr">
              <a:solidFill>
                <a:srgbClr val="000000"/>
              </a:solidFill>
              <a:prstDash val="solid"/>
              <a:round/>
              <a:headEnd type="none" w="med" len="med"/>
              <a:tailEnd type="none" w="med" len="med"/>
            </a:ln>
            <a:effectLst/>
          </p:spPr>
        </p:cxnSp>
      </p:grpSp>
      <p:sp>
        <p:nvSpPr>
          <p:cNvPr id="11352" name="Oval 11351">
            <a:extLst>
              <a:ext uri="{FF2B5EF4-FFF2-40B4-BE49-F238E27FC236}">
                <a16:creationId xmlns:a16="http://schemas.microsoft.com/office/drawing/2014/main" id="{95DB1FFF-4DB0-4B95-5B5D-C5E4FD466471}"/>
              </a:ext>
            </a:extLst>
          </p:cNvPr>
          <p:cNvSpPr/>
          <p:nvPr/>
        </p:nvSpPr>
        <p:spPr bwMode="auto">
          <a:xfrm>
            <a:off x="4634565" y="3565591"/>
            <a:ext cx="880349" cy="446792"/>
          </a:xfrm>
          <a:prstGeom prst="ellipse">
            <a:avLst/>
          </a:prstGeom>
          <a:solidFill>
            <a:srgbClr val="E1471D"/>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BTK</a:t>
            </a:r>
          </a:p>
        </p:txBody>
      </p:sp>
      <p:sp>
        <p:nvSpPr>
          <p:cNvPr id="11353" name="Oval 11352">
            <a:extLst>
              <a:ext uri="{FF2B5EF4-FFF2-40B4-BE49-F238E27FC236}">
                <a16:creationId xmlns:a16="http://schemas.microsoft.com/office/drawing/2014/main" id="{4103B1F2-4AF2-E0DD-61BF-D6B1B7547D67}"/>
              </a:ext>
            </a:extLst>
          </p:cNvPr>
          <p:cNvSpPr/>
          <p:nvPr/>
        </p:nvSpPr>
        <p:spPr bwMode="auto">
          <a:xfrm>
            <a:off x="5750572" y="3488538"/>
            <a:ext cx="986529" cy="463282"/>
          </a:xfrm>
          <a:prstGeom prst="ellipse">
            <a:avLst/>
          </a:prstGeom>
          <a:solidFill>
            <a:srgbClr val="E1471D"/>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PLC</a:t>
            </a:r>
            <a:r>
              <a:rPr kumimoji="0" lang="el-GR" sz="1600" b="1" i="0" u="none" strike="noStrike" kern="0" cap="none" spc="0" normalizeH="0" baseline="0" noProof="0">
                <a:ln>
                  <a:noFill/>
                </a:ln>
                <a:solidFill>
                  <a:srgbClr val="FFFFFF"/>
                </a:solidFill>
                <a:effectLst/>
                <a:uLnTx/>
                <a:uFillTx/>
                <a:cs typeface="Calibri" panose="020F0502020204030204" pitchFamily="34" charset="0"/>
              </a:rPr>
              <a:t>γ</a:t>
            </a:r>
            <a:endParaRPr kumimoji="0" lang="en-US" sz="16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54" name="Oval 11353">
            <a:extLst>
              <a:ext uri="{FF2B5EF4-FFF2-40B4-BE49-F238E27FC236}">
                <a16:creationId xmlns:a16="http://schemas.microsoft.com/office/drawing/2014/main" id="{E4A4DDAE-182F-3771-12EB-222E3823CA41}"/>
              </a:ext>
            </a:extLst>
          </p:cNvPr>
          <p:cNvSpPr/>
          <p:nvPr/>
        </p:nvSpPr>
        <p:spPr bwMode="auto">
          <a:xfrm>
            <a:off x="6379842" y="4384939"/>
            <a:ext cx="1041332" cy="463282"/>
          </a:xfrm>
          <a:prstGeom prst="ellipse">
            <a:avLst/>
          </a:prstGeom>
          <a:solidFill>
            <a:srgbClr val="E1471D"/>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PKC</a:t>
            </a:r>
            <a:r>
              <a:rPr kumimoji="0" lang="el-GR" sz="1600" b="1" i="0" u="none" strike="noStrike" kern="0" cap="none" spc="0" normalizeH="0" baseline="0" noProof="0">
                <a:ln>
                  <a:noFill/>
                </a:ln>
                <a:solidFill>
                  <a:srgbClr val="FFFFFF"/>
                </a:solidFill>
                <a:effectLst/>
                <a:uLnTx/>
                <a:uFillTx/>
                <a:cs typeface="Calibri" panose="020F0502020204030204" pitchFamily="34" charset="0"/>
              </a:rPr>
              <a:t>β</a:t>
            </a:r>
            <a:endParaRPr kumimoji="0" lang="en-US" sz="16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55" name="Oval 11354">
            <a:extLst>
              <a:ext uri="{FF2B5EF4-FFF2-40B4-BE49-F238E27FC236}">
                <a16:creationId xmlns:a16="http://schemas.microsoft.com/office/drawing/2014/main" id="{FB80D917-064D-EBBD-9B31-0B49EA6CDD55}"/>
              </a:ext>
            </a:extLst>
          </p:cNvPr>
          <p:cNvSpPr/>
          <p:nvPr/>
        </p:nvSpPr>
        <p:spPr bwMode="auto">
          <a:xfrm>
            <a:off x="7918547" y="4119301"/>
            <a:ext cx="986529" cy="463282"/>
          </a:xfrm>
          <a:prstGeom prst="ellipse">
            <a:avLst/>
          </a:prstGeom>
          <a:solidFill>
            <a:schemeClr val="accent1">
              <a:lumMod val="40000"/>
              <a:lumOff val="60000"/>
            </a:schemeClr>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PI3K</a:t>
            </a:r>
          </a:p>
        </p:txBody>
      </p:sp>
      <p:sp>
        <p:nvSpPr>
          <p:cNvPr id="11356" name="Oval 11355">
            <a:extLst>
              <a:ext uri="{FF2B5EF4-FFF2-40B4-BE49-F238E27FC236}">
                <a16:creationId xmlns:a16="http://schemas.microsoft.com/office/drawing/2014/main" id="{DCABEC78-3478-7DB1-9257-8E75FF4BBEEF}"/>
              </a:ext>
            </a:extLst>
          </p:cNvPr>
          <p:cNvSpPr/>
          <p:nvPr/>
        </p:nvSpPr>
        <p:spPr bwMode="auto">
          <a:xfrm>
            <a:off x="7002271" y="2146724"/>
            <a:ext cx="1105401" cy="463282"/>
          </a:xfrm>
          <a:prstGeom prst="ellipse">
            <a:avLst/>
          </a:prstGeom>
          <a:solidFill>
            <a:schemeClr val="accent1">
              <a:lumMod val="40000"/>
              <a:lumOff val="60000"/>
            </a:schemeClr>
          </a:solidFill>
          <a:ln w="28575">
            <a:solidFill>
              <a:srgbClr val="000000"/>
            </a:solidFill>
            <a:miter lim="800000"/>
            <a:headEnd/>
            <a:tailEnd/>
          </a:ln>
        </p:spPr>
        <p:txBody>
          <a:bodyPr lIns="0" rIns="0"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000000"/>
                </a:solidFill>
                <a:effectLst/>
                <a:uLnTx/>
                <a:uFillTx/>
                <a:cs typeface="Calibri" panose="020F0502020204030204" pitchFamily="34" charset="0"/>
              </a:rPr>
              <a:t>CXCL12</a:t>
            </a:r>
          </a:p>
        </p:txBody>
      </p:sp>
      <p:sp>
        <p:nvSpPr>
          <p:cNvPr id="11357" name="Oval 11356">
            <a:extLst>
              <a:ext uri="{FF2B5EF4-FFF2-40B4-BE49-F238E27FC236}">
                <a16:creationId xmlns:a16="http://schemas.microsoft.com/office/drawing/2014/main" id="{15DEAA48-E45A-728B-9946-00C777756577}"/>
              </a:ext>
            </a:extLst>
          </p:cNvPr>
          <p:cNvSpPr/>
          <p:nvPr/>
        </p:nvSpPr>
        <p:spPr bwMode="auto">
          <a:xfrm>
            <a:off x="7775241" y="4112834"/>
            <a:ext cx="332432" cy="299007"/>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sp>
        <p:nvSpPr>
          <p:cNvPr id="11358" name="Oval 11357">
            <a:extLst>
              <a:ext uri="{FF2B5EF4-FFF2-40B4-BE49-F238E27FC236}">
                <a16:creationId xmlns:a16="http://schemas.microsoft.com/office/drawing/2014/main" id="{B49243DC-D5F3-7952-9D7A-EF40F76FF3D0}"/>
              </a:ext>
            </a:extLst>
          </p:cNvPr>
          <p:cNvSpPr/>
          <p:nvPr/>
        </p:nvSpPr>
        <p:spPr bwMode="auto">
          <a:xfrm>
            <a:off x="5702722" y="3800897"/>
            <a:ext cx="332432" cy="299007"/>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sp>
        <p:nvSpPr>
          <p:cNvPr id="11359" name="Oval 11358">
            <a:extLst>
              <a:ext uri="{FF2B5EF4-FFF2-40B4-BE49-F238E27FC236}">
                <a16:creationId xmlns:a16="http://schemas.microsoft.com/office/drawing/2014/main" id="{42B7EB7F-81AB-BD45-DD4B-8D4BA9ABBB70}"/>
              </a:ext>
            </a:extLst>
          </p:cNvPr>
          <p:cNvSpPr/>
          <p:nvPr/>
        </p:nvSpPr>
        <p:spPr bwMode="auto">
          <a:xfrm>
            <a:off x="4438557" y="3549280"/>
            <a:ext cx="332432" cy="299007"/>
          </a:xfrm>
          <a:prstGeom prst="ellipse">
            <a:avLst/>
          </a:prstGeom>
          <a:solidFill>
            <a:schemeClr val="accent4"/>
          </a:solidFill>
          <a:ln w="0">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600" b="1" i="0" u="none" strike="noStrike" kern="0" cap="none" spc="0" normalizeH="0" baseline="0" noProof="0" dirty="0">
                <a:ln>
                  <a:noFill/>
                </a:ln>
                <a:solidFill>
                  <a:srgbClr val="FFFFFF"/>
                </a:solidFill>
                <a:effectLst/>
                <a:uLnTx/>
                <a:uFillTx/>
                <a:cs typeface="Calibri" panose="020F0502020204030204" pitchFamily="34" charset="0"/>
              </a:rPr>
              <a:t>P</a:t>
            </a:r>
          </a:p>
        </p:txBody>
      </p:sp>
      <p:sp>
        <p:nvSpPr>
          <p:cNvPr id="11360" name="Oval 11359">
            <a:extLst>
              <a:ext uri="{FF2B5EF4-FFF2-40B4-BE49-F238E27FC236}">
                <a16:creationId xmlns:a16="http://schemas.microsoft.com/office/drawing/2014/main" id="{3D8DC799-EDA0-EAC1-D154-EF90C283C6B8}"/>
              </a:ext>
            </a:extLst>
          </p:cNvPr>
          <p:cNvSpPr/>
          <p:nvPr/>
        </p:nvSpPr>
        <p:spPr bwMode="auto">
          <a:xfrm>
            <a:off x="7114641" y="3777257"/>
            <a:ext cx="278684" cy="250663"/>
          </a:xfrm>
          <a:prstGeom prst="ellipse">
            <a:avLst/>
          </a:prstGeom>
          <a:solidFill>
            <a:schemeClr val="accent2">
              <a:lumMod val="75000"/>
              <a:lumOff val="25000"/>
            </a:schemeClr>
          </a:solidFill>
          <a:ln w="0">
            <a:solidFill>
              <a:srgbClr val="000000"/>
            </a:solidFill>
            <a:miter lim="800000"/>
            <a:headEnd/>
            <a:tailEnd/>
          </a:ln>
        </p:spPr>
        <p:txBody>
          <a:bodyPr lIns="0" rIns="0"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100" b="1" i="0" u="none" strike="noStrike" kern="0" cap="none" spc="0" normalizeH="0" baseline="0" noProof="0" dirty="0">
                <a:ln>
                  <a:noFill/>
                </a:ln>
                <a:solidFill>
                  <a:srgbClr val="FFFFFF"/>
                </a:solidFill>
                <a:effectLst/>
                <a:uLnTx/>
                <a:uFillTx/>
                <a:cs typeface="Calibri" panose="020F0502020204030204" pitchFamily="34" charset="0"/>
              </a:rPr>
              <a:t>G</a:t>
            </a:r>
            <a:r>
              <a:rPr kumimoji="0" lang="el-GR" sz="1100" b="1" i="0" u="none" strike="noStrike" kern="0" cap="none" spc="0" normalizeH="0" baseline="0" noProof="0">
                <a:ln>
                  <a:noFill/>
                </a:ln>
                <a:solidFill>
                  <a:srgbClr val="FFFFFF"/>
                </a:solidFill>
                <a:effectLst/>
                <a:uLnTx/>
                <a:uFillTx/>
                <a:cs typeface="Calibri" panose="020F0502020204030204" pitchFamily="34" charset="0"/>
              </a:rPr>
              <a:t>β</a:t>
            </a:r>
            <a:endParaRPr kumimoji="0" lang="en-US" sz="11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61" name="Oval 11360">
            <a:extLst>
              <a:ext uri="{FF2B5EF4-FFF2-40B4-BE49-F238E27FC236}">
                <a16:creationId xmlns:a16="http://schemas.microsoft.com/office/drawing/2014/main" id="{69ED840B-E0E6-EF7F-502E-352EF7B55639}"/>
              </a:ext>
            </a:extLst>
          </p:cNvPr>
          <p:cNvSpPr/>
          <p:nvPr/>
        </p:nvSpPr>
        <p:spPr bwMode="auto">
          <a:xfrm>
            <a:off x="7413872" y="3799341"/>
            <a:ext cx="278684" cy="250663"/>
          </a:xfrm>
          <a:prstGeom prst="ellipse">
            <a:avLst/>
          </a:prstGeom>
          <a:solidFill>
            <a:schemeClr val="accent2">
              <a:lumMod val="75000"/>
              <a:lumOff val="25000"/>
            </a:schemeClr>
          </a:solidFill>
          <a:ln w="0">
            <a:solidFill>
              <a:srgbClr val="000000"/>
            </a:solidFill>
            <a:miter lim="800000"/>
            <a:headEnd/>
            <a:tailEnd/>
          </a:ln>
        </p:spPr>
        <p:txBody>
          <a:bodyPr lIns="0" rIns="0"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100" b="1" i="0" u="none" strike="noStrike" kern="0" cap="none" spc="0" normalizeH="0" baseline="0" noProof="0" dirty="0">
                <a:ln>
                  <a:noFill/>
                </a:ln>
                <a:solidFill>
                  <a:srgbClr val="FFFFFF"/>
                </a:solidFill>
                <a:effectLst/>
                <a:uLnTx/>
                <a:uFillTx/>
                <a:cs typeface="Calibri" panose="020F0502020204030204" pitchFamily="34" charset="0"/>
              </a:rPr>
              <a:t>G</a:t>
            </a:r>
            <a:r>
              <a:rPr kumimoji="0" lang="el-GR" sz="1100" b="1" i="0" u="none" strike="noStrike" kern="0" cap="none" spc="0" normalizeH="0" baseline="0" noProof="0">
                <a:ln>
                  <a:noFill/>
                </a:ln>
                <a:solidFill>
                  <a:srgbClr val="FFFFFF"/>
                </a:solidFill>
                <a:effectLst/>
                <a:uLnTx/>
                <a:uFillTx/>
                <a:cs typeface="Calibri" panose="020F0502020204030204" pitchFamily="34" charset="0"/>
              </a:rPr>
              <a:t>γ</a:t>
            </a:r>
            <a:endParaRPr kumimoji="0" lang="en-US" sz="11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62" name="Oval 11361">
            <a:extLst>
              <a:ext uri="{FF2B5EF4-FFF2-40B4-BE49-F238E27FC236}">
                <a16:creationId xmlns:a16="http://schemas.microsoft.com/office/drawing/2014/main" id="{F5ECC79B-B01F-5072-FA64-A14D04A39C53}"/>
              </a:ext>
            </a:extLst>
          </p:cNvPr>
          <p:cNvSpPr/>
          <p:nvPr/>
        </p:nvSpPr>
        <p:spPr bwMode="auto">
          <a:xfrm>
            <a:off x="7688828" y="3730363"/>
            <a:ext cx="278684" cy="250663"/>
          </a:xfrm>
          <a:prstGeom prst="ellipse">
            <a:avLst/>
          </a:prstGeom>
          <a:solidFill>
            <a:schemeClr val="accent2">
              <a:lumMod val="75000"/>
              <a:lumOff val="25000"/>
            </a:schemeClr>
          </a:solidFill>
          <a:ln w="0">
            <a:solidFill>
              <a:srgbClr val="000000"/>
            </a:solidFill>
            <a:miter lim="800000"/>
            <a:headEnd/>
            <a:tailEnd/>
          </a:ln>
        </p:spPr>
        <p:txBody>
          <a:bodyPr lIns="0" rIns="0"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100" b="1" i="0" u="none" strike="noStrike" kern="0" cap="none" spc="0" normalizeH="0" baseline="0" noProof="0" dirty="0">
                <a:ln>
                  <a:noFill/>
                </a:ln>
                <a:solidFill>
                  <a:srgbClr val="FFFFFF"/>
                </a:solidFill>
                <a:effectLst/>
                <a:uLnTx/>
                <a:uFillTx/>
                <a:cs typeface="Calibri" panose="020F0502020204030204" pitchFamily="34" charset="0"/>
              </a:rPr>
              <a:t>G</a:t>
            </a:r>
            <a:r>
              <a:rPr kumimoji="0" lang="el-GR" sz="1100" b="1" i="0" u="none" strike="noStrike" kern="0" cap="none" spc="0" normalizeH="0" baseline="0" noProof="0">
                <a:ln>
                  <a:noFill/>
                </a:ln>
                <a:solidFill>
                  <a:srgbClr val="FFFFFF"/>
                </a:solidFill>
                <a:effectLst/>
                <a:uLnTx/>
                <a:uFillTx/>
                <a:cs typeface="Calibri" panose="020F0502020204030204" pitchFamily="34" charset="0"/>
              </a:rPr>
              <a:t>α</a:t>
            </a:r>
            <a:endParaRPr kumimoji="0" lang="en-US" sz="1100" b="1" i="0" u="none" strike="noStrike" kern="0" cap="none" spc="0" normalizeH="0" baseline="0" noProof="0" dirty="0">
              <a:ln>
                <a:noFill/>
              </a:ln>
              <a:solidFill>
                <a:srgbClr val="FFFFFF"/>
              </a:solidFill>
              <a:effectLst/>
              <a:uLnTx/>
              <a:uFillTx/>
              <a:cs typeface="Calibri" panose="020F0502020204030204" pitchFamily="34" charset="0"/>
            </a:endParaRPr>
          </a:p>
        </p:txBody>
      </p:sp>
      <p:grpSp>
        <p:nvGrpSpPr>
          <p:cNvPr id="11363" name="Group 11362">
            <a:extLst>
              <a:ext uri="{FF2B5EF4-FFF2-40B4-BE49-F238E27FC236}">
                <a16:creationId xmlns:a16="http://schemas.microsoft.com/office/drawing/2014/main" id="{511F2EB5-2602-DEEF-482C-2800782C7E75}"/>
              </a:ext>
            </a:extLst>
          </p:cNvPr>
          <p:cNvGrpSpPr/>
          <p:nvPr/>
        </p:nvGrpSpPr>
        <p:grpSpPr>
          <a:xfrm>
            <a:off x="6560531" y="2392590"/>
            <a:ext cx="1097583" cy="1524000"/>
            <a:chOff x="5495309" y="2605088"/>
            <a:chExt cx="1097583" cy="1524000"/>
          </a:xfrm>
        </p:grpSpPr>
        <p:grpSp>
          <p:nvGrpSpPr>
            <p:cNvPr id="11364" name="Group 11363">
              <a:extLst>
                <a:ext uri="{FF2B5EF4-FFF2-40B4-BE49-F238E27FC236}">
                  <a16:creationId xmlns:a16="http://schemas.microsoft.com/office/drawing/2014/main" id="{FD4778F5-5663-98A0-2BAE-BC756BE83762}"/>
                </a:ext>
              </a:extLst>
            </p:cNvPr>
            <p:cNvGrpSpPr/>
            <p:nvPr/>
          </p:nvGrpSpPr>
          <p:grpSpPr>
            <a:xfrm>
              <a:off x="5858528" y="2914649"/>
              <a:ext cx="637522" cy="92869"/>
              <a:chOff x="5858528" y="2914649"/>
              <a:chExt cx="637522" cy="92869"/>
            </a:xfrm>
          </p:grpSpPr>
          <p:sp>
            <p:nvSpPr>
              <p:cNvPr id="11381" name="Freeform: Shape 11380">
                <a:extLst>
                  <a:ext uri="{FF2B5EF4-FFF2-40B4-BE49-F238E27FC236}">
                    <a16:creationId xmlns:a16="http://schemas.microsoft.com/office/drawing/2014/main" id="{308FA91C-C8B5-A125-D6CE-BE47D1CD443E}"/>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82" name="Freeform: Shape 11381">
                <a:extLst>
                  <a:ext uri="{FF2B5EF4-FFF2-40B4-BE49-F238E27FC236}">
                    <a16:creationId xmlns:a16="http://schemas.microsoft.com/office/drawing/2014/main" id="{6792F792-1ACA-64F8-01AA-09CC955FD150}"/>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83" name="Freeform: Shape 11382">
                <a:extLst>
                  <a:ext uri="{FF2B5EF4-FFF2-40B4-BE49-F238E27FC236}">
                    <a16:creationId xmlns:a16="http://schemas.microsoft.com/office/drawing/2014/main" id="{2489B6CC-834D-4C49-BDE5-486650F3A3A3}"/>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grpSp>
        <p:grpSp>
          <p:nvGrpSpPr>
            <p:cNvPr id="11365" name="Group 11364">
              <a:extLst>
                <a:ext uri="{FF2B5EF4-FFF2-40B4-BE49-F238E27FC236}">
                  <a16:creationId xmlns:a16="http://schemas.microsoft.com/office/drawing/2014/main" id="{E5652BF2-4C08-89FD-90D7-9D5FAADC0DD1}"/>
                </a:ext>
              </a:extLst>
            </p:cNvPr>
            <p:cNvGrpSpPr/>
            <p:nvPr/>
          </p:nvGrpSpPr>
          <p:grpSpPr>
            <a:xfrm rot="10800000">
              <a:off x="5718430" y="3740832"/>
              <a:ext cx="637522" cy="92869"/>
              <a:chOff x="5858528" y="2914649"/>
              <a:chExt cx="637522" cy="92869"/>
            </a:xfrm>
          </p:grpSpPr>
          <p:sp>
            <p:nvSpPr>
              <p:cNvPr id="11378" name="Freeform: Shape 11377">
                <a:extLst>
                  <a:ext uri="{FF2B5EF4-FFF2-40B4-BE49-F238E27FC236}">
                    <a16:creationId xmlns:a16="http://schemas.microsoft.com/office/drawing/2014/main" id="{E404EBE7-76DC-61A4-8FC7-12C869EFC28B}"/>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79" name="Freeform: Shape 11378">
                <a:extLst>
                  <a:ext uri="{FF2B5EF4-FFF2-40B4-BE49-F238E27FC236}">
                    <a16:creationId xmlns:a16="http://schemas.microsoft.com/office/drawing/2014/main" id="{42CE5105-499B-F533-1735-B0A3136F9F9F}"/>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80" name="Freeform: Shape 11379">
                <a:extLst>
                  <a:ext uri="{FF2B5EF4-FFF2-40B4-BE49-F238E27FC236}">
                    <a16:creationId xmlns:a16="http://schemas.microsoft.com/office/drawing/2014/main" id="{26E88F69-151B-292A-4429-22AE76368FF9}"/>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grpSp>
        <p:sp>
          <p:nvSpPr>
            <p:cNvPr id="11366" name="Freeform: Shape 11365">
              <a:extLst>
                <a:ext uri="{FF2B5EF4-FFF2-40B4-BE49-F238E27FC236}">
                  <a16:creationId xmlns:a16="http://schemas.microsoft.com/office/drawing/2014/main" id="{5BA48BB4-AFC1-DD7D-092A-1C4094CC73A4}"/>
                </a:ext>
              </a:extLst>
            </p:cNvPr>
            <p:cNvSpPr/>
            <p:nvPr/>
          </p:nvSpPr>
          <p:spPr bwMode="auto">
            <a:xfrm>
              <a:off x="5988844" y="3776663"/>
              <a:ext cx="604048" cy="352425"/>
            </a:xfrm>
            <a:custGeom>
              <a:avLst/>
              <a:gdLst>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85528"/>
                <a:gd name="connsiteY0" fmla="*/ 0 h 352425"/>
                <a:gd name="connsiteX1" fmla="*/ 452438 w 585528"/>
                <a:gd name="connsiteY1" fmla="*/ 76200 h 352425"/>
                <a:gd name="connsiteX2" fmla="*/ 445294 w 585528"/>
                <a:gd name="connsiteY2" fmla="*/ 147637 h 352425"/>
                <a:gd name="connsiteX3" fmla="*/ 554832 w 585528"/>
                <a:gd name="connsiteY3" fmla="*/ 228600 h 352425"/>
                <a:gd name="connsiteX4" fmla="*/ 128588 w 585528"/>
                <a:gd name="connsiteY4" fmla="*/ 204787 h 352425"/>
                <a:gd name="connsiteX5" fmla="*/ 0 w 585528"/>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20337 w 612416"/>
                <a:gd name="connsiteY0" fmla="*/ 0 h 352425"/>
                <a:gd name="connsiteX1" fmla="*/ 465568 w 612416"/>
                <a:gd name="connsiteY1" fmla="*/ 76200 h 352425"/>
                <a:gd name="connsiteX2" fmla="*/ 458424 w 612416"/>
                <a:gd name="connsiteY2" fmla="*/ 147637 h 352425"/>
                <a:gd name="connsiteX3" fmla="*/ 567962 w 612416"/>
                <a:gd name="connsiteY3" fmla="*/ 228600 h 352425"/>
                <a:gd name="connsiteX4" fmla="*/ 141718 w 612416"/>
                <a:gd name="connsiteY4" fmla="*/ 204787 h 352425"/>
                <a:gd name="connsiteX5" fmla="*/ 13130 w 612416"/>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4048" h="352425">
                  <a:moveTo>
                    <a:pt x="511969" y="0"/>
                  </a:moveTo>
                  <a:cubicBezTo>
                    <a:pt x="517525" y="32543"/>
                    <a:pt x="534987" y="81756"/>
                    <a:pt x="457200" y="76200"/>
                  </a:cubicBezTo>
                  <a:cubicBezTo>
                    <a:pt x="330994" y="66674"/>
                    <a:pt x="383380" y="147638"/>
                    <a:pt x="450056" y="147637"/>
                  </a:cubicBezTo>
                  <a:cubicBezTo>
                    <a:pt x="593725" y="157956"/>
                    <a:pt x="651670" y="218280"/>
                    <a:pt x="559594" y="228600"/>
                  </a:cubicBezTo>
                  <a:cubicBezTo>
                    <a:pt x="396082" y="230187"/>
                    <a:pt x="332581" y="203199"/>
                    <a:pt x="133350" y="204787"/>
                  </a:cubicBezTo>
                  <a:cubicBezTo>
                    <a:pt x="-38099" y="194468"/>
                    <a:pt x="4763" y="307975"/>
                    <a:pt x="4762" y="352425"/>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67" name="Freeform: Shape 11366">
              <a:extLst>
                <a:ext uri="{FF2B5EF4-FFF2-40B4-BE49-F238E27FC236}">
                  <a16:creationId xmlns:a16="http://schemas.microsoft.com/office/drawing/2014/main" id="{E1FF07BF-EAE9-B3AE-4D05-6A48490CEC6F}"/>
                </a:ext>
              </a:extLst>
            </p:cNvPr>
            <p:cNvSpPr/>
            <p:nvPr/>
          </p:nvSpPr>
          <p:spPr bwMode="auto">
            <a:xfrm>
              <a:off x="5495309" y="2605088"/>
              <a:ext cx="444688" cy="376237"/>
            </a:xfrm>
            <a:custGeom>
              <a:avLst/>
              <a:gdLst>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9654"/>
                <a:gd name="connsiteY0" fmla="*/ 0 h 378619"/>
                <a:gd name="connsiteX1" fmla="*/ 207168 w 399654"/>
                <a:gd name="connsiteY1" fmla="*/ 102394 h 378619"/>
                <a:gd name="connsiteX2" fmla="*/ 64293 w 399654"/>
                <a:gd name="connsiteY2" fmla="*/ 80963 h 378619"/>
                <a:gd name="connsiteX3" fmla="*/ 0 w 399654"/>
                <a:gd name="connsiteY3" fmla="*/ 192882 h 378619"/>
                <a:gd name="connsiteX4" fmla="*/ 138112 w 399654"/>
                <a:gd name="connsiteY4" fmla="*/ 173832 h 378619"/>
                <a:gd name="connsiteX5" fmla="*/ 190500 w 399654"/>
                <a:gd name="connsiteY5" fmla="*/ 254794 h 378619"/>
                <a:gd name="connsiteX6" fmla="*/ 128587 w 399654"/>
                <a:gd name="connsiteY6" fmla="*/ 278607 h 378619"/>
                <a:gd name="connsiteX7" fmla="*/ 192881 w 399654"/>
                <a:gd name="connsiteY7" fmla="*/ 378619 h 378619"/>
                <a:gd name="connsiteX0" fmla="*/ 402432 w 410734"/>
                <a:gd name="connsiteY0" fmla="*/ 0 h 376237"/>
                <a:gd name="connsiteX1" fmla="*/ 207168 w 410734"/>
                <a:gd name="connsiteY1" fmla="*/ 100012 h 376237"/>
                <a:gd name="connsiteX2" fmla="*/ 64293 w 410734"/>
                <a:gd name="connsiteY2" fmla="*/ 78581 h 376237"/>
                <a:gd name="connsiteX3" fmla="*/ 0 w 410734"/>
                <a:gd name="connsiteY3" fmla="*/ 190500 h 376237"/>
                <a:gd name="connsiteX4" fmla="*/ 138112 w 410734"/>
                <a:gd name="connsiteY4" fmla="*/ 171450 h 376237"/>
                <a:gd name="connsiteX5" fmla="*/ 190500 w 410734"/>
                <a:gd name="connsiteY5" fmla="*/ 252412 h 376237"/>
                <a:gd name="connsiteX6" fmla="*/ 128587 w 410734"/>
                <a:gd name="connsiteY6" fmla="*/ 276225 h 376237"/>
                <a:gd name="connsiteX7" fmla="*/ 192881 w 410734"/>
                <a:gd name="connsiteY7" fmla="*/ 376237 h 376237"/>
                <a:gd name="connsiteX0" fmla="*/ 405161 w 413463"/>
                <a:gd name="connsiteY0" fmla="*/ 0 h 376237"/>
                <a:gd name="connsiteX1" fmla="*/ 209897 w 413463"/>
                <a:gd name="connsiteY1" fmla="*/ 100012 h 376237"/>
                <a:gd name="connsiteX2" fmla="*/ 67022 w 413463"/>
                <a:gd name="connsiteY2" fmla="*/ 78581 h 376237"/>
                <a:gd name="connsiteX3" fmla="*/ 2729 w 413463"/>
                <a:gd name="connsiteY3" fmla="*/ 190500 h 376237"/>
                <a:gd name="connsiteX4" fmla="*/ 140841 w 413463"/>
                <a:gd name="connsiteY4" fmla="*/ 171450 h 376237"/>
                <a:gd name="connsiteX5" fmla="*/ 193229 w 413463"/>
                <a:gd name="connsiteY5" fmla="*/ 252412 h 376237"/>
                <a:gd name="connsiteX6" fmla="*/ 131316 w 413463"/>
                <a:gd name="connsiteY6" fmla="*/ 276225 h 376237"/>
                <a:gd name="connsiteX7" fmla="*/ 195610 w 413463"/>
                <a:gd name="connsiteY7" fmla="*/ 376237 h 376237"/>
                <a:gd name="connsiteX0" fmla="*/ 434323 w 442625"/>
                <a:gd name="connsiteY0" fmla="*/ 0 h 376237"/>
                <a:gd name="connsiteX1" fmla="*/ 239059 w 442625"/>
                <a:gd name="connsiteY1" fmla="*/ 100012 h 376237"/>
                <a:gd name="connsiteX2" fmla="*/ 96184 w 442625"/>
                <a:gd name="connsiteY2" fmla="*/ 78581 h 376237"/>
                <a:gd name="connsiteX3" fmla="*/ 31891 w 442625"/>
                <a:gd name="connsiteY3" fmla="*/ 190500 h 376237"/>
                <a:gd name="connsiteX4" fmla="*/ 170003 w 442625"/>
                <a:gd name="connsiteY4" fmla="*/ 171450 h 376237"/>
                <a:gd name="connsiteX5" fmla="*/ 222391 w 442625"/>
                <a:gd name="connsiteY5" fmla="*/ 252412 h 376237"/>
                <a:gd name="connsiteX6" fmla="*/ 160478 w 442625"/>
                <a:gd name="connsiteY6" fmla="*/ 276225 h 376237"/>
                <a:gd name="connsiteX7" fmla="*/ 224772 w 442625"/>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688" h="376237">
                  <a:moveTo>
                    <a:pt x="436386" y="0"/>
                  </a:moveTo>
                  <a:cubicBezTo>
                    <a:pt x="472898" y="112712"/>
                    <a:pt x="385585" y="127793"/>
                    <a:pt x="241122" y="100012"/>
                  </a:cubicBezTo>
                  <a:lnTo>
                    <a:pt x="98247" y="78581"/>
                  </a:lnTo>
                  <a:cubicBezTo>
                    <a:pt x="-16053" y="77787"/>
                    <a:pt x="-20815" y="181768"/>
                    <a:pt x="33954" y="190500"/>
                  </a:cubicBezTo>
                  <a:lnTo>
                    <a:pt x="172066" y="171450"/>
                  </a:lnTo>
                  <a:cubicBezTo>
                    <a:pt x="253823" y="153193"/>
                    <a:pt x="242710" y="227807"/>
                    <a:pt x="214929" y="252412"/>
                  </a:cubicBezTo>
                  <a:lnTo>
                    <a:pt x="143491" y="288132"/>
                  </a:lnTo>
                  <a:cubicBezTo>
                    <a:pt x="237154" y="312738"/>
                    <a:pt x="228422" y="337343"/>
                    <a:pt x="226835" y="376237"/>
                  </a:cubicBez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FFFFFF"/>
                </a:solidFill>
                <a:effectLst/>
                <a:uLnTx/>
                <a:uFillTx/>
                <a:cs typeface="Arial" panose="020B0604020202020204" pitchFamily="34" charset="0"/>
              </a:endParaRPr>
            </a:p>
          </p:txBody>
        </p:sp>
        <p:grpSp>
          <p:nvGrpSpPr>
            <p:cNvPr id="11368" name="Group 11367">
              <a:extLst>
                <a:ext uri="{FF2B5EF4-FFF2-40B4-BE49-F238E27FC236}">
                  <a16:creationId xmlns:a16="http://schemas.microsoft.com/office/drawing/2014/main" id="{D9939440-243A-50D9-21BA-009E305A543B}"/>
                </a:ext>
              </a:extLst>
            </p:cNvPr>
            <p:cNvGrpSpPr/>
            <p:nvPr/>
          </p:nvGrpSpPr>
          <p:grpSpPr>
            <a:xfrm>
              <a:off x="6331961" y="2982037"/>
              <a:ext cx="212476" cy="796052"/>
              <a:chOff x="6331961" y="2982037"/>
              <a:chExt cx="212476" cy="796052"/>
            </a:xfrm>
          </p:grpSpPr>
          <p:sp>
            <p:nvSpPr>
              <p:cNvPr id="11376" name="Rectangle: Rounded Corners 11375">
                <a:extLst>
                  <a:ext uri="{FF2B5EF4-FFF2-40B4-BE49-F238E27FC236}">
                    <a16:creationId xmlns:a16="http://schemas.microsoft.com/office/drawing/2014/main" id="{21F868F0-A0F2-E748-3906-4075F3C64CFE}"/>
                  </a:ext>
                </a:extLst>
              </p:cNvPr>
              <p:cNvSpPr/>
              <p:nvPr/>
            </p:nvSpPr>
            <p:spPr bwMode="auto">
              <a:xfrm>
                <a:off x="6450852"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77" name="Rectangle: Rounded Corners 11376">
                <a:extLst>
                  <a:ext uri="{FF2B5EF4-FFF2-40B4-BE49-F238E27FC236}">
                    <a16:creationId xmlns:a16="http://schemas.microsoft.com/office/drawing/2014/main" id="{A6EB621A-E8A2-0682-9662-D75206178097}"/>
                  </a:ext>
                </a:extLst>
              </p:cNvPr>
              <p:cNvSpPr/>
              <p:nvPr/>
            </p:nvSpPr>
            <p:spPr bwMode="auto">
              <a:xfrm>
                <a:off x="6331961"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grpSp>
        <p:grpSp>
          <p:nvGrpSpPr>
            <p:cNvPr id="11369" name="Group 11368">
              <a:extLst>
                <a:ext uri="{FF2B5EF4-FFF2-40B4-BE49-F238E27FC236}">
                  <a16:creationId xmlns:a16="http://schemas.microsoft.com/office/drawing/2014/main" id="{1C336A5B-352D-2DF6-0F42-8F076813F041}"/>
                </a:ext>
              </a:extLst>
            </p:cNvPr>
            <p:cNvGrpSpPr/>
            <p:nvPr/>
          </p:nvGrpSpPr>
          <p:grpSpPr>
            <a:xfrm>
              <a:off x="6076999" y="2982037"/>
              <a:ext cx="212476" cy="796052"/>
              <a:chOff x="6331961" y="2982037"/>
              <a:chExt cx="212476" cy="796052"/>
            </a:xfrm>
          </p:grpSpPr>
          <p:sp>
            <p:nvSpPr>
              <p:cNvPr id="11374" name="Rectangle: Rounded Corners 11373">
                <a:extLst>
                  <a:ext uri="{FF2B5EF4-FFF2-40B4-BE49-F238E27FC236}">
                    <a16:creationId xmlns:a16="http://schemas.microsoft.com/office/drawing/2014/main" id="{B4C5839D-4816-4E7B-C87A-BD44047A2819}"/>
                  </a:ext>
                </a:extLst>
              </p:cNvPr>
              <p:cNvSpPr/>
              <p:nvPr/>
            </p:nvSpPr>
            <p:spPr bwMode="auto">
              <a:xfrm>
                <a:off x="6450852"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75" name="Rectangle: Rounded Corners 11374">
                <a:extLst>
                  <a:ext uri="{FF2B5EF4-FFF2-40B4-BE49-F238E27FC236}">
                    <a16:creationId xmlns:a16="http://schemas.microsoft.com/office/drawing/2014/main" id="{4BE751F4-91C5-B619-24F4-80BD9AF05A87}"/>
                  </a:ext>
                </a:extLst>
              </p:cNvPr>
              <p:cNvSpPr/>
              <p:nvPr/>
            </p:nvSpPr>
            <p:spPr bwMode="auto">
              <a:xfrm>
                <a:off x="6331961"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grpSp>
        <p:grpSp>
          <p:nvGrpSpPr>
            <p:cNvPr id="11370" name="Group 11369">
              <a:extLst>
                <a:ext uri="{FF2B5EF4-FFF2-40B4-BE49-F238E27FC236}">
                  <a16:creationId xmlns:a16="http://schemas.microsoft.com/office/drawing/2014/main" id="{9004CD69-B43C-1B74-D365-FBBC32F2C1E8}"/>
                </a:ext>
              </a:extLst>
            </p:cNvPr>
            <p:cNvGrpSpPr/>
            <p:nvPr/>
          </p:nvGrpSpPr>
          <p:grpSpPr>
            <a:xfrm>
              <a:off x="5681725" y="2982037"/>
              <a:ext cx="338635" cy="796052"/>
              <a:chOff x="6205802" y="2982037"/>
              <a:chExt cx="338635" cy="796052"/>
            </a:xfrm>
          </p:grpSpPr>
          <p:sp>
            <p:nvSpPr>
              <p:cNvPr id="11371" name="Rectangle: Rounded Corners 11370">
                <a:extLst>
                  <a:ext uri="{FF2B5EF4-FFF2-40B4-BE49-F238E27FC236}">
                    <a16:creationId xmlns:a16="http://schemas.microsoft.com/office/drawing/2014/main" id="{2FD64683-B232-FDEC-B3D8-3DB489C924E3}"/>
                  </a:ext>
                </a:extLst>
              </p:cNvPr>
              <p:cNvSpPr/>
              <p:nvPr/>
            </p:nvSpPr>
            <p:spPr bwMode="auto">
              <a:xfrm>
                <a:off x="6450852"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72" name="Rectangle: Rounded Corners 11371">
                <a:extLst>
                  <a:ext uri="{FF2B5EF4-FFF2-40B4-BE49-F238E27FC236}">
                    <a16:creationId xmlns:a16="http://schemas.microsoft.com/office/drawing/2014/main" id="{200993A3-0533-55F9-6A70-7A8BD3A66334}"/>
                  </a:ext>
                </a:extLst>
              </p:cNvPr>
              <p:cNvSpPr/>
              <p:nvPr/>
            </p:nvSpPr>
            <p:spPr bwMode="auto">
              <a:xfrm>
                <a:off x="6331961"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sp>
            <p:nvSpPr>
              <p:cNvPr id="11373" name="Rectangle: Rounded Corners 11372">
                <a:extLst>
                  <a:ext uri="{FF2B5EF4-FFF2-40B4-BE49-F238E27FC236}">
                    <a16:creationId xmlns:a16="http://schemas.microsoft.com/office/drawing/2014/main" id="{A0814B97-55BC-C83F-1076-1759A3333A13}"/>
                  </a:ext>
                </a:extLst>
              </p:cNvPr>
              <p:cNvSpPr/>
              <p:nvPr/>
            </p:nvSpPr>
            <p:spPr bwMode="auto">
              <a:xfrm>
                <a:off x="6205802" y="2982037"/>
                <a:ext cx="93585" cy="796052"/>
              </a:xfrm>
              <a:prstGeom prst="roundRect">
                <a:avLst>
                  <a:gd name="adj" fmla="val 50000"/>
                </a:avLst>
              </a:prstGeom>
              <a:solidFill>
                <a:srgbClr val="455560"/>
              </a:solidFill>
              <a:ln w="0">
                <a:solidFill>
                  <a:srgbClr val="000000"/>
                </a:solid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cs typeface="Arial" panose="020B0604020202020204" pitchFamily="34" charset="0"/>
                </a:endParaRPr>
              </a:p>
            </p:txBody>
          </p:sp>
        </p:grpSp>
      </p:grpSp>
      <p:cxnSp>
        <p:nvCxnSpPr>
          <p:cNvPr id="11384" name="Straight Arrow Connector 11383">
            <a:extLst>
              <a:ext uri="{FF2B5EF4-FFF2-40B4-BE49-F238E27FC236}">
                <a16:creationId xmlns:a16="http://schemas.microsoft.com/office/drawing/2014/main" id="{6B1173E0-ADE3-5397-31C1-A5D1022BB726}"/>
              </a:ext>
            </a:extLst>
          </p:cNvPr>
          <p:cNvCxnSpPr>
            <a:cxnSpLocks/>
          </p:cNvCxnSpPr>
          <p:nvPr/>
        </p:nvCxnSpPr>
        <p:spPr bwMode="auto">
          <a:xfrm flipV="1">
            <a:off x="7553214" y="4688959"/>
            <a:ext cx="1751349" cy="0"/>
          </a:xfrm>
          <a:prstGeom prst="straightConnector1">
            <a:avLst/>
          </a:prstGeom>
          <a:noFill/>
          <a:ln w="28575" cap="flat" cmpd="sng" algn="ctr">
            <a:solidFill>
              <a:srgbClr val="000000"/>
            </a:solidFill>
            <a:prstDash val="solid"/>
            <a:round/>
            <a:headEnd type="none" w="med" len="med"/>
            <a:tailEnd type="triangle"/>
          </a:ln>
          <a:effectLst/>
        </p:spPr>
      </p:cxnSp>
      <p:sp>
        <p:nvSpPr>
          <p:cNvPr id="11385" name="Rounded Rectangle 713">
            <a:extLst>
              <a:ext uri="{FF2B5EF4-FFF2-40B4-BE49-F238E27FC236}">
                <a16:creationId xmlns:a16="http://schemas.microsoft.com/office/drawing/2014/main" id="{B717F852-2E36-0A2D-F0AA-A4CBD4A7EE5B}"/>
              </a:ext>
            </a:extLst>
          </p:cNvPr>
          <p:cNvSpPr/>
          <p:nvPr/>
        </p:nvSpPr>
        <p:spPr>
          <a:xfrm>
            <a:off x="9378157" y="4537200"/>
            <a:ext cx="713728" cy="278238"/>
          </a:xfrm>
          <a:prstGeom prst="roundRect">
            <a:avLst/>
          </a:prstGeom>
          <a:solidFill>
            <a:sysClr val="window" lastClr="FFFFFF"/>
          </a:solidFill>
          <a:ln w="25400" cap="flat" cmpd="sng" algn="ctr">
            <a:solidFill>
              <a:sysClr val="windowText" lastClr="000000"/>
            </a:solid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defRPr/>
            </a:pPr>
            <a:r>
              <a:rPr lang="en-US" sz="1400" b="1" kern="0" dirty="0">
                <a:solidFill>
                  <a:prstClr val="black"/>
                </a:solidFill>
                <a:ea typeface="MS PGothic"/>
                <a:cs typeface="Calibri" panose="020F0502020204030204" pitchFamily="34" charset="0"/>
              </a:rPr>
              <a:t>IKK</a:t>
            </a:r>
            <a:r>
              <a:rPr lang="el-GR" sz="1400" b="1" kern="0">
                <a:solidFill>
                  <a:prstClr val="black"/>
                </a:solidFill>
                <a:ea typeface="MS PGothic"/>
                <a:cs typeface="Calibri" panose="020F0502020204030204" pitchFamily="34" charset="0"/>
              </a:rPr>
              <a:t>γ</a:t>
            </a:r>
            <a:endParaRPr lang="en-US" sz="1400" b="1" kern="0" dirty="0">
              <a:solidFill>
                <a:prstClr val="black"/>
              </a:solidFill>
              <a:ea typeface="Times New Roman"/>
              <a:cs typeface="Calibri" panose="020F0502020204030204" pitchFamily="34" charset="0"/>
            </a:endParaRPr>
          </a:p>
        </p:txBody>
      </p:sp>
      <p:sp>
        <p:nvSpPr>
          <p:cNvPr id="11386" name="Oval 11385">
            <a:extLst>
              <a:ext uri="{FF2B5EF4-FFF2-40B4-BE49-F238E27FC236}">
                <a16:creationId xmlns:a16="http://schemas.microsoft.com/office/drawing/2014/main" id="{FA6C8233-E1ED-F03E-332A-04433F0C8C1C}"/>
              </a:ext>
            </a:extLst>
          </p:cNvPr>
          <p:cNvSpPr/>
          <p:nvPr/>
        </p:nvSpPr>
        <p:spPr bwMode="auto">
          <a:xfrm>
            <a:off x="9002148" y="4794786"/>
            <a:ext cx="832278" cy="304875"/>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0" cap="none" spc="0" normalizeH="0" baseline="0" noProof="0" dirty="0">
                <a:ln>
                  <a:noFill/>
                </a:ln>
                <a:solidFill>
                  <a:srgbClr val="000000"/>
                </a:solidFill>
                <a:effectLst/>
                <a:uLnTx/>
                <a:uFillTx/>
                <a:cs typeface="Calibri" panose="020F0502020204030204" pitchFamily="34" charset="0"/>
              </a:rPr>
              <a:t>IKK</a:t>
            </a:r>
            <a:r>
              <a:rPr kumimoji="0" lang="el-GR" sz="1200" b="1" i="0" u="none" strike="noStrike" kern="0" cap="none" spc="0" normalizeH="0" baseline="0" noProof="0">
                <a:ln>
                  <a:noFill/>
                </a:ln>
                <a:solidFill>
                  <a:srgbClr val="000000"/>
                </a:solidFill>
                <a:effectLst/>
                <a:uLnTx/>
                <a:uFillTx/>
                <a:cs typeface="Calibri" panose="020F0502020204030204" pitchFamily="34" charset="0"/>
              </a:rPr>
              <a:t>α</a:t>
            </a:r>
            <a:endParaRPr kumimoji="0" lang="en-US" sz="1200" b="1" i="0" u="none" strike="noStrike" kern="0" cap="none" spc="0" normalizeH="0" baseline="0" noProof="0" dirty="0">
              <a:ln>
                <a:noFill/>
              </a:ln>
              <a:solidFill>
                <a:srgbClr val="000000"/>
              </a:solidFill>
              <a:effectLst/>
              <a:uLnTx/>
              <a:uFillTx/>
              <a:cs typeface="Calibri" panose="020F0502020204030204" pitchFamily="34" charset="0"/>
            </a:endParaRPr>
          </a:p>
        </p:txBody>
      </p:sp>
      <p:sp>
        <p:nvSpPr>
          <p:cNvPr id="11387" name="Oval 11386">
            <a:extLst>
              <a:ext uri="{FF2B5EF4-FFF2-40B4-BE49-F238E27FC236}">
                <a16:creationId xmlns:a16="http://schemas.microsoft.com/office/drawing/2014/main" id="{B291C650-CF71-6981-24D7-88B4674D51CF}"/>
              </a:ext>
            </a:extLst>
          </p:cNvPr>
          <p:cNvSpPr/>
          <p:nvPr/>
        </p:nvSpPr>
        <p:spPr bwMode="auto">
          <a:xfrm>
            <a:off x="9702236" y="4794088"/>
            <a:ext cx="862729" cy="304875"/>
          </a:xfrm>
          <a:prstGeom prst="ellipse">
            <a:avLst/>
          </a:prstGeom>
          <a:solidFill>
            <a:srgbClr val="FFFFFF"/>
          </a:solid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0" cap="none" spc="0" normalizeH="0" baseline="0" noProof="0" dirty="0">
                <a:ln>
                  <a:noFill/>
                </a:ln>
                <a:solidFill>
                  <a:srgbClr val="000000"/>
                </a:solidFill>
                <a:effectLst/>
                <a:uLnTx/>
                <a:uFillTx/>
                <a:cs typeface="Calibri" panose="020F0502020204030204" pitchFamily="34" charset="0"/>
              </a:rPr>
              <a:t>IKK</a:t>
            </a:r>
            <a:r>
              <a:rPr kumimoji="0" lang="el-GR" sz="1200" b="1" i="0" u="none" strike="noStrike" kern="0" cap="none" spc="0" normalizeH="0" baseline="0" noProof="0">
                <a:ln>
                  <a:noFill/>
                </a:ln>
                <a:solidFill>
                  <a:srgbClr val="000000"/>
                </a:solidFill>
                <a:effectLst/>
                <a:uLnTx/>
                <a:uFillTx/>
                <a:cs typeface="Calibri" panose="020F0502020204030204" pitchFamily="34" charset="0"/>
              </a:rPr>
              <a:t>β</a:t>
            </a:r>
            <a:endParaRPr kumimoji="0" lang="en-US" sz="1200" b="1" i="0" u="none" strike="noStrike" kern="0" cap="none" spc="0" normalizeH="0" baseline="0" noProof="0" dirty="0">
              <a:ln>
                <a:noFill/>
              </a:ln>
              <a:solidFill>
                <a:srgbClr val="000000"/>
              </a:solidFill>
              <a:effectLst/>
              <a:uLnTx/>
              <a:uFillTx/>
              <a:cs typeface="Calibri" panose="020F0502020204030204" pitchFamily="34" charset="0"/>
            </a:endParaRPr>
          </a:p>
        </p:txBody>
      </p:sp>
      <p:sp>
        <p:nvSpPr>
          <p:cNvPr id="11388" name="TextBox 11387">
            <a:extLst>
              <a:ext uri="{FF2B5EF4-FFF2-40B4-BE49-F238E27FC236}">
                <a16:creationId xmlns:a16="http://schemas.microsoft.com/office/drawing/2014/main" id="{3F4EF474-22BD-3A3E-A806-3E1738E44637}"/>
              </a:ext>
            </a:extLst>
          </p:cNvPr>
          <p:cNvSpPr txBox="1"/>
          <p:nvPr/>
        </p:nvSpPr>
        <p:spPr>
          <a:xfrm>
            <a:off x="9087717" y="5450096"/>
            <a:ext cx="1375265" cy="523220"/>
          </a:xfrm>
          <a:prstGeom prst="rect">
            <a:avLst/>
          </a:prstGeom>
          <a:noFill/>
        </p:spPr>
        <p:txBody>
          <a:bodyPr wrap="square" rtlCol="0">
            <a:spAutoFit/>
          </a:bodyPr>
          <a:lstStyle/>
          <a:p>
            <a:pPr algn="ctr" eaLnBrk="0" fontAlgn="base" hangingPunct="0">
              <a:spcBef>
                <a:spcPct val="0"/>
              </a:spcBef>
              <a:spcAft>
                <a:spcPct val="0"/>
              </a:spcAft>
              <a:defRPr/>
            </a:pPr>
            <a:r>
              <a:rPr lang="en-US" sz="1400" b="1" dirty="0">
                <a:solidFill>
                  <a:schemeClr val="tx1">
                    <a:lumMod val="75000"/>
                    <a:lumOff val="25000"/>
                  </a:schemeClr>
                </a:solidFill>
                <a:cs typeface="Calibri" panose="020F0502020204030204" pitchFamily="34" charset="0"/>
              </a:rPr>
              <a:t>NF-</a:t>
            </a:r>
            <a:r>
              <a:rPr lang="el-GR" sz="1400" b="1">
                <a:solidFill>
                  <a:schemeClr val="tx1">
                    <a:lumMod val="75000"/>
                    <a:lumOff val="25000"/>
                  </a:schemeClr>
                </a:solidFill>
                <a:cs typeface="Calibri" panose="020F0502020204030204" pitchFamily="34" charset="0"/>
              </a:rPr>
              <a:t>κ</a:t>
            </a:r>
            <a:r>
              <a:rPr lang="en-US" sz="1400" b="1" dirty="0">
                <a:solidFill>
                  <a:schemeClr val="tx1">
                    <a:lumMod val="75000"/>
                    <a:lumOff val="25000"/>
                  </a:schemeClr>
                </a:solidFill>
                <a:cs typeface="Calibri" panose="020F0502020204030204" pitchFamily="34" charset="0"/>
              </a:rPr>
              <a:t>B activation</a:t>
            </a:r>
          </a:p>
        </p:txBody>
      </p:sp>
      <p:sp>
        <p:nvSpPr>
          <p:cNvPr id="11389" name="Arrow: Down 11388">
            <a:extLst>
              <a:ext uri="{FF2B5EF4-FFF2-40B4-BE49-F238E27FC236}">
                <a16:creationId xmlns:a16="http://schemas.microsoft.com/office/drawing/2014/main" id="{22A1BDDD-5076-AA07-2676-99F355D4B986}"/>
              </a:ext>
            </a:extLst>
          </p:cNvPr>
          <p:cNvSpPr/>
          <p:nvPr/>
        </p:nvSpPr>
        <p:spPr bwMode="auto">
          <a:xfrm>
            <a:off x="9716276" y="5156887"/>
            <a:ext cx="118149" cy="304875"/>
          </a:xfrm>
          <a:prstGeom prst="downArrow">
            <a:avLst/>
          </a:prstGeom>
          <a:solidFill>
            <a:srgbClr val="015873"/>
          </a:solidFill>
          <a:ln w="0">
            <a:solidFill>
              <a:srgbClr val="000000"/>
            </a:solidFill>
            <a:miter lim="800000"/>
            <a:headEnd/>
            <a:tailEnd/>
          </a:ln>
        </p:spPr>
        <p:txBody>
          <a:bodyPr rtlCol="0" anchor="b"/>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endParaRPr kumimoji="0" lang="en-US" sz="16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90" name="Arrow: Down 11389">
            <a:extLst>
              <a:ext uri="{FF2B5EF4-FFF2-40B4-BE49-F238E27FC236}">
                <a16:creationId xmlns:a16="http://schemas.microsoft.com/office/drawing/2014/main" id="{0A492437-1DEC-3BBF-5FB3-E8ECC256ABCC}"/>
              </a:ext>
            </a:extLst>
          </p:cNvPr>
          <p:cNvSpPr/>
          <p:nvPr/>
        </p:nvSpPr>
        <p:spPr bwMode="auto">
          <a:xfrm>
            <a:off x="8348005" y="4624974"/>
            <a:ext cx="118149" cy="783630"/>
          </a:xfrm>
          <a:prstGeom prst="downArrow">
            <a:avLst/>
          </a:prstGeom>
          <a:solidFill>
            <a:srgbClr val="015873"/>
          </a:solidFill>
          <a:ln w="0">
            <a:solidFill>
              <a:srgbClr val="000000"/>
            </a:solidFill>
            <a:miter lim="800000"/>
            <a:headEnd/>
            <a:tailEnd/>
          </a:ln>
        </p:spPr>
        <p:txBody>
          <a:bodyPr rtlCol="0" anchor="b"/>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endParaRPr kumimoji="0" lang="en-US" sz="16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91" name="TextBox 11390">
            <a:extLst>
              <a:ext uri="{FF2B5EF4-FFF2-40B4-BE49-F238E27FC236}">
                <a16:creationId xmlns:a16="http://schemas.microsoft.com/office/drawing/2014/main" id="{B80C1103-44F0-A52C-C1A3-E66D8B3328E9}"/>
              </a:ext>
            </a:extLst>
          </p:cNvPr>
          <p:cNvSpPr txBox="1"/>
          <p:nvPr/>
        </p:nvSpPr>
        <p:spPr>
          <a:xfrm>
            <a:off x="7715950" y="5438997"/>
            <a:ext cx="1375265" cy="523220"/>
          </a:xfrm>
          <a:prstGeom prst="rect">
            <a:avLst/>
          </a:prstGeom>
          <a:noFill/>
        </p:spPr>
        <p:txBody>
          <a:bodyPr wrap="square" rtlCol="0">
            <a:spAutoFit/>
          </a:bodyPr>
          <a:lstStyle/>
          <a:p>
            <a:pPr algn="ctr" eaLnBrk="0" fontAlgn="base" hangingPunct="0">
              <a:spcBef>
                <a:spcPct val="0"/>
              </a:spcBef>
              <a:spcAft>
                <a:spcPct val="0"/>
              </a:spcAft>
              <a:defRPr/>
            </a:pPr>
            <a:r>
              <a:rPr lang="en-US" sz="1400" b="1" dirty="0">
                <a:solidFill>
                  <a:schemeClr val="tx1">
                    <a:lumMod val="75000"/>
                    <a:lumOff val="25000"/>
                  </a:schemeClr>
                </a:solidFill>
                <a:cs typeface="Calibri" panose="020F0502020204030204" pitchFamily="34" charset="0"/>
              </a:rPr>
              <a:t>AKT/mTOR activation</a:t>
            </a:r>
          </a:p>
        </p:txBody>
      </p:sp>
      <p:sp>
        <p:nvSpPr>
          <p:cNvPr id="11392" name="TextBox 11391">
            <a:extLst>
              <a:ext uri="{FF2B5EF4-FFF2-40B4-BE49-F238E27FC236}">
                <a16:creationId xmlns:a16="http://schemas.microsoft.com/office/drawing/2014/main" id="{2CAEAC4A-FC1D-244D-5A9E-20E89591E05E}"/>
              </a:ext>
            </a:extLst>
          </p:cNvPr>
          <p:cNvSpPr txBox="1"/>
          <p:nvPr/>
        </p:nvSpPr>
        <p:spPr>
          <a:xfrm>
            <a:off x="3545332" y="5112010"/>
            <a:ext cx="1375265" cy="523220"/>
          </a:xfrm>
          <a:prstGeom prst="rect">
            <a:avLst/>
          </a:prstGeom>
          <a:noFill/>
        </p:spPr>
        <p:txBody>
          <a:bodyPr wrap="square" rtlCol="0">
            <a:spAutoFit/>
          </a:bodyPr>
          <a:lstStyle/>
          <a:p>
            <a:pPr algn="ctr" eaLnBrk="0" fontAlgn="base" hangingPunct="0">
              <a:spcBef>
                <a:spcPct val="0"/>
              </a:spcBef>
              <a:spcAft>
                <a:spcPct val="0"/>
              </a:spcAft>
              <a:defRPr/>
            </a:pPr>
            <a:r>
              <a:rPr lang="en-US" sz="1400" b="1" dirty="0">
                <a:solidFill>
                  <a:schemeClr val="tx1">
                    <a:lumMod val="75000"/>
                    <a:lumOff val="25000"/>
                  </a:schemeClr>
                </a:solidFill>
                <a:cs typeface="Calibri" panose="020F0502020204030204" pitchFamily="34" charset="0"/>
              </a:rPr>
              <a:t>MAPK</a:t>
            </a:r>
          </a:p>
          <a:p>
            <a:pPr algn="ctr" eaLnBrk="0" fontAlgn="base" hangingPunct="0">
              <a:spcBef>
                <a:spcPct val="0"/>
              </a:spcBef>
              <a:spcAft>
                <a:spcPct val="0"/>
              </a:spcAft>
              <a:defRPr/>
            </a:pPr>
            <a:r>
              <a:rPr lang="en-US" sz="1400" b="1" dirty="0">
                <a:solidFill>
                  <a:schemeClr val="tx1">
                    <a:lumMod val="75000"/>
                    <a:lumOff val="25000"/>
                  </a:schemeClr>
                </a:solidFill>
                <a:cs typeface="Calibri" panose="020F0502020204030204" pitchFamily="34" charset="0"/>
              </a:rPr>
              <a:t>activation</a:t>
            </a:r>
          </a:p>
        </p:txBody>
      </p:sp>
      <p:sp>
        <p:nvSpPr>
          <p:cNvPr id="11393" name="Arrow: Down 11392">
            <a:extLst>
              <a:ext uri="{FF2B5EF4-FFF2-40B4-BE49-F238E27FC236}">
                <a16:creationId xmlns:a16="http://schemas.microsoft.com/office/drawing/2014/main" id="{6F6C1132-FFDA-9A35-49F7-C6E727EC8252}"/>
              </a:ext>
            </a:extLst>
          </p:cNvPr>
          <p:cNvSpPr/>
          <p:nvPr/>
        </p:nvSpPr>
        <p:spPr bwMode="auto">
          <a:xfrm>
            <a:off x="4172320" y="4819236"/>
            <a:ext cx="118149" cy="304875"/>
          </a:xfrm>
          <a:prstGeom prst="downArrow">
            <a:avLst/>
          </a:prstGeom>
          <a:solidFill>
            <a:srgbClr val="015873"/>
          </a:solidFill>
          <a:ln w="0">
            <a:solidFill>
              <a:srgbClr val="000000"/>
            </a:solidFill>
            <a:miter lim="800000"/>
            <a:headEnd/>
            <a:tailEnd/>
          </a:ln>
        </p:spPr>
        <p:txBody>
          <a:bodyPr rtlCol="0" anchor="b"/>
          <a:lstStyle/>
          <a:p>
            <a:pPr marL="0" marR="0" lvl="0" indent="0" algn="ctr" defTabSz="914400" eaLnBrk="0" fontAlgn="base" latinLnBrk="0" hangingPunct="0">
              <a:lnSpc>
                <a:spcPct val="100000"/>
              </a:lnSpc>
              <a:spcBef>
                <a:spcPct val="35000"/>
              </a:spcBef>
              <a:spcAft>
                <a:spcPct val="25000"/>
              </a:spcAft>
              <a:buClr>
                <a:srgbClr val="015873"/>
              </a:buClr>
              <a:buSzTx/>
              <a:buFontTx/>
              <a:buNone/>
              <a:tabLst/>
              <a:defRPr/>
            </a:pPr>
            <a:endParaRPr kumimoji="0" lang="en-US" sz="1600" b="1" i="0" u="none" strike="noStrike" kern="0" cap="none" spc="0" normalizeH="0" baseline="0" noProof="0" dirty="0">
              <a:ln>
                <a:noFill/>
              </a:ln>
              <a:solidFill>
                <a:srgbClr val="FFFFFF"/>
              </a:solidFill>
              <a:effectLst/>
              <a:uLnTx/>
              <a:uFillTx/>
              <a:cs typeface="Calibri" panose="020F0502020204030204" pitchFamily="34" charset="0"/>
            </a:endParaRPr>
          </a:p>
        </p:txBody>
      </p:sp>
      <p:sp>
        <p:nvSpPr>
          <p:cNvPr id="11394" name="TextBox 3">
            <a:extLst>
              <a:ext uri="{FF2B5EF4-FFF2-40B4-BE49-F238E27FC236}">
                <a16:creationId xmlns:a16="http://schemas.microsoft.com/office/drawing/2014/main" id="{2BE7E60C-63DA-7939-0581-41E29198502D}"/>
              </a:ext>
            </a:extLst>
          </p:cNvPr>
          <p:cNvSpPr txBox="1"/>
          <p:nvPr/>
        </p:nvSpPr>
        <p:spPr bwMode="auto">
          <a:xfrm>
            <a:off x="5258786" y="1248020"/>
            <a:ext cx="3107838" cy="830997"/>
          </a:xfrm>
          <a:prstGeom prst="rect">
            <a:avLst/>
          </a:prstGeom>
          <a:solidFill>
            <a:schemeClr val="accent6"/>
          </a:solidFill>
          <a:ln>
            <a:noFill/>
          </a:ln>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mn-lt"/>
                <a:ea typeface="Calibri"/>
                <a:cs typeface="Arial"/>
              </a:rPr>
              <a:t>Covalent inhibitors (ibrutinib, acalabrutinib, zanubrutinib) bind irreversibly to C481, blocking the ATP-binding site</a:t>
            </a:r>
          </a:p>
        </p:txBody>
      </p:sp>
      <p:sp>
        <p:nvSpPr>
          <p:cNvPr id="11395" name="TextBox 4">
            <a:extLst>
              <a:ext uri="{FF2B5EF4-FFF2-40B4-BE49-F238E27FC236}">
                <a16:creationId xmlns:a16="http://schemas.microsoft.com/office/drawing/2014/main" id="{4F94C4FC-F6B2-A398-F52A-AB3FEF0EF6EE}"/>
              </a:ext>
            </a:extLst>
          </p:cNvPr>
          <p:cNvSpPr txBox="1"/>
          <p:nvPr/>
        </p:nvSpPr>
        <p:spPr bwMode="auto">
          <a:xfrm>
            <a:off x="4918848" y="5148565"/>
            <a:ext cx="2617115" cy="769441"/>
          </a:xfrm>
          <a:prstGeom prst="rect">
            <a:avLst/>
          </a:prstGeom>
          <a:solidFill>
            <a:srgbClr val="E1471D"/>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mn-lt"/>
                <a:ea typeface="Calibri"/>
                <a:cs typeface="Arial"/>
              </a:rPr>
              <a:t>Noncovalent inhibitors (fenebrutinib, nemtabrutinib, pirtobrutinib, vecabrutinib) bind reversibly to BTK in the ATP pocket*</a:t>
            </a:r>
          </a:p>
        </p:txBody>
      </p:sp>
      <p:sp>
        <p:nvSpPr>
          <p:cNvPr id="11396" name="TextBox 11395">
            <a:extLst>
              <a:ext uri="{FF2B5EF4-FFF2-40B4-BE49-F238E27FC236}">
                <a16:creationId xmlns:a16="http://schemas.microsoft.com/office/drawing/2014/main" id="{3B38032A-009B-B3AE-8F72-8E1928CBDA6F}"/>
              </a:ext>
            </a:extLst>
          </p:cNvPr>
          <p:cNvSpPr txBox="1"/>
          <p:nvPr/>
        </p:nvSpPr>
        <p:spPr bwMode="auto">
          <a:xfrm>
            <a:off x="4897424" y="6167476"/>
            <a:ext cx="268293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spcBef>
                <a:spcPct val="50000"/>
              </a:spcBef>
              <a:defRPr/>
            </a:pPr>
            <a:r>
              <a:rPr lang="en-US" sz="1050" dirty="0">
                <a:solidFill>
                  <a:srgbClr val="000000"/>
                </a:solidFill>
                <a:ea typeface="Calibri"/>
                <a:cs typeface="Arial"/>
              </a:rPr>
              <a:t>*Not dependent on C481.</a:t>
            </a:r>
            <a:endParaRPr lang="en-US" sz="1050" dirty="0">
              <a:solidFill>
                <a:srgbClr val="000000"/>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532512D-3C78-1DFB-F33D-F9516BF8F6B6}"/>
              </a:ext>
            </a:extLst>
          </p:cNvPr>
          <p:cNvSpPr>
            <a:spLocks noGrp="1"/>
          </p:cNvSpPr>
          <p:nvPr>
            <p:ph type="title"/>
          </p:nvPr>
        </p:nvSpPr>
        <p:spPr/>
        <p:txBody>
          <a:bodyPr/>
          <a:lstStyle/>
          <a:p>
            <a:r>
              <a:rPr lang="en-US" dirty="0"/>
              <a:t>Kinase Selectivity of Irreversible Covalent BTK Inhibitors </a:t>
            </a:r>
          </a:p>
        </p:txBody>
      </p:sp>
      <p:sp>
        <p:nvSpPr>
          <p:cNvPr id="2" name="Content Placeholder 1">
            <a:extLst>
              <a:ext uri="{FF2B5EF4-FFF2-40B4-BE49-F238E27FC236}">
                <a16:creationId xmlns:a16="http://schemas.microsoft.com/office/drawing/2014/main" id="{7CF01607-FE0A-E3F3-0CBC-6BD48FD2778F}"/>
              </a:ext>
            </a:extLst>
          </p:cNvPr>
          <p:cNvSpPr>
            <a:spLocks noGrp="1"/>
          </p:cNvSpPr>
          <p:nvPr>
            <p:ph sz="quarter" idx="10"/>
          </p:nvPr>
        </p:nvSpPr>
        <p:spPr/>
        <p:txBody>
          <a:bodyPr/>
          <a:lstStyle/>
          <a:p>
            <a:pPr algn="ctr"/>
            <a:r>
              <a:rPr lang="de-DE" dirty="0"/>
              <a:t>Kaptein. ASH 2018. Abstr 1871.</a:t>
            </a:r>
          </a:p>
        </p:txBody>
      </p:sp>
      <p:graphicFrame>
        <p:nvGraphicFramePr>
          <p:cNvPr id="12" name="Group 32">
            <a:extLst>
              <a:ext uri="{FF2B5EF4-FFF2-40B4-BE49-F238E27FC236}">
                <a16:creationId xmlns:a16="http://schemas.microsoft.com/office/drawing/2014/main" id="{A67099F5-E4E8-1DF4-4B65-AF2D2F94F083}"/>
              </a:ext>
            </a:extLst>
          </p:cNvPr>
          <p:cNvGraphicFramePr>
            <a:graphicFrameLocks noGrp="1"/>
          </p:cNvGraphicFramePr>
          <p:nvPr>
            <p:extLst>
              <p:ext uri="{D42A27DB-BD31-4B8C-83A1-F6EECF244321}">
                <p14:modId xmlns:p14="http://schemas.microsoft.com/office/powerpoint/2010/main" val="128211741"/>
              </p:ext>
            </p:extLst>
          </p:nvPr>
        </p:nvGraphicFramePr>
        <p:xfrm>
          <a:off x="344383" y="1769002"/>
          <a:ext cx="5106797" cy="3078640"/>
        </p:xfrm>
        <a:graphic>
          <a:graphicData uri="http://schemas.openxmlformats.org/drawingml/2006/table">
            <a:tbl>
              <a:tblPr/>
              <a:tblGrid>
                <a:gridCol w="957646">
                  <a:extLst>
                    <a:ext uri="{9D8B030D-6E8A-4147-A177-3AD203B41FA5}">
                      <a16:colId xmlns:a16="http://schemas.microsoft.com/office/drawing/2014/main" val="20000"/>
                    </a:ext>
                  </a:extLst>
                </a:gridCol>
                <a:gridCol w="1085475">
                  <a:extLst>
                    <a:ext uri="{9D8B030D-6E8A-4147-A177-3AD203B41FA5}">
                      <a16:colId xmlns:a16="http://schemas.microsoft.com/office/drawing/2014/main" val="369889163"/>
                    </a:ext>
                  </a:extLst>
                </a:gridCol>
                <a:gridCol w="1595304">
                  <a:extLst>
                    <a:ext uri="{9D8B030D-6E8A-4147-A177-3AD203B41FA5}">
                      <a16:colId xmlns:a16="http://schemas.microsoft.com/office/drawing/2014/main" val="20001"/>
                    </a:ext>
                  </a:extLst>
                </a:gridCol>
                <a:gridCol w="1468372">
                  <a:extLst>
                    <a:ext uri="{9D8B030D-6E8A-4147-A177-3AD203B41FA5}">
                      <a16:colId xmlns:a16="http://schemas.microsoft.com/office/drawing/2014/main" val="3509008422"/>
                    </a:ext>
                  </a:extLst>
                </a:gridCol>
              </a:tblGrid>
              <a:tr h="215082">
                <a:tc gridSpan="4">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mn-lt"/>
                          <a:cs typeface="Poppins" pitchFamily="2" charset="77"/>
                        </a:rPr>
                        <a:t>IC</a:t>
                      </a:r>
                      <a:r>
                        <a:rPr kumimoji="0" lang="en-US" sz="1600" b="1" i="0" u="none" strike="noStrike" cap="none" normalizeH="0" baseline="-25000" dirty="0">
                          <a:ln>
                            <a:noFill/>
                          </a:ln>
                          <a:solidFill>
                            <a:schemeClr val="bg2"/>
                          </a:solidFill>
                          <a:effectLst/>
                          <a:latin typeface="+mn-lt"/>
                          <a:cs typeface="Poppins" pitchFamily="2" charset="77"/>
                        </a:rPr>
                        <a:t>50</a:t>
                      </a:r>
                      <a:r>
                        <a:rPr kumimoji="0" lang="en-US" sz="1600" b="1" i="0" u="none" strike="noStrike" cap="none" normalizeH="0" baseline="0" dirty="0">
                          <a:ln>
                            <a:noFill/>
                          </a:ln>
                          <a:solidFill>
                            <a:schemeClr val="bg2"/>
                          </a:solidFill>
                          <a:effectLst/>
                          <a:latin typeface="+mn-lt"/>
                          <a:cs typeface="Poppins" pitchFamily="2" charset="77"/>
                        </a:rPr>
                        <a:t>/EC</a:t>
                      </a:r>
                      <a:r>
                        <a:rPr kumimoji="0" lang="en-US" sz="1600" b="1" i="0" u="none" strike="noStrike" cap="none" normalizeH="0" baseline="-25000" dirty="0">
                          <a:ln>
                            <a:noFill/>
                          </a:ln>
                          <a:solidFill>
                            <a:schemeClr val="bg2"/>
                          </a:solidFill>
                          <a:effectLst/>
                          <a:latin typeface="+mn-lt"/>
                          <a:cs typeface="Poppins" pitchFamily="2" charset="77"/>
                        </a:rPr>
                        <a:t>50</a:t>
                      </a:r>
                      <a:r>
                        <a:rPr kumimoji="0" lang="en-US" sz="1600" b="1" i="0" u="none" strike="noStrike" cap="none" normalizeH="0" baseline="0" dirty="0">
                          <a:ln>
                            <a:noFill/>
                          </a:ln>
                          <a:solidFill>
                            <a:schemeClr val="bg2"/>
                          </a:solidFill>
                          <a:effectLst/>
                          <a:latin typeface="+mn-lt"/>
                          <a:cs typeface="Poppins" pitchFamily="2" charset="77"/>
                        </a:rPr>
                        <a:t> (</a:t>
                      </a:r>
                      <a:r>
                        <a:rPr kumimoji="0" lang="en-US" sz="1600" b="1" i="0" u="none" strike="noStrike" cap="none" normalizeH="0" baseline="0" dirty="0" err="1">
                          <a:ln>
                            <a:noFill/>
                          </a:ln>
                          <a:solidFill>
                            <a:schemeClr val="bg2"/>
                          </a:solidFill>
                          <a:effectLst/>
                          <a:latin typeface="+mn-lt"/>
                          <a:cs typeface="Poppins" pitchFamily="2" charset="77"/>
                        </a:rPr>
                        <a:t>nM</a:t>
                      </a:r>
                      <a:r>
                        <a:rPr kumimoji="0" lang="en-US" sz="1600" b="1" i="0" u="none" strike="noStrike" cap="none" normalizeH="0" baseline="0" dirty="0">
                          <a:ln>
                            <a:noFill/>
                          </a:ln>
                          <a:solidFill>
                            <a:schemeClr val="bg2"/>
                          </a:solidFill>
                          <a:effectLst/>
                          <a:latin typeface="+mn-lt"/>
                          <a:cs typeface="Poppins" pitchFamily="2" charset="77"/>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bg1"/>
                        </a:solidFill>
                        <a:effectLst/>
                        <a:latin typeface="+mn-lt"/>
                        <a:cs typeface="Poppins" pitchFamily="2" charset="77"/>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bg1"/>
                        </a:solidFill>
                        <a:effectLst/>
                        <a:latin typeface="+mn-lt"/>
                        <a:cs typeface="Poppins" pitchFamily="2" charset="77"/>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bg1"/>
                        </a:solidFill>
                        <a:effectLst/>
                        <a:latin typeface="+mn-lt"/>
                        <a:cs typeface="Poppins" pitchFamily="2" charset="77"/>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215082">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mn-lt"/>
                          <a:cs typeface="Poppins" pitchFamily="2" charset="77"/>
                        </a:rPr>
                        <a:t>Kinase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1" i="0" u="none" strike="noStrike" cap="none" normalizeH="0" baseline="0">
                          <a:ln>
                            <a:noFill/>
                          </a:ln>
                          <a:solidFill>
                            <a:schemeClr val="bg2"/>
                          </a:solidFill>
                          <a:effectLst/>
                          <a:latin typeface="+mn-lt"/>
                          <a:cs typeface="Poppins" pitchFamily="2" charset="77"/>
                        </a:rPr>
                        <a:t>Ibrutinib</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mn-lt"/>
                          <a:cs typeface="Poppins" pitchFamily="2" charset="77"/>
                        </a:rPr>
                        <a:t>Acalabrutinib</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mn-lt"/>
                          <a:cs typeface="Poppins" pitchFamily="2" charset="77"/>
                        </a:rPr>
                        <a:t>Zanubrutinib</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329376326"/>
                  </a:ext>
                </a:extLst>
              </a:tr>
              <a:tr h="255604">
                <a:tc>
                  <a:txBody>
                    <a:bodyPr/>
                    <a:lstStyle/>
                    <a:p>
                      <a:pPr>
                        <a:buNone/>
                      </a:pPr>
                      <a:r>
                        <a:rPr lang="en-US" sz="1400" b="0">
                          <a:latin typeface="+mn-lt"/>
                        </a:rPr>
                        <a:t>BTK</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algn="ctr">
                        <a:buNone/>
                      </a:pPr>
                      <a:r>
                        <a:rPr lang="en-US" sz="1400" b="0">
                          <a:latin typeface="+mn-lt"/>
                        </a:rPr>
                        <a:t>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indent="0" algn="ctr">
                        <a:buFont typeface="Arial" panose="020B0604020202020204" pitchFamily="34" charset="0"/>
                        <a:buNone/>
                      </a:pPr>
                      <a:r>
                        <a:rPr lang="en-US" sz="1400">
                          <a:latin typeface="+mn-lt"/>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indent="0" algn="ctr">
                        <a:buFont typeface="Arial" panose="020B0604020202020204" pitchFamily="34" charset="0"/>
                        <a:buNone/>
                      </a:pPr>
                      <a:r>
                        <a:rPr lang="en-US" sz="1400">
                          <a:latin typeface="+mn-lt"/>
                        </a:rPr>
                        <a:t>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212551">
                <a:tc>
                  <a:txBody>
                    <a:bodyPr/>
                    <a:lstStyle/>
                    <a:p>
                      <a:pPr>
                        <a:buNone/>
                      </a:pPr>
                      <a:r>
                        <a:rPr lang="en-US" sz="1400" b="0">
                          <a:latin typeface="+mn-lt"/>
                        </a:rPr>
                        <a:t>TEC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algn="ctr">
                        <a:buNone/>
                      </a:pPr>
                      <a:r>
                        <a:rPr lang="en-US" sz="1400" b="0">
                          <a:latin typeface="+mn-lt"/>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indent="0" algn="ctr">
                        <a:buFont typeface="Arial" panose="020B0604020202020204" pitchFamily="34" charset="0"/>
                        <a:buNone/>
                      </a:pPr>
                      <a:r>
                        <a:rPr lang="en-US" sz="1400" kern="1200">
                          <a:solidFill>
                            <a:schemeClr val="tx1"/>
                          </a:solidFill>
                          <a:latin typeface="+mn-lt"/>
                          <a:ea typeface="+mn-ea"/>
                          <a:cs typeface="+mn-cs"/>
                        </a:rPr>
                        <a:t>126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indent="0" algn="ctr">
                        <a:buFont typeface="Arial" panose="020B0604020202020204" pitchFamily="34" charset="0"/>
                        <a:buNone/>
                      </a:pPr>
                      <a:r>
                        <a:rPr lang="en-US" sz="1400" kern="1200">
                          <a:solidFill>
                            <a:schemeClr val="tx1"/>
                          </a:solidFill>
                          <a:latin typeface="+mn-lt"/>
                          <a:ea typeface="+mn-ea"/>
                          <a:cs typeface="+mn-cs"/>
                        </a:rPr>
                        <a:t>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44054">
                <a:tc>
                  <a:txBody>
                    <a:bodyPr/>
                    <a:lstStyle/>
                    <a:p>
                      <a:pPr>
                        <a:buNone/>
                      </a:pPr>
                      <a:r>
                        <a:rPr lang="en-US" sz="1400" b="0">
                          <a:latin typeface="+mn-lt"/>
                        </a:rPr>
                        <a:t>ITK</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algn="ctr">
                        <a:buNone/>
                      </a:pPr>
                      <a:r>
                        <a:rPr lang="en-US" sz="1400" b="0">
                          <a:latin typeface="+mn-lt"/>
                        </a:rPr>
                        <a:t>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indent="0" algn="ctr">
                        <a:buFont typeface="Arial" panose="020B0604020202020204" pitchFamily="34" charset="0"/>
                        <a:buNone/>
                      </a:pPr>
                      <a:r>
                        <a:rPr lang="en-US" sz="1400">
                          <a:latin typeface="+mn-lt"/>
                        </a:rPr>
                        <a:t>&gt;1000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indent="0" algn="ctr">
                        <a:buFont typeface="Arial" panose="020B0604020202020204" pitchFamily="34" charset="0"/>
                        <a:buNone/>
                      </a:pPr>
                      <a:r>
                        <a:rPr lang="en-US" sz="1400">
                          <a:latin typeface="+mn-lt"/>
                        </a:rPr>
                        <a:t>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64657">
                <a:tc>
                  <a:txBody>
                    <a:bodyPr/>
                    <a:lstStyle/>
                    <a:p>
                      <a:pPr>
                        <a:buNone/>
                      </a:pPr>
                      <a:r>
                        <a:rPr lang="en-US" sz="1400" b="0">
                          <a:latin typeface="+mn-lt"/>
                        </a:rPr>
                        <a:t>BMX</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algn="ctr">
                        <a:buNone/>
                      </a:pPr>
                      <a:r>
                        <a:rPr lang="en-US" sz="1400" b="0">
                          <a:latin typeface="+mn-lt"/>
                        </a:rPr>
                        <a:t>0.8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46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18309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latin typeface="+mn-lt"/>
                        </a:rPr>
                        <a:t>EGFR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a:latin typeface="+mn-lt"/>
                        </a:rPr>
                        <a:t>5.3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&gt;1000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25711882"/>
                  </a:ext>
                </a:extLst>
              </a:tr>
              <a:tr h="18309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latin typeface="+mn-lt"/>
                        </a:rPr>
                        <a:t>ERBB4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a:latin typeface="+mn-lt"/>
                        </a:rPr>
                        <a:t>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235016297"/>
                  </a:ext>
                </a:extLst>
              </a:tr>
              <a:tr h="18309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latin typeface="+mn-lt"/>
                        </a:rPr>
                        <a:t>JAK3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a:latin typeface="+mn-lt"/>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&gt;1000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1377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284492265"/>
                  </a:ext>
                </a:extLst>
              </a:tr>
              <a:tr h="18309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a:latin typeface="+mn-lt"/>
                        </a:rPr>
                        <a:t>BLK</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a:latin typeface="+mn-lt"/>
                        </a:rPr>
                        <a:t>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a:ln>
                            <a:noFill/>
                          </a:ln>
                          <a:solidFill>
                            <a:schemeClr val="tx1"/>
                          </a:solidFill>
                          <a:effectLst/>
                          <a:latin typeface="+mn-lt"/>
                          <a:cs typeface="Poppins" pitchFamily="2" charset="77"/>
                        </a:rPr>
                        <a:t>&gt;1000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Arial" panose="020B0604020202020204" pitchFamily="34" charset="0"/>
                        <a:buNone/>
                        <a:tabLst/>
                      </a:pPr>
                      <a:r>
                        <a:rPr kumimoji="0" lang="en-US" sz="1400" b="0" i="0" u="none" strike="noStrike" cap="none" normalizeH="0" baseline="0" dirty="0">
                          <a:ln>
                            <a:noFill/>
                          </a:ln>
                          <a:solidFill>
                            <a:schemeClr val="tx1"/>
                          </a:solidFill>
                          <a:effectLst/>
                          <a:latin typeface="+mn-lt"/>
                          <a:cs typeface="Poppins" pitchFamily="2" charset="77"/>
                        </a:rPr>
                        <a:t>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946660986"/>
                  </a:ext>
                </a:extLst>
              </a:tr>
            </a:tbl>
          </a:graphicData>
        </a:graphic>
      </p:graphicFrame>
      <p:pic>
        <p:nvPicPr>
          <p:cNvPr id="14" name="Picture 13">
            <a:extLst>
              <a:ext uri="{FF2B5EF4-FFF2-40B4-BE49-F238E27FC236}">
                <a16:creationId xmlns:a16="http://schemas.microsoft.com/office/drawing/2014/main" id="{98922BBB-948B-0455-C88B-2B7B44252A4C}"/>
              </a:ext>
            </a:extLst>
          </p:cNvPr>
          <p:cNvPicPr>
            <a:picLocks noChangeAspect="1"/>
          </p:cNvPicPr>
          <p:nvPr/>
        </p:nvPicPr>
        <p:blipFill>
          <a:blip r:embed="rId3"/>
          <a:stretch>
            <a:fillRect/>
          </a:stretch>
        </p:blipFill>
        <p:spPr>
          <a:xfrm>
            <a:off x="7268418" y="3792182"/>
            <a:ext cx="2924266" cy="2743200"/>
          </a:xfrm>
          <a:prstGeom prst="rect">
            <a:avLst/>
          </a:prstGeom>
        </p:spPr>
      </p:pic>
      <p:sp>
        <p:nvSpPr>
          <p:cNvPr id="15" name="TextBox 14">
            <a:extLst>
              <a:ext uri="{FF2B5EF4-FFF2-40B4-BE49-F238E27FC236}">
                <a16:creationId xmlns:a16="http://schemas.microsoft.com/office/drawing/2014/main" id="{B9F888DE-600B-08AC-DA1C-5FA72F8D6E13}"/>
              </a:ext>
            </a:extLst>
          </p:cNvPr>
          <p:cNvSpPr txBox="1"/>
          <p:nvPr/>
        </p:nvSpPr>
        <p:spPr>
          <a:xfrm>
            <a:off x="6414475" y="1165127"/>
            <a:ext cx="4998998" cy="338554"/>
          </a:xfrm>
          <a:prstGeom prst="rect">
            <a:avLst/>
          </a:prstGeom>
          <a:noFill/>
        </p:spPr>
        <p:txBody>
          <a:bodyPr wrap="square" lIns="0" rIns="0" rtlCol="0">
            <a:spAutoFit/>
          </a:bodyPr>
          <a:lstStyle/>
          <a:p>
            <a:pPr algn="ctr" defTabSz="457200" fontAlgn="base">
              <a:spcBef>
                <a:spcPct val="0"/>
              </a:spcBef>
              <a:spcAft>
                <a:spcPct val="0"/>
              </a:spcAft>
              <a:defRPr/>
            </a:pPr>
            <a:r>
              <a:rPr lang="en-US" sz="1600" b="1">
                <a:solidFill>
                  <a:srgbClr val="010203"/>
                </a:solidFill>
                <a:ea typeface="ＭＳ Ｐゴシック" pitchFamily="-72" charset="-128"/>
                <a:cs typeface="Calibri" panose="020F0502020204030204" pitchFamily="34" charset="0"/>
              </a:rPr>
              <a:t>Kinase Selectivity </a:t>
            </a:r>
            <a:r>
              <a:rPr lang="en-US" sz="1600" b="1">
                <a:solidFill>
                  <a:srgbClr val="000000"/>
                </a:solidFill>
                <a:ea typeface="ＭＳ Ｐゴシック" pitchFamily="-72" charset="-128"/>
                <a:cs typeface="Calibri" panose="020F0502020204030204" pitchFamily="34" charset="0"/>
              </a:rPr>
              <a:t>Profiling at 1 </a:t>
            </a:r>
            <a:r>
              <a:rPr lang="en-US" sz="1600" b="1">
                <a:solidFill>
                  <a:srgbClr val="000000"/>
                </a:solidFill>
                <a:ea typeface="ＭＳ Ｐゴシック" pitchFamily="-72" charset="-128"/>
                <a:cs typeface="Calibri" panose="020F0502020204030204" pitchFamily="34" charset="0"/>
                <a:sym typeface="Symbol" panose="05050102010706020507" pitchFamily="18" charset="2"/>
              </a:rPr>
              <a:t>mol/L (in vitro)</a:t>
            </a:r>
            <a:endParaRPr lang="en-US" sz="1600" b="1">
              <a:solidFill>
                <a:srgbClr val="000000"/>
              </a:solidFill>
              <a:ea typeface="ＭＳ Ｐゴシック" pitchFamily="-72" charset="-128"/>
              <a:cs typeface="Calibri" panose="020F0502020204030204" pitchFamily="34" charset="0"/>
            </a:endParaRPr>
          </a:p>
        </p:txBody>
      </p:sp>
      <p:sp>
        <p:nvSpPr>
          <p:cNvPr id="16" name="TextBox 15">
            <a:extLst>
              <a:ext uri="{FF2B5EF4-FFF2-40B4-BE49-F238E27FC236}">
                <a16:creationId xmlns:a16="http://schemas.microsoft.com/office/drawing/2014/main" id="{E7434CE1-2F65-A2FB-11F4-438B2B4AA735}"/>
              </a:ext>
            </a:extLst>
          </p:cNvPr>
          <p:cNvSpPr txBox="1"/>
          <p:nvPr/>
        </p:nvSpPr>
        <p:spPr>
          <a:xfrm>
            <a:off x="6692996" y="1395299"/>
            <a:ext cx="4317207" cy="307777"/>
          </a:xfrm>
          <a:prstGeom prst="rect">
            <a:avLst/>
          </a:prstGeom>
          <a:noFill/>
        </p:spPr>
        <p:txBody>
          <a:bodyPr wrap="none" rtlCol="0">
            <a:spAutoFit/>
          </a:bodyPr>
          <a:lstStyle/>
          <a:p>
            <a:pPr algn="ctr" defTabSz="457200" fontAlgn="base">
              <a:spcBef>
                <a:spcPct val="0"/>
              </a:spcBef>
              <a:spcAft>
                <a:spcPct val="0"/>
              </a:spcAft>
              <a:defRPr/>
            </a:pPr>
            <a:r>
              <a:rPr lang="en-US" sz="1400">
                <a:solidFill>
                  <a:srgbClr val="010203"/>
                </a:solidFill>
                <a:ea typeface="ＭＳ Ｐゴシック" pitchFamily="-72" charset="-128"/>
                <a:cs typeface="Calibri" panose="020F0502020204030204" pitchFamily="34" charset="0"/>
              </a:rPr>
              <a:t>Larger red circles represent stronger inhibition</a:t>
            </a:r>
          </a:p>
        </p:txBody>
      </p:sp>
      <p:sp>
        <p:nvSpPr>
          <p:cNvPr id="17" name="Rectangle 16">
            <a:extLst>
              <a:ext uri="{FF2B5EF4-FFF2-40B4-BE49-F238E27FC236}">
                <a16:creationId xmlns:a16="http://schemas.microsoft.com/office/drawing/2014/main" id="{E2C64424-6629-46CB-B763-C681D0669099}"/>
              </a:ext>
            </a:extLst>
          </p:cNvPr>
          <p:cNvSpPr/>
          <p:nvPr/>
        </p:nvSpPr>
        <p:spPr>
          <a:xfrm>
            <a:off x="6003759" y="4352304"/>
            <a:ext cx="1093569" cy="338554"/>
          </a:xfrm>
          <a:prstGeom prst="rect">
            <a:avLst/>
          </a:prstGeom>
        </p:spPr>
        <p:txBody>
          <a:bodyPr wrap="none">
            <a:spAutoFit/>
          </a:bodyPr>
          <a:lstStyle/>
          <a:p>
            <a:pPr algn="ctr" defTabSz="457200" fontAlgn="base">
              <a:spcBef>
                <a:spcPct val="0"/>
              </a:spcBef>
              <a:spcAft>
                <a:spcPct val="0"/>
              </a:spcAft>
              <a:defRPr/>
            </a:pPr>
            <a:r>
              <a:rPr lang="en-US" sz="1600" b="1">
                <a:solidFill>
                  <a:srgbClr val="010203"/>
                </a:solidFill>
                <a:ea typeface="Century Gothic" charset="0"/>
                <a:cs typeface="Calibri" panose="020F0502020204030204" pitchFamily="34" charset="0"/>
              </a:rPr>
              <a:t>Ibrutinib</a:t>
            </a:r>
          </a:p>
        </p:txBody>
      </p:sp>
      <p:sp>
        <p:nvSpPr>
          <p:cNvPr id="18" name="Rectangle 17">
            <a:extLst>
              <a:ext uri="{FF2B5EF4-FFF2-40B4-BE49-F238E27FC236}">
                <a16:creationId xmlns:a16="http://schemas.microsoft.com/office/drawing/2014/main" id="{FE75CE02-E50B-D9E1-2B13-7450C9071E1C}"/>
              </a:ext>
            </a:extLst>
          </p:cNvPr>
          <p:cNvSpPr/>
          <p:nvPr/>
        </p:nvSpPr>
        <p:spPr>
          <a:xfrm>
            <a:off x="10201012" y="4352304"/>
            <a:ext cx="1646605" cy="338554"/>
          </a:xfrm>
          <a:prstGeom prst="rect">
            <a:avLst/>
          </a:prstGeom>
        </p:spPr>
        <p:txBody>
          <a:bodyPr wrap="none">
            <a:spAutoFit/>
          </a:bodyPr>
          <a:lstStyle/>
          <a:p>
            <a:pPr algn="ctr" defTabSz="457200" fontAlgn="base">
              <a:spcBef>
                <a:spcPct val="0"/>
              </a:spcBef>
              <a:spcAft>
                <a:spcPct val="0"/>
              </a:spcAft>
              <a:defRPr/>
            </a:pPr>
            <a:r>
              <a:rPr lang="en-US" sz="1600" b="1">
                <a:solidFill>
                  <a:srgbClr val="010203"/>
                </a:solidFill>
                <a:ea typeface="ＭＳ Ｐゴシック" pitchFamily="-72" charset="-128"/>
                <a:cs typeface="Calibri" panose="020F0502020204030204" pitchFamily="34" charset="0"/>
              </a:rPr>
              <a:t>Acalabrutinib</a:t>
            </a:r>
            <a:endParaRPr lang="en-US" sz="1600" b="1">
              <a:solidFill>
                <a:srgbClr val="010203"/>
              </a:solidFill>
              <a:ea typeface="Century Gothic" charset="0"/>
              <a:cs typeface="Calibri" panose="020F0502020204030204" pitchFamily="34" charset="0"/>
            </a:endParaRPr>
          </a:p>
        </p:txBody>
      </p:sp>
      <p:grpSp>
        <p:nvGrpSpPr>
          <p:cNvPr id="19" name="Group 18">
            <a:extLst>
              <a:ext uri="{FF2B5EF4-FFF2-40B4-BE49-F238E27FC236}">
                <a16:creationId xmlns:a16="http://schemas.microsoft.com/office/drawing/2014/main" id="{D23025A6-5354-BDFB-7426-1D593F434CF0}"/>
              </a:ext>
            </a:extLst>
          </p:cNvPr>
          <p:cNvGrpSpPr/>
          <p:nvPr/>
        </p:nvGrpSpPr>
        <p:grpSpPr>
          <a:xfrm>
            <a:off x="5586615" y="1655555"/>
            <a:ext cx="6529969" cy="2854152"/>
            <a:chOff x="5662031" y="1717160"/>
            <a:chExt cx="6529969" cy="2854152"/>
          </a:xfrm>
        </p:grpSpPr>
        <p:pic>
          <p:nvPicPr>
            <p:cNvPr id="20" name="Picture 19">
              <a:extLst>
                <a:ext uri="{FF2B5EF4-FFF2-40B4-BE49-F238E27FC236}">
                  <a16:creationId xmlns:a16="http://schemas.microsoft.com/office/drawing/2014/main" id="{EB236981-6BE7-E3CA-BC79-2A80E5D39244}"/>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t="16377" r="52237"/>
            <a:stretch/>
          </p:blipFill>
          <p:spPr>
            <a:xfrm>
              <a:off x="5662031" y="1750934"/>
              <a:ext cx="3004712" cy="2820378"/>
            </a:xfrm>
            <a:prstGeom prst="rect">
              <a:avLst/>
            </a:prstGeom>
          </p:spPr>
        </p:pic>
        <p:pic>
          <p:nvPicPr>
            <p:cNvPr id="21" name="Picture 20">
              <a:extLst>
                <a:ext uri="{FF2B5EF4-FFF2-40B4-BE49-F238E27FC236}">
                  <a16:creationId xmlns:a16="http://schemas.microsoft.com/office/drawing/2014/main" id="{3AEC6A3C-1C41-5C8F-8A27-233C34A4454B}"/>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52080" t="16377"/>
            <a:stretch/>
          </p:blipFill>
          <p:spPr>
            <a:xfrm>
              <a:off x="9177415" y="1717160"/>
              <a:ext cx="3014585" cy="2820378"/>
            </a:xfrm>
            <a:prstGeom prst="rect">
              <a:avLst/>
            </a:prstGeom>
          </p:spPr>
        </p:pic>
      </p:grpSp>
      <p:sp>
        <p:nvSpPr>
          <p:cNvPr id="22" name="Rectangle 21">
            <a:extLst>
              <a:ext uri="{FF2B5EF4-FFF2-40B4-BE49-F238E27FC236}">
                <a16:creationId xmlns:a16="http://schemas.microsoft.com/office/drawing/2014/main" id="{4368C9F6-8DEC-09D5-3377-D148EA411C90}"/>
              </a:ext>
            </a:extLst>
          </p:cNvPr>
          <p:cNvSpPr/>
          <p:nvPr/>
        </p:nvSpPr>
        <p:spPr>
          <a:xfrm>
            <a:off x="6124607" y="5672286"/>
            <a:ext cx="1569661" cy="338554"/>
          </a:xfrm>
          <a:prstGeom prst="rect">
            <a:avLst/>
          </a:prstGeom>
        </p:spPr>
        <p:txBody>
          <a:bodyPr wrap="none">
            <a:spAutoFit/>
          </a:bodyPr>
          <a:lstStyle/>
          <a:p>
            <a:pPr algn="ctr" defTabSz="457200" fontAlgn="base">
              <a:spcBef>
                <a:spcPct val="0"/>
              </a:spcBef>
              <a:spcAft>
                <a:spcPct val="0"/>
              </a:spcAft>
              <a:defRPr/>
            </a:pPr>
            <a:r>
              <a:rPr lang="en-US" sz="1600" b="1">
                <a:solidFill>
                  <a:srgbClr val="010203"/>
                </a:solidFill>
                <a:ea typeface="Century Gothic" charset="0"/>
                <a:cs typeface="Calibri" panose="020F0502020204030204" pitchFamily="34" charset="0"/>
              </a:rPr>
              <a:t>Zanubrutinib</a:t>
            </a:r>
          </a:p>
        </p:txBody>
      </p:sp>
    </p:spTree>
    <p:extLst>
      <p:ext uri="{BB962C8B-B14F-4D97-AF65-F5344CB8AC3E}">
        <p14:creationId xmlns:p14="http://schemas.microsoft.com/office/powerpoint/2010/main" val="28707398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532512D-3C78-1DFB-F33D-F9516BF8F6B6}"/>
              </a:ext>
            </a:extLst>
          </p:cNvPr>
          <p:cNvSpPr>
            <a:spLocks noGrp="1"/>
          </p:cNvSpPr>
          <p:nvPr>
            <p:ph type="title"/>
          </p:nvPr>
        </p:nvSpPr>
        <p:spPr/>
        <p:txBody>
          <a:bodyPr/>
          <a:lstStyle/>
          <a:p>
            <a:r>
              <a:rPr lang="en-US"/>
              <a:t>Acquired Resistance to Covalent BTK Inhibitors Is Generally Driven by Mutations in </a:t>
            </a:r>
            <a:r>
              <a:rPr lang="en-US" i="1"/>
              <a:t>BTK</a:t>
            </a:r>
            <a:r>
              <a:rPr lang="en-US"/>
              <a:t> at C481 Site</a:t>
            </a:r>
            <a:r>
              <a:rPr lang="en-US" baseline="30000"/>
              <a:t>1</a:t>
            </a:r>
            <a:endParaRPr lang="en-US"/>
          </a:p>
        </p:txBody>
      </p:sp>
      <p:sp>
        <p:nvSpPr>
          <p:cNvPr id="2" name="Content Placeholder 1">
            <a:extLst>
              <a:ext uri="{FF2B5EF4-FFF2-40B4-BE49-F238E27FC236}">
                <a16:creationId xmlns:a16="http://schemas.microsoft.com/office/drawing/2014/main" id="{55DC55C1-08FF-4234-B76A-B323E96D5455}"/>
              </a:ext>
            </a:extLst>
          </p:cNvPr>
          <p:cNvSpPr>
            <a:spLocks noGrp="1"/>
          </p:cNvSpPr>
          <p:nvPr>
            <p:ph idx="1"/>
          </p:nvPr>
        </p:nvSpPr>
        <p:spPr>
          <a:xfrm>
            <a:off x="2282889" y="5483145"/>
            <a:ext cx="7626219" cy="592795"/>
          </a:xfrm>
        </p:spPr>
        <p:txBody>
          <a:bodyPr anchor="ctr"/>
          <a:lstStyle/>
          <a:p>
            <a:pPr marL="0" lvl="0" indent="0" algn="ctr" defTabSz="457200">
              <a:spcBef>
                <a:spcPts val="0"/>
              </a:spcBef>
              <a:buNone/>
              <a:defRPr/>
            </a:pPr>
            <a:r>
              <a:rPr lang="en-US" sz="1800" dirty="0">
                <a:solidFill>
                  <a:srgbClr val="000000"/>
                </a:solidFill>
                <a:latin typeface="+mn-lt"/>
              </a:rPr>
              <a:t>In summary, BTK resistance contributes to disease progression and diminishes the efficacy of </a:t>
            </a:r>
            <a:r>
              <a:rPr lang="en-US" sz="1800" i="1" dirty="0">
                <a:solidFill>
                  <a:srgbClr val="000000"/>
                </a:solidFill>
                <a:latin typeface="+mn-lt"/>
              </a:rPr>
              <a:t>all covalent BTK inhibitors</a:t>
            </a:r>
          </a:p>
        </p:txBody>
      </p:sp>
      <p:sp>
        <p:nvSpPr>
          <p:cNvPr id="4" name="Content Placeholder 3">
            <a:extLst>
              <a:ext uri="{FF2B5EF4-FFF2-40B4-BE49-F238E27FC236}">
                <a16:creationId xmlns:a16="http://schemas.microsoft.com/office/drawing/2014/main" id="{ACDC85E6-CFE3-9436-004C-091817ACF272}"/>
              </a:ext>
            </a:extLst>
          </p:cNvPr>
          <p:cNvSpPr>
            <a:spLocks noGrp="1"/>
          </p:cNvSpPr>
          <p:nvPr>
            <p:ph sz="quarter" idx="10"/>
          </p:nvPr>
        </p:nvSpPr>
        <p:spPr/>
        <p:txBody>
          <a:bodyPr/>
          <a:lstStyle/>
          <a:p>
            <a:r>
              <a:rPr lang="en-US" dirty="0">
                <a:solidFill>
                  <a:srgbClr val="000000"/>
                </a:solidFill>
                <a:cs typeface="Arial" panose="020B0604020202020204" pitchFamily="34" charset="0"/>
              </a:rPr>
              <a:t>Adapted from Gu. J Hematol Oncol. 2021;14:40</a:t>
            </a:r>
            <a:r>
              <a:rPr lang="en-US" dirty="0">
                <a:solidFill>
                  <a:srgbClr val="000000"/>
                </a:solidFill>
                <a:latin typeface="Calibri" panose="020F0502020204030204" pitchFamily="34" charset="0"/>
                <a:cs typeface="Arial" panose="020B0604020202020204" pitchFamily="34" charset="0"/>
              </a:rPr>
              <a:t>.</a:t>
            </a:r>
            <a:br>
              <a:rPr lang="en-US" dirty="0"/>
            </a:br>
            <a:r>
              <a:rPr lang="en-US" dirty="0"/>
              <a:t>1. Woyach. NEJM 2014;370:2286. 2. Gu. J Hematol Oncol. 2021;14:40.  </a:t>
            </a:r>
          </a:p>
        </p:txBody>
      </p:sp>
      <p:grpSp>
        <p:nvGrpSpPr>
          <p:cNvPr id="7" name="Group 6">
            <a:extLst>
              <a:ext uri="{FF2B5EF4-FFF2-40B4-BE49-F238E27FC236}">
                <a16:creationId xmlns:a16="http://schemas.microsoft.com/office/drawing/2014/main" id="{9B12D78E-81DE-177D-3513-48EB3B36FF03}"/>
              </a:ext>
            </a:extLst>
          </p:cNvPr>
          <p:cNvGrpSpPr/>
          <p:nvPr/>
        </p:nvGrpSpPr>
        <p:grpSpPr>
          <a:xfrm>
            <a:off x="1445099" y="3144856"/>
            <a:ext cx="9301804" cy="2094792"/>
            <a:chOff x="2558796" y="1835057"/>
            <a:chExt cx="6303264" cy="1015912"/>
          </a:xfrm>
        </p:grpSpPr>
        <p:sp>
          <p:nvSpPr>
            <p:cNvPr id="8" name="Rectangle 7">
              <a:extLst>
                <a:ext uri="{FF2B5EF4-FFF2-40B4-BE49-F238E27FC236}">
                  <a16:creationId xmlns:a16="http://schemas.microsoft.com/office/drawing/2014/main" id="{FA841BAE-249C-2836-923B-411AAE8941CD}"/>
                </a:ext>
              </a:extLst>
            </p:cNvPr>
            <p:cNvSpPr/>
            <p:nvPr/>
          </p:nvSpPr>
          <p:spPr>
            <a:xfrm>
              <a:off x="2558796" y="2362200"/>
              <a:ext cx="6303264" cy="55880"/>
            </a:xfrm>
            <a:prstGeom prst="rect">
              <a:avLst/>
            </a:prstGeom>
            <a:solidFill>
              <a:srgbClr val="000000"/>
            </a:solidFill>
            <a:ln w="19050"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a:ln>
                  <a:noFill/>
                </a:ln>
                <a:solidFill>
                  <a:prstClr val="white"/>
                </a:solidFill>
                <a:effectLst/>
                <a:uLnTx/>
                <a:uFillTx/>
                <a:ea typeface="+mn-ea"/>
                <a:cs typeface="+mn-cs"/>
              </a:endParaRPr>
            </a:p>
          </p:txBody>
        </p:sp>
        <p:grpSp>
          <p:nvGrpSpPr>
            <p:cNvPr id="9" name="Group 8">
              <a:extLst>
                <a:ext uri="{FF2B5EF4-FFF2-40B4-BE49-F238E27FC236}">
                  <a16:creationId xmlns:a16="http://schemas.microsoft.com/office/drawing/2014/main" id="{613D3071-C271-A789-A90F-6226AED13A5D}"/>
                </a:ext>
              </a:extLst>
            </p:cNvPr>
            <p:cNvGrpSpPr/>
            <p:nvPr/>
          </p:nvGrpSpPr>
          <p:grpSpPr>
            <a:xfrm>
              <a:off x="6771640" y="2593340"/>
              <a:ext cx="843280" cy="146304"/>
              <a:chOff x="6771640" y="2593340"/>
              <a:chExt cx="843280" cy="146304"/>
            </a:xfrm>
          </p:grpSpPr>
          <p:sp>
            <p:nvSpPr>
              <p:cNvPr id="29" name="Freeform 98">
                <a:extLst>
                  <a:ext uri="{FF2B5EF4-FFF2-40B4-BE49-F238E27FC236}">
                    <a16:creationId xmlns:a16="http://schemas.microsoft.com/office/drawing/2014/main" id="{759D8749-4C51-CC6B-8DA9-6C368AD66A0E}"/>
                  </a:ext>
                </a:extLst>
              </p:cNvPr>
              <p:cNvSpPr/>
              <p:nvPr/>
            </p:nvSpPr>
            <p:spPr>
              <a:xfrm>
                <a:off x="677164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a typeface="+mn-ea"/>
                  <a:cs typeface="+mn-cs"/>
                </a:endParaRPr>
              </a:p>
            </p:txBody>
          </p:sp>
          <p:sp>
            <p:nvSpPr>
              <p:cNvPr id="30" name="Freeform 99">
                <a:extLst>
                  <a:ext uri="{FF2B5EF4-FFF2-40B4-BE49-F238E27FC236}">
                    <a16:creationId xmlns:a16="http://schemas.microsoft.com/office/drawing/2014/main" id="{18BB2F2D-039D-D68A-7623-637A3E1BD708}"/>
                  </a:ext>
                </a:extLst>
              </p:cNvPr>
              <p:cNvSpPr/>
              <p:nvPr/>
            </p:nvSpPr>
            <p:spPr>
              <a:xfrm>
                <a:off x="708406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a typeface="+mn-ea"/>
                  <a:cs typeface="+mn-cs"/>
                </a:endParaRPr>
              </a:p>
            </p:txBody>
          </p:sp>
          <p:sp>
            <p:nvSpPr>
              <p:cNvPr id="31" name="Freeform 100">
                <a:extLst>
                  <a:ext uri="{FF2B5EF4-FFF2-40B4-BE49-F238E27FC236}">
                    <a16:creationId xmlns:a16="http://schemas.microsoft.com/office/drawing/2014/main" id="{949E2BFC-1DF0-D0A6-CF67-12B60555547D}"/>
                  </a:ext>
                </a:extLst>
              </p:cNvPr>
              <p:cNvSpPr/>
              <p:nvPr/>
            </p:nvSpPr>
            <p:spPr>
              <a:xfrm>
                <a:off x="711708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a typeface="+mn-ea"/>
                  <a:cs typeface="+mn-cs"/>
                </a:endParaRPr>
              </a:p>
            </p:txBody>
          </p:sp>
          <p:sp>
            <p:nvSpPr>
              <p:cNvPr id="32" name="Freeform 101">
                <a:extLst>
                  <a:ext uri="{FF2B5EF4-FFF2-40B4-BE49-F238E27FC236}">
                    <a16:creationId xmlns:a16="http://schemas.microsoft.com/office/drawing/2014/main" id="{74EDF486-6C7F-0D3C-9B4D-B23F7B932450}"/>
                  </a:ext>
                </a:extLst>
              </p:cNvPr>
              <p:cNvSpPr/>
              <p:nvPr/>
            </p:nvSpPr>
            <p:spPr>
              <a:xfrm>
                <a:off x="715010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a typeface="+mn-ea"/>
                  <a:cs typeface="+mn-cs"/>
                </a:endParaRPr>
              </a:p>
            </p:txBody>
          </p:sp>
          <p:sp>
            <p:nvSpPr>
              <p:cNvPr id="33" name="Freeform 102">
                <a:extLst>
                  <a:ext uri="{FF2B5EF4-FFF2-40B4-BE49-F238E27FC236}">
                    <a16:creationId xmlns:a16="http://schemas.microsoft.com/office/drawing/2014/main" id="{9188FC5E-8B53-17A2-698E-A6CD0BD8AAAD}"/>
                  </a:ext>
                </a:extLst>
              </p:cNvPr>
              <p:cNvSpPr/>
              <p:nvPr/>
            </p:nvSpPr>
            <p:spPr>
              <a:xfrm>
                <a:off x="761492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a typeface="+mn-ea"/>
                  <a:cs typeface="+mn-cs"/>
                </a:endParaRPr>
              </a:p>
            </p:txBody>
          </p:sp>
        </p:grpSp>
        <p:sp>
          <p:nvSpPr>
            <p:cNvPr id="11" name="Rectangle 10">
              <a:extLst>
                <a:ext uri="{FF2B5EF4-FFF2-40B4-BE49-F238E27FC236}">
                  <a16:creationId xmlns:a16="http://schemas.microsoft.com/office/drawing/2014/main" id="{386BE339-4B49-7622-E1DF-4588792DB18D}"/>
                </a:ext>
              </a:extLst>
            </p:cNvPr>
            <p:cNvSpPr/>
            <p:nvPr/>
          </p:nvSpPr>
          <p:spPr>
            <a:xfrm>
              <a:off x="2730500" y="2186940"/>
              <a:ext cx="1028700" cy="406400"/>
            </a:xfrm>
            <a:prstGeom prst="rect">
              <a:avLst/>
            </a:prstGeom>
            <a:solidFill>
              <a:schemeClr val="accent4"/>
            </a:solidFill>
            <a:ln w="9525">
              <a:noFill/>
            </a:ln>
            <a:effectLst/>
            <a:scene3d>
              <a:camera prst="orthographicFront">
                <a:rot lat="0" lon="0" rev="0"/>
              </a:camera>
              <a:lightRig rig="threePt" dir="t">
                <a:rot lat="0" lon="0" rev="1200000"/>
              </a:lightRig>
            </a:scene3d>
            <a:sp3d/>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dirty="0">
                  <a:ln>
                    <a:noFill/>
                  </a:ln>
                  <a:solidFill>
                    <a:schemeClr val="bg2"/>
                  </a:solidFill>
                  <a:effectLst/>
                  <a:uLnTx/>
                  <a:uFillTx/>
                  <a:ea typeface="+mn-ea"/>
                  <a:cs typeface="+mn-cs"/>
                </a:rPr>
                <a:t>PH</a:t>
              </a:r>
            </a:p>
          </p:txBody>
        </p:sp>
        <p:sp>
          <p:nvSpPr>
            <p:cNvPr id="12" name="Rectangle 11">
              <a:extLst>
                <a:ext uri="{FF2B5EF4-FFF2-40B4-BE49-F238E27FC236}">
                  <a16:creationId xmlns:a16="http://schemas.microsoft.com/office/drawing/2014/main" id="{624BF419-BD58-F762-BC3A-B09D485EEF49}"/>
                </a:ext>
              </a:extLst>
            </p:cNvPr>
            <p:cNvSpPr/>
            <p:nvPr/>
          </p:nvSpPr>
          <p:spPr>
            <a:xfrm>
              <a:off x="3855720" y="2186940"/>
              <a:ext cx="505460" cy="406400"/>
            </a:xfrm>
            <a:prstGeom prst="rect">
              <a:avLst/>
            </a:prstGeom>
            <a:solidFill>
              <a:schemeClr val="accent5"/>
            </a:solidFill>
            <a:ln w="9525">
              <a:noFill/>
            </a:ln>
            <a:effectLst/>
            <a:scene3d>
              <a:camera prst="orthographicFront">
                <a:rot lat="0" lon="0" rev="0"/>
              </a:camera>
              <a:lightRig rig="threePt" dir="t">
                <a:rot lat="0" lon="0" rev="1200000"/>
              </a:lightRig>
            </a:scene3d>
            <a:sp3d/>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a:ln>
                    <a:noFill/>
                  </a:ln>
                  <a:solidFill>
                    <a:schemeClr val="bg2"/>
                  </a:solidFill>
                  <a:effectLst/>
                  <a:uLnTx/>
                  <a:uFillTx/>
                  <a:ea typeface="+mn-ea"/>
                  <a:cs typeface="+mn-cs"/>
                </a:rPr>
                <a:t>TH</a:t>
              </a:r>
            </a:p>
          </p:txBody>
        </p:sp>
        <p:sp>
          <p:nvSpPr>
            <p:cNvPr id="13" name="Rectangle 12">
              <a:extLst>
                <a:ext uri="{FF2B5EF4-FFF2-40B4-BE49-F238E27FC236}">
                  <a16:creationId xmlns:a16="http://schemas.microsoft.com/office/drawing/2014/main" id="{2AAC3CA1-80C6-5DDB-C0B9-CFFED261E40C}"/>
                </a:ext>
              </a:extLst>
            </p:cNvPr>
            <p:cNvSpPr/>
            <p:nvPr/>
          </p:nvSpPr>
          <p:spPr>
            <a:xfrm>
              <a:off x="4451964" y="2186940"/>
              <a:ext cx="1031895" cy="406400"/>
            </a:xfrm>
            <a:prstGeom prst="rect">
              <a:avLst/>
            </a:prstGeom>
            <a:solidFill>
              <a:schemeClr val="accent3"/>
            </a:solidFill>
            <a:ln w="9525" cap="flat" cmpd="sng" algn="ctr">
              <a:noFill/>
              <a:prstDash val="solid"/>
            </a:ln>
            <a:effectLst/>
            <a:scene3d>
              <a:camera prst="orthographicFront">
                <a:rot lat="0" lon="0" rev="0"/>
              </a:camera>
              <a:lightRig rig="balanced" dir="t">
                <a:rot lat="0" lon="0" rev="8700000"/>
              </a:lightRig>
            </a:scene3d>
            <a:sp3d/>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a:ln>
                    <a:noFill/>
                  </a:ln>
                  <a:solidFill>
                    <a:schemeClr val="bg2"/>
                  </a:solidFill>
                  <a:effectLst/>
                  <a:uLnTx/>
                  <a:uFillTx/>
                  <a:ea typeface="+mn-ea"/>
                  <a:cs typeface="+mn-cs"/>
                </a:rPr>
                <a:t>SH3</a:t>
              </a:r>
            </a:p>
          </p:txBody>
        </p:sp>
        <p:sp>
          <p:nvSpPr>
            <p:cNvPr id="14" name="Rectangle 13">
              <a:extLst>
                <a:ext uri="{FF2B5EF4-FFF2-40B4-BE49-F238E27FC236}">
                  <a16:creationId xmlns:a16="http://schemas.microsoft.com/office/drawing/2014/main" id="{48A8C42D-7B21-ADEB-390F-5B8B68FB9375}"/>
                </a:ext>
              </a:extLst>
            </p:cNvPr>
            <p:cNvSpPr/>
            <p:nvPr/>
          </p:nvSpPr>
          <p:spPr>
            <a:xfrm>
              <a:off x="5556200" y="2186940"/>
              <a:ext cx="1031895" cy="406400"/>
            </a:xfrm>
            <a:prstGeom prst="rect">
              <a:avLst/>
            </a:prstGeom>
            <a:solidFill>
              <a:schemeClr val="accent6"/>
            </a:solidFill>
            <a:ln w="9525">
              <a:noFill/>
            </a:ln>
            <a:effectLst/>
            <a:scene3d>
              <a:camera prst="orthographicFront">
                <a:rot lat="0" lon="0" rev="0"/>
              </a:camera>
              <a:lightRig rig="threePt" dir="t">
                <a:rot lat="0" lon="0" rev="1200000"/>
              </a:lightRig>
            </a:scene3d>
            <a:sp3d/>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a:ln>
                    <a:noFill/>
                  </a:ln>
                  <a:solidFill>
                    <a:schemeClr val="bg2"/>
                  </a:solidFill>
                  <a:effectLst/>
                  <a:uLnTx/>
                  <a:uFillTx/>
                  <a:ea typeface="+mn-ea"/>
                  <a:cs typeface="+mn-cs"/>
                </a:rPr>
                <a:t>SH2</a:t>
              </a:r>
            </a:p>
          </p:txBody>
        </p:sp>
        <p:sp>
          <p:nvSpPr>
            <p:cNvPr id="15" name="Rectangle 14">
              <a:extLst>
                <a:ext uri="{FF2B5EF4-FFF2-40B4-BE49-F238E27FC236}">
                  <a16:creationId xmlns:a16="http://schemas.microsoft.com/office/drawing/2014/main" id="{62FCBE60-8CF9-2C51-C52D-C978B9A62F22}"/>
                </a:ext>
              </a:extLst>
            </p:cNvPr>
            <p:cNvSpPr/>
            <p:nvPr/>
          </p:nvSpPr>
          <p:spPr>
            <a:xfrm>
              <a:off x="6691376" y="2186940"/>
              <a:ext cx="2058924" cy="406400"/>
            </a:xfrm>
            <a:prstGeom prst="rect">
              <a:avLst/>
            </a:prstGeom>
            <a:solidFill>
              <a:schemeClr val="accent1"/>
            </a:solidFill>
            <a:ln w="9525">
              <a:noFill/>
            </a:ln>
            <a:effectLst/>
            <a:scene3d>
              <a:camera prst="orthographicFront">
                <a:rot lat="0" lon="0" rev="0"/>
              </a:camera>
              <a:lightRig rig="threePt" dir="t">
                <a:rot lat="0" lon="0" rev="1200000"/>
              </a:lightRig>
            </a:scene3d>
            <a:sp3d/>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a:ln>
                    <a:noFill/>
                  </a:ln>
                  <a:solidFill>
                    <a:schemeClr val="bg2"/>
                  </a:solidFill>
                  <a:effectLst/>
                  <a:uLnTx/>
                  <a:uFillTx/>
                  <a:ea typeface="+mn-ea"/>
                  <a:cs typeface="+mn-cs"/>
                </a:rPr>
                <a:t>Kinase</a:t>
              </a:r>
            </a:p>
          </p:txBody>
        </p:sp>
        <p:sp>
          <p:nvSpPr>
            <p:cNvPr id="16" name="Freeform 85">
              <a:extLst>
                <a:ext uri="{FF2B5EF4-FFF2-40B4-BE49-F238E27FC236}">
                  <a16:creationId xmlns:a16="http://schemas.microsoft.com/office/drawing/2014/main" id="{2BB47800-FA9F-6599-0A8D-0E004E279B22}"/>
                </a:ext>
              </a:extLst>
            </p:cNvPr>
            <p:cNvSpPr/>
            <p:nvPr/>
          </p:nvSpPr>
          <p:spPr>
            <a:xfrm>
              <a:off x="464058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a:ln>
                  <a:noFill/>
                </a:ln>
                <a:solidFill>
                  <a:prstClr val="black"/>
                </a:solidFill>
                <a:effectLst/>
                <a:uLnTx/>
                <a:uFillTx/>
                <a:ea typeface="+mn-ea"/>
                <a:cs typeface="+mn-cs"/>
              </a:endParaRPr>
            </a:p>
          </p:txBody>
        </p:sp>
        <p:sp>
          <p:nvSpPr>
            <p:cNvPr id="17" name="Freeform 86">
              <a:extLst>
                <a:ext uri="{FF2B5EF4-FFF2-40B4-BE49-F238E27FC236}">
                  <a16:creationId xmlns:a16="http://schemas.microsoft.com/office/drawing/2014/main" id="{595F64ED-BB8C-4DEF-8455-4EE98A4BD244}"/>
                </a:ext>
              </a:extLst>
            </p:cNvPr>
            <p:cNvSpPr/>
            <p:nvPr/>
          </p:nvSpPr>
          <p:spPr>
            <a:xfrm>
              <a:off x="773684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a:ln>
                  <a:noFill/>
                </a:ln>
                <a:solidFill>
                  <a:prstClr val="black"/>
                </a:solidFill>
                <a:effectLst/>
                <a:uLnTx/>
                <a:uFillTx/>
                <a:ea typeface="+mn-ea"/>
                <a:cs typeface="+mn-cs"/>
              </a:endParaRPr>
            </a:p>
          </p:txBody>
        </p:sp>
        <p:sp>
          <p:nvSpPr>
            <p:cNvPr id="18" name="Freeform 87">
              <a:extLst>
                <a:ext uri="{FF2B5EF4-FFF2-40B4-BE49-F238E27FC236}">
                  <a16:creationId xmlns:a16="http://schemas.microsoft.com/office/drawing/2014/main" id="{B160D05D-C441-4EC7-C38E-09AF70B3CE52}"/>
                </a:ext>
              </a:extLst>
            </p:cNvPr>
            <p:cNvSpPr/>
            <p:nvPr/>
          </p:nvSpPr>
          <p:spPr>
            <a:xfrm>
              <a:off x="7097676" y="1835057"/>
              <a:ext cx="41308" cy="349343"/>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cap="flat" cmpd="sng" algn="ctr">
              <a:solidFill>
                <a:srgbClr val="000000"/>
              </a:solidFill>
              <a:prstDash val="dash"/>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a:ln>
                  <a:noFill/>
                </a:ln>
                <a:solidFill>
                  <a:prstClr val="black"/>
                </a:solidFill>
                <a:effectLst/>
                <a:uLnTx/>
                <a:uFillTx/>
                <a:ea typeface="+mn-ea"/>
                <a:cs typeface="+mn-cs"/>
              </a:endParaRPr>
            </a:p>
          </p:txBody>
        </p:sp>
        <p:sp>
          <p:nvSpPr>
            <p:cNvPr id="19" name="Oval 18">
              <a:extLst>
                <a:ext uri="{FF2B5EF4-FFF2-40B4-BE49-F238E27FC236}">
                  <a16:creationId xmlns:a16="http://schemas.microsoft.com/office/drawing/2014/main" id="{9487FD12-360A-1831-0B67-6A83C9C9E153}"/>
                </a:ext>
              </a:extLst>
            </p:cNvPr>
            <p:cNvSpPr/>
            <p:nvPr/>
          </p:nvSpPr>
          <p:spPr>
            <a:xfrm>
              <a:off x="4632636" y="1953211"/>
              <a:ext cx="129032" cy="129032"/>
            </a:xfrm>
            <a:prstGeom prst="ellipse">
              <a:avLst/>
            </a:prstGeom>
            <a:solidFill>
              <a:schemeClr val="accent4">
                <a:lumMod val="20000"/>
                <a:lumOff val="80000"/>
              </a:schemeClr>
            </a:solidFill>
            <a:ln w="19050"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a:ln>
                  <a:noFill/>
                </a:ln>
                <a:solidFill>
                  <a:prstClr val="black"/>
                </a:solidFill>
                <a:effectLst/>
                <a:uLnTx/>
                <a:uFillTx/>
                <a:ea typeface="+mn-ea"/>
                <a:cs typeface="+mn-cs"/>
              </a:endParaRPr>
            </a:p>
          </p:txBody>
        </p:sp>
        <p:sp>
          <p:nvSpPr>
            <p:cNvPr id="20" name="Oval 19">
              <a:extLst>
                <a:ext uri="{FF2B5EF4-FFF2-40B4-BE49-F238E27FC236}">
                  <a16:creationId xmlns:a16="http://schemas.microsoft.com/office/drawing/2014/main" id="{7597E109-7AB5-691F-EC6C-AD374F7D78BA}"/>
                </a:ext>
              </a:extLst>
            </p:cNvPr>
            <p:cNvSpPr/>
            <p:nvPr/>
          </p:nvSpPr>
          <p:spPr>
            <a:xfrm>
              <a:off x="7728896" y="1953211"/>
              <a:ext cx="129032" cy="129032"/>
            </a:xfrm>
            <a:prstGeom prst="ellipse">
              <a:avLst/>
            </a:prstGeom>
            <a:solidFill>
              <a:schemeClr val="accent4">
                <a:lumMod val="20000"/>
                <a:lumOff val="80000"/>
              </a:schemeClr>
            </a:solidFill>
            <a:ln w="19050" cap="flat" cmpd="sng" algn="ctr">
              <a:solidFill>
                <a:srgbClr val="000000"/>
              </a:solidFill>
              <a:prstDash val="solid"/>
            </a:ln>
            <a:effectLst/>
          </p:spPr>
          <p:txBody>
            <a:bodyPr wrap="none" lIns="0" tIns="0" rIns="0" bIns="0"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a:ln>
                  <a:noFill/>
                </a:ln>
                <a:solidFill>
                  <a:prstClr val="black"/>
                </a:solidFill>
                <a:effectLst/>
                <a:uLnTx/>
                <a:uFillTx/>
                <a:ea typeface="+mn-ea"/>
                <a:cs typeface="+mn-cs"/>
              </a:endParaRPr>
            </a:p>
          </p:txBody>
        </p:sp>
        <p:sp>
          <p:nvSpPr>
            <p:cNvPr id="21" name="Rectangle 20">
              <a:extLst>
                <a:ext uri="{FF2B5EF4-FFF2-40B4-BE49-F238E27FC236}">
                  <a16:creationId xmlns:a16="http://schemas.microsoft.com/office/drawing/2014/main" id="{E2AECDD3-95D7-D18B-69EE-90EC22291CF9}"/>
                </a:ext>
              </a:extLst>
            </p:cNvPr>
            <p:cNvSpPr/>
            <p:nvPr/>
          </p:nvSpPr>
          <p:spPr>
            <a:xfrm>
              <a:off x="4226368" y="1938774"/>
              <a:ext cx="376932" cy="139343"/>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0" i="0" u="none" strike="noStrike" kern="0" cap="none" spc="0" normalizeH="0" baseline="0" noProof="0">
                  <a:ln>
                    <a:noFill/>
                  </a:ln>
                  <a:solidFill>
                    <a:prstClr val="black"/>
                  </a:solidFill>
                  <a:effectLst/>
                  <a:uLnTx/>
                  <a:uFillTx/>
                  <a:cs typeface="Arial" panose="020B0604020202020204" pitchFamily="34" charset="0"/>
                </a:rPr>
                <a:t>Y223</a:t>
              </a:r>
            </a:p>
          </p:txBody>
        </p:sp>
        <p:sp>
          <p:nvSpPr>
            <p:cNvPr id="22" name="Rectangle 21">
              <a:extLst>
                <a:ext uri="{FF2B5EF4-FFF2-40B4-BE49-F238E27FC236}">
                  <a16:creationId xmlns:a16="http://schemas.microsoft.com/office/drawing/2014/main" id="{E78A4F0F-5D85-60EF-EEDA-054B2105E82F}"/>
                </a:ext>
              </a:extLst>
            </p:cNvPr>
            <p:cNvSpPr/>
            <p:nvPr/>
          </p:nvSpPr>
          <p:spPr>
            <a:xfrm>
              <a:off x="6663960" y="1953211"/>
              <a:ext cx="399743" cy="139343"/>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1" i="0" u="none" strike="noStrike" kern="0" cap="none" spc="0" normalizeH="0" baseline="0" noProof="0">
                  <a:ln>
                    <a:noFill/>
                  </a:ln>
                  <a:solidFill>
                    <a:prstClr val="black"/>
                  </a:solidFill>
                  <a:effectLst/>
                  <a:uLnTx/>
                  <a:uFillTx/>
                  <a:cs typeface="Arial" panose="020B0604020202020204" pitchFamily="34" charset="0"/>
                </a:rPr>
                <a:t>C481</a:t>
              </a:r>
            </a:p>
          </p:txBody>
        </p:sp>
        <p:sp>
          <p:nvSpPr>
            <p:cNvPr id="23" name="Rectangle 22">
              <a:extLst>
                <a:ext uri="{FF2B5EF4-FFF2-40B4-BE49-F238E27FC236}">
                  <a16:creationId xmlns:a16="http://schemas.microsoft.com/office/drawing/2014/main" id="{B4297C87-FBA5-DA1A-DAF8-8947B6DFAF7F}"/>
                </a:ext>
              </a:extLst>
            </p:cNvPr>
            <p:cNvSpPr/>
            <p:nvPr/>
          </p:nvSpPr>
          <p:spPr>
            <a:xfrm>
              <a:off x="7895085" y="1938774"/>
              <a:ext cx="350861" cy="139343"/>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867" b="0" i="0" u="none" strike="noStrike" kern="0" cap="none" spc="0" normalizeH="0" baseline="0" noProof="0">
                  <a:ln>
                    <a:noFill/>
                  </a:ln>
                  <a:solidFill>
                    <a:prstClr val="black"/>
                  </a:solidFill>
                  <a:effectLst/>
                  <a:uLnTx/>
                  <a:uFillTx/>
                  <a:cs typeface="Arial" panose="020B0604020202020204" pitchFamily="34" charset="0"/>
                </a:rPr>
                <a:t>Y551</a:t>
              </a:r>
            </a:p>
          </p:txBody>
        </p:sp>
        <p:sp>
          <p:nvSpPr>
            <p:cNvPr id="24" name="Rectangle 23">
              <a:extLst>
                <a:ext uri="{FF2B5EF4-FFF2-40B4-BE49-F238E27FC236}">
                  <a16:creationId xmlns:a16="http://schemas.microsoft.com/office/drawing/2014/main" id="{263249F1-0B90-F754-A843-459D472659EB}"/>
                </a:ext>
              </a:extLst>
            </p:cNvPr>
            <p:cNvSpPr/>
            <p:nvPr/>
          </p:nvSpPr>
          <p:spPr>
            <a:xfrm>
              <a:off x="6448744" y="2596915"/>
              <a:ext cx="296548" cy="104484"/>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cs typeface="Arial" panose="020B0604020202020204" pitchFamily="34" charset="0"/>
                </a:rPr>
                <a:t>K430</a:t>
              </a:r>
            </a:p>
          </p:txBody>
        </p:sp>
        <p:sp>
          <p:nvSpPr>
            <p:cNvPr id="25" name="Rectangle 24">
              <a:extLst>
                <a:ext uri="{FF2B5EF4-FFF2-40B4-BE49-F238E27FC236}">
                  <a16:creationId xmlns:a16="http://schemas.microsoft.com/office/drawing/2014/main" id="{814661F0-E541-312C-DC60-3F9B7A9BD2A4}"/>
                </a:ext>
              </a:extLst>
            </p:cNvPr>
            <p:cNvSpPr/>
            <p:nvPr/>
          </p:nvSpPr>
          <p:spPr>
            <a:xfrm>
              <a:off x="7181974" y="2596915"/>
              <a:ext cx="312843" cy="104484"/>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cs typeface="Arial" panose="020B0604020202020204" pitchFamily="34" charset="0"/>
                </a:rPr>
                <a:t>M477</a:t>
              </a:r>
            </a:p>
          </p:txBody>
        </p:sp>
        <p:sp>
          <p:nvSpPr>
            <p:cNvPr id="26" name="Rectangle 25">
              <a:extLst>
                <a:ext uri="{FF2B5EF4-FFF2-40B4-BE49-F238E27FC236}">
                  <a16:creationId xmlns:a16="http://schemas.microsoft.com/office/drawing/2014/main" id="{0E8EB1AD-A81A-4DAB-76D0-C8A0EFDB0A28}"/>
                </a:ext>
              </a:extLst>
            </p:cNvPr>
            <p:cNvSpPr/>
            <p:nvPr/>
          </p:nvSpPr>
          <p:spPr>
            <a:xfrm>
              <a:off x="7642289" y="2596915"/>
              <a:ext cx="310670" cy="104484"/>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cs typeface="Arial" panose="020B0604020202020204" pitchFamily="34" charset="0"/>
                </a:rPr>
                <a:t>D539</a:t>
              </a:r>
            </a:p>
          </p:txBody>
        </p:sp>
        <p:sp>
          <p:nvSpPr>
            <p:cNvPr id="27" name="Rectangle 26">
              <a:extLst>
                <a:ext uri="{FF2B5EF4-FFF2-40B4-BE49-F238E27FC236}">
                  <a16:creationId xmlns:a16="http://schemas.microsoft.com/office/drawing/2014/main" id="{EAA829A3-5914-EC95-B042-2BDA1DB29263}"/>
                </a:ext>
              </a:extLst>
            </p:cNvPr>
            <p:cNvSpPr/>
            <p:nvPr/>
          </p:nvSpPr>
          <p:spPr>
            <a:xfrm>
              <a:off x="6712034" y="2746485"/>
              <a:ext cx="280255" cy="104484"/>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cs typeface="Arial" panose="020B0604020202020204" pitchFamily="34" charset="0"/>
                </a:rPr>
                <a:t>E475</a:t>
              </a:r>
            </a:p>
          </p:txBody>
        </p:sp>
        <p:sp>
          <p:nvSpPr>
            <p:cNvPr id="28" name="Rectangle 27">
              <a:extLst>
                <a:ext uri="{FF2B5EF4-FFF2-40B4-BE49-F238E27FC236}">
                  <a16:creationId xmlns:a16="http://schemas.microsoft.com/office/drawing/2014/main" id="{D57336F4-450D-80BF-21F0-B3A3341F1A95}"/>
                </a:ext>
              </a:extLst>
            </p:cNvPr>
            <p:cNvSpPr/>
            <p:nvPr/>
          </p:nvSpPr>
          <p:spPr>
            <a:xfrm>
              <a:off x="7138438" y="2746485"/>
              <a:ext cx="290031" cy="104484"/>
            </a:xfrm>
            <a:prstGeom prst="rect">
              <a:avLst/>
            </a:prstGeom>
            <a:ln>
              <a:noFill/>
            </a:ln>
          </p:spPr>
          <p:txBody>
            <a:bodyPr wrap="none" lIns="0" tIns="0" rIns="0" bIns="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cs typeface="Arial" panose="020B0604020202020204" pitchFamily="34" charset="0"/>
                </a:rPr>
                <a:t>Y476</a:t>
              </a:r>
            </a:p>
          </p:txBody>
        </p:sp>
      </p:grpSp>
      <p:sp>
        <p:nvSpPr>
          <p:cNvPr id="34" name="TextBox 33">
            <a:extLst>
              <a:ext uri="{FF2B5EF4-FFF2-40B4-BE49-F238E27FC236}">
                <a16:creationId xmlns:a16="http://schemas.microsoft.com/office/drawing/2014/main" id="{374CBD2A-1BC5-73BE-B99D-FAF67CCC1FF9}"/>
              </a:ext>
            </a:extLst>
          </p:cNvPr>
          <p:cNvSpPr txBox="1"/>
          <p:nvPr/>
        </p:nvSpPr>
        <p:spPr>
          <a:xfrm>
            <a:off x="1445099" y="4790257"/>
            <a:ext cx="5412336" cy="379656"/>
          </a:xfrm>
          <a:prstGeom prst="rect">
            <a:avLst/>
          </a:prstGeom>
          <a:noFill/>
        </p:spPr>
        <p:txBody>
          <a:bodyPr wrap="square" rtlCol="0">
            <a:spAutoFit/>
          </a:bodyPr>
          <a:lstStyle/>
          <a:p>
            <a:pPr defTabSz="457200">
              <a:defRPr/>
            </a:pPr>
            <a:r>
              <a:rPr lang="en-US" b="1">
                <a:solidFill>
                  <a:prstClr val="black"/>
                </a:solidFill>
                <a:cs typeface="Arial" panose="020B0604020202020204" pitchFamily="34" charset="0"/>
              </a:rPr>
              <a:t>Structure of Bruton tyrosine kinase</a:t>
            </a:r>
            <a:r>
              <a:rPr lang="en-US" b="1" baseline="30000">
                <a:solidFill>
                  <a:prstClr val="black"/>
                </a:solidFill>
                <a:cs typeface="Arial" panose="020B0604020202020204" pitchFamily="34" charset="0"/>
              </a:rPr>
              <a:t>2</a:t>
            </a:r>
            <a:endParaRPr lang="en-US" baseline="30000">
              <a:solidFill>
                <a:prstClr val="black"/>
              </a:solidFill>
              <a:cs typeface="Arial" panose="020B0604020202020204" pitchFamily="34" charset="0"/>
            </a:endParaRPr>
          </a:p>
        </p:txBody>
      </p:sp>
      <p:grpSp>
        <p:nvGrpSpPr>
          <p:cNvPr id="35" name="Group 34">
            <a:extLst>
              <a:ext uri="{FF2B5EF4-FFF2-40B4-BE49-F238E27FC236}">
                <a16:creationId xmlns:a16="http://schemas.microsoft.com/office/drawing/2014/main" id="{4BD21B9F-A189-6483-CE1F-D304C9F96DA1}"/>
              </a:ext>
            </a:extLst>
          </p:cNvPr>
          <p:cNvGrpSpPr/>
          <p:nvPr/>
        </p:nvGrpSpPr>
        <p:grpSpPr>
          <a:xfrm>
            <a:off x="5258404" y="1776974"/>
            <a:ext cx="1675193" cy="1678920"/>
            <a:chOff x="6610107" y="148939"/>
            <a:chExt cx="1256395" cy="1259190"/>
          </a:xfrm>
        </p:grpSpPr>
        <p:grpSp>
          <p:nvGrpSpPr>
            <p:cNvPr id="36" name="Group 35">
              <a:extLst>
                <a:ext uri="{FF2B5EF4-FFF2-40B4-BE49-F238E27FC236}">
                  <a16:creationId xmlns:a16="http://schemas.microsoft.com/office/drawing/2014/main" id="{A288A82F-498C-7D44-2B94-ADBD1CEB201E}"/>
                </a:ext>
              </a:extLst>
            </p:cNvPr>
            <p:cNvGrpSpPr/>
            <p:nvPr/>
          </p:nvGrpSpPr>
          <p:grpSpPr>
            <a:xfrm>
              <a:off x="6610107" y="148939"/>
              <a:ext cx="1256395" cy="1259190"/>
              <a:chOff x="5448100" y="794760"/>
              <a:chExt cx="1256395" cy="1259190"/>
            </a:xfrm>
          </p:grpSpPr>
          <p:sp>
            <p:nvSpPr>
              <p:cNvPr id="38" name="Oval 37">
                <a:extLst>
                  <a:ext uri="{FF2B5EF4-FFF2-40B4-BE49-F238E27FC236}">
                    <a16:creationId xmlns:a16="http://schemas.microsoft.com/office/drawing/2014/main" id="{2C8F0864-4EC0-3A16-A225-0BBE16500D70}"/>
                  </a:ext>
                </a:extLst>
              </p:cNvPr>
              <p:cNvSpPr/>
              <p:nvPr/>
            </p:nvSpPr>
            <p:spPr>
              <a:xfrm>
                <a:off x="5448100" y="794760"/>
                <a:ext cx="1256395" cy="1259190"/>
              </a:xfrm>
              <a:prstGeom prst="ellipse">
                <a:avLst/>
              </a:prstGeom>
              <a:solidFill>
                <a:srgbClr val="FFFFFF"/>
              </a:solidFill>
              <a:ln w="25400" cap="flat" cmpd="sng" algn="ctr">
                <a:solidFill>
                  <a:srgbClr val="45556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4B572598-4209-1CBA-BEE4-B5818316BE9E}"/>
                  </a:ext>
                </a:extLst>
              </p:cNvPr>
              <p:cNvSpPr txBox="1"/>
              <p:nvPr/>
            </p:nvSpPr>
            <p:spPr>
              <a:xfrm>
                <a:off x="5508373" y="1672185"/>
                <a:ext cx="1135848" cy="238575"/>
              </a:xfrm>
              <a:prstGeom prst="rect">
                <a:avLst/>
              </a:prstGeom>
              <a:no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1" i="0" u="none" strike="noStrike" kern="0" cap="none" spc="-53" normalizeH="0" baseline="0" noProof="0">
                    <a:ln>
                      <a:noFill/>
                    </a:ln>
                    <a:solidFill>
                      <a:srgbClr val="000000"/>
                    </a:solidFill>
                    <a:effectLst/>
                    <a:uLnTx/>
                    <a:uFillTx/>
                    <a:cs typeface="Arial" panose="020B0604020202020204" pitchFamily="34" charset="0"/>
                  </a:rPr>
                  <a:t>Acalabrutinib</a:t>
                </a:r>
              </a:p>
            </p:txBody>
          </p:sp>
        </p:grpSp>
        <p:pic>
          <p:nvPicPr>
            <p:cNvPr id="37" name="Picture 2">
              <a:extLst>
                <a:ext uri="{FF2B5EF4-FFF2-40B4-BE49-F238E27FC236}">
                  <a16:creationId xmlns:a16="http://schemas.microsoft.com/office/drawing/2014/main" id="{1F424449-AED8-33B7-5C21-B122CBA5234B}"/>
                </a:ext>
              </a:extLst>
            </p:cNvPr>
            <p:cNvPicPr>
              <a:picLocks noChangeAspect="1" noChangeArrowheads="1"/>
            </p:cNvPicPr>
            <p:nvPr/>
          </p:nvPicPr>
          <p:blipFill>
            <a:blip r:embed="rId3" cstate="print">
              <a:clrChange>
                <a:clrFrom>
                  <a:srgbClr val="F8F9FA"/>
                </a:clrFrom>
                <a:clrTo>
                  <a:srgbClr val="F8F9FA">
                    <a:alpha val="0"/>
                  </a:srgbClr>
                </a:clrTo>
              </a:clrChange>
              <a:extLst>
                <a:ext uri="{28A0092B-C50C-407E-A947-70E740481C1C}">
                  <a14:useLocalDpi xmlns:a14="http://schemas.microsoft.com/office/drawing/2010/main" val="0"/>
                </a:ext>
              </a:extLst>
            </a:blip>
            <a:stretch>
              <a:fillRect/>
            </a:stretch>
          </p:blipFill>
          <p:spPr bwMode="auto">
            <a:xfrm>
              <a:off x="6730759" y="387522"/>
              <a:ext cx="1015090" cy="626862"/>
            </a:xfrm>
            <a:prstGeom prst="rect">
              <a:avLst/>
            </a:prstGeom>
            <a:noFill/>
            <a:ln w="9525">
              <a:noFill/>
              <a:miter lim="800000"/>
              <a:headEnd/>
              <a:tailEnd/>
            </a:ln>
            <a:extLst>
              <a:ext uri="{909E8E84-426E-40DD-AFC4-6F175D3DCCD1}">
                <a14:hiddenFill xmlns:a14="http://schemas.microsoft.com/office/drawing/2010/main">
                  <a:solidFill>
                    <a:schemeClr val="accent1"/>
                  </a:solidFill>
                </a14:hiddenFill>
              </a:ext>
            </a:extLst>
          </p:spPr>
        </p:pic>
      </p:grpSp>
      <p:grpSp>
        <p:nvGrpSpPr>
          <p:cNvPr id="40" name="Group 39">
            <a:extLst>
              <a:ext uri="{FF2B5EF4-FFF2-40B4-BE49-F238E27FC236}">
                <a16:creationId xmlns:a16="http://schemas.microsoft.com/office/drawing/2014/main" id="{95688685-81A2-8290-EF8E-38AA1C909E2B}"/>
              </a:ext>
            </a:extLst>
          </p:cNvPr>
          <p:cNvGrpSpPr/>
          <p:nvPr/>
        </p:nvGrpSpPr>
        <p:grpSpPr>
          <a:xfrm>
            <a:off x="9384040" y="1781158"/>
            <a:ext cx="1675193" cy="1678920"/>
            <a:chOff x="7497816" y="1114321"/>
            <a:chExt cx="1256395" cy="1259190"/>
          </a:xfrm>
        </p:grpSpPr>
        <p:grpSp>
          <p:nvGrpSpPr>
            <p:cNvPr id="41" name="Group 40">
              <a:extLst>
                <a:ext uri="{FF2B5EF4-FFF2-40B4-BE49-F238E27FC236}">
                  <a16:creationId xmlns:a16="http://schemas.microsoft.com/office/drawing/2014/main" id="{2EC04FEE-C38F-CFDC-DCD1-4EDB5B46B4D5}"/>
                </a:ext>
              </a:extLst>
            </p:cNvPr>
            <p:cNvGrpSpPr/>
            <p:nvPr/>
          </p:nvGrpSpPr>
          <p:grpSpPr>
            <a:xfrm>
              <a:off x="7497816" y="1114321"/>
              <a:ext cx="1256395" cy="1259190"/>
              <a:chOff x="5448100" y="794760"/>
              <a:chExt cx="1256395" cy="1259190"/>
            </a:xfrm>
          </p:grpSpPr>
          <p:sp>
            <p:nvSpPr>
              <p:cNvPr id="43" name="Oval 42">
                <a:extLst>
                  <a:ext uri="{FF2B5EF4-FFF2-40B4-BE49-F238E27FC236}">
                    <a16:creationId xmlns:a16="http://schemas.microsoft.com/office/drawing/2014/main" id="{A9A57A67-69FA-156D-C8EF-EC9C986A6CB4}"/>
                  </a:ext>
                </a:extLst>
              </p:cNvPr>
              <p:cNvSpPr/>
              <p:nvPr/>
            </p:nvSpPr>
            <p:spPr>
              <a:xfrm>
                <a:off x="5448100" y="794760"/>
                <a:ext cx="1256395" cy="1259190"/>
              </a:xfrm>
              <a:prstGeom prst="ellipse">
                <a:avLst/>
              </a:prstGeom>
              <a:solidFill>
                <a:srgbClr val="FFFFFF"/>
              </a:solidFill>
              <a:ln w="25400" cap="flat" cmpd="sng" algn="ctr">
                <a:solidFill>
                  <a:srgbClr val="45556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0EE046FD-267F-025B-5DE3-6EA3FB12153B}"/>
                  </a:ext>
                </a:extLst>
              </p:cNvPr>
              <p:cNvSpPr txBox="1"/>
              <p:nvPr/>
            </p:nvSpPr>
            <p:spPr>
              <a:xfrm>
                <a:off x="5540066" y="1672185"/>
                <a:ext cx="1072462" cy="230833"/>
              </a:xfrm>
              <a:prstGeom prst="rect">
                <a:avLst/>
              </a:prstGeom>
              <a:no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cs typeface="Arial" panose="020B0604020202020204" pitchFamily="34" charset="0"/>
                  </a:rPr>
                  <a:t>Zanubrutinib</a:t>
                </a:r>
              </a:p>
            </p:txBody>
          </p:sp>
        </p:grpSp>
        <p:pic>
          <p:nvPicPr>
            <p:cNvPr id="42" name="Picture 2" descr="img">
              <a:extLst>
                <a:ext uri="{FF2B5EF4-FFF2-40B4-BE49-F238E27FC236}">
                  <a16:creationId xmlns:a16="http://schemas.microsoft.com/office/drawing/2014/main" id="{8E76AA50-5AF2-BEA9-124A-A22486DF646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tretch>
              <a:fillRect/>
            </a:stretch>
          </p:blipFill>
          <p:spPr bwMode="auto">
            <a:xfrm>
              <a:off x="7573319" y="1351193"/>
              <a:ext cx="1105389" cy="613604"/>
            </a:xfrm>
            <a:prstGeom prst="rect">
              <a:avLst/>
            </a:prstGeom>
            <a:noFill/>
            <a:extLst>
              <a:ext uri="{909E8E84-426E-40DD-AFC4-6F175D3DCCD1}">
                <a14:hiddenFill xmlns:a14="http://schemas.microsoft.com/office/drawing/2010/main">
                  <a:solidFill>
                    <a:srgbClr val="FFFFFF"/>
                  </a:solidFill>
                </a14:hiddenFill>
              </a:ext>
            </a:extLst>
          </p:spPr>
        </p:pic>
      </p:grpSp>
      <p:pic>
        <p:nvPicPr>
          <p:cNvPr id="45" name="Picture 2">
            <a:extLst>
              <a:ext uri="{FF2B5EF4-FFF2-40B4-BE49-F238E27FC236}">
                <a16:creationId xmlns:a16="http://schemas.microsoft.com/office/drawing/2014/main" id="{F2EED9BB-A1F5-9C14-14D6-E6B2D3654A7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038327">
            <a:off x="6841948" y="3022730"/>
            <a:ext cx="731520" cy="731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6" name="Group 45">
            <a:extLst>
              <a:ext uri="{FF2B5EF4-FFF2-40B4-BE49-F238E27FC236}">
                <a16:creationId xmlns:a16="http://schemas.microsoft.com/office/drawing/2014/main" id="{8656FAF7-012B-7722-C142-C79525AD34F4}"/>
              </a:ext>
            </a:extLst>
          </p:cNvPr>
          <p:cNvGrpSpPr/>
          <p:nvPr/>
        </p:nvGrpSpPr>
        <p:grpSpPr>
          <a:xfrm>
            <a:off x="7308738" y="1627163"/>
            <a:ext cx="1675193" cy="1678920"/>
            <a:chOff x="5448100" y="794760"/>
            <a:chExt cx="1256395" cy="1259190"/>
          </a:xfrm>
        </p:grpSpPr>
        <p:grpSp>
          <p:nvGrpSpPr>
            <p:cNvPr id="47" name="Group 46">
              <a:extLst>
                <a:ext uri="{FF2B5EF4-FFF2-40B4-BE49-F238E27FC236}">
                  <a16:creationId xmlns:a16="http://schemas.microsoft.com/office/drawing/2014/main" id="{D7E10D43-6776-6E7D-6702-3164DB876719}"/>
                </a:ext>
              </a:extLst>
            </p:cNvPr>
            <p:cNvGrpSpPr/>
            <p:nvPr/>
          </p:nvGrpSpPr>
          <p:grpSpPr>
            <a:xfrm>
              <a:off x="5448100" y="794760"/>
              <a:ext cx="1256395" cy="1259190"/>
              <a:chOff x="4001143" y="957129"/>
              <a:chExt cx="1256395" cy="1259190"/>
            </a:xfrm>
          </p:grpSpPr>
          <p:sp>
            <p:nvSpPr>
              <p:cNvPr id="49" name="Oval 48">
                <a:extLst>
                  <a:ext uri="{FF2B5EF4-FFF2-40B4-BE49-F238E27FC236}">
                    <a16:creationId xmlns:a16="http://schemas.microsoft.com/office/drawing/2014/main" id="{3D37B268-F6BE-0F81-B9C7-E6E6FC0F7BD7}"/>
                  </a:ext>
                </a:extLst>
              </p:cNvPr>
              <p:cNvSpPr/>
              <p:nvPr/>
            </p:nvSpPr>
            <p:spPr>
              <a:xfrm>
                <a:off x="4001143" y="957129"/>
                <a:ext cx="1256395" cy="1259190"/>
              </a:xfrm>
              <a:prstGeom prst="ellipse">
                <a:avLst/>
              </a:prstGeom>
              <a:solidFill>
                <a:srgbClr val="FFFFFF"/>
              </a:solidFill>
              <a:ln w="25400" cap="flat" cmpd="sng" algn="ctr">
                <a:solidFill>
                  <a:srgbClr val="45556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prstClr val="white"/>
                  </a:solidFill>
                  <a:effectLst/>
                  <a:uLnTx/>
                  <a:uFillTx/>
                  <a:latin typeface="Calibri" panose="020F0502020204030204"/>
                  <a:ea typeface="+mn-ea"/>
                  <a:cs typeface="+mn-cs"/>
                </a:endParaRPr>
              </a:p>
            </p:txBody>
          </p:sp>
          <p:pic>
            <p:nvPicPr>
              <p:cNvPr id="50" name="Picture 2">
                <a:extLst>
                  <a:ext uri="{FF2B5EF4-FFF2-40B4-BE49-F238E27FC236}">
                    <a16:creationId xmlns:a16="http://schemas.microsoft.com/office/drawing/2014/main" id="{A9216527-1D9E-1CAB-8207-780CF4B592C3}"/>
                  </a:ext>
                </a:extLst>
              </p:cNvPr>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12392" y="1123651"/>
                <a:ext cx="1033897" cy="7503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48" name="TextBox 47">
              <a:extLst>
                <a:ext uri="{FF2B5EF4-FFF2-40B4-BE49-F238E27FC236}">
                  <a16:creationId xmlns:a16="http://schemas.microsoft.com/office/drawing/2014/main" id="{A5B5D1A7-C4D8-934D-796C-07B6FF562947}"/>
                </a:ext>
              </a:extLst>
            </p:cNvPr>
            <p:cNvSpPr txBox="1"/>
            <p:nvPr/>
          </p:nvSpPr>
          <p:spPr>
            <a:xfrm>
              <a:off x="5632033" y="1672185"/>
              <a:ext cx="888528" cy="238575"/>
            </a:xfrm>
            <a:prstGeom prst="rect">
              <a:avLst/>
            </a:prstGeom>
            <a:no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a:ln>
                    <a:noFill/>
                  </a:ln>
                  <a:solidFill>
                    <a:prstClr val="black"/>
                  </a:solidFill>
                  <a:effectLst/>
                  <a:uLnTx/>
                  <a:uFillTx/>
                  <a:cs typeface="Arial" panose="020B0604020202020204" pitchFamily="34" charset="0"/>
                </a:rPr>
                <a:t>Ibrutinib</a:t>
              </a:r>
            </a:p>
          </p:txBody>
        </p:sp>
      </p:grpSp>
      <p:sp>
        <p:nvSpPr>
          <p:cNvPr id="51" name="TextBox 50">
            <a:extLst>
              <a:ext uri="{FF2B5EF4-FFF2-40B4-BE49-F238E27FC236}">
                <a16:creationId xmlns:a16="http://schemas.microsoft.com/office/drawing/2014/main" id="{FE961CDD-CC7C-09B7-5202-D3B4C649D3EB}"/>
              </a:ext>
            </a:extLst>
          </p:cNvPr>
          <p:cNvSpPr txBox="1"/>
          <p:nvPr/>
        </p:nvSpPr>
        <p:spPr bwMode="auto">
          <a:xfrm>
            <a:off x="5728397" y="2778745"/>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3600">
                <a:solidFill>
                  <a:srgbClr val="E1471D"/>
                </a:solidFill>
                <a:latin typeface="Calibri" panose="020F0502020204030204" pitchFamily="34" charset="0"/>
                <a:cs typeface="Arial" panose="020B0604020202020204" pitchFamily="34" charset="0"/>
              </a:rPr>
              <a:t>X</a:t>
            </a:r>
          </a:p>
        </p:txBody>
      </p:sp>
      <p:sp>
        <p:nvSpPr>
          <p:cNvPr id="52" name="TextBox 51">
            <a:extLst>
              <a:ext uri="{FF2B5EF4-FFF2-40B4-BE49-F238E27FC236}">
                <a16:creationId xmlns:a16="http://schemas.microsoft.com/office/drawing/2014/main" id="{52838354-B815-DDC5-FDF8-A41595346146}"/>
              </a:ext>
            </a:extLst>
          </p:cNvPr>
          <p:cNvSpPr txBox="1"/>
          <p:nvPr/>
        </p:nvSpPr>
        <p:spPr bwMode="auto">
          <a:xfrm>
            <a:off x="7807569" y="2625969"/>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3600">
                <a:solidFill>
                  <a:srgbClr val="E1471D"/>
                </a:solidFill>
                <a:latin typeface="Calibri" panose="020F0502020204030204" pitchFamily="34" charset="0"/>
                <a:cs typeface="Arial" panose="020B0604020202020204" pitchFamily="34" charset="0"/>
              </a:rPr>
              <a:t>X</a:t>
            </a:r>
          </a:p>
        </p:txBody>
      </p:sp>
      <p:sp>
        <p:nvSpPr>
          <p:cNvPr id="53" name="TextBox 52">
            <a:extLst>
              <a:ext uri="{FF2B5EF4-FFF2-40B4-BE49-F238E27FC236}">
                <a16:creationId xmlns:a16="http://schemas.microsoft.com/office/drawing/2014/main" id="{4AD82C6C-54FC-4F6F-FBEF-AC2A6817DE95}"/>
              </a:ext>
            </a:extLst>
          </p:cNvPr>
          <p:cNvSpPr txBox="1"/>
          <p:nvPr/>
        </p:nvSpPr>
        <p:spPr bwMode="auto">
          <a:xfrm>
            <a:off x="9859107" y="2766646"/>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3600">
                <a:solidFill>
                  <a:srgbClr val="E1471D"/>
                </a:solidFill>
                <a:latin typeface="Calibri" panose="020F0502020204030204" pitchFamily="34" charset="0"/>
                <a:cs typeface="Arial" panose="020B0604020202020204" pitchFamily="34" charset="0"/>
              </a:rPr>
              <a:t>X</a:t>
            </a:r>
          </a:p>
        </p:txBody>
      </p:sp>
      <p:sp>
        <p:nvSpPr>
          <p:cNvPr id="55" name="TextBox 54">
            <a:extLst>
              <a:ext uri="{FF2B5EF4-FFF2-40B4-BE49-F238E27FC236}">
                <a16:creationId xmlns:a16="http://schemas.microsoft.com/office/drawing/2014/main" id="{D03E26B7-EB7F-C6DC-8C16-C20935F69422}"/>
              </a:ext>
            </a:extLst>
          </p:cNvPr>
          <p:cNvSpPr txBox="1"/>
          <p:nvPr/>
        </p:nvSpPr>
        <p:spPr>
          <a:xfrm>
            <a:off x="667406" y="1584086"/>
            <a:ext cx="4603535"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a:ln>
                  <a:noFill/>
                </a:ln>
                <a:solidFill>
                  <a:prstClr val="black"/>
                </a:solidFill>
                <a:effectLst/>
                <a:uLnTx/>
                <a:uFillTx/>
                <a:ea typeface="+mn-ea"/>
                <a:cs typeface="Arial" panose="020B0604020202020204" pitchFamily="34" charset="0"/>
              </a:rPr>
              <a:t>BTK</a:t>
            </a:r>
            <a:r>
              <a:rPr kumimoji="0" lang="en-US" sz="2000" b="1" i="0" u="none" strike="noStrike" kern="1200" cap="none" spc="0" normalizeH="0" baseline="0" noProof="0">
                <a:ln>
                  <a:noFill/>
                </a:ln>
                <a:solidFill>
                  <a:prstClr val="black"/>
                </a:solidFill>
                <a:effectLst/>
                <a:uLnTx/>
                <a:uFillTx/>
                <a:ea typeface="+mn-ea"/>
                <a:cs typeface="Arial" panose="020B0604020202020204" pitchFamily="34" charset="0"/>
              </a:rPr>
              <a:t> C481 mutations confer resistance to all covalent BTK inhibitors</a:t>
            </a:r>
          </a:p>
        </p:txBody>
      </p:sp>
    </p:spTree>
    <p:extLst>
      <p:ext uri="{BB962C8B-B14F-4D97-AF65-F5344CB8AC3E}">
        <p14:creationId xmlns:p14="http://schemas.microsoft.com/office/powerpoint/2010/main" val="310534817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532512D-3C78-1DFB-F33D-F9516BF8F6B6}"/>
              </a:ext>
            </a:extLst>
          </p:cNvPr>
          <p:cNvSpPr>
            <a:spLocks noGrp="1"/>
          </p:cNvSpPr>
          <p:nvPr>
            <p:ph type="title"/>
          </p:nvPr>
        </p:nvSpPr>
        <p:spPr/>
        <p:txBody>
          <a:bodyPr/>
          <a:lstStyle/>
          <a:p>
            <a:r>
              <a:rPr lang="en-US" altLang="en-US"/>
              <a:t>Selectivity of Noncovalent BTK Inhibitors for BTK</a:t>
            </a:r>
            <a:endParaRPr lang="en-US"/>
          </a:p>
        </p:txBody>
      </p:sp>
      <p:sp>
        <p:nvSpPr>
          <p:cNvPr id="4" name="Content Placeholder 3">
            <a:extLst>
              <a:ext uri="{FF2B5EF4-FFF2-40B4-BE49-F238E27FC236}">
                <a16:creationId xmlns:a16="http://schemas.microsoft.com/office/drawing/2014/main" id="{ACDC85E6-CFE3-9436-004C-091817ACF272}"/>
              </a:ext>
            </a:extLst>
          </p:cNvPr>
          <p:cNvSpPr>
            <a:spLocks noGrp="1"/>
          </p:cNvSpPr>
          <p:nvPr>
            <p:ph sz="quarter" idx="10"/>
          </p:nvPr>
        </p:nvSpPr>
        <p:spPr>
          <a:xfrm>
            <a:off x="1712199" y="6302375"/>
            <a:ext cx="6168609" cy="327025"/>
          </a:xfrm>
        </p:spPr>
        <p:txBody>
          <a:bodyPr/>
          <a:lstStyle/>
          <a:p>
            <a:r>
              <a:rPr lang="en-US" err="1"/>
              <a:t>Brandhuber</a:t>
            </a:r>
            <a:r>
              <a:rPr lang="en-US"/>
              <a:t>. SOHO 2018. </a:t>
            </a:r>
            <a:r>
              <a:rPr lang="en-US" err="1"/>
              <a:t>Abstr</a:t>
            </a:r>
            <a:r>
              <a:rPr lang="en-US"/>
              <a:t> CLL-200. Mato. Lancet. 2021;397:892. Mato. ASH 2019. </a:t>
            </a:r>
            <a:r>
              <a:rPr lang="en-US" err="1"/>
              <a:t>Abstr</a:t>
            </a:r>
            <a:r>
              <a:rPr lang="en-US"/>
              <a:t> 501. Robak. Cancers (Basel). 2022;14:771. Gomez. Blood. 2023;142:62.</a:t>
            </a:r>
            <a:endParaRPr lang="en-US" altLang="en-US"/>
          </a:p>
        </p:txBody>
      </p:sp>
      <p:pic>
        <p:nvPicPr>
          <p:cNvPr id="7" name="Picture 6">
            <a:extLst>
              <a:ext uri="{FF2B5EF4-FFF2-40B4-BE49-F238E27FC236}">
                <a16:creationId xmlns:a16="http://schemas.microsoft.com/office/drawing/2014/main" id="{29D3F05C-3876-DDDB-57F4-4F695857AFE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99956" y="1965737"/>
            <a:ext cx="3740276" cy="4264220"/>
          </a:xfrm>
          <a:prstGeom prst="rect">
            <a:avLst/>
          </a:prstGeom>
          <a:noFill/>
        </p:spPr>
      </p:pic>
      <p:sp>
        <p:nvSpPr>
          <p:cNvPr id="8" name="TextBox 25">
            <a:extLst>
              <a:ext uri="{FF2B5EF4-FFF2-40B4-BE49-F238E27FC236}">
                <a16:creationId xmlns:a16="http://schemas.microsoft.com/office/drawing/2014/main" id="{7C955D18-8FB1-CE22-44B0-A11DA35B106E}"/>
              </a:ext>
            </a:extLst>
          </p:cNvPr>
          <p:cNvSpPr txBox="1">
            <a:spLocks noChangeArrowheads="1"/>
          </p:cNvSpPr>
          <p:nvPr/>
        </p:nvSpPr>
        <p:spPr bwMode="auto">
          <a:xfrm>
            <a:off x="496010" y="1350184"/>
            <a:ext cx="4148167" cy="615553"/>
          </a:xfrm>
          <a:prstGeom prst="rect">
            <a:avLst/>
          </a:prstGeom>
          <a:noFill/>
          <a:ln>
            <a:noFill/>
          </a:ln>
        </p:spPr>
        <p:txBody>
          <a:bodyPr wrap="square">
            <a:spAutoFit/>
          </a:bodyPr>
          <a:lstStyle>
            <a:lvl1pPr>
              <a:defRPr sz="1200">
                <a:solidFill>
                  <a:srgbClr val="000000"/>
                </a:solidFill>
                <a:latin typeface="Gill Sans" pitchFamily="2" charset="0"/>
                <a:ea typeface="Heiti SC Light" pitchFamily="2" charset="-122"/>
                <a:sym typeface="Gill Sans" pitchFamily="2" charset="0"/>
              </a:defRPr>
            </a:lvl1pPr>
            <a:lvl2pPr marL="742950" indent="-285750">
              <a:defRPr sz="1200">
                <a:solidFill>
                  <a:srgbClr val="000000"/>
                </a:solidFill>
                <a:latin typeface="Gill Sans" pitchFamily="2" charset="0"/>
                <a:ea typeface="Heiti SC Light" pitchFamily="2" charset="-122"/>
                <a:sym typeface="Gill Sans" pitchFamily="2" charset="0"/>
              </a:defRPr>
            </a:lvl2pPr>
            <a:lvl3pPr marL="1143000" indent="-228600">
              <a:defRPr sz="1200">
                <a:solidFill>
                  <a:srgbClr val="000000"/>
                </a:solidFill>
                <a:latin typeface="Gill Sans" pitchFamily="2" charset="0"/>
                <a:ea typeface="Heiti SC Light" pitchFamily="2" charset="-122"/>
                <a:sym typeface="Gill Sans" pitchFamily="2" charset="0"/>
              </a:defRPr>
            </a:lvl3pPr>
            <a:lvl4pPr marL="1600200" indent="-228600">
              <a:defRPr sz="1200">
                <a:solidFill>
                  <a:srgbClr val="000000"/>
                </a:solidFill>
                <a:latin typeface="Gill Sans" pitchFamily="2" charset="0"/>
                <a:ea typeface="Heiti SC Light" pitchFamily="2" charset="-122"/>
                <a:sym typeface="Gill Sans" pitchFamily="2" charset="0"/>
              </a:defRPr>
            </a:lvl4pPr>
            <a:lvl5pPr marL="2057400" indent="-228600">
              <a:defRPr sz="1200">
                <a:solidFill>
                  <a:srgbClr val="000000"/>
                </a:solidFill>
                <a:latin typeface="Gill Sans" pitchFamily="2" charset="0"/>
                <a:ea typeface="Heiti SC Light" pitchFamily="2" charset="-122"/>
                <a:sym typeface="Gill Sans" pitchFamily="2" charset="0"/>
              </a:defRPr>
            </a:lvl5pPr>
            <a:lvl6pPr marL="25146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6pPr>
            <a:lvl7pPr marL="29718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7pPr>
            <a:lvl8pPr marL="34290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8pPr>
            <a:lvl9pPr marL="38862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mn-lt"/>
                <a:ea typeface="Heiti SC Light" pitchFamily="2" charset="-122"/>
                <a:cs typeface="Calibri" panose="020F0502020204030204" pitchFamily="34" charset="0"/>
                <a:sym typeface="Gill Sans" pitchFamily="2" charset="0"/>
              </a:rPr>
              <a:t>Pirtobrutinib</a:t>
            </a:r>
            <a:r>
              <a:rPr kumimoji="0" lang="en-US" altLang="en-US" sz="1800" b="1" i="0" u="none" strike="noStrike" kern="1200" cap="none" spc="0" normalizeH="0" baseline="0" noProof="0">
                <a:ln>
                  <a:noFill/>
                </a:ln>
                <a:solidFill>
                  <a:srgbClr val="000000"/>
                </a:solidFill>
                <a:effectLst/>
                <a:uLnTx/>
                <a:uFillTx/>
                <a:latin typeface="+mn-lt"/>
                <a:ea typeface="Heiti SC Light" pitchFamily="2" charset="-122"/>
                <a:cs typeface="Calibri" panose="020F0502020204030204" pitchFamily="34" charset="0"/>
                <a:sym typeface="Gill Sans" pitchFamily="2" charset="0"/>
              </a:rPr>
              <a:t> </a:t>
            </a:r>
            <a:r>
              <a:rPr kumimoji="0" lang="en-US" altLang="en-US" sz="1800" b="1" i="0" u="none" strike="noStrike" kern="1200" cap="none" spc="0" normalizeH="0" baseline="0" noProof="0" err="1">
                <a:ln>
                  <a:noFill/>
                </a:ln>
                <a:solidFill>
                  <a:srgbClr val="000000"/>
                </a:solidFill>
                <a:effectLst/>
                <a:uLnTx/>
                <a:uFillTx/>
                <a:latin typeface="+mn-lt"/>
                <a:ea typeface="Heiti SC Light" pitchFamily="2" charset="-122"/>
                <a:cs typeface="Calibri" panose="020F0502020204030204" pitchFamily="34" charset="0"/>
                <a:sym typeface="Gill Sans" pitchFamily="2" charset="0"/>
              </a:rPr>
              <a:t>Kinome</a:t>
            </a:r>
            <a:r>
              <a:rPr kumimoji="0" lang="en-US" altLang="en-US" sz="1800" b="1" i="0" u="none" strike="noStrike" kern="1200" cap="none" spc="0" normalizeH="0" baseline="0" noProof="0">
                <a:ln>
                  <a:noFill/>
                </a:ln>
                <a:solidFill>
                  <a:srgbClr val="000000"/>
                </a:solidFill>
                <a:effectLst/>
                <a:uLnTx/>
                <a:uFillTx/>
                <a:latin typeface="+mn-lt"/>
                <a:ea typeface="Heiti SC Light" pitchFamily="2" charset="-122"/>
                <a:cs typeface="Calibri" panose="020F0502020204030204" pitchFamily="34" charset="0"/>
                <a:sym typeface="Gill Sans" pitchFamily="2" charset="0"/>
              </a:rPr>
              <a:t> Selectivity</a:t>
            </a:r>
            <a:endParaRPr kumimoji="0" lang="en-US" altLang="en-US" sz="1800" b="1" i="0" u="none" strike="noStrike" kern="1200" cap="none" spc="0" normalizeH="0" baseline="30000" noProof="0">
              <a:ln>
                <a:noFill/>
              </a:ln>
              <a:solidFill>
                <a:srgbClr val="000000"/>
              </a:solidFill>
              <a:effectLst/>
              <a:uLnTx/>
              <a:uFillTx/>
              <a:latin typeface="+mn-lt"/>
              <a:ea typeface="Heiti SC Light" pitchFamily="2" charset="-122"/>
              <a:cs typeface="Calibri" panose="020F0502020204030204" pitchFamily="34" charset="0"/>
              <a:sym typeface="Gill Sans" pitchFamily="2"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mn-lt"/>
                <a:ea typeface="Heiti SC Light" pitchFamily="2" charset="-122"/>
                <a:cs typeface="Calibri" panose="020F0502020204030204" pitchFamily="34" charset="0"/>
                <a:sym typeface="Gill Sans" pitchFamily="2" charset="0"/>
              </a:rPr>
              <a:t>Highly selective for BTK</a:t>
            </a:r>
          </a:p>
        </p:txBody>
      </p:sp>
      <p:grpSp>
        <p:nvGrpSpPr>
          <p:cNvPr id="5" name="Group 4">
            <a:extLst>
              <a:ext uri="{FF2B5EF4-FFF2-40B4-BE49-F238E27FC236}">
                <a16:creationId xmlns:a16="http://schemas.microsoft.com/office/drawing/2014/main" id="{274ECC6B-0559-E614-E784-7D53A70833BB}"/>
              </a:ext>
            </a:extLst>
          </p:cNvPr>
          <p:cNvGrpSpPr/>
          <p:nvPr/>
        </p:nvGrpSpPr>
        <p:grpSpPr>
          <a:xfrm>
            <a:off x="4929075" y="1488115"/>
            <a:ext cx="6783702" cy="4490072"/>
            <a:chOff x="4929075" y="1488115"/>
            <a:chExt cx="6783702" cy="4490072"/>
          </a:xfrm>
        </p:grpSpPr>
        <p:sp>
          <p:nvSpPr>
            <p:cNvPr id="58" name="TextBox 57">
              <a:extLst>
                <a:ext uri="{FF2B5EF4-FFF2-40B4-BE49-F238E27FC236}">
                  <a16:creationId xmlns:a16="http://schemas.microsoft.com/office/drawing/2014/main" id="{BD04C682-7BE4-B540-4A97-A9464F27976C}"/>
                </a:ext>
              </a:extLst>
            </p:cNvPr>
            <p:cNvSpPr txBox="1"/>
            <p:nvPr/>
          </p:nvSpPr>
          <p:spPr bwMode="auto">
            <a:xfrm>
              <a:off x="5790010" y="1488115"/>
              <a:ext cx="5742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b="1">
                  <a:solidFill>
                    <a:srgbClr val="000000"/>
                  </a:solidFill>
                  <a:cs typeface="Arial" panose="020B0604020202020204" pitchFamily="34" charset="0"/>
                </a:rPr>
                <a:t>Mean </a:t>
              </a:r>
              <a:r>
                <a:rPr lang="en-US" sz="1600" b="1" err="1">
                  <a:solidFill>
                    <a:srgbClr val="000000"/>
                  </a:solidFill>
                  <a:cs typeface="Arial" panose="020B0604020202020204" pitchFamily="34" charset="0"/>
                </a:rPr>
                <a:t>Pirtobrutinib</a:t>
              </a:r>
              <a:r>
                <a:rPr lang="en-US" sz="1600" b="1">
                  <a:solidFill>
                    <a:srgbClr val="000000"/>
                  </a:solidFill>
                  <a:cs typeface="Arial" panose="020B0604020202020204" pitchFamily="34" charset="0"/>
                </a:rPr>
                <a:t> Plasma Concentration Over Time</a:t>
              </a:r>
            </a:p>
          </p:txBody>
        </p:sp>
        <p:cxnSp>
          <p:nvCxnSpPr>
            <p:cNvPr id="60" name="Straight Connector 59">
              <a:extLst>
                <a:ext uri="{FF2B5EF4-FFF2-40B4-BE49-F238E27FC236}">
                  <a16:creationId xmlns:a16="http://schemas.microsoft.com/office/drawing/2014/main" id="{28B6C4CF-2816-3EA2-5217-632D339D6F0A}"/>
                </a:ext>
              </a:extLst>
            </p:cNvPr>
            <p:cNvCxnSpPr>
              <a:endCxn id="62" idx="1"/>
            </p:cNvCxnSpPr>
            <p:nvPr/>
          </p:nvCxnSpPr>
          <p:spPr bwMode="auto">
            <a:xfrm flipV="1">
              <a:off x="5900954" y="4298620"/>
              <a:ext cx="4689400" cy="14972"/>
            </a:xfrm>
            <a:prstGeom prst="line">
              <a:avLst/>
            </a:prstGeom>
            <a:noFill/>
            <a:ln w="28575" cap="flat" cmpd="sng" algn="ctr">
              <a:solidFill>
                <a:srgbClr val="FFFFFF">
                  <a:lumMod val="65000"/>
                </a:srgbClr>
              </a:solidFill>
              <a:prstDash val="sysDash"/>
              <a:round/>
              <a:headEnd type="none" w="med" len="med"/>
              <a:tailEnd type="none" w="med" len="med"/>
            </a:ln>
            <a:effectLst/>
          </p:spPr>
        </p:cxnSp>
        <p:sp>
          <p:nvSpPr>
            <p:cNvPr id="61" name="Freeform 8">
              <a:extLst>
                <a:ext uri="{FF2B5EF4-FFF2-40B4-BE49-F238E27FC236}">
                  <a16:creationId xmlns:a16="http://schemas.microsoft.com/office/drawing/2014/main" id="{C71D270F-072D-7EC1-7FFA-8217B04300B9}"/>
                </a:ext>
              </a:extLst>
            </p:cNvPr>
            <p:cNvSpPr/>
            <p:nvPr/>
          </p:nvSpPr>
          <p:spPr bwMode="auto">
            <a:xfrm>
              <a:off x="5900954" y="1959976"/>
              <a:ext cx="4851400" cy="3365500"/>
            </a:xfrm>
            <a:custGeom>
              <a:avLst/>
              <a:gdLst>
                <a:gd name="connsiteX0" fmla="*/ 0 w 4851400"/>
                <a:gd name="connsiteY0" fmla="*/ 0 h 3365500"/>
                <a:gd name="connsiteX1" fmla="*/ 0 w 4851400"/>
                <a:gd name="connsiteY1" fmla="*/ 3365500 h 3365500"/>
                <a:gd name="connsiteX2" fmla="*/ 4851400 w 4851400"/>
                <a:gd name="connsiteY2" fmla="*/ 3365500 h 3365500"/>
              </a:gdLst>
              <a:ahLst/>
              <a:cxnLst>
                <a:cxn ang="0">
                  <a:pos x="connsiteX0" y="connsiteY0"/>
                </a:cxn>
                <a:cxn ang="0">
                  <a:pos x="connsiteX1" y="connsiteY1"/>
                </a:cxn>
                <a:cxn ang="0">
                  <a:pos x="connsiteX2" y="connsiteY2"/>
                </a:cxn>
              </a:cxnLst>
              <a:rect l="l" t="t" r="r" b="b"/>
              <a:pathLst>
                <a:path w="4851400" h="3365500">
                  <a:moveTo>
                    <a:pt x="0" y="0"/>
                  </a:moveTo>
                  <a:lnTo>
                    <a:pt x="0" y="3365500"/>
                  </a:lnTo>
                  <a:lnTo>
                    <a:pt x="4851400" y="3365500"/>
                  </a:ln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62" name="TextBox 61">
              <a:extLst>
                <a:ext uri="{FF2B5EF4-FFF2-40B4-BE49-F238E27FC236}">
                  <a16:creationId xmlns:a16="http://schemas.microsoft.com/office/drawing/2014/main" id="{7F0C136E-C8F9-37F8-6669-B1FAADD1E92B}"/>
                </a:ext>
              </a:extLst>
            </p:cNvPr>
            <p:cNvSpPr txBox="1"/>
            <p:nvPr/>
          </p:nvSpPr>
          <p:spPr bwMode="auto">
            <a:xfrm>
              <a:off x="10590354" y="4113954"/>
              <a:ext cx="11224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0" fontAlgn="base" latinLnBrk="0" hangingPunct="0">
                <a:lnSpc>
                  <a:spcPct val="100000"/>
                </a:lnSpc>
                <a:spcBef>
                  <a:spcPct val="50000"/>
                </a:spcBef>
                <a:spcAft>
                  <a:spcPct val="0"/>
                </a:spcAft>
                <a:buClrTx/>
                <a:buSzTx/>
                <a:buFontTx/>
                <a:buNone/>
                <a:tabLst/>
                <a:defRPr/>
              </a:pPr>
              <a:r>
                <a:rPr kumimoji="0" lang="en-US" sz="1800" b="1" i="0" u="none" strike="noStrike" kern="0" cap="none" spc="0" normalizeH="0" baseline="0" noProof="0">
                  <a:ln>
                    <a:noFill/>
                  </a:ln>
                  <a:solidFill>
                    <a:srgbClr val="000000"/>
                  </a:solidFill>
                  <a:effectLst/>
                  <a:uLnTx/>
                  <a:uFillTx/>
                  <a:cs typeface="Arial" panose="020B0604020202020204" pitchFamily="34" charset="0"/>
                </a:rPr>
                <a:t>BTK IC</a:t>
              </a:r>
              <a:r>
                <a:rPr kumimoji="0" lang="en-US" sz="1800" b="1" i="0" u="none" strike="noStrike" kern="0" cap="none" spc="0" normalizeH="0" baseline="-25000" noProof="0">
                  <a:ln>
                    <a:noFill/>
                  </a:ln>
                  <a:solidFill>
                    <a:srgbClr val="000000"/>
                  </a:solidFill>
                  <a:effectLst/>
                  <a:uLnTx/>
                  <a:uFillTx/>
                  <a:cs typeface="Arial" panose="020B0604020202020204" pitchFamily="34" charset="0"/>
                </a:rPr>
                <a:t>90</a:t>
              </a:r>
            </a:p>
          </p:txBody>
        </p:sp>
        <p:sp>
          <p:nvSpPr>
            <p:cNvPr id="63" name="TextBox 62">
              <a:extLst>
                <a:ext uri="{FF2B5EF4-FFF2-40B4-BE49-F238E27FC236}">
                  <a16:creationId xmlns:a16="http://schemas.microsoft.com/office/drawing/2014/main" id="{499348AD-8991-B10A-FF18-AD2612AE647B}"/>
                </a:ext>
              </a:extLst>
            </p:cNvPr>
            <p:cNvSpPr txBox="1"/>
            <p:nvPr/>
          </p:nvSpPr>
          <p:spPr bwMode="auto">
            <a:xfrm rot="16200000">
              <a:off x="3792225" y="3392764"/>
              <a:ext cx="285847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1" i="0" u="none" strike="noStrike" kern="0" cap="none" spc="0" normalizeH="0" baseline="0" noProof="0">
                  <a:ln>
                    <a:noFill/>
                  </a:ln>
                  <a:solidFill>
                    <a:schemeClr val="bg1">
                      <a:lumMod val="50000"/>
                    </a:schemeClr>
                  </a:solidFill>
                  <a:effectLst/>
                  <a:uLnTx/>
                  <a:uFillTx/>
                  <a:latin typeface="Poppins Medium" panose="00000600000000000000" pitchFamily="2" charset="0"/>
                  <a:cs typeface="Poppins Medium" panose="00000600000000000000" pitchFamily="2" charset="0"/>
                </a:rPr>
                <a:t>Concentration (</a:t>
              </a:r>
              <a:r>
                <a:rPr kumimoji="0" lang="en-US" sz="1600" b="1" i="0" u="none" strike="noStrike" kern="0" cap="none" spc="0" normalizeH="0" baseline="0" noProof="0" err="1">
                  <a:ln>
                    <a:noFill/>
                  </a:ln>
                  <a:solidFill>
                    <a:schemeClr val="bg1">
                      <a:lumMod val="50000"/>
                    </a:schemeClr>
                  </a:solidFill>
                  <a:effectLst/>
                  <a:uLnTx/>
                  <a:uFillTx/>
                  <a:latin typeface="Poppins Medium" panose="00000600000000000000" pitchFamily="2" charset="0"/>
                  <a:cs typeface="Poppins Medium" panose="00000600000000000000" pitchFamily="2" charset="0"/>
                </a:rPr>
                <a:t>μg</a:t>
              </a:r>
              <a:r>
                <a:rPr kumimoji="0" lang="en-US" sz="1600" b="1" i="0" u="none" strike="noStrike" kern="0" cap="none" spc="0" normalizeH="0" baseline="0" noProof="0">
                  <a:ln>
                    <a:noFill/>
                  </a:ln>
                  <a:solidFill>
                    <a:schemeClr val="bg1">
                      <a:lumMod val="50000"/>
                    </a:schemeClr>
                  </a:solidFill>
                  <a:effectLst/>
                  <a:uLnTx/>
                  <a:uFillTx/>
                  <a:latin typeface="Poppins Medium" panose="00000600000000000000" pitchFamily="2" charset="0"/>
                  <a:cs typeface="Poppins Medium" panose="00000600000000000000" pitchFamily="2" charset="0"/>
                </a:rPr>
                <a:t>/mL)</a:t>
              </a:r>
              <a:br>
                <a:rPr kumimoji="0" lang="en-US" sz="1600" b="1" i="0" u="none" strike="noStrike" kern="0" cap="none" spc="0" normalizeH="0" baseline="0" noProof="0">
                  <a:ln>
                    <a:noFill/>
                  </a:ln>
                  <a:solidFill>
                    <a:schemeClr val="bg1">
                      <a:lumMod val="50000"/>
                    </a:schemeClr>
                  </a:solidFill>
                  <a:effectLst/>
                  <a:uLnTx/>
                  <a:uFillTx/>
                  <a:latin typeface="Poppins Medium" panose="00000600000000000000" pitchFamily="2" charset="0"/>
                  <a:cs typeface="Poppins Medium" panose="00000600000000000000" pitchFamily="2" charset="0"/>
                </a:rPr>
              </a:br>
              <a:r>
                <a:rPr kumimoji="0" lang="en-US" sz="1600" b="1" i="0" u="none" strike="noStrike" kern="0" cap="none" spc="0" normalizeH="0" baseline="0" noProof="0">
                  <a:ln>
                    <a:noFill/>
                  </a:ln>
                  <a:solidFill>
                    <a:schemeClr val="bg1">
                      <a:lumMod val="50000"/>
                    </a:schemeClr>
                  </a:solidFill>
                  <a:effectLst/>
                  <a:uLnTx/>
                  <a:uFillTx/>
                  <a:latin typeface="Poppins Medium" panose="00000600000000000000" pitchFamily="2" charset="0"/>
                  <a:cs typeface="Poppins Medium" panose="00000600000000000000" pitchFamily="2" charset="0"/>
                </a:rPr>
                <a:t>of </a:t>
              </a:r>
              <a:r>
                <a:rPr kumimoji="0" lang="en-US" sz="1600" b="1" i="0" u="none" strike="noStrike" kern="0" cap="none" spc="0" normalizeH="0" baseline="0" noProof="0" err="1">
                  <a:ln>
                    <a:noFill/>
                  </a:ln>
                  <a:solidFill>
                    <a:schemeClr val="bg1">
                      <a:lumMod val="50000"/>
                    </a:schemeClr>
                  </a:solidFill>
                  <a:effectLst/>
                  <a:uLnTx/>
                  <a:uFillTx/>
                  <a:latin typeface="Poppins Medium" panose="00000600000000000000" pitchFamily="2" charset="0"/>
                  <a:cs typeface="Poppins Medium" panose="00000600000000000000" pitchFamily="2" charset="0"/>
                </a:rPr>
                <a:t>Pirtobrutinib</a:t>
              </a:r>
              <a:r>
                <a:rPr kumimoji="0" lang="en-US" sz="1600" b="1" i="0" u="none" strike="noStrike" kern="0" cap="none" spc="0" normalizeH="0" baseline="0" noProof="0">
                  <a:ln>
                    <a:noFill/>
                  </a:ln>
                  <a:solidFill>
                    <a:schemeClr val="bg1">
                      <a:lumMod val="50000"/>
                    </a:schemeClr>
                  </a:solidFill>
                  <a:effectLst/>
                  <a:uLnTx/>
                  <a:uFillTx/>
                  <a:latin typeface="Poppins Medium" panose="00000600000000000000" pitchFamily="2" charset="0"/>
                  <a:cs typeface="Poppins Medium" panose="00000600000000000000" pitchFamily="2" charset="0"/>
                </a:rPr>
                <a:t> in Plasma</a:t>
              </a:r>
            </a:p>
          </p:txBody>
        </p:sp>
        <p:sp>
          <p:nvSpPr>
            <p:cNvPr id="64" name="TextBox 63">
              <a:extLst>
                <a:ext uri="{FF2B5EF4-FFF2-40B4-BE49-F238E27FC236}">
                  <a16:creationId xmlns:a16="http://schemas.microsoft.com/office/drawing/2014/main" id="{B97470B4-F952-3837-243F-8A9D6D7B6FE0}"/>
                </a:ext>
              </a:extLst>
            </p:cNvPr>
            <p:cNvSpPr txBox="1"/>
            <p:nvPr/>
          </p:nvSpPr>
          <p:spPr bwMode="auto">
            <a:xfrm>
              <a:off x="6846121" y="5639633"/>
              <a:ext cx="29610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1" i="0" u="none" strike="noStrike" kern="0" cap="none" spc="0" normalizeH="0" baseline="0" noProof="0" dirty="0">
                  <a:ln>
                    <a:noFill/>
                  </a:ln>
                  <a:solidFill>
                    <a:schemeClr val="bg1">
                      <a:lumMod val="50000"/>
                    </a:schemeClr>
                  </a:solidFill>
                  <a:effectLst/>
                  <a:uLnTx/>
                  <a:uFillTx/>
                  <a:latin typeface="Poppins Medium" panose="00000600000000000000" pitchFamily="2" charset="0"/>
                  <a:cs typeface="Poppins Medium" panose="00000600000000000000" pitchFamily="2" charset="0"/>
                </a:rPr>
                <a:t>Hr on Day 8 (Steady State)</a:t>
              </a:r>
              <a:endParaRPr kumimoji="0" lang="en-US" sz="1600" b="1" i="0" u="none" strike="noStrike" kern="0" cap="none" spc="0" normalizeH="0" baseline="-25000" noProof="0" dirty="0">
                <a:ln>
                  <a:noFill/>
                </a:ln>
                <a:solidFill>
                  <a:schemeClr val="bg1">
                    <a:lumMod val="50000"/>
                  </a:schemeClr>
                </a:solidFill>
                <a:effectLst/>
                <a:uLnTx/>
                <a:uFillTx/>
                <a:latin typeface="Poppins Medium" panose="00000600000000000000" pitchFamily="2" charset="0"/>
                <a:cs typeface="Poppins Medium" panose="00000600000000000000" pitchFamily="2" charset="0"/>
              </a:endParaRPr>
            </a:p>
          </p:txBody>
        </p:sp>
        <p:grpSp>
          <p:nvGrpSpPr>
            <p:cNvPr id="65" name="Group 64">
              <a:extLst>
                <a:ext uri="{FF2B5EF4-FFF2-40B4-BE49-F238E27FC236}">
                  <a16:creationId xmlns:a16="http://schemas.microsoft.com/office/drawing/2014/main" id="{3DFBF831-A84C-434C-A75F-F165812757AC}"/>
                </a:ext>
              </a:extLst>
            </p:cNvPr>
            <p:cNvGrpSpPr/>
            <p:nvPr/>
          </p:nvGrpSpPr>
          <p:grpSpPr>
            <a:xfrm>
              <a:off x="8314613" y="2596961"/>
              <a:ext cx="2885364" cy="338554"/>
              <a:chOff x="8705491" y="2738851"/>
              <a:chExt cx="2885364" cy="338554"/>
            </a:xfrm>
          </p:grpSpPr>
          <p:sp>
            <p:nvSpPr>
              <p:cNvPr id="100" name="TextBox 99">
                <a:extLst>
                  <a:ext uri="{FF2B5EF4-FFF2-40B4-BE49-F238E27FC236}">
                    <a16:creationId xmlns:a16="http://schemas.microsoft.com/office/drawing/2014/main" id="{5E3EB022-0312-D3E7-6562-FE00B3A81091}"/>
                  </a:ext>
                </a:extLst>
              </p:cNvPr>
              <p:cNvSpPr txBox="1"/>
              <p:nvPr/>
            </p:nvSpPr>
            <p:spPr bwMode="auto">
              <a:xfrm>
                <a:off x="8964815" y="2738851"/>
                <a:ext cx="26260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Pirtobrutinib 200 mg QD</a:t>
                </a:r>
              </a:p>
            </p:txBody>
          </p:sp>
          <p:grpSp>
            <p:nvGrpSpPr>
              <p:cNvPr id="101" name="Group 100">
                <a:extLst>
                  <a:ext uri="{FF2B5EF4-FFF2-40B4-BE49-F238E27FC236}">
                    <a16:creationId xmlns:a16="http://schemas.microsoft.com/office/drawing/2014/main" id="{60DA794E-132F-46D9-576E-F4554D2C96FB}"/>
                  </a:ext>
                </a:extLst>
              </p:cNvPr>
              <p:cNvGrpSpPr/>
              <p:nvPr/>
            </p:nvGrpSpPr>
            <p:grpSpPr>
              <a:xfrm>
                <a:off x="8705491" y="2848692"/>
                <a:ext cx="284724" cy="118872"/>
                <a:chOff x="9083040" y="3341038"/>
                <a:chExt cx="284724" cy="118872"/>
              </a:xfrm>
            </p:grpSpPr>
            <p:sp>
              <p:nvSpPr>
                <p:cNvPr id="102" name="Oval 101">
                  <a:extLst>
                    <a:ext uri="{FF2B5EF4-FFF2-40B4-BE49-F238E27FC236}">
                      <a16:creationId xmlns:a16="http://schemas.microsoft.com/office/drawing/2014/main" id="{1F79E921-C365-3139-5425-A78FB672B2A3}"/>
                    </a:ext>
                  </a:extLst>
                </p:cNvPr>
                <p:cNvSpPr/>
                <p:nvPr/>
              </p:nvSpPr>
              <p:spPr bwMode="auto">
                <a:xfrm>
                  <a:off x="9165966" y="3341038"/>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cxnSp>
              <p:nvCxnSpPr>
                <p:cNvPr id="103" name="Straight Connector 102">
                  <a:extLst>
                    <a:ext uri="{FF2B5EF4-FFF2-40B4-BE49-F238E27FC236}">
                      <a16:creationId xmlns:a16="http://schemas.microsoft.com/office/drawing/2014/main" id="{9EC671F1-5EA2-89C2-A664-8526A9FBB5D0}"/>
                    </a:ext>
                  </a:extLst>
                </p:cNvPr>
                <p:cNvCxnSpPr>
                  <a:cxnSpLocks/>
                </p:cNvCxnSpPr>
                <p:nvPr/>
              </p:nvCxnSpPr>
              <p:spPr bwMode="auto">
                <a:xfrm>
                  <a:off x="9083040" y="3400474"/>
                  <a:ext cx="284724"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66" name="Group 65">
              <a:extLst>
                <a:ext uri="{FF2B5EF4-FFF2-40B4-BE49-F238E27FC236}">
                  <a16:creationId xmlns:a16="http://schemas.microsoft.com/office/drawing/2014/main" id="{98FE51FB-9AEC-C2C8-B9A7-754A220FAF85}"/>
                </a:ext>
              </a:extLst>
            </p:cNvPr>
            <p:cNvGrpSpPr/>
            <p:nvPr/>
          </p:nvGrpSpPr>
          <p:grpSpPr>
            <a:xfrm>
              <a:off x="5902978" y="5314536"/>
              <a:ext cx="4695276" cy="91440"/>
              <a:chOff x="6199624" y="5542770"/>
              <a:chExt cx="4695276" cy="91440"/>
            </a:xfrm>
          </p:grpSpPr>
          <p:cxnSp>
            <p:nvCxnSpPr>
              <p:cNvPr id="93" name="Straight Connector 92">
                <a:extLst>
                  <a:ext uri="{FF2B5EF4-FFF2-40B4-BE49-F238E27FC236}">
                    <a16:creationId xmlns:a16="http://schemas.microsoft.com/office/drawing/2014/main" id="{F76CC4C6-C377-40CE-606B-0BE4EF23F498}"/>
                  </a:ext>
                </a:extLst>
              </p:cNvPr>
              <p:cNvCxnSpPr>
                <a:cxnSpLocks/>
              </p:cNvCxnSpPr>
              <p:nvPr/>
            </p:nvCxnSpPr>
            <p:spPr bwMode="auto">
              <a:xfrm>
                <a:off x="6199624"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A049F535-DB75-186D-F525-00F1503BCAEA}"/>
                  </a:ext>
                </a:extLst>
              </p:cNvPr>
              <p:cNvCxnSpPr>
                <a:cxnSpLocks/>
              </p:cNvCxnSpPr>
              <p:nvPr/>
            </p:nvCxnSpPr>
            <p:spPr bwMode="auto">
              <a:xfrm>
                <a:off x="6982170"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C5E9AD96-A858-8D3C-4AED-98EC1792769A}"/>
                  </a:ext>
                </a:extLst>
              </p:cNvPr>
              <p:cNvCxnSpPr>
                <a:cxnSpLocks/>
              </p:cNvCxnSpPr>
              <p:nvPr/>
            </p:nvCxnSpPr>
            <p:spPr bwMode="auto">
              <a:xfrm>
                <a:off x="7764716"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9C4193EF-FEC2-06CA-D796-6D0673B30AEC}"/>
                  </a:ext>
                </a:extLst>
              </p:cNvPr>
              <p:cNvCxnSpPr>
                <a:cxnSpLocks/>
              </p:cNvCxnSpPr>
              <p:nvPr/>
            </p:nvCxnSpPr>
            <p:spPr bwMode="auto">
              <a:xfrm>
                <a:off x="8547262"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F678D55-1DE9-3350-B361-30A0C3D264C8}"/>
                  </a:ext>
                </a:extLst>
              </p:cNvPr>
              <p:cNvCxnSpPr>
                <a:cxnSpLocks/>
              </p:cNvCxnSpPr>
              <p:nvPr/>
            </p:nvCxnSpPr>
            <p:spPr bwMode="auto">
              <a:xfrm>
                <a:off x="9329808"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7A8ACAEC-EF65-48CD-CC9D-A30956A7DDCD}"/>
                  </a:ext>
                </a:extLst>
              </p:cNvPr>
              <p:cNvCxnSpPr>
                <a:cxnSpLocks/>
              </p:cNvCxnSpPr>
              <p:nvPr/>
            </p:nvCxnSpPr>
            <p:spPr bwMode="auto">
              <a:xfrm>
                <a:off x="10112354" y="5542770"/>
                <a:ext cx="0" cy="91440"/>
              </a:xfrm>
              <a:prstGeom prst="line">
                <a:avLst/>
              </a:prstGeom>
              <a:noFill/>
              <a:ln w="28575" cap="flat" cmpd="sng" algn="ctr">
                <a:solidFill>
                  <a:srgbClr val="000000"/>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AEF1E933-5BC9-CD18-D858-D5F987CBCBDF}"/>
                  </a:ext>
                </a:extLst>
              </p:cNvPr>
              <p:cNvCxnSpPr>
                <a:cxnSpLocks/>
              </p:cNvCxnSpPr>
              <p:nvPr/>
            </p:nvCxnSpPr>
            <p:spPr bwMode="auto">
              <a:xfrm>
                <a:off x="10894900" y="5542770"/>
                <a:ext cx="0" cy="91440"/>
              </a:xfrm>
              <a:prstGeom prst="line">
                <a:avLst/>
              </a:prstGeom>
              <a:noFill/>
              <a:ln w="28575" cap="flat" cmpd="sng" algn="ctr">
                <a:solidFill>
                  <a:srgbClr val="000000"/>
                </a:solidFill>
                <a:prstDash val="solid"/>
                <a:round/>
                <a:headEnd type="none" w="med" len="med"/>
                <a:tailEnd type="none" w="med" len="med"/>
              </a:ln>
              <a:effectLst/>
            </p:spPr>
          </p:cxnSp>
        </p:grpSp>
        <p:grpSp>
          <p:nvGrpSpPr>
            <p:cNvPr id="67" name="Group 66">
              <a:extLst>
                <a:ext uri="{FF2B5EF4-FFF2-40B4-BE49-F238E27FC236}">
                  <a16:creationId xmlns:a16="http://schemas.microsoft.com/office/drawing/2014/main" id="{A3F7C39E-71B4-499B-78A5-A0893DA8AC8F}"/>
                </a:ext>
              </a:extLst>
            </p:cNvPr>
            <p:cNvGrpSpPr/>
            <p:nvPr/>
          </p:nvGrpSpPr>
          <p:grpSpPr>
            <a:xfrm>
              <a:off x="5747473" y="5354738"/>
              <a:ext cx="5073050" cy="338554"/>
              <a:chOff x="6044119" y="5613452"/>
              <a:chExt cx="5073050" cy="338554"/>
            </a:xfrm>
          </p:grpSpPr>
          <p:sp>
            <p:nvSpPr>
              <p:cNvPr id="86" name="TextBox 85">
                <a:extLst>
                  <a:ext uri="{FF2B5EF4-FFF2-40B4-BE49-F238E27FC236}">
                    <a16:creationId xmlns:a16="http://schemas.microsoft.com/office/drawing/2014/main" id="{02CA7607-FAF4-D1E4-BB40-0E4EFA7DC6CF}"/>
                  </a:ext>
                </a:extLst>
              </p:cNvPr>
              <p:cNvSpPr txBox="1"/>
              <p:nvPr/>
            </p:nvSpPr>
            <p:spPr bwMode="auto">
              <a:xfrm>
                <a:off x="6044119" y="5613452"/>
                <a:ext cx="3129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0</a:t>
                </a:r>
              </a:p>
            </p:txBody>
          </p:sp>
          <p:sp>
            <p:nvSpPr>
              <p:cNvPr id="87" name="TextBox 86">
                <a:extLst>
                  <a:ext uri="{FF2B5EF4-FFF2-40B4-BE49-F238E27FC236}">
                    <a16:creationId xmlns:a16="http://schemas.microsoft.com/office/drawing/2014/main" id="{CD4E18C9-59AB-7AF5-6206-7B4D6562CB89}"/>
                  </a:ext>
                </a:extLst>
              </p:cNvPr>
              <p:cNvSpPr txBox="1"/>
              <p:nvPr/>
            </p:nvSpPr>
            <p:spPr bwMode="auto">
              <a:xfrm>
                <a:off x="6832186" y="5613452"/>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4</a:t>
                </a:r>
              </a:p>
            </p:txBody>
          </p:sp>
          <p:sp>
            <p:nvSpPr>
              <p:cNvPr id="88" name="TextBox 87">
                <a:extLst>
                  <a:ext uri="{FF2B5EF4-FFF2-40B4-BE49-F238E27FC236}">
                    <a16:creationId xmlns:a16="http://schemas.microsoft.com/office/drawing/2014/main" id="{96405429-7BF5-630C-1576-259718A57E88}"/>
                  </a:ext>
                </a:extLst>
              </p:cNvPr>
              <p:cNvSpPr txBox="1"/>
              <p:nvPr/>
            </p:nvSpPr>
            <p:spPr bwMode="auto">
              <a:xfrm>
                <a:off x="7610355" y="5613452"/>
                <a:ext cx="3145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8</a:t>
                </a:r>
              </a:p>
            </p:txBody>
          </p:sp>
          <p:sp>
            <p:nvSpPr>
              <p:cNvPr id="89" name="TextBox 88">
                <a:extLst>
                  <a:ext uri="{FF2B5EF4-FFF2-40B4-BE49-F238E27FC236}">
                    <a16:creationId xmlns:a16="http://schemas.microsoft.com/office/drawing/2014/main" id="{5A5CAE48-2156-C695-D433-DDCA1679BE2A}"/>
                  </a:ext>
                </a:extLst>
              </p:cNvPr>
              <p:cNvSpPr txBox="1"/>
              <p:nvPr/>
            </p:nvSpPr>
            <p:spPr bwMode="auto">
              <a:xfrm>
                <a:off x="8361813" y="5613452"/>
                <a:ext cx="3690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12</a:t>
                </a:r>
              </a:p>
            </p:txBody>
          </p:sp>
          <p:sp>
            <p:nvSpPr>
              <p:cNvPr id="90" name="TextBox 89">
                <a:extLst>
                  <a:ext uri="{FF2B5EF4-FFF2-40B4-BE49-F238E27FC236}">
                    <a16:creationId xmlns:a16="http://schemas.microsoft.com/office/drawing/2014/main" id="{962C88B3-F08E-633A-232B-85DEC03316F6}"/>
                  </a:ext>
                </a:extLst>
              </p:cNvPr>
              <p:cNvSpPr txBox="1"/>
              <p:nvPr/>
            </p:nvSpPr>
            <p:spPr bwMode="auto">
              <a:xfrm>
                <a:off x="9131957"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16</a:t>
                </a:r>
              </a:p>
            </p:txBody>
          </p:sp>
          <p:sp>
            <p:nvSpPr>
              <p:cNvPr id="91" name="TextBox 90">
                <a:extLst>
                  <a:ext uri="{FF2B5EF4-FFF2-40B4-BE49-F238E27FC236}">
                    <a16:creationId xmlns:a16="http://schemas.microsoft.com/office/drawing/2014/main" id="{9CFC54D0-C1C8-0993-9D4B-CB31F34567CF}"/>
                  </a:ext>
                </a:extLst>
              </p:cNvPr>
              <p:cNvSpPr txBox="1"/>
              <p:nvPr/>
            </p:nvSpPr>
            <p:spPr bwMode="auto">
              <a:xfrm>
                <a:off x="9895970" y="5613452"/>
                <a:ext cx="4315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20</a:t>
                </a:r>
              </a:p>
            </p:txBody>
          </p:sp>
          <p:sp>
            <p:nvSpPr>
              <p:cNvPr id="92" name="TextBox 91">
                <a:extLst>
                  <a:ext uri="{FF2B5EF4-FFF2-40B4-BE49-F238E27FC236}">
                    <a16:creationId xmlns:a16="http://schemas.microsoft.com/office/drawing/2014/main" id="{B621CCA6-64E2-C071-D115-CB2B0175238E}"/>
                  </a:ext>
                </a:extLst>
              </p:cNvPr>
              <p:cNvSpPr txBox="1"/>
              <p:nvPr/>
            </p:nvSpPr>
            <p:spPr bwMode="auto">
              <a:xfrm>
                <a:off x="10684037" y="5613452"/>
                <a:ext cx="4331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24</a:t>
                </a:r>
              </a:p>
            </p:txBody>
          </p:sp>
        </p:grpSp>
        <p:grpSp>
          <p:nvGrpSpPr>
            <p:cNvPr id="68" name="Group 67">
              <a:extLst>
                <a:ext uri="{FF2B5EF4-FFF2-40B4-BE49-F238E27FC236}">
                  <a16:creationId xmlns:a16="http://schemas.microsoft.com/office/drawing/2014/main" id="{747E8304-BC4E-56B2-EC12-2B27438A3C34}"/>
                </a:ext>
              </a:extLst>
            </p:cNvPr>
            <p:cNvGrpSpPr/>
            <p:nvPr/>
          </p:nvGrpSpPr>
          <p:grpSpPr>
            <a:xfrm>
              <a:off x="5359543" y="1853991"/>
              <a:ext cx="506870" cy="3634710"/>
              <a:chOff x="5768923" y="2122865"/>
              <a:chExt cx="506870" cy="3634710"/>
            </a:xfrm>
          </p:grpSpPr>
          <p:sp>
            <p:nvSpPr>
              <p:cNvPr id="82" name="TextBox 81">
                <a:extLst>
                  <a:ext uri="{FF2B5EF4-FFF2-40B4-BE49-F238E27FC236}">
                    <a16:creationId xmlns:a16="http://schemas.microsoft.com/office/drawing/2014/main" id="{0DD156FF-7EBB-5F92-0E0A-0560C9EB9DEB}"/>
                  </a:ext>
                </a:extLst>
              </p:cNvPr>
              <p:cNvSpPr txBox="1"/>
              <p:nvPr/>
            </p:nvSpPr>
            <p:spPr bwMode="auto">
              <a:xfrm>
                <a:off x="5853883" y="5419021"/>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0.1</a:t>
                </a:r>
              </a:p>
            </p:txBody>
          </p:sp>
          <p:sp>
            <p:nvSpPr>
              <p:cNvPr id="83" name="TextBox 82">
                <a:extLst>
                  <a:ext uri="{FF2B5EF4-FFF2-40B4-BE49-F238E27FC236}">
                    <a16:creationId xmlns:a16="http://schemas.microsoft.com/office/drawing/2014/main" id="{9FDAB92F-53F8-3AFD-1F1B-30E98F02EF51}"/>
                  </a:ext>
                </a:extLst>
              </p:cNvPr>
              <p:cNvSpPr txBox="1"/>
              <p:nvPr/>
            </p:nvSpPr>
            <p:spPr bwMode="auto">
              <a:xfrm>
                <a:off x="6025404" y="4320303"/>
                <a:ext cx="2503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1</a:t>
                </a:r>
              </a:p>
            </p:txBody>
          </p:sp>
          <p:sp>
            <p:nvSpPr>
              <p:cNvPr id="84" name="TextBox 83">
                <a:extLst>
                  <a:ext uri="{FF2B5EF4-FFF2-40B4-BE49-F238E27FC236}">
                    <a16:creationId xmlns:a16="http://schemas.microsoft.com/office/drawing/2014/main" id="{ABB64FE8-B55E-3CA2-9211-B59B305ADFF0}"/>
                  </a:ext>
                </a:extLst>
              </p:cNvPr>
              <p:cNvSpPr txBox="1"/>
              <p:nvPr/>
            </p:nvSpPr>
            <p:spPr bwMode="auto">
              <a:xfrm>
                <a:off x="5882737" y="322158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10</a:t>
                </a:r>
              </a:p>
            </p:txBody>
          </p:sp>
          <p:sp>
            <p:nvSpPr>
              <p:cNvPr id="85" name="TextBox 84">
                <a:extLst>
                  <a:ext uri="{FF2B5EF4-FFF2-40B4-BE49-F238E27FC236}">
                    <a16:creationId xmlns:a16="http://schemas.microsoft.com/office/drawing/2014/main" id="{5EAD033E-2AA8-F6F7-8553-69918CE27E7F}"/>
                  </a:ext>
                </a:extLst>
              </p:cNvPr>
              <p:cNvSpPr txBox="1"/>
              <p:nvPr/>
            </p:nvSpPr>
            <p:spPr bwMode="auto">
              <a:xfrm>
                <a:off x="5768923" y="2122865"/>
                <a:ext cx="5068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0" fontAlgn="base" latinLnBrk="0" hangingPunct="0">
                  <a:lnSpc>
                    <a:spcPct val="100000"/>
                  </a:lnSpc>
                  <a:spcBef>
                    <a:spcPct val="5000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cs typeface="Arial" panose="020B0604020202020204" pitchFamily="34" charset="0"/>
                  </a:rPr>
                  <a:t>100</a:t>
                </a:r>
              </a:p>
            </p:txBody>
          </p:sp>
        </p:grpSp>
        <p:grpSp>
          <p:nvGrpSpPr>
            <p:cNvPr id="69" name="Group 68">
              <a:extLst>
                <a:ext uri="{FF2B5EF4-FFF2-40B4-BE49-F238E27FC236}">
                  <a16:creationId xmlns:a16="http://schemas.microsoft.com/office/drawing/2014/main" id="{57C44C2F-CC5C-7118-3C74-037725707028}"/>
                </a:ext>
              </a:extLst>
            </p:cNvPr>
            <p:cNvGrpSpPr/>
            <p:nvPr/>
          </p:nvGrpSpPr>
          <p:grpSpPr>
            <a:xfrm>
              <a:off x="5805617" y="2024055"/>
              <a:ext cx="105305" cy="3303007"/>
              <a:chOff x="6096000" y="2292929"/>
              <a:chExt cx="105305" cy="3303007"/>
            </a:xfrm>
          </p:grpSpPr>
          <p:cxnSp>
            <p:nvCxnSpPr>
              <p:cNvPr id="78" name="Straight Connector 77">
                <a:extLst>
                  <a:ext uri="{FF2B5EF4-FFF2-40B4-BE49-F238E27FC236}">
                    <a16:creationId xmlns:a16="http://schemas.microsoft.com/office/drawing/2014/main" id="{DD19E1C3-C7CC-7DF2-8EF9-C53AF2780DB4}"/>
                  </a:ext>
                </a:extLst>
              </p:cNvPr>
              <p:cNvCxnSpPr>
                <a:cxnSpLocks/>
              </p:cNvCxnSpPr>
              <p:nvPr/>
            </p:nvCxnSpPr>
            <p:spPr bwMode="auto">
              <a:xfrm>
                <a:off x="6096000" y="2292929"/>
                <a:ext cx="105305" cy="0"/>
              </a:xfrm>
              <a:prstGeom prst="line">
                <a:avLst/>
              </a:prstGeom>
              <a:noFill/>
              <a:ln w="28575" cap="flat" cmpd="sng" algn="ctr">
                <a:solidFill>
                  <a:srgbClr val="000000"/>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7F108F47-6195-3C26-EC3C-9FC36984D6DD}"/>
                  </a:ext>
                </a:extLst>
              </p:cNvPr>
              <p:cNvCxnSpPr>
                <a:cxnSpLocks/>
              </p:cNvCxnSpPr>
              <p:nvPr/>
            </p:nvCxnSpPr>
            <p:spPr bwMode="auto">
              <a:xfrm>
                <a:off x="6096000" y="3393931"/>
                <a:ext cx="105305" cy="0"/>
              </a:xfrm>
              <a:prstGeom prst="line">
                <a:avLst/>
              </a:prstGeom>
              <a:noFill/>
              <a:ln w="28575" cap="flat" cmpd="sng" algn="ctr">
                <a:solidFill>
                  <a:srgbClr val="000000"/>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3DECC10-CA2A-3920-8575-12EF759DFB4F}"/>
                  </a:ext>
                </a:extLst>
              </p:cNvPr>
              <p:cNvCxnSpPr>
                <a:cxnSpLocks/>
              </p:cNvCxnSpPr>
              <p:nvPr/>
            </p:nvCxnSpPr>
            <p:spPr bwMode="auto">
              <a:xfrm>
                <a:off x="6096000" y="4494933"/>
                <a:ext cx="105305" cy="0"/>
              </a:xfrm>
              <a:prstGeom prst="line">
                <a:avLst/>
              </a:prstGeom>
              <a:noFill/>
              <a:ln w="28575" cap="flat" cmpd="sng" algn="ctr">
                <a:solidFill>
                  <a:srgbClr val="000000"/>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38FE84F-1D5C-F14E-CD7F-98DB37A56CE6}"/>
                  </a:ext>
                </a:extLst>
              </p:cNvPr>
              <p:cNvCxnSpPr>
                <a:cxnSpLocks/>
              </p:cNvCxnSpPr>
              <p:nvPr/>
            </p:nvCxnSpPr>
            <p:spPr bwMode="auto">
              <a:xfrm>
                <a:off x="6096000" y="5595936"/>
                <a:ext cx="105305" cy="0"/>
              </a:xfrm>
              <a:prstGeom prst="line">
                <a:avLst/>
              </a:prstGeom>
              <a:noFill/>
              <a:ln w="28575" cap="flat" cmpd="sng" algn="ctr">
                <a:solidFill>
                  <a:srgbClr val="000000"/>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6D1010FA-F2B8-F2AA-C6AF-E72380837350}"/>
                </a:ext>
              </a:extLst>
            </p:cNvPr>
            <p:cNvGrpSpPr/>
            <p:nvPr/>
          </p:nvGrpSpPr>
          <p:grpSpPr>
            <a:xfrm>
              <a:off x="5836934" y="3298614"/>
              <a:ext cx="4812856" cy="505410"/>
              <a:chOff x="5836934" y="3298614"/>
              <a:chExt cx="4812856" cy="505410"/>
            </a:xfrm>
          </p:grpSpPr>
          <p:sp>
            <p:nvSpPr>
              <p:cNvPr id="71" name="Oval 70">
                <a:extLst>
                  <a:ext uri="{FF2B5EF4-FFF2-40B4-BE49-F238E27FC236}">
                    <a16:creationId xmlns:a16="http://schemas.microsoft.com/office/drawing/2014/main" id="{BECADB6F-C44C-FF2D-1C11-831A25FB33AD}"/>
                  </a:ext>
                </a:extLst>
              </p:cNvPr>
              <p:cNvSpPr/>
              <p:nvPr/>
            </p:nvSpPr>
            <p:spPr bwMode="auto">
              <a:xfrm>
                <a:off x="10530918" y="3685152"/>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72" name="Oval 71">
                <a:extLst>
                  <a:ext uri="{FF2B5EF4-FFF2-40B4-BE49-F238E27FC236}">
                    <a16:creationId xmlns:a16="http://schemas.microsoft.com/office/drawing/2014/main" id="{08035906-A5A5-8863-0D46-CE25000FE7A6}"/>
                  </a:ext>
                </a:extLst>
              </p:cNvPr>
              <p:cNvSpPr/>
              <p:nvPr/>
            </p:nvSpPr>
            <p:spPr bwMode="auto">
              <a:xfrm>
                <a:off x="6029251" y="3377100"/>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73" name="Oval 72">
                <a:extLst>
                  <a:ext uri="{FF2B5EF4-FFF2-40B4-BE49-F238E27FC236}">
                    <a16:creationId xmlns:a16="http://schemas.microsoft.com/office/drawing/2014/main" id="{E1036E14-23FC-45B7-120D-6F72699D8312}"/>
                  </a:ext>
                </a:extLst>
              </p:cNvPr>
              <p:cNvSpPr/>
              <p:nvPr/>
            </p:nvSpPr>
            <p:spPr bwMode="auto">
              <a:xfrm>
                <a:off x="6234134" y="3298614"/>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74" name="Oval 73">
                <a:extLst>
                  <a:ext uri="{FF2B5EF4-FFF2-40B4-BE49-F238E27FC236}">
                    <a16:creationId xmlns:a16="http://schemas.microsoft.com/office/drawing/2014/main" id="{A354E399-82B9-4E8F-D3F0-00F3F659290B}"/>
                  </a:ext>
                </a:extLst>
              </p:cNvPr>
              <p:cNvSpPr/>
              <p:nvPr/>
            </p:nvSpPr>
            <p:spPr bwMode="auto">
              <a:xfrm>
                <a:off x="6626750" y="3361225"/>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75" name="Oval 74">
                <a:extLst>
                  <a:ext uri="{FF2B5EF4-FFF2-40B4-BE49-F238E27FC236}">
                    <a16:creationId xmlns:a16="http://schemas.microsoft.com/office/drawing/2014/main" id="{6AC4F9FC-47AD-9409-CD33-CD187650F9A8}"/>
                  </a:ext>
                </a:extLst>
              </p:cNvPr>
              <p:cNvSpPr/>
              <p:nvPr/>
            </p:nvSpPr>
            <p:spPr bwMode="auto">
              <a:xfrm>
                <a:off x="7418247" y="3423836"/>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76" name="Freeform 20">
                <a:extLst>
                  <a:ext uri="{FF2B5EF4-FFF2-40B4-BE49-F238E27FC236}">
                    <a16:creationId xmlns:a16="http://schemas.microsoft.com/office/drawing/2014/main" id="{43699414-6360-50BA-86C7-EDE7B3641FBE}"/>
                  </a:ext>
                </a:extLst>
              </p:cNvPr>
              <p:cNvSpPr/>
              <p:nvPr/>
            </p:nvSpPr>
            <p:spPr bwMode="auto">
              <a:xfrm>
                <a:off x="5897898" y="3361225"/>
                <a:ext cx="4709504" cy="385011"/>
              </a:xfrm>
              <a:custGeom>
                <a:avLst/>
                <a:gdLst>
                  <a:gd name="connsiteX0" fmla="*/ 0 w 4709504"/>
                  <a:gd name="connsiteY0" fmla="*/ 371260 h 385011"/>
                  <a:gd name="connsiteX1" fmla="*/ 192506 w 4709504"/>
                  <a:gd name="connsiteY1" fmla="*/ 68752 h 385011"/>
                  <a:gd name="connsiteX2" fmla="*/ 398761 w 4709504"/>
                  <a:gd name="connsiteY2" fmla="*/ 0 h 385011"/>
                  <a:gd name="connsiteX3" fmla="*/ 783772 w 4709504"/>
                  <a:gd name="connsiteY3" fmla="*/ 61877 h 385011"/>
                  <a:gd name="connsiteX4" fmla="*/ 1574418 w 4709504"/>
                  <a:gd name="connsiteY4" fmla="*/ 130629 h 385011"/>
                  <a:gd name="connsiteX5" fmla="*/ 4709504 w 4709504"/>
                  <a:gd name="connsiteY5" fmla="*/ 385011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9504" h="385011">
                    <a:moveTo>
                      <a:pt x="0" y="371260"/>
                    </a:moveTo>
                    <a:lnTo>
                      <a:pt x="192506" y="68752"/>
                    </a:lnTo>
                    <a:lnTo>
                      <a:pt x="398761" y="0"/>
                    </a:lnTo>
                    <a:lnTo>
                      <a:pt x="783772" y="61877"/>
                    </a:lnTo>
                    <a:lnTo>
                      <a:pt x="1574418" y="130629"/>
                    </a:lnTo>
                    <a:lnTo>
                      <a:pt x="4709504" y="385011"/>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77" name="Oval 76">
                <a:extLst>
                  <a:ext uri="{FF2B5EF4-FFF2-40B4-BE49-F238E27FC236}">
                    <a16:creationId xmlns:a16="http://schemas.microsoft.com/office/drawing/2014/main" id="{889C8F24-7EF7-9A0E-A92A-C3B8B4B6C3E0}"/>
                  </a:ext>
                </a:extLst>
              </p:cNvPr>
              <p:cNvSpPr/>
              <p:nvPr/>
            </p:nvSpPr>
            <p:spPr bwMode="auto">
              <a:xfrm>
                <a:off x="5836934" y="3656626"/>
                <a:ext cx="118872" cy="118872"/>
              </a:xfrm>
              <a:prstGeom prst="ellipse">
                <a:avLst/>
              </a:prstGeom>
              <a:solidFill>
                <a:schemeClr val="accent1"/>
              </a:solidFill>
              <a:ln w="0">
                <a:noFill/>
                <a:miter lim="800000"/>
                <a:headEnd/>
                <a:tailEnd/>
              </a:ln>
            </p:spPr>
            <p:txBody>
              <a:bodyPr rtlCol="0" anchor="b"/>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grpSp>
      </p:grpSp>
    </p:spTree>
    <p:extLst>
      <p:ext uri="{BB962C8B-B14F-4D97-AF65-F5344CB8AC3E}">
        <p14:creationId xmlns:p14="http://schemas.microsoft.com/office/powerpoint/2010/main" val="180607506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532512D-3C78-1DFB-F33D-F9516BF8F6B6}"/>
              </a:ext>
            </a:extLst>
          </p:cNvPr>
          <p:cNvSpPr>
            <a:spLocks noGrp="1"/>
          </p:cNvSpPr>
          <p:nvPr>
            <p:ph type="title"/>
          </p:nvPr>
        </p:nvSpPr>
        <p:spPr/>
        <p:txBody>
          <a:bodyPr/>
          <a:lstStyle/>
          <a:p>
            <a:r>
              <a:rPr lang="en-US" altLang="en-US"/>
              <a:t>ALLIANCE A041202: </a:t>
            </a:r>
            <a:r>
              <a:rPr lang="en-US"/>
              <a:t>First-line</a:t>
            </a:r>
            <a:r>
              <a:rPr lang="en-US" altLang="en-US"/>
              <a:t> Ibrutinib ± Rituximab vs </a:t>
            </a:r>
            <a:r>
              <a:rPr lang="en-US" altLang="en-US" dirty="0"/>
              <a:t>Bendamustine</a:t>
            </a:r>
            <a:r>
              <a:rPr lang="en-US" altLang="en-US"/>
              <a:t> + Rituximab</a:t>
            </a:r>
            <a:endParaRPr lang="en-US"/>
          </a:p>
        </p:txBody>
      </p:sp>
      <p:sp>
        <p:nvSpPr>
          <p:cNvPr id="2" name="Content Placeholder 1">
            <a:extLst>
              <a:ext uri="{FF2B5EF4-FFF2-40B4-BE49-F238E27FC236}">
                <a16:creationId xmlns:a16="http://schemas.microsoft.com/office/drawing/2014/main" id="{55DC55C1-08FF-4234-B76A-B323E96D5455}"/>
              </a:ext>
            </a:extLst>
          </p:cNvPr>
          <p:cNvSpPr>
            <a:spLocks noGrp="1"/>
          </p:cNvSpPr>
          <p:nvPr>
            <p:ph idx="1"/>
          </p:nvPr>
        </p:nvSpPr>
        <p:spPr>
          <a:xfrm>
            <a:off x="231078" y="1335023"/>
            <a:ext cx="11740260" cy="485471"/>
          </a:xfrm>
        </p:spPr>
        <p:txBody>
          <a:bodyPr/>
          <a:lstStyle/>
          <a:p>
            <a:pPr>
              <a:buSzPct val="100000"/>
              <a:buFont typeface="Arial" panose="020B0604020202020204" pitchFamily="34" charset="0"/>
              <a:buChar char="•"/>
            </a:pPr>
            <a:r>
              <a:rPr lang="en-US" sz="1800" dirty="0"/>
              <a:t>Multicenter, double-blind, randomized phase III study</a:t>
            </a:r>
          </a:p>
          <a:p>
            <a:pPr>
              <a:buSzPct val="100000"/>
              <a:buFont typeface="Arial" panose="020B0604020202020204" pitchFamily="34" charset="0"/>
              <a:buChar char="•"/>
            </a:pPr>
            <a:endParaRPr lang="en-US" sz="1800" dirty="0"/>
          </a:p>
        </p:txBody>
      </p:sp>
      <p:sp>
        <p:nvSpPr>
          <p:cNvPr id="4" name="Content Placeholder 3">
            <a:extLst>
              <a:ext uri="{FF2B5EF4-FFF2-40B4-BE49-F238E27FC236}">
                <a16:creationId xmlns:a16="http://schemas.microsoft.com/office/drawing/2014/main" id="{ACDC85E6-CFE3-9436-004C-091817ACF272}"/>
              </a:ext>
            </a:extLst>
          </p:cNvPr>
          <p:cNvSpPr>
            <a:spLocks noGrp="1"/>
          </p:cNvSpPr>
          <p:nvPr>
            <p:ph sz="quarter" idx="10"/>
          </p:nvPr>
        </p:nvSpPr>
        <p:spPr/>
        <p:txBody>
          <a:bodyPr/>
          <a:lstStyle/>
          <a:p>
            <a:pPr algn="ctr"/>
            <a:r>
              <a:rPr lang="en-US" altLang="en-US" err="1"/>
              <a:t>Woyach</a:t>
            </a:r>
            <a:r>
              <a:rPr lang="en-US" altLang="en-US"/>
              <a:t>. NEJM. 2018;379:2517. </a:t>
            </a:r>
            <a:r>
              <a:rPr lang="en-US" altLang="en-US" err="1"/>
              <a:t>Woyach</a:t>
            </a:r>
            <a:r>
              <a:rPr lang="en-US" altLang="en-US"/>
              <a:t>. Blood. 2024;143:1616.</a:t>
            </a:r>
          </a:p>
        </p:txBody>
      </p:sp>
      <p:sp>
        <p:nvSpPr>
          <p:cNvPr id="7" name="Text Box 45">
            <a:extLst>
              <a:ext uri="{FF2B5EF4-FFF2-40B4-BE49-F238E27FC236}">
                <a16:creationId xmlns:a16="http://schemas.microsoft.com/office/drawing/2014/main" id="{1FFDCBC5-AD70-F593-9E8D-61E3705E40FB}"/>
              </a:ext>
            </a:extLst>
          </p:cNvPr>
          <p:cNvSpPr txBox="1">
            <a:spLocks noChangeArrowheads="1"/>
          </p:cNvSpPr>
          <p:nvPr/>
        </p:nvSpPr>
        <p:spPr bwMode="auto">
          <a:xfrm>
            <a:off x="314512" y="2564131"/>
            <a:ext cx="303949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GB" altLang="en-US" sz="1600">
                <a:solidFill>
                  <a:srgbClr val="000000"/>
                </a:solidFill>
                <a:latin typeface="+mn-lt"/>
                <a:cs typeface="Calibri" panose="020F0502020204030204" pitchFamily="34" charset="0"/>
              </a:rPr>
              <a:t>Untreated patients with CLL meeting </a:t>
            </a:r>
            <a:r>
              <a:rPr lang="en-GB" altLang="en-US" sz="1600" err="1">
                <a:solidFill>
                  <a:srgbClr val="000000"/>
                </a:solidFill>
                <a:latin typeface="+mn-lt"/>
                <a:cs typeface="Calibri" panose="020F0502020204030204" pitchFamily="34" charset="0"/>
              </a:rPr>
              <a:t>iwCLL</a:t>
            </a:r>
            <a:r>
              <a:rPr lang="en-GB" altLang="en-US" sz="1600">
                <a:solidFill>
                  <a:srgbClr val="000000"/>
                </a:solidFill>
                <a:latin typeface="+mn-lt"/>
                <a:cs typeface="Calibri" panose="020F0502020204030204" pitchFamily="34" charset="0"/>
              </a:rPr>
              <a:t> 2008 criteria for </a:t>
            </a:r>
            <a:r>
              <a:rPr lang="en-GB" altLang="en-US" sz="1600" err="1">
                <a:solidFill>
                  <a:srgbClr val="000000"/>
                </a:solidFill>
                <a:latin typeface="+mn-lt"/>
                <a:cs typeface="Calibri" panose="020F0502020204030204" pitchFamily="34" charset="0"/>
              </a:rPr>
              <a:t>tx</a:t>
            </a:r>
            <a:r>
              <a:rPr lang="en-GB" altLang="en-US" sz="1600">
                <a:solidFill>
                  <a:srgbClr val="000000"/>
                </a:solidFill>
                <a:latin typeface="+mn-lt"/>
                <a:cs typeface="Calibri" panose="020F0502020204030204" pitchFamily="34" charset="0"/>
              </a:rPr>
              <a:t> initiation; aged </a:t>
            </a:r>
            <a:r>
              <a:rPr lang="en-GB" altLang="en-US" sz="1600">
                <a:solidFill>
                  <a:srgbClr val="000000"/>
                </a:solidFill>
                <a:latin typeface="+mn-lt"/>
              </a:rPr>
              <a:t>≥65 yr; EGOG PS 0-2; ANC ≥1000 unless due to BM involvement; PLT ≥30; </a:t>
            </a:r>
            <a:r>
              <a:rPr lang="en-GB" altLang="en-US" sz="1600" err="1">
                <a:solidFill>
                  <a:srgbClr val="000000"/>
                </a:solidFill>
                <a:latin typeface="+mn-lt"/>
              </a:rPr>
              <a:t>CrCl</a:t>
            </a:r>
            <a:r>
              <a:rPr lang="en-GB" altLang="en-US" sz="1600" baseline="-25000" err="1">
                <a:solidFill>
                  <a:srgbClr val="000000"/>
                </a:solidFill>
                <a:latin typeface="+mn-lt"/>
              </a:rPr>
              <a:t>CG</a:t>
            </a:r>
            <a:r>
              <a:rPr lang="en-GB" altLang="en-US" sz="1600">
                <a:solidFill>
                  <a:srgbClr val="000000"/>
                </a:solidFill>
                <a:latin typeface="+mn-lt"/>
              </a:rPr>
              <a:t> ≥40; AST/ALT ≤2.5 x ULN; </a:t>
            </a:r>
          </a:p>
          <a:p>
            <a:pPr algn="ctr">
              <a:lnSpc>
                <a:spcPct val="100000"/>
              </a:lnSpc>
              <a:spcBef>
                <a:spcPct val="0"/>
              </a:spcBef>
              <a:spcAft>
                <a:spcPct val="0"/>
              </a:spcAft>
              <a:buClrTx/>
              <a:buFontTx/>
              <a:buNone/>
              <a:defRPr/>
            </a:pPr>
            <a:r>
              <a:rPr lang="en-GB" altLang="en-US" sz="1600">
                <a:solidFill>
                  <a:srgbClr val="000000"/>
                </a:solidFill>
                <a:latin typeface="+mn-lt"/>
              </a:rPr>
              <a:t>no heparin or warfarin </a:t>
            </a:r>
            <a:br>
              <a:rPr lang="en-GB" altLang="en-US" sz="1600">
                <a:solidFill>
                  <a:srgbClr val="000000"/>
                </a:solidFill>
                <a:latin typeface="+mn-lt"/>
              </a:rPr>
            </a:br>
            <a:r>
              <a:rPr lang="en-GB" altLang="en-US" sz="1600">
                <a:solidFill>
                  <a:srgbClr val="000000"/>
                </a:solidFill>
                <a:latin typeface="+mn-lt"/>
              </a:rPr>
              <a:t>(N = 547)</a:t>
            </a:r>
            <a:endParaRPr lang="en-US" altLang="en-US" sz="1600">
              <a:solidFill>
                <a:srgbClr val="000000"/>
              </a:solidFill>
              <a:latin typeface="+mn-lt"/>
            </a:endParaRPr>
          </a:p>
        </p:txBody>
      </p:sp>
      <p:sp>
        <p:nvSpPr>
          <p:cNvPr id="8" name="Line 52">
            <a:extLst>
              <a:ext uri="{FF2B5EF4-FFF2-40B4-BE49-F238E27FC236}">
                <a16:creationId xmlns:a16="http://schemas.microsoft.com/office/drawing/2014/main" id="{5F1EF0DB-8321-78D1-1731-A587EA689A9E}"/>
              </a:ext>
            </a:extLst>
          </p:cNvPr>
          <p:cNvSpPr>
            <a:spLocks noChangeShapeType="1"/>
          </p:cNvSpPr>
          <p:nvPr/>
        </p:nvSpPr>
        <p:spPr bwMode="auto">
          <a:xfrm rot="5400000" flipV="1">
            <a:off x="3290094" y="2539791"/>
            <a:ext cx="474403" cy="0"/>
          </a:xfrm>
          <a:prstGeom prst="line">
            <a:avLst/>
          </a:prstGeom>
          <a:noFill/>
          <a:ln w="28575">
            <a:solidFill>
              <a:srgbClr val="000000"/>
            </a:solidFill>
            <a:prstDash val="sysDash"/>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9" name="Rectangle 24">
            <a:extLst>
              <a:ext uri="{FF2B5EF4-FFF2-40B4-BE49-F238E27FC236}">
                <a16:creationId xmlns:a16="http://schemas.microsoft.com/office/drawing/2014/main" id="{3194628C-03A2-6B67-7888-EA5022CFF893}"/>
              </a:ext>
            </a:extLst>
          </p:cNvPr>
          <p:cNvSpPr>
            <a:spLocks noChangeArrowheads="1"/>
          </p:cNvSpPr>
          <p:nvPr/>
        </p:nvSpPr>
        <p:spPr bwMode="auto">
          <a:xfrm>
            <a:off x="3803734" y="2367253"/>
            <a:ext cx="6378937" cy="731520"/>
          </a:xfrm>
          <a:prstGeom prst="rect">
            <a:avLst/>
          </a:prstGeom>
          <a:solidFill>
            <a:schemeClr val="accent1"/>
          </a:solidFill>
          <a:ln w="9525">
            <a:noFill/>
            <a:miter lim="800000"/>
            <a:headEnd/>
            <a:tailEnd/>
          </a:ln>
        </p:spPr>
        <p:txBody>
          <a:bodyPr wrap="square"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a:ln>
                  <a:noFill/>
                </a:ln>
                <a:solidFill>
                  <a:schemeClr val="bg2"/>
                </a:solidFill>
                <a:effectLst/>
                <a:uLnTx/>
                <a:uFillTx/>
                <a:cs typeface="Arial" charset="0"/>
              </a:rPr>
              <a:t>Ibrutinib</a:t>
            </a:r>
            <a:r>
              <a:rPr kumimoji="0" lang="en-US" b="0" i="0" u="none" strike="noStrike" kern="0" cap="none" spc="0" normalizeH="0" baseline="0" noProof="0">
                <a:ln>
                  <a:noFill/>
                </a:ln>
                <a:solidFill>
                  <a:schemeClr val="bg2"/>
                </a:solidFill>
                <a:effectLst/>
                <a:uLnTx/>
                <a:uFillTx/>
                <a:cs typeface="Arial" charset="0"/>
              </a:rPr>
              <a:t> </a:t>
            </a:r>
            <a:r>
              <a:rPr kumimoji="0" lang="en-US" sz="1600" b="0" i="0" u="none" strike="noStrike" kern="0" cap="none" spc="0" normalizeH="0" baseline="0" noProof="0">
                <a:ln>
                  <a:noFill/>
                </a:ln>
                <a:solidFill>
                  <a:schemeClr val="bg2"/>
                </a:solidFill>
                <a:effectLst/>
                <a:uLnTx/>
                <a:uFillTx/>
                <a:cs typeface="Arial" charset="0"/>
              </a:rPr>
              <a:t>420 mg QD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2"/>
                </a:solidFill>
                <a:effectLst/>
                <a:uLnTx/>
                <a:uFillTx/>
              </a:rPr>
              <a:t>(n = 182)</a:t>
            </a:r>
          </a:p>
        </p:txBody>
      </p:sp>
      <p:sp>
        <p:nvSpPr>
          <p:cNvPr id="11" name="Rectangle 25">
            <a:extLst>
              <a:ext uri="{FF2B5EF4-FFF2-40B4-BE49-F238E27FC236}">
                <a16:creationId xmlns:a16="http://schemas.microsoft.com/office/drawing/2014/main" id="{215C7632-FB36-B0CD-A91C-BBD0FF3F5FD6}"/>
              </a:ext>
            </a:extLst>
          </p:cNvPr>
          <p:cNvSpPr>
            <a:spLocks noChangeArrowheads="1"/>
          </p:cNvSpPr>
          <p:nvPr/>
        </p:nvSpPr>
        <p:spPr bwMode="auto">
          <a:xfrm>
            <a:off x="3803735" y="3168485"/>
            <a:ext cx="6378936" cy="1076865"/>
          </a:xfrm>
          <a:prstGeom prst="rect">
            <a:avLst/>
          </a:prstGeom>
          <a:solidFill>
            <a:schemeClr val="accent6"/>
          </a:solidFill>
          <a:ln w="9525">
            <a:noFill/>
            <a:miter lim="800000"/>
            <a:headEnd/>
            <a:tailEnd/>
          </a:ln>
        </p:spPr>
        <p:txBody>
          <a:bodyPr wrap="none"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bg2"/>
                </a:solidFill>
                <a:effectLst/>
                <a:uLnTx/>
                <a:uFillTx/>
                <a:cs typeface="Arial" charset="0"/>
              </a:rPr>
              <a:t>Ibrutinib</a:t>
            </a:r>
            <a:r>
              <a:rPr kumimoji="0" lang="en-US" sz="1600" b="0" i="0" u="none" strike="noStrike" kern="0" cap="none" spc="0" normalizeH="0" baseline="0" noProof="0" dirty="0">
                <a:ln>
                  <a:noFill/>
                </a:ln>
                <a:solidFill>
                  <a:schemeClr val="bg2"/>
                </a:solidFill>
                <a:effectLst/>
                <a:uLnTx/>
                <a:uFillTx/>
                <a:cs typeface="Arial" charset="0"/>
              </a:rPr>
              <a:t> 420 mg QD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bg2"/>
                </a:solidFill>
                <a:effectLst/>
                <a:uLnTx/>
                <a:uFillTx/>
                <a:cs typeface="Arial" charset="0"/>
              </a:rPr>
              <a:t>Rituximab</a:t>
            </a:r>
            <a:r>
              <a:rPr kumimoji="0" lang="en-US" sz="1600" b="0" i="0" u="none" strike="noStrike" kern="0" cap="none" spc="0" normalizeH="0" baseline="0" noProof="0" dirty="0">
                <a:ln>
                  <a:noFill/>
                </a:ln>
                <a:solidFill>
                  <a:schemeClr val="bg2"/>
                </a:solidFill>
                <a:effectLst/>
                <a:uLnTx/>
                <a:uFillTx/>
                <a:cs typeface="Arial" charset="0"/>
              </a:rPr>
              <a:t> 375 mg/m</a:t>
            </a:r>
            <a:r>
              <a:rPr kumimoji="0" lang="en-US" sz="1600" b="0" i="0" u="none" strike="noStrike" kern="0" cap="none" spc="0" normalizeH="0" baseline="30000" noProof="0" dirty="0">
                <a:ln>
                  <a:noFill/>
                </a:ln>
                <a:solidFill>
                  <a:schemeClr val="bg2"/>
                </a:solidFill>
                <a:effectLst/>
                <a:uLnTx/>
                <a:uFillTx/>
                <a:cs typeface="Arial" charset="0"/>
              </a:rPr>
              <a:t>2</a:t>
            </a:r>
            <a:r>
              <a:rPr kumimoji="0" lang="en-US" sz="1600" b="0" i="0" u="none" strike="noStrike" kern="0" cap="none" spc="0" normalizeH="0" baseline="0" noProof="0" dirty="0">
                <a:ln>
                  <a:noFill/>
                </a:ln>
                <a:solidFill>
                  <a:schemeClr val="bg2"/>
                </a:solidFill>
                <a:effectLst/>
                <a:uLnTx/>
                <a:uFillTx/>
                <a:cs typeface="Arial" charset="0"/>
              </a:rPr>
              <a:t>/wk x 4 wk starting cycle 2 Day 1; </a:t>
            </a:r>
            <a:br>
              <a:rPr kumimoji="0" lang="en-US" sz="1600" b="0" i="0" u="none" strike="noStrike" kern="0" cap="none" spc="0" normalizeH="0" baseline="0" noProof="0" dirty="0">
                <a:ln>
                  <a:noFill/>
                </a:ln>
                <a:solidFill>
                  <a:schemeClr val="bg2"/>
                </a:solidFill>
                <a:effectLst/>
                <a:uLnTx/>
                <a:uFillTx/>
                <a:cs typeface="Arial" charset="0"/>
              </a:rPr>
            </a:br>
            <a:r>
              <a:rPr kumimoji="0" lang="en-US" sz="1600" b="0" i="0" u="none" strike="noStrike" kern="0" cap="none" spc="0" normalizeH="0" baseline="0" noProof="0" dirty="0">
                <a:ln>
                  <a:noFill/>
                </a:ln>
                <a:solidFill>
                  <a:schemeClr val="bg2"/>
                </a:solidFill>
                <a:effectLst/>
                <a:uLnTx/>
                <a:uFillTx/>
                <a:cs typeface="Arial" charset="0"/>
              </a:rPr>
              <a:t>cycles 3-6 Day 1*</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2"/>
                </a:solidFill>
                <a:effectLst/>
                <a:uLnTx/>
                <a:uFillTx/>
                <a:cs typeface="Arial" charset="0"/>
              </a:rPr>
              <a:t>(n = 182)</a:t>
            </a:r>
            <a:endParaRPr kumimoji="0" lang="en-US" sz="1600" b="0" i="0" u="none" strike="noStrike" kern="0" cap="none" spc="0" normalizeH="0" baseline="0" noProof="0" dirty="0">
              <a:ln>
                <a:noFill/>
              </a:ln>
              <a:solidFill>
                <a:schemeClr val="bg2"/>
              </a:solidFill>
              <a:effectLst/>
              <a:uLnTx/>
              <a:uFillTx/>
            </a:endParaRPr>
          </a:p>
        </p:txBody>
      </p:sp>
      <p:sp>
        <p:nvSpPr>
          <p:cNvPr id="14" name="Rectangle 28">
            <a:extLst>
              <a:ext uri="{FF2B5EF4-FFF2-40B4-BE49-F238E27FC236}">
                <a16:creationId xmlns:a16="http://schemas.microsoft.com/office/drawing/2014/main" id="{AB965379-6378-FF64-CCC4-06FE2D42D065}"/>
              </a:ext>
            </a:extLst>
          </p:cNvPr>
          <p:cNvSpPr>
            <a:spLocks noChangeArrowheads="1"/>
          </p:cNvSpPr>
          <p:nvPr/>
        </p:nvSpPr>
        <p:spPr bwMode="auto">
          <a:xfrm>
            <a:off x="3803735" y="4323956"/>
            <a:ext cx="6378936" cy="1130737"/>
          </a:xfrm>
          <a:prstGeom prst="rect">
            <a:avLst/>
          </a:prstGeom>
          <a:solidFill>
            <a:schemeClr val="bg1">
              <a:lumMod val="50000"/>
            </a:schemeClr>
          </a:solidFill>
          <a:ln w="9525">
            <a:noFill/>
            <a:miter lim="800000"/>
            <a:headEnd/>
            <a:tailEnd/>
          </a:ln>
        </p:spPr>
        <p:txBody>
          <a:bodyPr wrap="square"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chemeClr val="bg2"/>
                </a:solidFill>
                <a:effectLst/>
                <a:uLnTx/>
                <a:uFillTx/>
                <a:cs typeface="Arial" charset="0"/>
              </a:rPr>
              <a:t>Bendamustine</a:t>
            </a:r>
            <a:r>
              <a:rPr kumimoji="0" lang="en-US" sz="1600" b="0" i="0" u="none" strike="noStrike" kern="0" cap="none" spc="0" normalizeH="0" baseline="0" noProof="0">
                <a:ln>
                  <a:noFill/>
                </a:ln>
                <a:solidFill>
                  <a:schemeClr val="bg2"/>
                </a:solidFill>
                <a:effectLst/>
                <a:uLnTx/>
                <a:uFillTx/>
                <a:cs typeface="Arial" charset="0"/>
              </a:rPr>
              <a:t> 90 mg/m</a:t>
            </a:r>
            <a:r>
              <a:rPr kumimoji="0" lang="en-US" sz="1600" b="0" i="0" u="none" strike="noStrike" kern="0" cap="none" spc="0" normalizeH="0" baseline="30000" noProof="0">
                <a:ln>
                  <a:noFill/>
                </a:ln>
                <a:solidFill>
                  <a:schemeClr val="bg2"/>
                </a:solidFill>
                <a:effectLst/>
                <a:uLnTx/>
                <a:uFillTx/>
                <a:cs typeface="Arial" charset="0"/>
              </a:rPr>
              <a:t>2</a:t>
            </a:r>
            <a:r>
              <a:rPr kumimoji="0" lang="en-US" sz="1600" b="0" i="0" u="none" strike="noStrike" kern="0" cap="none" spc="0" normalizeH="0" baseline="0" noProof="0">
                <a:ln>
                  <a:noFill/>
                </a:ln>
                <a:solidFill>
                  <a:schemeClr val="bg2"/>
                </a:solidFill>
                <a:effectLst/>
                <a:uLnTx/>
                <a:uFillTx/>
                <a:cs typeface="Arial" charset="0"/>
              </a:rPr>
              <a:t> on Days 1, 2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charset="0"/>
              </a:rPr>
              <a:t>Rituximab</a:t>
            </a:r>
            <a:r>
              <a:rPr kumimoji="0" lang="en-US" sz="1600" b="0" i="0" u="none" strike="noStrike" kern="0" cap="none" spc="0" normalizeH="0" baseline="0" noProof="0">
                <a:ln>
                  <a:noFill/>
                </a:ln>
                <a:solidFill>
                  <a:schemeClr val="bg2"/>
                </a:solidFill>
                <a:effectLst/>
                <a:uLnTx/>
                <a:uFillTx/>
                <a:cs typeface="Arial" charset="0"/>
              </a:rPr>
              <a:t> 375 mg/m</a:t>
            </a:r>
            <a:r>
              <a:rPr kumimoji="0" lang="en-US" sz="1600" b="0" i="0" u="none" strike="noStrike" kern="0" cap="none" spc="0" normalizeH="0" baseline="30000" noProof="0">
                <a:ln>
                  <a:noFill/>
                </a:ln>
                <a:solidFill>
                  <a:schemeClr val="bg2"/>
                </a:solidFill>
                <a:effectLst/>
                <a:uLnTx/>
                <a:uFillTx/>
                <a:cs typeface="Arial" charset="0"/>
              </a:rPr>
              <a:t>2</a:t>
            </a:r>
            <a:r>
              <a:rPr kumimoji="0" lang="en-US" sz="1600" b="0" i="0" u="none" strike="noStrike" kern="0" cap="none" spc="0" normalizeH="0" baseline="0" noProof="0">
                <a:ln>
                  <a:noFill/>
                </a:ln>
                <a:solidFill>
                  <a:schemeClr val="bg2"/>
                </a:solidFill>
                <a:effectLst/>
                <a:uLnTx/>
                <a:uFillTx/>
                <a:cs typeface="Arial" charset="0"/>
              </a:rPr>
              <a:t> on cycle 1 Day 1; 500 mg/m</a:t>
            </a:r>
            <a:r>
              <a:rPr kumimoji="0" lang="en-US" sz="1600" b="0" i="0" u="none" strike="noStrike" kern="0" cap="none" spc="0" normalizeH="0" baseline="30000" noProof="0">
                <a:ln>
                  <a:noFill/>
                </a:ln>
                <a:solidFill>
                  <a:schemeClr val="bg2"/>
                </a:solidFill>
                <a:effectLst/>
                <a:uLnTx/>
                <a:uFillTx/>
                <a:cs typeface="Arial" charset="0"/>
              </a:rPr>
              <a:t>2</a:t>
            </a:r>
            <a:r>
              <a:rPr kumimoji="0" lang="en-US" sz="1600" b="0" i="0" u="none" strike="noStrike" kern="0" cap="none" spc="0" normalizeH="0" baseline="0" noProof="0">
                <a:ln>
                  <a:noFill/>
                </a:ln>
                <a:solidFill>
                  <a:schemeClr val="bg2"/>
                </a:solidFill>
                <a:effectLst/>
                <a:uLnTx/>
                <a:uFillTx/>
                <a:cs typeface="Arial" charset="0"/>
              </a:rPr>
              <a:t> on cycles 2-6 Day 1*</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2"/>
                </a:solidFill>
                <a:effectLst/>
                <a:uLnTx/>
                <a:uFillTx/>
                <a:cs typeface="Arial" charset="0"/>
              </a:rPr>
              <a:t>(n = 183)</a:t>
            </a:r>
          </a:p>
        </p:txBody>
      </p:sp>
      <p:sp>
        <p:nvSpPr>
          <p:cNvPr id="16" name="Content Placeholder 2">
            <a:extLst>
              <a:ext uri="{FF2B5EF4-FFF2-40B4-BE49-F238E27FC236}">
                <a16:creationId xmlns:a16="http://schemas.microsoft.com/office/drawing/2014/main" id="{315C81A2-0DD7-67B0-4D6D-FE13E3E4627B}"/>
              </a:ext>
            </a:extLst>
          </p:cNvPr>
          <p:cNvSpPr txBox="1">
            <a:spLocks/>
          </p:cNvSpPr>
          <p:nvPr/>
        </p:nvSpPr>
        <p:spPr bwMode="auto">
          <a:xfrm>
            <a:off x="144939" y="5845923"/>
            <a:ext cx="11740260" cy="417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buClr>
                <a:srgbClr val="000000"/>
              </a:buClr>
              <a:buSzPct val="100000"/>
              <a:buFont typeface="Arial" panose="020B0604020202020204" pitchFamily="34" charset="0"/>
              <a:buChar char="•"/>
              <a:defRPr/>
            </a:pPr>
            <a:r>
              <a:rPr kumimoji="0" lang="en-US" sz="1800" b="1" i="0" u="none" strike="noStrike" kern="0" cap="none" spc="0" normalizeH="0" baseline="0" noProof="0" dirty="0">
                <a:ln>
                  <a:noFill/>
                </a:ln>
                <a:solidFill>
                  <a:srgbClr val="000000"/>
                </a:solidFill>
                <a:effectLst/>
                <a:uLnTx/>
                <a:uFillTx/>
                <a:latin typeface="+mn-lt"/>
                <a:ea typeface="+mn-ea"/>
                <a:cs typeface="+mn-cs"/>
              </a:rPr>
              <a:t>Primary endpoint: </a:t>
            </a:r>
            <a:r>
              <a:rPr kumimoji="0" lang="en-US" sz="1800" b="0" i="0" u="none" strike="noStrike" kern="0" cap="none" spc="0" normalizeH="0" baseline="0" noProof="0" dirty="0">
                <a:ln>
                  <a:noFill/>
                </a:ln>
                <a:solidFill>
                  <a:srgbClr val="000000"/>
                </a:solidFill>
                <a:effectLst/>
                <a:uLnTx/>
                <a:uFillTx/>
                <a:latin typeface="+mn-lt"/>
                <a:ea typeface="+mn-ea"/>
                <a:cs typeface="+mn-cs"/>
              </a:rPr>
              <a:t>PFS</a:t>
            </a:r>
          </a:p>
        </p:txBody>
      </p:sp>
      <p:sp>
        <p:nvSpPr>
          <p:cNvPr id="17" name="Text Box 45">
            <a:extLst>
              <a:ext uri="{FF2B5EF4-FFF2-40B4-BE49-F238E27FC236}">
                <a16:creationId xmlns:a16="http://schemas.microsoft.com/office/drawing/2014/main" id="{A1077F14-6F9D-10A6-97A4-BA26ABB948BF}"/>
              </a:ext>
            </a:extLst>
          </p:cNvPr>
          <p:cNvSpPr txBox="1">
            <a:spLocks noChangeArrowheads="1"/>
          </p:cNvSpPr>
          <p:nvPr/>
        </p:nvSpPr>
        <p:spPr bwMode="auto">
          <a:xfrm>
            <a:off x="1525613" y="1645845"/>
            <a:ext cx="400018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GB" altLang="en-US" sz="1200" i="1">
                <a:solidFill>
                  <a:srgbClr val="000000"/>
                </a:solidFill>
                <a:latin typeface="+mn-lt"/>
                <a:cs typeface="Calibri" panose="020F0502020204030204" pitchFamily="34" charset="0"/>
              </a:rPr>
              <a:t>Stratified by Rai stage (high vs intermediate risk), del(11q22.3) or del(17p13.1) (presence vs absence), ZAP-70 methylation (&lt; vs ≥20%)</a:t>
            </a:r>
            <a:endParaRPr lang="en-US" altLang="en-US" sz="1200" i="1">
              <a:solidFill>
                <a:srgbClr val="000000"/>
              </a:solidFill>
              <a:latin typeface="+mn-lt"/>
            </a:endParaRPr>
          </a:p>
        </p:txBody>
      </p:sp>
      <p:sp>
        <p:nvSpPr>
          <p:cNvPr id="18" name="Line 33">
            <a:extLst>
              <a:ext uri="{FF2B5EF4-FFF2-40B4-BE49-F238E27FC236}">
                <a16:creationId xmlns:a16="http://schemas.microsoft.com/office/drawing/2014/main" id="{E0895231-0840-A332-D6E3-751F38C86EEB}"/>
              </a:ext>
            </a:extLst>
          </p:cNvPr>
          <p:cNvSpPr>
            <a:spLocks noChangeShapeType="1"/>
          </p:cNvSpPr>
          <p:nvPr/>
        </p:nvSpPr>
        <p:spPr bwMode="auto">
          <a:xfrm>
            <a:off x="10182672" y="4872455"/>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9" name="Line 33">
            <a:extLst>
              <a:ext uri="{FF2B5EF4-FFF2-40B4-BE49-F238E27FC236}">
                <a16:creationId xmlns:a16="http://schemas.microsoft.com/office/drawing/2014/main" id="{EB6C5895-B20E-3D16-62A9-C5FD7B5BA038}"/>
              </a:ext>
            </a:extLst>
          </p:cNvPr>
          <p:cNvSpPr>
            <a:spLocks noChangeShapeType="1"/>
          </p:cNvSpPr>
          <p:nvPr/>
        </p:nvSpPr>
        <p:spPr bwMode="auto">
          <a:xfrm>
            <a:off x="10182672" y="2733355"/>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0" name="Rectangle 46">
            <a:extLst>
              <a:ext uri="{FF2B5EF4-FFF2-40B4-BE49-F238E27FC236}">
                <a16:creationId xmlns:a16="http://schemas.microsoft.com/office/drawing/2014/main" id="{AAA2AC4F-A9B6-580C-A13B-C802956C04C5}"/>
              </a:ext>
            </a:extLst>
          </p:cNvPr>
          <p:cNvSpPr>
            <a:spLocks noChangeArrowheads="1"/>
          </p:cNvSpPr>
          <p:nvPr/>
        </p:nvSpPr>
        <p:spPr bwMode="auto">
          <a:xfrm>
            <a:off x="10737507" y="2561604"/>
            <a:ext cx="9712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US" altLang="en-US" sz="1600" i="1">
                <a:solidFill>
                  <a:srgbClr val="000000"/>
                </a:solidFill>
                <a:latin typeface="+mn-lt"/>
              </a:rPr>
              <a:t>Until PD</a:t>
            </a:r>
          </a:p>
        </p:txBody>
      </p:sp>
      <p:sp>
        <p:nvSpPr>
          <p:cNvPr id="21" name="Rectangle 46">
            <a:extLst>
              <a:ext uri="{FF2B5EF4-FFF2-40B4-BE49-F238E27FC236}">
                <a16:creationId xmlns:a16="http://schemas.microsoft.com/office/drawing/2014/main" id="{AD01C806-97B8-FD80-A10A-1B1EE23E1BD2}"/>
              </a:ext>
            </a:extLst>
          </p:cNvPr>
          <p:cNvSpPr>
            <a:spLocks noChangeArrowheads="1"/>
          </p:cNvSpPr>
          <p:nvPr/>
        </p:nvSpPr>
        <p:spPr bwMode="auto">
          <a:xfrm>
            <a:off x="10417216" y="4341997"/>
            <a:ext cx="177478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US" altLang="en-US" sz="1600" i="1">
                <a:solidFill>
                  <a:srgbClr val="000000"/>
                </a:solidFill>
                <a:latin typeface="+mn-lt"/>
              </a:rPr>
              <a:t>Crossover to ibrutinib w/n </a:t>
            </a:r>
            <a:br>
              <a:rPr lang="en-US" altLang="en-US" sz="1600" i="1">
                <a:solidFill>
                  <a:srgbClr val="000000"/>
                </a:solidFill>
                <a:latin typeface="+mn-lt"/>
              </a:rPr>
            </a:br>
            <a:r>
              <a:rPr lang="en-US" altLang="en-US" sz="1600" i="1">
                <a:solidFill>
                  <a:srgbClr val="000000"/>
                </a:solidFill>
                <a:latin typeface="+mn-lt"/>
              </a:rPr>
              <a:t>1 yr of PD allowed</a:t>
            </a:r>
          </a:p>
        </p:txBody>
      </p:sp>
      <p:sp>
        <p:nvSpPr>
          <p:cNvPr id="22" name="Line 33">
            <a:extLst>
              <a:ext uri="{FF2B5EF4-FFF2-40B4-BE49-F238E27FC236}">
                <a16:creationId xmlns:a16="http://schemas.microsoft.com/office/drawing/2014/main" id="{5FE3FBB4-2FEB-1C36-B6BC-17D6EE433B9A}"/>
              </a:ext>
            </a:extLst>
          </p:cNvPr>
          <p:cNvSpPr>
            <a:spLocks noChangeShapeType="1"/>
          </p:cNvSpPr>
          <p:nvPr/>
        </p:nvSpPr>
        <p:spPr bwMode="auto">
          <a:xfrm>
            <a:off x="10182673" y="3552044"/>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3" name="Rectangle 46">
            <a:extLst>
              <a:ext uri="{FF2B5EF4-FFF2-40B4-BE49-F238E27FC236}">
                <a16:creationId xmlns:a16="http://schemas.microsoft.com/office/drawing/2014/main" id="{39F8B540-418F-AF2E-388A-2D4272300E86}"/>
              </a:ext>
            </a:extLst>
          </p:cNvPr>
          <p:cNvSpPr>
            <a:spLocks noChangeArrowheads="1"/>
          </p:cNvSpPr>
          <p:nvPr/>
        </p:nvSpPr>
        <p:spPr bwMode="auto">
          <a:xfrm>
            <a:off x="10636609" y="3293567"/>
            <a:ext cx="11730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US" altLang="en-US" sz="1600" i="1">
                <a:solidFill>
                  <a:srgbClr val="000000"/>
                </a:solidFill>
                <a:latin typeface="+mn-lt"/>
              </a:rPr>
              <a:t>Ibrutinib until PD</a:t>
            </a:r>
          </a:p>
        </p:txBody>
      </p:sp>
      <p:sp>
        <p:nvSpPr>
          <p:cNvPr id="24" name="TextBox 23">
            <a:extLst>
              <a:ext uri="{FF2B5EF4-FFF2-40B4-BE49-F238E27FC236}">
                <a16:creationId xmlns:a16="http://schemas.microsoft.com/office/drawing/2014/main" id="{A61C3887-A757-CB90-9ED2-9F2CB1BFC188}"/>
              </a:ext>
            </a:extLst>
          </p:cNvPr>
          <p:cNvSpPr txBox="1"/>
          <p:nvPr/>
        </p:nvSpPr>
        <p:spPr bwMode="auto">
          <a:xfrm>
            <a:off x="3803734" y="5478914"/>
            <a:ext cx="1585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spcAft>
                <a:spcPct val="0"/>
              </a:spcAft>
              <a:defRPr/>
            </a:pPr>
            <a:r>
              <a:rPr lang="en-US" sz="1400">
                <a:solidFill>
                  <a:srgbClr val="000000"/>
                </a:solidFill>
              </a:rPr>
              <a:t>*28-day cycles.</a:t>
            </a:r>
          </a:p>
        </p:txBody>
      </p:sp>
      <p:grpSp>
        <p:nvGrpSpPr>
          <p:cNvPr id="6" name="Group 5">
            <a:extLst>
              <a:ext uri="{FF2B5EF4-FFF2-40B4-BE49-F238E27FC236}">
                <a16:creationId xmlns:a16="http://schemas.microsoft.com/office/drawing/2014/main" id="{7401C737-816D-EBD0-021F-E2626127A599}"/>
              </a:ext>
            </a:extLst>
          </p:cNvPr>
          <p:cNvGrpSpPr/>
          <p:nvPr/>
        </p:nvGrpSpPr>
        <p:grpSpPr>
          <a:xfrm>
            <a:off x="3337635" y="2843542"/>
            <a:ext cx="389371" cy="1726750"/>
            <a:chOff x="3331815" y="2695275"/>
            <a:chExt cx="389371" cy="1726750"/>
          </a:xfrm>
        </p:grpSpPr>
        <p:sp>
          <p:nvSpPr>
            <p:cNvPr id="13" name="Line 27">
              <a:extLst>
                <a:ext uri="{FF2B5EF4-FFF2-40B4-BE49-F238E27FC236}">
                  <a16:creationId xmlns:a16="http://schemas.microsoft.com/office/drawing/2014/main" id="{9E3BE29A-61BF-D0B4-4EA3-B7D5EFA5F72F}"/>
                </a:ext>
              </a:extLst>
            </p:cNvPr>
            <p:cNvSpPr>
              <a:spLocks noChangeShapeType="1"/>
            </p:cNvSpPr>
            <p:nvPr/>
          </p:nvSpPr>
          <p:spPr bwMode="auto">
            <a:xfrm flipV="1">
              <a:off x="3333406" y="2695275"/>
              <a:ext cx="386191" cy="26293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5" name="Line 33">
              <a:extLst>
                <a:ext uri="{FF2B5EF4-FFF2-40B4-BE49-F238E27FC236}">
                  <a16:creationId xmlns:a16="http://schemas.microsoft.com/office/drawing/2014/main" id="{793D7F11-EC12-AC96-0361-64A187243851}"/>
                </a:ext>
              </a:extLst>
            </p:cNvPr>
            <p:cNvSpPr>
              <a:spLocks noChangeShapeType="1"/>
            </p:cNvSpPr>
            <p:nvPr/>
          </p:nvSpPr>
          <p:spPr bwMode="auto">
            <a:xfrm>
              <a:off x="3333406" y="3558650"/>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5" name="Line 27">
              <a:extLst>
                <a:ext uri="{FF2B5EF4-FFF2-40B4-BE49-F238E27FC236}">
                  <a16:creationId xmlns:a16="http://schemas.microsoft.com/office/drawing/2014/main" id="{8C7A25F6-191E-9BB6-565B-415D110E6689}"/>
                </a:ext>
              </a:extLst>
            </p:cNvPr>
            <p:cNvSpPr>
              <a:spLocks noChangeShapeType="1"/>
            </p:cNvSpPr>
            <p:nvPr/>
          </p:nvSpPr>
          <p:spPr bwMode="auto">
            <a:xfrm>
              <a:off x="3331815" y="4159087"/>
              <a:ext cx="386191" cy="26293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Tree>
    <p:extLst>
      <p:ext uri="{BB962C8B-B14F-4D97-AF65-F5344CB8AC3E}">
        <p14:creationId xmlns:p14="http://schemas.microsoft.com/office/powerpoint/2010/main" val="24050259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C45D21-EAC1-23D5-DD3F-044A5110EF91}"/>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9172C47F-892F-9B93-9A50-6303F19080D0}"/>
              </a:ext>
            </a:extLst>
          </p:cNvPr>
          <p:cNvGrpSpPr/>
          <p:nvPr/>
        </p:nvGrpSpPr>
        <p:grpSpPr>
          <a:xfrm>
            <a:off x="2598371" y="1422893"/>
            <a:ext cx="4914306" cy="2071640"/>
            <a:chOff x="6008914" y="1392052"/>
            <a:chExt cx="4948420" cy="2752712"/>
          </a:xfrm>
        </p:grpSpPr>
        <p:sp>
          <p:nvSpPr>
            <p:cNvPr id="5" name="Freeform: Shape 4">
              <a:extLst>
                <a:ext uri="{FF2B5EF4-FFF2-40B4-BE49-F238E27FC236}">
                  <a16:creationId xmlns:a16="http://schemas.microsoft.com/office/drawing/2014/main" id="{ABE9058E-957D-BE4E-6D62-AD7573B648B5}"/>
                </a:ext>
              </a:extLst>
            </p:cNvPr>
            <p:cNvSpPr/>
            <p:nvPr/>
          </p:nvSpPr>
          <p:spPr bwMode="auto">
            <a:xfrm>
              <a:off x="7670907" y="2491885"/>
              <a:ext cx="3286427" cy="1652879"/>
            </a:xfrm>
            <a:custGeom>
              <a:avLst/>
              <a:gdLst>
                <a:gd name="connsiteX0" fmla="*/ 3286427 w 3286427"/>
                <a:gd name="connsiteY0" fmla="*/ 1652879 h 1652879"/>
                <a:gd name="connsiteX1" fmla="*/ 2573079 w 3286427"/>
                <a:gd name="connsiteY1" fmla="*/ 1652879 h 1652879"/>
                <a:gd name="connsiteX2" fmla="*/ 2573079 w 3286427"/>
                <a:gd name="connsiteY2" fmla="*/ 1556220 h 1652879"/>
                <a:gd name="connsiteX3" fmla="*/ 2501551 w 3286427"/>
                <a:gd name="connsiteY3" fmla="*/ 1556220 h 1652879"/>
                <a:gd name="connsiteX4" fmla="*/ 2501551 w 3286427"/>
                <a:gd name="connsiteY4" fmla="*/ 1467293 h 1652879"/>
                <a:gd name="connsiteX5" fmla="*/ 2352696 w 3286427"/>
                <a:gd name="connsiteY5" fmla="*/ 1467293 h 1652879"/>
                <a:gd name="connsiteX6" fmla="*/ 2352696 w 3286427"/>
                <a:gd name="connsiteY6" fmla="*/ 1409297 h 1652879"/>
                <a:gd name="connsiteX7" fmla="*/ 2257969 w 3286427"/>
                <a:gd name="connsiteY7" fmla="*/ 1409297 h 1652879"/>
                <a:gd name="connsiteX8" fmla="*/ 2257969 w 3286427"/>
                <a:gd name="connsiteY8" fmla="*/ 1351301 h 1652879"/>
                <a:gd name="connsiteX9" fmla="*/ 2107180 w 3286427"/>
                <a:gd name="connsiteY9" fmla="*/ 1351301 h 1652879"/>
                <a:gd name="connsiteX10" fmla="*/ 2107180 w 3286427"/>
                <a:gd name="connsiteY10" fmla="*/ 1320370 h 1652879"/>
                <a:gd name="connsiteX11" fmla="*/ 2091715 w 3286427"/>
                <a:gd name="connsiteY11" fmla="*/ 1320370 h 1652879"/>
                <a:gd name="connsiteX12" fmla="*/ 2091715 w 3286427"/>
                <a:gd name="connsiteY12" fmla="*/ 1272041 h 1652879"/>
                <a:gd name="connsiteX13" fmla="*/ 2082049 w 3286427"/>
                <a:gd name="connsiteY13" fmla="*/ 1272041 h 1652879"/>
                <a:gd name="connsiteX14" fmla="*/ 2082049 w 3286427"/>
                <a:gd name="connsiteY14" fmla="*/ 1235310 h 1652879"/>
                <a:gd name="connsiteX15" fmla="*/ 2037585 w 3286427"/>
                <a:gd name="connsiteY15" fmla="*/ 1235310 h 1652879"/>
                <a:gd name="connsiteX16" fmla="*/ 2037585 w 3286427"/>
                <a:gd name="connsiteY16" fmla="*/ 1171515 h 1652879"/>
                <a:gd name="connsiteX17" fmla="*/ 1985389 w 3286427"/>
                <a:gd name="connsiteY17" fmla="*/ 1171515 h 1652879"/>
                <a:gd name="connsiteX18" fmla="*/ 1985389 w 3286427"/>
                <a:gd name="connsiteY18" fmla="*/ 1134784 h 1652879"/>
                <a:gd name="connsiteX19" fmla="*/ 1875197 w 3286427"/>
                <a:gd name="connsiteY19" fmla="*/ 1134784 h 1652879"/>
                <a:gd name="connsiteX20" fmla="*/ 1875197 w 3286427"/>
                <a:gd name="connsiteY20" fmla="*/ 1098053 h 1652879"/>
                <a:gd name="connsiteX21" fmla="*/ 1794003 w 3286427"/>
                <a:gd name="connsiteY21" fmla="*/ 1098053 h 1652879"/>
                <a:gd name="connsiteX22" fmla="*/ 1794003 w 3286427"/>
                <a:gd name="connsiteY22" fmla="*/ 1032325 h 1652879"/>
                <a:gd name="connsiteX23" fmla="*/ 1658679 w 3286427"/>
                <a:gd name="connsiteY23" fmla="*/ 1032325 h 1652879"/>
                <a:gd name="connsiteX24" fmla="*/ 1658679 w 3286427"/>
                <a:gd name="connsiteY24" fmla="*/ 1005260 h 1652879"/>
                <a:gd name="connsiteX25" fmla="*/ 1496291 w 3286427"/>
                <a:gd name="connsiteY25" fmla="*/ 1005260 h 1652879"/>
                <a:gd name="connsiteX26" fmla="*/ 1496291 w 3286427"/>
                <a:gd name="connsiteY26" fmla="*/ 974329 h 1652879"/>
                <a:gd name="connsiteX27" fmla="*/ 1457627 w 3286427"/>
                <a:gd name="connsiteY27" fmla="*/ 974329 h 1652879"/>
                <a:gd name="connsiteX28" fmla="*/ 1457627 w 3286427"/>
                <a:gd name="connsiteY28" fmla="*/ 937598 h 1652879"/>
                <a:gd name="connsiteX29" fmla="*/ 1411231 w 3286427"/>
                <a:gd name="connsiteY29" fmla="*/ 937598 h 1652879"/>
                <a:gd name="connsiteX30" fmla="*/ 1411231 w 3286427"/>
                <a:gd name="connsiteY30" fmla="*/ 914400 h 1652879"/>
                <a:gd name="connsiteX31" fmla="*/ 1326170 w 3286427"/>
                <a:gd name="connsiteY31" fmla="*/ 914400 h 1652879"/>
                <a:gd name="connsiteX32" fmla="*/ 1326170 w 3286427"/>
                <a:gd name="connsiteY32" fmla="*/ 871870 h 1652879"/>
                <a:gd name="connsiteX33" fmla="*/ 1304905 w 3286427"/>
                <a:gd name="connsiteY33" fmla="*/ 871870 h 1652879"/>
                <a:gd name="connsiteX34" fmla="*/ 1304905 w 3286427"/>
                <a:gd name="connsiteY34" fmla="*/ 844805 h 1652879"/>
                <a:gd name="connsiteX35" fmla="*/ 1285573 w 3286427"/>
                <a:gd name="connsiteY35" fmla="*/ 844805 h 1652879"/>
                <a:gd name="connsiteX36" fmla="*/ 1285573 w 3286427"/>
                <a:gd name="connsiteY36" fmla="*/ 769411 h 1652879"/>
                <a:gd name="connsiteX37" fmla="*/ 1165715 w 3286427"/>
                <a:gd name="connsiteY37" fmla="*/ 769411 h 1652879"/>
                <a:gd name="connsiteX38" fmla="*/ 1165715 w 3286427"/>
                <a:gd name="connsiteY38" fmla="*/ 740413 h 1652879"/>
                <a:gd name="connsiteX39" fmla="*/ 1094187 w 3286427"/>
                <a:gd name="connsiteY39" fmla="*/ 740413 h 1652879"/>
                <a:gd name="connsiteX40" fmla="*/ 1094187 w 3286427"/>
                <a:gd name="connsiteY40" fmla="*/ 721081 h 1652879"/>
                <a:gd name="connsiteX41" fmla="*/ 1080655 w 3286427"/>
                <a:gd name="connsiteY41" fmla="*/ 721081 h 1652879"/>
                <a:gd name="connsiteX42" fmla="*/ 1080655 w 3286427"/>
                <a:gd name="connsiteY42" fmla="*/ 684350 h 1652879"/>
                <a:gd name="connsiteX43" fmla="*/ 1059390 w 3286427"/>
                <a:gd name="connsiteY43" fmla="*/ 684350 h 1652879"/>
                <a:gd name="connsiteX44" fmla="*/ 1059390 w 3286427"/>
                <a:gd name="connsiteY44" fmla="*/ 665018 h 1652879"/>
                <a:gd name="connsiteX45" fmla="*/ 1020726 w 3286427"/>
                <a:gd name="connsiteY45" fmla="*/ 665018 h 1652879"/>
                <a:gd name="connsiteX46" fmla="*/ 1020726 w 3286427"/>
                <a:gd name="connsiteY46" fmla="*/ 607022 h 1652879"/>
                <a:gd name="connsiteX47" fmla="*/ 1005260 w 3286427"/>
                <a:gd name="connsiteY47" fmla="*/ 607022 h 1652879"/>
                <a:gd name="connsiteX48" fmla="*/ 1005260 w 3286427"/>
                <a:gd name="connsiteY48" fmla="*/ 585757 h 1652879"/>
                <a:gd name="connsiteX49" fmla="*/ 954997 w 3286427"/>
                <a:gd name="connsiteY49" fmla="*/ 585757 h 1652879"/>
                <a:gd name="connsiteX50" fmla="*/ 954997 w 3286427"/>
                <a:gd name="connsiteY50" fmla="*/ 539361 h 1652879"/>
                <a:gd name="connsiteX51" fmla="*/ 939532 w 3286427"/>
                <a:gd name="connsiteY51" fmla="*/ 539361 h 1652879"/>
                <a:gd name="connsiteX52" fmla="*/ 939532 w 3286427"/>
                <a:gd name="connsiteY52" fmla="*/ 508430 h 1652879"/>
                <a:gd name="connsiteX53" fmla="*/ 755879 w 3286427"/>
                <a:gd name="connsiteY53" fmla="*/ 508430 h 1652879"/>
                <a:gd name="connsiteX54" fmla="*/ 755879 w 3286427"/>
                <a:gd name="connsiteY54" fmla="*/ 469766 h 1652879"/>
                <a:gd name="connsiteX55" fmla="*/ 630221 w 3286427"/>
                <a:gd name="connsiteY55" fmla="*/ 469766 h 1652879"/>
                <a:gd name="connsiteX56" fmla="*/ 630221 w 3286427"/>
                <a:gd name="connsiteY56" fmla="*/ 452367 h 1652879"/>
                <a:gd name="connsiteX57" fmla="*/ 603156 w 3286427"/>
                <a:gd name="connsiteY57" fmla="*/ 452367 h 1652879"/>
                <a:gd name="connsiteX58" fmla="*/ 603156 w 3286427"/>
                <a:gd name="connsiteY58" fmla="*/ 419503 h 1652879"/>
                <a:gd name="connsiteX59" fmla="*/ 572225 w 3286427"/>
                <a:gd name="connsiteY59" fmla="*/ 419503 h 1652879"/>
                <a:gd name="connsiteX60" fmla="*/ 572225 w 3286427"/>
                <a:gd name="connsiteY60" fmla="*/ 365373 h 1652879"/>
                <a:gd name="connsiteX61" fmla="*/ 554827 w 3286427"/>
                <a:gd name="connsiteY61" fmla="*/ 365373 h 1652879"/>
                <a:gd name="connsiteX62" fmla="*/ 554827 w 3286427"/>
                <a:gd name="connsiteY62" fmla="*/ 330576 h 1652879"/>
                <a:gd name="connsiteX63" fmla="*/ 537428 w 3286427"/>
                <a:gd name="connsiteY63" fmla="*/ 330576 h 1652879"/>
                <a:gd name="connsiteX64" fmla="*/ 537428 w 3286427"/>
                <a:gd name="connsiteY64" fmla="*/ 313177 h 1652879"/>
                <a:gd name="connsiteX65" fmla="*/ 407904 w 3286427"/>
                <a:gd name="connsiteY65" fmla="*/ 313177 h 1652879"/>
                <a:gd name="connsiteX66" fmla="*/ 407904 w 3286427"/>
                <a:gd name="connsiteY66" fmla="*/ 293845 h 1652879"/>
                <a:gd name="connsiteX67" fmla="*/ 371173 w 3286427"/>
                <a:gd name="connsiteY67" fmla="*/ 293845 h 1652879"/>
                <a:gd name="connsiteX68" fmla="*/ 371173 w 3286427"/>
                <a:gd name="connsiteY68" fmla="*/ 259048 h 1652879"/>
                <a:gd name="connsiteX69" fmla="*/ 278380 w 3286427"/>
                <a:gd name="connsiteY69" fmla="*/ 259048 h 1652879"/>
                <a:gd name="connsiteX70" fmla="*/ 278380 w 3286427"/>
                <a:gd name="connsiteY70" fmla="*/ 231983 h 1652879"/>
                <a:gd name="connsiteX71" fmla="*/ 243583 w 3286427"/>
                <a:gd name="connsiteY71" fmla="*/ 231983 h 1652879"/>
                <a:gd name="connsiteX72" fmla="*/ 243583 w 3286427"/>
                <a:gd name="connsiteY72" fmla="*/ 214584 h 1652879"/>
                <a:gd name="connsiteX73" fmla="*/ 185587 w 3286427"/>
                <a:gd name="connsiteY73" fmla="*/ 214584 h 1652879"/>
                <a:gd name="connsiteX74" fmla="*/ 185587 w 3286427"/>
                <a:gd name="connsiteY74" fmla="*/ 185586 h 1652879"/>
                <a:gd name="connsiteX75" fmla="*/ 166255 w 3286427"/>
                <a:gd name="connsiteY75" fmla="*/ 185586 h 1652879"/>
                <a:gd name="connsiteX76" fmla="*/ 166255 w 3286427"/>
                <a:gd name="connsiteY76" fmla="*/ 162388 h 1652879"/>
                <a:gd name="connsiteX77" fmla="*/ 144990 w 3286427"/>
                <a:gd name="connsiteY77" fmla="*/ 162388 h 1652879"/>
                <a:gd name="connsiteX78" fmla="*/ 144990 w 3286427"/>
                <a:gd name="connsiteY78" fmla="*/ 135323 h 1652879"/>
                <a:gd name="connsiteX79" fmla="*/ 117925 w 3286427"/>
                <a:gd name="connsiteY79" fmla="*/ 135323 h 1652879"/>
                <a:gd name="connsiteX80" fmla="*/ 117925 w 3286427"/>
                <a:gd name="connsiteY80" fmla="*/ 104392 h 1652879"/>
                <a:gd name="connsiteX81" fmla="*/ 100526 w 3286427"/>
                <a:gd name="connsiteY81" fmla="*/ 104392 h 1652879"/>
                <a:gd name="connsiteX82" fmla="*/ 100526 w 3286427"/>
                <a:gd name="connsiteY82" fmla="*/ 81194 h 1652879"/>
                <a:gd name="connsiteX83" fmla="*/ 73462 w 3286427"/>
                <a:gd name="connsiteY83" fmla="*/ 81194 h 1652879"/>
                <a:gd name="connsiteX84" fmla="*/ 73462 w 3286427"/>
                <a:gd name="connsiteY84" fmla="*/ 44463 h 1652879"/>
                <a:gd name="connsiteX85" fmla="*/ 38664 w 3286427"/>
                <a:gd name="connsiteY85" fmla="*/ 44463 h 1652879"/>
                <a:gd name="connsiteX86" fmla="*/ 38664 w 3286427"/>
                <a:gd name="connsiteY86" fmla="*/ 25131 h 1652879"/>
                <a:gd name="connsiteX87" fmla="*/ 0 w 3286427"/>
                <a:gd name="connsiteY87" fmla="*/ 25131 h 1652879"/>
                <a:gd name="connsiteX88" fmla="*/ 0 w 3286427"/>
                <a:gd name="connsiteY88" fmla="*/ 0 h 165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286427" h="1652879">
                  <a:moveTo>
                    <a:pt x="3286427" y="1652879"/>
                  </a:moveTo>
                  <a:lnTo>
                    <a:pt x="2573079" y="1652879"/>
                  </a:lnTo>
                  <a:lnTo>
                    <a:pt x="2573079" y="1556220"/>
                  </a:lnTo>
                  <a:lnTo>
                    <a:pt x="2501551" y="1556220"/>
                  </a:lnTo>
                  <a:lnTo>
                    <a:pt x="2501551" y="1467293"/>
                  </a:lnTo>
                  <a:lnTo>
                    <a:pt x="2352696" y="1467293"/>
                  </a:lnTo>
                  <a:lnTo>
                    <a:pt x="2352696" y="1409297"/>
                  </a:lnTo>
                  <a:lnTo>
                    <a:pt x="2257969" y="1409297"/>
                  </a:lnTo>
                  <a:lnTo>
                    <a:pt x="2257969" y="1351301"/>
                  </a:lnTo>
                  <a:lnTo>
                    <a:pt x="2107180" y="1351301"/>
                  </a:lnTo>
                  <a:lnTo>
                    <a:pt x="2107180" y="1320370"/>
                  </a:lnTo>
                  <a:lnTo>
                    <a:pt x="2091715" y="1320370"/>
                  </a:lnTo>
                  <a:lnTo>
                    <a:pt x="2091715" y="1272041"/>
                  </a:lnTo>
                  <a:lnTo>
                    <a:pt x="2082049" y="1272041"/>
                  </a:lnTo>
                  <a:lnTo>
                    <a:pt x="2082049" y="1235310"/>
                  </a:lnTo>
                  <a:lnTo>
                    <a:pt x="2037585" y="1235310"/>
                  </a:lnTo>
                  <a:lnTo>
                    <a:pt x="2037585" y="1171515"/>
                  </a:lnTo>
                  <a:lnTo>
                    <a:pt x="1985389" y="1171515"/>
                  </a:lnTo>
                  <a:lnTo>
                    <a:pt x="1985389" y="1134784"/>
                  </a:lnTo>
                  <a:lnTo>
                    <a:pt x="1875197" y="1134784"/>
                  </a:lnTo>
                  <a:lnTo>
                    <a:pt x="1875197" y="1098053"/>
                  </a:lnTo>
                  <a:lnTo>
                    <a:pt x="1794003" y="1098053"/>
                  </a:lnTo>
                  <a:lnTo>
                    <a:pt x="1794003" y="1032325"/>
                  </a:lnTo>
                  <a:lnTo>
                    <a:pt x="1658679" y="1032325"/>
                  </a:lnTo>
                  <a:lnTo>
                    <a:pt x="1658679" y="1005260"/>
                  </a:lnTo>
                  <a:lnTo>
                    <a:pt x="1496291" y="1005260"/>
                  </a:lnTo>
                  <a:lnTo>
                    <a:pt x="1496291" y="974329"/>
                  </a:lnTo>
                  <a:lnTo>
                    <a:pt x="1457627" y="974329"/>
                  </a:lnTo>
                  <a:lnTo>
                    <a:pt x="1457627" y="937598"/>
                  </a:lnTo>
                  <a:lnTo>
                    <a:pt x="1411231" y="937598"/>
                  </a:lnTo>
                  <a:lnTo>
                    <a:pt x="1411231" y="914400"/>
                  </a:lnTo>
                  <a:lnTo>
                    <a:pt x="1326170" y="914400"/>
                  </a:lnTo>
                  <a:lnTo>
                    <a:pt x="1326170" y="871870"/>
                  </a:lnTo>
                  <a:lnTo>
                    <a:pt x="1304905" y="871870"/>
                  </a:lnTo>
                  <a:lnTo>
                    <a:pt x="1304905" y="844805"/>
                  </a:lnTo>
                  <a:lnTo>
                    <a:pt x="1285573" y="844805"/>
                  </a:lnTo>
                  <a:lnTo>
                    <a:pt x="1285573" y="769411"/>
                  </a:lnTo>
                  <a:lnTo>
                    <a:pt x="1165715" y="769411"/>
                  </a:lnTo>
                  <a:lnTo>
                    <a:pt x="1165715" y="740413"/>
                  </a:lnTo>
                  <a:lnTo>
                    <a:pt x="1094187" y="740413"/>
                  </a:lnTo>
                  <a:lnTo>
                    <a:pt x="1094187" y="721081"/>
                  </a:lnTo>
                  <a:lnTo>
                    <a:pt x="1080655" y="721081"/>
                  </a:lnTo>
                  <a:lnTo>
                    <a:pt x="1080655" y="684350"/>
                  </a:lnTo>
                  <a:lnTo>
                    <a:pt x="1059390" y="684350"/>
                  </a:lnTo>
                  <a:lnTo>
                    <a:pt x="1059390" y="665018"/>
                  </a:lnTo>
                  <a:lnTo>
                    <a:pt x="1020726" y="665018"/>
                  </a:lnTo>
                  <a:lnTo>
                    <a:pt x="1020726" y="607022"/>
                  </a:lnTo>
                  <a:lnTo>
                    <a:pt x="1005260" y="607022"/>
                  </a:lnTo>
                  <a:lnTo>
                    <a:pt x="1005260" y="585757"/>
                  </a:lnTo>
                  <a:lnTo>
                    <a:pt x="954997" y="585757"/>
                  </a:lnTo>
                  <a:lnTo>
                    <a:pt x="954997" y="539361"/>
                  </a:lnTo>
                  <a:lnTo>
                    <a:pt x="939532" y="539361"/>
                  </a:lnTo>
                  <a:lnTo>
                    <a:pt x="939532" y="508430"/>
                  </a:lnTo>
                  <a:lnTo>
                    <a:pt x="755879" y="508430"/>
                  </a:lnTo>
                  <a:lnTo>
                    <a:pt x="755879" y="469766"/>
                  </a:lnTo>
                  <a:lnTo>
                    <a:pt x="630221" y="469766"/>
                  </a:lnTo>
                  <a:lnTo>
                    <a:pt x="630221" y="452367"/>
                  </a:lnTo>
                  <a:lnTo>
                    <a:pt x="603156" y="452367"/>
                  </a:lnTo>
                  <a:lnTo>
                    <a:pt x="603156" y="419503"/>
                  </a:lnTo>
                  <a:lnTo>
                    <a:pt x="572225" y="419503"/>
                  </a:lnTo>
                  <a:lnTo>
                    <a:pt x="572225" y="365373"/>
                  </a:lnTo>
                  <a:lnTo>
                    <a:pt x="554827" y="365373"/>
                  </a:lnTo>
                  <a:lnTo>
                    <a:pt x="554827" y="330576"/>
                  </a:lnTo>
                  <a:lnTo>
                    <a:pt x="537428" y="330576"/>
                  </a:lnTo>
                  <a:lnTo>
                    <a:pt x="537428" y="313177"/>
                  </a:lnTo>
                  <a:lnTo>
                    <a:pt x="407904" y="313177"/>
                  </a:lnTo>
                  <a:lnTo>
                    <a:pt x="407904" y="293845"/>
                  </a:lnTo>
                  <a:lnTo>
                    <a:pt x="371173" y="293845"/>
                  </a:lnTo>
                  <a:lnTo>
                    <a:pt x="371173" y="259048"/>
                  </a:lnTo>
                  <a:lnTo>
                    <a:pt x="278380" y="259048"/>
                  </a:lnTo>
                  <a:lnTo>
                    <a:pt x="278380" y="231983"/>
                  </a:lnTo>
                  <a:lnTo>
                    <a:pt x="243583" y="231983"/>
                  </a:lnTo>
                  <a:lnTo>
                    <a:pt x="243583" y="214584"/>
                  </a:lnTo>
                  <a:lnTo>
                    <a:pt x="185587" y="214584"/>
                  </a:lnTo>
                  <a:lnTo>
                    <a:pt x="185587" y="185586"/>
                  </a:lnTo>
                  <a:lnTo>
                    <a:pt x="166255" y="185586"/>
                  </a:lnTo>
                  <a:lnTo>
                    <a:pt x="166255" y="162388"/>
                  </a:lnTo>
                  <a:lnTo>
                    <a:pt x="144990" y="162388"/>
                  </a:lnTo>
                  <a:lnTo>
                    <a:pt x="144990" y="135323"/>
                  </a:lnTo>
                  <a:lnTo>
                    <a:pt x="117925" y="135323"/>
                  </a:lnTo>
                  <a:lnTo>
                    <a:pt x="117925" y="104392"/>
                  </a:lnTo>
                  <a:lnTo>
                    <a:pt x="100526" y="104392"/>
                  </a:lnTo>
                  <a:lnTo>
                    <a:pt x="100526" y="81194"/>
                  </a:lnTo>
                  <a:lnTo>
                    <a:pt x="73462" y="81194"/>
                  </a:lnTo>
                  <a:lnTo>
                    <a:pt x="73462" y="44463"/>
                  </a:lnTo>
                  <a:lnTo>
                    <a:pt x="38664" y="44463"/>
                  </a:lnTo>
                  <a:lnTo>
                    <a:pt x="38664" y="25131"/>
                  </a:lnTo>
                  <a:lnTo>
                    <a:pt x="0" y="25131"/>
                  </a:lnTo>
                  <a:lnTo>
                    <a:pt x="0" y="0"/>
                  </a:lnTo>
                </a:path>
              </a:pathLst>
            </a:custGeom>
            <a:noFill/>
            <a:ln w="28575">
              <a:solidFill>
                <a:schemeClr val="bg1">
                  <a:lumMod val="5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 name="Freeform: Shape 5">
              <a:extLst>
                <a:ext uri="{FF2B5EF4-FFF2-40B4-BE49-F238E27FC236}">
                  <a16:creationId xmlns:a16="http://schemas.microsoft.com/office/drawing/2014/main" id="{F8845B1A-3272-1FA8-D7F2-6BA2C1E9530C}"/>
                </a:ext>
              </a:extLst>
            </p:cNvPr>
            <p:cNvSpPr/>
            <p:nvPr/>
          </p:nvSpPr>
          <p:spPr bwMode="auto">
            <a:xfrm>
              <a:off x="6008914" y="1392052"/>
              <a:ext cx="1645392" cy="1116280"/>
            </a:xfrm>
            <a:custGeom>
              <a:avLst/>
              <a:gdLst>
                <a:gd name="connsiteX0" fmla="*/ 1645392 w 1645392"/>
                <a:gd name="connsiteY0" fmla="*/ 1116280 h 1116280"/>
                <a:gd name="connsiteX1" fmla="*/ 1645392 w 1645392"/>
                <a:gd name="connsiteY1" fmla="*/ 1037112 h 1116280"/>
                <a:gd name="connsiteX2" fmla="*/ 1624281 w 1645392"/>
                <a:gd name="connsiteY2" fmla="*/ 1037112 h 1116280"/>
                <a:gd name="connsiteX3" fmla="*/ 1624281 w 1645392"/>
                <a:gd name="connsiteY3" fmla="*/ 986971 h 1116280"/>
                <a:gd name="connsiteX4" fmla="*/ 1621642 w 1645392"/>
                <a:gd name="connsiteY4" fmla="*/ 986971 h 1116280"/>
                <a:gd name="connsiteX5" fmla="*/ 1621642 w 1645392"/>
                <a:gd name="connsiteY5" fmla="*/ 938151 h 1116280"/>
                <a:gd name="connsiteX6" fmla="*/ 1593933 w 1645392"/>
                <a:gd name="connsiteY6" fmla="*/ 938151 h 1116280"/>
                <a:gd name="connsiteX7" fmla="*/ 1593933 w 1645392"/>
                <a:gd name="connsiteY7" fmla="*/ 888010 h 1116280"/>
                <a:gd name="connsiteX8" fmla="*/ 1582057 w 1645392"/>
                <a:gd name="connsiteY8" fmla="*/ 888010 h 1116280"/>
                <a:gd name="connsiteX9" fmla="*/ 1582057 w 1645392"/>
                <a:gd name="connsiteY9" fmla="*/ 844467 h 1116280"/>
                <a:gd name="connsiteX10" fmla="*/ 1564904 w 1645392"/>
                <a:gd name="connsiteY10" fmla="*/ 844467 h 1116280"/>
                <a:gd name="connsiteX11" fmla="*/ 1564904 w 1645392"/>
                <a:gd name="connsiteY11" fmla="*/ 814119 h 1116280"/>
                <a:gd name="connsiteX12" fmla="*/ 1543792 w 1645392"/>
                <a:gd name="connsiteY12" fmla="*/ 814119 h 1116280"/>
                <a:gd name="connsiteX13" fmla="*/ 1543792 w 1645392"/>
                <a:gd name="connsiteY13" fmla="*/ 794327 h 1116280"/>
                <a:gd name="connsiteX14" fmla="*/ 1517403 w 1645392"/>
                <a:gd name="connsiteY14" fmla="*/ 794327 h 1116280"/>
                <a:gd name="connsiteX15" fmla="*/ 1517403 w 1645392"/>
                <a:gd name="connsiteY15" fmla="*/ 763979 h 1116280"/>
                <a:gd name="connsiteX16" fmla="*/ 1476499 w 1645392"/>
                <a:gd name="connsiteY16" fmla="*/ 763979 h 1116280"/>
                <a:gd name="connsiteX17" fmla="*/ 1476499 w 1645392"/>
                <a:gd name="connsiteY17" fmla="*/ 737590 h 1116280"/>
                <a:gd name="connsiteX18" fmla="*/ 1422400 w 1645392"/>
                <a:gd name="connsiteY18" fmla="*/ 737590 h 1116280"/>
                <a:gd name="connsiteX19" fmla="*/ 1422400 w 1645392"/>
                <a:gd name="connsiteY19" fmla="*/ 713839 h 1116280"/>
                <a:gd name="connsiteX20" fmla="*/ 1315522 w 1645392"/>
                <a:gd name="connsiteY20" fmla="*/ 713839 h 1116280"/>
                <a:gd name="connsiteX21" fmla="*/ 1315522 w 1645392"/>
                <a:gd name="connsiteY21" fmla="*/ 687449 h 1116280"/>
                <a:gd name="connsiteX22" fmla="*/ 1293091 w 1645392"/>
                <a:gd name="connsiteY22" fmla="*/ 687449 h 1116280"/>
                <a:gd name="connsiteX23" fmla="*/ 1293091 w 1645392"/>
                <a:gd name="connsiteY23" fmla="*/ 657101 h 1116280"/>
                <a:gd name="connsiteX24" fmla="*/ 1264063 w 1645392"/>
                <a:gd name="connsiteY24" fmla="*/ 657101 h 1116280"/>
                <a:gd name="connsiteX25" fmla="*/ 1264063 w 1645392"/>
                <a:gd name="connsiteY25" fmla="*/ 629392 h 1116280"/>
                <a:gd name="connsiteX26" fmla="*/ 1227117 w 1645392"/>
                <a:gd name="connsiteY26" fmla="*/ 629392 h 1116280"/>
                <a:gd name="connsiteX27" fmla="*/ 1227117 w 1645392"/>
                <a:gd name="connsiteY27" fmla="*/ 617517 h 1116280"/>
                <a:gd name="connsiteX28" fmla="*/ 1196769 w 1645392"/>
                <a:gd name="connsiteY28" fmla="*/ 617517 h 1116280"/>
                <a:gd name="connsiteX29" fmla="*/ 1196769 w 1645392"/>
                <a:gd name="connsiteY29" fmla="*/ 591127 h 1116280"/>
                <a:gd name="connsiteX30" fmla="*/ 1178296 w 1645392"/>
                <a:gd name="connsiteY30" fmla="*/ 591127 h 1116280"/>
                <a:gd name="connsiteX31" fmla="*/ 1178296 w 1645392"/>
                <a:gd name="connsiteY31" fmla="*/ 564738 h 1116280"/>
                <a:gd name="connsiteX32" fmla="*/ 963221 w 1645392"/>
                <a:gd name="connsiteY32" fmla="*/ 564738 h 1116280"/>
                <a:gd name="connsiteX33" fmla="*/ 963221 w 1645392"/>
                <a:gd name="connsiteY33" fmla="*/ 537029 h 1116280"/>
                <a:gd name="connsiteX34" fmla="*/ 943429 w 1645392"/>
                <a:gd name="connsiteY34" fmla="*/ 537029 h 1116280"/>
                <a:gd name="connsiteX35" fmla="*/ 943429 w 1645392"/>
                <a:gd name="connsiteY35" fmla="*/ 509319 h 1116280"/>
                <a:gd name="connsiteX36" fmla="*/ 930234 w 1645392"/>
                <a:gd name="connsiteY36" fmla="*/ 509319 h 1116280"/>
                <a:gd name="connsiteX37" fmla="*/ 930234 w 1645392"/>
                <a:gd name="connsiteY37" fmla="*/ 456540 h 1116280"/>
                <a:gd name="connsiteX38" fmla="*/ 760021 w 1645392"/>
                <a:gd name="connsiteY38" fmla="*/ 456540 h 1116280"/>
                <a:gd name="connsiteX39" fmla="*/ 760021 w 1645392"/>
                <a:gd name="connsiteY39" fmla="*/ 443345 h 1116280"/>
                <a:gd name="connsiteX40" fmla="*/ 637309 w 1645392"/>
                <a:gd name="connsiteY40" fmla="*/ 443345 h 1116280"/>
                <a:gd name="connsiteX41" fmla="*/ 637309 w 1645392"/>
                <a:gd name="connsiteY41" fmla="*/ 414317 h 1116280"/>
                <a:gd name="connsiteX42" fmla="*/ 564738 w 1645392"/>
                <a:gd name="connsiteY42" fmla="*/ 414317 h 1116280"/>
                <a:gd name="connsiteX43" fmla="*/ 564738 w 1645392"/>
                <a:gd name="connsiteY43" fmla="*/ 386608 h 1116280"/>
                <a:gd name="connsiteX44" fmla="*/ 548904 w 1645392"/>
                <a:gd name="connsiteY44" fmla="*/ 386608 h 1116280"/>
                <a:gd name="connsiteX45" fmla="*/ 548904 w 1645392"/>
                <a:gd name="connsiteY45" fmla="*/ 357579 h 1116280"/>
                <a:gd name="connsiteX46" fmla="*/ 525154 w 1645392"/>
                <a:gd name="connsiteY46" fmla="*/ 357579 h 1116280"/>
                <a:gd name="connsiteX47" fmla="*/ 525154 w 1645392"/>
                <a:gd name="connsiteY47" fmla="*/ 339106 h 1116280"/>
                <a:gd name="connsiteX48" fmla="*/ 438068 w 1645392"/>
                <a:gd name="connsiteY48" fmla="*/ 339106 h 1116280"/>
                <a:gd name="connsiteX49" fmla="*/ 438068 w 1645392"/>
                <a:gd name="connsiteY49" fmla="*/ 290286 h 1116280"/>
                <a:gd name="connsiteX50" fmla="*/ 325912 w 1645392"/>
                <a:gd name="connsiteY50" fmla="*/ 290286 h 1116280"/>
                <a:gd name="connsiteX51" fmla="*/ 325912 w 1645392"/>
                <a:gd name="connsiteY51" fmla="*/ 259938 h 1116280"/>
                <a:gd name="connsiteX52" fmla="*/ 311398 w 1645392"/>
                <a:gd name="connsiteY52" fmla="*/ 259938 h 1116280"/>
                <a:gd name="connsiteX53" fmla="*/ 311398 w 1645392"/>
                <a:gd name="connsiteY53" fmla="*/ 233548 h 1116280"/>
                <a:gd name="connsiteX54" fmla="*/ 263896 w 1645392"/>
                <a:gd name="connsiteY54" fmla="*/ 233548 h 1116280"/>
                <a:gd name="connsiteX55" fmla="*/ 263896 w 1645392"/>
                <a:gd name="connsiteY55" fmla="*/ 209797 h 1116280"/>
                <a:gd name="connsiteX56" fmla="*/ 226951 w 1645392"/>
                <a:gd name="connsiteY56" fmla="*/ 209797 h 1116280"/>
                <a:gd name="connsiteX57" fmla="*/ 226951 w 1645392"/>
                <a:gd name="connsiteY57" fmla="*/ 154379 h 1116280"/>
                <a:gd name="connsiteX58" fmla="*/ 188686 w 1645392"/>
                <a:gd name="connsiteY58" fmla="*/ 154379 h 1116280"/>
                <a:gd name="connsiteX59" fmla="*/ 188686 w 1645392"/>
                <a:gd name="connsiteY59" fmla="*/ 138545 h 1116280"/>
                <a:gd name="connsiteX60" fmla="*/ 131948 w 1645392"/>
                <a:gd name="connsiteY60" fmla="*/ 138545 h 1116280"/>
                <a:gd name="connsiteX61" fmla="*/ 131948 w 1645392"/>
                <a:gd name="connsiteY61" fmla="*/ 110836 h 1116280"/>
                <a:gd name="connsiteX62" fmla="*/ 84447 w 1645392"/>
                <a:gd name="connsiteY62" fmla="*/ 110836 h 1116280"/>
                <a:gd name="connsiteX63" fmla="*/ 84447 w 1645392"/>
                <a:gd name="connsiteY63" fmla="*/ 80488 h 1116280"/>
                <a:gd name="connsiteX64" fmla="*/ 58057 w 1645392"/>
                <a:gd name="connsiteY64" fmla="*/ 80488 h 1116280"/>
                <a:gd name="connsiteX65" fmla="*/ 58057 w 1645392"/>
                <a:gd name="connsiteY65" fmla="*/ 31667 h 1116280"/>
                <a:gd name="connsiteX66" fmla="*/ 44863 w 1645392"/>
                <a:gd name="connsiteY66" fmla="*/ 31667 h 1116280"/>
                <a:gd name="connsiteX67" fmla="*/ 44863 w 1645392"/>
                <a:gd name="connsiteY67" fmla="*/ 0 h 1116280"/>
                <a:gd name="connsiteX68" fmla="*/ 0 w 1645392"/>
                <a:gd name="connsiteY68" fmla="*/ 0 h 11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645392" h="1116280">
                  <a:moveTo>
                    <a:pt x="1645392" y="1116280"/>
                  </a:moveTo>
                  <a:lnTo>
                    <a:pt x="1645392" y="1037112"/>
                  </a:lnTo>
                  <a:lnTo>
                    <a:pt x="1624281" y="1037112"/>
                  </a:lnTo>
                  <a:lnTo>
                    <a:pt x="1624281" y="986971"/>
                  </a:lnTo>
                  <a:lnTo>
                    <a:pt x="1621642" y="986971"/>
                  </a:lnTo>
                  <a:lnTo>
                    <a:pt x="1621642" y="938151"/>
                  </a:lnTo>
                  <a:lnTo>
                    <a:pt x="1593933" y="938151"/>
                  </a:lnTo>
                  <a:lnTo>
                    <a:pt x="1593933" y="888010"/>
                  </a:lnTo>
                  <a:lnTo>
                    <a:pt x="1582057" y="888010"/>
                  </a:lnTo>
                  <a:lnTo>
                    <a:pt x="1582057" y="844467"/>
                  </a:lnTo>
                  <a:lnTo>
                    <a:pt x="1564904" y="844467"/>
                  </a:lnTo>
                  <a:lnTo>
                    <a:pt x="1564904" y="814119"/>
                  </a:lnTo>
                  <a:lnTo>
                    <a:pt x="1543792" y="814119"/>
                  </a:lnTo>
                  <a:lnTo>
                    <a:pt x="1543792" y="794327"/>
                  </a:lnTo>
                  <a:lnTo>
                    <a:pt x="1517403" y="794327"/>
                  </a:lnTo>
                  <a:lnTo>
                    <a:pt x="1517403" y="763979"/>
                  </a:lnTo>
                  <a:lnTo>
                    <a:pt x="1476499" y="763979"/>
                  </a:lnTo>
                  <a:lnTo>
                    <a:pt x="1476499" y="737590"/>
                  </a:lnTo>
                  <a:lnTo>
                    <a:pt x="1422400" y="737590"/>
                  </a:lnTo>
                  <a:lnTo>
                    <a:pt x="1422400" y="713839"/>
                  </a:lnTo>
                  <a:lnTo>
                    <a:pt x="1315522" y="713839"/>
                  </a:lnTo>
                  <a:lnTo>
                    <a:pt x="1315522" y="687449"/>
                  </a:lnTo>
                  <a:lnTo>
                    <a:pt x="1293091" y="687449"/>
                  </a:lnTo>
                  <a:lnTo>
                    <a:pt x="1293091" y="657101"/>
                  </a:lnTo>
                  <a:lnTo>
                    <a:pt x="1264063" y="657101"/>
                  </a:lnTo>
                  <a:lnTo>
                    <a:pt x="1264063" y="629392"/>
                  </a:lnTo>
                  <a:lnTo>
                    <a:pt x="1227117" y="629392"/>
                  </a:lnTo>
                  <a:lnTo>
                    <a:pt x="1227117" y="617517"/>
                  </a:lnTo>
                  <a:lnTo>
                    <a:pt x="1196769" y="617517"/>
                  </a:lnTo>
                  <a:lnTo>
                    <a:pt x="1196769" y="591127"/>
                  </a:lnTo>
                  <a:lnTo>
                    <a:pt x="1178296" y="591127"/>
                  </a:lnTo>
                  <a:lnTo>
                    <a:pt x="1178296" y="564738"/>
                  </a:lnTo>
                  <a:lnTo>
                    <a:pt x="963221" y="564738"/>
                  </a:lnTo>
                  <a:lnTo>
                    <a:pt x="963221" y="537029"/>
                  </a:lnTo>
                  <a:lnTo>
                    <a:pt x="943429" y="537029"/>
                  </a:lnTo>
                  <a:lnTo>
                    <a:pt x="943429" y="509319"/>
                  </a:lnTo>
                  <a:lnTo>
                    <a:pt x="930234" y="509319"/>
                  </a:lnTo>
                  <a:lnTo>
                    <a:pt x="930234" y="456540"/>
                  </a:lnTo>
                  <a:lnTo>
                    <a:pt x="760021" y="456540"/>
                  </a:lnTo>
                  <a:lnTo>
                    <a:pt x="760021" y="443345"/>
                  </a:lnTo>
                  <a:lnTo>
                    <a:pt x="637309" y="443345"/>
                  </a:lnTo>
                  <a:lnTo>
                    <a:pt x="637309" y="414317"/>
                  </a:lnTo>
                  <a:lnTo>
                    <a:pt x="564738" y="414317"/>
                  </a:lnTo>
                  <a:lnTo>
                    <a:pt x="564738" y="386608"/>
                  </a:lnTo>
                  <a:lnTo>
                    <a:pt x="548904" y="386608"/>
                  </a:lnTo>
                  <a:lnTo>
                    <a:pt x="548904" y="357579"/>
                  </a:lnTo>
                  <a:lnTo>
                    <a:pt x="525154" y="357579"/>
                  </a:lnTo>
                  <a:lnTo>
                    <a:pt x="525154" y="339106"/>
                  </a:lnTo>
                  <a:lnTo>
                    <a:pt x="438068" y="339106"/>
                  </a:lnTo>
                  <a:lnTo>
                    <a:pt x="438068" y="290286"/>
                  </a:lnTo>
                  <a:lnTo>
                    <a:pt x="325912" y="290286"/>
                  </a:lnTo>
                  <a:lnTo>
                    <a:pt x="325912" y="259938"/>
                  </a:lnTo>
                  <a:lnTo>
                    <a:pt x="311398" y="259938"/>
                  </a:lnTo>
                  <a:lnTo>
                    <a:pt x="311398" y="233548"/>
                  </a:lnTo>
                  <a:lnTo>
                    <a:pt x="263896" y="233548"/>
                  </a:lnTo>
                  <a:lnTo>
                    <a:pt x="263896" y="209797"/>
                  </a:lnTo>
                  <a:lnTo>
                    <a:pt x="226951" y="209797"/>
                  </a:lnTo>
                  <a:lnTo>
                    <a:pt x="226951" y="154379"/>
                  </a:lnTo>
                  <a:lnTo>
                    <a:pt x="188686" y="154379"/>
                  </a:lnTo>
                  <a:lnTo>
                    <a:pt x="188686" y="138545"/>
                  </a:lnTo>
                  <a:lnTo>
                    <a:pt x="131948" y="138545"/>
                  </a:lnTo>
                  <a:lnTo>
                    <a:pt x="131948" y="110836"/>
                  </a:lnTo>
                  <a:lnTo>
                    <a:pt x="84447" y="110836"/>
                  </a:lnTo>
                  <a:lnTo>
                    <a:pt x="84447" y="80488"/>
                  </a:lnTo>
                  <a:lnTo>
                    <a:pt x="58057" y="80488"/>
                  </a:lnTo>
                  <a:lnTo>
                    <a:pt x="58057" y="31667"/>
                  </a:lnTo>
                  <a:lnTo>
                    <a:pt x="44863" y="31667"/>
                  </a:lnTo>
                  <a:lnTo>
                    <a:pt x="44863" y="0"/>
                  </a:lnTo>
                  <a:lnTo>
                    <a:pt x="0" y="0"/>
                  </a:lnTo>
                </a:path>
              </a:pathLst>
            </a:custGeom>
            <a:noFill/>
            <a:ln w="28575">
              <a:solidFill>
                <a:schemeClr val="bg1">
                  <a:lumMod val="5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 name="Group 6">
            <a:extLst>
              <a:ext uri="{FF2B5EF4-FFF2-40B4-BE49-F238E27FC236}">
                <a16:creationId xmlns:a16="http://schemas.microsoft.com/office/drawing/2014/main" id="{31129102-E200-07BF-C852-82198D7A24E0}"/>
              </a:ext>
            </a:extLst>
          </p:cNvPr>
          <p:cNvGrpSpPr/>
          <p:nvPr/>
        </p:nvGrpSpPr>
        <p:grpSpPr>
          <a:xfrm>
            <a:off x="2583824" y="1413856"/>
            <a:ext cx="5026875" cy="948718"/>
            <a:chOff x="5994266" y="1380044"/>
            <a:chExt cx="5061771" cy="1260618"/>
          </a:xfrm>
        </p:grpSpPr>
        <p:sp>
          <p:nvSpPr>
            <p:cNvPr id="8" name="Freeform: Shape 7">
              <a:extLst>
                <a:ext uri="{FF2B5EF4-FFF2-40B4-BE49-F238E27FC236}">
                  <a16:creationId xmlns:a16="http://schemas.microsoft.com/office/drawing/2014/main" id="{DC0487AA-E4DE-995A-9519-CAA04627BF3F}"/>
                </a:ext>
              </a:extLst>
            </p:cNvPr>
            <p:cNvSpPr/>
            <p:nvPr/>
          </p:nvSpPr>
          <p:spPr bwMode="auto">
            <a:xfrm>
              <a:off x="5994266" y="1380044"/>
              <a:ext cx="5061771" cy="1260618"/>
            </a:xfrm>
            <a:custGeom>
              <a:avLst/>
              <a:gdLst>
                <a:gd name="connsiteX0" fmla="*/ 5061771 w 5061771"/>
                <a:gd name="connsiteY0" fmla="*/ 1260618 h 1260618"/>
                <a:gd name="connsiteX1" fmla="*/ 4394669 w 5061771"/>
                <a:gd name="connsiteY1" fmla="*/ 1260618 h 1260618"/>
                <a:gd name="connsiteX2" fmla="*/ 4394669 w 5061771"/>
                <a:gd name="connsiteY2" fmla="*/ 1170143 h 1260618"/>
                <a:gd name="connsiteX3" fmla="*/ 3846994 w 5061771"/>
                <a:gd name="connsiteY3" fmla="*/ 1170143 h 1260618"/>
                <a:gd name="connsiteX4" fmla="*/ 3846994 w 5061771"/>
                <a:gd name="connsiteY4" fmla="*/ 1125509 h 1260618"/>
                <a:gd name="connsiteX5" fmla="*/ 3713091 w 5061771"/>
                <a:gd name="connsiteY5" fmla="*/ 1125509 h 1260618"/>
                <a:gd name="connsiteX6" fmla="*/ 3713091 w 5061771"/>
                <a:gd name="connsiteY6" fmla="*/ 1082081 h 1260618"/>
                <a:gd name="connsiteX7" fmla="*/ 3675695 w 5061771"/>
                <a:gd name="connsiteY7" fmla="*/ 1082081 h 1260618"/>
                <a:gd name="connsiteX8" fmla="*/ 3675695 w 5061771"/>
                <a:gd name="connsiteY8" fmla="*/ 1053129 h 1260618"/>
                <a:gd name="connsiteX9" fmla="*/ 3637092 w 5061771"/>
                <a:gd name="connsiteY9" fmla="*/ 1053129 h 1260618"/>
                <a:gd name="connsiteX10" fmla="*/ 3637092 w 5061771"/>
                <a:gd name="connsiteY10" fmla="*/ 1032621 h 1260618"/>
                <a:gd name="connsiteX11" fmla="*/ 3611759 w 5061771"/>
                <a:gd name="connsiteY11" fmla="*/ 1032621 h 1260618"/>
                <a:gd name="connsiteX12" fmla="*/ 3611759 w 5061771"/>
                <a:gd name="connsiteY12" fmla="*/ 979542 h 1260618"/>
                <a:gd name="connsiteX13" fmla="*/ 3565919 w 5061771"/>
                <a:gd name="connsiteY13" fmla="*/ 979542 h 1260618"/>
                <a:gd name="connsiteX14" fmla="*/ 3565919 w 5061771"/>
                <a:gd name="connsiteY14" fmla="*/ 949384 h 1260618"/>
                <a:gd name="connsiteX15" fmla="*/ 3267955 w 5061771"/>
                <a:gd name="connsiteY15" fmla="*/ 949384 h 1260618"/>
                <a:gd name="connsiteX16" fmla="*/ 3267955 w 5061771"/>
                <a:gd name="connsiteY16" fmla="*/ 928876 h 1260618"/>
                <a:gd name="connsiteX17" fmla="*/ 3188337 w 5061771"/>
                <a:gd name="connsiteY17" fmla="*/ 928876 h 1260618"/>
                <a:gd name="connsiteX18" fmla="*/ 3188337 w 5061771"/>
                <a:gd name="connsiteY18" fmla="*/ 904750 h 1260618"/>
                <a:gd name="connsiteX19" fmla="*/ 3082179 w 5061771"/>
                <a:gd name="connsiteY19" fmla="*/ 904750 h 1260618"/>
                <a:gd name="connsiteX20" fmla="*/ 3082179 w 5061771"/>
                <a:gd name="connsiteY20" fmla="*/ 883036 h 1260618"/>
                <a:gd name="connsiteX21" fmla="*/ 3041164 w 5061771"/>
                <a:gd name="connsiteY21" fmla="*/ 883036 h 1260618"/>
                <a:gd name="connsiteX22" fmla="*/ 3041164 w 5061771"/>
                <a:gd name="connsiteY22" fmla="*/ 844433 h 1260618"/>
                <a:gd name="connsiteX23" fmla="*/ 2965165 w 5061771"/>
                <a:gd name="connsiteY23" fmla="*/ 844433 h 1260618"/>
                <a:gd name="connsiteX24" fmla="*/ 2965165 w 5061771"/>
                <a:gd name="connsiteY24" fmla="*/ 832370 h 1260618"/>
                <a:gd name="connsiteX25" fmla="*/ 2557425 w 5061771"/>
                <a:gd name="connsiteY25" fmla="*/ 832370 h 1260618"/>
                <a:gd name="connsiteX26" fmla="*/ 2557425 w 5061771"/>
                <a:gd name="connsiteY26" fmla="*/ 807037 h 1260618"/>
                <a:gd name="connsiteX27" fmla="*/ 2538123 w 5061771"/>
                <a:gd name="connsiteY27" fmla="*/ 807037 h 1260618"/>
                <a:gd name="connsiteX28" fmla="*/ 2538123 w 5061771"/>
                <a:gd name="connsiteY28" fmla="*/ 787735 h 1260618"/>
                <a:gd name="connsiteX29" fmla="*/ 2506759 w 5061771"/>
                <a:gd name="connsiteY29" fmla="*/ 787735 h 1260618"/>
                <a:gd name="connsiteX30" fmla="*/ 2506759 w 5061771"/>
                <a:gd name="connsiteY30" fmla="*/ 769640 h 1260618"/>
                <a:gd name="connsiteX31" fmla="*/ 2447649 w 5061771"/>
                <a:gd name="connsiteY31" fmla="*/ 769640 h 1260618"/>
                <a:gd name="connsiteX32" fmla="*/ 2447649 w 5061771"/>
                <a:gd name="connsiteY32" fmla="*/ 750339 h 1260618"/>
                <a:gd name="connsiteX33" fmla="*/ 2249810 w 5061771"/>
                <a:gd name="connsiteY33" fmla="*/ 750339 h 1260618"/>
                <a:gd name="connsiteX34" fmla="*/ 2249810 w 5061771"/>
                <a:gd name="connsiteY34" fmla="*/ 704498 h 1260618"/>
                <a:gd name="connsiteX35" fmla="*/ 2094193 w 5061771"/>
                <a:gd name="connsiteY35" fmla="*/ 704498 h 1260618"/>
                <a:gd name="connsiteX36" fmla="*/ 2094193 w 5061771"/>
                <a:gd name="connsiteY36" fmla="*/ 676753 h 1260618"/>
                <a:gd name="connsiteX37" fmla="*/ 2024226 w 5061771"/>
                <a:gd name="connsiteY37" fmla="*/ 676753 h 1260618"/>
                <a:gd name="connsiteX38" fmla="*/ 2024226 w 5061771"/>
                <a:gd name="connsiteY38" fmla="*/ 656245 h 1260618"/>
                <a:gd name="connsiteX39" fmla="*/ 1963909 w 5061771"/>
                <a:gd name="connsiteY39" fmla="*/ 656245 h 1260618"/>
                <a:gd name="connsiteX40" fmla="*/ 1963909 w 5061771"/>
                <a:gd name="connsiteY40" fmla="*/ 634531 h 1260618"/>
                <a:gd name="connsiteX41" fmla="*/ 1901180 w 5061771"/>
                <a:gd name="connsiteY41" fmla="*/ 634531 h 1260618"/>
                <a:gd name="connsiteX42" fmla="*/ 1901180 w 5061771"/>
                <a:gd name="connsiteY42" fmla="*/ 610405 h 1260618"/>
                <a:gd name="connsiteX43" fmla="*/ 1764864 w 5061771"/>
                <a:gd name="connsiteY43" fmla="*/ 610405 h 1260618"/>
                <a:gd name="connsiteX44" fmla="*/ 1764864 w 5061771"/>
                <a:gd name="connsiteY44" fmla="*/ 587484 h 1260618"/>
                <a:gd name="connsiteX45" fmla="*/ 1653882 w 5061771"/>
                <a:gd name="connsiteY45" fmla="*/ 587484 h 1260618"/>
                <a:gd name="connsiteX46" fmla="*/ 1653882 w 5061771"/>
                <a:gd name="connsiteY46" fmla="*/ 571802 h 1260618"/>
                <a:gd name="connsiteX47" fmla="*/ 1633374 w 5061771"/>
                <a:gd name="connsiteY47" fmla="*/ 571802 h 1260618"/>
                <a:gd name="connsiteX48" fmla="*/ 1633374 w 5061771"/>
                <a:gd name="connsiteY48" fmla="*/ 539231 h 1260618"/>
                <a:gd name="connsiteX49" fmla="*/ 1647850 w 5061771"/>
                <a:gd name="connsiteY49" fmla="*/ 531993 h 1260618"/>
                <a:gd name="connsiteX50" fmla="*/ 1486202 w 5061771"/>
                <a:gd name="connsiteY50" fmla="*/ 531993 h 1260618"/>
                <a:gd name="connsiteX51" fmla="*/ 1486202 w 5061771"/>
                <a:gd name="connsiteY51" fmla="*/ 512692 h 1260618"/>
                <a:gd name="connsiteX52" fmla="*/ 1158079 w 5061771"/>
                <a:gd name="connsiteY52" fmla="*/ 512692 h 1260618"/>
                <a:gd name="connsiteX53" fmla="*/ 1158079 w 5061771"/>
                <a:gd name="connsiteY53" fmla="*/ 478914 h 1260618"/>
                <a:gd name="connsiteX54" fmla="*/ 1138778 w 5061771"/>
                <a:gd name="connsiteY54" fmla="*/ 478914 h 1260618"/>
                <a:gd name="connsiteX55" fmla="*/ 1138778 w 5061771"/>
                <a:gd name="connsiteY55" fmla="*/ 460819 h 1260618"/>
                <a:gd name="connsiteX56" fmla="*/ 1079668 w 5061771"/>
                <a:gd name="connsiteY56" fmla="*/ 460819 h 1260618"/>
                <a:gd name="connsiteX57" fmla="*/ 1079668 w 5061771"/>
                <a:gd name="connsiteY57" fmla="*/ 427042 h 1260618"/>
                <a:gd name="connsiteX58" fmla="*/ 1050716 w 5061771"/>
                <a:gd name="connsiteY58" fmla="*/ 427042 h 1260618"/>
                <a:gd name="connsiteX59" fmla="*/ 1050716 w 5061771"/>
                <a:gd name="connsiteY59" fmla="*/ 412566 h 1260618"/>
                <a:gd name="connsiteX60" fmla="*/ 875797 w 5061771"/>
                <a:gd name="connsiteY60" fmla="*/ 412566 h 1260618"/>
                <a:gd name="connsiteX61" fmla="*/ 875797 w 5061771"/>
                <a:gd name="connsiteY61" fmla="*/ 395677 h 1260618"/>
                <a:gd name="connsiteX62" fmla="*/ 834782 w 5061771"/>
                <a:gd name="connsiteY62" fmla="*/ 395677 h 1260618"/>
                <a:gd name="connsiteX63" fmla="*/ 834782 w 5061771"/>
                <a:gd name="connsiteY63" fmla="*/ 370344 h 1260618"/>
                <a:gd name="connsiteX64" fmla="*/ 791354 w 5061771"/>
                <a:gd name="connsiteY64" fmla="*/ 370344 h 1260618"/>
                <a:gd name="connsiteX65" fmla="*/ 791354 w 5061771"/>
                <a:gd name="connsiteY65" fmla="*/ 329329 h 1260618"/>
                <a:gd name="connsiteX66" fmla="*/ 763608 w 5061771"/>
                <a:gd name="connsiteY66" fmla="*/ 329329 h 1260618"/>
                <a:gd name="connsiteX67" fmla="*/ 763608 w 5061771"/>
                <a:gd name="connsiteY67" fmla="*/ 306409 h 1260618"/>
                <a:gd name="connsiteX68" fmla="*/ 738275 w 5061771"/>
                <a:gd name="connsiteY68" fmla="*/ 306409 h 1260618"/>
                <a:gd name="connsiteX69" fmla="*/ 738275 w 5061771"/>
                <a:gd name="connsiteY69" fmla="*/ 289520 h 1260618"/>
                <a:gd name="connsiteX70" fmla="*/ 708117 w 5061771"/>
                <a:gd name="connsiteY70" fmla="*/ 289520 h 1260618"/>
                <a:gd name="connsiteX71" fmla="*/ 708117 w 5061771"/>
                <a:gd name="connsiteY71" fmla="*/ 259362 h 1260618"/>
                <a:gd name="connsiteX72" fmla="*/ 629706 w 5061771"/>
                <a:gd name="connsiteY72" fmla="*/ 259362 h 1260618"/>
                <a:gd name="connsiteX73" fmla="*/ 629706 w 5061771"/>
                <a:gd name="connsiteY73" fmla="*/ 223172 h 1260618"/>
                <a:gd name="connsiteX74" fmla="*/ 583865 w 5061771"/>
                <a:gd name="connsiteY74" fmla="*/ 223172 h 1260618"/>
                <a:gd name="connsiteX75" fmla="*/ 583865 w 5061771"/>
                <a:gd name="connsiteY75" fmla="*/ 212315 h 1260618"/>
                <a:gd name="connsiteX76" fmla="*/ 512691 w 5061771"/>
                <a:gd name="connsiteY76" fmla="*/ 212315 h 1260618"/>
                <a:gd name="connsiteX77" fmla="*/ 523548 w 5061771"/>
                <a:gd name="connsiteY77" fmla="*/ 201458 h 1260618"/>
                <a:gd name="connsiteX78" fmla="*/ 511485 w 5061771"/>
                <a:gd name="connsiteY78" fmla="*/ 189395 h 1260618"/>
                <a:gd name="connsiteX79" fmla="*/ 511485 w 5061771"/>
                <a:gd name="connsiteY79" fmla="*/ 166474 h 1260618"/>
                <a:gd name="connsiteX80" fmla="*/ 418597 w 5061771"/>
                <a:gd name="connsiteY80" fmla="*/ 166474 h 1260618"/>
                <a:gd name="connsiteX81" fmla="*/ 418597 w 5061771"/>
                <a:gd name="connsiteY81" fmla="*/ 145967 h 1260618"/>
                <a:gd name="connsiteX82" fmla="*/ 390852 w 5061771"/>
                <a:gd name="connsiteY82" fmla="*/ 145967 h 1260618"/>
                <a:gd name="connsiteX83" fmla="*/ 390852 w 5061771"/>
                <a:gd name="connsiteY83" fmla="*/ 119427 h 1260618"/>
                <a:gd name="connsiteX84" fmla="*/ 343805 w 5061771"/>
                <a:gd name="connsiteY84" fmla="*/ 119427 h 1260618"/>
                <a:gd name="connsiteX85" fmla="*/ 343805 w 5061771"/>
                <a:gd name="connsiteY85" fmla="*/ 109777 h 1260618"/>
                <a:gd name="connsiteX86" fmla="*/ 317265 w 5061771"/>
                <a:gd name="connsiteY86" fmla="*/ 109777 h 1260618"/>
                <a:gd name="connsiteX87" fmla="*/ 317265 w 5061771"/>
                <a:gd name="connsiteY87" fmla="*/ 96507 h 1260618"/>
                <a:gd name="connsiteX88" fmla="*/ 248504 w 5061771"/>
                <a:gd name="connsiteY88" fmla="*/ 96507 h 1260618"/>
                <a:gd name="connsiteX89" fmla="*/ 248504 w 5061771"/>
                <a:gd name="connsiteY89" fmla="*/ 75999 h 1260618"/>
                <a:gd name="connsiteX90" fmla="*/ 121840 w 5061771"/>
                <a:gd name="connsiteY90" fmla="*/ 75999 h 1260618"/>
                <a:gd name="connsiteX91" fmla="*/ 121840 w 5061771"/>
                <a:gd name="connsiteY91" fmla="*/ 43428 h 1260618"/>
                <a:gd name="connsiteX92" fmla="*/ 90475 w 5061771"/>
                <a:gd name="connsiteY92" fmla="*/ 43428 h 1260618"/>
                <a:gd name="connsiteX93" fmla="*/ 90475 w 5061771"/>
                <a:gd name="connsiteY93" fmla="*/ 13270 h 1260618"/>
                <a:gd name="connsiteX94" fmla="*/ 68761 w 5061771"/>
                <a:gd name="connsiteY94" fmla="*/ 13270 h 1260618"/>
                <a:gd name="connsiteX95" fmla="*/ 68761 w 5061771"/>
                <a:gd name="connsiteY95" fmla="*/ 0 h 1260618"/>
                <a:gd name="connsiteX96" fmla="*/ 0 w 5061771"/>
                <a:gd name="connsiteY96" fmla="*/ 0 h 126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061771" h="1260618">
                  <a:moveTo>
                    <a:pt x="5061771" y="1260618"/>
                  </a:moveTo>
                  <a:lnTo>
                    <a:pt x="4394669" y="1260618"/>
                  </a:lnTo>
                  <a:lnTo>
                    <a:pt x="4394669" y="1170143"/>
                  </a:lnTo>
                  <a:lnTo>
                    <a:pt x="3846994" y="1170143"/>
                  </a:lnTo>
                  <a:lnTo>
                    <a:pt x="3846994" y="1125509"/>
                  </a:lnTo>
                  <a:lnTo>
                    <a:pt x="3713091" y="1125509"/>
                  </a:lnTo>
                  <a:lnTo>
                    <a:pt x="3713091" y="1082081"/>
                  </a:lnTo>
                  <a:lnTo>
                    <a:pt x="3675695" y="1082081"/>
                  </a:lnTo>
                  <a:lnTo>
                    <a:pt x="3675695" y="1053129"/>
                  </a:lnTo>
                  <a:lnTo>
                    <a:pt x="3637092" y="1053129"/>
                  </a:lnTo>
                  <a:lnTo>
                    <a:pt x="3637092" y="1032621"/>
                  </a:lnTo>
                  <a:lnTo>
                    <a:pt x="3611759" y="1032621"/>
                  </a:lnTo>
                  <a:lnTo>
                    <a:pt x="3611759" y="979542"/>
                  </a:lnTo>
                  <a:lnTo>
                    <a:pt x="3565919" y="979542"/>
                  </a:lnTo>
                  <a:lnTo>
                    <a:pt x="3565919" y="949384"/>
                  </a:lnTo>
                  <a:lnTo>
                    <a:pt x="3267955" y="949384"/>
                  </a:lnTo>
                  <a:lnTo>
                    <a:pt x="3267955" y="928876"/>
                  </a:lnTo>
                  <a:lnTo>
                    <a:pt x="3188337" y="928876"/>
                  </a:lnTo>
                  <a:lnTo>
                    <a:pt x="3188337" y="904750"/>
                  </a:lnTo>
                  <a:lnTo>
                    <a:pt x="3082179" y="904750"/>
                  </a:lnTo>
                  <a:lnTo>
                    <a:pt x="3082179" y="883036"/>
                  </a:lnTo>
                  <a:lnTo>
                    <a:pt x="3041164" y="883036"/>
                  </a:lnTo>
                  <a:lnTo>
                    <a:pt x="3041164" y="844433"/>
                  </a:lnTo>
                  <a:lnTo>
                    <a:pt x="2965165" y="844433"/>
                  </a:lnTo>
                  <a:lnTo>
                    <a:pt x="2965165" y="832370"/>
                  </a:lnTo>
                  <a:lnTo>
                    <a:pt x="2557425" y="832370"/>
                  </a:lnTo>
                  <a:lnTo>
                    <a:pt x="2557425" y="807037"/>
                  </a:lnTo>
                  <a:lnTo>
                    <a:pt x="2538123" y="807037"/>
                  </a:lnTo>
                  <a:lnTo>
                    <a:pt x="2538123" y="787735"/>
                  </a:lnTo>
                  <a:lnTo>
                    <a:pt x="2506759" y="787735"/>
                  </a:lnTo>
                  <a:lnTo>
                    <a:pt x="2506759" y="769640"/>
                  </a:lnTo>
                  <a:lnTo>
                    <a:pt x="2447649" y="769640"/>
                  </a:lnTo>
                  <a:lnTo>
                    <a:pt x="2447649" y="750339"/>
                  </a:lnTo>
                  <a:lnTo>
                    <a:pt x="2249810" y="750339"/>
                  </a:lnTo>
                  <a:lnTo>
                    <a:pt x="2249810" y="704498"/>
                  </a:lnTo>
                  <a:lnTo>
                    <a:pt x="2094193" y="704498"/>
                  </a:lnTo>
                  <a:lnTo>
                    <a:pt x="2094193" y="676753"/>
                  </a:lnTo>
                  <a:lnTo>
                    <a:pt x="2024226" y="676753"/>
                  </a:lnTo>
                  <a:lnTo>
                    <a:pt x="2024226" y="656245"/>
                  </a:lnTo>
                  <a:lnTo>
                    <a:pt x="1963909" y="656245"/>
                  </a:lnTo>
                  <a:lnTo>
                    <a:pt x="1963909" y="634531"/>
                  </a:lnTo>
                  <a:lnTo>
                    <a:pt x="1901180" y="634531"/>
                  </a:lnTo>
                  <a:lnTo>
                    <a:pt x="1901180" y="610405"/>
                  </a:lnTo>
                  <a:lnTo>
                    <a:pt x="1764864" y="610405"/>
                  </a:lnTo>
                  <a:lnTo>
                    <a:pt x="1764864" y="587484"/>
                  </a:lnTo>
                  <a:lnTo>
                    <a:pt x="1653882" y="587484"/>
                  </a:lnTo>
                  <a:lnTo>
                    <a:pt x="1653882" y="571802"/>
                  </a:lnTo>
                  <a:lnTo>
                    <a:pt x="1633374" y="571802"/>
                  </a:lnTo>
                  <a:lnTo>
                    <a:pt x="1633374" y="539231"/>
                  </a:lnTo>
                  <a:lnTo>
                    <a:pt x="1647850" y="531993"/>
                  </a:lnTo>
                  <a:lnTo>
                    <a:pt x="1486202" y="531993"/>
                  </a:lnTo>
                  <a:lnTo>
                    <a:pt x="1486202" y="512692"/>
                  </a:lnTo>
                  <a:lnTo>
                    <a:pt x="1158079" y="512692"/>
                  </a:lnTo>
                  <a:lnTo>
                    <a:pt x="1158079" y="478914"/>
                  </a:lnTo>
                  <a:lnTo>
                    <a:pt x="1138778" y="478914"/>
                  </a:lnTo>
                  <a:lnTo>
                    <a:pt x="1138778" y="460819"/>
                  </a:lnTo>
                  <a:lnTo>
                    <a:pt x="1079668" y="460819"/>
                  </a:lnTo>
                  <a:lnTo>
                    <a:pt x="1079668" y="427042"/>
                  </a:lnTo>
                  <a:lnTo>
                    <a:pt x="1050716" y="427042"/>
                  </a:lnTo>
                  <a:lnTo>
                    <a:pt x="1050716" y="412566"/>
                  </a:lnTo>
                  <a:lnTo>
                    <a:pt x="875797" y="412566"/>
                  </a:lnTo>
                  <a:lnTo>
                    <a:pt x="875797" y="395677"/>
                  </a:lnTo>
                  <a:lnTo>
                    <a:pt x="834782" y="395677"/>
                  </a:lnTo>
                  <a:lnTo>
                    <a:pt x="834782" y="370344"/>
                  </a:lnTo>
                  <a:lnTo>
                    <a:pt x="791354" y="370344"/>
                  </a:lnTo>
                  <a:lnTo>
                    <a:pt x="791354" y="329329"/>
                  </a:lnTo>
                  <a:lnTo>
                    <a:pt x="763608" y="329329"/>
                  </a:lnTo>
                  <a:lnTo>
                    <a:pt x="763608" y="306409"/>
                  </a:lnTo>
                  <a:lnTo>
                    <a:pt x="738275" y="306409"/>
                  </a:lnTo>
                  <a:lnTo>
                    <a:pt x="738275" y="289520"/>
                  </a:lnTo>
                  <a:lnTo>
                    <a:pt x="708117" y="289520"/>
                  </a:lnTo>
                  <a:lnTo>
                    <a:pt x="708117" y="259362"/>
                  </a:lnTo>
                  <a:lnTo>
                    <a:pt x="629706" y="259362"/>
                  </a:lnTo>
                  <a:lnTo>
                    <a:pt x="629706" y="223172"/>
                  </a:lnTo>
                  <a:lnTo>
                    <a:pt x="583865" y="223172"/>
                  </a:lnTo>
                  <a:lnTo>
                    <a:pt x="583865" y="212315"/>
                  </a:lnTo>
                  <a:lnTo>
                    <a:pt x="512691" y="212315"/>
                  </a:lnTo>
                  <a:lnTo>
                    <a:pt x="523548" y="201458"/>
                  </a:lnTo>
                  <a:lnTo>
                    <a:pt x="511485" y="189395"/>
                  </a:lnTo>
                  <a:lnTo>
                    <a:pt x="511485" y="166474"/>
                  </a:lnTo>
                  <a:lnTo>
                    <a:pt x="418597" y="166474"/>
                  </a:lnTo>
                  <a:lnTo>
                    <a:pt x="418597" y="145967"/>
                  </a:lnTo>
                  <a:lnTo>
                    <a:pt x="390852" y="145967"/>
                  </a:lnTo>
                  <a:lnTo>
                    <a:pt x="390852" y="119427"/>
                  </a:lnTo>
                  <a:lnTo>
                    <a:pt x="343805" y="119427"/>
                  </a:lnTo>
                  <a:lnTo>
                    <a:pt x="343805" y="109777"/>
                  </a:lnTo>
                  <a:lnTo>
                    <a:pt x="317265" y="109777"/>
                  </a:lnTo>
                  <a:lnTo>
                    <a:pt x="317265" y="96507"/>
                  </a:lnTo>
                  <a:lnTo>
                    <a:pt x="248504" y="96507"/>
                  </a:lnTo>
                  <a:lnTo>
                    <a:pt x="248504" y="75999"/>
                  </a:lnTo>
                  <a:lnTo>
                    <a:pt x="121840" y="75999"/>
                  </a:lnTo>
                  <a:lnTo>
                    <a:pt x="121840" y="43428"/>
                  </a:lnTo>
                  <a:lnTo>
                    <a:pt x="90475" y="43428"/>
                  </a:lnTo>
                  <a:lnTo>
                    <a:pt x="90475" y="13270"/>
                  </a:lnTo>
                  <a:lnTo>
                    <a:pt x="68761" y="13270"/>
                  </a:lnTo>
                  <a:lnTo>
                    <a:pt x="68761" y="0"/>
                  </a:lnTo>
                  <a:lnTo>
                    <a:pt x="0" y="0"/>
                  </a:lnTo>
                </a:path>
              </a:pathLst>
            </a:custGeom>
            <a:noFill/>
            <a:ln w="28575">
              <a:solidFill>
                <a:schemeClr val="accent6"/>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53DDB46F-C095-E110-393D-100FD898527E}"/>
                </a:ext>
              </a:extLst>
            </p:cNvPr>
            <p:cNvSpPr/>
            <p:nvPr/>
          </p:nvSpPr>
          <p:spPr bwMode="auto">
            <a:xfrm>
              <a:off x="7640910" y="1868609"/>
              <a:ext cx="66349" cy="66349"/>
            </a:xfrm>
            <a:prstGeom prst="rect">
              <a:avLst/>
            </a:prstGeom>
            <a:solidFill>
              <a:schemeClr val="bg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A7E50277-D75E-84AD-AFF3-A43523391795}"/>
                </a:ext>
              </a:extLst>
            </p:cNvPr>
            <p:cNvSpPr/>
            <p:nvPr/>
          </p:nvSpPr>
          <p:spPr bwMode="auto">
            <a:xfrm>
              <a:off x="6423721" y="1567025"/>
              <a:ext cx="66349" cy="66349"/>
            </a:xfrm>
            <a:prstGeom prst="rect">
              <a:avLst/>
            </a:prstGeom>
            <a:solidFill>
              <a:schemeClr val="bg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1" name="Freeform: Shape 10">
            <a:extLst>
              <a:ext uri="{FF2B5EF4-FFF2-40B4-BE49-F238E27FC236}">
                <a16:creationId xmlns:a16="http://schemas.microsoft.com/office/drawing/2014/main" id="{2111586A-E4A3-5157-BE65-C15B1077782A}"/>
              </a:ext>
            </a:extLst>
          </p:cNvPr>
          <p:cNvSpPr/>
          <p:nvPr/>
        </p:nvSpPr>
        <p:spPr bwMode="auto">
          <a:xfrm>
            <a:off x="2585022" y="1421119"/>
            <a:ext cx="5050836" cy="1013175"/>
          </a:xfrm>
          <a:custGeom>
            <a:avLst/>
            <a:gdLst>
              <a:gd name="connsiteX0" fmla="*/ 5085898 w 5085898"/>
              <a:gd name="connsiteY0" fmla="*/ 1346267 h 1346267"/>
              <a:gd name="connsiteX1" fmla="*/ 4334353 w 5085898"/>
              <a:gd name="connsiteY1" fmla="*/ 1346267 h 1346267"/>
              <a:gd name="connsiteX2" fmla="*/ 4334353 w 5085898"/>
              <a:gd name="connsiteY2" fmla="*/ 1271474 h 1346267"/>
              <a:gd name="connsiteX3" fmla="*/ 4102737 w 5085898"/>
              <a:gd name="connsiteY3" fmla="*/ 1271474 h 1346267"/>
              <a:gd name="connsiteX4" fmla="*/ 4102737 w 5085898"/>
              <a:gd name="connsiteY4" fmla="*/ 1219602 h 1346267"/>
              <a:gd name="connsiteX5" fmla="*/ 4066547 w 5085898"/>
              <a:gd name="connsiteY5" fmla="*/ 1219602 h 1346267"/>
              <a:gd name="connsiteX6" fmla="*/ 4066547 w 5085898"/>
              <a:gd name="connsiteY6" fmla="*/ 1170142 h 1346267"/>
              <a:gd name="connsiteX7" fmla="*/ 4044833 w 5085898"/>
              <a:gd name="connsiteY7" fmla="*/ 1170142 h 1346267"/>
              <a:gd name="connsiteX8" fmla="*/ 4044833 w 5085898"/>
              <a:gd name="connsiteY8" fmla="*/ 1062779 h 1346267"/>
              <a:gd name="connsiteX9" fmla="*/ 3773408 w 5085898"/>
              <a:gd name="connsiteY9" fmla="*/ 1062779 h 1346267"/>
              <a:gd name="connsiteX10" fmla="*/ 3773408 w 5085898"/>
              <a:gd name="connsiteY10" fmla="*/ 1018145 h 1346267"/>
              <a:gd name="connsiteX11" fmla="*/ 3764964 w 5085898"/>
              <a:gd name="connsiteY11" fmla="*/ 1018145 h 1346267"/>
              <a:gd name="connsiteX12" fmla="*/ 3764964 w 5085898"/>
              <a:gd name="connsiteY12" fmla="*/ 986780 h 1346267"/>
              <a:gd name="connsiteX13" fmla="*/ 3547824 w 5085898"/>
              <a:gd name="connsiteY13" fmla="*/ 986780 h 1346267"/>
              <a:gd name="connsiteX14" fmla="*/ 3547824 w 5085898"/>
              <a:gd name="connsiteY14" fmla="*/ 957828 h 1346267"/>
              <a:gd name="connsiteX15" fmla="*/ 3261923 w 5085898"/>
              <a:gd name="connsiteY15" fmla="*/ 957828 h 1346267"/>
              <a:gd name="connsiteX16" fmla="*/ 3261923 w 5085898"/>
              <a:gd name="connsiteY16" fmla="*/ 933701 h 1346267"/>
              <a:gd name="connsiteX17" fmla="*/ 2945864 w 5085898"/>
              <a:gd name="connsiteY17" fmla="*/ 933701 h 1346267"/>
              <a:gd name="connsiteX18" fmla="*/ 2945864 w 5085898"/>
              <a:gd name="connsiteY18" fmla="*/ 892686 h 1346267"/>
              <a:gd name="connsiteX19" fmla="*/ 2916912 w 5085898"/>
              <a:gd name="connsiteY19" fmla="*/ 892686 h 1346267"/>
              <a:gd name="connsiteX20" fmla="*/ 2916912 w 5085898"/>
              <a:gd name="connsiteY20" fmla="*/ 881829 h 1346267"/>
              <a:gd name="connsiteX21" fmla="*/ 2840913 w 5085898"/>
              <a:gd name="connsiteY21" fmla="*/ 881829 h 1346267"/>
              <a:gd name="connsiteX22" fmla="*/ 2840913 w 5085898"/>
              <a:gd name="connsiteY22" fmla="*/ 858909 h 1346267"/>
              <a:gd name="connsiteX23" fmla="*/ 2716661 w 5085898"/>
              <a:gd name="connsiteY23" fmla="*/ 858909 h 1346267"/>
              <a:gd name="connsiteX24" fmla="*/ 2716661 w 5085898"/>
              <a:gd name="connsiteY24" fmla="*/ 839607 h 1346267"/>
              <a:gd name="connsiteX25" fmla="*/ 2638249 w 5085898"/>
              <a:gd name="connsiteY25" fmla="*/ 839607 h 1346267"/>
              <a:gd name="connsiteX26" fmla="*/ 2638249 w 5085898"/>
              <a:gd name="connsiteY26" fmla="*/ 790148 h 1346267"/>
              <a:gd name="connsiteX27" fmla="*/ 2626186 w 5085898"/>
              <a:gd name="connsiteY27" fmla="*/ 790148 h 1346267"/>
              <a:gd name="connsiteX28" fmla="*/ 2626186 w 5085898"/>
              <a:gd name="connsiteY28" fmla="*/ 749132 h 1346267"/>
              <a:gd name="connsiteX29" fmla="*/ 2573107 w 5085898"/>
              <a:gd name="connsiteY29" fmla="*/ 749132 h 1346267"/>
              <a:gd name="connsiteX30" fmla="*/ 2573107 w 5085898"/>
              <a:gd name="connsiteY30" fmla="*/ 699673 h 1346267"/>
              <a:gd name="connsiteX31" fmla="*/ 2413872 w 5085898"/>
              <a:gd name="connsiteY31" fmla="*/ 699673 h 1346267"/>
              <a:gd name="connsiteX32" fmla="*/ 2413872 w 5085898"/>
              <a:gd name="connsiteY32" fmla="*/ 677959 h 1346267"/>
              <a:gd name="connsiteX33" fmla="*/ 2107463 w 5085898"/>
              <a:gd name="connsiteY33" fmla="*/ 677959 h 1346267"/>
              <a:gd name="connsiteX34" fmla="*/ 2107463 w 5085898"/>
              <a:gd name="connsiteY34" fmla="*/ 651420 h 1346267"/>
              <a:gd name="connsiteX35" fmla="*/ 2044734 w 5085898"/>
              <a:gd name="connsiteY35" fmla="*/ 651420 h 1346267"/>
              <a:gd name="connsiteX36" fmla="*/ 2044734 w 5085898"/>
              <a:gd name="connsiteY36" fmla="*/ 622468 h 1346267"/>
              <a:gd name="connsiteX37" fmla="*/ 1944608 w 5085898"/>
              <a:gd name="connsiteY37" fmla="*/ 622468 h 1346267"/>
              <a:gd name="connsiteX38" fmla="*/ 1944608 w 5085898"/>
              <a:gd name="connsiteY38" fmla="*/ 600754 h 1346267"/>
              <a:gd name="connsiteX39" fmla="*/ 1762452 w 5085898"/>
              <a:gd name="connsiteY39" fmla="*/ 600754 h 1346267"/>
              <a:gd name="connsiteX40" fmla="*/ 1762452 w 5085898"/>
              <a:gd name="connsiteY40" fmla="*/ 582659 h 1346267"/>
              <a:gd name="connsiteX41" fmla="*/ 1732294 w 5085898"/>
              <a:gd name="connsiteY41" fmla="*/ 582659 h 1346267"/>
              <a:gd name="connsiteX42" fmla="*/ 1732294 w 5085898"/>
              <a:gd name="connsiteY42" fmla="*/ 550088 h 1346267"/>
              <a:gd name="connsiteX43" fmla="*/ 1638200 w 5085898"/>
              <a:gd name="connsiteY43" fmla="*/ 550088 h 1346267"/>
              <a:gd name="connsiteX44" fmla="*/ 1638200 w 5085898"/>
              <a:gd name="connsiteY44" fmla="*/ 507866 h 1346267"/>
              <a:gd name="connsiteX45" fmla="*/ 1622517 w 5085898"/>
              <a:gd name="connsiteY45" fmla="*/ 507866 h 1346267"/>
              <a:gd name="connsiteX46" fmla="*/ 1622517 w 5085898"/>
              <a:gd name="connsiteY46" fmla="*/ 484946 h 1346267"/>
              <a:gd name="connsiteX47" fmla="*/ 1604422 w 5085898"/>
              <a:gd name="connsiteY47" fmla="*/ 484946 h 1346267"/>
              <a:gd name="connsiteX48" fmla="*/ 1604422 w 5085898"/>
              <a:gd name="connsiteY48" fmla="*/ 460819 h 1346267"/>
              <a:gd name="connsiteX49" fmla="*/ 1477758 w 5085898"/>
              <a:gd name="connsiteY49" fmla="*/ 460819 h 1346267"/>
              <a:gd name="connsiteX50" fmla="*/ 1477758 w 5085898"/>
              <a:gd name="connsiteY50" fmla="*/ 435486 h 1346267"/>
              <a:gd name="connsiteX51" fmla="*/ 1406584 w 5085898"/>
              <a:gd name="connsiteY51" fmla="*/ 435486 h 1346267"/>
              <a:gd name="connsiteX52" fmla="*/ 1406584 w 5085898"/>
              <a:gd name="connsiteY52" fmla="*/ 419804 h 1346267"/>
              <a:gd name="connsiteX53" fmla="*/ 1382457 w 5085898"/>
              <a:gd name="connsiteY53" fmla="*/ 419804 h 1346267"/>
              <a:gd name="connsiteX54" fmla="*/ 1382457 w 5085898"/>
              <a:gd name="connsiteY54" fmla="*/ 378788 h 1346267"/>
              <a:gd name="connsiteX55" fmla="*/ 1272681 w 5085898"/>
              <a:gd name="connsiteY55" fmla="*/ 378788 h 1346267"/>
              <a:gd name="connsiteX56" fmla="*/ 1272681 w 5085898"/>
              <a:gd name="connsiteY56" fmla="*/ 357074 h 1346267"/>
              <a:gd name="connsiteX57" fmla="*/ 1199095 w 5085898"/>
              <a:gd name="connsiteY57" fmla="*/ 357074 h 1346267"/>
              <a:gd name="connsiteX58" fmla="*/ 1199095 w 5085898"/>
              <a:gd name="connsiteY58" fmla="*/ 345011 h 1346267"/>
              <a:gd name="connsiteX59" fmla="*/ 1117064 w 5085898"/>
              <a:gd name="connsiteY59" fmla="*/ 345011 h 1346267"/>
              <a:gd name="connsiteX60" fmla="*/ 1117064 w 5085898"/>
              <a:gd name="connsiteY60" fmla="*/ 316059 h 1346267"/>
              <a:gd name="connsiteX61" fmla="*/ 1047097 w 5085898"/>
              <a:gd name="connsiteY61" fmla="*/ 316059 h 1346267"/>
              <a:gd name="connsiteX62" fmla="*/ 1047097 w 5085898"/>
              <a:gd name="connsiteY62" fmla="*/ 288313 h 1346267"/>
              <a:gd name="connsiteX63" fmla="*/ 828751 w 5085898"/>
              <a:gd name="connsiteY63" fmla="*/ 288313 h 1346267"/>
              <a:gd name="connsiteX64" fmla="*/ 828751 w 5085898"/>
              <a:gd name="connsiteY64" fmla="*/ 271425 h 1346267"/>
              <a:gd name="connsiteX65" fmla="*/ 803418 w 5085898"/>
              <a:gd name="connsiteY65" fmla="*/ 271425 h 1346267"/>
              <a:gd name="connsiteX66" fmla="*/ 803418 w 5085898"/>
              <a:gd name="connsiteY66" fmla="*/ 244885 h 1346267"/>
              <a:gd name="connsiteX67" fmla="*/ 727419 w 5085898"/>
              <a:gd name="connsiteY67" fmla="*/ 244885 h 1346267"/>
              <a:gd name="connsiteX68" fmla="*/ 727419 w 5085898"/>
              <a:gd name="connsiteY68" fmla="*/ 224378 h 1346267"/>
              <a:gd name="connsiteX69" fmla="*/ 704498 w 5085898"/>
              <a:gd name="connsiteY69" fmla="*/ 224378 h 1346267"/>
              <a:gd name="connsiteX70" fmla="*/ 704498 w 5085898"/>
              <a:gd name="connsiteY70" fmla="*/ 203870 h 1346267"/>
              <a:gd name="connsiteX71" fmla="*/ 525961 w 5085898"/>
              <a:gd name="connsiteY71" fmla="*/ 203870 h 1346267"/>
              <a:gd name="connsiteX72" fmla="*/ 525961 w 5085898"/>
              <a:gd name="connsiteY72" fmla="*/ 185775 h 1346267"/>
              <a:gd name="connsiteX73" fmla="*/ 504247 w 5085898"/>
              <a:gd name="connsiteY73" fmla="*/ 185775 h 1346267"/>
              <a:gd name="connsiteX74" fmla="*/ 504247 w 5085898"/>
              <a:gd name="connsiteY74" fmla="*/ 156823 h 1346267"/>
              <a:gd name="connsiteX75" fmla="*/ 453581 w 5085898"/>
              <a:gd name="connsiteY75" fmla="*/ 156823 h 1346267"/>
              <a:gd name="connsiteX76" fmla="*/ 453581 w 5085898"/>
              <a:gd name="connsiteY76" fmla="*/ 124252 h 1346267"/>
              <a:gd name="connsiteX77" fmla="*/ 414979 w 5085898"/>
              <a:gd name="connsiteY77" fmla="*/ 124252 h 1346267"/>
              <a:gd name="connsiteX78" fmla="*/ 414979 w 5085898"/>
              <a:gd name="connsiteY78" fmla="*/ 101332 h 1346267"/>
              <a:gd name="connsiteX79" fmla="*/ 323297 w 5085898"/>
              <a:gd name="connsiteY79" fmla="*/ 101332 h 1346267"/>
              <a:gd name="connsiteX80" fmla="*/ 323297 w 5085898"/>
              <a:gd name="connsiteY80" fmla="*/ 84443 h 1346267"/>
              <a:gd name="connsiteX81" fmla="*/ 282282 w 5085898"/>
              <a:gd name="connsiteY81" fmla="*/ 84443 h 1346267"/>
              <a:gd name="connsiteX82" fmla="*/ 282282 w 5085898"/>
              <a:gd name="connsiteY82" fmla="*/ 53079 h 1346267"/>
              <a:gd name="connsiteX83" fmla="*/ 102539 w 5085898"/>
              <a:gd name="connsiteY83" fmla="*/ 53079 h 1346267"/>
              <a:gd name="connsiteX84" fmla="*/ 102539 w 5085898"/>
              <a:gd name="connsiteY84" fmla="*/ 53079 h 1346267"/>
              <a:gd name="connsiteX85" fmla="*/ 86856 w 5085898"/>
              <a:gd name="connsiteY85" fmla="*/ 37396 h 1346267"/>
              <a:gd name="connsiteX86" fmla="*/ 86856 w 5085898"/>
              <a:gd name="connsiteY86" fmla="*/ 0 h 1346267"/>
              <a:gd name="connsiteX87" fmla="*/ 0 w 5085898"/>
              <a:gd name="connsiteY87" fmla="*/ 0 h 1346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085898" h="1346267">
                <a:moveTo>
                  <a:pt x="5085898" y="1346267"/>
                </a:moveTo>
                <a:lnTo>
                  <a:pt x="4334353" y="1346267"/>
                </a:lnTo>
                <a:lnTo>
                  <a:pt x="4334353" y="1271474"/>
                </a:lnTo>
                <a:lnTo>
                  <a:pt x="4102737" y="1271474"/>
                </a:lnTo>
                <a:lnTo>
                  <a:pt x="4102737" y="1219602"/>
                </a:lnTo>
                <a:lnTo>
                  <a:pt x="4066547" y="1219602"/>
                </a:lnTo>
                <a:lnTo>
                  <a:pt x="4066547" y="1170142"/>
                </a:lnTo>
                <a:lnTo>
                  <a:pt x="4044833" y="1170142"/>
                </a:lnTo>
                <a:lnTo>
                  <a:pt x="4044833" y="1062779"/>
                </a:lnTo>
                <a:lnTo>
                  <a:pt x="3773408" y="1062779"/>
                </a:lnTo>
                <a:lnTo>
                  <a:pt x="3773408" y="1018145"/>
                </a:lnTo>
                <a:lnTo>
                  <a:pt x="3764964" y="1018145"/>
                </a:lnTo>
                <a:lnTo>
                  <a:pt x="3764964" y="986780"/>
                </a:lnTo>
                <a:lnTo>
                  <a:pt x="3547824" y="986780"/>
                </a:lnTo>
                <a:lnTo>
                  <a:pt x="3547824" y="957828"/>
                </a:lnTo>
                <a:lnTo>
                  <a:pt x="3261923" y="957828"/>
                </a:lnTo>
                <a:lnTo>
                  <a:pt x="3261923" y="933701"/>
                </a:lnTo>
                <a:lnTo>
                  <a:pt x="2945864" y="933701"/>
                </a:lnTo>
                <a:lnTo>
                  <a:pt x="2945864" y="892686"/>
                </a:lnTo>
                <a:lnTo>
                  <a:pt x="2916912" y="892686"/>
                </a:lnTo>
                <a:lnTo>
                  <a:pt x="2916912" y="881829"/>
                </a:lnTo>
                <a:lnTo>
                  <a:pt x="2840913" y="881829"/>
                </a:lnTo>
                <a:lnTo>
                  <a:pt x="2840913" y="858909"/>
                </a:lnTo>
                <a:lnTo>
                  <a:pt x="2716661" y="858909"/>
                </a:lnTo>
                <a:lnTo>
                  <a:pt x="2716661" y="839607"/>
                </a:lnTo>
                <a:lnTo>
                  <a:pt x="2638249" y="839607"/>
                </a:lnTo>
                <a:lnTo>
                  <a:pt x="2638249" y="790148"/>
                </a:lnTo>
                <a:lnTo>
                  <a:pt x="2626186" y="790148"/>
                </a:lnTo>
                <a:lnTo>
                  <a:pt x="2626186" y="749132"/>
                </a:lnTo>
                <a:lnTo>
                  <a:pt x="2573107" y="749132"/>
                </a:lnTo>
                <a:lnTo>
                  <a:pt x="2573107" y="699673"/>
                </a:lnTo>
                <a:lnTo>
                  <a:pt x="2413872" y="699673"/>
                </a:lnTo>
                <a:lnTo>
                  <a:pt x="2413872" y="677959"/>
                </a:lnTo>
                <a:lnTo>
                  <a:pt x="2107463" y="677959"/>
                </a:lnTo>
                <a:lnTo>
                  <a:pt x="2107463" y="651420"/>
                </a:lnTo>
                <a:lnTo>
                  <a:pt x="2044734" y="651420"/>
                </a:lnTo>
                <a:lnTo>
                  <a:pt x="2044734" y="622468"/>
                </a:lnTo>
                <a:lnTo>
                  <a:pt x="1944608" y="622468"/>
                </a:lnTo>
                <a:lnTo>
                  <a:pt x="1944608" y="600754"/>
                </a:lnTo>
                <a:lnTo>
                  <a:pt x="1762452" y="600754"/>
                </a:lnTo>
                <a:lnTo>
                  <a:pt x="1762452" y="582659"/>
                </a:lnTo>
                <a:lnTo>
                  <a:pt x="1732294" y="582659"/>
                </a:lnTo>
                <a:lnTo>
                  <a:pt x="1732294" y="550088"/>
                </a:lnTo>
                <a:lnTo>
                  <a:pt x="1638200" y="550088"/>
                </a:lnTo>
                <a:lnTo>
                  <a:pt x="1638200" y="507866"/>
                </a:lnTo>
                <a:lnTo>
                  <a:pt x="1622517" y="507866"/>
                </a:lnTo>
                <a:lnTo>
                  <a:pt x="1622517" y="484946"/>
                </a:lnTo>
                <a:lnTo>
                  <a:pt x="1604422" y="484946"/>
                </a:lnTo>
                <a:lnTo>
                  <a:pt x="1604422" y="460819"/>
                </a:lnTo>
                <a:lnTo>
                  <a:pt x="1477758" y="460819"/>
                </a:lnTo>
                <a:lnTo>
                  <a:pt x="1477758" y="435486"/>
                </a:lnTo>
                <a:lnTo>
                  <a:pt x="1406584" y="435486"/>
                </a:lnTo>
                <a:lnTo>
                  <a:pt x="1406584" y="419804"/>
                </a:lnTo>
                <a:lnTo>
                  <a:pt x="1382457" y="419804"/>
                </a:lnTo>
                <a:lnTo>
                  <a:pt x="1382457" y="378788"/>
                </a:lnTo>
                <a:lnTo>
                  <a:pt x="1272681" y="378788"/>
                </a:lnTo>
                <a:lnTo>
                  <a:pt x="1272681" y="357074"/>
                </a:lnTo>
                <a:lnTo>
                  <a:pt x="1199095" y="357074"/>
                </a:lnTo>
                <a:lnTo>
                  <a:pt x="1199095" y="345011"/>
                </a:lnTo>
                <a:lnTo>
                  <a:pt x="1117064" y="345011"/>
                </a:lnTo>
                <a:lnTo>
                  <a:pt x="1117064" y="316059"/>
                </a:lnTo>
                <a:lnTo>
                  <a:pt x="1047097" y="316059"/>
                </a:lnTo>
                <a:lnTo>
                  <a:pt x="1047097" y="288313"/>
                </a:lnTo>
                <a:lnTo>
                  <a:pt x="828751" y="288313"/>
                </a:lnTo>
                <a:lnTo>
                  <a:pt x="828751" y="271425"/>
                </a:lnTo>
                <a:lnTo>
                  <a:pt x="803418" y="271425"/>
                </a:lnTo>
                <a:lnTo>
                  <a:pt x="803418" y="244885"/>
                </a:lnTo>
                <a:lnTo>
                  <a:pt x="727419" y="244885"/>
                </a:lnTo>
                <a:lnTo>
                  <a:pt x="727419" y="224378"/>
                </a:lnTo>
                <a:lnTo>
                  <a:pt x="704498" y="224378"/>
                </a:lnTo>
                <a:lnTo>
                  <a:pt x="704498" y="203870"/>
                </a:lnTo>
                <a:lnTo>
                  <a:pt x="525961" y="203870"/>
                </a:lnTo>
                <a:lnTo>
                  <a:pt x="525961" y="185775"/>
                </a:lnTo>
                <a:lnTo>
                  <a:pt x="504247" y="185775"/>
                </a:lnTo>
                <a:lnTo>
                  <a:pt x="504247" y="156823"/>
                </a:lnTo>
                <a:lnTo>
                  <a:pt x="453581" y="156823"/>
                </a:lnTo>
                <a:lnTo>
                  <a:pt x="453581" y="124252"/>
                </a:lnTo>
                <a:lnTo>
                  <a:pt x="414979" y="124252"/>
                </a:lnTo>
                <a:lnTo>
                  <a:pt x="414979" y="101332"/>
                </a:lnTo>
                <a:lnTo>
                  <a:pt x="323297" y="101332"/>
                </a:lnTo>
                <a:lnTo>
                  <a:pt x="323297" y="84443"/>
                </a:lnTo>
                <a:lnTo>
                  <a:pt x="282282" y="84443"/>
                </a:lnTo>
                <a:lnTo>
                  <a:pt x="282282" y="53079"/>
                </a:lnTo>
                <a:lnTo>
                  <a:pt x="102539" y="53079"/>
                </a:lnTo>
                <a:lnTo>
                  <a:pt x="102539" y="53079"/>
                </a:lnTo>
                <a:lnTo>
                  <a:pt x="86856" y="37396"/>
                </a:lnTo>
                <a:lnTo>
                  <a:pt x="868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 name="Title 2">
            <a:extLst>
              <a:ext uri="{FF2B5EF4-FFF2-40B4-BE49-F238E27FC236}">
                <a16:creationId xmlns:a16="http://schemas.microsoft.com/office/drawing/2014/main" id="{C42C41EA-8E46-DF5A-A6E7-537AEE7D5A14}"/>
              </a:ext>
            </a:extLst>
          </p:cNvPr>
          <p:cNvSpPr>
            <a:spLocks noGrp="1"/>
          </p:cNvSpPr>
          <p:nvPr>
            <p:ph type="title"/>
          </p:nvPr>
        </p:nvSpPr>
        <p:spPr/>
        <p:txBody>
          <a:bodyPr/>
          <a:lstStyle/>
          <a:p>
            <a:r>
              <a:rPr lang="en-US" altLang="en-US"/>
              <a:t>ALLIANCE A041202: PFS</a:t>
            </a:r>
            <a:endParaRPr lang="en-US"/>
          </a:p>
        </p:txBody>
      </p:sp>
      <p:sp>
        <p:nvSpPr>
          <p:cNvPr id="4" name="Content Placeholder 3">
            <a:extLst>
              <a:ext uri="{FF2B5EF4-FFF2-40B4-BE49-F238E27FC236}">
                <a16:creationId xmlns:a16="http://schemas.microsoft.com/office/drawing/2014/main" id="{91D1240B-25F3-82DB-4573-025EE45750A9}"/>
              </a:ext>
            </a:extLst>
          </p:cNvPr>
          <p:cNvSpPr>
            <a:spLocks noGrp="1"/>
          </p:cNvSpPr>
          <p:nvPr>
            <p:ph sz="quarter" idx="10"/>
          </p:nvPr>
        </p:nvSpPr>
        <p:spPr/>
        <p:txBody>
          <a:bodyPr/>
          <a:lstStyle/>
          <a:p>
            <a:pPr algn="ctr"/>
            <a:r>
              <a:rPr lang="en-US" altLang="en-US" err="1"/>
              <a:t>Woyach</a:t>
            </a:r>
            <a:r>
              <a:rPr lang="en-US" altLang="en-US"/>
              <a:t>. Blood. 2024;143:1616.</a:t>
            </a:r>
          </a:p>
        </p:txBody>
      </p:sp>
      <p:sp>
        <p:nvSpPr>
          <p:cNvPr id="84" name="Freeform: Shape 83">
            <a:extLst>
              <a:ext uri="{FF2B5EF4-FFF2-40B4-BE49-F238E27FC236}">
                <a16:creationId xmlns:a16="http://schemas.microsoft.com/office/drawing/2014/main" id="{447F493F-9FBC-0E98-8BA9-BD1AEF2C763F}"/>
              </a:ext>
            </a:extLst>
          </p:cNvPr>
          <p:cNvSpPr/>
          <p:nvPr/>
        </p:nvSpPr>
        <p:spPr bwMode="auto">
          <a:xfrm>
            <a:off x="2585060" y="1407502"/>
            <a:ext cx="5430414" cy="2983863"/>
          </a:xfrm>
          <a:custGeom>
            <a:avLst/>
            <a:gdLst>
              <a:gd name="connsiteX0" fmla="*/ 0 w 5475427"/>
              <a:gd name="connsiteY0" fmla="*/ 0 h 3946550"/>
              <a:gd name="connsiteX1" fmla="*/ 0 w 5475427"/>
              <a:gd name="connsiteY1" fmla="*/ 3946550 h 3946550"/>
              <a:gd name="connsiteX2" fmla="*/ 5475427 w 5475427"/>
              <a:gd name="connsiteY2" fmla="*/ 3946550 h 3946550"/>
            </a:gdLst>
            <a:ahLst/>
            <a:cxnLst>
              <a:cxn ang="0">
                <a:pos x="connsiteX0" y="connsiteY0"/>
              </a:cxn>
              <a:cxn ang="0">
                <a:pos x="connsiteX1" y="connsiteY1"/>
              </a:cxn>
              <a:cxn ang="0">
                <a:pos x="connsiteX2" y="connsiteY2"/>
              </a:cxn>
            </a:cxnLst>
            <a:rect l="l" t="t" r="r" b="b"/>
            <a:pathLst>
              <a:path w="5475427" h="3946550">
                <a:moveTo>
                  <a:pt x="0" y="0"/>
                </a:moveTo>
                <a:lnTo>
                  <a:pt x="0" y="3946550"/>
                </a:lnTo>
                <a:lnTo>
                  <a:pt x="5475427" y="3946550"/>
                </a:ln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000" b="1" i="0" u="none" strike="noStrike" kern="0" cap="none" spc="0" normalizeH="0" baseline="0" noProof="0">
              <a:ln>
                <a:noFill/>
              </a:ln>
              <a:solidFill>
                <a:srgbClr val="FFFFFF"/>
              </a:solidFill>
              <a:effectLst/>
              <a:uLnTx/>
              <a:uFillTx/>
              <a:cs typeface="Arial" panose="020B0604020202020204" pitchFamily="34" charset="0"/>
            </a:endParaRPr>
          </a:p>
        </p:txBody>
      </p:sp>
      <p:grpSp>
        <p:nvGrpSpPr>
          <p:cNvPr id="85" name="Group 84">
            <a:extLst>
              <a:ext uri="{FF2B5EF4-FFF2-40B4-BE49-F238E27FC236}">
                <a16:creationId xmlns:a16="http://schemas.microsoft.com/office/drawing/2014/main" id="{1F8783E2-3746-307C-C8D8-8720772E4D68}"/>
              </a:ext>
            </a:extLst>
          </p:cNvPr>
          <p:cNvGrpSpPr/>
          <p:nvPr/>
        </p:nvGrpSpPr>
        <p:grpSpPr>
          <a:xfrm>
            <a:off x="2476857" y="1422939"/>
            <a:ext cx="94618" cy="2968572"/>
            <a:chOff x="5865275" y="1392113"/>
            <a:chExt cx="118165" cy="3944519"/>
          </a:xfrm>
        </p:grpSpPr>
        <p:cxnSp>
          <p:nvCxnSpPr>
            <p:cNvPr id="86" name="Straight Connector 85">
              <a:extLst>
                <a:ext uri="{FF2B5EF4-FFF2-40B4-BE49-F238E27FC236}">
                  <a16:creationId xmlns:a16="http://schemas.microsoft.com/office/drawing/2014/main" id="{7310C92A-9E2D-6CB7-7A65-3F2279C230D9}"/>
                </a:ext>
              </a:extLst>
            </p:cNvPr>
            <p:cNvCxnSpPr>
              <a:cxnSpLocks/>
            </p:cNvCxnSpPr>
            <p:nvPr/>
          </p:nvCxnSpPr>
          <p:spPr bwMode="auto">
            <a:xfrm>
              <a:off x="5865275" y="1392113"/>
              <a:ext cx="118165" cy="0"/>
            </a:xfrm>
            <a:prstGeom prst="line">
              <a:avLst/>
            </a:prstGeom>
            <a:noFill/>
            <a:ln w="28575" cap="flat" cmpd="sng" algn="ctr">
              <a:solidFill>
                <a:srgbClr val="000000"/>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035E342-43C9-4EBF-5030-8B03D7B2F67D}"/>
                </a:ext>
              </a:extLst>
            </p:cNvPr>
            <p:cNvCxnSpPr>
              <a:cxnSpLocks/>
            </p:cNvCxnSpPr>
            <p:nvPr/>
          </p:nvCxnSpPr>
          <p:spPr bwMode="auto">
            <a:xfrm>
              <a:off x="5865275" y="2181017"/>
              <a:ext cx="118165" cy="0"/>
            </a:xfrm>
            <a:prstGeom prst="line">
              <a:avLst/>
            </a:prstGeom>
            <a:noFill/>
            <a:ln w="28575" cap="flat" cmpd="sng" algn="ctr">
              <a:solidFill>
                <a:srgbClr val="000000"/>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CDBAC115-8AC7-A58C-AF4A-C6BB447D0DCC}"/>
                </a:ext>
              </a:extLst>
            </p:cNvPr>
            <p:cNvCxnSpPr>
              <a:cxnSpLocks/>
            </p:cNvCxnSpPr>
            <p:nvPr/>
          </p:nvCxnSpPr>
          <p:spPr bwMode="auto">
            <a:xfrm>
              <a:off x="5865275" y="2969921"/>
              <a:ext cx="118165" cy="0"/>
            </a:xfrm>
            <a:prstGeom prst="line">
              <a:avLst/>
            </a:prstGeom>
            <a:noFill/>
            <a:ln w="28575" cap="flat" cmpd="sng" algn="ctr">
              <a:solidFill>
                <a:srgbClr val="000000"/>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9B0685BB-5F44-E439-5F97-10C7DF676BA0}"/>
                </a:ext>
              </a:extLst>
            </p:cNvPr>
            <p:cNvCxnSpPr>
              <a:cxnSpLocks/>
            </p:cNvCxnSpPr>
            <p:nvPr/>
          </p:nvCxnSpPr>
          <p:spPr bwMode="auto">
            <a:xfrm>
              <a:off x="5865275" y="3758825"/>
              <a:ext cx="118165" cy="0"/>
            </a:xfrm>
            <a:prstGeom prst="line">
              <a:avLst/>
            </a:prstGeom>
            <a:noFill/>
            <a:ln w="28575" cap="flat" cmpd="sng" algn="ctr">
              <a:solidFill>
                <a:srgbClr val="000000"/>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5188B897-8168-03F6-01F0-BA84B94F7CA6}"/>
                </a:ext>
              </a:extLst>
            </p:cNvPr>
            <p:cNvCxnSpPr>
              <a:cxnSpLocks/>
            </p:cNvCxnSpPr>
            <p:nvPr/>
          </p:nvCxnSpPr>
          <p:spPr bwMode="auto">
            <a:xfrm>
              <a:off x="5865275" y="4547729"/>
              <a:ext cx="118165" cy="0"/>
            </a:xfrm>
            <a:prstGeom prst="line">
              <a:avLst/>
            </a:prstGeom>
            <a:noFill/>
            <a:ln w="28575" cap="flat" cmpd="sng" algn="ctr">
              <a:solidFill>
                <a:srgbClr val="000000"/>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8FA85384-E095-58C6-EB20-8B52F0857B4C}"/>
                </a:ext>
              </a:extLst>
            </p:cNvPr>
            <p:cNvCxnSpPr>
              <a:cxnSpLocks/>
            </p:cNvCxnSpPr>
            <p:nvPr/>
          </p:nvCxnSpPr>
          <p:spPr bwMode="auto">
            <a:xfrm>
              <a:off x="5865275" y="5336632"/>
              <a:ext cx="118165" cy="0"/>
            </a:xfrm>
            <a:prstGeom prst="line">
              <a:avLst/>
            </a:prstGeom>
            <a:noFill/>
            <a:ln w="28575" cap="flat" cmpd="sng" algn="ctr">
              <a:solidFill>
                <a:srgbClr val="000000"/>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332EA0D4-19FD-EAEC-5575-2D3B6A249097}"/>
              </a:ext>
            </a:extLst>
          </p:cNvPr>
          <p:cNvGrpSpPr/>
          <p:nvPr/>
        </p:nvGrpSpPr>
        <p:grpSpPr>
          <a:xfrm>
            <a:off x="2584488" y="4393151"/>
            <a:ext cx="5306787" cy="77236"/>
            <a:chOff x="5994935" y="5338812"/>
            <a:chExt cx="5343626" cy="283945"/>
          </a:xfrm>
        </p:grpSpPr>
        <p:cxnSp>
          <p:nvCxnSpPr>
            <p:cNvPr id="93" name="Straight Connector 92">
              <a:extLst>
                <a:ext uri="{FF2B5EF4-FFF2-40B4-BE49-F238E27FC236}">
                  <a16:creationId xmlns:a16="http://schemas.microsoft.com/office/drawing/2014/main" id="{E9EC702C-A650-3BC7-AB07-CC2A24A4D117}"/>
                </a:ext>
              </a:extLst>
            </p:cNvPr>
            <p:cNvCxnSpPr/>
            <p:nvPr/>
          </p:nvCxnSpPr>
          <p:spPr bwMode="auto">
            <a:xfrm>
              <a:off x="5994935"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F849C5F-9D02-1507-7519-7F6EAC724134}"/>
                </a:ext>
              </a:extLst>
            </p:cNvPr>
            <p:cNvCxnSpPr/>
            <p:nvPr/>
          </p:nvCxnSpPr>
          <p:spPr bwMode="auto">
            <a:xfrm>
              <a:off x="6405983"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DEBC9B79-05C5-EC34-3C3E-6F8D3DFE2243}"/>
                </a:ext>
              </a:extLst>
            </p:cNvPr>
            <p:cNvCxnSpPr/>
            <p:nvPr/>
          </p:nvCxnSpPr>
          <p:spPr bwMode="auto">
            <a:xfrm>
              <a:off x="6817031"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BC9F4BBE-643E-FCDE-5457-303490B9F985}"/>
                </a:ext>
              </a:extLst>
            </p:cNvPr>
            <p:cNvCxnSpPr/>
            <p:nvPr/>
          </p:nvCxnSpPr>
          <p:spPr bwMode="auto">
            <a:xfrm>
              <a:off x="7228079"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F5EA7E1-1A82-B899-A009-B7A6A4767C59}"/>
                </a:ext>
              </a:extLst>
            </p:cNvPr>
            <p:cNvCxnSpPr/>
            <p:nvPr/>
          </p:nvCxnSpPr>
          <p:spPr bwMode="auto">
            <a:xfrm>
              <a:off x="7639127"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FC60D0B-1C49-BAA8-C567-5C9E74CCF6DB}"/>
                </a:ext>
              </a:extLst>
            </p:cNvPr>
            <p:cNvCxnSpPr/>
            <p:nvPr/>
          </p:nvCxnSpPr>
          <p:spPr bwMode="auto">
            <a:xfrm>
              <a:off x="8050175"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A283005D-E70B-28B1-2C75-0E20D3013797}"/>
                </a:ext>
              </a:extLst>
            </p:cNvPr>
            <p:cNvCxnSpPr/>
            <p:nvPr/>
          </p:nvCxnSpPr>
          <p:spPr bwMode="auto">
            <a:xfrm>
              <a:off x="8461223"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A23B6C0B-6808-8929-BB69-D05772CC9F28}"/>
                </a:ext>
              </a:extLst>
            </p:cNvPr>
            <p:cNvCxnSpPr/>
            <p:nvPr/>
          </p:nvCxnSpPr>
          <p:spPr bwMode="auto">
            <a:xfrm>
              <a:off x="8872271"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ABF0D4EE-AB4E-BFCE-D192-655628704859}"/>
                </a:ext>
              </a:extLst>
            </p:cNvPr>
            <p:cNvCxnSpPr/>
            <p:nvPr/>
          </p:nvCxnSpPr>
          <p:spPr bwMode="auto">
            <a:xfrm>
              <a:off x="9283319"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E5A036B8-EE02-3453-8FE9-4C74C5BBB28E}"/>
                </a:ext>
              </a:extLst>
            </p:cNvPr>
            <p:cNvCxnSpPr/>
            <p:nvPr/>
          </p:nvCxnSpPr>
          <p:spPr bwMode="auto">
            <a:xfrm>
              <a:off x="9694367"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B4B178E5-F70E-E9CF-285B-FBEAF34840A9}"/>
                </a:ext>
              </a:extLst>
            </p:cNvPr>
            <p:cNvCxnSpPr/>
            <p:nvPr/>
          </p:nvCxnSpPr>
          <p:spPr bwMode="auto">
            <a:xfrm>
              <a:off x="10105415"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B256FF3B-0522-093F-EC57-51D966DF17B0}"/>
                </a:ext>
              </a:extLst>
            </p:cNvPr>
            <p:cNvCxnSpPr/>
            <p:nvPr/>
          </p:nvCxnSpPr>
          <p:spPr bwMode="auto">
            <a:xfrm>
              <a:off x="10516463"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69E52559-7A66-D553-B6CF-A3BB5BCFAC73}"/>
                </a:ext>
              </a:extLst>
            </p:cNvPr>
            <p:cNvCxnSpPr/>
            <p:nvPr/>
          </p:nvCxnSpPr>
          <p:spPr bwMode="auto">
            <a:xfrm>
              <a:off x="10927511" y="5338812"/>
              <a:ext cx="0" cy="283945"/>
            </a:xfrm>
            <a:prstGeom prst="line">
              <a:avLst/>
            </a:prstGeom>
            <a:noFill/>
            <a:ln w="28575" cap="flat" cmpd="sng" algn="ctr">
              <a:solidFill>
                <a:srgbClr val="000000"/>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E640258-4B4B-065A-9F21-7760819332AD}"/>
                </a:ext>
              </a:extLst>
            </p:cNvPr>
            <p:cNvCxnSpPr/>
            <p:nvPr/>
          </p:nvCxnSpPr>
          <p:spPr bwMode="auto">
            <a:xfrm>
              <a:off x="11338561" y="5338812"/>
              <a:ext cx="0" cy="283945"/>
            </a:xfrm>
            <a:prstGeom prst="line">
              <a:avLst/>
            </a:prstGeom>
            <a:noFill/>
            <a:ln w="28575" cap="flat" cmpd="sng" algn="ctr">
              <a:solidFill>
                <a:srgbClr val="000000"/>
              </a:solidFill>
              <a:prstDash val="solid"/>
              <a:round/>
              <a:headEnd type="none" w="med" len="med"/>
              <a:tailEnd type="none" w="med" len="med"/>
            </a:ln>
            <a:effectLst/>
          </p:spPr>
        </p:cxnSp>
      </p:grpSp>
      <p:sp>
        <p:nvSpPr>
          <p:cNvPr id="107" name="TextBox 106">
            <a:extLst>
              <a:ext uri="{FF2B5EF4-FFF2-40B4-BE49-F238E27FC236}">
                <a16:creationId xmlns:a16="http://schemas.microsoft.com/office/drawing/2014/main" id="{09A9B6D8-E2BB-E53A-0C56-4B759C39643A}"/>
              </a:ext>
            </a:extLst>
          </p:cNvPr>
          <p:cNvSpPr txBox="1"/>
          <p:nvPr/>
        </p:nvSpPr>
        <p:spPr bwMode="auto">
          <a:xfrm>
            <a:off x="2394806" y="4438390"/>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0</a:t>
            </a:r>
          </a:p>
        </p:txBody>
      </p:sp>
      <p:sp>
        <p:nvSpPr>
          <p:cNvPr id="108" name="TextBox 107">
            <a:extLst>
              <a:ext uri="{FF2B5EF4-FFF2-40B4-BE49-F238E27FC236}">
                <a16:creationId xmlns:a16="http://schemas.microsoft.com/office/drawing/2014/main" id="{55A22AFC-D1BC-1AA3-698B-F3E7E0E6B428}"/>
              </a:ext>
            </a:extLst>
          </p:cNvPr>
          <p:cNvSpPr txBox="1"/>
          <p:nvPr/>
        </p:nvSpPr>
        <p:spPr bwMode="auto">
          <a:xfrm>
            <a:off x="2804272"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6</a:t>
            </a:r>
          </a:p>
        </p:txBody>
      </p:sp>
      <p:sp>
        <p:nvSpPr>
          <p:cNvPr id="109" name="TextBox 108">
            <a:extLst>
              <a:ext uri="{FF2B5EF4-FFF2-40B4-BE49-F238E27FC236}">
                <a16:creationId xmlns:a16="http://schemas.microsoft.com/office/drawing/2014/main" id="{72D4BA29-A59D-24A7-2C8F-6837E9C7EE5E}"/>
              </a:ext>
            </a:extLst>
          </p:cNvPr>
          <p:cNvSpPr txBox="1"/>
          <p:nvPr/>
        </p:nvSpPr>
        <p:spPr bwMode="auto">
          <a:xfrm>
            <a:off x="3213738"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12</a:t>
            </a:r>
          </a:p>
        </p:txBody>
      </p:sp>
      <p:sp>
        <p:nvSpPr>
          <p:cNvPr id="110" name="TextBox 109">
            <a:extLst>
              <a:ext uri="{FF2B5EF4-FFF2-40B4-BE49-F238E27FC236}">
                <a16:creationId xmlns:a16="http://schemas.microsoft.com/office/drawing/2014/main" id="{D8D496FA-69E2-28DF-071C-018262679C5D}"/>
              </a:ext>
            </a:extLst>
          </p:cNvPr>
          <p:cNvSpPr txBox="1"/>
          <p:nvPr/>
        </p:nvSpPr>
        <p:spPr bwMode="auto">
          <a:xfrm>
            <a:off x="3623204"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18</a:t>
            </a:r>
          </a:p>
        </p:txBody>
      </p:sp>
      <p:sp>
        <p:nvSpPr>
          <p:cNvPr id="111" name="TextBox 110">
            <a:extLst>
              <a:ext uri="{FF2B5EF4-FFF2-40B4-BE49-F238E27FC236}">
                <a16:creationId xmlns:a16="http://schemas.microsoft.com/office/drawing/2014/main" id="{672F0AE0-1C3C-18BA-0F48-82DDFDB7F975}"/>
              </a:ext>
            </a:extLst>
          </p:cNvPr>
          <p:cNvSpPr txBox="1"/>
          <p:nvPr/>
        </p:nvSpPr>
        <p:spPr bwMode="auto">
          <a:xfrm>
            <a:off x="4032670"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24</a:t>
            </a:r>
          </a:p>
        </p:txBody>
      </p:sp>
      <p:sp>
        <p:nvSpPr>
          <p:cNvPr id="112" name="TextBox 111">
            <a:extLst>
              <a:ext uri="{FF2B5EF4-FFF2-40B4-BE49-F238E27FC236}">
                <a16:creationId xmlns:a16="http://schemas.microsoft.com/office/drawing/2014/main" id="{A67D3D2A-92B1-C00D-FED7-B299BF9AC832}"/>
              </a:ext>
            </a:extLst>
          </p:cNvPr>
          <p:cNvSpPr txBox="1"/>
          <p:nvPr/>
        </p:nvSpPr>
        <p:spPr bwMode="auto">
          <a:xfrm>
            <a:off x="4442136" y="4438389"/>
            <a:ext cx="4094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30</a:t>
            </a:r>
          </a:p>
        </p:txBody>
      </p:sp>
      <p:sp>
        <p:nvSpPr>
          <p:cNvPr id="113" name="TextBox 112">
            <a:extLst>
              <a:ext uri="{FF2B5EF4-FFF2-40B4-BE49-F238E27FC236}">
                <a16:creationId xmlns:a16="http://schemas.microsoft.com/office/drawing/2014/main" id="{F8143B7B-9C51-5D81-1646-3B2FE338A8D2}"/>
              </a:ext>
            </a:extLst>
          </p:cNvPr>
          <p:cNvSpPr txBox="1"/>
          <p:nvPr/>
        </p:nvSpPr>
        <p:spPr bwMode="auto">
          <a:xfrm>
            <a:off x="4851601" y="4438389"/>
            <a:ext cx="4055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36</a:t>
            </a:r>
          </a:p>
        </p:txBody>
      </p:sp>
      <p:sp>
        <p:nvSpPr>
          <p:cNvPr id="114" name="TextBox 113">
            <a:extLst>
              <a:ext uri="{FF2B5EF4-FFF2-40B4-BE49-F238E27FC236}">
                <a16:creationId xmlns:a16="http://schemas.microsoft.com/office/drawing/2014/main" id="{88BC9475-6B06-B45D-79C1-3176B70B93B0}"/>
              </a:ext>
            </a:extLst>
          </p:cNvPr>
          <p:cNvSpPr txBox="1"/>
          <p:nvPr/>
        </p:nvSpPr>
        <p:spPr bwMode="auto">
          <a:xfrm>
            <a:off x="5261068"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42</a:t>
            </a:r>
          </a:p>
        </p:txBody>
      </p:sp>
      <p:sp>
        <p:nvSpPr>
          <p:cNvPr id="115" name="TextBox 114">
            <a:extLst>
              <a:ext uri="{FF2B5EF4-FFF2-40B4-BE49-F238E27FC236}">
                <a16:creationId xmlns:a16="http://schemas.microsoft.com/office/drawing/2014/main" id="{692FD1D2-6101-2D4A-EF8D-FBC89834741B}"/>
              </a:ext>
            </a:extLst>
          </p:cNvPr>
          <p:cNvSpPr txBox="1"/>
          <p:nvPr/>
        </p:nvSpPr>
        <p:spPr bwMode="auto">
          <a:xfrm>
            <a:off x="5615448" y="4438389"/>
            <a:ext cx="46368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48</a:t>
            </a:r>
          </a:p>
        </p:txBody>
      </p:sp>
      <p:sp>
        <p:nvSpPr>
          <p:cNvPr id="116" name="TextBox 115">
            <a:extLst>
              <a:ext uri="{FF2B5EF4-FFF2-40B4-BE49-F238E27FC236}">
                <a16:creationId xmlns:a16="http://schemas.microsoft.com/office/drawing/2014/main" id="{78BAD733-18CF-F66D-DA82-AD7E814D42A3}"/>
              </a:ext>
            </a:extLst>
          </p:cNvPr>
          <p:cNvSpPr txBox="1"/>
          <p:nvPr/>
        </p:nvSpPr>
        <p:spPr bwMode="auto">
          <a:xfrm>
            <a:off x="6046948" y="4438389"/>
            <a:ext cx="440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54</a:t>
            </a:r>
          </a:p>
        </p:txBody>
      </p:sp>
      <p:sp>
        <p:nvSpPr>
          <p:cNvPr id="117" name="TextBox 116">
            <a:extLst>
              <a:ext uri="{FF2B5EF4-FFF2-40B4-BE49-F238E27FC236}">
                <a16:creationId xmlns:a16="http://schemas.microsoft.com/office/drawing/2014/main" id="{D4B08EBA-11BE-F23B-01F2-991A8EBB5218}"/>
              </a:ext>
            </a:extLst>
          </p:cNvPr>
          <p:cNvSpPr txBox="1"/>
          <p:nvPr/>
        </p:nvSpPr>
        <p:spPr bwMode="auto">
          <a:xfrm>
            <a:off x="6467794" y="4438389"/>
            <a:ext cx="4094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60</a:t>
            </a:r>
          </a:p>
        </p:txBody>
      </p:sp>
      <p:sp>
        <p:nvSpPr>
          <p:cNvPr id="118" name="TextBox 117">
            <a:extLst>
              <a:ext uri="{FF2B5EF4-FFF2-40B4-BE49-F238E27FC236}">
                <a16:creationId xmlns:a16="http://schemas.microsoft.com/office/drawing/2014/main" id="{211EEB10-C498-E4F1-D06E-0E6E162DBC06}"/>
              </a:ext>
            </a:extLst>
          </p:cNvPr>
          <p:cNvSpPr txBox="1"/>
          <p:nvPr/>
        </p:nvSpPr>
        <p:spPr bwMode="auto">
          <a:xfrm>
            <a:off x="6887914" y="4438389"/>
            <a:ext cx="405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66</a:t>
            </a:r>
          </a:p>
        </p:txBody>
      </p:sp>
      <p:sp>
        <p:nvSpPr>
          <p:cNvPr id="119" name="TextBox 118">
            <a:extLst>
              <a:ext uri="{FF2B5EF4-FFF2-40B4-BE49-F238E27FC236}">
                <a16:creationId xmlns:a16="http://schemas.microsoft.com/office/drawing/2014/main" id="{70326E85-B0F7-370C-5607-EEC94B38092E}"/>
              </a:ext>
            </a:extLst>
          </p:cNvPr>
          <p:cNvSpPr txBox="1"/>
          <p:nvPr/>
        </p:nvSpPr>
        <p:spPr bwMode="auto">
          <a:xfrm>
            <a:off x="7308398"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72</a:t>
            </a:r>
          </a:p>
        </p:txBody>
      </p:sp>
      <p:sp>
        <p:nvSpPr>
          <p:cNvPr id="120" name="TextBox 119">
            <a:extLst>
              <a:ext uri="{FF2B5EF4-FFF2-40B4-BE49-F238E27FC236}">
                <a16:creationId xmlns:a16="http://schemas.microsoft.com/office/drawing/2014/main" id="{AF6C6E63-6974-D9CC-8812-FD7E809EEC76}"/>
              </a:ext>
            </a:extLst>
          </p:cNvPr>
          <p:cNvSpPr txBox="1"/>
          <p:nvPr/>
        </p:nvSpPr>
        <p:spPr bwMode="auto">
          <a:xfrm>
            <a:off x="7717863" y="4438389"/>
            <a:ext cx="365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a:solidFill>
                  <a:srgbClr val="000000"/>
                </a:solidFill>
                <a:cs typeface="Arial" panose="020B0604020202020204" pitchFamily="34" charset="0"/>
              </a:rPr>
              <a:t>78</a:t>
            </a:r>
          </a:p>
        </p:txBody>
      </p:sp>
      <p:sp>
        <p:nvSpPr>
          <p:cNvPr id="121" name="TextBox 120">
            <a:extLst>
              <a:ext uri="{FF2B5EF4-FFF2-40B4-BE49-F238E27FC236}">
                <a16:creationId xmlns:a16="http://schemas.microsoft.com/office/drawing/2014/main" id="{D422D4B3-2892-AF0D-4CBE-78163684205A}"/>
              </a:ext>
            </a:extLst>
          </p:cNvPr>
          <p:cNvSpPr txBox="1"/>
          <p:nvPr/>
        </p:nvSpPr>
        <p:spPr bwMode="auto">
          <a:xfrm>
            <a:off x="1861233" y="4231570"/>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0</a:t>
            </a:r>
          </a:p>
        </p:txBody>
      </p:sp>
      <p:sp>
        <p:nvSpPr>
          <p:cNvPr id="122" name="TextBox 121">
            <a:extLst>
              <a:ext uri="{FF2B5EF4-FFF2-40B4-BE49-F238E27FC236}">
                <a16:creationId xmlns:a16="http://schemas.microsoft.com/office/drawing/2014/main" id="{B9460A2A-C748-79B2-300E-E4A698E43B37}"/>
              </a:ext>
            </a:extLst>
          </p:cNvPr>
          <p:cNvSpPr txBox="1"/>
          <p:nvPr/>
        </p:nvSpPr>
        <p:spPr bwMode="auto">
          <a:xfrm>
            <a:off x="1861233" y="3630848"/>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20</a:t>
            </a:r>
          </a:p>
        </p:txBody>
      </p:sp>
      <p:sp>
        <p:nvSpPr>
          <p:cNvPr id="123" name="TextBox 122">
            <a:extLst>
              <a:ext uri="{FF2B5EF4-FFF2-40B4-BE49-F238E27FC236}">
                <a16:creationId xmlns:a16="http://schemas.microsoft.com/office/drawing/2014/main" id="{3B0C089C-B1B3-0A57-8520-48CB6AD854B4}"/>
              </a:ext>
            </a:extLst>
          </p:cNvPr>
          <p:cNvSpPr txBox="1"/>
          <p:nvPr/>
        </p:nvSpPr>
        <p:spPr bwMode="auto">
          <a:xfrm>
            <a:off x="1861233" y="3051173"/>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40</a:t>
            </a:r>
          </a:p>
        </p:txBody>
      </p:sp>
      <p:sp>
        <p:nvSpPr>
          <p:cNvPr id="124" name="TextBox 123">
            <a:extLst>
              <a:ext uri="{FF2B5EF4-FFF2-40B4-BE49-F238E27FC236}">
                <a16:creationId xmlns:a16="http://schemas.microsoft.com/office/drawing/2014/main" id="{EFA6DFF5-447C-8775-6F58-BDC65F542C60}"/>
              </a:ext>
            </a:extLst>
          </p:cNvPr>
          <p:cNvSpPr txBox="1"/>
          <p:nvPr/>
        </p:nvSpPr>
        <p:spPr bwMode="auto">
          <a:xfrm>
            <a:off x="1861233" y="2443974"/>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60</a:t>
            </a:r>
          </a:p>
        </p:txBody>
      </p:sp>
      <p:sp>
        <p:nvSpPr>
          <p:cNvPr id="125" name="TextBox 124">
            <a:extLst>
              <a:ext uri="{FF2B5EF4-FFF2-40B4-BE49-F238E27FC236}">
                <a16:creationId xmlns:a16="http://schemas.microsoft.com/office/drawing/2014/main" id="{2843FEBB-C5EA-A0DA-66D0-203EF130F3AE}"/>
              </a:ext>
            </a:extLst>
          </p:cNvPr>
          <p:cNvSpPr txBox="1"/>
          <p:nvPr/>
        </p:nvSpPr>
        <p:spPr bwMode="auto">
          <a:xfrm>
            <a:off x="1861233" y="1861061"/>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80</a:t>
            </a:r>
          </a:p>
        </p:txBody>
      </p:sp>
      <p:sp>
        <p:nvSpPr>
          <p:cNvPr id="126" name="TextBox 125">
            <a:extLst>
              <a:ext uri="{FF2B5EF4-FFF2-40B4-BE49-F238E27FC236}">
                <a16:creationId xmlns:a16="http://schemas.microsoft.com/office/drawing/2014/main" id="{73E24BB8-DE44-3D15-53AD-2598E6665893}"/>
              </a:ext>
            </a:extLst>
          </p:cNvPr>
          <p:cNvSpPr txBox="1"/>
          <p:nvPr/>
        </p:nvSpPr>
        <p:spPr bwMode="auto">
          <a:xfrm>
            <a:off x="1861233" y="1262594"/>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100</a:t>
            </a:r>
          </a:p>
        </p:txBody>
      </p:sp>
      <p:cxnSp>
        <p:nvCxnSpPr>
          <p:cNvPr id="135" name="Straight Connector 134">
            <a:extLst>
              <a:ext uri="{FF2B5EF4-FFF2-40B4-BE49-F238E27FC236}">
                <a16:creationId xmlns:a16="http://schemas.microsoft.com/office/drawing/2014/main" id="{A96618C2-8D88-E9EF-AA82-E3786AB3CD7E}"/>
              </a:ext>
            </a:extLst>
          </p:cNvPr>
          <p:cNvCxnSpPr>
            <a:cxnSpLocks/>
          </p:cNvCxnSpPr>
          <p:nvPr/>
        </p:nvCxnSpPr>
        <p:spPr bwMode="auto">
          <a:xfrm flipH="1" flipV="1">
            <a:off x="5854084" y="2123806"/>
            <a:ext cx="0" cy="2241166"/>
          </a:xfrm>
          <a:prstGeom prst="line">
            <a:avLst/>
          </a:prstGeom>
          <a:noFill/>
          <a:ln w="28575" cap="flat" cmpd="sng" algn="ctr">
            <a:solidFill>
              <a:srgbClr val="CDCDCF">
                <a:lumMod val="90000"/>
              </a:srgbClr>
            </a:solidFill>
            <a:prstDash val="sysDash"/>
            <a:round/>
            <a:headEnd type="none" w="med" len="med"/>
            <a:tailEnd type="none" w="med" len="med"/>
          </a:ln>
          <a:effectLst/>
        </p:spPr>
      </p:cxnSp>
      <p:sp>
        <p:nvSpPr>
          <p:cNvPr id="136" name="TextBox 135">
            <a:extLst>
              <a:ext uri="{FF2B5EF4-FFF2-40B4-BE49-F238E27FC236}">
                <a16:creationId xmlns:a16="http://schemas.microsoft.com/office/drawing/2014/main" id="{99E636B2-BE4B-D3C1-1A17-DA80951040AB}"/>
              </a:ext>
            </a:extLst>
          </p:cNvPr>
          <p:cNvSpPr txBox="1"/>
          <p:nvPr/>
        </p:nvSpPr>
        <p:spPr bwMode="auto">
          <a:xfrm>
            <a:off x="6863968" y="2439806"/>
            <a:ext cx="1265898"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accent1"/>
                </a:solidFill>
                <a:cs typeface="Arial" panose="020B0604020202020204" pitchFamily="34" charset="0"/>
              </a:rPr>
              <a:t>Ibrutinib</a:t>
            </a:r>
          </a:p>
        </p:txBody>
      </p:sp>
      <p:sp>
        <p:nvSpPr>
          <p:cNvPr id="137" name="TextBox 136">
            <a:extLst>
              <a:ext uri="{FF2B5EF4-FFF2-40B4-BE49-F238E27FC236}">
                <a16:creationId xmlns:a16="http://schemas.microsoft.com/office/drawing/2014/main" id="{B6D3BA2B-C4FD-9E6A-96BC-B5CA67C33B16}"/>
              </a:ext>
            </a:extLst>
          </p:cNvPr>
          <p:cNvSpPr txBox="1"/>
          <p:nvPr/>
        </p:nvSpPr>
        <p:spPr bwMode="auto">
          <a:xfrm>
            <a:off x="6903492" y="2053683"/>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accent6"/>
                </a:solidFill>
                <a:cs typeface="Arial" panose="020B0604020202020204" pitchFamily="34" charset="0"/>
              </a:rPr>
              <a:t>IR</a:t>
            </a:r>
          </a:p>
        </p:txBody>
      </p:sp>
      <p:sp>
        <p:nvSpPr>
          <p:cNvPr id="138" name="TextBox 137">
            <a:extLst>
              <a:ext uri="{FF2B5EF4-FFF2-40B4-BE49-F238E27FC236}">
                <a16:creationId xmlns:a16="http://schemas.microsoft.com/office/drawing/2014/main" id="{2E4F628C-8E1B-F547-4802-289D5F083B1D}"/>
              </a:ext>
            </a:extLst>
          </p:cNvPr>
          <p:cNvSpPr txBox="1"/>
          <p:nvPr/>
        </p:nvSpPr>
        <p:spPr bwMode="auto">
          <a:xfrm>
            <a:off x="6902595" y="3195619"/>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bg1">
                    <a:lumMod val="50000"/>
                  </a:schemeClr>
                </a:solidFill>
                <a:cs typeface="Arial" panose="020B0604020202020204" pitchFamily="34" charset="0"/>
              </a:rPr>
              <a:t>BR</a:t>
            </a:r>
          </a:p>
        </p:txBody>
      </p:sp>
      <p:sp>
        <p:nvSpPr>
          <p:cNvPr id="139" name="TextBox 138">
            <a:extLst>
              <a:ext uri="{FF2B5EF4-FFF2-40B4-BE49-F238E27FC236}">
                <a16:creationId xmlns:a16="http://schemas.microsoft.com/office/drawing/2014/main" id="{AD80A952-75B3-68DA-CD1B-843168B4C4C4}"/>
              </a:ext>
            </a:extLst>
          </p:cNvPr>
          <p:cNvSpPr txBox="1"/>
          <p:nvPr/>
        </p:nvSpPr>
        <p:spPr bwMode="auto">
          <a:xfrm>
            <a:off x="5770799" y="2733840"/>
            <a:ext cx="729496"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bg1">
                    <a:lumMod val="50000"/>
                  </a:schemeClr>
                </a:solidFill>
                <a:cs typeface="Arial" panose="020B0604020202020204" pitchFamily="34" charset="0"/>
              </a:rPr>
              <a:t>47%</a:t>
            </a:r>
          </a:p>
        </p:txBody>
      </p:sp>
      <p:sp>
        <p:nvSpPr>
          <p:cNvPr id="140" name="TextBox 139">
            <a:extLst>
              <a:ext uri="{FF2B5EF4-FFF2-40B4-BE49-F238E27FC236}">
                <a16:creationId xmlns:a16="http://schemas.microsoft.com/office/drawing/2014/main" id="{985BFBB4-2B44-B11B-8A7F-A519D101D0A8}"/>
              </a:ext>
            </a:extLst>
          </p:cNvPr>
          <p:cNvSpPr txBox="1"/>
          <p:nvPr/>
        </p:nvSpPr>
        <p:spPr bwMode="auto">
          <a:xfrm>
            <a:off x="5671580" y="1821481"/>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accent6"/>
                </a:solidFill>
                <a:cs typeface="Arial" panose="020B0604020202020204" pitchFamily="34" charset="0"/>
              </a:rPr>
              <a:t>76%</a:t>
            </a:r>
          </a:p>
        </p:txBody>
      </p:sp>
      <p:sp>
        <p:nvSpPr>
          <p:cNvPr id="141" name="TextBox 140">
            <a:extLst>
              <a:ext uri="{FF2B5EF4-FFF2-40B4-BE49-F238E27FC236}">
                <a16:creationId xmlns:a16="http://schemas.microsoft.com/office/drawing/2014/main" id="{642EAD13-A2FA-F7A1-7CC3-CBD9CE8D63E7}"/>
              </a:ext>
            </a:extLst>
          </p:cNvPr>
          <p:cNvSpPr txBox="1"/>
          <p:nvPr/>
        </p:nvSpPr>
        <p:spPr bwMode="auto">
          <a:xfrm>
            <a:off x="5693480" y="2199561"/>
            <a:ext cx="782647"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b="1">
                <a:solidFill>
                  <a:schemeClr val="accent1"/>
                </a:solidFill>
                <a:cs typeface="Arial" panose="020B0604020202020204" pitchFamily="34" charset="0"/>
              </a:rPr>
              <a:t>76%</a:t>
            </a:r>
          </a:p>
        </p:txBody>
      </p:sp>
      <p:sp>
        <p:nvSpPr>
          <p:cNvPr id="142" name="TextBox 141">
            <a:extLst>
              <a:ext uri="{FF2B5EF4-FFF2-40B4-BE49-F238E27FC236}">
                <a16:creationId xmlns:a16="http://schemas.microsoft.com/office/drawing/2014/main" id="{0D5E34F2-2E4C-817A-06FC-D3077D18A0EE}"/>
              </a:ext>
            </a:extLst>
          </p:cNvPr>
          <p:cNvSpPr txBox="1"/>
          <p:nvPr/>
        </p:nvSpPr>
        <p:spPr bwMode="auto">
          <a:xfrm>
            <a:off x="8434133" y="2992753"/>
            <a:ext cx="2220138" cy="1389611"/>
          </a:xfrm>
          <a:prstGeom prst="rect">
            <a:avLst/>
          </a:prstGeom>
          <a:noFill/>
          <a:ln>
            <a:noFill/>
          </a:ln>
        </p:spPr>
        <p:txBody>
          <a:bodyPr wrap="square" lIns="0" tIns="0" rIns="0" bIns="0" rtlCol="0">
            <a:spAutoFit/>
          </a:bodyPr>
          <a:lstStyle/>
          <a:p>
            <a:pPr eaLnBrk="0" fontAlgn="base" hangingPunct="0">
              <a:lnSpc>
                <a:spcPts val="1200"/>
              </a:lnSpc>
              <a:spcAft>
                <a:spcPct val="0"/>
              </a:spcAft>
              <a:defRPr/>
            </a:pPr>
            <a:r>
              <a:rPr lang="en-US" sz="1200" b="1" dirty="0">
                <a:solidFill>
                  <a:srgbClr val="000000"/>
                </a:solidFill>
                <a:cs typeface="Arial" panose="020B0604020202020204" pitchFamily="34" charset="0"/>
              </a:rPr>
              <a:t>I vs BR</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0.36 (95% CI: 0.26-0.52)</a:t>
            </a:r>
            <a:br>
              <a:rPr lang="en-US" sz="1200" dirty="0">
                <a:solidFill>
                  <a:srgbClr val="000000"/>
                </a:solidFill>
                <a:cs typeface="Arial" panose="020B0604020202020204" pitchFamily="34" charset="0"/>
              </a:rPr>
            </a:b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&lt;.0001</a:t>
            </a:r>
            <a:endParaRPr lang="en-US" sz="1200" baseline="30000" dirty="0">
              <a:solidFill>
                <a:srgbClr val="000000"/>
              </a:solidFill>
              <a:cs typeface="Arial" panose="020B0604020202020204" pitchFamily="34" charset="0"/>
            </a:endParaRPr>
          </a:p>
          <a:p>
            <a:pPr eaLnBrk="0" fontAlgn="base" hangingPunct="0">
              <a:lnSpc>
                <a:spcPts val="1200"/>
              </a:lnSpc>
              <a:spcAft>
                <a:spcPct val="0"/>
              </a:spcAft>
              <a:defRPr/>
            </a:pPr>
            <a:r>
              <a:rPr lang="en-US" sz="1200" b="1" dirty="0">
                <a:solidFill>
                  <a:srgbClr val="000000"/>
                </a:solidFill>
                <a:cs typeface="Arial" panose="020B0604020202020204" pitchFamily="34" charset="0"/>
              </a:rPr>
              <a:t>IR vs BR</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0.36 (95% CI: 0.25-0.51)</a:t>
            </a:r>
            <a:r>
              <a:rPr lang="en-US" sz="1200" i="1" dirty="0">
                <a:solidFill>
                  <a:srgbClr val="000000"/>
                </a:solidFill>
                <a:cs typeface="Arial" panose="020B0604020202020204" pitchFamily="34" charset="0"/>
              </a:rPr>
              <a:t> </a:t>
            </a:r>
          </a:p>
          <a:p>
            <a:pPr eaLnBrk="0" fontAlgn="base" hangingPunct="0">
              <a:lnSpc>
                <a:spcPts val="1200"/>
              </a:lnSpc>
              <a:spcAft>
                <a:spcPct val="0"/>
              </a:spcAft>
              <a:defRPr/>
            </a:pP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&lt;.0001</a:t>
            </a:r>
            <a:endParaRPr lang="en-US" sz="1200" baseline="30000" dirty="0">
              <a:solidFill>
                <a:srgbClr val="000000"/>
              </a:solidFill>
              <a:cs typeface="Arial" panose="020B0604020202020204" pitchFamily="34" charset="0"/>
            </a:endParaRPr>
          </a:p>
          <a:p>
            <a:pPr eaLnBrk="0" fontAlgn="base" hangingPunct="0">
              <a:lnSpc>
                <a:spcPts val="1200"/>
              </a:lnSpc>
              <a:spcAft>
                <a:spcPct val="0"/>
              </a:spcAft>
              <a:defRPr/>
            </a:pPr>
            <a:r>
              <a:rPr lang="en-US" sz="1200" b="1" dirty="0">
                <a:solidFill>
                  <a:srgbClr val="000000"/>
                </a:solidFill>
                <a:cs typeface="Arial" panose="020B0604020202020204" pitchFamily="34" charset="0"/>
              </a:rPr>
              <a:t>IR vs I</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0.99 (95% CI: 0.66- 1.48)</a:t>
            </a:r>
            <a:r>
              <a:rPr lang="en-US" sz="1200" i="1" dirty="0">
                <a:solidFill>
                  <a:srgbClr val="000000"/>
                </a:solidFill>
                <a:cs typeface="Arial" panose="020B0604020202020204" pitchFamily="34" charset="0"/>
              </a:rPr>
              <a:t> </a:t>
            </a:r>
          </a:p>
          <a:p>
            <a:pPr eaLnBrk="0" fontAlgn="base" hangingPunct="0">
              <a:lnSpc>
                <a:spcPts val="1200"/>
              </a:lnSpc>
              <a:spcAft>
                <a:spcPct val="0"/>
              </a:spcAft>
              <a:defRPr/>
            </a:pP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 .96</a:t>
            </a:r>
            <a:endParaRPr lang="en-US" sz="1100" dirty="0">
              <a:solidFill>
                <a:srgbClr val="000000"/>
              </a:solidFill>
              <a:cs typeface="Arial" panose="020B0604020202020204" pitchFamily="34" charset="0"/>
            </a:endParaRPr>
          </a:p>
        </p:txBody>
      </p:sp>
      <p:graphicFrame>
        <p:nvGraphicFramePr>
          <p:cNvPr id="143" name="Table 142">
            <a:extLst>
              <a:ext uri="{FF2B5EF4-FFF2-40B4-BE49-F238E27FC236}">
                <a16:creationId xmlns:a16="http://schemas.microsoft.com/office/drawing/2014/main" id="{F10D7350-18C7-E947-D003-33E29259775E}"/>
              </a:ext>
            </a:extLst>
          </p:cNvPr>
          <p:cNvGraphicFramePr>
            <a:graphicFrameLocks noGrp="1"/>
          </p:cNvGraphicFramePr>
          <p:nvPr>
            <p:extLst>
              <p:ext uri="{D42A27DB-BD31-4B8C-83A1-F6EECF244321}">
                <p14:modId xmlns:p14="http://schemas.microsoft.com/office/powerpoint/2010/main" val="2113361255"/>
              </p:ext>
            </p:extLst>
          </p:nvPr>
        </p:nvGraphicFramePr>
        <p:xfrm>
          <a:off x="2951549" y="3095129"/>
          <a:ext cx="2834640" cy="1226555"/>
        </p:xfrm>
        <a:graphic>
          <a:graphicData uri="http://schemas.openxmlformats.org/drawingml/2006/table">
            <a:tbl>
              <a:tblPr firstRow="1" bandRow="1"/>
              <a:tblGrid>
                <a:gridCol w="274320">
                  <a:extLst>
                    <a:ext uri="{9D8B030D-6E8A-4147-A177-3AD203B41FA5}">
                      <a16:colId xmlns:a16="http://schemas.microsoft.com/office/drawing/2014/main" val="1764978835"/>
                    </a:ext>
                  </a:extLst>
                </a:gridCol>
                <a:gridCol w="731520">
                  <a:extLst>
                    <a:ext uri="{9D8B030D-6E8A-4147-A177-3AD203B41FA5}">
                      <a16:colId xmlns:a16="http://schemas.microsoft.com/office/drawing/2014/main" val="2960408663"/>
                    </a:ext>
                  </a:extLst>
                </a:gridCol>
                <a:gridCol w="914400">
                  <a:extLst>
                    <a:ext uri="{9D8B030D-6E8A-4147-A177-3AD203B41FA5}">
                      <a16:colId xmlns:a16="http://schemas.microsoft.com/office/drawing/2014/main" val="2762405796"/>
                    </a:ext>
                  </a:extLst>
                </a:gridCol>
                <a:gridCol w="914400">
                  <a:extLst>
                    <a:ext uri="{9D8B030D-6E8A-4147-A177-3AD203B41FA5}">
                      <a16:colId xmlns:a16="http://schemas.microsoft.com/office/drawing/2014/main" val="3890566962"/>
                    </a:ext>
                  </a:extLst>
                </a:gridCol>
              </a:tblGrid>
              <a:tr h="245311">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40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40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400">
                          <a:solidFill>
                            <a:schemeClr val="tx1"/>
                          </a:solidFill>
                        </a:rPr>
                        <a:t>PFS Rate, % (95% CI)</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400">
                        <a:solidFill>
                          <a:schemeClr val="bg1"/>
                        </a:solidFill>
                      </a:endParaRPr>
                    </a:p>
                  </a:txBody>
                  <a:tcPr marL="0" marR="0" marT="0" marB="0"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0750144"/>
                  </a:ext>
                </a:extLst>
              </a:tr>
              <a:tr h="24531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400">
                        <a:solidFill>
                          <a:schemeClr val="tx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Events/n</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24-mo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48-mo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01316386"/>
                  </a:ext>
                </a:extLst>
              </a:tr>
              <a:tr h="24531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US" sz="1400">
                          <a:solidFill>
                            <a:schemeClr val="tx1"/>
                          </a:solidFill>
                        </a:rPr>
                        <a:t>I</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48/182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87 (80-91)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53158436"/>
                  </a:ext>
                </a:extLst>
              </a:tr>
              <a:tr h="24531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US" sz="1400">
                          <a:solidFill>
                            <a:schemeClr val="tx1"/>
                          </a:solidFill>
                        </a:rPr>
                        <a:t>IR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47/182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87 (81-91)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69785151"/>
                  </a:ext>
                </a:extLst>
              </a:tr>
              <a:tr h="24531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US" sz="1400">
                          <a:solidFill>
                            <a:schemeClr val="tx1"/>
                          </a:solidFill>
                        </a:rPr>
                        <a:t>BR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94/183</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75 (67-81)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47 (39-55)</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87860913"/>
                  </a:ext>
                </a:extLst>
              </a:tr>
            </a:tbl>
          </a:graphicData>
        </a:graphic>
      </p:graphicFrame>
      <p:grpSp>
        <p:nvGrpSpPr>
          <p:cNvPr id="144" name="Group 143">
            <a:extLst>
              <a:ext uri="{FF2B5EF4-FFF2-40B4-BE49-F238E27FC236}">
                <a16:creationId xmlns:a16="http://schemas.microsoft.com/office/drawing/2014/main" id="{6D1A4059-120E-1CF1-5872-72D1DF5CD14B}"/>
              </a:ext>
            </a:extLst>
          </p:cNvPr>
          <p:cNvGrpSpPr/>
          <p:nvPr/>
        </p:nvGrpSpPr>
        <p:grpSpPr>
          <a:xfrm>
            <a:off x="2632059" y="3708406"/>
            <a:ext cx="259793" cy="501015"/>
            <a:chOff x="3736033" y="4520247"/>
            <a:chExt cx="259793" cy="501015"/>
          </a:xfrm>
        </p:grpSpPr>
        <p:cxnSp>
          <p:nvCxnSpPr>
            <p:cNvPr id="145" name="Straight Connector 144">
              <a:extLst>
                <a:ext uri="{FF2B5EF4-FFF2-40B4-BE49-F238E27FC236}">
                  <a16:creationId xmlns:a16="http://schemas.microsoft.com/office/drawing/2014/main" id="{61CBD2E5-0E37-6F9F-91F4-4C55BD3CF06D}"/>
                </a:ext>
              </a:extLst>
            </p:cNvPr>
            <p:cNvCxnSpPr>
              <a:cxnSpLocks/>
            </p:cNvCxnSpPr>
            <p:nvPr/>
          </p:nvCxnSpPr>
          <p:spPr>
            <a:xfrm>
              <a:off x="3736033" y="4520247"/>
              <a:ext cx="259793" cy="0"/>
            </a:xfrm>
            <a:prstGeom prst="line">
              <a:avLst/>
            </a:prstGeom>
            <a:noFill/>
            <a:ln w="28575" cap="flat" cmpd="sng" algn="ctr">
              <a:solidFill>
                <a:schemeClr val="accent1"/>
              </a:solidFill>
              <a:prstDash val="solid"/>
            </a:ln>
            <a:effectLst/>
          </p:spPr>
        </p:cxnSp>
        <p:cxnSp>
          <p:nvCxnSpPr>
            <p:cNvPr id="146" name="Straight Connector 145">
              <a:extLst>
                <a:ext uri="{FF2B5EF4-FFF2-40B4-BE49-F238E27FC236}">
                  <a16:creationId xmlns:a16="http://schemas.microsoft.com/office/drawing/2014/main" id="{05F410A9-8D5D-5F81-DDDD-604276F65E17}"/>
                </a:ext>
              </a:extLst>
            </p:cNvPr>
            <p:cNvCxnSpPr>
              <a:cxnSpLocks/>
            </p:cNvCxnSpPr>
            <p:nvPr/>
          </p:nvCxnSpPr>
          <p:spPr>
            <a:xfrm>
              <a:off x="3737890" y="4770755"/>
              <a:ext cx="256079" cy="0"/>
            </a:xfrm>
            <a:prstGeom prst="line">
              <a:avLst/>
            </a:prstGeom>
            <a:noFill/>
            <a:ln w="28575" cap="flat" cmpd="sng" algn="ctr">
              <a:solidFill>
                <a:schemeClr val="accent6"/>
              </a:solidFill>
              <a:prstDash val="solid"/>
            </a:ln>
            <a:effectLst/>
          </p:spPr>
        </p:cxnSp>
        <p:cxnSp>
          <p:nvCxnSpPr>
            <p:cNvPr id="147" name="Straight Connector 146">
              <a:extLst>
                <a:ext uri="{FF2B5EF4-FFF2-40B4-BE49-F238E27FC236}">
                  <a16:creationId xmlns:a16="http://schemas.microsoft.com/office/drawing/2014/main" id="{FE7112D3-3AD6-184E-6548-FD102DA81D6B}"/>
                </a:ext>
              </a:extLst>
            </p:cNvPr>
            <p:cNvCxnSpPr>
              <a:cxnSpLocks/>
            </p:cNvCxnSpPr>
            <p:nvPr/>
          </p:nvCxnSpPr>
          <p:spPr>
            <a:xfrm>
              <a:off x="3737890" y="5021262"/>
              <a:ext cx="256079" cy="0"/>
            </a:xfrm>
            <a:prstGeom prst="line">
              <a:avLst/>
            </a:prstGeom>
            <a:noFill/>
            <a:ln w="28575" cap="flat" cmpd="sng" algn="ctr">
              <a:solidFill>
                <a:schemeClr val="bg1">
                  <a:lumMod val="50000"/>
                </a:schemeClr>
              </a:solidFill>
              <a:prstDash val="solid"/>
            </a:ln>
            <a:effectLst/>
          </p:spPr>
        </p:cxnSp>
      </p:grpSp>
      <p:sp>
        <p:nvSpPr>
          <p:cNvPr id="148" name="TextBox 147">
            <a:extLst>
              <a:ext uri="{FF2B5EF4-FFF2-40B4-BE49-F238E27FC236}">
                <a16:creationId xmlns:a16="http://schemas.microsoft.com/office/drawing/2014/main" id="{72157C1B-DAF3-6EC2-8E3B-EA263398E0E9}"/>
              </a:ext>
            </a:extLst>
          </p:cNvPr>
          <p:cNvSpPr txBox="1"/>
          <p:nvPr/>
        </p:nvSpPr>
        <p:spPr bwMode="auto">
          <a:xfrm rot="16200000">
            <a:off x="416742" y="2846587"/>
            <a:ext cx="30198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PFS (%)</a:t>
            </a:r>
            <a:endParaRPr lang="en-US" sz="2400" b="1">
              <a:solidFill>
                <a:srgbClr val="000000"/>
              </a:solidFill>
              <a:cs typeface="Arial" panose="020B0604020202020204" pitchFamily="34" charset="0"/>
            </a:endParaRPr>
          </a:p>
        </p:txBody>
      </p:sp>
      <p:sp>
        <p:nvSpPr>
          <p:cNvPr id="150" name="TextBox 149">
            <a:extLst>
              <a:ext uri="{FF2B5EF4-FFF2-40B4-BE49-F238E27FC236}">
                <a16:creationId xmlns:a16="http://schemas.microsoft.com/office/drawing/2014/main" id="{7AC92D20-1C9A-E0C2-AD74-E114E0385CD8}"/>
              </a:ext>
            </a:extLst>
          </p:cNvPr>
          <p:cNvSpPr txBox="1"/>
          <p:nvPr/>
        </p:nvSpPr>
        <p:spPr bwMode="auto">
          <a:xfrm>
            <a:off x="1984612" y="4705520"/>
            <a:ext cx="69147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Mo</a:t>
            </a:r>
            <a:endParaRPr lang="en-US" sz="2400" b="1">
              <a:solidFill>
                <a:srgbClr val="000000"/>
              </a:solidFill>
              <a:cs typeface="Arial" panose="020B0604020202020204" pitchFamily="34" charset="0"/>
            </a:endParaRPr>
          </a:p>
        </p:txBody>
      </p:sp>
      <p:sp>
        <p:nvSpPr>
          <p:cNvPr id="151" name="TextBox 150">
            <a:extLst>
              <a:ext uri="{FF2B5EF4-FFF2-40B4-BE49-F238E27FC236}">
                <a16:creationId xmlns:a16="http://schemas.microsoft.com/office/drawing/2014/main" id="{F407E3B6-5758-8BEF-A8D2-A34E7EEDB51D}"/>
              </a:ext>
            </a:extLst>
          </p:cNvPr>
          <p:cNvSpPr txBox="1"/>
          <p:nvPr/>
        </p:nvSpPr>
        <p:spPr bwMode="auto">
          <a:xfrm>
            <a:off x="7254834" y="1422759"/>
            <a:ext cx="31129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a:solidFill>
                  <a:srgbClr val="000000"/>
                </a:solidFill>
              </a:rPr>
              <a:t>Median follow-up: 55 </a:t>
            </a:r>
            <a:r>
              <a:rPr lang="en-US" err="1">
                <a:solidFill>
                  <a:srgbClr val="000000"/>
                </a:solidFill>
              </a:rPr>
              <a:t>mo</a:t>
            </a:r>
            <a:endParaRPr lang="en-US">
              <a:solidFill>
                <a:srgbClr val="000000"/>
              </a:solidFill>
            </a:endParaRPr>
          </a:p>
        </p:txBody>
      </p:sp>
      <p:sp>
        <p:nvSpPr>
          <p:cNvPr id="152" name="TextBox 151">
            <a:extLst>
              <a:ext uri="{FF2B5EF4-FFF2-40B4-BE49-F238E27FC236}">
                <a16:creationId xmlns:a16="http://schemas.microsoft.com/office/drawing/2014/main" id="{DBCE8092-89B9-9E01-B862-9CB95980C891}"/>
              </a:ext>
            </a:extLst>
          </p:cNvPr>
          <p:cNvSpPr txBox="1"/>
          <p:nvPr/>
        </p:nvSpPr>
        <p:spPr bwMode="auto">
          <a:xfrm>
            <a:off x="7571453" y="2091455"/>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spcBef>
                <a:spcPct val="50000"/>
              </a:spcBef>
              <a:spcAft>
                <a:spcPct val="0"/>
              </a:spcAft>
              <a:defRPr/>
            </a:pPr>
            <a:r>
              <a:rPr lang="en-US" sz="1600" err="1">
                <a:solidFill>
                  <a:schemeClr val="accent6"/>
                </a:solidFill>
                <a:cs typeface="Arial" panose="020B0604020202020204" pitchFamily="34" charset="0"/>
              </a:rPr>
              <a:t>mPFS</a:t>
            </a:r>
            <a:r>
              <a:rPr lang="en-US" sz="1600">
                <a:solidFill>
                  <a:schemeClr val="accent6"/>
                </a:solidFill>
                <a:cs typeface="Arial" panose="020B0604020202020204" pitchFamily="34" charset="0"/>
              </a:rPr>
              <a:t> = NR</a:t>
            </a:r>
            <a:endParaRPr lang="en-US" sz="2000">
              <a:solidFill>
                <a:schemeClr val="accent6"/>
              </a:solidFill>
              <a:cs typeface="Arial" panose="020B0604020202020204" pitchFamily="34" charset="0"/>
            </a:endParaRPr>
          </a:p>
        </p:txBody>
      </p:sp>
      <p:sp>
        <p:nvSpPr>
          <p:cNvPr id="153" name="TextBox 152">
            <a:extLst>
              <a:ext uri="{FF2B5EF4-FFF2-40B4-BE49-F238E27FC236}">
                <a16:creationId xmlns:a16="http://schemas.microsoft.com/office/drawing/2014/main" id="{D66E1927-011C-9A1F-FBBC-0E7FA053AF86}"/>
              </a:ext>
            </a:extLst>
          </p:cNvPr>
          <p:cNvSpPr txBox="1"/>
          <p:nvPr/>
        </p:nvSpPr>
        <p:spPr bwMode="auto">
          <a:xfrm>
            <a:off x="8021558" y="2480090"/>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spcBef>
                <a:spcPct val="50000"/>
              </a:spcBef>
              <a:spcAft>
                <a:spcPct val="0"/>
              </a:spcAft>
              <a:defRPr/>
            </a:pPr>
            <a:r>
              <a:rPr lang="en-US" sz="1600" err="1">
                <a:solidFill>
                  <a:schemeClr val="accent1"/>
                </a:solidFill>
                <a:cs typeface="Arial" panose="020B0604020202020204" pitchFamily="34" charset="0"/>
              </a:rPr>
              <a:t>mPFS</a:t>
            </a:r>
            <a:r>
              <a:rPr lang="en-US" sz="1600">
                <a:solidFill>
                  <a:schemeClr val="accent1"/>
                </a:solidFill>
                <a:cs typeface="Arial" panose="020B0604020202020204" pitchFamily="34" charset="0"/>
              </a:rPr>
              <a:t> = NR</a:t>
            </a:r>
            <a:endParaRPr lang="en-US" sz="2000">
              <a:solidFill>
                <a:schemeClr val="accent1"/>
              </a:solidFill>
              <a:cs typeface="Arial" panose="020B0604020202020204" pitchFamily="34" charset="0"/>
            </a:endParaRPr>
          </a:p>
        </p:txBody>
      </p:sp>
      <p:sp>
        <p:nvSpPr>
          <p:cNvPr id="154" name="TextBox 153">
            <a:extLst>
              <a:ext uri="{FF2B5EF4-FFF2-40B4-BE49-F238E27FC236}">
                <a16:creationId xmlns:a16="http://schemas.microsoft.com/office/drawing/2014/main" id="{1581ABE0-3CD3-3677-6650-1B5F03ECAB42}"/>
              </a:ext>
            </a:extLst>
          </p:cNvPr>
          <p:cNvSpPr txBox="1"/>
          <p:nvPr/>
        </p:nvSpPr>
        <p:spPr bwMode="auto">
          <a:xfrm>
            <a:off x="6871623" y="3539622"/>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spcBef>
                <a:spcPct val="50000"/>
              </a:spcBef>
              <a:spcAft>
                <a:spcPct val="0"/>
              </a:spcAft>
              <a:defRPr/>
            </a:pPr>
            <a:r>
              <a:rPr lang="en-US" sz="1600" err="1">
                <a:solidFill>
                  <a:schemeClr val="bg1">
                    <a:lumMod val="50000"/>
                  </a:schemeClr>
                </a:solidFill>
                <a:cs typeface="Arial" panose="020B0604020202020204" pitchFamily="34" charset="0"/>
              </a:rPr>
              <a:t>mPFS</a:t>
            </a:r>
            <a:r>
              <a:rPr lang="en-US" sz="1600">
                <a:solidFill>
                  <a:schemeClr val="bg1">
                    <a:lumMod val="50000"/>
                  </a:schemeClr>
                </a:solidFill>
                <a:cs typeface="Arial" panose="020B0604020202020204" pitchFamily="34" charset="0"/>
              </a:rPr>
              <a:t> = 44 </a:t>
            </a:r>
            <a:r>
              <a:rPr lang="en-US" sz="1600" err="1">
                <a:solidFill>
                  <a:schemeClr val="bg1">
                    <a:lumMod val="50000"/>
                  </a:schemeClr>
                </a:solidFill>
                <a:cs typeface="Arial" panose="020B0604020202020204" pitchFamily="34" charset="0"/>
              </a:rPr>
              <a:t>mo</a:t>
            </a:r>
            <a:endParaRPr lang="en-US" sz="2000">
              <a:solidFill>
                <a:schemeClr val="bg1">
                  <a:lumMod val="50000"/>
                </a:schemeClr>
              </a:solidFill>
              <a:cs typeface="Arial" panose="020B0604020202020204" pitchFamily="34" charset="0"/>
            </a:endParaRPr>
          </a:p>
        </p:txBody>
      </p:sp>
      <p:sp>
        <p:nvSpPr>
          <p:cNvPr id="155" name="Content Placeholder 2">
            <a:extLst>
              <a:ext uri="{FF2B5EF4-FFF2-40B4-BE49-F238E27FC236}">
                <a16:creationId xmlns:a16="http://schemas.microsoft.com/office/drawing/2014/main" id="{6FC64599-EF78-ABF1-AEB8-0365A95D7B0C}"/>
              </a:ext>
            </a:extLst>
          </p:cNvPr>
          <p:cNvSpPr txBox="1">
            <a:spLocks/>
          </p:cNvSpPr>
          <p:nvPr/>
        </p:nvSpPr>
        <p:spPr bwMode="auto">
          <a:xfrm>
            <a:off x="138314" y="5611254"/>
            <a:ext cx="11740259" cy="868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base" latinLnBrk="0" hangingPunct="1">
              <a:lnSpc>
                <a:spcPct val="90000"/>
              </a:lnSpc>
              <a:spcBef>
                <a:spcPts val="1000"/>
              </a:spcBef>
              <a:spcAft>
                <a:spcPts val="700"/>
              </a:spcAft>
              <a:buClr>
                <a:srgbClr val="000000"/>
              </a:buClr>
              <a:buSzPct val="100000"/>
              <a:buFont typeface="Arial" panose="020B0604020202020204" pitchFamily="34" charset="0"/>
              <a:buChar char="•"/>
              <a:tabLst/>
              <a:defRPr/>
            </a:pPr>
            <a:r>
              <a:rPr kumimoji="0" lang="en-US" sz="2000" b="0" i="0" u="none" strike="noStrike" kern="0" cap="none" spc="0" normalizeH="0" baseline="0" noProof="0">
                <a:ln>
                  <a:noFill/>
                </a:ln>
                <a:solidFill>
                  <a:srgbClr val="000000"/>
                </a:solidFill>
                <a:effectLst/>
                <a:uLnTx/>
                <a:uFillTx/>
                <a:latin typeface="+mn-lt"/>
                <a:ea typeface="+mn-ea"/>
                <a:cs typeface="+mn-cs"/>
              </a:rPr>
              <a:t>PFS significantly improved in both ibrutinib arms vs BR at the same PFS rate regardless of rituximab</a:t>
            </a:r>
          </a:p>
        </p:txBody>
      </p:sp>
      <p:graphicFrame>
        <p:nvGraphicFramePr>
          <p:cNvPr id="157" name="Table 156">
            <a:extLst>
              <a:ext uri="{FF2B5EF4-FFF2-40B4-BE49-F238E27FC236}">
                <a16:creationId xmlns:a16="http://schemas.microsoft.com/office/drawing/2014/main" id="{E3039A2A-5BCC-9FA7-AE1E-5C8409A48C5D}"/>
              </a:ext>
            </a:extLst>
          </p:cNvPr>
          <p:cNvGraphicFramePr>
            <a:graphicFrameLocks noGrp="1"/>
          </p:cNvGraphicFramePr>
          <p:nvPr>
            <p:extLst>
              <p:ext uri="{D42A27DB-BD31-4B8C-83A1-F6EECF244321}">
                <p14:modId xmlns:p14="http://schemas.microsoft.com/office/powerpoint/2010/main" val="3284482607"/>
              </p:ext>
            </p:extLst>
          </p:nvPr>
        </p:nvGraphicFramePr>
        <p:xfrm>
          <a:off x="1606691" y="4794255"/>
          <a:ext cx="6151375" cy="670560"/>
        </p:xfrm>
        <a:graphic>
          <a:graphicData uri="http://schemas.openxmlformats.org/drawingml/2006/table">
            <a:tbl>
              <a:tblPr firstRow="1" bandRow="1"/>
              <a:tblGrid>
                <a:gridCol w="724685">
                  <a:extLst>
                    <a:ext uri="{9D8B030D-6E8A-4147-A177-3AD203B41FA5}">
                      <a16:colId xmlns:a16="http://schemas.microsoft.com/office/drawing/2014/main" val="3933219998"/>
                    </a:ext>
                  </a:extLst>
                </a:gridCol>
                <a:gridCol w="520700">
                  <a:extLst>
                    <a:ext uri="{9D8B030D-6E8A-4147-A177-3AD203B41FA5}">
                      <a16:colId xmlns:a16="http://schemas.microsoft.com/office/drawing/2014/main" val="1750054681"/>
                    </a:ext>
                  </a:extLst>
                </a:gridCol>
                <a:gridCol w="1097280">
                  <a:extLst>
                    <a:ext uri="{9D8B030D-6E8A-4147-A177-3AD203B41FA5}">
                      <a16:colId xmlns:a16="http://schemas.microsoft.com/office/drawing/2014/main" val="482262307"/>
                    </a:ext>
                  </a:extLst>
                </a:gridCol>
                <a:gridCol w="548640">
                  <a:extLst>
                    <a:ext uri="{9D8B030D-6E8A-4147-A177-3AD203B41FA5}">
                      <a16:colId xmlns:a16="http://schemas.microsoft.com/office/drawing/2014/main" val="774674598"/>
                    </a:ext>
                  </a:extLst>
                </a:gridCol>
                <a:gridCol w="1005840">
                  <a:extLst>
                    <a:ext uri="{9D8B030D-6E8A-4147-A177-3AD203B41FA5}">
                      <a16:colId xmlns:a16="http://schemas.microsoft.com/office/drawing/2014/main" val="1025599890"/>
                    </a:ext>
                  </a:extLst>
                </a:gridCol>
                <a:gridCol w="640080">
                  <a:extLst>
                    <a:ext uri="{9D8B030D-6E8A-4147-A177-3AD203B41FA5}">
                      <a16:colId xmlns:a16="http://schemas.microsoft.com/office/drawing/2014/main" val="3422681683"/>
                    </a:ext>
                  </a:extLst>
                </a:gridCol>
                <a:gridCol w="1005840">
                  <a:extLst>
                    <a:ext uri="{9D8B030D-6E8A-4147-A177-3AD203B41FA5}">
                      <a16:colId xmlns:a16="http://schemas.microsoft.com/office/drawing/2014/main" val="3717695564"/>
                    </a:ext>
                  </a:extLst>
                </a:gridCol>
                <a:gridCol w="608310">
                  <a:extLst>
                    <a:ext uri="{9D8B030D-6E8A-4147-A177-3AD203B41FA5}">
                      <a16:colId xmlns:a16="http://schemas.microsoft.com/office/drawing/2014/main" val="2016537576"/>
                    </a:ext>
                  </a:extLst>
                </a:gridCol>
              </a:tblGrid>
              <a:tr h="162840">
                <a:tc gridSpan="8">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l"/>
                      <a:r>
                        <a:rPr lang="en-US" sz="1100">
                          <a:solidFill>
                            <a:schemeClr val="tx1"/>
                          </a:solidFill>
                          <a:latin typeface="+mn-lt"/>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16284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100" b="1">
                          <a:solidFill>
                            <a:schemeClr val="accent1"/>
                          </a:solidFill>
                          <a:latin typeface="+mn-lt"/>
                          <a:cs typeface="Arial" panose="020B0604020202020204" pitchFamily="34" charset="0"/>
                        </a:rPr>
                        <a:t>I</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52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16284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100" b="1">
                          <a:solidFill>
                            <a:schemeClr val="accent6"/>
                          </a:solidFill>
                          <a:latin typeface="+mn-lt"/>
                          <a:cs typeface="Arial" panose="020B0604020202020204" pitchFamily="34" charset="0"/>
                        </a:rPr>
                        <a:t>IR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16284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100" b="1">
                          <a:solidFill>
                            <a:schemeClr val="bg1">
                              <a:lumMod val="50000"/>
                            </a:schemeClr>
                          </a:solidFill>
                          <a:latin typeface="+mn-lt"/>
                          <a:cs typeface="Arial" panose="020B0604020202020204" pitchFamily="34" charset="0"/>
                        </a:rPr>
                        <a:t>BR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183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87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20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Tree>
    <p:extLst>
      <p:ext uri="{BB962C8B-B14F-4D97-AF65-F5344CB8AC3E}">
        <p14:creationId xmlns:p14="http://schemas.microsoft.com/office/powerpoint/2010/main" val="415923971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CB573-24B4-0655-91B2-302080217723}"/>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99DF0F00-36A8-3B3B-F0B2-2DD49B563ADC}"/>
              </a:ext>
            </a:extLst>
          </p:cNvPr>
          <p:cNvSpPr>
            <a:spLocks noGrp="1" noChangeArrowheads="1"/>
          </p:cNvSpPr>
          <p:nvPr>
            <p:ph type="title"/>
          </p:nvPr>
        </p:nvSpPr>
        <p:spPr/>
        <p:txBody>
          <a:bodyPr/>
          <a:lstStyle/>
          <a:p>
            <a:r>
              <a:rPr lang="en-US" altLang="en-US"/>
              <a:t>ALLIANCE A041202: Safety</a:t>
            </a:r>
          </a:p>
        </p:txBody>
      </p:sp>
      <p:sp>
        <p:nvSpPr>
          <p:cNvPr id="7" name="Content Placeholder 6">
            <a:extLst>
              <a:ext uri="{FF2B5EF4-FFF2-40B4-BE49-F238E27FC236}">
                <a16:creationId xmlns:a16="http://schemas.microsoft.com/office/drawing/2014/main" id="{79495005-5085-88D9-57CE-86760F9BCBA2}"/>
              </a:ext>
            </a:extLst>
          </p:cNvPr>
          <p:cNvSpPr>
            <a:spLocks noGrp="1"/>
          </p:cNvSpPr>
          <p:nvPr>
            <p:ph sz="quarter" idx="10"/>
          </p:nvPr>
        </p:nvSpPr>
        <p:spPr/>
        <p:txBody>
          <a:bodyPr/>
          <a:lstStyle/>
          <a:p>
            <a:pPr algn="ctr"/>
            <a:r>
              <a:rPr lang="en-US" dirty="0">
                <a:solidFill>
                  <a:srgbClr val="161616"/>
                </a:solidFill>
              </a:rPr>
              <a:t> </a:t>
            </a:r>
            <a:r>
              <a:rPr lang="en-US" altLang="en-US" dirty="0" err="1">
                <a:solidFill>
                  <a:srgbClr val="161616"/>
                </a:solidFill>
              </a:rPr>
              <a:t>Woyach</a:t>
            </a:r>
            <a:r>
              <a:rPr lang="en-US" altLang="en-US" dirty="0">
                <a:solidFill>
                  <a:srgbClr val="161616"/>
                </a:solidFill>
              </a:rPr>
              <a:t>. NEJM. 2018;379:2517.</a:t>
            </a:r>
            <a:endParaRPr lang="en-US" dirty="0"/>
          </a:p>
        </p:txBody>
      </p:sp>
      <p:graphicFrame>
        <p:nvGraphicFramePr>
          <p:cNvPr id="4" name="Table 6">
            <a:extLst>
              <a:ext uri="{FF2B5EF4-FFF2-40B4-BE49-F238E27FC236}">
                <a16:creationId xmlns:a16="http://schemas.microsoft.com/office/drawing/2014/main" id="{E666B8EA-569B-A928-30C7-5988681BE58A}"/>
              </a:ext>
            </a:extLst>
          </p:cNvPr>
          <p:cNvGraphicFramePr>
            <a:graphicFrameLocks/>
          </p:cNvGraphicFramePr>
          <p:nvPr>
            <p:extLst>
              <p:ext uri="{D42A27DB-BD31-4B8C-83A1-F6EECF244321}">
                <p14:modId xmlns:p14="http://schemas.microsoft.com/office/powerpoint/2010/main" val="2785466819"/>
              </p:ext>
            </p:extLst>
          </p:nvPr>
        </p:nvGraphicFramePr>
        <p:xfrm>
          <a:off x="230611" y="1335022"/>
          <a:ext cx="11730777" cy="4142914"/>
        </p:xfrm>
        <a:graphic>
          <a:graphicData uri="http://schemas.openxmlformats.org/drawingml/2006/table">
            <a:tbl>
              <a:tblPr firstRow="1" bandRow="1"/>
              <a:tblGrid>
                <a:gridCol w="2902192">
                  <a:extLst>
                    <a:ext uri="{9D8B030D-6E8A-4147-A177-3AD203B41FA5}">
                      <a16:colId xmlns:a16="http://schemas.microsoft.com/office/drawing/2014/main" val="4049538904"/>
                    </a:ext>
                  </a:extLst>
                </a:gridCol>
                <a:gridCol w="927002">
                  <a:extLst>
                    <a:ext uri="{9D8B030D-6E8A-4147-A177-3AD203B41FA5}">
                      <a16:colId xmlns:a16="http://schemas.microsoft.com/office/drawing/2014/main" val="49704103"/>
                    </a:ext>
                  </a:extLst>
                </a:gridCol>
                <a:gridCol w="842572">
                  <a:extLst>
                    <a:ext uri="{9D8B030D-6E8A-4147-A177-3AD203B41FA5}">
                      <a16:colId xmlns:a16="http://schemas.microsoft.com/office/drawing/2014/main" val="2850437108"/>
                    </a:ext>
                  </a:extLst>
                </a:gridCol>
                <a:gridCol w="842572">
                  <a:extLst>
                    <a:ext uri="{9D8B030D-6E8A-4147-A177-3AD203B41FA5}">
                      <a16:colId xmlns:a16="http://schemas.microsoft.com/office/drawing/2014/main" val="3882524462"/>
                    </a:ext>
                  </a:extLst>
                </a:gridCol>
                <a:gridCol w="1019702">
                  <a:extLst>
                    <a:ext uri="{9D8B030D-6E8A-4147-A177-3AD203B41FA5}">
                      <a16:colId xmlns:a16="http://schemas.microsoft.com/office/drawing/2014/main" val="2371166563"/>
                    </a:ext>
                  </a:extLst>
                </a:gridCol>
                <a:gridCol w="842572">
                  <a:extLst>
                    <a:ext uri="{9D8B030D-6E8A-4147-A177-3AD203B41FA5}">
                      <a16:colId xmlns:a16="http://schemas.microsoft.com/office/drawing/2014/main" val="632513095"/>
                    </a:ext>
                  </a:extLst>
                </a:gridCol>
                <a:gridCol w="898765">
                  <a:extLst>
                    <a:ext uri="{9D8B030D-6E8A-4147-A177-3AD203B41FA5}">
                      <a16:colId xmlns:a16="http://schemas.microsoft.com/office/drawing/2014/main" val="2971800778"/>
                    </a:ext>
                  </a:extLst>
                </a:gridCol>
                <a:gridCol w="949339">
                  <a:extLst>
                    <a:ext uri="{9D8B030D-6E8A-4147-A177-3AD203B41FA5}">
                      <a16:colId xmlns:a16="http://schemas.microsoft.com/office/drawing/2014/main" val="2437658148"/>
                    </a:ext>
                  </a:extLst>
                </a:gridCol>
                <a:gridCol w="927002">
                  <a:extLst>
                    <a:ext uri="{9D8B030D-6E8A-4147-A177-3AD203B41FA5}">
                      <a16:colId xmlns:a16="http://schemas.microsoft.com/office/drawing/2014/main" val="2648411855"/>
                    </a:ext>
                  </a:extLst>
                </a:gridCol>
                <a:gridCol w="748302">
                  <a:extLst>
                    <a:ext uri="{9D8B030D-6E8A-4147-A177-3AD203B41FA5}">
                      <a16:colId xmlns:a16="http://schemas.microsoft.com/office/drawing/2014/main" val="2001206137"/>
                    </a:ext>
                  </a:extLst>
                </a:gridCol>
                <a:gridCol w="830757">
                  <a:extLst>
                    <a:ext uri="{9D8B030D-6E8A-4147-A177-3AD203B41FA5}">
                      <a16:colId xmlns:a16="http://schemas.microsoft.com/office/drawing/2014/main" val="3400080836"/>
                    </a:ext>
                  </a:extLst>
                </a:gridCol>
              </a:tblGrid>
              <a:tr h="534569">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300" dirty="0">
                          <a:solidFill>
                            <a:schemeClr val="bg2"/>
                          </a:solidFill>
                          <a:latin typeface="+mn-lt"/>
                        </a:rPr>
                        <a:t>AEs of Clinical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3">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300" b="1">
                          <a:solidFill>
                            <a:schemeClr val="bg2"/>
                          </a:solidFill>
                          <a:latin typeface="+mn-lt"/>
                          <a:cs typeface="Calibri" panose="020F0502020204030204" pitchFamily="34" charset="0"/>
                        </a:rPr>
                        <a:t>Ibrutinib</a:t>
                      </a:r>
                    </a:p>
                    <a:p>
                      <a:pPr algn="ctr"/>
                      <a:r>
                        <a:rPr lang="en-US" sz="1300" b="1">
                          <a:solidFill>
                            <a:schemeClr val="bg2"/>
                          </a:solidFill>
                          <a:latin typeface="+mn-lt"/>
                          <a:cs typeface="Calibri" panose="020F0502020204030204" pitchFamily="34" charset="0"/>
                        </a:rPr>
                        <a:t>(n = 180)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300" b="1">
                          <a:solidFill>
                            <a:schemeClr val="bg2"/>
                          </a:solidFill>
                          <a:latin typeface="+mn-lt"/>
                          <a:cs typeface="Calibri" panose="020F0502020204030204" pitchFamily="34" charset="0"/>
                        </a:rPr>
                        <a:t>Ibrutinib + Rituximab</a:t>
                      </a:r>
                    </a:p>
                    <a:p>
                      <a:pPr algn="ctr"/>
                      <a:r>
                        <a:rPr lang="en-US" sz="1300" b="1">
                          <a:solidFill>
                            <a:schemeClr val="bg2"/>
                          </a:solidFill>
                          <a:latin typeface="+mn-lt"/>
                          <a:cs typeface="Calibri" panose="020F0502020204030204" pitchFamily="34" charset="0"/>
                        </a:rPr>
                        <a:t>(n = 181)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300" b="1">
                          <a:solidFill>
                            <a:schemeClr val="bg2"/>
                          </a:solidFill>
                          <a:latin typeface="+mn-lt"/>
                          <a:cs typeface="Calibri" panose="020F0502020204030204" pitchFamily="34" charset="0"/>
                        </a:rPr>
                        <a:t>Bendamustine + Rituximab</a:t>
                      </a:r>
                    </a:p>
                    <a:p>
                      <a:pPr algn="ctr"/>
                      <a:r>
                        <a:rPr lang="en-US" sz="1300" b="1">
                          <a:solidFill>
                            <a:schemeClr val="bg2"/>
                          </a:solidFill>
                          <a:latin typeface="+mn-lt"/>
                          <a:cs typeface="Calibri" panose="020F0502020204030204" pitchFamily="34" charset="0"/>
                        </a:rPr>
                        <a:t>(n = 176)</a:t>
                      </a:r>
                      <a:endParaRPr lang="en-US" sz="1300" b="1" dirty="0">
                        <a:solidFill>
                          <a:schemeClr val="bg2"/>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300" b="1" i="1">
                          <a:solidFill>
                            <a:schemeClr val="bg2"/>
                          </a:solidFill>
                          <a:latin typeface="+mn-lt"/>
                          <a:cs typeface="Calibri" panose="020F0502020204030204" pitchFamily="34" charset="0"/>
                        </a:rPr>
                        <a:t>P </a:t>
                      </a:r>
                      <a:r>
                        <a:rPr lang="en-US" sz="1300" b="1">
                          <a:solidFill>
                            <a:schemeClr val="bg2"/>
                          </a:solidFill>
                          <a:latin typeface="+mn-lt"/>
                          <a:cs typeface="Calibri" panose="020F0502020204030204" pitchFamily="34" charset="0"/>
                        </a:rPr>
                        <a:t>Value*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811740197"/>
                  </a:ext>
                </a:extLst>
              </a:tr>
              <a:tr h="350811">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dirty="0">
                          <a:solidFill>
                            <a:schemeClr val="bg2"/>
                          </a:solidFill>
                          <a:latin typeface="+mn-lt"/>
                          <a:cs typeface="Calibri" panose="020F0502020204030204" pitchFamily="34" charset="0"/>
                        </a:rPr>
                        <a:t>Grade 3</a:t>
                      </a:r>
                    </a:p>
                  </a:txBody>
                  <a:tcPr marL="36576" marR="36576" marT="60960" marB="60960" anchor="ctr">
                    <a:lnL w="25400" cmpd="sng">
                      <a:noFill/>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dirty="0">
                          <a:solidFill>
                            <a:schemeClr val="bg2"/>
                          </a:solidFill>
                          <a:latin typeface="+mn-lt"/>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300" b="1">
                          <a:solidFill>
                            <a:schemeClr val="bg2"/>
                          </a:solidFill>
                          <a:latin typeface="+mn-lt"/>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dirty="0">
                          <a:solidFill>
                            <a:schemeClr val="bg2"/>
                          </a:solidFill>
                          <a:latin typeface="+mn-lt"/>
                          <a:cs typeface="Calibri" panose="020F0502020204030204" pitchFamily="34" charset="0"/>
                        </a:rPr>
                        <a:t>Grade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dirty="0">
                          <a:solidFill>
                            <a:schemeClr val="bg2"/>
                          </a:solidFill>
                          <a:latin typeface="+mn-lt"/>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300" b="1">
                          <a:solidFill>
                            <a:schemeClr val="bg2"/>
                          </a:solidFill>
                          <a:latin typeface="+mn-lt"/>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a:solidFill>
                            <a:schemeClr val="bg2"/>
                          </a:solidFill>
                          <a:latin typeface="+mn-lt"/>
                          <a:cs typeface="Calibri" panose="020F0502020204030204" pitchFamily="34" charset="0"/>
                        </a:rPr>
                        <a:t>Grade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b="1">
                          <a:solidFill>
                            <a:schemeClr val="bg2"/>
                          </a:solidFill>
                          <a:latin typeface="+mn-lt"/>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300" b="1" dirty="0">
                          <a:solidFill>
                            <a:schemeClr val="bg2"/>
                          </a:solidFill>
                          <a:latin typeface="+mn-lt"/>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vMerge="1">
                  <a:txBody>
                    <a:bodyPr/>
                    <a:lstStyle/>
                    <a:p>
                      <a:pPr algn="ctr"/>
                      <a:endParaRPr lang="en-US" sz="1500" b="1">
                        <a:solidFill>
                          <a:schemeClr val="tx1"/>
                        </a:solidFill>
                        <a:latin typeface="Calibri" panose="020F0502020204030204" pitchFamily="34" charset="0"/>
                        <a:cs typeface="Calibri" panose="020F0502020204030204" pitchFamily="34" charset="0"/>
                      </a:endParaRP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79962796"/>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300">
                          <a:solidFill>
                            <a:schemeClr val="tx1"/>
                          </a:solidFill>
                          <a:latin typeface="+mn-lt"/>
                          <a:cs typeface="Calibri" panose="020F0502020204030204" pitchFamily="34" charset="0"/>
                        </a:rPr>
                        <a:t>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noProof="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noProof="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300" kern="1200" dirty="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300" kern="1200" dirty="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dirty="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r>
                        <a:rPr lang="en-US" sz="1300" kern="1200" dirty="0">
                          <a:solidFill>
                            <a:schemeClr val="tx1"/>
                          </a:solidFill>
                          <a:latin typeface="+mn-lt"/>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082122810"/>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kern="1200">
                          <a:solidFill>
                            <a:schemeClr val="tx1"/>
                          </a:solidFill>
                          <a:latin typeface="+mn-lt"/>
                          <a:ea typeface="+mn-ea"/>
                          <a:cs typeface="Calibri" panose="020F0502020204030204" pitchFamily="34" charset="0"/>
                        </a:rPr>
                        <a:t>59 (33)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kern="1200" noProof="0">
                          <a:solidFill>
                            <a:schemeClr val="tx1"/>
                          </a:solidFill>
                          <a:latin typeface="+mn-lt"/>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noProof="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kern="1200">
                          <a:solidFill>
                            <a:schemeClr val="tx1"/>
                          </a:solidFill>
                          <a:latin typeface="+mn-lt"/>
                          <a:ea typeface="+mn-ea"/>
                          <a:cs typeface="Calibri" panose="020F0502020204030204" pitchFamily="34" charset="0"/>
                        </a:rPr>
                        <a:t>49 (27)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kern="1200">
                          <a:solidFill>
                            <a:schemeClr val="tx1"/>
                          </a:solidFill>
                          <a:latin typeface="+mn-lt"/>
                          <a:ea typeface="+mn-ea"/>
                          <a:cs typeface="Calibri" panose="020F0502020204030204" pitchFamily="34" charset="0"/>
                        </a:rPr>
                        <a:t>21 (12)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300" kern="1200">
                          <a:solidFill>
                            <a:schemeClr val="tx1"/>
                          </a:solidFill>
                          <a:latin typeface="+mn-lt"/>
                          <a:ea typeface="+mn-ea"/>
                          <a:cs typeface="Calibri" panose="020F0502020204030204" pitchFamily="34" charset="0"/>
                        </a:rPr>
                        <a:t>62 (35)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300" kern="1200">
                          <a:solidFill>
                            <a:schemeClr val="tx1"/>
                          </a:solidFill>
                          <a:latin typeface="+mn-lt"/>
                          <a:ea typeface="+mn-ea"/>
                          <a:cs typeface="Calibri" panose="020F0502020204030204" pitchFamily="34" charset="0"/>
                        </a:rPr>
                        <a:t>45 (26)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06698552"/>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Anemia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kern="1200">
                          <a:solidFill>
                            <a:schemeClr val="tx1"/>
                          </a:solidFill>
                          <a:latin typeface="+mn-lt"/>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kern="1200">
                          <a:solidFill>
                            <a:schemeClr val="tx1"/>
                          </a:solidFill>
                          <a:latin typeface="+mn-lt"/>
                          <a:ea typeface="+mn-ea"/>
                          <a:cs typeface="Calibri" panose="020F0502020204030204" pitchFamily="34" charset="0"/>
                        </a:rPr>
                        <a:t>11 (6)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300" kern="1200">
                          <a:solidFill>
                            <a:schemeClr val="tx1"/>
                          </a:solidFill>
                          <a:latin typeface="+mn-lt"/>
                          <a:ea typeface="+mn-ea"/>
                          <a:cs typeface="Calibri" panose="020F0502020204030204" pitchFamily="34" charset="0"/>
                        </a:rPr>
                        <a:t>22 (12)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r>
                        <a:rPr lang="en-US" sz="1300" kern="1200">
                          <a:solidFill>
                            <a:schemeClr val="tx1"/>
                          </a:solidFill>
                          <a:latin typeface="+mn-lt"/>
                          <a:ea typeface="+mn-ea"/>
                          <a:cs typeface="Calibri" panose="020F0502020204030204" pitchFamily="34" charset="0"/>
                        </a:rPr>
                        <a:t>.09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981959741"/>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Decreased neutrophil count </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19 (10)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39 (22)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32 (18)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45028136"/>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Decreased platelet count</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kern="1200">
                          <a:solidFill>
                            <a:schemeClr val="tx1"/>
                          </a:solidFill>
                          <a:latin typeface="+mn-lt"/>
                          <a:ea typeface="+mn-ea"/>
                          <a:cs typeface="Calibri" panose="020F0502020204030204" pitchFamily="34" charset="0"/>
                        </a:rPr>
                        <a:t>9 (5)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8 (4)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16 (9)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10 (6)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.008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709898211"/>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indent="0">
                        <a:buFont typeface="Wingdings" panose="05000000000000000000" pitchFamily="2" charset="2"/>
                        <a:buNone/>
                      </a:pPr>
                      <a:r>
                        <a:rPr lang="en-US" sz="1300">
                          <a:solidFill>
                            <a:schemeClr val="tx1"/>
                          </a:solidFill>
                          <a:latin typeface="+mn-lt"/>
                          <a:cs typeface="Calibri" panose="020F0502020204030204" pitchFamily="34" charset="0"/>
                        </a:rPr>
                        <a:t>Nonhematologic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98843362"/>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97 (54)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24 (13)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100 (55)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22 (12)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76 (43)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15 (9)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242519639"/>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Bleeding</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.46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491414612"/>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Infection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29 (16)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28 (15)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17 (10)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.62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310918656"/>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a:solidFill>
                            <a:schemeClr val="tx1"/>
                          </a:solidFill>
                          <a:latin typeface="+mn-lt"/>
                          <a:cs typeface="Calibri" panose="020F0502020204030204" pitchFamily="34" charset="0"/>
                        </a:rPr>
                        <a:t>Febrile neutropenia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13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91475520"/>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Atrial fibrillation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10 (6)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5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093078607"/>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Hypertension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53 (29)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60 (33)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24 (14)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81543110"/>
                  </a:ext>
                </a:extLst>
              </a:tr>
              <a:tr h="21716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Secondary cancer</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5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13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.17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823580027"/>
                  </a:ext>
                </a:extLst>
              </a:tr>
              <a:tr h="43433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300" dirty="0">
                          <a:solidFill>
                            <a:schemeClr val="tx1"/>
                          </a:solidFill>
                          <a:latin typeface="+mn-lt"/>
                          <a:cs typeface="Calibri" panose="020F0502020204030204" pitchFamily="34" charset="0"/>
                        </a:rPr>
                        <a:t>Unexplained or unwitnessed death</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a:solidFill>
                            <a:schemeClr val="tx1"/>
                          </a:solidFill>
                          <a:latin typeface="+mn-lt"/>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dirty="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buFontTx/>
                        <a:buNone/>
                      </a:pPr>
                      <a:r>
                        <a:rPr lang="en-US" sz="1300" kern="1200" dirty="0">
                          <a:solidFill>
                            <a:schemeClr val="tx1"/>
                          </a:solidFill>
                          <a:latin typeface="+mn-lt"/>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endParaRPr lang="en-US" sz="1300" kern="1200" dirty="0">
                        <a:solidFill>
                          <a:schemeClr val="tx1"/>
                        </a:solidFill>
                        <a:latin typeface="+mn-lt"/>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a:solidFill>
                            <a:schemeClr val="tx1"/>
                          </a:solidFill>
                          <a:latin typeface="+mn-lt"/>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buFontTx/>
                        <a:buNone/>
                      </a:pPr>
                      <a:r>
                        <a:rPr lang="en-US" sz="1300" kern="1200" dirty="0">
                          <a:solidFill>
                            <a:schemeClr val="tx1"/>
                          </a:solidFill>
                          <a:latin typeface="+mn-lt"/>
                          <a:ea typeface="+mn-ea"/>
                          <a:cs typeface="Calibri" panose="020F0502020204030204" pitchFamily="34" charset="0"/>
                        </a:rPr>
                        <a:t>.24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7478196"/>
                  </a:ext>
                </a:extLst>
              </a:tr>
            </a:tbl>
          </a:graphicData>
        </a:graphic>
      </p:graphicFrame>
      <p:sp>
        <p:nvSpPr>
          <p:cNvPr id="5" name="Content Placeholder 11">
            <a:extLst>
              <a:ext uri="{FF2B5EF4-FFF2-40B4-BE49-F238E27FC236}">
                <a16:creationId xmlns:a16="http://schemas.microsoft.com/office/drawing/2014/main" id="{28AB7572-4FC4-AF82-A2C4-C95A5623E9F5}"/>
              </a:ext>
            </a:extLst>
          </p:cNvPr>
          <p:cNvSpPr txBox="1">
            <a:spLocks/>
          </p:cNvSpPr>
          <p:nvPr/>
        </p:nvSpPr>
        <p:spPr bwMode="auto">
          <a:xfrm>
            <a:off x="230611" y="5751654"/>
            <a:ext cx="103943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a:ln>
                  <a:noFill/>
                </a:ln>
                <a:solidFill>
                  <a:srgbClr val="000000"/>
                </a:solidFill>
                <a:effectLst/>
                <a:uLnTx/>
                <a:uFillTx/>
                <a:latin typeface="+mn-lt"/>
                <a:ea typeface="+mn-ea"/>
                <a:cs typeface="+mn-cs"/>
              </a:rPr>
              <a:t>*2-sided </a:t>
            </a:r>
            <a:r>
              <a:rPr kumimoji="0" lang="en-US" sz="1200" b="0" i="1" u="none" strike="noStrike" kern="1200" cap="none" spc="0" normalizeH="0" baseline="0" noProof="0">
                <a:ln>
                  <a:noFill/>
                </a:ln>
                <a:solidFill>
                  <a:srgbClr val="000000"/>
                </a:solidFill>
                <a:effectLst/>
                <a:uLnTx/>
                <a:uFillTx/>
                <a:latin typeface="+mn-lt"/>
                <a:ea typeface="+mn-ea"/>
                <a:cs typeface="+mn-cs"/>
              </a:rPr>
              <a:t>P</a:t>
            </a:r>
            <a:r>
              <a:rPr kumimoji="0" lang="en-US" sz="1200" b="0" i="0" u="none" strike="noStrike" kern="1200" cap="none" spc="0" normalizeH="0" baseline="0" noProof="0">
                <a:ln>
                  <a:noFill/>
                </a:ln>
                <a:solidFill>
                  <a:srgbClr val="000000"/>
                </a:solidFill>
                <a:effectLst/>
                <a:uLnTx/>
                <a:uFillTx/>
                <a:latin typeface="+mn-lt"/>
                <a:ea typeface="+mn-ea"/>
                <a:cs typeface="+mn-cs"/>
              </a:rPr>
              <a:t> values represent differences across all 3 treatment groups and were calculated via Fisher's exact test.</a:t>
            </a:r>
            <a:endParaRPr kumimoji="0" lang="en-US" sz="1200" b="0" i="0" u="none" strike="noStrike" kern="0" cap="none" spc="0" normalizeH="0" baseline="0" noProof="0">
              <a:ln>
                <a:noFill/>
              </a:ln>
              <a:solidFill>
                <a:srgbClr val="000000"/>
              </a:solidFill>
              <a:effectLst/>
              <a:uLnTx/>
              <a:uFillTx/>
              <a:latin typeface="+mn-lt"/>
              <a:ea typeface="+mn-ea"/>
              <a:cs typeface="+mn-cs"/>
            </a:endParaRPr>
          </a:p>
        </p:txBody>
      </p:sp>
    </p:spTree>
    <p:extLst>
      <p:ext uri="{BB962C8B-B14F-4D97-AF65-F5344CB8AC3E}">
        <p14:creationId xmlns:p14="http://schemas.microsoft.com/office/powerpoint/2010/main" val="215189175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149662-6944-DC2B-C8A2-CF9D42F3C8AD}"/>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5DA8A1B8-82A0-D49D-7A89-BDF09250B3DA}"/>
              </a:ext>
            </a:extLst>
          </p:cNvPr>
          <p:cNvSpPr>
            <a:spLocks noGrp="1" noChangeArrowheads="1"/>
          </p:cNvSpPr>
          <p:nvPr>
            <p:ph type="title"/>
          </p:nvPr>
        </p:nvSpPr>
        <p:spPr/>
        <p:txBody>
          <a:bodyPr/>
          <a:lstStyle/>
          <a:p>
            <a:r>
              <a:rPr lang="en-US" altLang="en-US"/>
              <a:t>ELEVATE-TN: </a:t>
            </a:r>
            <a:r>
              <a:rPr lang="en-US"/>
              <a:t>First-line </a:t>
            </a:r>
            <a:r>
              <a:rPr lang="en-US" altLang="en-US"/>
              <a:t>Acalabrutinib (Indefinite Therapy) ± Obinutuzumab vs CIT (Time Limited)</a:t>
            </a:r>
          </a:p>
        </p:txBody>
      </p:sp>
      <p:sp>
        <p:nvSpPr>
          <p:cNvPr id="5" name="Content Placeholder 4">
            <a:extLst>
              <a:ext uri="{FF2B5EF4-FFF2-40B4-BE49-F238E27FC236}">
                <a16:creationId xmlns:a16="http://schemas.microsoft.com/office/drawing/2014/main" id="{CCCE14FB-A007-78B0-6DBF-15549F67E8D5}"/>
              </a:ext>
            </a:extLst>
          </p:cNvPr>
          <p:cNvSpPr>
            <a:spLocks noGrp="1"/>
          </p:cNvSpPr>
          <p:nvPr>
            <p:ph idx="1"/>
          </p:nvPr>
        </p:nvSpPr>
        <p:spPr/>
        <p:txBody>
          <a:bodyPr/>
          <a:lstStyle/>
          <a:p>
            <a:pPr>
              <a:spcBef>
                <a:spcPts val="1200"/>
              </a:spcBef>
              <a:buSzPct val="100000"/>
              <a:buFont typeface="Arial" panose="020B0604020202020204" pitchFamily="34" charset="0"/>
              <a:buChar char="•"/>
            </a:pPr>
            <a:r>
              <a:rPr lang="en-US" dirty="0"/>
              <a:t>International, open-label, randomized phase III trial</a:t>
            </a:r>
          </a:p>
        </p:txBody>
      </p:sp>
      <p:sp>
        <p:nvSpPr>
          <p:cNvPr id="7" name="Content Placeholder 6">
            <a:extLst>
              <a:ext uri="{FF2B5EF4-FFF2-40B4-BE49-F238E27FC236}">
                <a16:creationId xmlns:a16="http://schemas.microsoft.com/office/drawing/2014/main" id="{D28E81E5-A87C-311D-5DE1-35631878951B}"/>
              </a:ext>
            </a:extLst>
          </p:cNvPr>
          <p:cNvSpPr>
            <a:spLocks noGrp="1"/>
          </p:cNvSpPr>
          <p:nvPr>
            <p:ph sz="quarter" idx="10"/>
          </p:nvPr>
        </p:nvSpPr>
        <p:spPr>
          <a:xfrm>
            <a:off x="1602196" y="6302375"/>
            <a:ext cx="8050399" cy="327025"/>
          </a:xfrm>
        </p:spPr>
        <p:txBody>
          <a:bodyPr/>
          <a:lstStyle/>
          <a:p>
            <a:r>
              <a:rPr lang="en-US" dirty="0"/>
              <a:t>Sharman. Blood. 2025;146:1276. Sharman. ASH 2023. </a:t>
            </a:r>
            <a:r>
              <a:rPr lang="en-US" dirty="0" err="1"/>
              <a:t>Abstr</a:t>
            </a:r>
            <a:r>
              <a:rPr lang="en-US" dirty="0"/>
              <a:t> 636. Sharman. Leukemia. 2022;36:1171. Sharman. Lancet. 2020;395:1278. </a:t>
            </a:r>
          </a:p>
        </p:txBody>
      </p:sp>
      <p:sp>
        <p:nvSpPr>
          <p:cNvPr id="18" name="Text Box 23">
            <a:extLst>
              <a:ext uri="{FF2B5EF4-FFF2-40B4-BE49-F238E27FC236}">
                <a16:creationId xmlns:a16="http://schemas.microsoft.com/office/drawing/2014/main" id="{ED952E4F-420B-AF4C-912C-1945EEB797C2}"/>
              </a:ext>
            </a:extLst>
          </p:cNvPr>
          <p:cNvSpPr txBox="1">
            <a:spLocks noChangeArrowheads="1"/>
          </p:cNvSpPr>
          <p:nvPr/>
        </p:nvSpPr>
        <p:spPr bwMode="auto">
          <a:xfrm>
            <a:off x="478487" y="2744768"/>
            <a:ext cx="2474496" cy="193899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GB" altLang="en-US" sz="1500">
                <a:solidFill>
                  <a:srgbClr val="000000"/>
                </a:solidFill>
                <a:latin typeface="+mn-lt"/>
                <a:cs typeface="Arial" panose="020B0604020202020204" pitchFamily="34" charset="0"/>
              </a:rPr>
              <a:t>Patients with untreated </a:t>
            </a:r>
            <a:br>
              <a:rPr lang="en-GB" altLang="en-US" sz="1500">
                <a:solidFill>
                  <a:srgbClr val="000000"/>
                </a:solidFill>
                <a:latin typeface="+mn-lt"/>
                <a:cs typeface="Arial" panose="020B0604020202020204" pitchFamily="34" charset="0"/>
              </a:rPr>
            </a:br>
            <a:r>
              <a:rPr lang="en-GB" altLang="en-US" sz="1500">
                <a:solidFill>
                  <a:srgbClr val="000000"/>
                </a:solidFill>
                <a:latin typeface="+mn-lt"/>
                <a:cs typeface="Arial" panose="020B0604020202020204" pitchFamily="34" charset="0"/>
              </a:rPr>
              <a:t>CLL requiring </a:t>
            </a:r>
            <a:r>
              <a:rPr lang="en-GB" altLang="en-US" sz="1500" err="1">
                <a:solidFill>
                  <a:srgbClr val="000000"/>
                </a:solidFill>
                <a:latin typeface="+mn-lt"/>
                <a:cs typeface="Arial" panose="020B0604020202020204" pitchFamily="34" charset="0"/>
              </a:rPr>
              <a:t>tx</a:t>
            </a:r>
            <a:r>
              <a:rPr lang="en-GB" altLang="en-US" sz="1500">
                <a:solidFill>
                  <a:srgbClr val="000000"/>
                </a:solidFill>
                <a:latin typeface="+mn-lt"/>
                <a:cs typeface="Arial" panose="020B0604020202020204" pitchFamily="34" charset="0"/>
              </a:rPr>
              <a:t>; aged </a:t>
            </a:r>
            <a:br>
              <a:rPr lang="en-GB" altLang="en-US" sz="1500">
                <a:solidFill>
                  <a:srgbClr val="000000"/>
                </a:solidFill>
                <a:latin typeface="+mn-lt"/>
                <a:cs typeface="Arial" panose="020B0604020202020204" pitchFamily="34" charset="0"/>
              </a:rPr>
            </a:br>
            <a:r>
              <a:rPr lang="en-GB" altLang="en-US" sz="1500">
                <a:solidFill>
                  <a:srgbClr val="000000"/>
                </a:solidFill>
                <a:latin typeface="+mn-lt"/>
                <a:cs typeface="Arial" panose="020B0604020202020204" pitchFamily="34" charset="0"/>
              </a:rPr>
              <a:t>≥65 yr or 18-65 yr with </a:t>
            </a:r>
            <a:r>
              <a:rPr lang="en-US" altLang="en-US" sz="1500" err="1">
                <a:solidFill>
                  <a:srgbClr val="000000"/>
                </a:solidFill>
                <a:latin typeface="+mn-lt"/>
                <a:cs typeface="Arial" panose="020B0604020202020204" pitchFamily="34" charset="0"/>
              </a:rPr>
              <a:t>CrCl</a:t>
            </a:r>
            <a:r>
              <a:rPr lang="en-US" altLang="en-US" sz="1500" baseline="-25000" err="1">
                <a:solidFill>
                  <a:srgbClr val="000000"/>
                </a:solidFill>
                <a:latin typeface="+mn-lt"/>
                <a:cs typeface="Arial" panose="020B0604020202020204" pitchFamily="34" charset="0"/>
              </a:rPr>
              <a:t>CG</a:t>
            </a:r>
            <a:r>
              <a:rPr lang="en-US" altLang="en-US" sz="1500">
                <a:solidFill>
                  <a:srgbClr val="000000"/>
                </a:solidFill>
                <a:latin typeface="+mn-lt"/>
                <a:cs typeface="Arial" panose="020B0604020202020204" pitchFamily="34" charset="0"/>
              </a:rPr>
              <a:t> 30-69 mL and/or CIRS-G score &gt;6</a:t>
            </a:r>
            <a:r>
              <a:rPr lang="en-GB" altLang="en-US" sz="1500">
                <a:solidFill>
                  <a:srgbClr val="000000"/>
                </a:solidFill>
                <a:latin typeface="+mn-lt"/>
                <a:cs typeface="Arial" panose="020B0604020202020204" pitchFamily="34" charset="0"/>
              </a:rPr>
              <a:t>; no significant CV disease; ECOG PS 0-1 vs 2</a:t>
            </a:r>
          </a:p>
          <a:p>
            <a:pPr algn="ctr">
              <a:lnSpc>
                <a:spcPct val="100000"/>
              </a:lnSpc>
              <a:spcBef>
                <a:spcPct val="0"/>
              </a:spcBef>
              <a:spcAft>
                <a:spcPct val="0"/>
              </a:spcAft>
              <a:buClrTx/>
              <a:buFontTx/>
              <a:buNone/>
              <a:defRPr/>
            </a:pPr>
            <a:r>
              <a:rPr lang="en-GB" altLang="en-US" sz="1500">
                <a:solidFill>
                  <a:srgbClr val="000000"/>
                </a:solidFill>
                <a:latin typeface="+mn-lt"/>
                <a:cs typeface="Arial" panose="020B0604020202020204" pitchFamily="34" charset="0"/>
              </a:rPr>
              <a:t>(N = 535) </a:t>
            </a:r>
            <a:endParaRPr lang="en-US" altLang="en-US" sz="1500">
              <a:solidFill>
                <a:srgbClr val="000000"/>
              </a:solidFill>
              <a:latin typeface="+mn-lt"/>
              <a:cs typeface="Arial" panose="020B0604020202020204" pitchFamily="34" charset="0"/>
            </a:endParaRPr>
          </a:p>
        </p:txBody>
      </p:sp>
      <p:sp>
        <p:nvSpPr>
          <p:cNvPr id="20" name="Text Box 31">
            <a:extLst>
              <a:ext uri="{FF2B5EF4-FFF2-40B4-BE49-F238E27FC236}">
                <a16:creationId xmlns:a16="http://schemas.microsoft.com/office/drawing/2014/main" id="{1D70299D-3315-8295-D947-91459B257876}"/>
              </a:ext>
            </a:extLst>
          </p:cNvPr>
          <p:cNvSpPr txBox="1">
            <a:spLocks noChangeArrowheads="1"/>
          </p:cNvSpPr>
          <p:nvPr/>
        </p:nvSpPr>
        <p:spPr bwMode="auto">
          <a:xfrm>
            <a:off x="826147" y="1843392"/>
            <a:ext cx="5068482"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US" altLang="en-US" sz="1200" i="1">
                <a:solidFill>
                  <a:srgbClr val="000000"/>
                </a:solidFill>
                <a:latin typeface="+mn-lt"/>
                <a:cs typeface="Arial" panose="020B0604020202020204" pitchFamily="34" charset="0"/>
              </a:rPr>
              <a:t>Stratified by del(17p) (yes vs no), ECOG PS (0/1 vs 2), </a:t>
            </a:r>
            <a:br>
              <a:rPr lang="en-US" altLang="en-US" sz="1200" i="1">
                <a:solidFill>
                  <a:srgbClr val="000000"/>
                </a:solidFill>
                <a:latin typeface="+mn-lt"/>
                <a:cs typeface="Arial" panose="020B0604020202020204" pitchFamily="34" charset="0"/>
              </a:rPr>
            </a:br>
            <a:r>
              <a:rPr lang="en-US" altLang="en-US" sz="1200" i="1">
                <a:solidFill>
                  <a:srgbClr val="000000"/>
                </a:solidFill>
                <a:latin typeface="+mn-lt"/>
                <a:cs typeface="Arial" panose="020B0604020202020204" pitchFamily="34" charset="0"/>
              </a:rPr>
              <a:t>geographic region (North America vs Western Europe vs other)</a:t>
            </a:r>
          </a:p>
        </p:txBody>
      </p:sp>
      <p:grpSp>
        <p:nvGrpSpPr>
          <p:cNvPr id="6" name="Group 5">
            <a:extLst>
              <a:ext uri="{FF2B5EF4-FFF2-40B4-BE49-F238E27FC236}">
                <a16:creationId xmlns:a16="http://schemas.microsoft.com/office/drawing/2014/main" id="{BA908906-AA9E-D9D3-006F-62C7096EEC8C}"/>
              </a:ext>
            </a:extLst>
          </p:cNvPr>
          <p:cNvGrpSpPr/>
          <p:nvPr/>
        </p:nvGrpSpPr>
        <p:grpSpPr>
          <a:xfrm>
            <a:off x="2905950" y="2792720"/>
            <a:ext cx="849312" cy="1843088"/>
            <a:chOff x="2905950" y="2598143"/>
            <a:chExt cx="849312" cy="1843088"/>
          </a:xfrm>
        </p:grpSpPr>
        <p:sp>
          <p:nvSpPr>
            <p:cNvPr id="27" name="Line 26">
              <a:extLst>
                <a:ext uri="{FF2B5EF4-FFF2-40B4-BE49-F238E27FC236}">
                  <a16:creationId xmlns:a16="http://schemas.microsoft.com/office/drawing/2014/main" id="{DDE804DD-1F4B-6251-BA4F-FF9B7AFF1DF5}"/>
                </a:ext>
              </a:extLst>
            </p:cNvPr>
            <p:cNvSpPr>
              <a:spLocks noChangeShapeType="1"/>
            </p:cNvSpPr>
            <p:nvPr/>
          </p:nvSpPr>
          <p:spPr bwMode="auto">
            <a:xfrm>
              <a:off x="2905950" y="3984031"/>
              <a:ext cx="812800" cy="45720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28" name="Line 27">
              <a:extLst>
                <a:ext uri="{FF2B5EF4-FFF2-40B4-BE49-F238E27FC236}">
                  <a16:creationId xmlns:a16="http://schemas.microsoft.com/office/drawing/2014/main" id="{27A43B2A-469A-AB4F-C9F9-6439C43B7139}"/>
                </a:ext>
              </a:extLst>
            </p:cNvPr>
            <p:cNvSpPr>
              <a:spLocks noChangeShapeType="1"/>
            </p:cNvSpPr>
            <p:nvPr/>
          </p:nvSpPr>
          <p:spPr bwMode="auto">
            <a:xfrm flipV="1">
              <a:off x="2905950" y="2598143"/>
              <a:ext cx="812800" cy="46990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29" name="Line 33">
              <a:extLst>
                <a:ext uri="{FF2B5EF4-FFF2-40B4-BE49-F238E27FC236}">
                  <a16:creationId xmlns:a16="http://schemas.microsoft.com/office/drawing/2014/main" id="{092992AB-3E29-4EEC-936B-5891ADBD4BFC}"/>
                </a:ext>
              </a:extLst>
            </p:cNvPr>
            <p:cNvSpPr>
              <a:spLocks noChangeShapeType="1"/>
            </p:cNvSpPr>
            <p:nvPr/>
          </p:nvSpPr>
          <p:spPr bwMode="auto">
            <a:xfrm>
              <a:off x="2905950" y="3522068"/>
              <a:ext cx="849312"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grpSp>
      <p:sp>
        <p:nvSpPr>
          <p:cNvPr id="31" name="Content Placeholder 4">
            <a:extLst>
              <a:ext uri="{FF2B5EF4-FFF2-40B4-BE49-F238E27FC236}">
                <a16:creationId xmlns:a16="http://schemas.microsoft.com/office/drawing/2014/main" id="{CB723026-0417-D358-70CD-EA51E02ABE66}"/>
              </a:ext>
            </a:extLst>
          </p:cNvPr>
          <p:cNvSpPr txBox="1">
            <a:spLocks/>
          </p:cNvSpPr>
          <p:nvPr/>
        </p:nvSpPr>
        <p:spPr>
          <a:xfrm>
            <a:off x="231078" y="5342236"/>
            <a:ext cx="11740260" cy="880885"/>
          </a:xfrm>
          <a:prstGeom prst="rect">
            <a:avLst/>
          </a:prstGeom>
        </p:spPr>
        <p:txBody>
          <a:bodyPr vert="horz" lIns="0" tIns="0" rIns="0" bIns="0" rtlCol="0">
            <a:noAutofit/>
          </a:bodyPr>
          <a:lstStyle>
            <a:lvl1pPr marL="0" indent="0" algn="l"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spcBef>
                <a:spcPts val="600"/>
              </a:spcBef>
              <a:buSzPct val="100000"/>
              <a:buFont typeface="Arial" panose="020B0604020202020204" pitchFamily="34" charset="0"/>
              <a:buChar char="•"/>
            </a:pPr>
            <a:r>
              <a:rPr lang="en-US" b="1" dirty="0"/>
              <a:t>Primary endpoint: </a:t>
            </a:r>
            <a:r>
              <a:rPr lang="en-US" dirty="0"/>
              <a:t>PFS by IRC of acalabrutinib + obinutuzumab vs chlorambucil + obinutuzumab</a:t>
            </a:r>
          </a:p>
        </p:txBody>
      </p:sp>
      <p:sp>
        <p:nvSpPr>
          <p:cNvPr id="21" name="Line 32">
            <a:extLst>
              <a:ext uri="{FF2B5EF4-FFF2-40B4-BE49-F238E27FC236}">
                <a16:creationId xmlns:a16="http://schemas.microsoft.com/office/drawing/2014/main" id="{DA556469-7A87-2371-4358-245B5B6621AC}"/>
              </a:ext>
            </a:extLst>
          </p:cNvPr>
          <p:cNvSpPr>
            <a:spLocks noChangeShapeType="1"/>
          </p:cNvSpPr>
          <p:nvPr/>
        </p:nvSpPr>
        <p:spPr bwMode="auto">
          <a:xfrm rot="5400000">
            <a:off x="3152986" y="2479803"/>
            <a:ext cx="365760" cy="0"/>
          </a:xfrm>
          <a:prstGeom prst="line">
            <a:avLst/>
          </a:prstGeom>
          <a:noFill/>
          <a:ln w="28575">
            <a:solidFill>
              <a:srgbClr val="000000"/>
            </a:solidFill>
            <a:prstDash val="sysDash"/>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4" name="Rectangle 25">
            <a:extLst>
              <a:ext uri="{FF2B5EF4-FFF2-40B4-BE49-F238E27FC236}">
                <a16:creationId xmlns:a16="http://schemas.microsoft.com/office/drawing/2014/main" id="{500D49AE-AD5F-F6D9-95BC-829ED0150CDF}"/>
              </a:ext>
            </a:extLst>
          </p:cNvPr>
          <p:cNvSpPr>
            <a:spLocks noChangeArrowheads="1"/>
          </p:cNvSpPr>
          <p:nvPr/>
        </p:nvSpPr>
        <p:spPr bwMode="auto">
          <a:xfrm>
            <a:off x="3797531" y="4283886"/>
            <a:ext cx="3651375" cy="703263"/>
          </a:xfrm>
          <a:prstGeom prst="rect">
            <a:avLst/>
          </a:prstGeom>
          <a:solidFill>
            <a:schemeClr val="bg1">
              <a:lumMod val="50000"/>
            </a:schemeClr>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chemeClr val="bg2"/>
                </a:solidFill>
                <a:effectLst/>
                <a:uLnTx/>
                <a:uFillTx/>
                <a:ea typeface="+mn-ea"/>
                <a:cs typeface="Arial" charset="0"/>
              </a:rPr>
              <a:t>Obinutuzumab* + Chlorambucil</a:t>
            </a:r>
            <a:r>
              <a:rPr kumimoji="0" lang="en-US" sz="1600" b="0" i="0" u="none" strike="noStrike" kern="1200" cap="none" spc="0" normalizeH="0" baseline="0" noProof="0">
                <a:ln>
                  <a:noFill/>
                </a:ln>
                <a:solidFill>
                  <a:schemeClr val="bg2"/>
                </a:solidFill>
                <a:effectLst/>
                <a:uLnTx/>
                <a:uFillTx/>
                <a:ea typeface="+mn-ea"/>
                <a:cs typeface="Arial" charset="0"/>
              </a:rPr>
              <a:t> </a:t>
            </a:r>
            <a:br>
              <a:rPr kumimoji="0" lang="en-US" sz="1600" b="0" i="0" u="none" strike="noStrike" kern="1200" cap="none" spc="0" normalizeH="0" baseline="0" noProof="0">
                <a:ln>
                  <a:noFill/>
                </a:ln>
                <a:solidFill>
                  <a:schemeClr val="bg2"/>
                </a:solidFill>
                <a:effectLst/>
                <a:uLnTx/>
                <a:uFillTx/>
                <a:ea typeface="+mn-ea"/>
                <a:cs typeface="Arial" charset="0"/>
              </a:rPr>
            </a:br>
            <a:r>
              <a:rPr kumimoji="0" lang="en-US" sz="1600" b="0" i="0" u="none" strike="noStrike" kern="1200" cap="none" spc="0" normalizeH="0" baseline="0" noProof="0">
                <a:ln>
                  <a:noFill/>
                </a:ln>
                <a:solidFill>
                  <a:schemeClr val="bg2"/>
                </a:solidFill>
                <a:effectLst/>
                <a:uLnTx/>
                <a:uFillTx/>
                <a:ea typeface="+mn-ea"/>
                <a:cs typeface="Arial" charset="0"/>
              </a:rPr>
              <a:t>0.5 mg/kg PO D1, 15</a:t>
            </a:r>
            <a:endParaRPr kumimoji="0" lang="en-US" sz="1600" b="0" i="0" u="none" strike="noStrike" kern="1200" cap="none" spc="0" normalizeH="0" baseline="0" noProof="0">
              <a:ln>
                <a:noFill/>
              </a:ln>
              <a:solidFill>
                <a:schemeClr val="bg2"/>
              </a:solidFill>
              <a:effectLst/>
              <a:uLnTx/>
              <a:uFillTx/>
              <a:ea typeface="+mn-ea"/>
              <a:cs typeface="Arial" panose="020B0604020202020204" pitchFamily="34" charset="0"/>
            </a:endParaRPr>
          </a:p>
        </p:txBody>
      </p:sp>
      <p:sp>
        <p:nvSpPr>
          <p:cNvPr id="36" name="Rectangle 46">
            <a:extLst>
              <a:ext uri="{FF2B5EF4-FFF2-40B4-BE49-F238E27FC236}">
                <a16:creationId xmlns:a16="http://schemas.microsoft.com/office/drawing/2014/main" id="{EFA914A8-E45A-B72C-EF4D-B35281B750B0}"/>
              </a:ext>
            </a:extLst>
          </p:cNvPr>
          <p:cNvSpPr>
            <a:spLocks noChangeArrowheads="1"/>
          </p:cNvSpPr>
          <p:nvPr/>
        </p:nvSpPr>
        <p:spPr bwMode="auto">
          <a:xfrm>
            <a:off x="7867189" y="4443542"/>
            <a:ext cx="1173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mn-lt"/>
                <a:ea typeface="+mn-ea"/>
                <a:cs typeface="Arial" panose="020B0604020202020204" pitchFamily="34" charset="0"/>
              </a:rPr>
              <a:t>6 cycles</a:t>
            </a:r>
            <a:endParaRPr kumimoji="0" lang="en-US" altLang="en-US" sz="1600" b="1" i="1" u="none" strike="noStrike" kern="1200" cap="none" spc="0" normalizeH="0" baseline="0" noProof="0">
              <a:ln>
                <a:noFill/>
              </a:ln>
              <a:solidFill>
                <a:srgbClr val="000000"/>
              </a:solidFill>
              <a:effectLst/>
              <a:uLnTx/>
              <a:uFillTx/>
              <a:latin typeface="+mn-lt"/>
              <a:ea typeface="+mn-ea"/>
              <a:cs typeface="Arial" panose="020B0604020202020204" pitchFamily="34" charset="0"/>
            </a:endParaRPr>
          </a:p>
        </p:txBody>
      </p:sp>
      <p:grpSp>
        <p:nvGrpSpPr>
          <p:cNvPr id="37" name="Group 36">
            <a:extLst>
              <a:ext uri="{FF2B5EF4-FFF2-40B4-BE49-F238E27FC236}">
                <a16:creationId xmlns:a16="http://schemas.microsoft.com/office/drawing/2014/main" id="{8B4B950D-7272-6D79-B02C-B5B8D8AA9D94}"/>
              </a:ext>
            </a:extLst>
          </p:cNvPr>
          <p:cNvGrpSpPr/>
          <p:nvPr/>
        </p:nvGrpSpPr>
        <p:grpSpPr>
          <a:xfrm>
            <a:off x="7247743" y="4417533"/>
            <a:ext cx="992060" cy="423102"/>
            <a:chOff x="8308533" y="4803112"/>
            <a:chExt cx="749362" cy="319594"/>
          </a:xfrm>
        </p:grpSpPr>
        <p:sp>
          <p:nvSpPr>
            <p:cNvPr id="38" name="Octagon 37">
              <a:extLst>
                <a:ext uri="{FF2B5EF4-FFF2-40B4-BE49-F238E27FC236}">
                  <a16:creationId xmlns:a16="http://schemas.microsoft.com/office/drawing/2014/main" id="{6AE13054-8684-5CB3-18D7-D80A59B55281}"/>
                </a:ext>
              </a:extLst>
            </p:cNvPr>
            <p:cNvSpPr/>
            <p:nvPr/>
          </p:nvSpPr>
          <p:spPr bwMode="auto">
            <a:xfrm>
              <a:off x="8523417" y="4803112"/>
              <a:ext cx="319594" cy="319594"/>
            </a:xfrm>
            <a:prstGeom prst="octagon">
              <a:avLst/>
            </a:prstGeom>
            <a:solidFill>
              <a:srgbClr val="FF0000"/>
            </a:solidFill>
            <a:ln w="19050">
              <a:solidFill>
                <a:schemeClr val="tx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 b="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39" name="Rectangle 46">
              <a:extLst>
                <a:ext uri="{FF2B5EF4-FFF2-40B4-BE49-F238E27FC236}">
                  <a16:creationId xmlns:a16="http://schemas.microsoft.com/office/drawing/2014/main" id="{2C1810AB-53A9-AE60-798C-C2AD5F44F1B4}"/>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FFFFFF"/>
                  </a:solidFill>
                  <a:effectLst/>
                  <a:uLnTx/>
                  <a:uFillTx/>
                  <a:latin typeface="+mn-lt"/>
                  <a:ea typeface="+mn-ea"/>
                  <a:cs typeface="Arial" panose="020B0604020202020204" pitchFamily="34" charset="0"/>
                </a:rPr>
                <a:t>STOP</a:t>
              </a:r>
              <a:endParaRPr kumimoji="0" lang="en-US" altLang="en-US" sz="1050" b="1"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grpSp>
      <p:sp>
        <p:nvSpPr>
          <p:cNvPr id="40" name="Text Box 30">
            <a:extLst>
              <a:ext uri="{FF2B5EF4-FFF2-40B4-BE49-F238E27FC236}">
                <a16:creationId xmlns:a16="http://schemas.microsoft.com/office/drawing/2014/main" id="{CF10624B-2659-6D08-7925-A0E966AB76AD}"/>
              </a:ext>
            </a:extLst>
          </p:cNvPr>
          <p:cNvSpPr txBox="1">
            <a:spLocks noChangeArrowheads="1"/>
          </p:cNvSpPr>
          <p:nvPr/>
        </p:nvSpPr>
        <p:spPr bwMode="auto">
          <a:xfrm>
            <a:off x="3797531" y="5000390"/>
            <a:ext cx="4127502" cy="259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100" b="0" i="0" u="none" strike="noStrike" kern="1200" cap="none" spc="0" normalizeH="0" baseline="0" noProof="0">
                <a:ln>
                  <a:noFill/>
                </a:ln>
                <a:solidFill>
                  <a:srgbClr val="000000"/>
                </a:solidFill>
                <a:effectLst/>
                <a:uLnTx/>
                <a:uFillTx/>
                <a:latin typeface="+mn-lt"/>
                <a:ea typeface="+mn-ea"/>
                <a:cs typeface="Arial" panose="020B0604020202020204" pitchFamily="34" charset="0"/>
              </a:rPr>
              <a:t>*Obinutuzumab dosing in slide notes.</a:t>
            </a:r>
          </a:p>
        </p:txBody>
      </p:sp>
      <p:sp>
        <p:nvSpPr>
          <p:cNvPr id="34" name="Line 33">
            <a:extLst>
              <a:ext uri="{FF2B5EF4-FFF2-40B4-BE49-F238E27FC236}">
                <a16:creationId xmlns:a16="http://schemas.microsoft.com/office/drawing/2014/main" id="{2BEE5C93-A90C-F9D5-A04F-F96706BED1D0}"/>
              </a:ext>
            </a:extLst>
          </p:cNvPr>
          <p:cNvSpPr>
            <a:spLocks noChangeShapeType="1"/>
          </p:cNvSpPr>
          <p:nvPr/>
        </p:nvSpPr>
        <p:spPr bwMode="auto">
          <a:xfrm>
            <a:off x="9762598" y="2782054"/>
            <a:ext cx="38778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Rectangle 24">
            <a:extLst>
              <a:ext uri="{FF2B5EF4-FFF2-40B4-BE49-F238E27FC236}">
                <a16:creationId xmlns:a16="http://schemas.microsoft.com/office/drawing/2014/main" id="{2531E8D2-97B3-CE0F-A4AD-4584401EC83A}"/>
              </a:ext>
            </a:extLst>
          </p:cNvPr>
          <p:cNvSpPr>
            <a:spLocks noChangeArrowheads="1"/>
          </p:cNvSpPr>
          <p:nvPr/>
        </p:nvSpPr>
        <p:spPr bwMode="auto">
          <a:xfrm>
            <a:off x="3797532" y="3325381"/>
            <a:ext cx="5938024" cy="380999"/>
          </a:xfrm>
          <a:prstGeom prst="rect">
            <a:avLst/>
          </a:prstGeom>
          <a:solidFill>
            <a:schemeClr val="accent6"/>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chemeClr val="bg2"/>
                </a:solidFill>
                <a:effectLst/>
                <a:uLnTx/>
                <a:uFillTx/>
                <a:ea typeface="+mn-ea"/>
                <a:cs typeface="Arial" charset="0"/>
              </a:rPr>
              <a:t>Acalabrutinib </a:t>
            </a:r>
            <a:r>
              <a:rPr kumimoji="0" lang="en-US" sz="1600" b="0" i="0" u="none" strike="noStrike" kern="1200" cap="none" spc="0" normalizeH="0" baseline="0" noProof="0">
                <a:ln>
                  <a:noFill/>
                </a:ln>
                <a:solidFill>
                  <a:schemeClr val="bg2"/>
                </a:solidFill>
                <a:effectLst/>
                <a:uLnTx/>
                <a:uFillTx/>
                <a:ea typeface="+mn-ea"/>
                <a:cs typeface="Arial" panose="020B0604020202020204" pitchFamily="34" charset="0"/>
              </a:rPr>
              <a:t>100 mg PO BID </a:t>
            </a:r>
            <a:r>
              <a:rPr kumimoji="0" lang="en-US" sz="1600" b="1" i="0" u="none" strike="noStrike" kern="1200" cap="none" spc="0" normalizeH="0" baseline="0" noProof="0">
                <a:ln>
                  <a:noFill/>
                </a:ln>
                <a:solidFill>
                  <a:schemeClr val="bg2"/>
                </a:solidFill>
                <a:effectLst/>
                <a:uLnTx/>
                <a:uFillTx/>
                <a:ea typeface="+mn-ea"/>
                <a:cs typeface="Arial" charset="0"/>
              </a:rPr>
              <a:t>+</a:t>
            </a:r>
            <a:endParaRPr kumimoji="0" lang="en-US" sz="1600" b="0" i="0" u="none" strike="noStrike" kern="1200" cap="none" spc="0" normalizeH="0" baseline="0" noProof="0">
              <a:ln>
                <a:noFill/>
              </a:ln>
              <a:solidFill>
                <a:schemeClr val="bg2"/>
              </a:solidFill>
              <a:effectLst/>
              <a:uLnTx/>
              <a:uFillTx/>
              <a:ea typeface="+mn-ea"/>
              <a:cs typeface="Arial" charset="0"/>
            </a:endParaRPr>
          </a:p>
        </p:txBody>
      </p:sp>
      <p:sp>
        <p:nvSpPr>
          <p:cNvPr id="9" name="Rectangle 28">
            <a:extLst>
              <a:ext uri="{FF2B5EF4-FFF2-40B4-BE49-F238E27FC236}">
                <a16:creationId xmlns:a16="http://schemas.microsoft.com/office/drawing/2014/main" id="{A76CB865-B6E9-A48B-4CFE-E4EC77CD17FB}"/>
              </a:ext>
            </a:extLst>
          </p:cNvPr>
          <p:cNvSpPr>
            <a:spLocks noChangeArrowheads="1"/>
          </p:cNvSpPr>
          <p:nvPr/>
        </p:nvSpPr>
        <p:spPr bwMode="auto">
          <a:xfrm>
            <a:off x="3797532" y="2453836"/>
            <a:ext cx="5938024" cy="704088"/>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chemeClr val="bg2"/>
                </a:solidFill>
                <a:effectLst/>
                <a:uLnTx/>
                <a:uFillTx/>
                <a:ea typeface="+mn-ea"/>
                <a:cs typeface="Arial" charset="0"/>
              </a:rPr>
              <a:t>Acalabrutinib monotherapy </a:t>
            </a:r>
            <a:r>
              <a:rPr kumimoji="0" lang="en-US" sz="1600" b="0" i="0" u="none" strike="noStrike" kern="1200" cap="none" spc="0" normalizeH="0" baseline="0" noProof="0">
                <a:ln>
                  <a:noFill/>
                </a:ln>
                <a:solidFill>
                  <a:schemeClr val="bg2"/>
                </a:solidFill>
                <a:effectLst/>
                <a:uLnTx/>
                <a:uFillTx/>
                <a:ea typeface="+mn-ea"/>
                <a:cs typeface="Arial" panose="020B0604020202020204" pitchFamily="34" charset="0"/>
              </a:rPr>
              <a:t>100 mg PO BID</a:t>
            </a:r>
          </a:p>
        </p:txBody>
      </p:sp>
      <p:sp>
        <p:nvSpPr>
          <p:cNvPr id="30" name="Rectangle 24">
            <a:extLst>
              <a:ext uri="{FF2B5EF4-FFF2-40B4-BE49-F238E27FC236}">
                <a16:creationId xmlns:a16="http://schemas.microsoft.com/office/drawing/2014/main" id="{FC0E2453-E2E1-2176-1691-6A95742F4DBB}"/>
              </a:ext>
            </a:extLst>
          </p:cNvPr>
          <p:cNvSpPr>
            <a:spLocks noChangeArrowheads="1"/>
          </p:cNvSpPr>
          <p:nvPr/>
        </p:nvSpPr>
        <p:spPr bwMode="auto">
          <a:xfrm>
            <a:off x="3797531" y="3743423"/>
            <a:ext cx="3651374" cy="380999"/>
          </a:xfrm>
          <a:prstGeom prst="rect">
            <a:avLst/>
          </a:prstGeom>
          <a:solidFill>
            <a:schemeClr val="accent6"/>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chemeClr val="bg2"/>
                </a:solidFill>
                <a:effectLst/>
                <a:uLnTx/>
                <a:uFillTx/>
                <a:ea typeface="+mn-ea"/>
                <a:cs typeface="Arial" charset="0"/>
              </a:rPr>
              <a:t>Obinutuzumab* </a:t>
            </a:r>
          </a:p>
        </p:txBody>
      </p:sp>
      <p:sp>
        <p:nvSpPr>
          <p:cNvPr id="32" name="Line 33">
            <a:extLst>
              <a:ext uri="{FF2B5EF4-FFF2-40B4-BE49-F238E27FC236}">
                <a16:creationId xmlns:a16="http://schemas.microsoft.com/office/drawing/2014/main" id="{A961C880-1A03-3594-FA13-BC132E04F05D}"/>
              </a:ext>
            </a:extLst>
          </p:cNvPr>
          <p:cNvSpPr>
            <a:spLocks noChangeShapeType="1"/>
          </p:cNvSpPr>
          <p:nvPr/>
        </p:nvSpPr>
        <p:spPr bwMode="auto">
          <a:xfrm>
            <a:off x="9762598" y="3515880"/>
            <a:ext cx="38778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 name="Rectangle 46">
            <a:extLst>
              <a:ext uri="{FF2B5EF4-FFF2-40B4-BE49-F238E27FC236}">
                <a16:creationId xmlns:a16="http://schemas.microsoft.com/office/drawing/2014/main" id="{9C49299F-5B22-C9E2-5DB1-3CC0CE10C122}"/>
              </a:ext>
            </a:extLst>
          </p:cNvPr>
          <p:cNvSpPr>
            <a:spLocks noChangeArrowheads="1"/>
          </p:cNvSpPr>
          <p:nvPr/>
        </p:nvSpPr>
        <p:spPr bwMode="auto">
          <a:xfrm>
            <a:off x="10027915" y="3346603"/>
            <a:ext cx="1173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mn-lt"/>
                <a:ea typeface="+mn-ea"/>
                <a:cs typeface="Arial" panose="020B0604020202020204" pitchFamily="34" charset="0"/>
              </a:rPr>
              <a:t>Until PD</a:t>
            </a:r>
          </a:p>
        </p:txBody>
      </p:sp>
      <p:sp>
        <p:nvSpPr>
          <p:cNvPr id="35" name="Rectangle 46">
            <a:extLst>
              <a:ext uri="{FF2B5EF4-FFF2-40B4-BE49-F238E27FC236}">
                <a16:creationId xmlns:a16="http://schemas.microsoft.com/office/drawing/2014/main" id="{1D113BAF-1FA4-4280-846E-BCB8E9CAD32C}"/>
              </a:ext>
            </a:extLst>
          </p:cNvPr>
          <p:cNvSpPr>
            <a:spLocks noChangeArrowheads="1"/>
          </p:cNvSpPr>
          <p:nvPr/>
        </p:nvSpPr>
        <p:spPr bwMode="auto">
          <a:xfrm>
            <a:off x="10027915" y="2612777"/>
            <a:ext cx="1173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mn-lt"/>
                <a:ea typeface="+mn-ea"/>
                <a:cs typeface="Arial" panose="020B0604020202020204" pitchFamily="34" charset="0"/>
              </a:rPr>
              <a:t>Until PD</a:t>
            </a:r>
          </a:p>
        </p:txBody>
      </p:sp>
      <p:sp>
        <p:nvSpPr>
          <p:cNvPr id="41" name="Rectangle 46">
            <a:extLst>
              <a:ext uri="{FF2B5EF4-FFF2-40B4-BE49-F238E27FC236}">
                <a16:creationId xmlns:a16="http://schemas.microsoft.com/office/drawing/2014/main" id="{F751FE95-0E83-46FE-7917-EA4D0A0EF0DB}"/>
              </a:ext>
            </a:extLst>
          </p:cNvPr>
          <p:cNvSpPr>
            <a:spLocks noChangeArrowheads="1"/>
          </p:cNvSpPr>
          <p:nvPr/>
        </p:nvSpPr>
        <p:spPr bwMode="auto">
          <a:xfrm>
            <a:off x="7867190" y="3783439"/>
            <a:ext cx="1173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mn-lt"/>
                <a:ea typeface="+mn-ea"/>
                <a:cs typeface="Arial" panose="020B0604020202020204" pitchFamily="34" charset="0"/>
              </a:rPr>
              <a:t>6 cycles</a:t>
            </a:r>
            <a:endParaRPr kumimoji="0" lang="en-US" altLang="en-US" sz="1600" b="1" i="1" u="none" strike="noStrike" kern="1200" cap="none" spc="0" normalizeH="0" baseline="0" noProof="0">
              <a:ln>
                <a:noFill/>
              </a:ln>
              <a:solidFill>
                <a:srgbClr val="000000"/>
              </a:solidFill>
              <a:effectLst/>
              <a:uLnTx/>
              <a:uFillTx/>
              <a:latin typeface="+mn-lt"/>
              <a:ea typeface="+mn-ea"/>
              <a:cs typeface="Arial" panose="020B0604020202020204" pitchFamily="34" charset="0"/>
            </a:endParaRPr>
          </a:p>
        </p:txBody>
      </p:sp>
      <p:grpSp>
        <p:nvGrpSpPr>
          <p:cNvPr id="45" name="Group 44">
            <a:extLst>
              <a:ext uri="{FF2B5EF4-FFF2-40B4-BE49-F238E27FC236}">
                <a16:creationId xmlns:a16="http://schemas.microsoft.com/office/drawing/2014/main" id="{AA3F09E2-624E-595C-5A9F-DA00DB7D49B2}"/>
              </a:ext>
            </a:extLst>
          </p:cNvPr>
          <p:cNvGrpSpPr/>
          <p:nvPr/>
        </p:nvGrpSpPr>
        <p:grpSpPr>
          <a:xfrm>
            <a:off x="7247744" y="3734781"/>
            <a:ext cx="992060" cy="423102"/>
            <a:chOff x="8308533" y="4803112"/>
            <a:chExt cx="749362" cy="319594"/>
          </a:xfrm>
        </p:grpSpPr>
        <p:sp>
          <p:nvSpPr>
            <p:cNvPr id="46" name="Octagon 45">
              <a:extLst>
                <a:ext uri="{FF2B5EF4-FFF2-40B4-BE49-F238E27FC236}">
                  <a16:creationId xmlns:a16="http://schemas.microsoft.com/office/drawing/2014/main" id="{9EC00CFD-D3B0-1D05-5D00-BC286623C6F0}"/>
                </a:ext>
              </a:extLst>
            </p:cNvPr>
            <p:cNvSpPr/>
            <p:nvPr/>
          </p:nvSpPr>
          <p:spPr bwMode="auto">
            <a:xfrm>
              <a:off x="8523417" y="4803112"/>
              <a:ext cx="319594" cy="319594"/>
            </a:xfrm>
            <a:prstGeom prst="octagon">
              <a:avLst/>
            </a:prstGeom>
            <a:solidFill>
              <a:srgbClr val="FF0000"/>
            </a:solidFill>
            <a:ln w="19050">
              <a:solidFill>
                <a:schemeClr val="tx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 b="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47" name="Rectangle 46">
              <a:extLst>
                <a:ext uri="{FF2B5EF4-FFF2-40B4-BE49-F238E27FC236}">
                  <a16:creationId xmlns:a16="http://schemas.microsoft.com/office/drawing/2014/main" id="{7C686063-EBD3-10EB-1221-12DE303E7B8B}"/>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050" b="0" i="0" u="none" strike="noStrike" kern="1200" cap="none" spc="0" normalizeH="0" baseline="0" noProof="0">
                  <a:ln>
                    <a:noFill/>
                  </a:ln>
                  <a:solidFill>
                    <a:srgbClr val="FFFFFF"/>
                  </a:solidFill>
                  <a:effectLst/>
                  <a:uLnTx/>
                  <a:uFillTx/>
                  <a:latin typeface="+mn-lt"/>
                  <a:ea typeface="+mn-ea"/>
                  <a:cs typeface="Arial" panose="020B0604020202020204" pitchFamily="34" charset="0"/>
                </a:rPr>
                <a:t>STOP</a:t>
              </a:r>
              <a:endParaRPr kumimoji="0" lang="en-US" altLang="en-US" sz="1050" b="1"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grpSp>
    </p:spTree>
    <p:extLst>
      <p:ext uri="{BB962C8B-B14F-4D97-AF65-F5344CB8AC3E}">
        <p14:creationId xmlns:p14="http://schemas.microsoft.com/office/powerpoint/2010/main" val="154869594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A386D-867D-BA9A-A955-29146F8AF63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2A7F8BAA-BC73-D091-652D-405477DD2EEE}"/>
              </a:ext>
            </a:extLst>
          </p:cNvPr>
          <p:cNvSpPr>
            <a:spLocks noGrp="1"/>
          </p:cNvSpPr>
          <p:nvPr>
            <p:ph type="title"/>
          </p:nvPr>
        </p:nvSpPr>
        <p:spPr/>
        <p:txBody>
          <a:bodyPr/>
          <a:lstStyle/>
          <a:p>
            <a:r>
              <a:rPr lang="en-US" altLang="en-US"/>
              <a:t>ELEVATE-TN: </a:t>
            </a:r>
            <a:r>
              <a:rPr lang="en-US"/>
              <a:t>PFS</a:t>
            </a:r>
          </a:p>
        </p:txBody>
      </p:sp>
      <p:sp>
        <p:nvSpPr>
          <p:cNvPr id="4" name="Content Placeholder 3">
            <a:extLst>
              <a:ext uri="{FF2B5EF4-FFF2-40B4-BE49-F238E27FC236}">
                <a16:creationId xmlns:a16="http://schemas.microsoft.com/office/drawing/2014/main" id="{79A6041A-EFA2-7892-64E8-1C29473C6BD4}"/>
              </a:ext>
            </a:extLst>
          </p:cNvPr>
          <p:cNvSpPr>
            <a:spLocks noGrp="1"/>
          </p:cNvSpPr>
          <p:nvPr>
            <p:ph sz="quarter" idx="10"/>
          </p:nvPr>
        </p:nvSpPr>
        <p:spPr/>
        <p:txBody>
          <a:bodyPr/>
          <a:lstStyle/>
          <a:p>
            <a:pPr algn="ctr"/>
            <a:r>
              <a:rPr lang="en-US" altLang="en-US">
                <a:solidFill>
                  <a:srgbClr val="161616"/>
                </a:solidFill>
              </a:rPr>
              <a:t>Sharman. Blood. 2025;146:1276. </a:t>
            </a:r>
            <a:r>
              <a:rPr lang="en-US" altLang="en-US"/>
              <a:t>Sharman. ASH 2023. </a:t>
            </a:r>
            <a:r>
              <a:rPr lang="en-US" altLang="en-US" err="1"/>
              <a:t>Abstr</a:t>
            </a:r>
            <a:r>
              <a:rPr lang="en-US" altLang="en-US"/>
              <a:t> 636.</a:t>
            </a:r>
          </a:p>
        </p:txBody>
      </p:sp>
      <p:graphicFrame>
        <p:nvGraphicFramePr>
          <p:cNvPr id="2" name="Table 1">
            <a:extLst>
              <a:ext uri="{FF2B5EF4-FFF2-40B4-BE49-F238E27FC236}">
                <a16:creationId xmlns:a16="http://schemas.microsoft.com/office/drawing/2014/main" id="{7BE4AB2F-44BD-EB38-E9E2-DE6230F17DC5}"/>
              </a:ext>
            </a:extLst>
          </p:cNvPr>
          <p:cNvGraphicFramePr>
            <a:graphicFrameLocks noGrp="1"/>
          </p:cNvGraphicFramePr>
          <p:nvPr>
            <p:extLst>
              <p:ext uri="{D42A27DB-BD31-4B8C-83A1-F6EECF244321}">
                <p14:modId xmlns:p14="http://schemas.microsoft.com/office/powerpoint/2010/main" val="2332583245"/>
              </p:ext>
            </p:extLst>
          </p:nvPr>
        </p:nvGraphicFramePr>
        <p:xfrm>
          <a:off x="2013729" y="4508675"/>
          <a:ext cx="7939148" cy="895528"/>
        </p:xfrm>
        <a:graphic>
          <a:graphicData uri="http://schemas.openxmlformats.org/drawingml/2006/table">
            <a:tbl>
              <a:tblPr firstRow="1" bandRow="1"/>
              <a:tblGrid>
                <a:gridCol w="634060">
                  <a:extLst>
                    <a:ext uri="{9D8B030D-6E8A-4147-A177-3AD203B41FA5}">
                      <a16:colId xmlns:a16="http://schemas.microsoft.com/office/drawing/2014/main" val="3933219998"/>
                    </a:ext>
                  </a:extLst>
                </a:gridCol>
                <a:gridCol w="235648">
                  <a:extLst>
                    <a:ext uri="{9D8B030D-6E8A-4147-A177-3AD203B41FA5}">
                      <a16:colId xmlns:a16="http://schemas.microsoft.com/office/drawing/2014/main" val="1750054681"/>
                    </a:ext>
                  </a:extLst>
                </a:gridCol>
                <a:gridCol w="235648">
                  <a:extLst>
                    <a:ext uri="{9D8B030D-6E8A-4147-A177-3AD203B41FA5}">
                      <a16:colId xmlns:a16="http://schemas.microsoft.com/office/drawing/2014/main" val="455952551"/>
                    </a:ext>
                  </a:extLst>
                </a:gridCol>
                <a:gridCol w="235648">
                  <a:extLst>
                    <a:ext uri="{9D8B030D-6E8A-4147-A177-3AD203B41FA5}">
                      <a16:colId xmlns:a16="http://schemas.microsoft.com/office/drawing/2014/main" val="482262307"/>
                    </a:ext>
                  </a:extLst>
                </a:gridCol>
                <a:gridCol w="235648">
                  <a:extLst>
                    <a:ext uri="{9D8B030D-6E8A-4147-A177-3AD203B41FA5}">
                      <a16:colId xmlns:a16="http://schemas.microsoft.com/office/drawing/2014/main" val="774674598"/>
                    </a:ext>
                  </a:extLst>
                </a:gridCol>
                <a:gridCol w="235648">
                  <a:extLst>
                    <a:ext uri="{9D8B030D-6E8A-4147-A177-3AD203B41FA5}">
                      <a16:colId xmlns:a16="http://schemas.microsoft.com/office/drawing/2014/main" val="1025599890"/>
                    </a:ext>
                  </a:extLst>
                </a:gridCol>
                <a:gridCol w="162077">
                  <a:extLst>
                    <a:ext uri="{9D8B030D-6E8A-4147-A177-3AD203B41FA5}">
                      <a16:colId xmlns:a16="http://schemas.microsoft.com/office/drawing/2014/main" val="3422681683"/>
                    </a:ext>
                  </a:extLst>
                </a:gridCol>
                <a:gridCol w="309219">
                  <a:extLst>
                    <a:ext uri="{9D8B030D-6E8A-4147-A177-3AD203B41FA5}">
                      <a16:colId xmlns:a16="http://schemas.microsoft.com/office/drawing/2014/main" val="3717695564"/>
                    </a:ext>
                  </a:extLst>
                </a:gridCol>
                <a:gridCol w="98405">
                  <a:extLst>
                    <a:ext uri="{9D8B030D-6E8A-4147-A177-3AD203B41FA5}">
                      <a16:colId xmlns:a16="http://schemas.microsoft.com/office/drawing/2014/main" val="2016537576"/>
                    </a:ext>
                  </a:extLst>
                </a:gridCol>
                <a:gridCol w="372891">
                  <a:extLst>
                    <a:ext uri="{9D8B030D-6E8A-4147-A177-3AD203B41FA5}">
                      <a16:colId xmlns:a16="http://schemas.microsoft.com/office/drawing/2014/main" val="2326581497"/>
                    </a:ext>
                  </a:extLst>
                </a:gridCol>
                <a:gridCol w="45750">
                  <a:extLst>
                    <a:ext uri="{9D8B030D-6E8A-4147-A177-3AD203B41FA5}">
                      <a16:colId xmlns:a16="http://schemas.microsoft.com/office/drawing/2014/main" val="2504997799"/>
                    </a:ext>
                  </a:extLst>
                </a:gridCol>
                <a:gridCol w="425546">
                  <a:extLst>
                    <a:ext uri="{9D8B030D-6E8A-4147-A177-3AD203B41FA5}">
                      <a16:colId xmlns:a16="http://schemas.microsoft.com/office/drawing/2014/main" val="3878896034"/>
                    </a:ext>
                  </a:extLst>
                </a:gridCol>
                <a:gridCol w="92247">
                  <a:extLst>
                    <a:ext uri="{9D8B030D-6E8A-4147-A177-3AD203B41FA5}">
                      <a16:colId xmlns:a16="http://schemas.microsoft.com/office/drawing/2014/main" val="2095115693"/>
                    </a:ext>
                  </a:extLst>
                </a:gridCol>
                <a:gridCol w="379049">
                  <a:extLst>
                    <a:ext uri="{9D8B030D-6E8A-4147-A177-3AD203B41FA5}">
                      <a16:colId xmlns:a16="http://schemas.microsoft.com/office/drawing/2014/main" val="358216712"/>
                    </a:ext>
                  </a:extLst>
                </a:gridCol>
                <a:gridCol w="116710">
                  <a:extLst>
                    <a:ext uri="{9D8B030D-6E8A-4147-A177-3AD203B41FA5}">
                      <a16:colId xmlns:a16="http://schemas.microsoft.com/office/drawing/2014/main" val="213437139"/>
                    </a:ext>
                  </a:extLst>
                </a:gridCol>
                <a:gridCol w="354586">
                  <a:extLst>
                    <a:ext uri="{9D8B030D-6E8A-4147-A177-3AD203B41FA5}">
                      <a16:colId xmlns:a16="http://schemas.microsoft.com/office/drawing/2014/main" val="599023698"/>
                    </a:ext>
                  </a:extLst>
                </a:gridCol>
                <a:gridCol w="97105">
                  <a:extLst>
                    <a:ext uri="{9D8B030D-6E8A-4147-A177-3AD203B41FA5}">
                      <a16:colId xmlns:a16="http://schemas.microsoft.com/office/drawing/2014/main" val="3488681204"/>
                    </a:ext>
                  </a:extLst>
                </a:gridCol>
                <a:gridCol w="374191">
                  <a:extLst>
                    <a:ext uri="{9D8B030D-6E8A-4147-A177-3AD203B41FA5}">
                      <a16:colId xmlns:a16="http://schemas.microsoft.com/office/drawing/2014/main" val="2396744102"/>
                    </a:ext>
                  </a:extLst>
                </a:gridCol>
                <a:gridCol w="66484">
                  <a:extLst>
                    <a:ext uri="{9D8B030D-6E8A-4147-A177-3AD203B41FA5}">
                      <a16:colId xmlns:a16="http://schemas.microsoft.com/office/drawing/2014/main" val="2393111940"/>
                    </a:ext>
                  </a:extLst>
                </a:gridCol>
                <a:gridCol w="396607">
                  <a:extLst>
                    <a:ext uri="{9D8B030D-6E8A-4147-A177-3AD203B41FA5}">
                      <a16:colId xmlns:a16="http://schemas.microsoft.com/office/drawing/2014/main" val="2073164397"/>
                    </a:ext>
                  </a:extLst>
                </a:gridCol>
                <a:gridCol w="99152">
                  <a:extLst>
                    <a:ext uri="{9D8B030D-6E8A-4147-A177-3AD203B41FA5}">
                      <a16:colId xmlns:a16="http://schemas.microsoft.com/office/drawing/2014/main" val="2573601073"/>
                    </a:ext>
                  </a:extLst>
                </a:gridCol>
                <a:gridCol w="380349">
                  <a:extLst>
                    <a:ext uri="{9D8B030D-6E8A-4147-A177-3AD203B41FA5}">
                      <a16:colId xmlns:a16="http://schemas.microsoft.com/office/drawing/2014/main" val="3422127820"/>
                    </a:ext>
                  </a:extLst>
                </a:gridCol>
                <a:gridCol w="25400">
                  <a:extLst>
                    <a:ext uri="{9D8B030D-6E8A-4147-A177-3AD203B41FA5}">
                      <a16:colId xmlns:a16="http://schemas.microsoft.com/office/drawing/2014/main" val="4277856445"/>
                    </a:ext>
                  </a:extLst>
                </a:gridCol>
                <a:gridCol w="409499">
                  <a:extLst>
                    <a:ext uri="{9D8B030D-6E8A-4147-A177-3AD203B41FA5}">
                      <a16:colId xmlns:a16="http://schemas.microsoft.com/office/drawing/2014/main" val="3841658811"/>
                    </a:ext>
                  </a:extLst>
                </a:gridCol>
                <a:gridCol w="99152">
                  <a:extLst>
                    <a:ext uri="{9D8B030D-6E8A-4147-A177-3AD203B41FA5}">
                      <a16:colId xmlns:a16="http://schemas.microsoft.com/office/drawing/2014/main" val="2666870468"/>
                    </a:ext>
                  </a:extLst>
                </a:gridCol>
                <a:gridCol w="408541">
                  <a:extLst>
                    <a:ext uri="{9D8B030D-6E8A-4147-A177-3AD203B41FA5}">
                      <a16:colId xmlns:a16="http://schemas.microsoft.com/office/drawing/2014/main" val="3708354804"/>
                    </a:ext>
                  </a:extLst>
                </a:gridCol>
                <a:gridCol w="25400">
                  <a:extLst>
                    <a:ext uri="{9D8B030D-6E8A-4147-A177-3AD203B41FA5}">
                      <a16:colId xmlns:a16="http://schemas.microsoft.com/office/drawing/2014/main" val="2700621744"/>
                    </a:ext>
                  </a:extLst>
                </a:gridCol>
                <a:gridCol w="445896">
                  <a:extLst>
                    <a:ext uri="{9D8B030D-6E8A-4147-A177-3AD203B41FA5}">
                      <a16:colId xmlns:a16="http://schemas.microsoft.com/office/drawing/2014/main" val="2264955622"/>
                    </a:ext>
                  </a:extLst>
                </a:gridCol>
                <a:gridCol w="25400">
                  <a:extLst>
                    <a:ext uri="{9D8B030D-6E8A-4147-A177-3AD203B41FA5}">
                      <a16:colId xmlns:a16="http://schemas.microsoft.com/office/drawing/2014/main" val="483182499"/>
                    </a:ext>
                  </a:extLst>
                </a:gridCol>
                <a:gridCol w="361703">
                  <a:extLst>
                    <a:ext uri="{9D8B030D-6E8A-4147-A177-3AD203B41FA5}">
                      <a16:colId xmlns:a16="http://schemas.microsoft.com/office/drawing/2014/main" val="3657617158"/>
                    </a:ext>
                  </a:extLst>
                </a:gridCol>
                <a:gridCol w="55084">
                  <a:extLst>
                    <a:ext uri="{9D8B030D-6E8A-4147-A177-3AD203B41FA5}">
                      <a16:colId xmlns:a16="http://schemas.microsoft.com/office/drawing/2014/main" val="2436619581"/>
                    </a:ext>
                  </a:extLst>
                </a:gridCol>
                <a:gridCol w="500405">
                  <a:extLst>
                    <a:ext uri="{9D8B030D-6E8A-4147-A177-3AD203B41FA5}">
                      <a16:colId xmlns:a16="http://schemas.microsoft.com/office/drawing/2014/main" val="957264965"/>
                    </a:ext>
                  </a:extLst>
                </a:gridCol>
              </a:tblGrid>
              <a:tr h="223882">
                <a:tc gridSpan="3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l"/>
                      <a:r>
                        <a:rPr lang="en-US" sz="1100">
                          <a:solidFill>
                            <a:schemeClr val="tx1"/>
                          </a:solidFill>
                          <a:latin typeface="+mn-lt"/>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223882">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r"/>
                      <a:r>
                        <a:rPr lang="en-US" sz="1100" b="1">
                          <a:solidFill>
                            <a:schemeClr val="accent6"/>
                          </a:solidFill>
                          <a:latin typeface="+mn-lt"/>
                        </a:rPr>
                        <a:t>A + O</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170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164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160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127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99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223882">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r"/>
                      <a:r>
                        <a:rPr lang="en-US" sz="1100" b="1">
                          <a:solidFill>
                            <a:schemeClr val="accent1"/>
                          </a:solidFill>
                          <a:latin typeface="+mn-lt"/>
                        </a:rPr>
                        <a:t>A</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100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85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223882">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r"/>
                      <a:r>
                        <a:rPr lang="en-US" sz="1100" b="1">
                          <a:solidFill>
                            <a:schemeClr val="bg1">
                              <a:lumMod val="50000"/>
                            </a:schemeClr>
                          </a:solidFill>
                          <a:latin typeface="+mn-lt"/>
                        </a:rPr>
                        <a:t>O + </a:t>
                      </a:r>
                      <a:r>
                        <a:rPr lang="en-US" sz="1100" b="1" err="1">
                          <a:solidFill>
                            <a:schemeClr val="bg1">
                              <a:lumMod val="50000"/>
                            </a:schemeClr>
                          </a:solidFill>
                          <a:latin typeface="+mn-lt"/>
                        </a:rPr>
                        <a:t>Clb</a:t>
                      </a:r>
                      <a:endParaRPr lang="en-US" sz="1100" b="1">
                        <a:solidFill>
                          <a:schemeClr val="bg1">
                            <a:lumMod val="50000"/>
                          </a:schemeClr>
                        </a:solidFill>
                        <a:latin typeface="+mn-lt"/>
                      </a:endParaRP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177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86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67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38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24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100" spc="-50" baseline="0">
                        <a:solidFill>
                          <a:schemeClr val="tx1"/>
                        </a:solidFill>
                        <a:latin typeface="+mn-lt"/>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spc="-50" baseline="0">
                          <a:solidFill>
                            <a:schemeClr val="tx1"/>
                          </a:solidFill>
                          <a:latin typeface="+mn-lt"/>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
        <p:nvSpPr>
          <p:cNvPr id="5" name="TextBox 4">
            <a:extLst>
              <a:ext uri="{FF2B5EF4-FFF2-40B4-BE49-F238E27FC236}">
                <a16:creationId xmlns:a16="http://schemas.microsoft.com/office/drawing/2014/main" id="{BA84B2F5-FEC9-3DD9-0AD6-5BD74BDB04B0}"/>
              </a:ext>
            </a:extLst>
          </p:cNvPr>
          <p:cNvSpPr txBox="1"/>
          <p:nvPr/>
        </p:nvSpPr>
        <p:spPr bwMode="auto">
          <a:xfrm>
            <a:off x="113173" y="5480785"/>
            <a:ext cx="1174026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indent="-342900" eaLnBrk="0" fontAlgn="base" hangingPunct="0">
              <a:spcBef>
                <a:spcPts val="600"/>
              </a:spcBef>
              <a:spcAft>
                <a:spcPct val="0"/>
              </a:spcAft>
              <a:buFont typeface="Arial" panose="020B0604020202020204" pitchFamily="34" charset="0"/>
              <a:buChar char="•"/>
              <a:defRPr/>
            </a:pPr>
            <a:r>
              <a:rPr lang="en-US" sz="2000" dirty="0">
                <a:solidFill>
                  <a:srgbClr val="000000"/>
                </a:solidFill>
                <a:cs typeface="Arial" panose="020B0604020202020204" pitchFamily="34" charset="0"/>
              </a:rPr>
              <a:t>After a median follow-up of 74.5 </a:t>
            </a:r>
            <a:r>
              <a:rPr lang="en-US" sz="2000" dirty="0" err="1">
                <a:solidFill>
                  <a:srgbClr val="000000"/>
                </a:solidFill>
                <a:cs typeface="Arial" panose="020B0604020202020204" pitchFamily="34" charset="0"/>
              </a:rPr>
              <a:t>mo</a:t>
            </a:r>
            <a:r>
              <a:rPr lang="en-US" sz="2000" dirty="0">
                <a:solidFill>
                  <a:srgbClr val="000000"/>
                </a:solidFill>
                <a:cs typeface="Arial" panose="020B0604020202020204" pitchFamily="34" charset="0"/>
              </a:rPr>
              <a:t>, median PFS was significantly longer in the acalabrutinib-containing arms compared with O + Clb</a:t>
            </a:r>
          </a:p>
        </p:txBody>
      </p:sp>
      <p:cxnSp>
        <p:nvCxnSpPr>
          <p:cNvPr id="6" name="Straight Connector 5">
            <a:extLst>
              <a:ext uri="{FF2B5EF4-FFF2-40B4-BE49-F238E27FC236}">
                <a16:creationId xmlns:a16="http://schemas.microsoft.com/office/drawing/2014/main" id="{5CCBF04B-8F5E-2B9D-22DB-E837B2F9D49A}"/>
              </a:ext>
            </a:extLst>
          </p:cNvPr>
          <p:cNvCxnSpPr>
            <a:cxnSpLocks/>
          </p:cNvCxnSpPr>
          <p:nvPr/>
        </p:nvCxnSpPr>
        <p:spPr bwMode="auto">
          <a:xfrm flipV="1">
            <a:off x="8273389" y="1448478"/>
            <a:ext cx="0" cy="2705422"/>
          </a:xfrm>
          <a:prstGeom prst="line">
            <a:avLst/>
          </a:prstGeom>
          <a:noFill/>
          <a:ln w="28575" cap="flat" cmpd="sng" algn="ctr">
            <a:solidFill>
              <a:srgbClr val="CDCDCF">
                <a:lumMod val="75000"/>
              </a:srgbClr>
            </a:solidFill>
            <a:prstDash val="sysDash"/>
            <a:round/>
            <a:headEnd type="none" w="med" len="med"/>
            <a:tailEnd type="none" w="med" len="med"/>
          </a:ln>
          <a:effectLst/>
        </p:spPr>
      </p:cxnSp>
      <p:cxnSp>
        <p:nvCxnSpPr>
          <p:cNvPr id="9" name="Straight Connector 8">
            <a:extLst>
              <a:ext uri="{FF2B5EF4-FFF2-40B4-BE49-F238E27FC236}">
                <a16:creationId xmlns:a16="http://schemas.microsoft.com/office/drawing/2014/main" id="{21B171A6-A6DD-B5A8-66CF-C0FB3B112B84}"/>
              </a:ext>
            </a:extLst>
          </p:cNvPr>
          <p:cNvCxnSpPr/>
          <p:nvPr/>
        </p:nvCxnSpPr>
        <p:spPr bwMode="auto">
          <a:xfrm>
            <a:off x="2739239" y="1411617"/>
            <a:ext cx="0" cy="2753339"/>
          </a:xfrm>
          <a:prstGeom prst="line">
            <a:avLst/>
          </a:prstGeom>
          <a:noFill/>
          <a:ln w="28575" cap="flat" cmpd="sng" algn="ctr">
            <a:solidFill>
              <a:srgbClr val="000000"/>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0CE7DB8F-8ABD-B6F2-68AE-3D263299541C}"/>
              </a:ext>
            </a:extLst>
          </p:cNvPr>
          <p:cNvCxnSpPr>
            <a:cxnSpLocks/>
          </p:cNvCxnSpPr>
          <p:nvPr/>
        </p:nvCxnSpPr>
        <p:spPr bwMode="auto">
          <a:xfrm>
            <a:off x="2739239" y="4170827"/>
            <a:ext cx="6930200" cy="0"/>
          </a:xfrm>
          <a:prstGeom prst="line">
            <a:avLst/>
          </a:prstGeom>
          <a:noFill/>
          <a:ln w="28575" cap="flat" cmpd="sng" algn="ctr">
            <a:solidFill>
              <a:srgbClr val="000000"/>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F34895A1-8EF9-2B26-F667-8612726BB0B9}"/>
              </a:ext>
            </a:extLst>
          </p:cNvPr>
          <p:cNvCxnSpPr/>
          <p:nvPr/>
        </p:nvCxnSpPr>
        <p:spPr bwMode="auto">
          <a:xfrm>
            <a:off x="2621742" y="1423357"/>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0130BB03-8BE5-50BB-7AB2-5455C492C0B9}"/>
              </a:ext>
            </a:extLst>
          </p:cNvPr>
          <p:cNvCxnSpPr/>
          <p:nvPr/>
        </p:nvCxnSpPr>
        <p:spPr bwMode="auto">
          <a:xfrm>
            <a:off x="2621742" y="1963459"/>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799B5D01-E773-CE3F-7402-454EF479AA75}"/>
              </a:ext>
            </a:extLst>
          </p:cNvPr>
          <p:cNvCxnSpPr/>
          <p:nvPr/>
        </p:nvCxnSpPr>
        <p:spPr bwMode="auto">
          <a:xfrm>
            <a:off x="2621742" y="2503559"/>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3C93632-7256-4D6E-D15F-C24568FBC72E}"/>
              </a:ext>
            </a:extLst>
          </p:cNvPr>
          <p:cNvCxnSpPr/>
          <p:nvPr/>
        </p:nvCxnSpPr>
        <p:spPr bwMode="auto">
          <a:xfrm>
            <a:off x="2621742" y="3067142"/>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6035B0B6-711C-E0A0-5CF9-9B1C2A99C68C}"/>
              </a:ext>
            </a:extLst>
          </p:cNvPr>
          <p:cNvCxnSpPr/>
          <p:nvPr/>
        </p:nvCxnSpPr>
        <p:spPr bwMode="auto">
          <a:xfrm>
            <a:off x="2621742" y="3607243"/>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4A2415A-A2BA-2401-7C8B-6296A176BAB2}"/>
              </a:ext>
            </a:extLst>
          </p:cNvPr>
          <p:cNvCxnSpPr/>
          <p:nvPr/>
        </p:nvCxnSpPr>
        <p:spPr bwMode="auto">
          <a:xfrm>
            <a:off x="2621742" y="4170827"/>
            <a:ext cx="117497" cy="0"/>
          </a:xfrm>
          <a:prstGeom prst="line">
            <a:avLst/>
          </a:prstGeom>
          <a:noFill/>
          <a:ln w="28575" cap="flat" cmpd="sng" algn="ctr">
            <a:solidFill>
              <a:srgbClr val="000000"/>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E543C91-A2A2-AB10-A7F0-F2684A70C4EE}"/>
              </a:ext>
            </a:extLst>
          </p:cNvPr>
          <p:cNvCxnSpPr>
            <a:cxnSpLocks/>
          </p:cNvCxnSpPr>
          <p:nvPr/>
        </p:nvCxnSpPr>
        <p:spPr bwMode="auto">
          <a:xfrm rot="16200000">
            <a:off x="2680536" y="4227282"/>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DBFA319-761D-CF9F-0233-38D4D8F8E1B1}"/>
              </a:ext>
            </a:extLst>
          </p:cNvPr>
          <p:cNvCxnSpPr>
            <a:cxnSpLocks/>
          </p:cNvCxnSpPr>
          <p:nvPr/>
        </p:nvCxnSpPr>
        <p:spPr bwMode="auto">
          <a:xfrm rot="16200000">
            <a:off x="2909659"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64B5699-9347-6E9C-4672-3CCF758BB6DC}"/>
              </a:ext>
            </a:extLst>
          </p:cNvPr>
          <p:cNvCxnSpPr>
            <a:cxnSpLocks/>
          </p:cNvCxnSpPr>
          <p:nvPr/>
        </p:nvCxnSpPr>
        <p:spPr bwMode="auto">
          <a:xfrm rot="16200000">
            <a:off x="3144656"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5FFD5DD7-3BB2-2461-2C67-EACBBF81C147}"/>
              </a:ext>
            </a:extLst>
          </p:cNvPr>
          <p:cNvCxnSpPr>
            <a:cxnSpLocks/>
          </p:cNvCxnSpPr>
          <p:nvPr/>
        </p:nvCxnSpPr>
        <p:spPr bwMode="auto">
          <a:xfrm rot="16200000">
            <a:off x="3367904"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BB24A4B-6DA2-80C2-50C9-4EF4A3413440}"/>
              </a:ext>
            </a:extLst>
          </p:cNvPr>
          <p:cNvCxnSpPr>
            <a:cxnSpLocks/>
          </p:cNvCxnSpPr>
          <p:nvPr/>
        </p:nvCxnSpPr>
        <p:spPr bwMode="auto">
          <a:xfrm rot="16200000">
            <a:off x="3602899"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C65CC4E3-0008-B10B-6462-BB469F7D31EE}"/>
              </a:ext>
            </a:extLst>
          </p:cNvPr>
          <p:cNvCxnSpPr>
            <a:cxnSpLocks/>
          </p:cNvCxnSpPr>
          <p:nvPr/>
        </p:nvCxnSpPr>
        <p:spPr bwMode="auto">
          <a:xfrm rot="16200000">
            <a:off x="3832022"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505356E-7D54-8C46-C665-168BF0B7338F}"/>
              </a:ext>
            </a:extLst>
          </p:cNvPr>
          <p:cNvCxnSpPr>
            <a:cxnSpLocks/>
          </p:cNvCxnSpPr>
          <p:nvPr/>
        </p:nvCxnSpPr>
        <p:spPr bwMode="auto">
          <a:xfrm rot="16200000">
            <a:off x="4055270"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1EFB16F-2261-C3AB-F147-02D89764871A}"/>
              </a:ext>
            </a:extLst>
          </p:cNvPr>
          <p:cNvCxnSpPr>
            <a:cxnSpLocks/>
          </p:cNvCxnSpPr>
          <p:nvPr/>
        </p:nvCxnSpPr>
        <p:spPr bwMode="auto">
          <a:xfrm rot="16200000">
            <a:off x="4296141"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60CF3A4-B17D-2649-7BF8-32C963BB705B}"/>
              </a:ext>
            </a:extLst>
          </p:cNvPr>
          <p:cNvCxnSpPr>
            <a:cxnSpLocks/>
          </p:cNvCxnSpPr>
          <p:nvPr/>
        </p:nvCxnSpPr>
        <p:spPr bwMode="auto">
          <a:xfrm rot="16200000">
            <a:off x="4525264"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BE7C6A21-3F9A-98AF-1FBA-92F128D5F32C}"/>
              </a:ext>
            </a:extLst>
          </p:cNvPr>
          <p:cNvCxnSpPr>
            <a:cxnSpLocks/>
          </p:cNvCxnSpPr>
          <p:nvPr/>
        </p:nvCxnSpPr>
        <p:spPr bwMode="auto">
          <a:xfrm rot="16200000">
            <a:off x="4742636"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54D3742D-4896-6641-E0FF-E77581C758CA}"/>
              </a:ext>
            </a:extLst>
          </p:cNvPr>
          <p:cNvCxnSpPr>
            <a:cxnSpLocks/>
          </p:cNvCxnSpPr>
          <p:nvPr/>
        </p:nvCxnSpPr>
        <p:spPr bwMode="auto">
          <a:xfrm rot="16200000">
            <a:off x="4989382"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08BB269-8FA0-A5E9-974D-140B69F30EC5}"/>
              </a:ext>
            </a:extLst>
          </p:cNvPr>
          <p:cNvCxnSpPr>
            <a:cxnSpLocks/>
          </p:cNvCxnSpPr>
          <p:nvPr/>
        </p:nvCxnSpPr>
        <p:spPr bwMode="auto">
          <a:xfrm rot="16200000">
            <a:off x="5212610" y="4227282"/>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4E054AB-F9E6-1A36-0A1C-21E549F9405F}"/>
              </a:ext>
            </a:extLst>
          </p:cNvPr>
          <p:cNvCxnSpPr>
            <a:cxnSpLocks/>
          </p:cNvCxnSpPr>
          <p:nvPr/>
        </p:nvCxnSpPr>
        <p:spPr bwMode="auto">
          <a:xfrm rot="16200000">
            <a:off x="5441733"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72296665-EBF4-FF38-E2DE-D5735A834400}"/>
              </a:ext>
            </a:extLst>
          </p:cNvPr>
          <p:cNvCxnSpPr>
            <a:cxnSpLocks/>
          </p:cNvCxnSpPr>
          <p:nvPr/>
        </p:nvCxnSpPr>
        <p:spPr bwMode="auto">
          <a:xfrm rot="16200000">
            <a:off x="5676731"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746CFB89-6FF4-8B44-E6B6-DBB2561781F2}"/>
              </a:ext>
            </a:extLst>
          </p:cNvPr>
          <p:cNvCxnSpPr>
            <a:cxnSpLocks/>
          </p:cNvCxnSpPr>
          <p:nvPr/>
        </p:nvCxnSpPr>
        <p:spPr bwMode="auto">
          <a:xfrm rot="16200000">
            <a:off x="5899978"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399C53C-1163-DEC6-2E73-A28ACDA30A2E}"/>
              </a:ext>
            </a:extLst>
          </p:cNvPr>
          <p:cNvCxnSpPr>
            <a:cxnSpLocks/>
          </p:cNvCxnSpPr>
          <p:nvPr/>
        </p:nvCxnSpPr>
        <p:spPr bwMode="auto">
          <a:xfrm rot="16200000">
            <a:off x="6134974"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FC617BE-C3D8-81CE-B2EC-94D9B2A5BE35}"/>
              </a:ext>
            </a:extLst>
          </p:cNvPr>
          <p:cNvCxnSpPr>
            <a:cxnSpLocks/>
          </p:cNvCxnSpPr>
          <p:nvPr/>
        </p:nvCxnSpPr>
        <p:spPr bwMode="auto">
          <a:xfrm rot="16200000">
            <a:off x="6364097"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6EE098E-38D3-F13F-B3E1-41249EFB9B70}"/>
              </a:ext>
            </a:extLst>
          </p:cNvPr>
          <p:cNvCxnSpPr>
            <a:cxnSpLocks/>
          </p:cNvCxnSpPr>
          <p:nvPr/>
        </p:nvCxnSpPr>
        <p:spPr bwMode="auto">
          <a:xfrm rot="16200000">
            <a:off x="6587344"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57948D3-992F-9CA8-0AEB-C50908E715E1}"/>
              </a:ext>
            </a:extLst>
          </p:cNvPr>
          <p:cNvCxnSpPr>
            <a:cxnSpLocks/>
          </p:cNvCxnSpPr>
          <p:nvPr/>
        </p:nvCxnSpPr>
        <p:spPr bwMode="auto">
          <a:xfrm rot="16200000">
            <a:off x="6828215"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C2F477E0-683B-53E1-DCCC-EB0E58220CA4}"/>
              </a:ext>
            </a:extLst>
          </p:cNvPr>
          <p:cNvCxnSpPr>
            <a:cxnSpLocks/>
          </p:cNvCxnSpPr>
          <p:nvPr/>
        </p:nvCxnSpPr>
        <p:spPr bwMode="auto">
          <a:xfrm rot="16200000">
            <a:off x="7057338"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CB5F87C-C4E4-B89D-B30E-B9A790AA8B60}"/>
              </a:ext>
            </a:extLst>
          </p:cNvPr>
          <p:cNvCxnSpPr>
            <a:cxnSpLocks/>
          </p:cNvCxnSpPr>
          <p:nvPr/>
        </p:nvCxnSpPr>
        <p:spPr bwMode="auto">
          <a:xfrm rot="16200000">
            <a:off x="7274710"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60C8B571-3D72-4C05-15DE-D6EF90B701C5}"/>
              </a:ext>
            </a:extLst>
          </p:cNvPr>
          <p:cNvCxnSpPr>
            <a:cxnSpLocks/>
          </p:cNvCxnSpPr>
          <p:nvPr/>
        </p:nvCxnSpPr>
        <p:spPr bwMode="auto">
          <a:xfrm rot="16200000">
            <a:off x="7521456"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885358D1-3A31-1276-4B0D-25F1F4C92F13}"/>
              </a:ext>
            </a:extLst>
          </p:cNvPr>
          <p:cNvCxnSpPr>
            <a:cxnSpLocks/>
          </p:cNvCxnSpPr>
          <p:nvPr/>
        </p:nvCxnSpPr>
        <p:spPr bwMode="auto">
          <a:xfrm rot="16200000">
            <a:off x="7750560" y="4227284"/>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5CA6175-F3E1-4EF9-F104-AE86EF660836}"/>
              </a:ext>
            </a:extLst>
          </p:cNvPr>
          <p:cNvCxnSpPr>
            <a:cxnSpLocks/>
          </p:cNvCxnSpPr>
          <p:nvPr/>
        </p:nvCxnSpPr>
        <p:spPr bwMode="auto">
          <a:xfrm rot="16200000">
            <a:off x="7979683"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36EC79C-4883-063C-96E7-408F06B3F2C9}"/>
              </a:ext>
            </a:extLst>
          </p:cNvPr>
          <p:cNvCxnSpPr>
            <a:cxnSpLocks/>
          </p:cNvCxnSpPr>
          <p:nvPr/>
        </p:nvCxnSpPr>
        <p:spPr bwMode="auto">
          <a:xfrm rot="16200000">
            <a:off x="8214681"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3C8D2A75-FED1-1473-1020-BB44A4DDA04F}"/>
              </a:ext>
            </a:extLst>
          </p:cNvPr>
          <p:cNvCxnSpPr>
            <a:cxnSpLocks/>
          </p:cNvCxnSpPr>
          <p:nvPr/>
        </p:nvCxnSpPr>
        <p:spPr bwMode="auto">
          <a:xfrm rot="16200000">
            <a:off x="8437928"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DA46A370-88F5-65A3-268E-6FC014B5470D}"/>
              </a:ext>
            </a:extLst>
          </p:cNvPr>
          <p:cNvCxnSpPr>
            <a:cxnSpLocks/>
          </p:cNvCxnSpPr>
          <p:nvPr/>
        </p:nvCxnSpPr>
        <p:spPr bwMode="auto">
          <a:xfrm rot="16200000">
            <a:off x="8672924"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3C5DCE99-5294-65B6-7432-C443041104A1}"/>
              </a:ext>
            </a:extLst>
          </p:cNvPr>
          <p:cNvCxnSpPr>
            <a:cxnSpLocks/>
          </p:cNvCxnSpPr>
          <p:nvPr/>
        </p:nvCxnSpPr>
        <p:spPr bwMode="auto">
          <a:xfrm rot="16200000">
            <a:off x="8902047"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B8BAFEEE-CC12-ABC7-61D2-5CA687CF4816}"/>
              </a:ext>
            </a:extLst>
          </p:cNvPr>
          <p:cNvCxnSpPr>
            <a:cxnSpLocks/>
          </p:cNvCxnSpPr>
          <p:nvPr/>
        </p:nvCxnSpPr>
        <p:spPr bwMode="auto">
          <a:xfrm rot="16200000">
            <a:off x="9125294"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9ECCC469-AE3A-4757-5514-3A9DF6104411}"/>
              </a:ext>
            </a:extLst>
          </p:cNvPr>
          <p:cNvCxnSpPr>
            <a:cxnSpLocks/>
          </p:cNvCxnSpPr>
          <p:nvPr/>
        </p:nvCxnSpPr>
        <p:spPr bwMode="auto">
          <a:xfrm rot="16200000">
            <a:off x="9366165" y="4227285"/>
            <a:ext cx="117413" cy="0"/>
          </a:xfrm>
          <a:prstGeom prst="line">
            <a:avLst/>
          </a:prstGeom>
          <a:noFill/>
          <a:ln w="28575" cap="flat" cmpd="sng" algn="ctr">
            <a:solidFill>
              <a:srgbClr val="000000"/>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FF09646-8AA2-48DB-4E13-23D2272B70E0}"/>
              </a:ext>
            </a:extLst>
          </p:cNvPr>
          <p:cNvCxnSpPr>
            <a:cxnSpLocks/>
          </p:cNvCxnSpPr>
          <p:nvPr/>
        </p:nvCxnSpPr>
        <p:spPr bwMode="auto">
          <a:xfrm rot="16200000">
            <a:off x="9595288" y="4227285"/>
            <a:ext cx="117413" cy="0"/>
          </a:xfrm>
          <a:prstGeom prst="line">
            <a:avLst/>
          </a:prstGeom>
          <a:noFill/>
          <a:ln w="28575" cap="flat" cmpd="sng" algn="ctr">
            <a:solidFill>
              <a:srgbClr val="000000"/>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73344E47-1FE3-AC59-A62F-2CD59575F99F}"/>
              </a:ext>
            </a:extLst>
          </p:cNvPr>
          <p:cNvSpPr txBox="1"/>
          <p:nvPr/>
        </p:nvSpPr>
        <p:spPr bwMode="auto">
          <a:xfrm>
            <a:off x="2198783" y="1300556"/>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100</a:t>
            </a:r>
            <a:endParaRPr lang="en-US" sz="2400">
              <a:solidFill>
                <a:srgbClr val="000000"/>
              </a:solidFill>
              <a:cs typeface="Arial" panose="020B0604020202020204" pitchFamily="34" charset="0"/>
            </a:endParaRPr>
          </a:p>
        </p:txBody>
      </p:sp>
      <p:sp>
        <p:nvSpPr>
          <p:cNvPr id="49" name="TextBox 48">
            <a:extLst>
              <a:ext uri="{FF2B5EF4-FFF2-40B4-BE49-F238E27FC236}">
                <a16:creationId xmlns:a16="http://schemas.microsoft.com/office/drawing/2014/main" id="{60A2FC3D-DFDB-5BEF-7652-4D4AB4718381}"/>
              </a:ext>
            </a:extLst>
          </p:cNvPr>
          <p:cNvSpPr txBox="1"/>
          <p:nvPr/>
        </p:nvSpPr>
        <p:spPr bwMode="auto">
          <a:xfrm>
            <a:off x="2198783" y="1834786"/>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80</a:t>
            </a:r>
            <a:endParaRPr lang="en-US" sz="2400">
              <a:solidFill>
                <a:srgbClr val="000000"/>
              </a:solidFill>
              <a:cs typeface="Arial" panose="020B0604020202020204" pitchFamily="34" charset="0"/>
            </a:endParaRPr>
          </a:p>
        </p:txBody>
      </p:sp>
      <p:sp>
        <p:nvSpPr>
          <p:cNvPr id="50" name="TextBox 49">
            <a:extLst>
              <a:ext uri="{FF2B5EF4-FFF2-40B4-BE49-F238E27FC236}">
                <a16:creationId xmlns:a16="http://schemas.microsoft.com/office/drawing/2014/main" id="{F1C01D77-F067-A4CC-516B-D8578A8E31ED}"/>
              </a:ext>
            </a:extLst>
          </p:cNvPr>
          <p:cNvSpPr txBox="1"/>
          <p:nvPr/>
        </p:nvSpPr>
        <p:spPr bwMode="auto">
          <a:xfrm>
            <a:off x="2198783" y="2374886"/>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60</a:t>
            </a:r>
            <a:endParaRPr lang="en-US" sz="2400">
              <a:solidFill>
                <a:srgbClr val="000000"/>
              </a:solidFill>
              <a:cs typeface="Arial" panose="020B0604020202020204" pitchFamily="34" charset="0"/>
            </a:endParaRPr>
          </a:p>
        </p:txBody>
      </p:sp>
      <p:sp>
        <p:nvSpPr>
          <p:cNvPr id="51" name="TextBox 50">
            <a:extLst>
              <a:ext uri="{FF2B5EF4-FFF2-40B4-BE49-F238E27FC236}">
                <a16:creationId xmlns:a16="http://schemas.microsoft.com/office/drawing/2014/main" id="{DE490000-79DD-DB6F-1A19-F7813185B45A}"/>
              </a:ext>
            </a:extLst>
          </p:cNvPr>
          <p:cNvSpPr txBox="1"/>
          <p:nvPr/>
        </p:nvSpPr>
        <p:spPr bwMode="auto">
          <a:xfrm>
            <a:off x="2198783" y="294433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40</a:t>
            </a:r>
            <a:endParaRPr lang="en-US" sz="2400">
              <a:solidFill>
                <a:srgbClr val="000000"/>
              </a:solidFill>
              <a:cs typeface="Arial" panose="020B0604020202020204" pitchFamily="34" charset="0"/>
            </a:endParaRPr>
          </a:p>
        </p:txBody>
      </p:sp>
      <p:sp>
        <p:nvSpPr>
          <p:cNvPr id="52" name="TextBox 51">
            <a:extLst>
              <a:ext uri="{FF2B5EF4-FFF2-40B4-BE49-F238E27FC236}">
                <a16:creationId xmlns:a16="http://schemas.microsoft.com/office/drawing/2014/main" id="{F8C9C245-67FF-CBF2-8A8B-B76D49BC6CA3}"/>
              </a:ext>
            </a:extLst>
          </p:cNvPr>
          <p:cNvSpPr txBox="1"/>
          <p:nvPr/>
        </p:nvSpPr>
        <p:spPr bwMode="auto">
          <a:xfrm>
            <a:off x="2198783" y="348443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20</a:t>
            </a:r>
            <a:endParaRPr lang="en-US" sz="2400">
              <a:solidFill>
                <a:srgbClr val="000000"/>
              </a:solidFill>
              <a:cs typeface="Arial" panose="020B0604020202020204" pitchFamily="34" charset="0"/>
            </a:endParaRPr>
          </a:p>
        </p:txBody>
      </p:sp>
      <p:sp>
        <p:nvSpPr>
          <p:cNvPr id="53" name="TextBox 52">
            <a:extLst>
              <a:ext uri="{FF2B5EF4-FFF2-40B4-BE49-F238E27FC236}">
                <a16:creationId xmlns:a16="http://schemas.microsoft.com/office/drawing/2014/main" id="{D91B4ABB-61A3-A441-EBF4-654EFF3AE554}"/>
              </a:ext>
            </a:extLst>
          </p:cNvPr>
          <p:cNvSpPr txBox="1"/>
          <p:nvPr/>
        </p:nvSpPr>
        <p:spPr bwMode="auto">
          <a:xfrm>
            <a:off x="2198783" y="4048023"/>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rgbClr val="000000"/>
                </a:solidFill>
                <a:cs typeface="Arial" panose="020B0604020202020204" pitchFamily="34" charset="0"/>
              </a:rPr>
              <a:t>0</a:t>
            </a:r>
            <a:endParaRPr lang="en-US" sz="2400">
              <a:solidFill>
                <a:srgbClr val="000000"/>
              </a:solidFill>
              <a:cs typeface="Arial" panose="020B0604020202020204" pitchFamily="34" charset="0"/>
            </a:endParaRPr>
          </a:p>
        </p:txBody>
      </p:sp>
      <p:sp>
        <p:nvSpPr>
          <p:cNvPr id="54" name="TextBox 53">
            <a:extLst>
              <a:ext uri="{FF2B5EF4-FFF2-40B4-BE49-F238E27FC236}">
                <a16:creationId xmlns:a16="http://schemas.microsoft.com/office/drawing/2014/main" id="{95B4197D-A8FC-02F3-A7CB-3567A967919A}"/>
              </a:ext>
            </a:extLst>
          </p:cNvPr>
          <p:cNvSpPr txBox="1"/>
          <p:nvPr/>
        </p:nvSpPr>
        <p:spPr bwMode="auto">
          <a:xfrm>
            <a:off x="2545378"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a:solidFill>
                  <a:srgbClr val="000000"/>
                </a:solidFill>
                <a:cs typeface="Arial" panose="020B0604020202020204" pitchFamily="34" charset="0"/>
              </a:rPr>
              <a:t>0</a:t>
            </a:r>
            <a:endParaRPr lang="en-US" sz="2000">
              <a:solidFill>
                <a:srgbClr val="000000"/>
              </a:solidFill>
              <a:cs typeface="Arial" panose="020B0604020202020204" pitchFamily="34" charset="0"/>
            </a:endParaRPr>
          </a:p>
        </p:txBody>
      </p:sp>
      <p:sp>
        <p:nvSpPr>
          <p:cNvPr id="55" name="TextBox 54">
            <a:extLst>
              <a:ext uri="{FF2B5EF4-FFF2-40B4-BE49-F238E27FC236}">
                <a16:creationId xmlns:a16="http://schemas.microsoft.com/office/drawing/2014/main" id="{0B2F6147-D97C-B5D7-DB95-FEC881D89C7C}"/>
              </a:ext>
            </a:extLst>
          </p:cNvPr>
          <p:cNvSpPr txBox="1"/>
          <p:nvPr/>
        </p:nvSpPr>
        <p:spPr bwMode="auto">
          <a:xfrm>
            <a:off x="3009494"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a:solidFill>
                  <a:srgbClr val="000000"/>
                </a:solidFill>
                <a:cs typeface="Arial" panose="020B0604020202020204" pitchFamily="34" charset="0"/>
              </a:rPr>
              <a:t>6</a:t>
            </a:r>
            <a:endParaRPr lang="en-US" sz="2000">
              <a:solidFill>
                <a:srgbClr val="000000"/>
              </a:solidFill>
              <a:cs typeface="Arial" panose="020B0604020202020204" pitchFamily="34" charset="0"/>
            </a:endParaRPr>
          </a:p>
        </p:txBody>
      </p:sp>
      <p:sp>
        <p:nvSpPr>
          <p:cNvPr id="56" name="TextBox 55">
            <a:extLst>
              <a:ext uri="{FF2B5EF4-FFF2-40B4-BE49-F238E27FC236}">
                <a16:creationId xmlns:a16="http://schemas.microsoft.com/office/drawing/2014/main" id="{9FBFC9F7-3FE1-CFFC-7C9A-4B4DCAEE1D0B}"/>
              </a:ext>
            </a:extLst>
          </p:cNvPr>
          <p:cNvSpPr txBox="1"/>
          <p:nvPr/>
        </p:nvSpPr>
        <p:spPr bwMode="auto">
          <a:xfrm>
            <a:off x="3461860"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a:solidFill>
                  <a:srgbClr val="000000"/>
                </a:solidFill>
                <a:cs typeface="Arial" panose="020B0604020202020204" pitchFamily="34" charset="0"/>
              </a:rPr>
              <a:t>12</a:t>
            </a:r>
            <a:endParaRPr lang="en-US" sz="2000">
              <a:solidFill>
                <a:srgbClr val="000000"/>
              </a:solidFill>
              <a:cs typeface="Arial" panose="020B0604020202020204" pitchFamily="34" charset="0"/>
            </a:endParaRPr>
          </a:p>
        </p:txBody>
      </p:sp>
      <p:sp>
        <p:nvSpPr>
          <p:cNvPr id="57" name="TextBox 56">
            <a:extLst>
              <a:ext uri="{FF2B5EF4-FFF2-40B4-BE49-F238E27FC236}">
                <a16:creationId xmlns:a16="http://schemas.microsoft.com/office/drawing/2014/main" id="{AFCB5316-11B0-A006-07DD-6AD625F4507A}"/>
              </a:ext>
            </a:extLst>
          </p:cNvPr>
          <p:cNvSpPr txBox="1"/>
          <p:nvPr/>
        </p:nvSpPr>
        <p:spPr bwMode="auto">
          <a:xfrm>
            <a:off x="3902477"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18</a:t>
            </a:r>
            <a:endParaRPr lang="en-US" sz="2000" spc="-50">
              <a:solidFill>
                <a:srgbClr val="000000"/>
              </a:solidFill>
              <a:cs typeface="Arial" panose="020B0604020202020204" pitchFamily="34" charset="0"/>
            </a:endParaRPr>
          </a:p>
        </p:txBody>
      </p:sp>
      <p:sp>
        <p:nvSpPr>
          <p:cNvPr id="104" name="TextBox 103">
            <a:extLst>
              <a:ext uri="{FF2B5EF4-FFF2-40B4-BE49-F238E27FC236}">
                <a16:creationId xmlns:a16="http://schemas.microsoft.com/office/drawing/2014/main" id="{899C36AC-B5F6-FEC3-36E3-407A8D96CF77}"/>
              </a:ext>
            </a:extLst>
          </p:cNvPr>
          <p:cNvSpPr txBox="1"/>
          <p:nvPr/>
        </p:nvSpPr>
        <p:spPr bwMode="auto">
          <a:xfrm>
            <a:off x="4384217"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24</a:t>
            </a:r>
            <a:endParaRPr lang="en-US" sz="2000" spc="-50">
              <a:solidFill>
                <a:srgbClr val="000000"/>
              </a:solidFill>
              <a:cs typeface="Arial" panose="020B0604020202020204" pitchFamily="34" charset="0"/>
            </a:endParaRPr>
          </a:p>
        </p:txBody>
      </p:sp>
      <p:sp>
        <p:nvSpPr>
          <p:cNvPr id="105" name="TextBox 104">
            <a:extLst>
              <a:ext uri="{FF2B5EF4-FFF2-40B4-BE49-F238E27FC236}">
                <a16:creationId xmlns:a16="http://schemas.microsoft.com/office/drawing/2014/main" id="{2C689414-5307-280D-0351-80513A63775A}"/>
              </a:ext>
            </a:extLst>
          </p:cNvPr>
          <p:cNvSpPr txBox="1"/>
          <p:nvPr/>
        </p:nvSpPr>
        <p:spPr bwMode="auto">
          <a:xfrm>
            <a:off x="4842458"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30</a:t>
            </a:r>
            <a:endParaRPr lang="en-US" sz="2000" spc="-50">
              <a:solidFill>
                <a:srgbClr val="000000"/>
              </a:solidFill>
              <a:cs typeface="Arial" panose="020B0604020202020204" pitchFamily="34" charset="0"/>
            </a:endParaRPr>
          </a:p>
        </p:txBody>
      </p:sp>
      <p:sp>
        <p:nvSpPr>
          <p:cNvPr id="106" name="TextBox 105">
            <a:extLst>
              <a:ext uri="{FF2B5EF4-FFF2-40B4-BE49-F238E27FC236}">
                <a16:creationId xmlns:a16="http://schemas.microsoft.com/office/drawing/2014/main" id="{1923D73F-A5D9-138C-AE36-ED535CD2DAEB}"/>
              </a:ext>
            </a:extLst>
          </p:cNvPr>
          <p:cNvSpPr txBox="1"/>
          <p:nvPr/>
        </p:nvSpPr>
        <p:spPr bwMode="auto">
          <a:xfrm>
            <a:off x="5294822"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36</a:t>
            </a:r>
            <a:endParaRPr lang="en-US" sz="2000" spc="-50">
              <a:solidFill>
                <a:srgbClr val="000000"/>
              </a:solidFill>
              <a:cs typeface="Arial" panose="020B0604020202020204" pitchFamily="34" charset="0"/>
            </a:endParaRPr>
          </a:p>
        </p:txBody>
      </p:sp>
      <p:sp>
        <p:nvSpPr>
          <p:cNvPr id="107" name="TextBox 106">
            <a:extLst>
              <a:ext uri="{FF2B5EF4-FFF2-40B4-BE49-F238E27FC236}">
                <a16:creationId xmlns:a16="http://schemas.microsoft.com/office/drawing/2014/main" id="{BF309437-DAC2-CEE3-5327-73257D3CD5A8}"/>
              </a:ext>
            </a:extLst>
          </p:cNvPr>
          <p:cNvSpPr txBox="1"/>
          <p:nvPr/>
        </p:nvSpPr>
        <p:spPr bwMode="auto">
          <a:xfrm>
            <a:off x="5764811"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42</a:t>
            </a:r>
            <a:endParaRPr lang="en-US" sz="2000" spc="-50">
              <a:solidFill>
                <a:srgbClr val="000000"/>
              </a:solidFill>
              <a:cs typeface="Arial" panose="020B0604020202020204" pitchFamily="34" charset="0"/>
            </a:endParaRPr>
          </a:p>
        </p:txBody>
      </p:sp>
      <p:sp>
        <p:nvSpPr>
          <p:cNvPr id="108" name="TextBox 107">
            <a:extLst>
              <a:ext uri="{FF2B5EF4-FFF2-40B4-BE49-F238E27FC236}">
                <a16:creationId xmlns:a16="http://schemas.microsoft.com/office/drawing/2014/main" id="{C2C58FFB-2800-4592-1661-742B53CFCEAB}"/>
              </a:ext>
            </a:extLst>
          </p:cNvPr>
          <p:cNvSpPr txBox="1"/>
          <p:nvPr/>
        </p:nvSpPr>
        <p:spPr bwMode="auto">
          <a:xfrm>
            <a:off x="6228926"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48</a:t>
            </a:r>
            <a:endParaRPr lang="en-US" sz="2000" spc="-50">
              <a:solidFill>
                <a:srgbClr val="000000"/>
              </a:solidFill>
              <a:cs typeface="Arial" panose="020B0604020202020204" pitchFamily="34" charset="0"/>
            </a:endParaRPr>
          </a:p>
        </p:txBody>
      </p:sp>
      <p:sp>
        <p:nvSpPr>
          <p:cNvPr id="109" name="TextBox 108">
            <a:extLst>
              <a:ext uri="{FF2B5EF4-FFF2-40B4-BE49-F238E27FC236}">
                <a16:creationId xmlns:a16="http://schemas.microsoft.com/office/drawing/2014/main" id="{9DFABE31-1614-F69C-0138-E1B865AC7D89}"/>
              </a:ext>
            </a:extLst>
          </p:cNvPr>
          <p:cNvSpPr txBox="1"/>
          <p:nvPr/>
        </p:nvSpPr>
        <p:spPr bwMode="auto">
          <a:xfrm>
            <a:off x="6693042"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54</a:t>
            </a:r>
            <a:endParaRPr lang="en-US" sz="2000" spc="-50">
              <a:solidFill>
                <a:srgbClr val="000000"/>
              </a:solidFill>
              <a:cs typeface="Arial" panose="020B0604020202020204" pitchFamily="34" charset="0"/>
            </a:endParaRPr>
          </a:p>
        </p:txBody>
      </p:sp>
      <p:sp>
        <p:nvSpPr>
          <p:cNvPr id="110" name="TextBox 109">
            <a:extLst>
              <a:ext uri="{FF2B5EF4-FFF2-40B4-BE49-F238E27FC236}">
                <a16:creationId xmlns:a16="http://schemas.microsoft.com/office/drawing/2014/main" id="{27FECE93-000A-0FFA-FBC4-BE969278754B}"/>
              </a:ext>
            </a:extLst>
          </p:cNvPr>
          <p:cNvSpPr txBox="1"/>
          <p:nvPr/>
        </p:nvSpPr>
        <p:spPr bwMode="auto">
          <a:xfrm>
            <a:off x="7127783"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60</a:t>
            </a:r>
            <a:endParaRPr lang="en-US" sz="2000" spc="-50">
              <a:solidFill>
                <a:srgbClr val="000000"/>
              </a:solidFill>
              <a:cs typeface="Arial" panose="020B0604020202020204" pitchFamily="34" charset="0"/>
            </a:endParaRPr>
          </a:p>
        </p:txBody>
      </p:sp>
      <p:sp>
        <p:nvSpPr>
          <p:cNvPr id="111" name="TextBox 110">
            <a:extLst>
              <a:ext uri="{FF2B5EF4-FFF2-40B4-BE49-F238E27FC236}">
                <a16:creationId xmlns:a16="http://schemas.microsoft.com/office/drawing/2014/main" id="{BC7C4200-4387-6079-E55C-E7C65D73826E}"/>
              </a:ext>
            </a:extLst>
          </p:cNvPr>
          <p:cNvSpPr txBox="1"/>
          <p:nvPr/>
        </p:nvSpPr>
        <p:spPr bwMode="auto">
          <a:xfrm>
            <a:off x="7609523"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66</a:t>
            </a:r>
            <a:endParaRPr lang="en-US" sz="2000" spc="-50">
              <a:solidFill>
                <a:srgbClr val="000000"/>
              </a:solidFill>
              <a:cs typeface="Arial" panose="020B0604020202020204" pitchFamily="34" charset="0"/>
            </a:endParaRPr>
          </a:p>
        </p:txBody>
      </p:sp>
      <p:sp>
        <p:nvSpPr>
          <p:cNvPr id="112" name="TextBox 111">
            <a:extLst>
              <a:ext uri="{FF2B5EF4-FFF2-40B4-BE49-F238E27FC236}">
                <a16:creationId xmlns:a16="http://schemas.microsoft.com/office/drawing/2014/main" id="{09410229-34DB-4AEE-FEF1-13CB6D483557}"/>
              </a:ext>
            </a:extLst>
          </p:cNvPr>
          <p:cNvSpPr txBox="1"/>
          <p:nvPr/>
        </p:nvSpPr>
        <p:spPr bwMode="auto">
          <a:xfrm>
            <a:off x="8073639"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72</a:t>
            </a:r>
            <a:endParaRPr lang="en-US" sz="2000" spc="-50">
              <a:solidFill>
                <a:srgbClr val="000000"/>
              </a:solidFill>
              <a:cs typeface="Arial" panose="020B0604020202020204" pitchFamily="34" charset="0"/>
            </a:endParaRPr>
          </a:p>
        </p:txBody>
      </p:sp>
      <p:sp>
        <p:nvSpPr>
          <p:cNvPr id="113" name="TextBox 112">
            <a:extLst>
              <a:ext uri="{FF2B5EF4-FFF2-40B4-BE49-F238E27FC236}">
                <a16:creationId xmlns:a16="http://schemas.microsoft.com/office/drawing/2014/main" id="{64B06AAB-3990-9E43-207E-2653069B2AF1}"/>
              </a:ext>
            </a:extLst>
          </p:cNvPr>
          <p:cNvSpPr txBox="1"/>
          <p:nvPr/>
        </p:nvSpPr>
        <p:spPr bwMode="auto">
          <a:xfrm>
            <a:off x="8537754"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78</a:t>
            </a:r>
            <a:endParaRPr lang="en-US" sz="2000" spc="-50">
              <a:solidFill>
                <a:srgbClr val="000000"/>
              </a:solidFill>
              <a:cs typeface="Arial" panose="020B0604020202020204" pitchFamily="34" charset="0"/>
            </a:endParaRPr>
          </a:p>
        </p:txBody>
      </p:sp>
      <p:sp>
        <p:nvSpPr>
          <p:cNvPr id="114" name="TextBox 113">
            <a:extLst>
              <a:ext uri="{FF2B5EF4-FFF2-40B4-BE49-F238E27FC236}">
                <a16:creationId xmlns:a16="http://schemas.microsoft.com/office/drawing/2014/main" id="{87B59FEE-AD92-7DF0-BCA6-E2648997237A}"/>
              </a:ext>
            </a:extLst>
          </p:cNvPr>
          <p:cNvSpPr txBox="1"/>
          <p:nvPr/>
        </p:nvSpPr>
        <p:spPr bwMode="auto">
          <a:xfrm>
            <a:off x="8995994"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84</a:t>
            </a:r>
            <a:endParaRPr lang="en-US" sz="2000" spc="-50">
              <a:solidFill>
                <a:srgbClr val="000000"/>
              </a:solidFill>
              <a:cs typeface="Arial" panose="020B0604020202020204" pitchFamily="34" charset="0"/>
            </a:endParaRPr>
          </a:p>
        </p:txBody>
      </p:sp>
      <p:sp>
        <p:nvSpPr>
          <p:cNvPr id="115" name="TextBox 114">
            <a:extLst>
              <a:ext uri="{FF2B5EF4-FFF2-40B4-BE49-F238E27FC236}">
                <a16:creationId xmlns:a16="http://schemas.microsoft.com/office/drawing/2014/main" id="{3173212F-8A7E-D88B-1F0F-D8C426B06DB6}"/>
              </a:ext>
            </a:extLst>
          </p:cNvPr>
          <p:cNvSpPr txBox="1"/>
          <p:nvPr/>
        </p:nvSpPr>
        <p:spPr bwMode="auto">
          <a:xfrm>
            <a:off x="9454236" y="4282358"/>
            <a:ext cx="3994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sz="1600" spc="-50">
                <a:solidFill>
                  <a:srgbClr val="000000"/>
                </a:solidFill>
                <a:cs typeface="Arial" panose="020B0604020202020204" pitchFamily="34" charset="0"/>
              </a:rPr>
              <a:t>90</a:t>
            </a:r>
            <a:endParaRPr lang="en-US" sz="2000" spc="-50">
              <a:solidFill>
                <a:srgbClr val="000000"/>
              </a:solidFill>
              <a:cs typeface="Arial" panose="020B0604020202020204" pitchFamily="34" charset="0"/>
            </a:endParaRPr>
          </a:p>
        </p:txBody>
      </p:sp>
      <p:grpSp>
        <p:nvGrpSpPr>
          <p:cNvPr id="116" name="Group 115">
            <a:extLst>
              <a:ext uri="{FF2B5EF4-FFF2-40B4-BE49-F238E27FC236}">
                <a16:creationId xmlns:a16="http://schemas.microsoft.com/office/drawing/2014/main" id="{A824415C-7E08-3344-FB56-035FC9B498CD}"/>
              </a:ext>
            </a:extLst>
          </p:cNvPr>
          <p:cNvGrpSpPr/>
          <p:nvPr/>
        </p:nvGrpSpPr>
        <p:grpSpPr>
          <a:xfrm>
            <a:off x="2777347" y="1346959"/>
            <a:ext cx="152906" cy="152796"/>
            <a:chOff x="11906226" y="3185346"/>
            <a:chExt cx="117571" cy="117571"/>
          </a:xfrm>
        </p:grpSpPr>
        <p:cxnSp>
          <p:nvCxnSpPr>
            <p:cNvPr id="117" name="Straight Connector 116">
              <a:extLst>
                <a:ext uri="{FF2B5EF4-FFF2-40B4-BE49-F238E27FC236}">
                  <a16:creationId xmlns:a16="http://schemas.microsoft.com/office/drawing/2014/main" id="{A96349A6-9085-85C4-D478-12D73382A387}"/>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C3A5DF20-7668-2BAF-7E9C-CF9FE390D3CF}"/>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29DBB9C5-67BD-0590-9804-89F072A451C5}"/>
              </a:ext>
            </a:extLst>
          </p:cNvPr>
          <p:cNvGrpSpPr/>
          <p:nvPr/>
        </p:nvGrpSpPr>
        <p:grpSpPr>
          <a:xfrm>
            <a:off x="2816840" y="1346959"/>
            <a:ext cx="152906" cy="152796"/>
            <a:chOff x="11906226" y="3185346"/>
            <a:chExt cx="117571" cy="117571"/>
          </a:xfrm>
        </p:grpSpPr>
        <p:cxnSp>
          <p:nvCxnSpPr>
            <p:cNvPr id="120" name="Straight Connector 119">
              <a:extLst>
                <a:ext uri="{FF2B5EF4-FFF2-40B4-BE49-F238E27FC236}">
                  <a16:creationId xmlns:a16="http://schemas.microsoft.com/office/drawing/2014/main" id="{E6A7CDB6-7AC0-0F8C-3C3E-2744DD3F93B1}"/>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82F987C2-63FA-CDF2-AEA1-48028721068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AE0F130C-CB12-0823-1714-D328B5DA032A}"/>
              </a:ext>
            </a:extLst>
          </p:cNvPr>
          <p:cNvGrpSpPr/>
          <p:nvPr/>
        </p:nvGrpSpPr>
        <p:grpSpPr>
          <a:xfrm>
            <a:off x="2888644" y="1354134"/>
            <a:ext cx="152906" cy="152796"/>
            <a:chOff x="11906226" y="3185346"/>
            <a:chExt cx="117571" cy="117571"/>
          </a:xfrm>
        </p:grpSpPr>
        <p:cxnSp>
          <p:nvCxnSpPr>
            <p:cNvPr id="123" name="Straight Connector 122">
              <a:extLst>
                <a:ext uri="{FF2B5EF4-FFF2-40B4-BE49-F238E27FC236}">
                  <a16:creationId xmlns:a16="http://schemas.microsoft.com/office/drawing/2014/main" id="{66B8497E-5C2D-AD37-95E9-8A200C066F2F}"/>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C645870-2EEC-F412-F2F6-D4C0FBC55328}"/>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CC2E22D7-F1FF-65AF-FB6E-04C6E1FF7D15}"/>
              </a:ext>
            </a:extLst>
          </p:cNvPr>
          <p:cNvGrpSpPr/>
          <p:nvPr/>
        </p:nvGrpSpPr>
        <p:grpSpPr>
          <a:xfrm>
            <a:off x="2924546" y="1354134"/>
            <a:ext cx="152906" cy="152796"/>
            <a:chOff x="11906226" y="3185346"/>
            <a:chExt cx="117571" cy="117571"/>
          </a:xfrm>
        </p:grpSpPr>
        <p:cxnSp>
          <p:nvCxnSpPr>
            <p:cNvPr id="126" name="Straight Connector 125">
              <a:extLst>
                <a:ext uri="{FF2B5EF4-FFF2-40B4-BE49-F238E27FC236}">
                  <a16:creationId xmlns:a16="http://schemas.microsoft.com/office/drawing/2014/main" id="{F27DAF4B-F14C-6B46-0DAE-6615E79F0C16}"/>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E1F61FE1-51EC-974D-2618-2DD66F0E072B}"/>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7F7104FA-499F-3D3F-4208-0A7424B38473}"/>
              </a:ext>
            </a:extLst>
          </p:cNvPr>
          <p:cNvGrpSpPr/>
          <p:nvPr/>
        </p:nvGrpSpPr>
        <p:grpSpPr>
          <a:xfrm>
            <a:off x="3114827" y="1382835"/>
            <a:ext cx="152906" cy="152796"/>
            <a:chOff x="11906226" y="3185346"/>
            <a:chExt cx="117571" cy="117571"/>
          </a:xfrm>
        </p:grpSpPr>
        <p:cxnSp>
          <p:nvCxnSpPr>
            <p:cNvPr id="129" name="Straight Connector 128">
              <a:extLst>
                <a:ext uri="{FF2B5EF4-FFF2-40B4-BE49-F238E27FC236}">
                  <a16:creationId xmlns:a16="http://schemas.microsoft.com/office/drawing/2014/main" id="{426BDEE3-B70F-C2AA-8082-F4A5F40FD3D4}"/>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7CF72B8D-0A3B-CC2D-0327-2C6161006301}"/>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A5392B1E-A3DF-8CA1-46B9-EEC32D5EDDE1}"/>
              </a:ext>
            </a:extLst>
          </p:cNvPr>
          <p:cNvGrpSpPr/>
          <p:nvPr/>
        </p:nvGrpSpPr>
        <p:grpSpPr>
          <a:xfrm>
            <a:off x="3574373" y="1447412"/>
            <a:ext cx="152906" cy="152796"/>
            <a:chOff x="11906226" y="3185346"/>
            <a:chExt cx="117571" cy="117571"/>
          </a:xfrm>
        </p:grpSpPr>
        <p:cxnSp>
          <p:nvCxnSpPr>
            <p:cNvPr id="132" name="Straight Connector 131">
              <a:extLst>
                <a:ext uri="{FF2B5EF4-FFF2-40B4-BE49-F238E27FC236}">
                  <a16:creationId xmlns:a16="http://schemas.microsoft.com/office/drawing/2014/main" id="{E9BA0AAD-25F9-8DA9-8615-31D5648EDCD8}"/>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C71785F6-CBA3-0CF7-81F4-24BE107BF3BA}"/>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C07917FC-A0C0-2A99-E694-CCCCBF321C83}"/>
              </a:ext>
            </a:extLst>
          </p:cNvPr>
          <p:cNvGrpSpPr/>
          <p:nvPr/>
        </p:nvGrpSpPr>
        <p:grpSpPr>
          <a:xfrm>
            <a:off x="3843638" y="1458175"/>
            <a:ext cx="152906" cy="152796"/>
            <a:chOff x="11906226" y="3185346"/>
            <a:chExt cx="117571" cy="117571"/>
          </a:xfrm>
        </p:grpSpPr>
        <p:cxnSp>
          <p:nvCxnSpPr>
            <p:cNvPr id="135" name="Straight Connector 134">
              <a:extLst>
                <a:ext uri="{FF2B5EF4-FFF2-40B4-BE49-F238E27FC236}">
                  <a16:creationId xmlns:a16="http://schemas.microsoft.com/office/drawing/2014/main" id="{B19EE6E8-083F-4BD8-46EE-057E8B919015}"/>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65DE345C-E089-9C7C-B683-EE703F7B9056}"/>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3FC2CDE0-9C87-C671-2F35-AFA722C10036}"/>
              </a:ext>
            </a:extLst>
          </p:cNvPr>
          <p:cNvGrpSpPr/>
          <p:nvPr/>
        </p:nvGrpSpPr>
        <p:grpSpPr>
          <a:xfrm>
            <a:off x="3951344" y="1468938"/>
            <a:ext cx="152906" cy="152796"/>
            <a:chOff x="11906226" y="3185346"/>
            <a:chExt cx="117571" cy="117571"/>
          </a:xfrm>
        </p:grpSpPr>
        <p:cxnSp>
          <p:nvCxnSpPr>
            <p:cNvPr id="138" name="Straight Connector 137">
              <a:extLst>
                <a:ext uri="{FF2B5EF4-FFF2-40B4-BE49-F238E27FC236}">
                  <a16:creationId xmlns:a16="http://schemas.microsoft.com/office/drawing/2014/main" id="{9A578954-C6DE-E477-2A6B-4279F37E55A7}"/>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40FC5ECF-8530-8D17-009C-0F8F728EA5E1}"/>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A6A0A781-DD6E-EAB4-A99B-31DEAAE40470}"/>
              </a:ext>
            </a:extLst>
          </p:cNvPr>
          <p:cNvGrpSpPr/>
          <p:nvPr/>
        </p:nvGrpSpPr>
        <p:grpSpPr>
          <a:xfrm>
            <a:off x="4062641" y="1479701"/>
            <a:ext cx="152906" cy="152796"/>
            <a:chOff x="11906226" y="3185346"/>
            <a:chExt cx="117571" cy="117571"/>
          </a:xfrm>
        </p:grpSpPr>
        <p:cxnSp>
          <p:nvCxnSpPr>
            <p:cNvPr id="141" name="Straight Connector 140">
              <a:extLst>
                <a:ext uri="{FF2B5EF4-FFF2-40B4-BE49-F238E27FC236}">
                  <a16:creationId xmlns:a16="http://schemas.microsoft.com/office/drawing/2014/main" id="{DEC021D6-8A74-4BFE-30E3-06B05A25CC7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096CFCA-403A-BA90-D67C-B116E5CAD1EE}"/>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CA104E0C-AA37-E157-3926-B8F698D7D2B0}"/>
              </a:ext>
            </a:extLst>
          </p:cNvPr>
          <p:cNvGrpSpPr/>
          <p:nvPr/>
        </p:nvGrpSpPr>
        <p:grpSpPr>
          <a:xfrm>
            <a:off x="4751960" y="1529928"/>
            <a:ext cx="152906" cy="152796"/>
            <a:chOff x="11906226" y="3185346"/>
            <a:chExt cx="117571" cy="117571"/>
          </a:xfrm>
        </p:grpSpPr>
        <p:cxnSp>
          <p:nvCxnSpPr>
            <p:cNvPr id="144" name="Straight Connector 143">
              <a:extLst>
                <a:ext uri="{FF2B5EF4-FFF2-40B4-BE49-F238E27FC236}">
                  <a16:creationId xmlns:a16="http://schemas.microsoft.com/office/drawing/2014/main" id="{812A6114-E806-D84B-4768-697E36E4B73D}"/>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F3AFE408-5DA8-8A53-DC52-08D4CADA95F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2022CF8F-A02E-2243-4CC6-9C3EC5116892}"/>
              </a:ext>
            </a:extLst>
          </p:cNvPr>
          <p:cNvGrpSpPr/>
          <p:nvPr/>
        </p:nvGrpSpPr>
        <p:grpSpPr>
          <a:xfrm>
            <a:off x="4834535" y="1551454"/>
            <a:ext cx="152906" cy="152796"/>
            <a:chOff x="11906226" y="3185346"/>
            <a:chExt cx="117571" cy="117571"/>
          </a:xfrm>
        </p:grpSpPr>
        <p:cxnSp>
          <p:nvCxnSpPr>
            <p:cNvPr id="147" name="Straight Connector 146">
              <a:extLst>
                <a:ext uri="{FF2B5EF4-FFF2-40B4-BE49-F238E27FC236}">
                  <a16:creationId xmlns:a16="http://schemas.microsoft.com/office/drawing/2014/main" id="{5E381543-0186-7288-663B-B15473AF1F1C}"/>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F2C8CED8-D36A-E828-91B6-45F46B163FB6}"/>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18BA1375-8B9A-CA59-086E-6266C7B888CB}"/>
              </a:ext>
            </a:extLst>
          </p:cNvPr>
          <p:cNvGrpSpPr/>
          <p:nvPr/>
        </p:nvGrpSpPr>
        <p:grpSpPr>
          <a:xfrm>
            <a:off x="5656692" y="1605268"/>
            <a:ext cx="152906" cy="152796"/>
            <a:chOff x="11906226" y="3185346"/>
            <a:chExt cx="117571" cy="117571"/>
          </a:xfrm>
        </p:grpSpPr>
        <p:cxnSp>
          <p:nvCxnSpPr>
            <p:cNvPr id="150" name="Straight Connector 149">
              <a:extLst>
                <a:ext uri="{FF2B5EF4-FFF2-40B4-BE49-F238E27FC236}">
                  <a16:creationId xmlns:a16="http://schemas.microsoft.com/office/drawing/2014/main" id="{2805CB94-219D-C69A-953B-3DA328703639}"/>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C45A288B-C968-A1E7-CC30-BEEA5E4E7FC9}"/>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0F4A37AA-D9B0-CB5B-EB64-EF7E59909B31}"/>
              </a:ext>
            </a:extLst>
          </p:cNvPr>
          <p:cNvGrpSpPr/>
          <p:nvPr/>
        </p:nvGrpSpPr>
        <p:grpSpPr>
          <a:xfrm>
            <a:off x="5771578" y="1605268"/>
            <a:ext cx="152906" cy="152796"/>
            <a:chOff x="11906226" y="3185346"/>
            <a:chExt cx="117571" cy="117571"/>
          </a:xfrm>
        </p:grpSpPr>
        <p:cxnSp>
          <p:nvCxnSpPr>
            <p:cNvPr id="153" name="Straight Connector 152">
              <a:extLst>
                <a:ext uri="{FF2B5EF4-FFF2-40B4-BE49-F238E27FC236}">
                  <a16:creationId xmlns:a16="http://schemas.microsoft.com/office/drawing/2014/main" id="{43097E7E-11AF-4CB9-B309-F7C3F2FCECEE}"/>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AF25101-4160-6E7B-BAB6-7653E0337A3D}"/>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411FD1F9-6269-02AE-73C8-65970CD0FD75}"/>
              </a:ext>
            </a:extLst>
          </p:cNvPr>
          <p:cNvGrpSpPr/>
          <p:nvPr/>
        </p:nvGrpSpPr>
        <p:grpSpPr>
          <a:xfrm>
            <a:off x="5886465" y="1605268"/>
            <a:ext cx="152906" cy="152796"/>
            <a:chOff x="11906226" y="3185346"/>
            <a:chExt cx="117571" cy="117571"/>
          </a:xfrm>
        </p:grpSpPr>
        <p:cxnSp>
          <p:nvCxnSpPr>
            <p:cNvPr id="156" name="Straight Connector 155">
              <a:extLst>
                <a:ext uri="{FF2B5EF4-FFF2-40B4-BE49-F238E27FC236}">
                  <a16:creationId xmlns:a16="http://schemas.microsoft.com/office/drawing/2014/main" id="{6CA68D00-B3C7-8898-A5D2-5036D89795E1}"/>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BFA3318B-2257-F9EE-95BF-496AD1CFFAF8}"/>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B493C79E-CD83-1994-DB31-DE37BF3B3265}"/>
              </a:ext>
            </a:extLst>
          </p:cNvPr>
          <p:cNvGrpSpPr/>
          <p:nvPr/>
        </p:nvGrpSpPr>
        <p:grpSpPr>
          <a:xfrm>
            <a:off x="6105468" y="1644732"/>
            <a:ext cx="152906" cy="152796"/>
            <a:chOff x="11906226" y="3185346"/>
            <a:chExt cx="117571" cy="117571"/>
          </a:xfrm>
        </p:grpSpPr>
        <p:cxnSp>
          <p:nvCxnSpPr>
            <p:cNvPr id="159" name="Straight Connector 158">
              <a:extLst>
                <a:ext uri="{FF2B5EF4-FFF2-40B4-BE49-F238E27FC236}">
                  <a16:creationId xmlns:a16="http://schemas.microsoft.com/office/drawing/2014/main" id="{F8872A02-BFDC-B194-EDA0-3E70218F5144}"/>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8C7343AA-BE02-C737-13C7-431CDF0DEE6E}"/>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61" name="Group 160">
            <a:extLst>
              <a:ext uri="{FF2B5EF4-FFF2-40B4-BE49-F238E27FC236}">
                <a16:creationId xmlns:a16="http://schemas.microsoft.com/office/drawing/2014/main" id="{1F0D15A8-639A-96F8-A507-47B387AD31D0}"/>
              </a:ext>
            </a:extLst>
          </p:cNvPr>
          <p:cNvGrpSpPr/>
          <p:nvPr/>
        </p:nvGrpSpPr>
        <p:grpSpPr>
          <a:xfrm>
            <a:off x="6712212" y="1702134"/>
            <a:ext cx="152906" cy="152796"/>
            <a:chOff x="11906226" y="3185346"/>
            <a:chExt cx="117571" cy="117571"/>
          </a:xfrm>
        </p:grpSpPr>
        <p:cxnSp>
          <p:nvCxnSpPr>
            <p:cNvPr id="162" name="Straight Connector 161">
              <a:extLst>
                <a:ext uri="{FF2B5EF4-FFF2-40B4-BE49-F238E27FC236}">
                  <a16:creationId xmlns:a16="http://schemas.microsoft.com/office/drawing/2014/main" id="{758C40A6-955F-FEDF-9B66-AE66EC788DB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729078E7-9E70-D56B-3A07-A74EC173CE9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4D5D112E-9A90-2C32-26BC-73FBE3035FD8}"/>
              </a:ext>
            </a:extLst>
          </p:cNvPr>
          <p:cNvGrpSpPr/>
          <p:nvPr/>
        </p:nvGrpSpPr>
        <p:grpSpPr>
          <a:xfrm>
            <a:off x="6751704" y="1702134"/>
            <a:ext cx="152906" cy="152796"/>
            <a:chOff x="11906226" y="3185346"/>
            <a:chExt cx="117571" cy="117571"/>
          </a:xfrm>
        </p:grpSpPr>
        <p:cxnSp>
          <p:nvCxnSpPr>
            <p:cNvPr id="165" name="Straight Connector 164">
              <a:extLst>
                <a:ext uri="{FF2B5EF4-FFF2-40B4-BE49-F238E27FC236}">
                  <a16:creationId xmlns:a16="http://schemas.microsoft.com/office/drawing/2014/main" id="{A89347D2-515F-8933-9E89-193373356933}"/>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424B270D-7935-C036-B575-3D07C8987A25}"/>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4D710B29-BC44-3B63-2BE3-2EA0CE7970A7}"/>
              </a:ext>
            </a:extLst>
          </p:cNvPr>
          <p:cNvGrpSpPr/>
          <p:nvPr/>
        </p:nvGrpSpPr>
        <p:grpSpPr>
          <a:xfrm>
            <a:off x="6909673" y="1702134"/>
            <a:ext cx="152906" cy="152796"/>
            <a:chOff x="11906226" y="3185346"/>
            <a:chExt cx="117571" cy="117571"/>
          </a:xfrm>
        </p:grpSpPr>
        <p:cxnSp>
          <p:nvCxnSpPr>
            <p:cNvPr id="168" name="Straight Connector 167">
              <a:extLst>
                <a:ext uri="{FF2B5EF4-FFF2-40B4-BE49-F238E27FC236}">
                  <a16:creationId xmlns:a16="http://schemas.microsoft.com/office/drawing/2014/main" id="{FF50E640-2FBE-0EE2-F640-85E1A179B8E8}"/>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16CC9B05-957B-D987-37AA-D6A7DC96CEBF}"/>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A85612CA-D5C2-E42C-C230-52CA74494B13}"/>
              </a:ext>
            </a:extLst>
          </p:cNvPr>
          <p:cNvGrpSpPr/>
          <p:nvPr/>
        </p:nvGrpSpPr>
        <p:grpSpPr>
          <a:xfrm>
            <a:off x="6949166" y="1712897"/>
            <a:ext cx="152906" cy="152796"/>
            <a:chOff x="11906226" y="3185346"/>
            <a:chExt cx="117571" cy="117571"/>
          </a:xfrm>
        </p:grpSpPr>
        <p:cxnSp>
          <p:nvCxnSpPr>
            <p:cNvPr id="171" name="Straight Connector 170">
              <a:extLst>
                <a:ext uri="{FF2B5EF4-FFF2-40B4-BE49-F238E27FC236}">
                  <a16:creationId xmlns:a16="http://schemas.microsoft.com/office/drawing/2014/main" id="{1497699E-7301-8EAD-AAEC-19134404B7EB}"/>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1A2206A-61A9-7F45-4104-7E6E333D56A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A52EE9ED-FA60-FB8B-6253-954ED5F79F67}"/>
              </a:ext>
            </a:extLst>
          </p:cNvPr>
          <p:cNvGrpSpPr/>
          <p:nvPr/>
        </p:nvGrpSpPr>
        <p:grpSpPr>
          <a:xfrm>
            <a:off x="7135856" y="1734422"/>
            <a:ext cx="152906" cy="152796"/>
            <a:chOff x="11906226" y="3185346"/>
            <a:chExt cx="117571" cy="117571"/>
          </a:xfrm>
        </p:grpSpPr>
        <p:cxnSp>
          <p:nvCxnSpPr>
            <p:cNvPr id="174" name="Straight Connector 173">
              <a:extLst>
                <a:ext uri="{FF2B5EF4-FFF2-40B4-BE49-F238E27FC236}">
                  <a16:creationId xmlns:a16="http://schemas.microsoft.com/office/drawing/2014/main" id="{B6FBD81D-5CB9-5EED-9696-4B569FCB290D}"/>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A75B653C-3703-40E2-0AC5-EDD2A88F3568}"/>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77327AD5-7207-6391-949B-04209E790149}"/>
              </a:ext>
            </a:extLst>
          </p:cNvPr>
          <p:cNvGrpSpPr/>
          <p:nvPr/>
        </p:nvGrpSpPr>
        <p:grpSpPr>
          <a:xfrm>
            <a:off x="7182529" y="1734422"/>
            <a:ext cx="152906" cy="152796"/>
            <a:chOff x="11906226" y="3185346"/>
            <a:chExt cx="117571" cy="117571"/>
          </a:xfrm>
        </p:grpSpPr>
        <p:cxnSp>
          <p:nvCxnSpPr>
            <p:cNvPr id="177" name="Straight Connector 176">
              <a:extLst>
                <a:ext uri="{FF2B5EF4-FFF2-40B4-BE49-F238E27FC236}">
                  <a16:creationId xmlns:a16="http://schemas.microsoft.com/office/drawing/2014/main" id="{96EAD323-6221-4160-4E94-61F3248C83CF}"/>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47F8EC8-21CC-F658-4643-4F4EACBD7E91}"/>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83568104-F8D1-3CBF-E92C-DB5F663775CD}"/>
              </a:ext>
            </a:extLst>
          </p:cNvPr>
          <p:cNvGrpSpPr/>
          <p:nvPr/>
        </p:nvGrpSpPr>
        <p:grpSpPr>
          <a:xfrm>
            <a:off x="7340498" y="1763123"/>
            <a:ext cx="152906" cy="152796"/>
            <a:chOff x="11906226" y="3185346"/>
            <a:chExt cx="117571" cy="117571"/>
          </a:xfrm>
        </p:grpSpPr>
        <p:cxnSp>
          <p:nvCxnSpPr>
            <p:cNvPr id="180" name="Straight Connector 179">
              <a:extLst>
                <a:ext uri="{FF2B5EF4-FFF2-40B4-BE49-F238E27FC236}">
                  <a16:creationId xmlns:a16="http://schemas.microsoft.com/office/drawing/2014/main" id="{3014441A-E7C8-EE37-482D-D7F94DCAA924}"/>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7365ED19-4CB0-B3A0-2900-EE6A403D45AB}"/>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515D836B-FDBC-683C-3AE9-B7EFCC1E42F0}"/>
              </a:ext>
            </a:extLst>
          </p:cNvPr>
          <p:cNvGrpSpPr/>
          <p:nvPr/>
        </p:nvGrpSpPr>
        <p:grpSpPr>
          <a:xfrm>
            <a:off x="7408712" y="1763123"/>
            <a:ext cx="152906" cy="152796"/>
            <a:chOff x="11906226" y="3185346"/>
            <a:chExt cx="117571" cy="117571"/>
          </a:xfrm>
        </p:grpSpPr>
        <p:cxnSp>
          <p:nvCxnSpPr>
            <p:cNvPr id="183" name="Straight Connector 182">
              <a:extLst>
                <a:ext uri="{FF2B5EF4-FFF2-40B4-BE49-F238E27FC236}">
                  <a16:creationId xmlns:a16="http://schemas.microsoft.com/office/drawing/2014/main" id="{FF5C48E2-102E-ADC4-B074-4F8B74E8262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6A0A8B3F-94BD-D7E9-9CAE-CD023CC88C4D}"/>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2AF76CD1-9595-81D3-4172-AFA1E04F28CA}"/>
              </a:ext>
            </a:extLst>
          </p:cNvPr>
          <p:cNvGrpSpPr/>
          <p:nvPr/>
        </p:nvGrpSpPr>
        <p:grpSpPr>
          <a:xfrm>
            <a:off x="7774913" y="1874340"/>
            <a:ext cx="152906" cy="152796"/>
            <a:chOff x="11906226" y="3185346"/>
            <a:chExt cx="117571" cy="117571"/>
          </a:xfrm>
        </p:grpSpPr>
        <p:cxnSp>
          <p:nvCxnSpPr>
            <p:cNvPr id="186" name="Straight Connector 185">
              <a:extLst>
                <a:ext uri="{FF2B5EF4-FFF2-40B4-BE49-F238E27FC236}">
                  <a16:creationId xmlns:a16="http://schemas.microsoft.com/office/drawing/2014/main" id="{804C42FF-3EA4-F223-D710-21336DF4501E}"/>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F4B0BA30-1211-E239-E5E1-FBDF5C3B866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88" name="Group 187">
            <a:extLst>
              <a:ext uri="{FF2B5EF4-FFF2-40B4-BE49-F238E27FC236}">
                <a16:creationId xmlns:a16="http://schemas.microsoft.com/office/drawing/2014/main" id="{C0E5B246-0954-25D3-8B04-941A8E865C8E}"/>
              </a:ext>
            </a:extLst>
          </p:cNvPr>
          <p:cNvGrpSpPr/>
          <p:nvPr/>
        </p:nvGrpSpPr>
        <p:grpSpPr>
          <a:xfrm>
            <a:off x="7965194" y="1874340"/>
            <a:ext cx="152906" cy="152796"/>
            <a:chOff x="11906226" y="3185346"/>
            <a:chExt cx="117571" cy="117571"/>
          </a:xfrm>
        </p:grpSpPr>
        <p:cxnSp>
          <p:nvCxnSpPr>
            <p:cNvPr id="189" name="Straight Connector 188">
              <a:extLst>
                <a:ext uri="{FF2B5EF4-FFF2-40B4-BE49-F238E27FC236}">
                  <a16:creationId xmlns:a16="http://schemas.microsoft.com/office/drawing/2014/main" id="{D26481C5-10B3-6713-B453-104BF8DAEAB4}"/>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3B58B3CD-429A-2560-9495-703D107BA5B8}"/>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CEC6EE26-840B-08B5-71C5-81C4F9E99A67}"/>
              </a:ext>
            </a:extLst>
          </p:cNvPr>
          <p:cNvGrpSpPr/>
          <p:nvPr/>
        </p:nvGrpSpPr>
        <p:grpSpPr>
          <a:xfrm>
            <a:off x="8019047" y="1881515"/>
            <a:ext cx="152906" cy="152796"/>
            <a:chOff x="11906226" y="3185346"/>
            <a:chExt cx="117571" cy="117571"/>
          </a:xfrm>
        </p:grpSpPr>
        <p:cxnSp>
          <p:nvCxnSpPr>
            <p:cNvPr id="192" name="Straight Connector 191">
              <a:extLst>
                <a:ext uri="{FF2B5EF4-FFF2-40B4-BE49-F238E27FC236}">
                  <a16:creationId xmlns:a16="http://schemas.microsoft.com/office/drawing/2014/main" id="{D13787AA-AD3F-20D6-32A2-7189CC52962D}"/>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CFB10BE0-E8B2-C255-165C-6465AFA89CB5}"/>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5162AD27-E532-22EF-EE88-481A3B1F92E6}"/>
              </a:ext>
            </a:extLst>
          </p:cNvPr>
          <p:cNvGrpSpPr/>
          <p:nvPr/>
        </p:nvGrpSpPr>
        <p:grpSpPr>
          <a:xfrm>
            <a:off x="8080080" y="1899453"/>
            <a:ext cx="152906" cy="152796"/>
            <a:chOff x="11906226" y="3185346"/>
            <a:chExt cx="117571" cy="117571"/>
          </a:xfrm>
        </p:grpSpPr>
        <p:cxnSp>
          <p:nvCxnSpPr>
            <p:cNvPr id="195" name="Straight Connector 194">
              <a:extLst>
                <a:ext uri="{FF2B5EF4-FFF2-40B4-BE49-F238E27FC236}">
                  <a16:creationId xmlns:a16="http://schemas.microsoft.com/office/drawing/2014/main" id="{FC8BDAB4-0F04-81E5-F1A5-23800901B0C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0646467F-7C0A-89AB-863C-6B427376663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1C4AE36B-BC42-F478-6B23-E1D379D12C4C}"/>
              </a:ext>
            </a:extLst>
          </p:cNvPr>
          <p:cNvGrpSpPr/>
          <p:nvPr/>
        </p:nvGrpSpPr>
        <p:grpSpPr>
          <a:xfrm>
            <a:off x="8159065" y="1913804"/>
            <a:ext cx="152906" cy="152796"/>
            <a:chOff x="11906226" y="3185346"/>
            <a:chExt cx="117571" cy="117571"/>
          </a:xfrm>
        </p:grpSpPr>
        <p:cxnSp>
          <p:nvCxnSpPr>
            <p:cNvPr id="198" name="Straight Connector 197">
              <a:extLst>
                <a:ext uri="{FF2B5EF4-FFF2-40B4-BE49-F238E27FC236}">
                  <a16:creationId xmlns:a16="http://schemas.microsoft.com/office/drawing/2014/main" id="{E9488104-5963-D3A3-C778-C7709DB8F809}"/>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4D1B2F74-AC62-D9D4-F2F3-A14EC35B9659}"/>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294B69FE-DCC3-4DB1-03A7-B3A37CDDFA3B}"/>
              </a:ext>
            </a:extLst>
          </p:cNvPr>
          <p:cNvGrpSpPr/>
          <p:nvPr/>
        </p:nvGrpSpPr>
        <p:grpSpPr>
          <a:xfrm>
            <a:off x="8180606" y="1942505"/>
            <a:ext cx="152906" cy="152796"/>
            <a:chOff x="11906226" y="3185346"/>
            <a:chExt cx="117571" cy="117571"/>
          </a:xfrm>
        </p:grpSpPr>
        <p:cxnSp>
          <p:nvCxnSpPr>
            <p:cNvPr id="201" name="Straight Connector 200">
              <a:extLst>
                <a:ext uri="{FF2B5EF4-FFF2-40B4-BE49-F238E27FC236}">
                  <a16:creationId xmlns:a16="http://schemas.microsoft.com/office/drawing/2014/main" id="{60957571-8EF9-4BD1-7D1D-4D0EEDFEE671}"/>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3E9C163D-A774-84F8-C903-2385F1BFBB02}"/>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1A44B543-0A3B-373E-727F-A8D24EDC2ECF}"/>
              </a:ext>
            </a:extLst>
          </p:cNvPr>
          <p:cNvGrpSpPr/>
          <p:nvPr/>
        </p:nvGrpSpPr>
        <p:grpSpPr>
          <a:xfrm>
            <a:off x="8209328" y="1956855"/>
            <a:ext cx="152906" cy="152796"/>
            <a:chOff x="11906226" y="3185346"/>
            <a:chExt cx="117571" cy="117571"/>
          </a:xfrm>
        </p:grpSpPr>
        <p:cxnSp>
          <p:nvCxnSpPr>
            <p:cNvPr id="204" name="Straight Connector 203">
              <a:extLst>
                <a:ext uri="{FF2B5EF4-FFF2-40B4-BE49-F238E27FC236}">
                  <a16:creationId xmlns:a16="http://schemas.microsoft.com/office/drawing/2014/main" id="{C7C066C8-5444-E73C-4656-AEE044FFFF4C}"/>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71608E81-3A33-3A6B-DF68-B707C2F9C80E}"/>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055D7377-F1C3-DF5F-92CF-56038407588F}"/>
              </a:ext>
            </a:extLst>
          </p:cNvPr>
          <p:cNvGrpSpPr/>
          <p:nvPr/>
        </p:nvGrpSpPr>
        <p:grpSpPr>
          <a:xfrm>
            <a:off x="8238049" y="1956855"/>
            <a:ext cx="152906" cy="152796"/>
            <a:chOff x="11906226" y="3185346"/>
            <a:chExt cx="117571" cy="117571"/>
          </a:xfrm>
        </p:grpSpPr>
        <p:cxnSp>
          <p:nvCxnSpPr>
            <p:cNvPr id="207" name="Straight Connector 206">
              <a:extLst>
                <a:ext uri="{FF2B5EF4-FFF2-40B4-BE49-F238E27FC236}">
                  <a16:creationId xmlns:a16="http://schemas.microsoft.com/office/drawing/2014/main" id="{EE8BD4FD-2597-7120-B66C-9FC89E867E0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EAD75D0A-D85D-A86C-E880-FEDAACECB415}"/>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39107D4D-FBB6-3FD6-3990-AC402B44E2DA}"/>
              </a:ext>
            </a:extLst>
          </p:cNvPr>
          <p:cNvGrpSpPr/>
          <p:nvPr/>
        </p:nvGrpSpPr>
        <p:grpSpPr>
          <a:xfrm>
            <a:off x="8277542" y="1956855"/>
            <a:ext cx="152906" cy="152796"/>
            <a:chOff x="11906226" y="3185346"/>
            <a:chExt cx="117571" cy="117571"/>
          </a:xfrm>
        </p:grpSpPr>
        <p:cxnSp>
          <p:nvCxnSpPr>
            <p:cNvPr id="210" name="Straight Connector 209">
              <a:extLst>
                <a:ext uri="{FF2B5EF4-FFF2-40B4-BE49-F238E27FC236}">
                  <a16:creationId xmlns:a16="http://schemas.microsoft.com/office/drawing/2014/main" id="{52CD8E9C-0B0C-0D65-3B8B-FA8B18B47378}"/>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5E12A93A-0D5C-9EA4-0D04-826030297CC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24162868-3771-89EB-1C0E-AE41F4F728C3}"/>
              </a:ext>
            </a:extLst>
          </p:cNvPr>
          <p:cNvGrpSpPr/>
          <p:nvPr/>
        </p:nvGrpSpPr>
        <p:grpSpPr>
          <a:xfrm>
            <a:off x="8363706" y="2014257"/>
            <a:ext cx="152906" cy="152796"/>
            <a:chOff x="11906226" y="3185346"/>
            <a:chExt cx="117571" cy="117571"/>
          </a:xfrm>
        </p:grpSpPr>
        <p:cxnSp>
          <p:nvCxnSpPr>
            <p:cNvPr id="213" name="Straight Connector 212">
              <a:extLst>
                <a:ext uri="{FF2B5EF4-FFF2-40B4-BE49-F238E27FC236}">
                  <a16:creationId xmlns:a16="http://schemas.microsoft.com/office/drawing/2014/main" id="{634A95D5-D820-7B7B-86C1-03F94036446B}"/>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49632577-29A2-4957-7513-7E85AD7C4D11}"/>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A5D51D86-91CE-60EC-1067-36CC8CB2D40D}"/>
              </a:ext>
            </a:extLst>
          </p:cNvPr>
          <p:cNvGrpSpPr/>
          <p:nvPr/>
        </p:nvGrpSpPr>
        <p:grpSpPr>
          <a:xfrm>
            <a:off x="8406789" y="2014257"/>
            <a:ext cx="152906" cy="152796"/>
            <a:chOff x="11906226" y="3185346"/>
            <a:chExt cx="117571" cy="117571"/>
          </a:xfrm>
        </p:grpSpPr>
        <p:cxnSp>
          <p:nvCxnSpPr>
            <p:cNvPr id="216" name="Straight Connector 215">
              <a:extLst>
                <a:ext uri="{FF2B5EF4-FFF2-40B4-BE49-F238E27FC236}">
                  <a16:creationId xmlns:a16="http://schemas.microsoft.com/office/drawing/2014/main" id="{1D6939DD-6D02-0C5C-F800-38F1DD4FF251}"/>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D00A807F-E973-55F3-404F-73ECAF36C78B}"/>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032B35A2-C67A-47B7-E3A3-9981665E28CB}"/>
              </a:ext>
            </a:extLst>
          </p:cNvPr>
          <p:cNvGrpSpPr/>
          <p:nvPr/>
        </p:nvGrpSpPr>
        <p:grpSpPr>
          <a:xfrm>
            <a:off x="8417560" y="2014257"/>
            <a:ext cx="152906" cy="152796"/>
            <a:chOff x="11906226" y="3185346"/>
            <a:chExt cx="117571" cy="117571"/>
          </a:xfrm>
        </p:grpSpPr>
        <p:cxnSp>
          <p:nvCxnSpPr>
            <p:cNvPr id="219" name="Straight Connector 218">
              <a:extLst>
                <a:ext uri="{FF2B5EF4-FFF2-40B4-BE49-F238E27FC236}">
                  <a16:creationId xmlns:a16="http://schemas.microsoft.com/office/drawing/2014/main" id="{7341C063-68AB-F186-0AA2-1DA7498794DE}"/>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FD8BF611-B873-9C7A-74F9-71468DDBE9B0}"/>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7F90DC6E-EB17-B33E-305F-BBF43F1C1C7F}"/>
              </a:ext>
            </a:extLst>
          </p:cNvPr>
          <p:cNvGrpSpPr/>
          <p:nvPr/>
        </p:nvGrpSpPr>
        <p:grpSpPr>
          <a:xfrm>
            <a:off x="8446281" y="2014257"/>
            <a:ext cx="152906" cy="152796"/>
            <a:chOff x="11906226" y="3185346"/>
            <a:chExt cx="117571" cy="117571"/>
          </a:xfrm>
        </p:grpSpPr>
        <p:cxnSp>
          <p:nvCxnSpPr>
            <p:cNvPr id="222" name="Straight Connector 221">
              <a:extLst>
                <a:ext uri="{FF2B5EF4-FFF2-40B4-BE49-F238E27FC236}">
                  <a16:creationId xmlns:a16="http://schemas.microsoft.com/office/drawing/2014/main" id="{CEB282CD-BC6D-15F6-4CAD-3A211558FC09}"/>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0F0FB3F5-C696-84E6-900B-CD119D99B2D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5E0FE155-90A6-CEB4-600E-2F93F6ACDE92}"/>
              </a:ext>
            </a:extLst>
          </p:cNvPr>
          <p:cNvGrpSpPr/>
          <p:nvPr/>
        </p:nvGrpSpPr>
        <p:grpSpPr>
          <a:xfrm>
            <a:off x="8575529" y="2050133"/>
            <a:ext cx="152906" cy="152796"/>
            <a:chOff x="11906226" y="3185346"/>
            <a:chExt cx="117571" cy="117571"/>
          </a:xfrm>
        </p:grpSpPr>
        <p:cxnSp>
          <p:nvCxnSpPr>
            <p:cNvPr id="225" name="Straight Connector 224">
              <a:extLst>
                <a:ext uri="{FF2B5EF4-FFF2-40B4-BE49-F238E27FC236}">
                  <a16:creationId xmlns:a16="http://schemas.microsoft.com/office/drawing/2014/main" id="{9F6423F7-FCF3-921A-367B-47D92DCE178B}"/>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BC028B34-11EA-3414-0FB2-06438F5F75A7}"/>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EA2F4A77-1097-7E2F-32FC-6CB3CCFF5E82}"/>
              </a:ext>
            </a:extLst>
          </p:cNvPr>
          <p:cNvGrpSpPr/>
          <p:nvPr/>
        </p:nvGrpSpPr>
        <p:grpSpPr>
          <a:xfrm>
            <a:off x="8604250" y="2050133"/>
            <a:ext cx="152906" cy="152796"/>
            <a:chOff x="11906226" y="3185346"/>
            <a:chExt cx="117571" cy="117571"/>
          </a:xfrm>
        </p:grpSpPr>
        <p:cxnSp>
          <p:nvCxnSpPr>
            <p:cNvPr id="228" name="Straight Connector 227">
              <a:extLst>
                <a:ext uri="{FF2B5EF4-FFF2-40B4-BE49-F238E27FC236}">
                  <a16:creationId xmlns:a16="http://schemas.microsoft.com/office/drawing/2014/main" id="{9952D792-44EF-D8C6-2885-C4CB9D7A6473}"/>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1666225F-610B-CC3E-832E-D6365415996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C4E260C0-59AF-803F-9FF8-69FF94D8AF64}"/>
              </a:ext>
            </a:extLst>
          </p:cNvPr>
          <p:cNvGrpSpPr/>
          <p:nvPr/>
        </p:nvGrpSpPr>
        <p:grpSpPr>
          <a:xfrm>
            <a:off x="8618611" y="2100360"/>
            <a:ext cx="152906" cy="152796"/>
            <a:chOff x="11906226" y="3185346"/>
            <a:chExt cx="117571" cy="117571"/>
          </a:xfrm>
        </p:grpSpPr>
        <p:cxnSp>
          <p:nvCxnSpPr>
            <p:cNvPr id="231" name="Straight Connector 230">
              <a:extLst>
                <a:ext uri="{FF2B5EF4-FFF2-40B4-BE49-F238E27FC236}">
                  <a16:creationId xmlns:a16="http://schemas.microsoft.com/office/drawing/2014/main" id="{57781DF7-B5DD-1EFE-43C1-F6F095254F55}"/>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51A47F8D-5668-D3CE-A704-1BA9EA7C13DF}"/>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510F48A3-9585-B674-4210-6C70A7729465}"/>
              </a:ext>
            </a:extLst>
          </p:cNvPr>
          <p:cNvGrpSpPr/>
          <p:nvPr/>
        </p:nvGrpSpPr>
        <p:grpSpPr>
          <a:xfrm>
            <a:off x="8661693" y="2100360"/>
            <a:ext cx="152906" cy="152796"/>
            <a:chOff x="11906226" y="3185346"/>
            <a:chExt cx="117571" cy="117571"/>
          </a:xfrm>
        </p:grpSpPr>
        <p:cxnSp>
          <p:nvCxnSpPr>
            <p:cNvPr id="234" name="Straight Connector 233">
              <a:extLst>
                <a:ext uri="{FF2B5EF4-FFF2-40B4-BE49-F238E27FC236}">
                  <a16:creationId xmlns:a16="http://schemas.microsoft.com/office/drawing/2014/main" id="{46D6F650-B283-D186-B3D7-74D5E322D554}"/>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890F0978-BCEF-3A28-A5C3-86C2F7170094}"/>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FB0E227E-2BB0-0A1E-8D0A-97DF0112231E}"/>
              </a:ext>
            </a:extLst>
          </p:cNvPr>
          <p:cNvGrpSpPr/>
          <p:nvPr/>
        </p:nvGrpSpPr>
        <p:grpSpPr>
          <a:xfrm>
            <a:off x="8726317" y="2150587"/>
            <a:ext cx="152906" cy="152796"/>
            <a:chOff x="11906226" y="3185346"/>
            <a:chExt cx="117571" cy="117571"/>
          </a:xfrm>
        </p:grpSpPr>
        <p:cxnSp>
          <p:nvCxnSpPr>
            <p:cNvPr id="237" name="Straight Connector 236">
              <a:extLst>
                <a:ext uri="{FF2B5EF4-FFF2-40B4-BE49-F238E27FC236}">
                  <a16:creationId xmlns:a16="http://schemas.microsoft.com/office/drawing/2014/main" id="{982DC381-520C-F1ED-CADD-FAE37EDE7B3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0008E88D-559F-E4A4-4AC8-AA0DA654EEB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D208BAE5-EC2C-BA85-9806-F181B124CA72}"/>
              </a:ext>
            </a:extLst>
          </p:cNvPr>
          <p:cNvGrpSpPr/>
          <p:nvPr/>
        </p:nvGrpSpPr>
        <p:grpSpPr>
          <a:xfrm>
            <a:off x="8834023" y="2150587"/>
            <a:ext cx="152906" cy="152796"/>
            <a:chOff x="11906226" y="3185346"/>
            <a:chExt cx="117571" cy="117571"/>
          </a:xfrm>
        </p:grpSpPr>
        <p:cxnSp>
          <p:nvCxnSpPr>
            <p:cNvPr id="240" name="Straight Connector 239">
              <a:extLst>
                <a:ext uri="{FF2B5EF4-FFF2-40B4-BE49-F238E27FC236}">
                  <a16:creationId xmlns:a16="http://schemas.microsoft.com/office/drawing/2014/main" id="{CA1B455A-0AF0-1C4C-604E-BAAC7210B419}"/>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7D2A27FF-B83E-DD50-C2B8-F675941C3CDE}"/>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C9EB0826-36E1-3649-895E-2364316DF2C7}"/>
              </a:ext>
            </a:extLst>
          </p:cNvPr>
          <p:cNvGrpSpPr/>
          <p:nvPr/>
        </p:nvGrpSpPr>
        <p:grpSpPr>
          <a:xfrm>
            <a:off x="8855565" y="2150587"/>
            <a:ext cx="152906" cy="152796"/>
            <a:chOff x="11906226" y="3185346"/>
            <a:chExt cx="117571" cy="117571"/>
          </a:xfrm>
        </p:grpSpPr>
        <p:cxnSp>
          <p:nvCxnSpPr>
            <p:cNvPr id="243" name="Straight Connector 242">
              <a:extLst>
                <a:ext uri="{FF2B5EF4-FFF2-40B4-BE49-F238E27FC236}">
                  <a16:creationId xmlns:a16="http://schemas.microsoft.com/office/drawing/2014/main" id="{49DB57D3-FC96-AA4F-3C6B-282A7F76BAB5}"/>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5DCE2621-5CE0-C02B-50CA-8BAF46076BE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12944F28-F2AD-DCAA-7BD4-02DB77F530BA}"/>
              </a:ext>
            </a:extLst>
          </p:cNvPr>
          <p:cNvGrpSpPr/>
          <p:nvPr/>
        </p:nvGrpSpPr>
        <p:grpSpPr>
          <a:xfrm>
            <a:off x="8895057" y="2150587"/>
            <a:ext cx="152906" cy="152796"/>
            <a:chOff x="11906226" y="3185346"/>
            <a:chExt cx="117571" cy="117571"/>
          </a:xfrm>
        </p:grpSpPr>
        <p:cxnSp>
          <p:nvCxnSpPr>
            <p:cNvPr id="246" name="Straight Connector 245">
              <a:extLst>
                <a:ext uri="{FF2B5EF4-FFF2-40B4-BE49-F238E27FC236}">
                  <a16:creationId xmlns:a16="http://schemas.microsoft.com/office/drawing/2014/main" id="{59D36C68-9948-B377-9F36-3C3DA0B99A1D}"/>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6B7CB593-6F45-7CBB-7951-26BD513C4FA1}"/>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0C5D808A-74A0-B0CB-A7C7-D21A51712127}"/>
              </a:ext>
            </a:extLst>
          </p:cNvPr>
          <p:cNvGrpSpPr/>
          <p:nvPr/>
        </p:nvGrpSpPr>
        <p:grpSpPr>
          <a:xfrm>
            <a:off x="8920188" y="2150587"/>
            <a:ext cx="152906" cy="152796"/>
            <a:chOff x="11906226" y="3185346"/>
            <a:chExt cx="117571" cy="117571"/>
          </a:xfrm>
        </p:grpSpPr>
        <p:cxnSp>
          <p:nvCxnSpPr>
            <p:cNvPr id="249" name="Straight Connector 248">
              <a:extLst>
                <a:ext uri="{FF2B5EF4-FFF2-40B4-BE49-F238E27FC236}">
                  <a16:creationId xmlns:a16="http://schemas.microsoft.com/office/drawing/2014/main" id="{285979DD-5FAF-1F7A-DB8E-191158F760D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0B4054E1-3202-A764-87A0-761B6957907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571699EF-D6EF-C7F6-805E-6EEF08FF47F6}"/>
              </a:ext>
            </a:extLst>
          </p:cNvPr>
          <p:cNvGrpSpPr/>
          <p:nvPr/>
        </p:nvGrpSpPr>
        <p:grpSpPr>
          <a:xfrm>
            <a:off x="9027894" y="2150587"/>
            <a:ext cx="152906" cy="152796"/>
            <a:chOff x="11906226" y="3185346"/>
            <a:chExt cx="117571" cy="117571"/>
          </a:xfrm>
        </p:grpSpPr>
        <p:cxnSp>
          <p:nvCxnSpPr>
            <p:cNvPr id="252" name="Straight Connector 251">
              <a:extLst>
                <a:ext uri="{FF2B5EF4-FFF2-40B4-BE49-F238E27FC236}">
                  <a16:creationId xmlns:a16="http://schemas.microsoft.com/office/drawing/2014/main" id="{F914A4FC-632A-119F-2156-3209EFE6085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E90B80F-BF35-2D23-F85D-D86FF3F16400}"/>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7958C29D-92B7-FEEC-B570-CDA695DCFB65}"/>
              </a:ext>
            </a:extLst>
          </p:cNvPr>
          <p:cNvGrpSpPr/>
          <p:nvPr/>
        </p:nvGrpSpPr>
        <p:grpSpPr>
          <a:xfrm>
            <a:off x="9049436" y="2150587"/>
            <a:ext cx="152906" cy="152796"/>
            <a:chOff x="11906226" y="3185346"/>
            <a:chExt cx="117571" cy="117571"/>
          </a:xfrm>
        </p:grpSpPr>
        <p:cxnSp>
          <p:nvCxnSpPr>
            <p:cNvPr id="255" name="Straight Connector 254">
              <a:extLst>
                <a:ext uri="{FF2B5EF4-FFF2-40B4-BE49-F238E27FC236}">
                  <a16:creationId xmlns:a16="http://schemas.microsoft.com/office/drawing/2014/main" id="{D87951D0-74D8-7627-8DC8-09A09E5E4D6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440A32CC-B40C-63D1-6B16-932DB4E20C74}"/>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86EBA9DE-818D-A9B2-4B44-FFECE3EF7327}"/>
              </a:ext>
            </a:extLst>
          </p:cNvPr>
          <p:cNvGrpSpPr/>
          <p:nvPr/>
        </p:nvGrpSpPr>
        <p:grpSpPr>
          <a:xfrm>
            <a:off x="9135601" y="2150587"/>
            <a:ext cx="152906" cy="152796"/>
            <a:chOff x="11906226" y="3185346"/>
            <a:chExt cx="117571" cy="117571"/>
          </a:xfrm>
        </p:grpSpPr>
        <p:cxnSp>
          <p:nvCxnSpPr>
            <p:cNvPr id="258" name="Straight Connector 257">
              <a:extLst>
                <a:ext uri="{FF2B5EF4-FFF2-40B4-BE49-F238E27FC236}">
                  <a16:creationId xmlns:a16="http://schemas.microsoft.com/office/drawing/2014/main" id="{99D4D1C3-E910-EB27-37E5-B0CFBF20BAF3}"/>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1F29482F-7B07-502A-0457-419945BEE666}"/>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A4797365-63A1-637D-64FB-3126B1682230}"/>
              </a:ext>
            </a:extLst>
          </p:cNvPr>
          <p:cNvGrpSpPr/>
          <p:nvPr/>
        </p:nvGrpSpPr>
        <p:grpSpPr>
          <a:xfrm>
            <a:off x="9153552" y="2150587"/>
            <a:ext cx="152906" cy="152796"/>
            <a:chOff x="11906226" y="3185346"/>
            <a:chExt cx="117571" cy="117571"/>
          </a:xfrm>
        </p:grpSpPr>
        <p:cxnSp>
          <p:nvCxnSpPr>
            <p:cNvPr id="261" name="Straight Connector 260">
              <a:extLst>
                <a:ext uri="{FF2B5EF4-FFF2-40B4-BE49-F238E27FC236}">
                  <a16:creationId xmlns:a16="http://schemas.microsoft.com/office/drawing/2014/main" id="{874E04D6-6744-DE36-19C5-1A83FC77B865}"/>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18F9E067-E894-2A79-D3B2-B4C040D7882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E3820761-65A9-7FA7-B054-CFC40812C20C}"/>
              </a:ext>
            </a:extLst>
          </p:cNvPr>
          <p:cNvGrpSpPr/>
          <p:nvPr/>
        </p:nvGrpSpPr>
        <p:grpSpPr>
          <a:xfrm>
            <a:off x="9182273" y="2150587"/>
            <a:ext cx="152906" cy="152796"/>
            <a:chOff x="11906226" y="3185346"/>
            <a:chExt cx="117571" cy="117571"/>
          </a:xfrm>
        </p:grpSpPr>
        <p:cxnSp>
          <p:nvCxnSpPr>
            <p:cNvPr id="264" name="Straight Connector 263">
              <a:extLst>
                <a:ext uri="{FF2B5EF4-FFF2-40B4-BE49-F238E27FC236}">
                  <a16:creationId xmlns:a16="http://schemas.microsoft.com/office/drawing/2014/main" id="{C16682E3-655C-5AE7-5F3F-3E0004F945D3}"/>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CF130D48-F2BE-E481-9C46-E15881DDA51C}"/>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D1593FE2-ACD9-E424-531E-D4F2532DA86F}"/>
              </a:ext>
            </a:extLst>
          </p:cNvPr>
          <p:cNvGrpSpPr/>
          <p:nvPr/>
        </p:nvGrpSpPr>
        <p:grpSpPr>
          <a:xfrm>
            <a:off x="9257668" y="2150587"/>
            <a:ext cx="152906" cy="152796"/>
            <a:chOff x="11906226" y="3185346"/>
            <a:chExt cx="117571" cy="117571"/>
          </a:xfrm>
        </p:grpSpPr>
        <p:cxnSp>
          <p:nvCxnSpPr>
            <p:cNvPr id="267" name="Straight Connector 266">
              <a:extLst>
                <a:ext uri="{FF2B5EF4-FFF2-40B4-BE49-F238E27FC236}">
                  <a16:creationId xmlns:a16="http://schemas.microsoft.com/office/drawing/2014/main" id="{A94C52D1-D5E6-8864-3276-2F64E81F4B86}"/>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4A08D3AD-6484-0686-503A-D97D0DE96739}"/>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2A4F71D1-7229-5B61-0A97-42D35991D3BF}"/>
              </a:ext>
            </a:extLst>
          </p:cNvPr>
          <p:cNvGrpSpPr/>
          <p:nvPr/>
        </p:nvGrpSpPr>
        <p:grpSpPr>
          <a:xfrm>
            <a:off x="9351013" y="2150587"/>
            <a:ext cx="152906" cy="152796"/>
            <a:chOff x="11906226" y="3185346"/>
            <a:chExt cx="117571" cy="117571"/>
          </a:xfrm>
        </p:grpSpPr>
        <p:cxnSp>
          <p:nvCxnSpPr>
            <p:cNvPr id="270" name="Straight Connector 269">
              <a:extLst>
                <a:ext uri="{FF2B5EF4-FFF2-40B4-BE49-F238E27FC236}">
                  <a16:creationId xmlns:a16="http://schemas.microsoft.com/office/drawing/2014/main" id="{8DD6A2E2-4213-66BF-142E-F1516C4D89CA}"/>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3021F05E-0B54-ED34-185A-149446D42778}"/>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7F4A56EF-BD9A-C5BB-65A7-A986F965243C}"/>
              </a:ext>
            </a:extLst>
          </p:cNvPr>
          <p:cNvGrpSpPr/>
          <p:nvPr/>
        </p:nvGrpSpPr>
        <p:grpSpPr>
          <a:xfrm>
            <a:off x="9458719" y="2150587"/>
            <a:ext cx="152906" cy="152796"/>
            <a:chOff x="11906226" y="3185346"/>
            <a:chExt cx="117571" cy="117571"/>
          </a:xfrm>
        </p:grpSpPr>
        <p:cxnSp>
          <p:nvCxnSpPr>
            <p:cNvPr id="273" name="Straight Connector 272">
              <a:extLst>
                <a:ext uri="{FF2B5EF4-FFF2-40B4-BE49-F238E27FC236}">
                  <a16:creationId xmlns:a16="http://schemas.microsoft.com/office/drawing/2014/main" id="{D6F9BB7B-14C1-89EC-26A1-E66D4289BF86}"/>
                </a:ext>
              </a:extLst>
            </p:cNvPr>
            <p:cNvCxnSpPr>
              <a:cxnSpLocks/>
            </p:cNvCxnSpPr>
            <p:nvPr/>
          </p:nvCxnSpPr>
          <p:spPr bwMode="auto">
            <a:xfrm>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7AAC9FDD-9F79-B009-CCE9-61856C2041F3}"/>
                </a:ext>
              </a:extLst>
            </p:cNvPr>
            <p:cNvCxnSpPr>
              <a:cxnSpLocks/>
            </p:cNvCxnSpPr>
            <p:nvPr/>
          </p:nvCxnSpPr>
          <p:spPr bwMode="auto">
            <a:xfrm rot="16200000">
              <a:off x="11965012" y="3185346"/>
              <a:ext cx="0" cy="117571"/>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11020256-2B4A-DC05-35F0-1069F27A575C}"/>
              </a:ext>
            </a:extLst>
          </p:cNvPr>
          <p:cNvGrpSpPr/>
          <p:nvPr/>
        </p:nvGrpSpPr>
        <p:grpSpPr>
          <a:xfrm>
            <a:off x="2753645" y="1416106"/>
            <a:ext cx="6795778" cy="810304"/>
            <a:chOff x="1153192" y="2122920"/>
            <a:chExt cx="4807881" cy="573686"/>
          </a:xfrm>
        </p:grpSpPr>
        <p:sp>
          <p:nvSpPr>
            <p:cNvPr id="276" name="Freeform: Shape 275">
              <a:extLst>
                <a:ext uri="{FF2B5EF4-FFF2-40B4-BE49-F238E27FC236}">
                  <a16:creationId xmlns:a16="http://schemas.microsoft.com/office/drawing/2014/main" id="{55F488BD-63C0-D6C8-0E48-4AADA9CFE185}"/>
                </a:ext>
              </a:extLst>
            </p:cNvPr>
            <p:cNvSpPr/>
            <p:nvPr/>
          </p:nvSpPr>
          <p:spPr bwMode="auto">
            <a:xfrm>
              <a:off x="1153192" y="2122920"/>
              <a:ext cx="3145070" cy="282473"/>
            </a:xfrm>
            <a:custGeom>
              <a:avLst/>
              <a:gdLst>
                <a:gd name="connsiteX0" fmla="*/ 0 w 3145070"/>
                <a:gd name="connsiteY0" fmla="*/ 0 h 282474"/>
                <a:gd name="connsiteX1" fmla="*/ 148518 w 3145070"/>
                <a:gd name="connsiteY1" fmla="*/ 0 h 282474"/>
                <a:gd name="connsiteX2" fmla="*/ 148518 w 3145070"/>
                <a:gd name="connsiteY2" fmla="*/ 14561 h 282474"/>
                <a:gd name="connsiteX3" fmla="*/ 232969 w 3145070"/>
                <a:gd name="connsiteY3" fmla="*/ 14561 h 282474"/>
                <a:gd name="connsiteX4" fmla="*/ 235881 w 3145070"/>
                <a:gd name="connsiteY4" fmla="*/ 32033 h 282474"/>
                <a:gd name="connsiteX5" fmla="*/ 448464 w 3145070"/>
                <a:gd name="connsiteY5" fmla="*/ 29121 h 282474"/>
                <a:gd name="connsiteX6" fmla="*/ 442640 w 3145070"/>
                <a:gd name="connsiteY6" fmla="*/ 34945 h 282474"/>
                <a:gd name="connsiteX7" fmla="*/ 474673 w 3145070"/>
                <a:gd name="connsiteY7" fmla="*/ 34945 h 282474"/>
                <a:gd name="connsiteX8" fmla="*/ 474673 w 3145070"/>
                <a:gd name="connsiteY8" fmla="*/ 55330 h 282474"/>
                <a:gd name="connsiteX9" fmla="*/ 512530 w 3145070"/>
                <a:gd name="connsiteY9" fmla="*/ 55330 h 282474"/>
                <a:gd name="connsiteX10" fmla="*/ 518354 w 3145070"/>
                <a:gd name="connsiteY10" fmla="*/ 69891 h 282474"/>
                <a:gd name="connsiteX11" fmla="*/ 611542 w 3145070"/>
                <a:gd name="connsiteY11" fmla="*/ 69891 h 282474"/>
                <a:gd name="connsiteX12" fmla="*/ 617366 w 3145070"/>
                <a:gd name="connsiteY12" fmla="*/ 78627 h 282474"/>
                <a:gd name="connsiteX13" fmla="*/ 771707 w 3145070"/>
                <a:gd name="connsiteY13" fmla="*/ 78627 h 282474"/>
                <a:gd name="connsiteX14" fmla="*/ 771707 w 3145070"/>
                <a:gd name="connsiteY14" fmla="*/ 84451 h 282474"/>
                <a:gd name="connsiteX15" fmla="*/ 978467 w 3145070"/>
                <a:gd name="connsiteY15" fmla="*/ 90275 h 282474"/>
                <a:gd name="connsiteX16" fmla="*/ 981379 w 3145070"/>
                <a:gd name="connsiteY16" fmla="*/ 99012 h 282474"/>
                <a:gd name="connsiteX17" fmla="*/ 1051269 w 3145070"/>
                <a:gd name="connsiteY17" fmla="*/ 99012 h 282474"/>
                <a:gd name="connsiteX18" fmla="*/ 1051269 w 3145070"/>
                <a:gd name="connsiteY18" fmla="*/ 110660 h 282474"/>
                <a:gd name="connsiteX19" fmla="*/ 1071654 w 3145070"/>
                <a:gd name="connsiteY19" fmla="*/ 110660 h 282474"/>
                <a:gd name="connsiteX20" fmla="*/ 1071654 w 3145070"/>
                <a:gd name="connsiteY20" fmla="*/ 122309 h 282474"/>
                <a:gd name="connsiteX21" fmla="*/ 1217259 w 3145070"/>
                <a:gd name="connsiteY21" fmla="*/ 122309 h 282474"/>
                <a:gd name="connsiteX22" fmla="*/ 1217259 w 3145070"/>
                <a:gd name="connsiteY22" fmla="*/ 139781 h 282474"/>
                <a:gd name="connsiteX23" fmla="*/ 1473524 w 3145070"/>
                <a:gd name="connsiteY23" fmla="*/ 128133 h 282474"/>
                <a:gd name="connsiteX24" fmla="*/ 1473524 w 3145070"/>
                <a:gd name="connsiteY24" fmla="*/ 154342 h 282474"/>
                <a:gd name="connsiteX25" fmla="*/ 1913251 w 3145070"/>
                <a:gd name="connsiteY25" fmla="*/ 154342 h 282474"/>
                <a:gd name="connsiteX26" fmla="*/ 1913251 w 3145070"/>
                <a:gd name="connsiteY26" fmla="*/ 160166 h 282474"/>
                <a:gd name="connsiteX27" fmla="*/ 2111274 w 3145070"/>
                <a:gd name="connsiteY27" fmla="*/ 160166 h 282474"/>
                <a:gd name="connsiteX28" fmla="*/ 2111274 w 3145070"/>
                <a:gd name="connsiteY28" fmla="*/ 189287 h 282474"/>
                <a:gd name="connsiteX29" fmla="*/ 2315121 w 3145070"/>
                <a:gd name="connsiteY29" fmla="*/ 189287 h 282474"/>
                <a:gd name="connsiteX30" fmla="*/ 2315121 w 3145070"/>
                <a:gd name="connsiteY30" fmla="*/ 206760 h 282474"/>
                <a:gd name="connsiteX31" fmla="*/ 2411221 w 3145070"/>
                <a:gd name="connsiteY31" fmla="*/ 206760 h 282474"/>
                <a:gd name="connsiteX32" fmla="*/ 2411221 w 3145070"/>
                <a:gd name="connsiteY32" fmla="*/ 221320 h 282474"/>
                <a:gd name="connsiteX33" fmla="*/ 2530617 w 3145070"/>
                <a:gd name="connsiteY33" fmla="*/ 221320 h 282474"/>
                <a:gd name="connsiteX34" fmla="*/ 2530617 w 3145070"/>
                <a:gd name="connsiteY34" fmla="*/ 235881 h 282474"/>
                <a:gd name="connsiteX35" fmla="*/ 2661662 w 3145070"/>
                <a:gd name="connsiteY35" fmla="*/ 235881 h 282474"/>
                <a:gd name="connsiteX36" fmla="*/ 2661662 w 3145070"/>
                <a:gd name="connsiteY36" fmla="*/ 244617 h 282474"/>
                <a:gd name="connsiteX37" fmla="*/ 2763585 w 3145070"/>
                <a:gd name="connsiteY37" fmla="*/ 244617 h 282474"/>
                <a:gd name="connsiteX38" fmla="*/ 2763585 w 3145070"/>
                <a:gd name="connsiteY38" fmla="*/ 262089 h 282474"/>
                <a:gd name="connsiteX39" fmla="*/ 3002377 w 3145070"/>
                <a:gd name="connsiteY39" fmla="*/ 262089 h 282474"/>
                <a:gd name="connsiteX40" fmla="*/ 3005290 w 3145070"/>
                <a:gd name="connsiteY40" fmla="*/ 265002 h 282474"/>
                <a:gd name="connsiteX41" fmla="*/ 3127598 w 3145070"/>
                <a:gd name="connsiteY41" fmla="*/ 265002 h 282474"/>
                <a:gd name="connsiteX42" fmla="*/ 3127598 w 3145070"/>
                <a:gd name="connsiteY42" fmla="*/ 265002 h 282474"/>
                <a:gd name="connsiteX43" fmla="*/ 3145070 w 3145070"/>
                <a:gd name="connsiteY43" fmla="*/ 282474 h 28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145070" h="282474">
                  <a:moveTo>
                    <a:pt x="0" y="0"/>
                  </a:moveTo>
                  <a:lnTo>
                    <a:pt x="148518" y="0"/>
                  </a:lnTo>
                  <a:lnTo>
                    <a:pt x="148518" y="14561"/>
                  </a:lnTo>
                  <a:lnTo>
                    <a:pt x="232969" y="14561"/>
                  </a:lnTo>
                  <a:lnTo>
                    <a:pt x="235881" y="32033"/>
                  </a:lnTo>
                  <a:lnTo>
                    <a:pt x="448464" y="29121"/>
                  </a:lnTo>
                  <a:lnTo>
                    <a:pt x="442640" y="34945"/>
                  </a:lnTo>
                  <a:lnTo>
                    <a:pt x="474673" y="34945"/>
                  </a:lnTo>
                  <a:lnTo>
                    <a:pt x="474673" y="55330"/>
                  </a:lnTo>
                  <a:lnTo>
                    <a:pt x="512530" y="55330"/>
                  </a:lnTo>
                  <a:lnTo>
                    <a:pt x="518354" y="69891"/>
                  </a:lnTo>
                  <a:lnTo>
                    <a:pt x="611542" y="69891"/>
                  </a:lnTo>
                  <a:lnTo>
                    <a:pt x="617366" y="78627"/>
                  </a:lnTo>
                  <a:lnTo>
                    <a:pt x="771707" y="78627"/>
                  </a:lnTo>
                  <a:lnTo>
                    <a:pt x="771707" y="84451"/>
                  </a:lnTo>
                  <a:lnTo>
                    <a:pt x="978467" y="90275"/>
                  </a:lnTo>
                  <a:lnTo>
                    <a:pt x="981379" y="99012"/>
                  </a:lnTo>
                  <a:lnTo>
                    <a:pt x="1051269" y="99012"/>
                  </a:lnTo>
                  <a:lnTo>
                    <a:pt x="1051269" y="110660"/>
                  </a:lnTo>
                  <a:lnTo>
                    <a:pt x="1071654" y="110660"/>
                  </a:lnTo>
                  <a:lnTo>
                    <a:pt x="1071654" y="122309"/>
                  </a:lnTo>
                  <a:lnTo>
                    <a:pt x="1217259" y="122309"/>
                  </a:lnTo>
                  <a:lnTo>
                    <a:pt x="1217259" y="139781"/>
                  </a:lnTo>
                  <a:lnTo>
                    <a:pt x="1473524" y="128133"/>
                  </a:lnTo>
                  <a:lnTo>
                    <a:pt x="1473524" y="154342"/>
                  </a:lnTo>
                  <a:lnTo>
                    <a:pt x="1913251" y="154342"/>
                  </a:lnTo>
                  <a:lnTo>
                    <a:pt x="1913251" y="160166"/>
                  </a:lnTo>
                  <a:lnTo>
                    <a:pt x="2111274" y="160166"/>
                  </a:lnTo>
                  <a:lnTo>
                    <a:pt x="2111274" y="189287"/>
                  </a:lnTo>
                  <a:lnTo>
                    <a:pt x="2315121" y="189287"/>
                  </a:lnTo>
                  <a:lnTo>
                    <a:pt x="2315121" y="206760"/>
                  </a:lnTo>
                  <a:lnTo>
                    <a:pt x="2411221" y="206760"/>
                  </a:lnTo>
                  <a:lnTo>
                    <a:pt x="2411221" y="221320"/>
                  </a:lnTo>
                  <a:lnTo>
                    <a:pt x="2530617" y="221320"/>
                  </a:lnTo>
                  <a:lnTo>
                    <a:pt x="2530617" y="235881"/>
                  </a:lnTo>
                  <a:lnTo>
                    <a:pt x="2661662" y="235881"/>
                  </a:lnTo>
                  <a:lnTo>
                    <a:pt x="2661662" y="244617"/>
                  </a:lnTo>
                  <a:lnTo>
                    <a:pt x="2763585" y="244617"/>
                  </a:lnTo>
                  <a:lnTo>
                    <a:pt x="2763585" y="262089"/>
                  </a:lnTo>
                  <a:lnTo>
                    <a:pt x="3002377" y="262089"/>
                  </a:lnTo>
                  <a:lnTo>
                    <a:pt x="3005290" y="265002"/>
                  </a:lnTo>
                  <a:lnTo>
                    <a:pt x="3127598" y="265002"/>
                  </a:lnTo>
                  <a:lnTo>
                    <a:pt x="3127598" y="265002"/>
                  </a:lnTo>
                  <a:lnTo>
                    <a:pt x="3145070" y="282474"/>
                  </a:lnTo>
                </a:path>
              </a:pathLst>
            </a:custGeom>
            <a:noFill/>
            <a:ln w="28575">
              <a:solidFill>
                <a:schemeClr val="accent6"/>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277" name="Freeform: Shape 276">
              <a:extLst>
                <a:ext uri="{FF2B5EF4-FFF2-40B4-BE49-F238E27FC236}">
                  <a16:creationId xmlns:a16="http://schemas.microsoft.com/office/drawing/2014/main" id="{DE38A28D-9C52-DAEB-FE41-B4FB7E37EE85}"/>
                </a:ext>
              </a:extLst>
            </p:cNvPr>
            <p:cNvSpPr/>
            <p:nvPr/>
          </p:nvSpPr>
          <p:spPr bwMode="auto">
            <a:xfrm>
              <a:off x="4301175" y="2405396"/>
              <a:ext cx="1659898" cy="291210"/>
            </a:xfrm>
            <a:custGeom>
              <a:avLst/>
              <a:gdLst>
                <a:gd name="connsiteX0" fmla="*/ 0 w 1659898"/>
                <a:gd name="connsiteY0" fmla="*/ 0 h 291210"/>
                <a:gd name="connsiteX1" fmla="*/ 104835 w 1659898"/>
                <a:gd name="connsiteY1" fmla="*/ 0 h 291210"/>
                <a:gd name="connsiteX2" fmla="*/ 104835 w 1659898"/>
                <a:gd name="connsiteY2" fmla="*/ 17473 h 291210"/>
                <a:gd name="connsiteX3" fmla="*/ 297034 w 1659898"/>
                <a:gd name="connsiteY3" fmla="*/ 17473 h 291210"/>
                <a:gd name="connsiteX4" fmla="*/ 297034 w 1659898"/>
                <a:gd name="connsiteY4" fmla="*/ 32033 h 291210"/>
                <a:gd name="connsiteX5" fmla="*/ 366924 w 1659898"/>
                <a:gd name="connsiteY5" fmla="*/ 29121 h 291210"/>
                <a:gd name="connsiteX6" fmla="*/ 366924 w 1659898"/>
                <a:gd name="connsiteY6" fmla="*/ 46594 h 291210"/>
                <a:gd name="connsiteX7" fmla="*/ 378573 w 1659898"/>
                <a:gd name="connsiteY7" fmla="*/ 46594 h 291210"/>
                <a:gd name="connsiteX8" fmla="*/ 378573 w 1659898"/>
                <a:gd name="connsiteY8" fmla="*/ 69891 h 291210"/>
                <a:gd name="connsiteX9" fmla="*/ 436815 w 1659898"/>
                <a:gd name="connsiteY9" fmla="*/ 69891 h 291210"/>
                <a:gd name="connsiteX10" fmla="*/ 436815 w 1659898"/>
                <a:gd name="connsiteY10" fmla="*/ 96100 h 291210"/>
                <a:gd name="connsiteX11" fmla="*/ 614453 w 1659898"/>
                <a:gd name="connsiteY11" fmla="*/ 96100 h 291210"/>
                <a:gd name="connsiteX12" fmla="*/ 614453 w 1659898"/>
                <a:gd name="connsiteY12" fmla="*/ 104836 h 291210"/>
                <a:gd name="connsiteX13" fmla="*/ 649398 w 1659898"/>
                <a:gd name="connsiteY13" fmla="*/ 104836 h 291210"/>
                <a:gd name="connsiteX14" fmla="*/ 649398 w 1659898"/>
                <a:gd name="connsiteY14" fmla="*/ 113572 h 291210"/>
                <a:gd name="connsiteX15" fmla="*/ 684343 w 1659898"/>
                <a:gd name="connsiteY15" fmla="*/ 113572 h 291210"/>
                <a:gd name="connsiteX16" fmla="*/ 684343 w 1659898"/>
                <a:gd name="connsiteY16" fmla="*/ 122308 h 291210"/>
                <a:gd name="connsiteX17" fmla="*/ 745498 w 1659898"/>
                <a:gd name="connsiteY17" fmla="*/ 113572 h 291210"/>
                <a:gd name="connsiteX18" fmla="*/ 742586 w 1659898"/>
                <a:gd name="connsiteY18" fmla="*/ 136869 h 291210"/>
                <a:gd name="connsiteX19" fmla="*/ 783355 w 1659898"/>
                <a:gd name="connsiteY19" fmla="*/ 136869 h 291210"/>
                <a:gd name="connsiteX20" fmla="*/ 783355 w 1659898"/>
                <a:gd name="connsiteY20" fmla="*/ 157254 h 291210"/>
                <a:gd name="connsiteX21" fmla="*/ 844509 w 1659898"/>
                <a:gd name="connsiteY21" fmla="*/ 157254 h 291210"/>
                <a:gd name="connsiteX22" fmla="*/ 841597 w 1659898"/>
                <a:gd name="connsiteY22" fmla="*/ 192199 h 291210"/>
                <a:gd name="connsiteX23" fmla="*/ 1033796 w 1659898"/>
                <a:gd name="connsiteY23" fmla="*/ 192199 h 291210"/>
                <a:gd name="connsiteX24" fmla="*/ 1025059 w 1659898"/>
                <a:gd name="connsiteY24" fmla="*/ 224232 h 291210"/>
                <a:gd name="connsiteX25" fmla="*/ 1054180 w 1659898"/>
                <a:gd name="connsiteY25" fmla="*/ 224232 h 291210"/>
                <a:gd name="connsiteX26" fmla="*/ 1054180 w 1659898"/>
                <a:gd name="connsiteY26" fmla="*/ 253353 h 291210"/>
                <a:gd name="connsiteX27" fmla="*/ 1094950 w 1659898"/>
                <a:gd name="connsiteY27" fmla="*/ 253353 h 291210"/>
                <a:gd name="connsiteX28" fmla="*/ 1097862 w 1659898"/>
                <a:gd name="connsiteY28" fmla="*/ 291210 h 291210"/>
                <a:gd name="connsiteX29" fmla="*/ 1659898 w 1659898"/>
                <a:gd name="connsiteY29" fmla="*/ 291210 h 29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59898" h="291210">
                  <a:moveTo>
                    <a:pt x="0" y="0"/>
                  </a:moveTo>
                  <a:lnTo>
                    <a:pt x="104835" y="0"/>
                  </a:lnTo>
                  <a:lnTo>
                    <a:pt x="104835" y="17473"/>
                  </a:lnTo>
                  <a:lnTo>
                    <a:pt x="297034" y="17473"/>
                  </a:lnTo>
                  <a:lnTo>
                    <a:pt x="297034" y="32033"/>
                  </a:lnTo>
                  <a:lnTo>
                    <a:pt x="366924" y="29121"/>
                  </a:lnTo>
                  <a:lnTo>
                    <a:pt x="366924" y="46594"/>
                  </a:lnTo>
                  <a:lnTo>
                    <a:pt x="378573" y="46594"/>
                  </a:lnTo>
                  <a:lnTo>
                    <a:pt x="378573" y="69891"/>
                  </a:lnTo>
                  <a:lnTo>
                    <a:pt x="436815" y="69891"/>
                  </a:lnTo>
                  <a:lnTo>
                    <a:pt x="436815" y="96100"/>
                  </a:lnTo>
                  <a:lnTo>
                    <a:pt x="614453" y="96100"/>
                  </a:lnTo>
                  <a:lnTo>
                    <a:pt x="614453" y="104836"/>
                  </a:lnTo>
                  <a:lnTo>
                    <a:pt x="649398" y="104836"/>
                  </a:lnTo>
                  <a:lnTo>
                    <a:pt x="649398" y="113572"/>
                  </a:lnTo>
                  <a:lnTo>
                    <a:pt x="684343" y="113572"/>
                  </a:lnTo>
                  <a:lnTo>
                    <a:pt x="684343" y="122308"/>
                  </a:lnTo>
                  <a:lnTo>
                    <a:pt x="745498" y="113572"/>
                  </a:lnTo>
                  <a:lnTo>
                    <a:pt x="742586" y="136869"/>
                  </a:lnTo>
                  <a:lnTo>
                    <a:pt x="783355" y="136869"/>
                  </a:lnTo>
                  <a:lnTo>
                    <a:pt x="783355" y="157254"/>
                  </a:lnTo>
                  <a:lnTo>
                    <a:pt x="844509" y="157254"/>
                  </a:lnTo>
                  <a:lnTo>
                    <a:pt x="841597" y="192199"/>
                  </a:lnTo>
                  <a:lnTo>
                    <a:pt x="1033796" y="192199"/>
                  </a:lnTo>
                  <a:lnTo>
                    <a:pt x="1025059" y="224232"/>
                  </a:lnTo>
                  <a:lnTo>
                    <a:pt x="1054180" y="224232"/>
                  </a:lnTo>
                  <a:lnTo>
                    <a:pt x="1054180" y="253353"/>
                  </a:lnTo>
                  <a:lnTo>
                    <a:pt x="1094950" y="253353"/>
                  </a:lnTo>
                  <a:lnTo>
                    <a:pt x="1097862" y="291210"/>
                  </a:lnTo>
                  <a:lnTo>
                    <a:pt x="1659898" y="291210"/>
                  </a:lnTo>
                </a:path>
              </a:pathLst>
            </a:custGeom>
            <a:noFill/>
            <a:ln w="28575">
              <a:solidFill>
                <a:schemeClr val="accent6"/>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grpSp>
      <p:grpSp>
        <p:nvGrpSpPr>
          <p:cNvPr id="278" name="Group 277">
            <a:extLst>
              <a:ext uri="{FF2B5EF4-FFF2-40B4-BE49-F238E27FC236}">
                <a16:creationId xmlns:a16="http://schemas.microsoft.com/office/drawing/2014/main" id="{AE0021B9-E969-2531-FF3C-4E17FC08B432}"/>
              </a:ext>
            </a:extLst>
          </p:cNvPr>
          <p:cNvGrpSpPr/>
          <p:nvPr/>
        </p:nvGrpSpPr>
        <p:grpSpPr>
          <a:xfrm>
            <a:off x="2680490" y="1359276"/>
            <a:ext cx="6743180" cy="2416365"/>
            <a:chOff x="1101436" y="2082688"/>
            <a:chExt cx="4770668" cy="1710761"/>
          </a:xfrm>
        </p:grpSpPr>
        <p:grpSp>
          <p:nvGrpSpPr>
            <p:cNvPr id="279" name="Group 278">
              <a:extLst>
                <a:ext uri="{FF2B5EF4-FFF2-40B4-BE49-F238E27FC236}">
                  <a16:creationId xmlns:a16="http://schemas.microsoft.com/office/drawing/2014/main" id="{7578ABAD-98C6-2325-5D8F-256BEB5EA51C}"/>
                </a:ext>
              </a:extLst>
            </p:cNvPr>
            <p:cNvGrpSpPr/>
            <p:nvPr/>
          </p:nvGrpSpPr>
          <p:grpSpPr>
            <a:xfrm>
              <a:off x="1101436" y="2082688"/>
              <a:ext cx="108178" cy="108178"/>
              <a:chOff x="11906226" y="3185346"/>
              <a:chExt cx="117571" cy="117571"/>
            </a:xfrm>
          </p:grpSpPr>
          <p:cxnSp>
            <p:nvCxnSpPr>
              <p:cNvPr id="387" name="Straight Connector 386">
                <a:extLst>
                  <a:ext uri="{FF2B5EF4-FFF2-40B4-BE49-F238E27FC236}">
                    <a16:creationId xmlns:a16="http://schemas.microsoft.com/office/drawing/2014/main" id="{2BEF9DFA-D7B4-545F-B2F8-94D992E60D39}"/>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DEA66EB9-D037-D9E3-EA26-35F19D715EE2}"/>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CB5A1BDE-BCDE-90BA-4319-E481E49E4A8D}"/>
                </a:ext>
              </a:extLst>
            </p:cNvPr>
            <p:cNvGrpSpPr/>
            <p:nvPr/>
          </p:nvGrpSpPr>
          <p:grpSpPr>
            <a:xfrm>
              <a:off x="1294317" y="2127932"/>
              <a:ext cx="108178" cy="108178"/>
              <a:chOff x="11906226" y="3185346"/>
              <a:chExt cx="117571" cy="117571"/>
            </a:xfrm>
          </p:grpSpPr>
          <p:cxnSp>
            <p:nvCxnSpPr>
              <p:cNvPr id="385" name="Straight Connector 384">
                <a:extLst>
                  <a:ext uri="{FF2B5EF4-FFF2-40B4-BE49-F238E27FC236}">
                    <a16:creationId xmlns:a16="http://schemas.microsoft.com/office/drawing/2014/main" id="{ADB191EC-4D54-6C8E-A213-ECCE85BA43C1}"/>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92A1356C-50E2-2593-F958-818FEB5CB7AF}"/>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62C9FE32-1989-2B47-7B51-771FE329BED4}"/>
                </a:ext>
              </a:extLst>
            </p:cNvPr>
            <p:cNvGrpSpPr/>
            <p:nvPr/>
          </p:nvGrpSpPr>
          <p:grpSpPr>
            <a:xfrm>
              <a:off x="1358611" y="2146982"/>
              <a:ext cx="108178" cy="108178"/>
              <a:chOff x="11906226" y="3185346"/>
              <a:chExt cx="117571" cy="117571"/>
            </a:xfrm>
          </p:grpSpPr>
          <p:cxnSp>
            <p:nvCxnSpPr>
              <p:cNvPr id="383" name="Straight Connector 382">
                <a:extLst>
                  <a:ext uri="{FF2B5EF4-FFF2-40B4-BE49-F238E27FC236}">
                    <a16:creationId xmlns:a16="http://schemas.microsoft.com/office/drawing/2014/main" id="{11D38D55-A189-6D7A-C16C-6B6888F9A9D0}"/>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6F87D504-F3B4-FAA8-396D-6A7C14F1DDCC}"/>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2" name="Group 281">
              <a:extLst>
                <a:ext uri="{FF2B5EF4-FFF2-40B4-BE49-F238E27FC236}">
                  <a16:creationId xmlns:a16="http://schemas.microsoft.com/office/drawing/2014/main" id="{EDC90CDD-5635-A2F5-435E-8CF2AD3E0E4C}"/>
                </a:ext>
              </a:extLst>
            </p:cNvPr>
            <p:cNvGrpSpPr/>
            <p:nvPr/>
          </p:nvGrpSpPr>
          <p:grpSpPr>
            <a:xfrm>
              <a:off x="1396711" y="2163651"/>
              <a:ext cx="108178" cy="108178"/>
              <a:chOff x="11906226" y="3185346"/>
              <a:chExt cx="117571" cy="117571"/>
            </a:xfrm>
          </p:grpSpPr>
          <p:cxnSp>
            <p:nvCxnSpPr>
              <p:cNvPr id="381" name="Straight Connector 380">
                <a:extLst>
                  <a:ext uri="{FF2B5EF4-FFF2-40B4-BE49-F238E27FC236}">
                    <a16:creationId xmlns:a16="http://schemas.microsoft.com/office/drawing/2014/main" id="{CBB81494-9DE4-23DC-A0B2-6AE4E017B385}"/>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608951D2-7906-08A2-7478-0D5D2D2703A6}"/>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EB90191A-928E-0859-F092-0010E2A39DDF}"/>
                </a:ext>
              </a:extLst>
            </p:cNvPr>
            <p:cNvGrpSpPr/>
            <p:nvPr/>
          </p:nvGrpSpPr>
          <p:grpSpPr>
            <a:xfrm>
              <a:off x="1775330" y="2370820"/>
              <a:ext cx="108178" cy="108178"/>
              <a:chOff x="11906226" y="3185346"/>
              <a:chExt cx="117571" cy="117571"/>
            </a:xfrm>
          </p:grpSpPr>
          <p:cxnSp>
            <p:nvCxnSpPr>
              <p:cNvPr id="379" name="Straight Connector 378">
                <a:extLst>
                  <a:ext uri="{FF2B5EF4-FFF2-40B4-BE49-F238E27FC236}">
                    <a16:creationId xmlns:a16="http://schemas.microsoft.com/office/drawing/2014/main" id="{33A87AE3-73E5-9191-EA62-6F68A586D681}"/>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5D8F5554-E88D-ED3B-CB34-1A3FD7B6ED86}"/>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531D72A7-AAD2-1116-AB1F-FF6C22AE456C}"/>
                </a:ext>
              </a:extLst>
            </p:cNvPr>
            <p:cNvGrpSpPr/>
            <p:nvPr/>
          </p:nvGrpSpPr>
          <p:grpSpPr>
            <a:xfrm>
              <a:off x="1846768" y="2392251"/>
              <a:ext cx="108178" cy="108178"/>
              <a:chOff x="11906226" y="3185346"/>
              <a:chExt cx="117571" cy="117571"/>
            </a:xfrm>
          </p:grpSpPr>
          <p:cxnSp>
            <p:nvCxnSpPr>
              <p:cNvPr id="377" name="Straight Connector 376">
                <a:extLst>
                  <a:ext uri="{FF2B5EF4-FFF2-40B4-BE49-F238E27FC236}">
                    <a16:creationId xmlns:a16="http://schemas.microsoft.com/office/drawing/2014/main" id="{56EC3FD2-3F57-D2EA-1F26-72DB1BC20B93}"/>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EC170152-6CF5-D16B-A1F8-71735B242365}"/>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64664D47-2F69-8807-B8B2-691E7ED9A32A}"/>
                </a:ext>
              </a:extLst>
            </p:cNvPr>
            <p:cNvGrpSpPr/>
            <p:nvPr/>
          </p:nvGrpSpPr>
          <p:grpSpPr>
            <a:xfrm>
              <a:off x="2068224" y="2678001"/>
              <a:ext cx="108178" cy="108178"/>
              <a:chOff x="11906226" y="3185346"/>
              <a:chExt cx="117571" cy="117571"/>
            </a:xfrm>
          </p:grpSpPr>
          <p:cxnSp>
            <p:nvCxnSpPr>
              <p:cNvPr id="375" name="Straight Connector 374">
                <a:extLst>
                  <a:ext uri="{FF2B5EF4-FFF2-40B4-BE49-F238E27FC236}">
                    <a16:creationId xmlns:a16="http://schemas.microsoft.com/office/drawing/2014/main" id="{E3912E46-C302-E277-AF40-038879046F82}"/>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A05BB991-375B-DAB3-C2DD-5DAF20BDD6A8}"/>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6" name="Group 285">
              <a:extLst>
                <a:ext uri="{FF2B5EF4-FFF2-40B4-BE49-F238E27FC236}">
                  <a16:creationId xmlns:a16="http://schemas.microsoft.com/office/drawing/2014/main" id="{97D9B891-8D35-A1AF-AB3D-C8B3389F8649}"/>
                </a:ext>
              </a:extLst>
            </p:cNvPr>
            <p:cNvGrpSpPr/>
            <p:nvPr/>
          </p:nvGrpSpPr>
          <p:grpSpPr>
            <a:xfrm>
              <a:off x="2313492" y="2856595"/>
              <a:ext cx="108178" cy="108178"/>
              <a:chOff x="11906226" y="3185346"/>
              <a:chExt cx="117571" cy="117571"/>
            </a:xfrm>
          </p:grpSpPr>
          <p:cxnSp>
            <p:nvCxnSpPr>
              <p:cNvPr id="373" name="Straight Connector 372">
                <a:extLst>
                  <a:ext uri="{FF2B5EF4-FFF2-40B4-BE49-F238E27FC236}">
                    <a16:creationId xmlns:a16="http://schemas.microsoft.com/office/drawing/2014/main" id="{5CDEC6C2-F9A4-232F-D3F4-3CEF4DD1BCB1}"/>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15113423-8C54-FFAA-0B04-A35702589FCF}"/>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CD4FB4DE-D636-17E5-45A6-366673025CF3}"/>
                </a:ext>
              </a:extLst>
            </p:cNvPr>
            <p:cNvGrpSpPr/>
            <p:nvPr/>
          </p:nvGrpSpPr>
          <p:grpSpPr>
            <a:xfrm>
              <a:off x="2363498" y="2937558"/>
              <a:ext cx="108178" cy="108178"/>
              <a:chOff x="11906226" y="3185346"/>
              <a:chExt cx="117571" cy="117571"/>
            </a:xfrm>
          </p:grpSpPr>
          <p:cxnSp>
            <p:nvCxnSpPr>
              <p:cNvPr id="371" name="Straight Connector 370">
                <a:extLst>
                  <a:ext uri="{FF2B5EF4-FFF2-40B4-BE49-F238E27FC236}">
                    <a16:creationId xmlns:a16="http://schemas.microsoft.com/office/drawing/2014/main" id="{44CC3A99-7894-70ED-B7A5-E0C1CD1A6EEC}"/>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1320EBD0-1115-E33E-12A3-6CC62E88D87A}"/>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9DD4AE4B-5E40-A00A-8F08-F8B06F81C275}"/>
                </a:ext>
              </a:extLst>
            </p:cNvPr>
            <p:cNvGrpSpPr/>
            <p:nvPr/>
          </p:nvGrpSpPr>
          <p:grpSpPr>
            <a:xfrm>
              <a:off x="2489705" y="2956608"/>
              <a:ext cx="108178" cy="108178"/>
              <a:chOff x="11906226" y="3185346"/>
              <a:chExt cx="117571" cy="117571"/>
            </a:xfrm>
          </p:grpSpPr>
          <p:cxnSp>
            <p:nvCxnSpPr>
              <p:cNvPr id="369" name="Straight Connector 368">
                <a:extLst>
                  <a:ext uri="{FF2B5EF4-FFF2-40B4-BE49-F238E27FC236}">
                    <a16:creationId xmlns:a16="http://schemas.microsoft.com/office/drawing/2014/main" id="{00FD5491-F12A-1461-6E9F-FC5DBBE5E785}"/>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6026627F-BE6C-DC5B-96F9-9FEC95B7D896}"/>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89" name="Group 288">
              <a:extLst>
                <a:ext uri="{FF2B5EF4-FFF2-40B4-BE49-F238E27FC236}">
                  <a16:creationId xmlns:a16="http://schemas.microsoft.com/office/drawing/2014/main" id="{74942D3B-FDEA-78E8-C312-68EE1735FBDB}"/>
                </a:ext>
              </a:extLst>
            </p:cNvPr>
            <p:cNvGrpSpPr/>
            <p:nvPr/>
          </p:nvGrpSpPr>
          <p:grpSpPr>
            <a:xfrm>
              <a:off x="2620674" y="3111389"/>
              <a:ext cx="108178" cy="108178"/>
              <a:chOff x="11906226" y="3185346"/>
              <a:chExt cx="117571" cy="117571"/>
            </a:xfrm>
          </p:grpSpPr>
          <p:cxnSp>
            <p:nvCxnSpPr>
              <p:cNvPr id="367" name="Straight Connector 366">
                <a:extLst>
                  <a:ext uri="{FF2B5EF4-FFF2-40B4-BE49-F238E27FC236}">
                    <a16:creationId xmlns:a16="http://schemas.microsoft.com/office/drawing/2014/main" id="{15F40DE8-25BB-0742-E1E6-4A156DCDDE4D}"/>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3D0294BE-3C6B-ECCD-EBCB-737752F38468}"/>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014998A2-9EDB-127D-4E9A-C4DDF67FD890}"/>
                </a:ext>
              </a:extLst>
            </p:cNvPr>
            <p:cNvGrpSpPr/>
            <p:nvPr/>
          </p:nvGrpSpPr>
          <p:grpSpPr>
            <a:xfrm>
              <a:off x="2987387" y="3275695"/>
              <a:ext cx="108178" cy="108178"/>
              <a:chOff x="11906226" y="3185346"/>
              <a:chExt cx="117571" cy="117571"/>
            </a:xfrm>
          </p:grpSpPr>
          <p:cxnSp>
            <p:nvCxnSpPr>
              <p:cNvPr id="365" name="Straight Connector 364">
                <a:extLst>
                  <a:ext uri="{FF2B5EF4-FFF2-40B4-BE49-F238E27FC236}">
                    <a16:creationId xmlns:a16="http://schemas.microsoft.com/office/drawing/2014/main" id="{A8D8FF94-35F3-7325-54E5-825AA0580F3D}"/>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470EB9C1-4BF2-D644-9189-D8417A1B4385}"/>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C1C8FD54-7095-226A-FB6A-099B0843B874}"/>
                </a:ext>
              </a:extLst>
            </p:cNvPr>
            <p:cNvGrpSpPr/>
            <p:nvPr/>
          </p:nvGrpSpPr>
          <p:grpSpPr>
            <a:xfrm>
              <a:off x="3363625" y="3428095"/>
              <a:ext cx="108178" cy="108178"/>
              <a:chOff x="11906226" y="3185346"/>
              <a:chExt cx="117571" cy="117571"/>
            </a:xfrm>
          </p:grpSpPr>
          <p:cxnSp>
            <p:nvCxnSpPr>
              <p:cNvPr id="363" name="Straight Connector 362">
                <a:extLst>
                  <a:ext uri="{FF2B5EF4-FFF2-40B4-BE49-F238E27FC236}">
                    <a16:creationId xmlns:a16="http://schemas.microsoft.com/office/drawing/2014/main" id="{782393F3-11DE-54FF-18ED-147B20DAAE26}"/>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8C55FDF0-B134-D54C-4F9A-C957C1628907}"/>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56E39975-23A9-D644-89B4-CEE5D5EF3950}"/>
                </a:ext>
              </a:extLst>
            </p:cNvPr>
            <p:cNvGrpSpPr/>
            <p:nvPr/>
          </p:nvGrpSpPr>
          <p:grpSpPr>
            <a:xfrm>
              <a:off x="3494593" y="3428095"/>
              <a:ext cx="108178" cy="108178"/>
              <a:chOff x="11906226" y="3185346"/>
              <a:chExt cx="117571" cy="117571"/>
            </a:xfrm>
          </p:grpSpPr>
          <p:cxnSp>
            <p:nvCxnSpPr>
              <p:cNvPr id="361" name="Straight Connector 360">
                <a:extLst>
                  <a:ext uri="{FF2B5EF4-FFF2-40B4-BE49-F238E27FC236}">
                    <a16:creationId xmlns:a16="http://schemas.microsoft.com/office/drawing/2014/main" id="{E340EAFF-10BE-BC55-EF5E-8B064FBDE458}"/>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AA1856F8-FE53-7B61-8ACB-5D5385BCF762}"/>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AB917628-87DD-E3A3-69DF-05B83F84574D}"/>
                </a:ext>
              </a:extLst>
            </p:cNvPr>
            <p:cNvGrpSpPr/>
            <p:nvPr/>
          </p:nvGrpSpPr>
          <p:grpSpPr>
            <a:xfrm>
              <a:off x="3551743" y="3449526"/>
              <a:ext cx="108178" cy="108178"/>
              <a:chOff x="11906226" y="3185346"/>
              <a:chExt cx="117571" cy="117571"/>
            </a:xfrm>
          </p:grpSpPr>
          <p:cxnSp>
            <p:nvCxnSpPr>
              <p:cNvPr id="359" name="Straight Connector 358">
                <a:extLst>
                  <a:ext uri="{FF2B5EF4-FFF2-40B4-BE49-F238E27FC236}">
                    <a16:creationId xmlns:a16="http://schemas.microsoft.com/office/drawing/2014/main" id="{E69A041E-7CF5-42AF-02A5-9FFCD95BDC6C}"/>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BADBC90A-9438-FF3D-C015-EB953D0274DA}"/>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FB44A32B-0E67-C256-62CB-D6C7DF670563}"/>
                </a:ext>
              </a:extLst>
            </p:cNvPr>
            <p:cNvGrpSpPr/>
            <p:nvPr/>
          </p:nvGrpSpPr>
          <p:grpSpPr>
            <a:xfrm>
              <a:off x="3804156" y="3499533"/>
              <a:ext cx="108178" cy="108178"/>
              <a:chOff x="11906226" y="3185346"/>
              <a:chExt cx="117571" cy="117571"/>
            </a:xfrm>
          </p:grpSpPr>
          <p:cxnSp>
            <p:nvCxnSpPr>
              <p:cNvPr id="357" name="Straight Connector 356">
                <a:extLst>
                  <a:ext uri="{FF2B5EF4-FFF2-40B4-BE49-F238E27FC236}">
                    <a16:creationId xmlns:a16="http://schemas.microsoft.com/office/drawing/2014/main" id="{ED6E2FFC-334D-1FDB-2C8E-DA0BAE70D07C}"/>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006CC92B-54C0-CE21-954E-F7B82B4D4939}"/>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B2125F85-A31A-D10C-8D3E-59EFFFDF85B3}"/>
                </a:ext>
              </a:extLst>
            </p:cNvPr>
            <p:cNvGrpSpPr/>
            <p:nvPr/>
          </p:nvGrpSpPr>
          <p:grpSpPr>
            <a:xfrm>
              <a:off x="3818444" y="3528108"/>
              <a:ext cx="108178" cy="108178"/>
              <a:chOff x="11906226" y="3185346"/>
              <a:chExt cx="117571" cy="117571"/>
            </a:xfrm>
          </p:grpSpPr>
          <p:cxnSp>
            <p:nvCxnSpPr>
              <p:cNvPr id="355" name="Straight Connector 354">
                <a:extLst>
                  <a:ext uri="{FF2B5EF4-FFF2-40B4-BE49-F238E27FC236}">
                    <a16:creationId xmlns:a16="http://schemas.microsoft.com/office/drawing/2014/main" id="{81A3DBC5-D617-4F12-0926-F3927237D5B1}"/>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8EBE3CC4-BF37-90C7-1C3F-078A6A4E4587}"/>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C69D04A6-D2CD-4694-283B-8A0DACE1C539}"/>
                </a:ext>
              </a:extLst>
            </p:cNvPr>
            <p:cNvGrpSpPr/>
            <p:nvPr/>
          </p:nvGrpSpPr>
          <p:grpSpPr>
            <a:xfrm>
              <a:off x="3837494" y="3528108"/>
              <a:ext cx="108178" cy="108178"/>
              <a:chOff x="11906226" y="3185346"/>
              <a:chExt cx="117571" cy="117571"/>
            </a:xfrm>
          </p:grpSpPr>
          <p:cxnSp>
            <p:nvCxnSpPr>
              <p:cNvPr id="353" name="Straight Connector 352">
                <a:extLst>
                  <a:ext uri="{FF2B5EF4-FFF2-40B4-BE49-F238E27FC236}">
                    <a16:creationId xmlns:a16="http://schemas.microsoft.com/office/drawing/2014/main" id="{6AEF6DD1-3097-C00C-1CB3-BCDA99568533}"/>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CCE278B0-0DE4-E44C-C313-BA70450D7F6C}"/>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BDF635FA-B9AA-77BD-3B9F-B562CBFA7FBF}"/>
                </a:ext>
              </a:extLst>
            </p:cNvPr>
            <p:cNvGrpSpPr/>
            <p:nvPr/>
          </p:nvGrpSpPr>
          <p:grpSpPr>
            <a:xfrm>
              <a:off x="3861306" y="3528108"/>
              <a:ext cx="108178" cy="108178"/>
              <a:chOff x="11906226" y="3185346"/>
              <a:chExt cx="117571" cy="117571"/>
            </a:xfrm>
          </p:grpSpPr>
          <p:cxnSp>
            <p:nvCxnSpPr>
              <p:cNvPr id="351" name="Straight Connector 350">
                <a:extLst>
                  <a:ext uri="{FF2B5EF4-FFF2-40B4-BE49-F238E27FC236}">
                    <a16:creationId xmlns:a16="http://schemas.microsoft.com/office/drawing/2014/main" id="{E019A8CE-A6E5-CA44-AEB6-0435CB8A9F26}"/>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3CADD86B-FA81-790A-F597-1D96B2D021C2}"/>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BA49C2D5-F4F7-538A-F794-0EB83E8CB0EB}"/>
                </a:ext>
              </a:extLst>
            </p:cNvPr>
            <p:cNvGrpSpPr/>
            <p:nvPr/>
          </p:nvGrpSpPr>
          <p:grpSpPr>
            <a:xfrm>
              <a:off x="4168487" y="3542396"/>
              <a:ext cx="108178" cy="108178"/>
              <a:chOff x="11906226" y="3185346"/>
              <a:chExt cx="117571" cy="117571"/>
            </a:xfrm>
          </p:grpSpPr>
          <p:cxnSp>
            <p:nvCxnSpPr>
              <p:cNvPr id="349" name="Straight Connector 348">
                <a:extLst>
                  <a:ext uri="{FF2B5EF4-FFF2-40B4-BE49-F238E27FC236}">
                    <a16:creationId xmlns:a16="http://schemas.microsoft.com/office/drawing/2014/main" id="{0BA552C7-2D1B-E2A6-91D3-47FB4BAD46F4}"/>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604CAAEC-2B05-A6D7-E3A4-A3DCC4524305}"/>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1EFBA32B-68D9-333A-FB18-CD5D470EDBDB}"/>
                </a:ext>
              </a:extLst>
            </p:cNvPr>
            <p:cNvGrpSpPr/>
            <p:nvPr/>
          </p:nvGrpSpPr>
          <p:grpSpPr>
            <a:xfrm>
              <a:off x="4261356" y="3559065"/>
              <a:ext cx="108178" cy="108178"/>
              <a:chOff x="11906226" y="3185346"/>
              <a:chExt cx="117571" cy="117571"/>
            </a:xfrm>
          </p:grpSpPr>
          <p:cxnSp>
            <p:nvCxnSpPr>
              <p:cNvPr id="347" name="Straight Connector 346">
                <a:extLst>
                  <a:ext uri="{FF2B5EF4-FFF2-40B4-BE49-F238E27FC236}">
                    <a16:creationId xmlns:a16="http://schemas.microsoft.com/office/drawing/2014/main" id="{5D171C18-E6E7-2419-D3A9-0ED0A2A317AD}"/>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238FBE59-CBD4-D1B9-AA67-FB2071950B5C}"/>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6C608DEC-3E18-1F0D-9FE6-03BEDE53AC71}"/>
                </a:ext>
              </a:extLst>
            </p:cNvPr>
            <p:cNvGrpSpPr/>
            <p:nvPr/>
          </p:nvGrpSpPr>
          <p:grpSpPr>
            <a:xfrm>
              <a:off x="4313744" y="3578115"/>
              <a:ext cx="108178" cy="108178"/>
              <a:chOff x="11906226" y="3185346"/>
              <a:chExt cx="117571" cy="117571"/>
            </a:xfrm>
          </p:grpSpPr>
          <p:cxnSp>
            <p:nvCxnSpPr>
              <p:cNvPr id="345" name="Straight Connector 344">
                <a:extLst>
                  <a:ext uri="{FF2B5EF4-FFF2-40B4-BE49-F238E27FC236}">
                    <a16:creationId xmlns:a16="http://schemas.microsoft.com/office/drawing/2014/main" id="{0C57DF65-382F-DE4F-B770-1752A1A3EE6D}"/>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28A5CAA8-7714-01A1-F577-5293BE564DC8}"/>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1" name="Group 300">
              <a:extLst>
                <a:ext uri="{FF2B5EF4-FFF2-40B4-BE49-F238E27FC236}">
                  <a16:creationId xmlns:a16="http://schemas.microsoft.com/office/drawing/2014/main" id="{85884F92-50DA-7A2B-ED02-76FB4071F189}"/>
                </a:ext>
              </a:extLst>
            </p:cNvPr>
            <p:cNvGrpSpPr/>
            <p:nvPr/>
          </p:nvGrpSpPr>
          <p:grpSpPr>
            <a:xfrm>
              <a:off x="4411375" y="3597165"/>
              <a:ext cx="108178" cy="108178"/>
              <a:chOff x="11906226" y="3185346"/>
              <a:chExt cx="117571" cy="117571"/>
            </a:xfrm>
          </p:grpSpPr>
          <p:cxnSp>
            <p:nvCxnSpPr>
              <p:cNvPr id="343" name="Straight Connector 342">
                <a:extLst>
                  <a:ext uri="{FF2B5EF4-FFF2-40B4-BE49-F238E27FC236}">
                    <a16:creationId xmlns:a16="http://schemas.microsoft.com/office/drawing/2014/main" id="{E3A968FE-906B-7A5B-FB69-12A59807A1F2}"/>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198CC00C-E9AF-E156-B172-EC327E91F93A}"/>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BDB6C86C-2353-E972-A017-E3728C939CE2}"/>
                </a:ext>
              </a:extLst>
            </p:cNvPr>
            <p:cNvGrpSpPr/>
            <p:nvPr/>
          </p:nvGrpSpPr>
          <p:grpSpPr>
            <a:xfrm>
              <a:off x="4711412" y="3630502"/>
              <a:ext cx="108178" cy="108178"/>
              <a:chOff x="11906226" y="3185346"/>
              <a:chExt cx="117571" cy="117571"/>
            </a:xfrm>
          </p:grpSpPr>
          <p:cxnSp>
            <p:nvCxnSpPr>
              <p:cNvPr id="341" name="Straight Connector 340">
                <a:extLst>
                  <a:ext uri="{FF2B5EF4-FFF2-40B4-BE49-F238E27FC236}">
                    <a16:creationId xmlns:a16="http://schemas.microsoft.com/office/drawing/2014/main" id="{CFCC82DF-42BC-2C88-D54C-04A81722A510}"/>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9B8BD6F5-A709-D71C-6E18-2BDDE8409959}"/>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59DFA6C7-C58A-DD71-37B1-E0F70C9F019B}"/>
                </a:ext>
              </a:extLst>
            </p:cNvPr>
            <p:cNvGrpSpPr/>
            <p:nvPr/>
          </p:nvGrpSpPr>
          <p:grpSpPr>
            <a:xfrm>
              <a:off x="4759037" y="3630502"/>
              <a:ext cx="108178" cy="108178"/>
              <a:chOff x="11906226" y="3185346"/>
              <a:chExt cx="117571" cy="117571"/>
            </a:xfrm>
          </p:grpSpPr>
          <p:cxnSp>
            <p:nvCxnSpPr>
              <p:cNvPr id="339" name="Straight Connector 338">
                <a:extLst>
                  <a:ext uri="{FF2B5EF4-FFF2-40B4-BE49-F238E27FC236}">
                    <a16:creationId xmlns:a16="http://schemas.microsoft.com/office/drawing/2014/main" id="{726C0EFB-85CF-4E7F-A7E7-7CD7D09D2FB7}"/>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BC681233-C7AD-3F03-64A2-CFC494B8F3CA}"/>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79DBFEBF-8EA3-B5CE-4502-F6A42AB90E79}"/>
                </a:ext>
              </a:extLst>
            </p:cNvPr>
            <p:cNvGrpSpPr/>
            <p:nvPr/>
          </p:nvGrpSpPr>
          <p:grpSpPr>
            <a:xfrm>
              <a:off x="4878100" y="3661459"/>
              <a:ext cx="108178" cy="108178"/>
              <a:chOff x="11906226" y="3185346"/>
              <a:chExt cx="117571" cy="117571"/>
            </a:xfrm>
          </p:grpSpPr>
          <p:cxnSp>
            <p:nvCxnSpPr>
              <p:cNvPr id="337" name="Straight Connector 336">
                <a:extLst>
                  <a:ext uri="{FF2B5EF4-FFF2-40B4-BE49-F238E27FC236}">
                    <a16:creationId xmlns:a16="http://schemas.microsoft.com/office/drawing/2014/main" id="{8F19D3C0-ADEC-3E07-A260-FCDDDD659AD5}"/>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F1D0F6AB-5D3A-0BCA-4188-3FBF5821E709}"/>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2D207110-28F0-91B7-E666-FCA73A06A7EB}"/>
                </a:ext>
              </a:extLst>
            </p:cNvPr>
            <p:cNvGrpSpPr/>
            <p:nvPr/>
          </p:nvGrpSpPr>
          <p:grpSpPr>
            <a:xfrm>
              <a:off x="4920962" y="3661459"/>
              <a:ext cx="108178" cy="108178"/>
              <a:chOff x="11906226" y="3185346"/>
              <a:chExt cx="117571" cy="117571"/>
            </a:xfrm>
          </p:grpSpPr>
          <p:cxnSp>
            <p:nvCxnSpPr>
              <p:cNvPr id="335" name="Straight Connector 334">
                <a:extLst>
                  <a:ext uri="{FF2B5EF4-FFF2-40B4-BE49-F238E27FC236}">
                    <a16:creationId xmlns:a16="http://schemas.microsoft.com/office/drawing/2014/main" id="{A40887C4-1601-5610-1C6E-AAA6174868AE}"/>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F30E396A-49D7-F4B7-B3C4-80F14FF1A887}"/>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6FE44A6E-E4B9-C899-FE26-82CD5F54EF9D}"/>
                </a:ext>
              </a:extLst>
            </p:cNvPr>
            <p:cNvGrpSpPr/>
            <p:nvPr/>
          </p:nvGrpSpPr>
          <p:grpSpPr>
            <a:xfrm>
              <a:off x="5066218" y="3685271"/>
              <a:ext cx="108178" cy="108178"/>
              <a:chOff x="11906226" y="3185346"/>
              <a:chExt cx="117571" cy="117571"/>
            </a:xfrm>
          </p:grpSpPr>
          <p:cxnSp>
            <p:nvCxnSpPr>
              <p:cNvPr id="333" name="Straight Connector 332">
                <a:extLst>
                  <a:ext uri="{FF2B5EF4-FFF2-40B4-BE49-F238E27FC236}">
                    <a16:creationId xmlns:a16="http://schemas.microsoft.com/office/drawing/2014/main" id="{40A21886-6E93-D5A6-D496-C69270F46A74}"/>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8FF8C0D1-6A68-1BF9-9B03-A3D445562111}"/>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DF2A4149-7774-23A1-D5EE-17FA7FC58807}"/>
                </a:ext>
              </a:extLst>
            </p:cNvPr>
            <p:cNvGrpSpPr/>
            <p:nvPr/>
          </p:nvGrpSpPr>
          <p:grpSpPr>
            <a:xfrm>
              <a:off x="5144799" y="3685271"/>
              <a:ext cx="108178" cy="108178"/>
              <a:chOff x="11906226" y="3185346"/>
              <a:chExt cx="117571" cy="117571"/>
            </a:xfrm>
          </p:grpSpPr>
          <p:cxnSp>
            <p:nvCxnSpPr>
              <p:cNvPr id="331" name="Straight Connector 330">
                <a:extLst>
                  <a:ext uri="{FF2B5EF4-FFF2-40B4-BE49-F238E27FC236}">
                    <a16:creationId xmlns:a16="http://schemas.microsoft.com/office/drawing/2014/main" id="{C301294A-81EF-08E6-29C2-8F431E75FACF}"/>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CFB01E75-3364-7D9B-524D-3C7C3366C7B9}"/>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F7B3D8F4-16EC-C179-14D8-3A487CB76C7E}"/>
                </a:ext>
              </a:extLst>
            </p:cNvPr>
            <p:cNvGrpSpPr/>
            <p:nvPr/>
          </p:nvGrpSpPr>
          <p:grpSpPr>
            <a:xfrm>
              <a:off x="5197186" y="3685271"/>
              <a:ext cx="108178" cy="108178"/>
              <a:chOff x="11906226" y="3185346"/>
              <a:chExt cx="117571" cy="117571"/>
            </a:xfrm>
          </p:grpSpPr>
          <p:cxnSp>
            <p:nvCxnSpPr>
              <p:cNvPr id="329" name="Straight Connector 328">
                <a:extLst>
                  <a:ext uri="{FF2B5EF4-FFF2-40B4-BE49-F238E27FC236}">
                    <a16:creationId xmlns:a16="http://schemas.microsoft.com/office/drawing/2014/main" id="{D996564C-009A-0ADC-C779-445515AB5CA6}"/>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4C176F93-E655-6888-CA6A-64A689951DD8}"/>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4284107A-1286-0FE7-7F11-BC9CF7EB0426}"/>
                </a:ext>
              </a:extLst>
            </p:cNvPr>
            <p:cNvGrpSpPr/>
            <p:nvPr/>
          </p:nvGrpSpPr>
          <p:grpSpPr>
            <a:xfrm>
              <a:off x="5290055" y="3685271"/>
              <a:ext cx="108178" cy="108178"/>
              <a:chOff x="11906226" y="3185346"/>
              <a:chExt cx="117571" cy="117571"/>
            </a:xfrm>
          </p:grpSpPr>
          <p:cxnSp>
            <p:nvCxnSpPr>
              <p:cNvPr id="327" name="Straight Connector 326">
                <a:extLst>
                  <a:ext uri="{FF2B5EF4-FFF2-40B4-BE49-F238E27FC236}">
                    <a16:creationId xmlns:a16="http://schemas.microsoft.com/office/drawing/2014/main" id="{4B31292C-0B7B-6A0A-2CA1-F3CF214718B6}"/>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17E40AF7-3359-7BC0-14EA-2329D22AC244}"/>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10" name="Group 309">
              <a:extLst>
                <a:ext uri="{FF2B5EF4-FFF2-40B4-BE49-F238E27FC236}">
                  <a16:creationId xmlns:a16="http://schemas.microsoft.com/office/drawing/2014/main" id="{EF97390D-1AB9-715A-6CA3-E8A41FBB489E}"/>
                </a:ext>
              </a:extLst>
            </p:cNvPr>
            <p:cNvGrpSpPr/>
            <p:nvPr/>
          </p:nvGrpSpPr>
          <p:grpSpPr>
            <a:xfrm>
              <a:off x="5387687" y="3685271"/>
              <a:ext cx="108178" cy="108178"/>
              <a:chOff x="11906226" y="3185346"/>
              <a:chExt cx="117571" cy="117571"/>
            </a:xfrm>
          </p:grpSpPr>
          <p:cxnSp>
            <p:nvCxnSpPr>
              <p:cNvPr id="325" name="Straight Connector 324">
                <a:extLst>
                  <a:ext uri="{FF2B5EF4-FFF2-40B4-BE49-F238E27FC236}">
                    <a16:creationId xmlns:a16="http://schemas.microsoft.com/office/drawing/2014/main" id="{B91C7532-E306-3D04-A5D7-FB3F035B564E}"/>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7FB571DC-5CAA-9BF2-42B7-6702481111A3}"/>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2C91A64E-CC46-DFF2-0079-422E0B5ADA39}"/>
                </a:ext>
              </a:extLst>
            </p:cNvPr>
            <p:cNvGrpSpPr/>
            <p:nvPr/>
          </p:nvGrpSpPr>
          <p:grpSpPr>
            <a:xfrm>
              <a:off x="5432931" y="3685271"/>
              <a:ext cx="108178" cy="108178"/>
              <a:chOff x="11906226" y="3185346"/>
              <a:chExt cx="117571" cy="117571"/>
            </a:xfrm>
          </p:grpSpPr>
          <p:cxnSp>
            <p:nvCxnSpPr>
              <p:cNvPr id="323" name="Straight Connector 322">
                <a:extLst>
                  <a:ext uri="{FF2B5EF4-FFF2-40B4-BE49-F238E27FC236}">
                    <a16:creationId xmlns:a16="http://schemas.microsoft.com/office/drawing/2014/main" id="{9D230714-30B6-46B3-7104-5F73690C8413}"/>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E31F5102-F7C2-700F-F08B-BFAFCD10EE97}"/>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E722FA78-C57A-8CAE-569D-25672B7D2A11}"/>
                </a:ext>
              </a:extLst>
            </p:cNvPr>
            <p:cNvGrpSpPr/>
            <p:nvPr/>
          </p:nvGrpSpPr>
          <p:grpSpPr>
            <a:xfrm>
              <a:off x="5485319" y="3685271"/>
              <a:ext cx="108178" cy="108178"/>
              <a:chOff x="11906226" y="3185346"/>
              <a:chExt cx="117571" cy="117571"/>
            </a:xfrm>
          </p:grpSpPr>
          <p:cxnSp>
            <p:nvCxnSpPr>
              <p:cNvPr id="321" name="Straight Connector 320">
                <a:extLst>
                  <a:ext uri="{FF2B5EF4-FFF2-40B4-BE49-F238E27FC236}">
                    <a16:creationId xmlns:a16="http://schemas.microsoft.com/office/drawing/2014/main" id="{8D0C8DE2-9932-2184-CA6C-458306FE6393}"/>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F6250D2E-9BDA-0B1E-6ADE-092BBF47CFDA}"/>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13" name="Group 312">
              <a:extLst>
                <a:ext uri="{FF2B5EF4-FFF2-40B4-BE49-F238E27FC236}">
                  <a16:creationId xmlns:a16="http://schemas.microsoft.com/office/drawing/2014/main" id="{FB5C2DF0-B63E-A09B-3E4C-651100155E6A}"/>
                </a:ext>
              </a:extLst>
            </p:cNvPr>
            <p:cNvGrpSpPr/>
            <p:nvPr/>
          </p:nvGrpSpPr>
          <p:grpSpPr>
            <a:xfrm>
              <a:off x="5597238" y="3685271"/>
              <a:ext cx="108178" cy="108178"/>
              <a:chOff x="11906226" y="3185346"/>
              <a:chExt cx="117571" cy="117571"/>
            </a:xfrm>
          </p:grpSpPr>
          <p:cxnSp>
            <p:nvCxnSpPr>
              <p:cNvPr id="319" name="Straight Connector 318">
                <a:extLst>
                  <a:ext uri="{FF2B5EF4-FFF2-40B4-BE49-F238E27FC236}">
                    <a16:creationId xmlns:a16="http://schemas.microsoft.com/office/drawing/2014/main" id="{1A59274A-491D-10C5-425F-0DE829E4E4C7}"/>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DC188924-6290-BEF9-1B32-C9BFFE37C199}"/>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B5549D85-C4C3-A419-FB9D-E94DBB7D2F91}"/>
                </a:ext>
              </a:extLst>
            </p:cNvPr>
            <p:cNvGrpSpPr/>
            <p:nvPr/>
          </p:nvGrpSpPr>
          <p:grpSpPr>
            <a:xfrm>
              <a:off x="5763926" y="3685271"/>
              <a:ext cx="108178" cy="108178"/>
              <a:chOff x="11906226" y="3185346"/>
              <a:chExt cx="117571" cy="117571"/>
            </a:xfrm>
          </p:grpSpPr>
          <p:cxnSp>
            <p:nvCxnSpPr>
              <p:cNvPr id="317" name="Straight Connector 316">
                <a:extLst>
                  <a:ext uri="{FF2B5EF4-FFF2-40B4-BE49-F238E27FC236}">
                    <a16:creationId xmlns:a16="http://schemas.microsoft.com/office/drawing/2014/main" id="{F1683F95-C0AE-84FE-E9EE-AB77FC46AD74}"/>
                  </a:ext>
                </a:extLst>
              </p:cNvPr>
              <p:cNvCxnSpPr>
                <a:cxnSpLocks/>
              </p:cNvCxnSpPr>
              <p:nvPr/>
            </p:nvCxnSpPr>
            <p:spPr bwMode="auto">
              <a:xfrm>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C2536E8F-180F-AA31-1529-4D218B07A126}"/>
                  </a:ext>
                </a:extLst>
              </p:cNvPr>
              <p:cNvCxnSpPr>
                <a:cxnSpLocks/>
              </p:cNvCxnSpPr>
              <p:nvPr/>
            </p:nvCxnSpPr>
            <p:spPr bwMode="auto">
              <a:xfrm rot="16200000">
                <a:off x="11965012" y="3185346"/>
                <a:ext cx="0" cy="117571"/>
              </a:xfrm>
              <a:prstGeom prst="line">
                <a:avLst/>
              </a:prstGeom>
              <a:noFill/>
              <a:ln w="19050" cap="flat" cmpd="sng" algn="ctr">
                <a:solidFill>
                  <a:schemeClr val="bg1">
                    <a:lumMod val="50000"/>
                  </a:schemeClr>
                </a:solidFill>
                <a:prstDash val="solid"/>
                <a:round/>
                <a:headEnd type="none" w="med" len="med"/>
                <a:tailEnd type="none" w="med" len="med"/>
              </a:ln>
              <a:effectLst/>
            </p:spPr>
          </p:cxnSp>
        </p:grpSp>
        <p:sp>
          <p:nvSpPr>
            <p:cNvPr id="315" name="Freeform: Shape 314">
              <a:extLst>
                <a:ext uri="{FF2B5EF4-FFF2-40B4-BE49-F238E27FC236}">
                  <a16:creationId xmlns:a16="http://schemas.microsoft.com/office/drawing/2014/main" id="{8B0908D6-B587-1D2B-FFB4-ABCF0515B3F4}"/>
                </a:ext>
              </a:extLst>
            </p:cNvPr>
            <p:cNvSpPr/>
            <p:nvPr/>
          </p:nvSpPr>
          <p:spPr bwMode="auto">
            <a:xfrm>
              <a:off x="1154906" y="2138363"/>
              <a:ext cx="2259807" cy="1345406"/>
            </a:xfrm>
            <a:custGeom>
              <a:avLst/>
              <a:gdLst>
                <a:gd name="connsiteX0" fmla="*/ 0 w 2259807"/>
                <a:gd name="connsiteY0" fmla="*/ 0 h 1345406"/>
                <a:gd name="connsiteX1" fmla="*/ 107157 w 2259807"/>
                <a:gd name="connsiteY1" fmla="*/ 0 h 1345406"/>
                <a:gd name="connsiteX2" fmla="*/ 111919 w 2259807"/>
                <a:gd name="connsiteY2" fmla="*/ 19050 h 1345406"/>
                <a:gd name="connsiteX3" fmla="*/ 169069 w 2259807"/>
                <a:gd name="connsiteY3" fmla="*/ 19050 h 1345406"/>
                <a:gd name="connsiteX4" fmla="*/ 169069 w 2259807"/>
                <a:gd name="connsiteY4" fmla="*/ 19050 h 1345406"/>
                <a:gd name="connsiteX5" fmla="*/ 190500 w 2259807"/>
                <a:gd name="connsiteY5" fmla="*/ 40481 h 1345406"/>
                <a:gd name="connsiteX6" fmla="*/ 254794 w 2259807"/>
                <a:gd name="connsiteY6" fmla="*/ 40481 h 1345406"/>
                <a:gd name="connsiteX7" fmla="*/ 254794 w 2259807"/>
                <a:gd name="connsiteY7" fmla="*/ 64293 h 1345406"/>
                <a:gd name="connsiteX8" fmla="*/ 297657 w 2259807"/>
                <a:gd name="connsiteY8" fmla="*/ 64293 h 1345406"/>
                <a:gd name="connsiteX9" fmla="*/ 297657 w 2259807"/>
                <a:gd name="connsiteY9" fmla="*/ 85725 h 1345406"/>
                <a:gd name="connsiteX10" fmla="*/ 478632 w 2259807"/>
                <a:gd name="connsiteY10" fmla="*/ 85725 h 1345406"/>
                <a:gd name="connsiteX11" fmla="*/ 478632 w 2259807"/>
                <a:gd name="connsiteY11" fmla="*/ 107156 h 1345406"/>
                <a:gd name="connsiteX12" fmla="*/ 502444 w 2259807"/>
                <a:gd name="connsiteY12" fmla="*/ 107156 h 1345406"/>
                <a:gd name="connsiteX13" fmla="*/ 504825 w 2259807"/>
                <a:gd name="connsiteY13" fmla="*/ 126206 h 1345406"/>
                <a:gd name="connsiteX14" fmla="*/ 602457 w 2259807"/>
                <a:gd name="connsiteY14" fmla="*/ 126206 h 1345406"/>
                <a:gd name="connsiteX15" fmla="*/ 602457 w 2259807"/>
                <a:gd name="connsiteY15" fmla="*/ 221456 h 1345406"/>
                <a:gd name="connsiteX16" fmla="*/ 616744 w 2259807"/>
                <a:gd name="connsiteY16" fmla="*/ 221456 h 1345406"/>
                <a:gd name="connsiteX17" fmla="*/ 614363 w 2259807"/>
                <a:gd name="connsiteY17" fmla="*/ 269081 h 1345406"/>
                <a:gd name="connsiteX18" fmla="*/ 650082 w 2259807"/>
                <a:gd name="connsiteY18" fmla="*/ 269081 h 1345406"/>
                <a:gd name="connsiteX19" fmla="*/ 650082 w 2259807"/>
                <a:gd name="connsiteY19" fmla="*/ 269081 h 1345406"/>
                <a:gd name="connsiteX20" fmla="*/ 669132 w 2259807"/>
                <a:gd name="connsiteY20" fmla="*/ 288131 h 1345406"/>
                <a:gd name="connsiteX21" fmla="*/ 754857 w 2259807"/>
                <a:gd name="connsiteY21" fmla="*/ 300037 h 1345406"/>
                <a:gd name="connsiteX22" fmla="*/ 754857 w 2259807"/>
                <a:gd name="connsiteY22" fmla="*/ 342900 h 1345406"/>
                <a:gd name="connsiteX23" fmla="*/ 778669 w 2259807"/>
                <a:gd name="connsiteY23" fmla="*/ 342900 h 1345406"/>
                <a:gd name="connsiteX24" fmla="*/ 788194 w 2259807"/>
                <a:gd name="connsiteY24" fmla="*/ 421481 h 1345406"/>
                <a:gd name="connsiteX25" fmla="*/ 864394 w 2259807"/>
                <a:gd name="connsiteY25" fmla="*/ 421481 h 1345406"/>
                <a:gd name="connsiteX26" fmla="*/ 864394 w 2259807"/>
                <a:gd name="connsiteY26" fmla="*/ 450056 h 1345406"/>
                <a:gd name="connsiteX27" fmla="*/ 888207 w 2259807"/>
                <a:gd name="connsiteY27" fmla="*/ 445293 h 1345406"/>
                <a:gd name="connsiteX28" fmla="*/ 895350 w 2259807"/>
                <a:gd name="connsiteY28" fmla="*/ 528637 h 1345406"/>
                <a:gd name="connsiteX29" fmla="*/ 916782 w 2259807"/>
                <a:gd name="connsiteY29" fmla="*/ 528637 h 1345406"/>
                <a:gd name="connsiteX30" fmla="*/ 916782 w 2259807"/>
                <a:gd name="connsiteY30" fmla="*/ 571500 h 1345406"/>
                <a:gd name="connsiteX31" fmla="*/ 952500 w 2259807"/>
                <a:gd name="connsiteY31" fmla="*/ 571500 h 1345406"/>
                <a:gd name="connsiteX32" fmla="*/ 954882 w 2259807"/>
                <a:gd name="connsiteY32" fmla="*/ 597693 h 1345406"/>
                <a:gd name="connsiteX33" fmla="*/ 1040607 w 2259807"/>
                <a:gd name="connsiteY33" fmla="*/ 597693 h 1345406"/>
                <a:gd name="connsiteX34" fmla="*/ 1040607 w 2259807"/>
                <a:gd name="connsiteY34" fmla="*/ 628650 h 1345406"/>
                <a:gd name="connsiteX35" fmla="*/ 1062038 w 2259807"/>
                <a:gd name="connsiteY35" fmla="*/ 628650 h 1345406"/>
                <a:gd name="connsiteX36" fmla="*/ 1062038 w 2259807"/>
                <a:gd name="connsiteY36" fmla="*/ 681037 h 1345406"/>
                <a:gd name="connsiteX37" fmla="*/ 1102519 w 2259807"/>
                <a:gd name="connsiteY37" fmla="*/ 681037 h 1345406"/>
                <a:gd name="connsiteX38" fmla="*/ 1102519 w 2259807"/>
                <a:gd name="connsiteY38" fmla="*/ 695325 h 1345406"/>
                <a:gd name="connsiteX39" fmla="*/ 1145382 w 2259807"/>
                <a:gd name="connsiteY39" fmla="*/ 695325 h 1345406"/>
                <a:gd name="connsiteX40" fmla="*/ 1147763 w 2259807"/>
                <a:gd name="connsiteY40" fmla="*/ 716756 h 1345406"/>
                <a:gd name="connsiteX41" fmla="*/ 1216819 w 2259807"/>
                <a:gd name="connsiteY41" fmla="*/ 716756 h 1345406"/>
                <a:gd name="connsiteX42" fmla="*/ 1219200 w 2259807"/>
                <a:gd name="connsiteY42" fmla="*/ 833437 h 1345406"/>
                <a:gd name="connsiteX43" fmla="*/ 1266825 w 2259807"/>
                <a:gd name="connsiteY43" fmla="*/ 833437 h 1345406"/>
                <a:gd name="connsiteX44" fmla="*/ 1266825 w 2259807"/>
                <a:gd name="connsiteY44" fmla="*/ 850106 h 1345406"/>
                <a:gd name="connsiteX45" fmla="*/ 1312069 w 2259807"/>
                <a:gd name="connsiteY45" fmla="*/ 850106 h 1345406"/>
                <a:gd name="connsiteX46" fmla="*/ 1314450 w 2259807"/>
                <a:gd name="connsiteY46" fmla="*/ 871537 h 1345406"/>
                <a:gd name="connsiteX47" fmla="*/ 1419225 w 2259807"/>
                <a:gd name="connsiteY47" fmla="*/ 871537 h 1345406"/>
                <a:gd name="connsiteX48" fmla="*/ 1419225 w 2259807"/>
                <a:gd name="connsiteY48" fmla="*/ 892968 h 1345406"/>
                <a:gd name="connsiteX49" fmla="*/ 1488282 w 2259807"/>
                <a:gd name="connsiteY49" fmla="*/ 892968 h 1345406"/>
                <a:gd name="connsiteX50" fmla="*/ 1488282 w 2259807"/>
                <a:gd name="connsiteY50" fmla="*/ 912018 h 1345406"/>
                <a:gd name="connsiteX51" fmla="*/ 1507332 w 2259807"/>
                <a:gd name="connsiteY51" fmla="*/ 912018 h 1345406"/>
                <a:gd name="connsiteX52" fmla="*/ 1507332 w 2259807"/>
                <a:gd name="connsiteY52" fmla="*/ 995362 h 1345406"/>
                <a:gd name="connsiteX53" fmla="*/ 1528763 w 2259807"/>
                <a:gd name="connsiteY53" fmla="*/ 995362 h 1345406"/>
                <a:gd name="connsiteX54" fmla="*/ 1528763 w 2259807"/>
                <a:gd name="connsiteY54" fmla="*/ 1028700 h 1345406"/>
                <a:gd name="connsiteX55" fmla="*/ 1557338 w 2259807"/>
                <a:gd name="connsiteY55" fmla="*/ 1028700 h 1345406"/>
                <a:gd name="connsiteX56" fmla="*/ 1557338 w 2259807"/>
                <a:gd name="connsiteY56" fmla="*/ 1076325 h 1345406"/>
                <a:gd name="connsiteX57" fmla="*/ 1650207 w 2259807"/>
                <a:gd name="connsiteY57" fmla="*/ 1076325 h 1345406"/>
                <a:gd name="connsiteX58" fmla="*/ 1650207 w 2259807"/>
                <a:gd name="connsiteY58" fmla="*/ 1083468 h 1345406"/>
                <a:gd name="connsiteX59" fmla="*/ 1802607 w 2259807"/>
                <a:gd name="connsiteY59" fmla="*/ 1083468 h 1345406"/>
                <a:gd name="connsiteX60" fmla="*/ 1802607 w 2259807"/>
                <a:gd name="connsiteY60" fmla="*/ 1128712 h 1345406"/>
                <a:gd name="connsiteX61" fmla="*/ 1814513 w 2259807"/>
                <a:gd name="connsiteY61" fmla="*/ 1128712 h 1345406"/>
                <a:gd name="connsiteX62" fmla="*/ 1814513 w 2259807"/>
                <a:gd name="connsiteY62" fmla="*/ 1162050 h 1345406"/>
                <a:gd name="connsiteX63" fmla="*/ 1852613 w 2259807"/>
                <a:gd name="connsiteY63" fmla="*/ 1162050 h 1345406"/>
                <a:gd name="connsiteX64" fmla="*/ 1850232 w 2259807"/>
                <a:gd name="connsiteY64" fmla="*/ 1190625 h 1345406"/>
                <a:gd name="connsiteX65" fmla="*/ 1931194 w 2259807"/>
                <a:gd name="connsiteY65" fmla="*/ 1185862 h 1345406"/>
                <a:gd name="connsiteX66" fmla="*/ 1931194 w 2259807"/>
                <a:gd name="connsiteY66" fmla="*/ 1204912 h 1345406"/>
                <a:gd name="connsiteX67" fmla="*/ 1976438 w 2259807"/>
                <a:gd name="connsiteY67" fmla="*/ 1204912 h 1345406"/>
                <a:gd name="connsiteX68" fmla="*/ 1976438 w 2259807"/>
                <a:gd name="connsiteY68" fmla="*/ 1212056 h 1345406"/>
                <a:gd name="connsiteX69" fmla="*/ 2071688 w 2259807"/>
                <a:gd name="connsiteY69" fmla="*/ 1216818 h 1345406"/>
                <a:gd name="connsiteX70" fmla="*/ 2071688 w 2259807"/>
                <a:gd name="connsiteY70" fmla="*/ 1233487 h 1345406"/>
                <a:gd name="connsiteX71" fmla="*/ 2107407 w 2259807"/>
                <a:gd name="connsiteY71" fmla="*/ 1233487 h 1345406"/>
                <a:gd name="connsiteX72" fmla="*/ 2107407 w 2259807"/>
                <a:gd name="connsiteY72" fmla="*/ 1290637 h 1345406"/>
                <a:gd name="connsiteX73" fmla="*/ 2166938 w 2259807"/>
                <a:gd name="connsiteY73" fmla="*/ 1290637 h 1345406"/>
                <a:gd name="connsiteX74" fmla="*/ 2166938 w 2259807"/>
                <a:gd name="connsiteY74" fmla="*/ 1321593 h 1345406"/>
                <a:gd name="connsiteX75" fmla="*/ 2259807 w 2259807"/>
                <a:gd name="connsiteY75" fmla="*/ 1321593 h 1345406"/>
                <a:gd name="connsiteX76" fmla="*/ 2259807 w 2259807"/>
                <a:gd name="connsiteY76" fmla="*/ 1345406 h 134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259807" h="1345406">
                  <a:moveTo>
                    <a:pt x="0" y="0"/>
                  </a:moveTo>
                  <a:lnTo>
                    <a:pt x="107157" y="0"/>
                  </a:lnTo>
                  <a:lnTo>
                    <a:pt x="111919" y="19050"/>
                  </a:lnTo>
                  <a:lnTo>
                    <a:pt x="169069" y="19050"/>
                  </a:lnTo>
                  <a:lnTo>
                    <a:pt x="169069" y="19050"/>
                  </a:lnTo>
                  <a:lnTo>
                    <a:pt x="190500" y="40481"/>
                  </a:lnTo>
                  <a:lnTo>
                    <a:pt x="254794" y="40481"/>
                  </a:lnTo>
                  <a:lnTo>
                    <a:pt x="254794" y="64293"/>
                  </a:lnTo>
                  <a:lnTo>
                    <a:pt x="297657" y="64293"/>
                  </a:lnTo>
                  <a:lnTo>
                    <a:pt x="297657" y="85725"/>
                  </a:lnTo>
                  <a:lnTo>
                    <a:pt x="478632" y="85725"/>
                  </a:lnTo>
                  <a:lnTo>
                    <a:pt x="478632" y="107156"/>
                  </a:lnTo>
                  <a:lnTo>
                    <a:pt x="502444" y="107156"/>
                  </a:lnTo>
                  <a:lnTo>
                    <a:pt x="504825" y="126206"/>
                  </a:lnTo>
                  <a:lnTo>
                    <a:pt x="602457" y="126206"/>
                  </a:lnTo>
                  <a:lnTo>
                    <a:pt x="602457" y="221456"/>
                  </a:lnTo>
                  <a:lnTo>
                    <a:pt x="616744" y="221456"/>
                  </a:lnTo>
                  <a:lnTo>
                    <a:pt x="614363" y="269081"/>
                  </a:lnTo>
                  <a:lnTo>
                    <a:pt x="650082" y="269081"/>
                  </a:lnTo>
                  <a:lnTo>
                    <a:pt x="650082" y="269081"/>
                  </a:lnTo>
                  <a:lnTo>
                    <a:pt x="669132" y="288131"/>
                  </a:lnTo>
                  <a:lnTo>
                    <a:pt x="754857" y="300037"/>
                  </a:lnTo>
                  <a:lnTo>
                    <a:pt x="754857" y="342900"/>
                  </a:lnTo>
                  <a:lnTo>
                    <a:pt x="778669" y="342900"/>
                  </a:lnTo>
                  <a:lnTo>
                    <a:pt x="788194" y="421481"/>
                  </a:lnTo>
                  <a:lnTo>
                    <a:pt x="864394" y="421481"/>
                  </a:lnTo>
                  <a:lnTo>
                    <a:pt x="864394" y="450056"/>
                  </a:lnTo>
                  <a:lnTo>
                    <a:pt x="888207" y="445293"/>
                  </a:lnTo>
                  <a:lnTo>
                    <a:pt x="895350" y="528637"/>
                  </a:lnTo>
                  <a:lnTo>
                    <a:pt x="916782" y="528637"/>
                  </a:lnTo>
                  <a:lnTo>
                    <a:pt x="916782" y="571500"/>
                  </a:lnTo>
                  <a:lnTo>
                    <a:pt x="952500" y="571500"/>
                  </a:lnTo>
                  <a:lnTo>
                    <a:pt x="954882" y="597693"/>
                  </a:lnTo>
                  <a:lnTo>
                    <a:pt x="1040607" y="597693"/>
                  </a:lnTo>
                  <a:lnTo>
                    <a:pt x="1040607" y="628650"/>
                  </a:lnTo>
                  <a:lnTo>
                    <a:pt x="1062038" y="628650"/>
                  </a:lnTo>
                  <a:lnTo>
                    <a:pt x="1062038" y="681037"/>
                  </a:lnTo>
                  <a:lnTo>
                    <a:pt x="1102519" y="681037"/>
                  </a:lnTo>
                  <a:lnTo>
                    <a:pt x="1102519" y="695325"/>
                  </a:lnTo>
                  <a:lnTo>
                    <a:pt x="1145382" y="695325"/>
                  </a:lnTo>
                  <a:lnTo>
                    <a:pt x="1147763" y="716756"/>
                  </a:lnTo>
                  <a:lnTo>
                    <a:pt x="1216819" y="716756"/>
                  </a:lnTo>
                  <a:cubicBezTo>
                    <a:pt x="1217613" y="755650"/>
                    <a:pt x="1218406" y="794543"/>
                    <a:pt x="1219200" y="833437"/>
                  </a:cubicBezTo>
                  <a:lnTo>
                    <a:pt x="1266825" y="833437"/>
                  </a:lnTo>
                  <a:lnTo>
                    <a:pt x="1266825" y="850106"/>
                  </a:lnTo>
                  <a:lnTo>
                    <a:pt x="1312069" y="850106"/>
                  </a:lnTo>
                  <a:lnTo>
                    <a:pt x="1314450" y="871537"/>
                  </a:lnTo>
                  <a:lnTo>
                    <a:pt x="1419225" y="871537"/>
                  </a:lnTo>
                  <a:lnTo>
                    <a:pt x="1419225" y="892968"/>
                  </a:lnTo>
                  <a:lnTo>
                    <a:pt x="1488282" y="892968"/>
                  </a:lnTo>
                  <a:lnTo>
                    <a:pt x="1488282" y="912018"/>
                  </a:lnTo>
                  <a:lnTo>
                    <a:pt x="1507332" y="912018"/>
                  </a:lnTo>
                  <a:lnTo>
                    <a:pt x="1507332" y="995362"/>
                  </a:lnTo>
                  <a:lnTo>
                    <a:pt x="1528763" y="995362"/>
                  </a:lnTo>
                  <a:lnTo>
                    <a:pt x="1528763" y="1028700"/>
                  </a:lnTo>
                  <a:lnTo>
                    <a:pt x="1557338" y="1028700"/>
                  </a:lnTo>
                  <a:lnTo>
                    <a:pt x="1557338" y="1076325"/>
                  </a:lnTo>
                  <a:lnTo>
                    <a:pt x="1650207" y="1076325"/>
                  </a:lnTo>
                  <a:lnTo>
                    <a:pt x="1650207" y="1083468"/>
                  </a:lnTo>
                  <a:lnTo>
                    <a:pt x="1802607" y="1083468"/>
                  </a:lnTo>
                  <a:lnTo>
                    <a:pt x="1802607" y="1128712"/>
                  </a:lnTo>
                  <a:lnTo>
                    <a:pt x="1814513" y="1128712"/>
                  </a:lnTo>
                  <a:lnTo>
                    <a:pt x="1814513" y="1162050"/>
                  </a:lnTo>
                  <a:lnTo>
                    <a:pt x="1852613" y="1162050"/>
                  </a:lnTo>
                  <a:lnTo>
                    <a:pt x="1850232" y="1190625"/>
                  </a:lnTo>
                  <a:lnTo>
                    <a:pt x="1931194" y="1185862"/>
                  </a:lnTo>
                  <a:lnTo>
                    <a:pt x="1931194" y="1204912"/>
                  </a:lnTo>
                  <a:lnTo>
                    <a:pt x="1976438" y="1204912"/>
                  </a:lnTo>
                  <a:lnTo>
                    <a:pt x="1976438" y="1212056"/>
                  </a:lnTo>
                  <a:lnTo>
                    <a:pt x="2071688" y="1216818"/>
                  </a:lnTo>
                  <a:lnTo>
                    <a:pt x="2071688" y="1233487"/>
                  </a:lnTo>
                  <a:lnTo>
                    <a:pt x="2107407" y="1233487"/>
                  </a:lnTo>
                  <a:lnTo>
                    <a:pt x="2107407" y="1290637"/>
                  </a:lnTo>
                  <a:lnTo>
                    <a:pt x="2166938" y="1290637"/>
                  </a:lnTo>
                  <a:lnTo>
                    <a:pt x="2166938" y="1321593"/>
                  </a:lnTo>
                  <a:lnTo>
                    <a:pt x="2259807" y="1321593"/>
                  </a:lnTo>
                  <a:lnTo>
                    <a:pt x="2259807" y="1345406"/>
                  </a:lnTo>
                </a:path>
              </a:pathLst>
            </a:custGeom>
            <a:noFill/>
            <a:ln w="28575">
              <a:solidFill>
                <a:schemeClr val="bg1">
                  <a:lumMod val="50000"/>
                </a:schemeClr>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316" name="Freeform: Shape 315">
              <a:extLst>
                <a:ext uri="{FF2B5EF4-FFF2-40B4-BE49-F238E27FC236}">
                  <a16:creationId xmlns:a16="http://schemas.microsoft.com/office/drawing/2014/main" id="{499EA64B-665F-AE5D-C25C-9BE46D32EB55}"/>
                </a:ext>
              </a:extLst>
            </p:cNvPr>
            <p:cNvSpPr/>
            <p:nvPr/>
          </p:nvSpPr>
          <p:spPr bwMode="auto">
            <a:xfrm>
              <a:off x="3412331" y="3483769"/>
              <a:ext cx="2412207" cy="252412"/>
            </a:xfrm>
            <a:custGeom>
              <a:avLst/>
              <a:gdLst>
                <a:gd name="connsiteX0" fmla="*/ 0 w 2412207"/>
                <a:gd name="connsiteY0" fmla="*/ 0 h 252412"/>
                <a:gd name="connsiteX1" fmla="*/ 145257 w 2412207"/>
                <a:gd name="connsiteY1" fmla="*/ 0 h 252412"/>
                <a:gd name="connsiteX2" fmla="*/ 142875 w 2412207"/>
                <a:gd name="connsiteY2" fmla="*/ 26194 h 252412"/>
                <a:gd name="connsiteX3" fmla="*/ 242888 w 2412207"/>
                <a:gd name="connsiteY3" fmla="*/ 26194 h 252412"/>
                <a:gd name="connsiteX4" fmla="*/ 242888 w 2412207"/>
                <a:gd name="connsiteY4" fmla="*/ 26194 h 252412"/>
                <a:gd name="connsiteX5" fmla="*/ 311944 w 2412207"/>
                <a:gd name="connsiteY5" fmla="*/ 26194 h 252412"/>
                <a:gd name="connsiteX6" fmla="*/ 311944 w 2412207"/>
                <a:gd name="connsiteY6" fmla="*/ 57150 h 252412"/>
                <a:gd name="connsiteX7" fmla="*/ 364332 w 2412207"/>
                <a:gd name="connsiteY7" fmla="*/ 57150 h 252412"/>
                <a:gd name="connsiteX8" fmla="*/ 364332 w 2412207"/>
                <a:gd name="connsiteY8" fmla="*/ 73819 h 252412"/>
                <a:gd name="connsiteX9" fmla="*/ 466725 w 2412207"/>
                <a:gd name="connsiteY9" fmla="*/ 73819 h 252412"/>
                <a:gd name="connsiteX10" fmla="*/ 466725 w 2412207"/>
                <a:gd name="connsiteY10" fmla="*/ 97631 h 252412"/>
                <a:gd name="connsiteX11" fmla="*/ 602457 w 2412207"/>
                <a:gd name="connsiteY11" fmla="*/ 97631 h 252412"/>
                <a:gd name="connsiteX12" fmla="*/ 602457 w 2412207"/>
                <a:gd name="connsiteY12" fmla="*/ 119062 h 252412"/>
                <a:gd name="connsiteX13" fmla="*/ 857250 w 2412207"/>
                <a:gd name="connsiteY13" fmla="*/ 104775 h 252412"/>
                <a:gd name="connsiteX14" fmla="*/ 857250 w 2412207"/>
                <a:gd name="connsiteY14" fmla="*/ 128587 h 252412"/>
                <a:gd name="connsiteX15" fmla="*/ 962025 w 2412207"/>
                <a:gd name="connsiteY15" fmla="*/ 128587 h 252412"/>
                <a:gd name="connsiteX16" fmla="*/ 962025 w 2412207"/>
                <a:gd name="connsiteY16" fmla="*/ 157162 h 252412"/>
                <a:gd name="connsiteX17" fmla="*/ 1038225 w 2412207"/>
                <a:gd name="connsiteY17" fmla="*/ 157162 h 252412"/>
                <a:gd name="connsiteX18" fmla="*/ 1038225 w 2412207"/>
                <a:gd name="connsiteY18" fmla="*/ 171450 h 252412"/>
                <a:gd name="connsiteX19" fmla="*/ 1095375 w 2412207"/>
                <a:gd name="connsiteY19" fmla="*/ 171450 h 252412"/>
                <a:gd name="connsiteX20" fmla="*/ 1095375 w 2412207"/>
                <a:gd name="connsiteY20" fmla="*/ 180975 h 252412"/>
                <a:gd name="connsiteX21" fmla="*/ 1354932 w 2412207"/>
                <a:gd name="connsiteY21" fmla="*/ 180975 h 252412"/>
                <a:gd name="connsiteX22" fmla="*/ 1354932 w 2412207"/>
                <a:gd name="connsiteY22" fmla="*/ 204787 h 252412"/>
                <a:gd name="connsiteX23" fmla="*/ 1521619 w 2412207"/>
                <a:gd name="connsiteY23" fmla="*/ 204787 h 252412"/>
                <a:gd name="connsiteX24" fmla="*/ 1521619 w 2412207"/>
                <a:gd name="connsiteY24" fmla="*/ 230981 h 252412"/>
                <a:gd name="connsiteX25" fmla="*/ 1662113 w 2412207"/>
                <a:gd name="connsiteY25" fmla="*/ 230981 h 252412"/>
                <a:gd name="connsiteX26" fmla="*/ 1662113 w 2412207"/>
                <a:gd name="connsiteY26" fmla="*/ 252412 h 252412"/>
                <a:gd name="connsiteX27" fmla="*/ 2412207 w 2412207"/>
                <a:gd name="connsiteY27" fmla="*/ 252412 h 25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12207" h="252412">
                  <a:moveTo>
                    <a:pt x="0" y="0"/>
                  </a:moveTo>
                  <a:lnTo>
                    <a:pt x="145257" y="0"/>
                  </a:lnTo>
                  <a:lnTo>
                    <a:pt x="142875" y="26194"/>
                  </a:lnTo>
                  <a:lnTo>
                    <a:pt x="242888" y="26194"/>
                  </a:lnTo>
                  <a:lnTo>
                    <a:pt x="242888" y="26194"/>
                  </a:lnTo>
                  <a:lnTo>
                    <a:pt x="311944" y="26194"/>
                  </a:lnTo>
                  <a:lnTo>
                    <a:pt x="311944" y="57150"/>
                  </a:lnTo>
                  <a:lnTo>
                    <a:pt x="364332" y="57150"/>
                  </a:lnTo>
                  <a:lnTo>
                    <a:pt x="364332" y="73819"/>
                  </a:lnTo>
                  <a:lnTo>
                    <a:pt x="466725" y="73819"/>
                  </a:lnTo>
                  <a:lnTo>
                    <a:pt x="466725" y="97631"/>
                  </a:lnTo>
                  <a:lnTo>
                    <a:pt x="602457" y="97631"/>
                  </a:lnTo>
                  <a:lnTo>
                    <a:pt x="602457" y="119062"/>
                  </a:lnTo>
                  <a:lnTo>
                    <a:pt x="857250" y="104775"/>
                  </a:lnTo>
                  <a:lnTo>
                    <a:pt x="857250" y="128587"/>
                  </a:lnTo>
                  <a:lnTo>
                    <a:pt x="962025" y="128587"/>
                  </a:lnTo>
                  <a:lnTo>
                    <a:pt x="962025" y="157162"/>
                  </a:lnTo>
                  <a:lnTo>
                    <a:pt x="1038225" y="157162"/>
                  </a:lnTo>
                  <a:lnTo>
                    <a:pt x="1038225" y="171450"/>
                  </a:lnTo>
                  <a:lnTo>
                    <a:pt x="1095375" y="171450"/>
                  </a:lnTo>
                  <a:lnTo>
                    <a:pt x="1095375" y="180975"/>
                  </a:lnTo>
                  <a:lnTo>
                    <a:pt x="1354932" y="180975"/>
                  </a:lnTo>
                  <a:lnTo>
                    <a:pt x="1354932" y="204787"/>
                  </a:lnTo>
                  <a:lnTo>
                    <a:pt x="1521619" y="204787"/>
                  </a:lnTo>
                  <a:lnTo>
                    <a:pt x="1521619" y="230981"/>
                  </a:lnTo>
                  <a:lnTo>
                    <a:pt x="1662113" y="230981"/>
                  </a:lnTo>
                  <a:lnTo>
                    <a:pt x="1662113" y="252412"/>
                  </a:lnTo>
                  <a:lnTo>
                    <a:pt x="2412207" y="252412"/>
                  </a:lnTo>
                </a:path>
              </a:pathLst>
            </a:custGeom>
            <a:noFill/>
            <a:ln w="28575">
              <a:solidFill>
                <a:schemeClr val="bg1">
                  <a:lumMod val="50000"/>
                </a:schemeClr>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grpSp>
      <p:grpSp>
        <p:nvGrpSpPr>
          <p:cNvPr id="389" name="Group 388">
            <a:extLst>
              <a:ext uri="{FF2B5EF4-FFF2-40B4-BE49-F238E27FC236}">
                <a16:creationId xmlns:a16="http://schemas.microsoft.com/office/drawing/2014/main" id="{9FBCC87E-6F47-D832-0FF6-F53698711F01}"/>
              </a:ext>
            </a:extLst>
          </p:cNvPr>
          <p:cNvGrpSpPr/>
          <p:nvPr/>
        </p:nvGrpSpPr>
        <p:grpSpPr>
          <a:xfrm>
            <a:off x="2756068" y="1346959"/>
            <a:ext cx="6903447" cy="1353530"/>
            <a:chOff x="1154906" y="2073968"/>
            <a:chExt cx="4884054" cy="958285"/>
          </a:xfrm>
        </p:grpSpPr>
        <p:grpSp>
          <p:nvGrpSpPr>
            <p:cNvPr id="390" name="Group 389">
              <a:extLst>
                <a:ext uri="{FF2B5EF4-FFF2-40B4-BE49-F238E27FC236}">
                  <a16:creationId xmlns:a16="http://schemas.microsoft.com/office/drawing/2014/main" id="{E7A51F34-AC9A-2570-1A26-2E70D4EC4852}"/>
                </a:ext>
              </a:extLst>
            </p:cNvPr>
            <p:cNvGrpSpPr/>
            <p:nvPr/>
          </p:nvGrpSpPr>
          <p:grpSpPr>
            <a:xfrm>
              <a:off x="1163517" y="2073968"/>
              <a:ext cx="108178" cy="108178"/>
              <a:chOff x="11906226" y="3185346"/>
              <a:chExt cx="117571" cy="117571"/>
            </a:xfrm>
          </p:grpSpPr>
          <p:cxnSp>
            <p:nvCxnSpPr>
              <p:cNvPr id="519" name="Straight Connector 518">
                <a:extLst>
                  <a:ext uri="{FF2B5EF4-FFF2-40B4-BE49-F238E27FC236}">
                    <a16:creationId xmlns:a16="http://schemas.microsoft.com/office/drawing/2014/main" id="{4E614CD2-8E3D-66BC-B09E-0BF14666A84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D81310CF-4C04-3DEF-32BB-4B0D4356A46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07073C4E-4C2A-91B4-0A81-395F640A6A71}"/>
                </a:ext>
              </a:extLst>
            </p:cNvPr>
            <p:cNvGrpSpPr/>
            <p:nvPr/>
          </p:nvGrpSpPr>
          <p:grpSpPr>
            <a:xfrm>
              <a:off x="1206379" y="2093018"/>
              <a:ext cx="108178" cy="108178"/>
              <a:chOff x="11906226" y="3185346"/>
              <a:chExt cx="117571" cy="117571"/>
            </a:xfrm>
          </p:grpSpPr>
          <p:cxnSp>
            <p:nvCxnSpPr>
              <p:cNvPr id="517" name="Straight Connector 516">
                <a:extLst>
                  <a:ext uri="{FF2B5EF4-FFF2-40B4-BE49-F238E27FC236}">
                    <a16:creationId xmlns:a16="http://schemas.microsoft.com/office/drawing/2014/main" id="{3EDE6101-2F65-60CE-3BF7-79BA1D9D63C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E2419EBF-DEA6-1524-0F48-F5B1EDA4FECF}"/>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ED2131A4-42DB-76C3-F17D-3A27DD163A91}"/>
                </a:ext>
              </a:extLst>
            </p:cNvPr>
            <p:cNvGrpSpPr/>
            <p:nvPr/>
          </p:nvGrpSpPr>
          <p:grpSpPr>
            <a:xfrm>
              <a:off x="1246860" y="2097780"/>
              <a:ext cx="108178" cy="108178"/>
              <a:chOff x="11906226" y="3185346"/>
              <a:chExt cx="117571" cy="117571"/>
            </a:xfrm>
          </p:grpSpPr>
          <p:cxnSp>
            <p:nvCxnSpPr>
              <p:cNvPr id="515" name="Straight Connector 514">
                <a:extLst>
                  <a:ext uri="{FF2B5EF4-FFF2-40B4-BE49-F238E27FC236}">
                    <a16:creationId xmlns:a16="http://schemas.microsoft.com/office/drawing/2014/main" id="{4EBDCA44-1194-36DD-DDCE-28864DC92C3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799553D2-0F2B-6FE2-AD7D-98EA89342903}"/>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3" name="Group 392">
              <a:extLst>
                <a:ext uri="{FF2B5EF4-FFF2-40B4-BE49-F238E27FC236}">
                  <a16:creationId xmlns:a16="http://schemas.microsoft.com/office/drawing/2014/main" id="{C8C2355A-0FF7-9D74-A3EB-2A90C8523114}"/>
                </a:ext>
              </a:extLst>
            </p:cNvPr>
            <p:cNvGrpSpPr/>
            <p:nvPr/>
          </p:nvGrpSpPr>
          <p:grpSpPr>
            <a:xfrm>
              <a:off x="1275435" y="2114449"/>
              <a:ext cx="108178" cy="108178"/>
              <a:chOff x="11906226" y="3185346"/>
              <a:chExt cx="117571" cy="117571"/>
            </a:xfrm>
          </p:grpSpPr>
          <p:cxnSp>
            <p:nvCxnSpPr>
              <p:cNvPr id="513" name="Straight Connector 512">
                <a:extLst>
                  <a:ext uri="{FF2B5EF4-FFF2-40B4-BE49-F238E27FC236}">
                    <a16:creationId xmlns:a16="http://schemas.microsoft.com/office/drawing/2014/main" id="{A0229B64-6D1D-9C70-126B-B710E47A77F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9295C4E3-5FAC-432D-9B12-69117F7E6A7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CF656699-2F37-6D3B-C145-735B01BF35FC}"/>
                </a:ext>
              </a:extLst>
            </p:cNvPr>
            <p:cNvGrpSpPr/>
            <p:nvPr/>
          </p:nvGrpSpPr>
          <p:grpSpPr>
            <a:xfrm>
              <a:off x="1349254" y="2109686"/>
              <a:ext cx="108178" cy="108178"/>
              <a:chOff x="11906226" y="3185346"/>
              <a:chExt cx="117571" cy="117571"/>
            </a:xfrm>
          </p:grpSpPr>
          <p:cxnSp>
            <p:nvCxnSpPr>
              <p:cNvPr id="511" name="Straight Connector 510">
                <a:extLst>
                  <a:ext uri="{FF2B5EF4-FFF2-40B4-BE49-F238E27FC236}">
                    <a16:creationId xmlns:a16="http://schemas.microsoft.com/office/drawing/2014/main" id="{A10B7789-1C91-D893-C640-4F56EF920D9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4E5B1BB8-48DE-396A-E311-5B7FFD5E31F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B855EFC0-0533-6881-1BD8-3DD9A43B2190}"/>
                </a:ext>
              </a:extLst>
            </p:cNvPr>
            <p:cNvGrpSpPr/>
            <p:nvPr/>
          </p:nvGrpSpPr>
          <p:grpSpPr>
            <a:xfrm>
              <a:off x="1492129" y="2126355"/>
              <a:ext cx="108178" cy="108178"/>
              <a:chOff x="11906226" y="3185346"/>
              <a:chExt cx="117571" cy="117571"/>
            </a:xfrm>
          </p:grpSpPr>
          <p:cxnSp>
            <p:nvCxnSpPr>
              <p:cNvPr id="509" name="Straight Connector 508">
                <a:extLst>
                  <a:ext uri="{FF2B5EF4-FFF2-40B4-BE49-F238E27FC236}">
                    <a16:creationId xmlns:a16="http://schemas.microsoft.com/office/drawing/2014/main" id="{CAC8FB25-6CE7-CAC6-D9B3-DB35825CE4D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3093B00A-0E87-592F-D158-B431320431E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6" name="Group 395">
              <a:extLst>
                <a:ext uri="{FF2B5EF4-FFF2-40B4-BE49-F238E27FC236}">
                  <a16:creationId xmlns:a16="http://schemas.microsoft.com/office/drawing/2014/main" id="{C153BA42-5D32-AD0C-8E1F-7F9FC6DA7B7A}"/>
                </a:ext>
              </a:extLst>
            </p:cNvPr>
            <p:cNvGrpSpPr/>
            <p:nvPr/>
          </p:nvGrpSpPr>
          <p:grpSpPr>
            <a:xfrm>
              <a:off x="1556422" y="2126355"/>
              <a:ext cx="108178" cy="108178"/>
              <a:chOff x="11906226" y="3185346"/>
              <a:chExt cx="117571" cy="117571"/>
            </a:xfrm>
          </p:grpSpPr>
          <p:cxnSp>
            <p:nvCxnSpPr>
              <p:cNvPr id="507" name="Straight Connector 506">
                <a:extLst>
                  <a:ext uri="{FF2B5EF4-FFF2-40B4-BE49-F238E27FC236}">
                    <a16:creationId xmlns:a16="http://schemas.microsoft.com/office/drawing/2014/main" id="{4D8D9B98-2662-3C1B-1435-62DC24264FB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AD6FF476-81FD-A39A-5F61-FB5CB47B642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57748AA7-ACB6-9F55-54B8-49C0FB4BB39C}"/>
                </a:ext>
              </a:extLst>
            </p:cNvPr>
            <p:cNvGrpSpPr/>
            <p:nvPr/>
          </p:nvGrpSpPr>
          <p:grpSpPr>
            <a:xfrm>
              <a:off x="1701678" y="2162074"/>
              <a:ext cx="108178" cy="108178"/>
              <a:chOff x="11906226" y="3185346"/>
              <a:chExt cx="117571" cy="117571"/>
            </a:xfrm>
          </p:grpSpPr>
          <p:cxnSp>
            <p:nvCxnSpPr>
              <p:cNvPr id="505" name="Straight Connector 504">
                <a:extLst>
                  <a:ext uri="{FF2B5EF4-FFF2-40B4-BE49-F238E27FC236}">
                    <a16:creationId xmlns:a16="http://schemas.microsoft.com/office/drawing/2014/main" id="{26D612DF-A63E-A401-4372-67570A11C40D}"/>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521EDD6E-B301-80B0-C236-12DD1A03B2A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EB0F9EAE-4EF4-E294-9A98-6804EB4FDA09}"/>
                </a:ext>
              </a:extLst>
            </p:cNvPr>
            <p:cNvGrpSpPr/>
            <p:nvPr/>
          </p:nvGrpSpPr>
          <p:grpSpPr>
            <a:xfrm>
              <a:off x="2577978" y="2290662"/>
              <a:ext cx="108178" cy="108178"/>
              <a:chOff x="11906226" y="3185346"/>
              <a:chExt cx="117571" cy="117571"/>
            </a:xfrm>
          </p:grpSpPr>
          <p:cxnSp>
            <p:nvCxnSpPr>
              <p:cNvPr id="503" name="Straight Connector 502">
                <a:extLst>
                  <a:ext uri="{FF2B5EF4-FFF2-40B4-BE49-F238E27FC236}">
                    <a16:creationId xmlns:a16="http://schemas.microsoft.com/office/drawing/2014/main" id="{8C8C39CD-F1F9-B258-D62D-13B950EFF81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F5697270-75C2-332D-2238-091774EF508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9" name="Group 398">
              <a:extLst>
                <a:ext uri="{FF2B5EF4-FFF2-40B4-BE49-F238E27FC236}">
                  <a16:creationId xmlns:a16="http://schemas.microsoft.com/office/drawing/2014/main" id="{8AA634D2-6AC6-AE86-BBC8-D63965BF7EE1}"/>
                </a:ext>
              </a:extLst>
            </p:cNvPr>
            <p:cNvGrpSpPr/>
            <p:nvPr/>
          </p:nvGrpSpPr>
          <p:grpSpPr>
            <a:xfrm>
              <a:off x="2611315" y="2290662"/>
              <a:ext cx="108178" cy="108178"/>
              <a:chOff x="11906226" y="3185346"/>
              <a:chExt cx="117571" cy="117571"/>
            </a:xfrm>
          </p:grpSpPr>
          <p:cxnSp>
            <p:nvCxnSpPr>
              <p:cNvPr id="501" name="Straight Connector 500">
                <a:extLst>
                  <a:ext uri="{FF2B5EF4-FFF2-40B4-BE49-F238E27FC236}">
                    <a16:creationId xmlns:a16="http://schemas.microsoft.com/office/drawing/2014/main" id="{0EFF97D1-C6EB-B213-8DF7-2EDACC39BC3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964BD673-FDD5-D522-C86C-735D6E25CF1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8CC4C979-AC96-FF2C-CF8A-4A007FB66C8E}"/>
                </a:ext>
              </a:extLst>
            </p:cNvPr>
            <p:cNvGrpSpPr/>
            <p:nvPr/>
          </p:nvGrpSpPr>
          <p:grpSpPr>
            <a:xfrm>
              <a:off x="3925765" y="2535931"/>
              <a:ext cx="108178" cy="108178"/>
              <a:chOff x="11906226" y="3185346"/>
              <a:chExt cx="117571" cy="117571"/>
            </a:xfrm>
          </p:grpSpPr>
          <p:cxnSp>
            <p:nvCxnSpPr>
              <p:cNvPr id="499" name="Straight Connector 498">
                <a:extLst>
                  <a:ext uri="{FF2B5EF4-FFF2-40B4-BE49-F238E27FC236}">
                    <a16:creationId xmlns:a16="http://schemas.microsoft.com/office/drawing/2014/main" id="{DE322909-77C7-1704-0E24-A49B165C535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BCB7CA34-7082-1E5F-4FE8-B9245212A0A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04EE6501-AB44-7693-0F1F-084BA1F44C03}"/>
                </a:ext>
              </a:extLst>
            </p:cNvPr>
            <p:cNvGrpSpPr/>
            <p:nvPr/>
          </p:nvGrpSpPr>
          <p:grpSpPr>
            <a:xfrm>
              <a:off x="3944815" y="2535931"/>
              <a:ext cx="108178" cy="108178"/>
              <a:chOff x="11906226" y="3185346"/>
              <a:chExt cx="117571" cy="117571"/>
            </a:xfrm>
          </p:grpSpPr>
          <p:cxnSp>
            <p:nvCxnSpPr>
              <p:cNvPr id="497" name="Straight Connector 496">
                <a:extLst>
                  <a:ext uri="{FF2B5EF4-FFF2-40B4-BE49-F238E27FC236}">
                    <a16:creationId xmlns:a16="http://schemas.microsoft.com/office/drawing/2014/main" id="{302DF684-3098-9007-F2B5-9F7B9242C37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4CDE1289-8F88-03E9-20E3-DC3A71BB4D6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2" name="Group 401">
              <a:extLst>
                <a:ext uri="{FF2B5EF4-FFF2-40B4-BE49-F238E27FC236}">
                  <a16:creationId xmlns:a16="http://schemas.microsoft.com/office/drawing/2014/main" id="{6B80402B-E5F0-37A9-0502-BBC8870DE306}"/>
                </a:ext>
              </a:extLst>
            </p:cNvPr>
            <p:cNvGrpSpPr/>
            <p:nvPr/>
          </p:nvGrpSpPr>
          <p:grpSpPr>
            <a:xfrm>
              <a:off x="4090071" y="2535931"/>
              <a:ext cx="108178" cy="108178"/>
              <a:chOff x="11906226" y="3185346"/>
              <a:chExt cx="117571" cy="117571"/>
            </a:xfrm>
          </p:grpSpPr>
          <p:cxnSp>
            <p:nvCxnSpPr>
              <p:cNvPr id="495" name="Straight Connector 494">
                <a:extLst>
                  <a:ext uri="{FF2B5EF4-FFF2-40B4-BE49-F238E27FC236}">
                    <a16:creationId xmlns:a16="http://schemas.microsoft.com/office/drawing/2014/main" id="{505B54A8-A15E-1D4E-1A63-E2C62F04955A}"/>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E0C95007-F4F5-98B7-8751-81F052F008D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4EE247A3-EA14-D24E-D31F-785452F3AB05}"/>
                </a:ext>
              </a:extLst>
            </p:cNvPr>
            <p:cNvGrpSpPr/>
            <p:nvPr/>
          </p:nvGrpSpPr>
          <p:grpSpPr>
            <a:xfrm>
              <a:off x="4171033" y="2581174"/>
              <a:ext cx="108178" cy="108178"/>
              <a:chOff x="11906226" y="3185346"/>
              <a:chExt cx="117571" cy="117571"/>
            </a:xfrm>
          </p:grpSpPr>
          <p:cxnSp>
            <p:nvCxnSpPr>
              <p:cNvPr id="493" name="Straight Connector 492">
                <a:extLst>
                  <a:ext uri="{FF2B5EF4-FFF2-40B4-BE49-F238E27FC236}">
                    <a16:creationId xmlns:a16="http://schemas.microsoft.com/office/drawing/2014/main" id="{233210E7-4B7A-CD0E-EE1E-B95059AE670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B54024AE-6539-8D9B-7577-DE5E9B3E478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BB39EA82-37F9-F3BD-8968-C8A72C75AFAD}"/>
                </a:ext>
              </a:extLst>
            </p:cNvPr>
            <p:cNvGrpSpPr/>
            <p:nvPr/>
          </p:nvGrpSpPr>
          <p:grpSpPr>
            <a:xfrm>
              <a:off x="4285333" y="2581174"/>
              <a:ext cx="108178" cy="108178"/>
              <a:chOff x="11906226" y="3185346"/>
              <a:chExt cx="117571" cy="117571"/>
            </a:xfrm>
          </p:grpSpPr>
          <p:cxnSp>
            <p:nvCxnSpPr>
              <p:cNvPr id="491" name="Straight Connector 490">
                <a:extLst>
                  <a:ext uri="{FF2B5EF4-FFF2-40B4-BE49-F238E27FC236}">
                    <a16:creationId xmlns:a16="http://schemas.microsoft.com/office/drawing/2014/main" id="{5A8AD0B6-9340-F12C-6FC6-1086C0BE874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815C8539-22FD-B813-37C9-B3D91D43732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5" name="Group 404">
              <a:extLst>
                <a:ext uri="{FF2B5EF4-FFF2-40B4-BE49-F238E27FC236}">
                  <a16:creationId xmlns:a16="http://schemas.microsoft.com/office/drawing/2014/main" id="{E58E8A6C-42DB-BEC1-37FA-0866152A679D}"/>
                </a:ext>
              </a:extLst>
            </p:cNvPr>
            <p:cNvGrpSpPr/>
            <p:nvPr/>
          </p:nvGrpSpPr>
          <p:grpSpPr>
            <a:xfrm>
              <a:off x="4387727" y="2604987"/>
              <a:ext cx="108178" cy="108178"/>
              <a:chOff x="11906226" y="3185346"/>
              <a:chExt cx="117571" cy="117571"/>
            </a:xfrm>
          </p:grpSpPr>
          <p:cxnSp>
            <p:nvCxnSpPr>
              <p:cNvPr id="489" name="Straight Connector 488">
                <a:extLst>
                  <a:ext uri="{FF2B5EF4-FFF2-40B4-BE49-F238E27FC236}">
                    <a16:creationId xmlns:a16="http://schemas.microsoft.com/office/drawing/2014/main" id="{337FDDB7-952A-AA52-B40C-BADE24EF18E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4F5A62CA-DBD3-ECBF-2A98-BD413CF6E95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FC93D22D-F0DC-C332-3ABF-A920BC33251D}"/>
                </a:ext>
              </a:extLst>
            </p:cNvPr>
            <p:cNvGrpSpPr/>
            <p:nvPr/>
          </p:nvGrpSpPr>
          <p:grpSpPr>
            <a:xfrm>
              <a:off x="4559177" y="2650231"/>
              <a:ext cx="108178" cy="108178"/>
              <a:chOff x="11906226" y="3185346"/>
              <a:chExt cx="117571" cy="117571"/>
            </a:xfrm>
          </p:grpSpPr>
          <p:cxnSp>
            <p:nvCxnSpPr>
              <p:cNvPr id="487" name="Straight Connector 486">
                <a:extLst>
                  <a:ext uri="{FF2B5EF4-FFF2-40B4-BE49-F238E27FC236}">
                    <a16:creationId xmlns:a16="http://schemas.microsoft.com/office/drawing/2014/main" id="{63E72340-63C1-EEA8-3AA9-3055371FE73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B481E03F-5542-8849-8A30-D824FCBCD57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F28557AC-0FB5-2797-5537-81777E3623D3}"/>
                </a:ext>
              </a:extLst>
            </p:cNvPr>
            <p:cNvGrpSpPr/>
            <p:nvPr/>
          </p:nvGrpSpPr>
          <p:grpSpPr>
            <a:xfrm>
              <a:off x="4399633" y="2604987"/>
              <a:ext cx="108178" cy="108178"/>
              <a:chOff x="11906226" y="3185346"/>
              <a:chExt cx="117571" cy="117571"/>
            </a:xfrm>
          </p:grpSpPr>
          <p:cxnSp>
            <p:nvCxnSpPr>
              <p:cNvPr id="485" name="Straight Connector 484">
                <a:extLst>
                  <a:ext uri="{FF2B5EF4-FFF2-40B4-BE49-F238E27FC236}">
                    <a16:creationId xmlns:a16="http://schemas.microsoft.com/office/drawing/2014/main" id="{7E5BCE4F-8118-3E6C-4068-7AD716954363}"/>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66C1C378-C30B-D491-195D-A9434736889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28AB9116-3160-5491-EE46-71BFFD6F99A3}"/>
                </a:ext>
              </a:extLst>
            </p:cNvPr>
            <p:cNvGrpSpPr/>
            <p:nvPr/>
          </p:nvGrpSpPr>
          <p:grpSpPr>
            <a:xfrm>
              <a:off x="4871120" y="2759768"/>
              <a:ext cx="108178" cy="108178"/>
              <a:chOff x="11906226" y="3185346"/>
              <a:chExt cx="117571" cy="117571"/>
            </a:xfrm>
          </p:grpSpPr>
          <p:cxnSp>
            <p:nvCxnSpPr>
              <p:cNvPr id="483" name="Straight Connector 482">
                <a:extLst>
                  <a:ext uri="{FF2B5EF4-FFF2-40B4-BE49-F238E27FC236}">
                    <a16:creationId xmlns:a16="http://schemas.microsoft.com/office/drawing/2014/main" id="{59DF17A7-2909-2AB6-0108-D63DA5E59CAD}"/>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2F2F6232-BA9A-E5BD-3D4E-39CAB272E69A}"/>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B306944C-36E7-B0CF-455E-F443B64E7BA6}"/>
                </a:ext>
              </a:extLst>
            </p:cNvPr>
            <p:cNvGrpSpPr/>
            <p:nvPr/>
          </p:nvGrpSpPr>
          <p:grpSpPr>
            <a:xfrm>
              <a:off x="4997327" y="2781200"/>
              <a:ext cx="108178" cy="108178"/>
              <a:chOff x="11906226" y="3185346"/>
              <a:chExt cx="117571" cy="117571"/>
            </a:xfrm>
          </p:grpSpPr>
          <p:cxnSp>
            <p:nvCxnSpPr>
              <p:cNvPr id="481" name="Straight Connector 480">
                <a:extLst>
                  <a:ext uri="{FF2B5EF4-FFF2-40B4-BE49-F238E27FC236}">
                    <a16:creationId xmlns:a16="http://schemas.microsoft.com/office/drawing/2014/main" id="{EB855CC7-27C4-5E2F-280A-57480B780943}"/>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7531C5E3-D29F-CB11-40DB-829E20055EDF}"/>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FBF68593-1933-974A-402A-C101E13A2AAF}"/>
                </a:ext>
              </a:extLst>
            </p:cNvPr>
            <p:cNvGrpSpPr/>
            <p:nvPr/>
          </p:nvGrpSpPr>
          <p:grpSpPr>
            <a:xfrm>
              <a:off x="5016377" y="2814537"/>
              <a:ext cx="108178" cy="108178"/>
              <a:chOff x="11906226" y="3185346"/>
              <a:chExt cx="117571" cy="117571"/>
            </a:xfrm>
          </p:grpSpPr>
          <p:cxnSp>
            <p:nvCxnSpPr>
              <p:cNvPr id="479" name="Straight Connector 478">
                <a:extLst>
                  <a:ext uri="{FF2B5EF4-FFF2-40B4-BE49-F238E27FC236}">
                    <a16:creationId xmlns:a16="http://schemas.microsoft.com/office/drawing/2014/main" id="{F35C5DA6-931A-A0FA-C220-41ECFE5F411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7969381C-BD4F-3974-3AFC-F428BE8357C3}"/>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1" name="Group 410">
              <a:extLst>
                <a:ext uri="{FF2B5EF4-FFF2-40B4-BE49-F238E27FC236}">
                  <a16:creationId xmlns:a16="http://schemas.microsoft.com/office/drawing/2014/main" id="{BD58C840-476D-4922-BEA9-B049C45BEE1C}"/>
                </a:ext>
              </a:extLst>
            </p:cNvPr>
            <p:cNvGrpSpPr/>
            <p:nvPr/>
          </p:nvGrpSpPr>
          <p:grpSpPr>
            <a:xfrm>
              <a:off x="5056859" y="2814537"/>
              <a:ext cx="108178" cy="108178"/>
              <a:chOff x="11906226" y="3185346"/>
              <a:chExt cx="117571" cy="117571"/>
            </a:xfrm>
          </p:grpSpPr>
          <p:cxnSp>
            <p:nvCxnSpPr>
              <p:cNvPr id="477" name="Straight Connector 476">
                <a:extLst>
                  <a:ext uri="{FF2B5EF4-FFF2-40B4-BE49-F238E27FC236}">
                    <a16:creationId xmlns:a16="http://schemas.microsoft.com/office/drawing/2014/main" id="{FDF0FC18-2A84-D94C-7219-64EDB6BB847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CB5B207D-0158-1C31-BA1E-EB8F74484EE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33531120-0EE0-C25D-CDA8-82B8BC40C473}"/>
                </a:ext>
              </a:extLst>
            </p:cNvPr>
            <p:cNvGrpSpPr/>
            <p:nvPr/>
          </p:nvGrpSpPr>
          <p:grpSpPr>
            <a:xfrm>
              <a:off x="5080672" y="2814537"/>
              <a:ext cx="108178" cy="108178"/>
              <a:chOff x="11906226" y="3185346"/>
              <a:chExt cx="117571" cy="117571"/>
            </a:xfrm>
          </p:grpSpPr>
          <p:cxnSp>
            <p:nvCxnSpPr>
              <p:cNvPr id="475" name="Straight Connector 474">
                <a:extLst>
                  <a:ext uri="{FF2B5EF4-FFF2-40B4-BE49-F238E27FC236}">
                    <a16:creationId xmlns:a16="http://schemas.microsoft.com/office/drawing/2014/main" id="{483C555D-99E7-9EF9-383C-54FEAB219A0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72445722-C497-0AC1-A5B2-7885947D6397}"/>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79C37CB9-9C14-47E4-ACC7-A00D93D48FAF}"/>
                </a:ext>
              </a:extLst>
            </p:cNvPr>
            <p:cNvGrpSpPr/>
            <p:nvPr/>
          </p:nvGrpSpPr>
          <p:grpSpPr>
            <a:xfrm>
              <a:off x="5099722" y="2814537"/>
              <a:ext cx="108178" cy="108178"/>
              <a:chOff x="11906226" y="3185346"/>
              <a:chExt cx="117571" cy="117571"/>
            </a:xfrm>
          </p:grpSpPr>
          <p:cxnSp>
            <p:nvCxnSpPr>
              <p:cNvPr id="473" name="Straight Connector 472">
                <a:extLst>
                  <a:ext uri="{FF2B5EF4-FFF2-40B4-BE49-F238E27FC236}">
                    <a16:creationId xmlns:a16="http://schemas.microsoft.com/office/drawing/2014/main" id="{54A550B0-A76D-D1C4-5E70-3648B773AA7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D8155630-46EB-BB24-2433-E7ABBCEEA6D3}"/>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4" name="Group 413">
              <a:extLst>
                <a:ext uri="{FF2B5EF4-FFF2-40B4-BE49-F238E27FC236}">
                  <a16:creationId xmlns:a16="http://schemas.microsoft.com/office/drawing/2014/main" id="{BBF177D6-701C-3E86-BA6D-84C738DB8EDA}"/>
                </a:ext>
              </a:extLst>
            </p:cNvPr>
            <p:cNvGrpSpPr/>
            <p:nvPr/>
          </p:nvGrpSpPr>
          <p:grpSpPr>
            <a:xfrm>
              <a:off x="5118772" y="2814537"/>
              <a:ext cx="108178" cy="108178"/>
              <a:chOff x="11906226" y="3185346"/>
              <a:chExt cx="117571" cy="117571"/>
            </a:xfrm>
          </p:grpSpPr>
          <p:cxnSp>
            <p:nvCxnSpPr>
              <p:cNvPr id="471" name="Straight Connector 470">
                <a:extLst>
                  <a:ext uri="{FF2B5EF4-FFF2-40B4-BE49-F238E27FC236}">
                    <a16:creationId xmlns:a16="http://schemas.microsoft.com/office/drawing/2014/main" id="{A1141D81-5195-C620-B3E5-095D84C2D2F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A5F75F4B-B64E-D05B-E8B6-EA3C450A13F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340F6153-DFD6-E031-AC03-335529628BE7}"/>
                </a:ext>
              </a:extLst>
            </p:cNvPr>
            <p:cNvGrpSpPr/>
            <p:nvPr/>
          </p:nvGrpSpPr>
          <p:grpSpPr>
            <a:xfrm>
              <a:off x="5154491" y="2814537"/>
              <a:ext cx="108178" cy="108178"/>
              <a:chOff x="11906226" y="3185346"/>
              <a:chExt cx="117571" cy="117571"/>
            </a:xfrm>
          </p:grpSpPr>
          <p:cxnSp>
            <p:nvCxnSpPr>
              <p:cNvPr id="469" name="Straight Connector 468">
                <a:extLst>
                  <a:ext uri="{FF2B5EF4-FFF2-40B4-BE49-F238E27FC236}">
                    <a16:creationId xmlns:a16="http://schemas.microsoft.com/office/drawing/2014/main" id="{0F25C12E-39BF-FFCA-A3E2-43392C01E4E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C4D434A8-FCC9-A530-86D3-124375B5667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FD763105-79D8-E18A-9AEE-726619FF33D7}"/>
                </a:ext>
              </a:extLst>
            </p:cNvPr>
            <p:cNvGrpSpPr/>
            <p:nvPr/>
          </p:nvGrpSpPr>
          <p:grpSpPr>
            <a:xfrm>
              <a:off x="5168778" y="2814537"/>
              <a:ext cx="108178" cy="108178"/>
              <a:chOff x="11906226" y="3185346"/>
              <a:chExt cx="117571" cy="117571"/>
            </a:xfrm>
          </p:grpSpPr>
          <p:cxnSp>
            <p:nvCxnSpPr>
              <p:cNvPr id="467" name="Straight Connector 466">
                <a:extLst>
                  <a:ext uri="{FF2B5EF4-FFF2-40B4-BE49-F238E27FC236}">
                    <a16:creationId xmlns:a16="http://schemas.microsoft.com/office/drawing/2014/main" id="{823DC0BE-674A-C5D4-DAE1-2BB856A81F8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E2DF8FE8-B2C1-4E34-F0C4-7078CAB8CE8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7" name="Group 416">
              <a:extLst>
                <a:ext uri="{FF2B5EF4-FFF2-40B4-BE49-F238E27FC236}">
                  <a16:creationId xmlns:a16="http://schemas.microsoft.com/office/drawing/2014/main" id="{E9F41AA2-4906-A0B2-27A0-A0D16977A5F3}"/>
                </a:ext>
              </a:extLst>
            </p:cNvPr>
            <p:cNvGrpSpPr/>
            <p:nvPr/>
          </p:nvGrpSpPr>
          <p:grpSpPr>
            <a:xfrm>
              <a:off x="5180684" y="2814537"/>
              <a:ext cx="108178" cy="108178"/>
              <a:chOff x="11906226" y="3185346"/>
              <a:chExt cx="117571" cy="117571"/>
            </a:xfrm>
          </p:grpSpPr>
          <p:cxnSp>
            <p:nvCxnSpPr>
              <p:cNvPr id="465" name="Straight Connector 464">
                <a:extLst>
                  <a:ext uri="{FF2B5EF4-FFF2-40B4-BE49-F238E27FC236}">
                    <a16:creationId xmlns:a16="http://schemas.microsoft.com/office/drawing/2014/main" id="{6816B5B8-55BD-6AE4-EC00-08880ED4DCF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B566E573-D212-1613-A31A-E646B4CC8F4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9E1CFF17-B237-91C7-DFDA-99BE7D47CD6D}"/>
                </a:ext>
              </a:extLst>
            </p:cNvPr>
            <p:cNvGrpSpPr/>
            <p:nvPr/>
          </p:nvGrpSpPr>
          <p:grpSpPr>
            <a:xfrm>
              <a:off x="5299747" y="2835968"/>
              <a:ext cx="108178" cy="108178"/>
              <a:chOff x="11906226" y="3185346"/>
              <a:chExt cx="117571" cy="117571"/>
            </a:xfrm>
          </p:grpSpPr>
          <p:cxnSp>
            <p:nvCxnSpPr>
              <p:cNvPr id="463" name="Straight Connector 462">
                <a:extLst>
                  <a:ext uri="{FF2B5EF4-FFF2-40B4-BE49-F238E27FC236}">
                    <a16:creationId xmlns:a16="http://schemas.microsoft.com/office/drawing/2014/main" id="{694584EF-EE21-B8F7-DA0B-35314C48CCB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34204F05-74AA-ECEB-8140-1E9DE11AA81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5BDD536F-61FF-FAE4-E234-24A6DAF37CE7}"/>
                </a:ext>
              </a:extLst>
            </p:cNvPr>
            <p:cNvGrpSpPr/>
            <p:nvPr/>
          </p:nvGrpSpPr>
          <p:grpSpPr>
            <a:xfrm>
              <a:off x="5316416" y="2835968"/>
              <a:ext cx="108178" cy="108178"/>
              <a:chOff x="11906226" y="3185346"/>
              <a:chExt cx="117571" cy="117571"/>
            </a:xfrm>
          </p:grpSpPr>
          <p:cxnSp>
            <p:nvCxnSpPr>
              <p:cNvPr id="461" name="Straight Connector 460">
                <a:extLst>
                  <a:ext uri="{FF2B5EF4-FFF2-40B4-BE49-F238E27FC236}">
                    <a16:creationId xmlns:a16="http://schemas.microsoft.com/office/drawing/2014/main" id="{B22AF833-9B00-A1EF-97AC-9DC4B8593843}"/>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B4D3F6EB-195C-BB63-E4C7-42B1A584490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0" name="Group 419">
              <a:extLst>
                <a:ext uri="{FF2B5EF4-FFF2-40B4-BE49-F238E27FC236}">
                  <a16:creationId xmlns:a16="http://schemas.microsoft.com/office/drawing/2014/main" id="{B0ED6B72-4ED6-37D1-C9E4-B8C71ABABCA3}"/>
                </a:ext>
              </a:extLst>
            </p:cNvPr>
            <p:cNvGrpSpPr/>
            <p:nvPr/>
          </p:nvGrpSpPr>
          <p:grpSpPr>
            <a:xfrm>
              <a:off x="5342610" y="2835968"/>
              <a:ext cx="108178" cy="108178"/>
              <a:chOff x="11906226" y="3185346"/>
              <a:chExt cx="117571" cy="117571"/>
            </a:xfrm>
          </p:grpSpPr>
          <p:cxnSp>
            <p:nvCxnSpPr>
              <p:cNvPr id="459" name="Straight Connector 458">
                <a:extLst>
                  <a:ext uri="{FF2B5EF4-FFF2-40B4-BE49-F238E27FC236}">
                    <a16:creationId xmlns:a16="http://schemas.microsoft.com/office/drawing/2014/main" id="{887C7E43-F947-BA98-C66B-97CE039C8A4A}"/>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1A34425B-C019-9DAD-FDBE-AE67B41F325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F3796CBB-26C1-D564-E997-285EC62B5A07}"/>
                </a:ext>
              </a:extLst>
            </p:cNvPr>
            <p:cNvGrpSpPr/>
            <p:nvPr/>
          </p:nvGrpSpPr>
          <p:grpSpPr>
            <a:xfrm>
              <a:off x="5361660" y="2835968"/>
              <a:ext cx="108178" cy="108178"/>
              <a:chOff x="11906226" y="3185346"/>
              <a:chExt cx="117571" cy="117571"/>
            </a:xfrm>
          </p:grpSpPr>
          <p:cxnSp>
            <p:nvCxnSpPr>
              <p:cNvPr id="457" name="Straight Connector 456">
                <a:extLst>
                  <a:ext uri="{FF2B5EF4-FFF2-40B4-BE49-F238E27FC236}">
                    <a16:creationId xmlns:a16="http://schemas.microsoft.com/office/drawing/2014/main" id="{F30685E4-8641-7F5A-7694-6B5EA1A0C6A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D5CA1875-738B-D04E-A71F-B27DD0C6347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2EF06E58-A40A-397B-2843-5C96370EFA47}"/>
                </a:ext>
              </a:extLst>
            </p:cNvPr>
            <p:cNvGrpSpPr/>
            <p:nvPr/>
          </p:nvGrpSpPr>
          <p:grpSpPr>
            <a:xfrm>
              <a:off x="5385473" y="2835968"/>
              <a:ext cx="108178" cy="108178"/>
              <a:chOff x="11906226" y="3185346"/>
              <a:chExt cx="117571" cy="117571"/>
            </a:xfrm>
          </p:grpSpPr>
          <p:cxnSp>
            <p:nvCxnSpPr>
              <p:cNvPr id="455" name="Straight Connector 454">
                <a:extLst>
                  <a:ext uri="{FF2B5EF4-FFF2-40B4-BE49-F238E27FC236}">
                    <a16:creationId xmlns:a16="http://schemas.microsoft.com/office/drawing/2014/main" id="{EBDE4E8B-BAC5-CF29-4BE9-4216CB94C10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3C1F6F97-9969-19B3-437B-F8A0786A9E59}"/>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DF7F0396-168E-CC24-CEB6-3DA2E4B5F415}"/>
                </a:ext>
              </a:extLst>
            </p:cNvPr>
            <p:cNvGrpSpPr/>
            <p:nvPr/>
          </p:nvGrpSpPr>
          <p:grpSpPr>
            <a:xfrm>
              <a:off x="5430717" y="2835968"/>
              <a:ext cx="108178" cy="108178"/>
              <a:chOff x="11906226" y="3185346"/>
              <a:chExt cx="117571" cy="117571"/>
            </a:xfrm>
          </p:grpSpPr>
          <p:cxnSp>
            <p:nvCxnSpPr>
              <p:cNvPr id="453" name="Straight Connector 452">
                <a:extLst>
                  <a:ext uri="{FF2B5EF4-FFF2-40B4-BE49-F238E27FC236}">
                    <a16:creationId xmlns:a16="http://schemas.microsoft.com/office/drawing/2014/main" id="{40A6BF2C-FB87-D6FB-EC5A-69E5AEF4573D}"/>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A851CCDD-86C9-9473-1BDA-9351A814EF5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4" name="Group 423">
              <a:extLst>
                <a:ext uri="{FF2B5EF4-FFF2-40B4-BE49-F238E27FC236}">
                  <a16:creationId xmlns:a16="http://schemas.microsoft.com/office/drawing/2014/main" id="{5A6F90DB-06B5-0673-0C39-31FF8339910B}"/>
                </a:ext>
              </a:extLst>
            </p:cNvPr>
            <p:cNvGrpSpPr/>
            <p:nvPr/>
          </p:nvGrpSpPr>
          <p:grpSpPr>
            <a:xfrm>
              <a:off x="5459292" y="2835968"/>
              <a:ext cx="108178" cy="108178"/>
              <a:chOff x="11906226" y="3185346"/>
              <a:chExt cx="117571" cy="117571"/>
            </a:xfrm>
          </p:grpSpPr>
          <p:cxnSp>
            <p:nvCxnSpPr>
              <p:cNvPr id="451" name="Straight Connector 450">
                <a:extLst>
                  <a:ext uri="{FF2B5EF4-FFF2-40B4-BE49-F238E27FC236}">
                    <a16:creationId xmlns:a16="http://schemas.microsoft.com/office/drawing/2014/main" id="{82FB53FD-006F-478E-21EB-A75C25E7E39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6C5CEFD3-F128-3011-35C1-AE8C492DCC0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6EB11640-89B6-8D40-3E17-57E16E90E7CD}"/>
                </a:ext>
              </a:extLst>
            </p:cNvPr>
            <p:cNvGrpSpPr/>
            <p:nvPr/>
          </p:nvGrpSpPr>
          <p:grpSpPr>
            <a:xfrm>
              <a:off x="5471198" y="2924075"/>
              <a:ext cx="108178" cy="108178"/>
              <a:chOff x="11906226" y="3185346"/>
              <a:chExt cx="117571" cy="117571"/>
            </a:xfrm>
          </p:grpSpPr>
          <p:cxnSp>
            <p:nvCxnSpPr>
              <p:cNvPr id="449" name="Straight Connector 448">
                <a:extLst>
                  <a:ext uri="{FF2B5EF4-FFF2-40B4-BE49-F238E27FC236}">
                    <a16:creationId xmlns:a16="http://schemas.microsoft.com/office/drawing/2014/main" id="{F7606696-48D9-C5E7-679F-A361C009D81A}"/>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97936C87-157A-9F44-4CCB-899A8EF2D87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36E8C25C-4F54-A9CA-2DEC-380A55E1D3C9}"/>
                </a:ext>
              </a:extLst>
            </p:cNvPr>
            <p:cNvGrpSpPr/>
            <p:nvPr/>
          </p:nvGrpSpPr>
          <p:grpSpPr>
            <a:xfrm>
              <a:off x="5495011" y="2924075"/>
              <a:ext cx="108178" cy="108178"/>
              <a:chOff x="11906226" y="3185346"/>
              <a:chExt cx="117571" cy="117571"/>
            </a:xfrm>
          </p:grpSpPr>
          <p:cxnSp>
            <p:nvCxnSpPr>
              <p:cNvPr id="447" name="Straight Connector 446">
                <a:extLst>
                  <a:ext uri="{FF2B5EF4-FFF2-40B4-BE49-F238E27FC236}">
                    <a16:creationId xmlns:a16="http://schemas.microsoft.com/office/drawing/2014/main" id="{D1C7A3CB-CD26-72DC-43E4-105C49C644A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21B0A5F0-7F57-3750-9CF7-85D05D9037B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5CC3007E-8F23-52A0-8DDC-CDD48B369AD9}"/>
                </a:ext>
              </a:extLst>
            </p:cNvPr>
            <p:cNvGrpSpPr/>
            <p:nvPr/>
          </p:nvGrpSpPr>
          <p:grpSpPr>
            <a:xfrm>
              <a:off x="5611693" y="2924075"/>
              <a:ext cx="108178" cy="108178"/>
              <a:chOff x="11906226" y="3185346"/>
              <a:chExt cx="117571" cy="117571"/>
            </a:xfrm>
          </p:grpSpPr>
          <p:cxnSp>
            <p:nvCxnSpPr>
              <p:cNvPr id="445" name="Straight Connector 444">
                <a:extLst>
                  <a:ext uri="{FF2B5EF4-FFF2-40B4-BE49-F238E27FC236}">
                    <a16:creationId xmlns:a16="http://schemas.microsoft.com/office/drawing/2014/main" id="{6BAD728E-9BC1-2F8D-7DAB-CA955A80002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C96ED179-D10B-EB80-B330-CB255F927A3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6970B35A-6C4C-7171-7C0C-AC28D0225191}"/>
                </a:ext>
              </a:extLst>
            </p:cNvPr>
            <p:cNvGrpSpPr/>
            <p:nvPr/>
          </p:nvGrpSpPr>
          <p:grpSpPr>
            <a:xfrm>
              <a:off x="5752187" y="2924075"/>
              <a:ext cx="108178" cy="108178"/>
              <a:chOff x="11906226" y="3185346"/>
              <a:chExt cx="117571" cy="117571"/>
            </a:xfrm>
          </p:grpSpPr>
          <p:cxnSp>
            <p:nvCxnSpPr>
              <p:cNvPr id="443" name="Straight Connector 442">
                <a:extLst>
                  <a:ext uri="{FF2B5EF4-FFF2-40B4-BE49-F238E27FC236}">
                    <a16:creationId xmlns:a16="http://schemas.microsoft.com/office/drawing/2014/main" id="{63C72931-CDD8-0675-98B0-568088E5309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008B2468-A677-3455-EF91-6FDA7A4FD6B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7F39B200-35C3-8B5A-9A9B-E52B510132C0}"/>
                </a:ext>
              </a:extLst>
            </p:cNvPr>
            <p:cNvGrpSpPr/>
            <p:nvPr/>
          </p:nvGrpSpPr>
          <p:grpSpPr>
            <a:xfrm>
              <a:off x="5766475" y="2924075"/>
              <a:ext cx="108178" cy="108178"/>
              <a:chOff x="11906226" y="3185346"/>
              <a:chExt cx="117571" cy="117571"/>
            </a:xfrm>
          </p:grpSpPr>
          <p:cxnSp>
            <p:nvCxnSpPr>
              <p:cNvPr id="441" name="Straight Connector 440">
                <a:extLst>
                  <a:ext uri="{FF2B5EF4-FFF2-40B4-BE49-F238E27FC236}">
                    <a16:creationId xmlns:a16="http://schemas.microsoft.com/office/drawing/2014/main" id="{783C1C14-4ABB-B910-545A-04C87985745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CC753171-18F8-9DBF-7E00-C559982D1C2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0" name="Group 429">
              <a:extLst>
                <a:ext uri="{FF2B5EF4-FFF2-40B4-BE49-F238E27FC236}">
                  <a16:creationId xmlns:a16="http://schemas.microsoft.com/office/drawing/2014/main" id="{7072EFA4-7116-CA8C-81C4-C384FBD58961}"/>
                </a:ext>
              </a:extLst>
            </p:cNvPr>
            <p:cNvGrpSpPr/>
            <p:nvPr/>
          </p:nvGrpSpPr>
          <p:grpSpPr>
            <a:xfrm>
              <a:off x="5811719" y="2924075"/>
              <a:ext cx="108178" cy="108178"/>
              <a:chOff x="11906226" y="3185346"/>
              <a:chExt cx="117571" cy="117571"/>
            </a:xfrm>
          </p:grpSpPr>
          <p:cxnSp>
            <p:nvCxnSpPr>
              <p:cNvPr id="439" name="Straight Connector 438">
                <a:extLst>
                  <a:ext uri="{FF2B5EF4-FFF2-40B4-BE49-F238E27FC236}">
                    <a16:creationId xmlns:a16="http://schemas.microsoft.com/office/drawing/2014/main" id="{52A691E5-7776-C5BC-D244-16E081D5F47D}"/>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D221C524-DA82-267D-F362-4A9900D2A1C7}"/>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C4827FF3-8C3C-1DE1-4BC8-CF7C1F049334}"/>
                </a:ext>
              </a:extLst>
            </p:cNvPr>
            <p:cNvGrpSpPr/>
            <p:nvPr/>
          </p:nvGrpSpPr>
          <p:grpSpPr>
            <a:xfrm>
              <a:off x="5847438" y="2924075"/>
              <a:ext cx="108178" cy="108178"/>
              <a:chOff x="11906226" y="3185346"/>
              <a:chExt cx="117571" cy="117571"/>
            </a:xfrm>
          </p:grpSpPr>
          <p:cxnSp>
            <p:nvCxnSpPr>
              <p:cNvPr id="437" name="Straight Connector 436">
                <a:extLst>
                  <a:ext uri="{FF2B5EF4-FFF2-40B4-BE49-F238E27FC236}">
                    <a16:creationId xmlns:a16="http://schemas.microsoft.com/office/drawing/2014/main" id="{D6D90815-757E-F763-C9BF-C93CC96A0AE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DCAE3617-FD48-2EFE-AA09-F31A868D8B6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6E7C5AA4-1E46-822C-CC3A-A272E398F0AA}"/>
                </a:ext>
              </a:extLst>
            </p:cNvPr>
            <p:cNvGrpSpPr/>
            <p:nvPr/>
          </p:nvGrpSpPr>
          <p:grpSpPr>
            <a:xfrm>
              <a:off x="5930782" y="2924075"/>
              <a:ext cx="108178" cy="108178"/>
              <a:chOff x="11906226" y="3185346"/>
              <a:chExt cx="117571" cy="117571"/>
            </a:xfrm>
          </p:grpSpPr>
          <p:cxnSp>
            <p:nvCxnSpPr>
              <p:cNvPr id="435" name="Straight Connector 434">
                <a:extLst>
                  <a:ext uri="{FF2B5EF4-FFF2-40B4-BE49-F238E27FC236}">
                    <a16:creationId xmlns:a16="http://schemas.microsoft.com/office/drawing/2014/main" id="{A930D003-43AF-7892-D606-CC15C435740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917A5DF5-9520-BEAE-E84C-8A4B5897BE5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sp>
          <p:nvSpPr>
            <p:cNvPr id="433" name="Freeform: Shape 432">
              <a:extLst>
                <a:ext uri="{FF2B5EF4-FFF2-40B4-BE49-F238E27FC236}">
                  <a16:creationId xmlns:a16="http://schemas.microsoft.com/office/drawing/2014/main" id="{37AC44A1-06A0-27BD-FF37-E71333194A56}"/>
                </a:ext>
              </a:extLst>
            </p:cNvPr>
            <p:cNvSpPr/>
            <p:nvPr/>
          </p:nvSpPr>
          <p:spPr bwMode="auto">
            <a:xfrm>
              <a:off x="1154906" y="2116931"/>
              <a:ext cx="2876550" cy="466725"/>
            </a:xfrm>
            <a:custGeom>
              <a:avLst/>
              <a:gdLst>
                <a:gd name="connsiteX0" fmla="*/ 0 w 2876550"/>
                <a:gd name="connsiteY0" fmla="*/ 0 h 466725"/>
                <a:gd name="connsiteX1" fmla="*/ 66675 w 2876550"/>
                <a:gd name="connsiteY1" fmla="*/ 0 h 466725"/>
                <a:gd name="connsiteX2" fmla="*/ 66675 w 2876550"/>
                <a:gd name="connsiteY2" fmla="*/ 16669 h 466725"/>
                <a:gd name="connsiteX3" fmla="*/ 102394 w 2876550"/>
                <a:gd name="connsiteY3" fmla="*/ 16669 h 466725"/>
                <a:gd name="connsiteX4" fmla="*/ 102394 w 2876550"/>
                <a:gd name="connsiteY4" fmla="*/ 35719 h 466725"/>
                <a:gd name="connsiteX5" fmla="*/ 157163 w 2876550"/>
                <a:gd name="connsiteY5" fmla="*/ 35719 h 466725"/>
                <a:gd name="connsiteX6" fmla="*/ 157163 w 2876550"/>
                <a:gd name="connsiteY6" fmla="*/ 47625 h 466725"/>
                <a:gd name="connsiteX7" fmla="*/ 250032 w 2876550"/>
                <a:gd name="connsiteY7" fmla="*/ 47625 h 466725"/>
                <a:gd name="connsiteX8" fmla="*/ 250032 w 2876550"/>
                <a:gd name="connsiteY8" fmla="*/ 47625 h 466725"/>
                <a:gd name="connsiteX9" fmla="*/ 297657 w 2876550"/>
                <a:gd name="connsiteY9" fmla="*/ 47625 h 466725"/>
                <a:gd name="connsiteX10" fmla="*/ 297657 w 2876550"/>
                <a:gd name="connsiteY10" fmla="*/ 69057 h 466725"/>
                <a:gd name="connsiteX11" fmla="*/ 476250 w 2876550"/>
                <a:gd name="connsiteY11" fmla="*/ 69057 h 466725"/>
                <a:gd name="connsiteX12" fmla="*/ 476250 w 2876550"/>
                <a:gd name="connsiteY12" fmla="*/ 95250 h 466725"/>
                <a:gd name="connsiteX13" fmla="*/ 659607 w 2876550"/>
                <a:gd name="connsiteY13" fmla="*/ 95250 h 466725"/>
                <a:gd name="connsiteX14" fmla="*/ 659607 w 2876550"/>
                <a:gd name="connsiteY14" fmla="*/ 95250 h 466725"/>
                <a:gd name="connsiteX15" fmla="*/ 659607 w 2876550"/>
                <a:gd name="connsiteY15" fmla="*/ 111919 h 466725"/>
                <a:gd name="connsiteX16" fmla="*/ 757238 w 2876550"/>
                <a:gd name="connsiteY16" fmla="*/ 111919 h 466725"/>
                <a:gd name="connsiteX17" fmla="*/ 757238 w 2876550"/>
                <a:gd name="connsiteY17" fmla="*/ 123825 h 466725"/>
                <a:gd name="connsiteX18" fmla="*/ 900113 w 2876550"/>
                <a:gd name="connsiteY18" fmla="*/ 123825 h 466725"/>
                <a:gd name="connsiteX19" fmla="*/ 900113 w 2876550"/>
                <a:gd name="connsiteY19" fmla="*/ 142875 h 466725"/>
                <a:gd name="connsiteX20" fmla="*/ 1050132 w 2876550"/>
                <a:gd name="connsiteY20" fmla="*/ 142875 h 466725"/>
                <a:gd name="connsiteX21" fmla="*/ 1050132 w 2876550"/>
                <a:gd name="connsiteY21" fmla="*/ 161925 h 466725"/>
                <a:gd name="connsiteX22" fmla="*/ 1138238 w 2876550"/>
                <a:gd name="connsiteY22" fmla="*/ 161925 h 466725"/>
                <a:gd name="connsiteX23" fmla="*/ 1138238 w 2876550"/>
                <a:gd name="connsiteY23" fmla="*/ 183357 h 466725"/>
                <a:gd name="connsiteX24" fmla="*/ 1273969 w 2876550"/>
                <a:gd name="connsiteY24" fmla="*/ 183357 h 466725"/>
                <a:gd name="connsiteX25" fmla="*/ 1273969 w 2876550"/>
                <a:gd name="connsiteY25" fmla="*/ 190500 h 466725"/>
                <a:gd name="connsiteX26" fmla="*/ 1347788 w 2876550"/>
                <a:gd name="connsiteY26" fmla="*/ 190500 h 466725"/>
                <a:gd name="connsiteX27" fmla="*/ 1347788 w 2876550"/>
                <a:gd name="connsiteY27" fmla="*/ 214313 h 466725"/>
                <a:gd name="connsiteX28" fmla="*/ 1378744 w 2876550"/>
                <a:gd name="connsiteY28" fmla="*/ 214313 h 466725"/>
                <a:gd name="connsiteX29" fmla="*/ 1378744 w 2876550"/>
                <a:gd name="connsiteY29" fmla="*/ 230982 h 466725"/>
                <a:gd name="connsiteX30" fmla="*/ 1552575 w 2876550"/>
                <a:gd name="connsiteY30" fmla="*/ 230982 h 466725"/>
                <a:gd name="connsiteX31" fmla="*/ 1552575 w 2876550"/>
                <a:gd name="connsiteY31" fmla="*/ 250032 h 466725"/>
                <a:gd name="connsiteX32" fmla="*/ 1659732 w 2876550"/>
                <a:gd name="connsiteY32" fmla="*/ 250032 h 466725"/>
                <a:gd name="connsiteX33" fmla="*/ 1662113 w 2876550"/>
                <a:gd name="connsiteY33" fmla="*/ 266700 h 466725"/>
                <a:gd name="connsiteX34" fmla="*/ 1814513 w 2876550"/>
                <a:gd name="connsiteY34" fmla="*/ 266700 h 466725"/>
                <a:gd name="connsiteX35" fmla="*/ 1814513 w 2876550"/>
                <a:gd name="connsiteY35" fmla="*/ 285750 h 466725"/>
                <a:gd name="connsiteX36" fmla="*/ 1905000 w 2876550"/>
                <a:gd name="connsiteY36" fmla="*/ 285750 h 466725"/>
                <a:gd name="connsiteX37" fmla="*/ 1905000 w 2876550"/>
                <a:gd name="connsiteY37" fmla="*/ 300038 h 466725"/>
                <a:gd name="connsiteX38" fmla="*/ 1924050 w 2876550"/>
                <a:gd name="connsiteY38" fmla="*/ 300038 h 466725"/>
                <a:gd name="connsiteX39" fmla="*/ 1924050 w 2876550"/>
                <a:gd name="connsiteY39" fmla="*/ 309563 h 466725"/>
                <a:gd name="connsiteX40" fmla="*/ 2085975 w 2876550"/>
                <a:gd name="connsiteY40" fmla="*/ 309563 h 466725"/>
                <a:gd name="connsiteX41" fmla="*/ 2085975 w 2876550"/>
                <a:gd name="connsiteY41" fmla="*/ 323850 h 466725"/>
                <a:gd name="connsiteX42" fmla="*/ 2126457 w 2876550"/>
                <a:gd name="connsiteY42" fmla="*/ 323850 h 466725"/>
                <a:gd name="connsiteX43" fmla="*/ 2126457 w 2876550"/>
                <a:gd name="connsiteY43" fmla="*/ 347663 h 466725"/>
                <a:gd name="connsiteX44" fmla="*/ 2259807 w 2876550"/>
                <a:gd name="connsiteY44" fmla="*/ 345282 h 466725"/>
                <a:gd name="connsiteX45" fmla="*/ 2262188 w 2876550"/>
                <a:gd name="connsiteY45" fmla="*/ 357188 h 466725"/>
                <a:gd name="connsiteX46" fmla="*/ 2286000 w 2876550"/>
                <a:gd name="connsiteY46" fmla="*/ 357188 h 466725"/>
                <a:gd name="connsiteX47" fmla="*/ 2286000 w 2876550"/>
                <a:gd name="connsiteY47" fmla="*/ 357188 h 466725"/>
                <a:gd name="connsiteX48" fmla="*/ 2295525 w 2876550"/>
                <a:gd name="connsiteY48" fmla="*/ 366713 h 466725"/>
                <a:gd name="connsiteX49" fmla="*/ 2419350 w 2876550"/>
                <a:gd name="connsiteY49" fmla="*/ 366713 h 466725"/>
                <a:gd name="connsiteX50" fmla="*/ 2419350 w 2876550"/>
                <a:gd name="connsiteY50" fmla="*/ 388144 h 466725"/>
                <a:gd name="connsiteX51" fmla="*/ 2609850 w 2876550"/>
                <a:gd name="connsiteY51" fmla="*/ 388144 h 466725"/>
                <a:gd name="connsiteX52" fmla="*/ 2609850 w 2876550"/>
                <a:gd name="connsiteY52" fmla="*/ 388144 h 466725"/>
                <a:gd name="connsiteX53" fmla="*/ 2616994 w 2876550"/>
                <a:gd name="connsiteY53" fmla="*/ 407194 h 466725"/>
                <a:gd name="connsiteX54" fmla="*/ 2707482 w 2876550"/>
                <a:gd name="connsiteY54" fmla="*/ 409575 h 466725"/>
                <a:gd name="connsiteX55" fmla="*/ 2707482 w 2876550"/>
                <a:gd name="connsiteY55" fmla="*/ 435769 h 466725"/>
                <a:gd name="connsiteX56" fmla="*/ 2726532 w 2876550"/>
                <a:gd name="connsiteY56" fmla="*/ 435769 h 466725"/>
                <a:gd name="connsiteX57" fmla="*/ 2726532 w 2876550"/>
                <a:gd name="connsiteY57" fmla="*/ 457200 h 466725"/>
                <a:gd name="connsiteX58" fmla="*/ 2757488 w 2876550"/>
                <a:gd name="connsiteY58" fmla="*/ 457200 h 466725"/>
                <a:gd name="connsiteX59" fmla="*/ 2757488 w 2876550"/>
                <a:gd name="connsiteY59" fmla="*/ 466725 h 466725"/>
                <a:gd name="connsiteX60" fmla="*/ 2876550 w 2876550"/>
                <a:gd name="connsiteY6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876550" h="466725">
                  <a:moveTo>
                    <a:pt x="0" y="0"/>
                  </a:moveTo>
                  <a:lnTo>
                    <a:pt x="66675" y="0"/>
                  </a:lnTo>
                  <a:lnTo>
                    <a:pt x="66675" y="16669"/>
                  </a:lnTo>
                  <a:lnTo>
                    <a:pt x="102394" y="16669"/>
                  </a:lnTo>
                  <a:lnTo>
                    <a:pt x="102394" y="35719"/>
                  </a:lnTo>
                  <a:lnTo>
                    <a:pt x="157163" y="35719"/>
                  </a:lnTo>
                  <a:lnTo>
                    <a:pt x="157163" y="47625"/>
                  </a:lnTo>
                  <a:lnTo>
                    <a:pt x="250032" y="47625"/>
                  </a:lnTo>
                  <a:lnTo>
                    <a:pt x="250032" y="47625"/>
                  </a:lnTo>
                  <a:lnTo>
                    <a:pt x="297657" y="47625"/>
                  </a:lnTo>
                  <a:lnTo>
                    <a:pt x="297657" y="69057"/>
                  </a:lnTo>
                  <a:lnTo>
                    <a:pt x="476250" y="69057"/>
                  </a:lnTo>
                  <a:lnTo>
                    <a:pt x="476250" y="95250"/>
                  </a:lnTo>
                  <a:lnTo>
                    <a:pt x="659607" y="95250"/>
                  </a:lnTo>
                  <a:lnTo>
                    <a:pt x="659607" y="95250"/>
                  </a:lnTo>
                  <a:lnTo>
                    <a:pt x="659607" y="111919"/>
                  </a:lnTo>
                  <a:lnTo>
                    <a:pt x="757238" y="111919"/>
                  </a:lnTo>
                  <a:lnTo>
                    <a:pt x="757238" y="123825"/>
                  </a:lnTo>
                  <a:lnTo>
                    <a:pt x="900113" y="123825"/>
                  </a:lnTo>
                  <a:lnTo>
                    <a:pt x="900113" y="142875"/>
                  </a:lnTo>
                  <a:lnTo>
                    <a:pt x="1050132" y="142875"/>
                  </a:lnTo>
                  <a:lnTo>
                    <a:pt x="1050132" y="161925"/>
                  </a:lnTo>
                  <a:lnTo>
                    <a:pt x="1138238" y="161925"/>
                  </a:lnTo>
                  <a:lnTo>
                    <a:pt x="1138238" y="183357"/>
                  </a:lnTo>
                  <a:lnTo>
                    <a:pt x="1273969" y="183357"/>
                  </a:lnTo>
                  <a:lnTo>
                    <a:pt x="1273969" y="190500"/>
                  </a:lnTo>
                  <a:lnTo>
                    <a:pt x="1347788" y="190500"/>
                  </a:lnTo>
                  <a:lnTo>
                    <a:pt x="1347788" y="214313"/>
                  </a:lnTo>
                  <a:lnTo>
                    <a:pt x="1378744" y="214313"/>
                  </a:lnTo>
                  <a:lnTo>
                    <a:pt x="1378744" y="230982"/>
                  </a:lnTo>
                  <a:lnTo>
                    <a:pt x="1552575" y="230982"/>
                  </a:lnTo>
                  <a:lnTo>
                    <a:pt x="1552575" y="250032"/>
                  </a:lnTo>
                  <a:lnTo>
                    <a:pt x="1659732" y="250032"/>
                  </a:lnTo>
                  <a:lnTo>
                    <a:pt x="1662113" y="266700"/>
                  </a:lnTo>
                  <a:lnTo>
                    <a:pt x="1814513" y="266700"/>
                  </a:lnTo>
                  <a:lnTo>
                    <a:pt x="1814513" y="285750"/>
                  </a:lnTo>
                  <a:lnTo>
                    <a:pt x="1905000" y="285750"/>
                  </a:lnTo>
                  <a:lnTo>
                    <a:pt x="1905000" y="300038"/>
                  </a:lnTo>
                  <a:lnTo>
                    <a:pt x="1924050" y="300038"/>
                  </a:lnTo>
                  <a:lnTo>
                    <a:pt x="1924050" y="309563"/>
                  </a:lnTo>
                  <a:lnTo>
                    <a:pt x="2085975" y="309563"/>
                  </a:lnTo>
                  <a:lnTo>
                    <a:pt x="2085975" y="323850"/>
                  </a:lnTo>
                  <a:lnTo>
                    <a:pt x="2126457" y="323850"/>
                  </a:lnTo>
                  <a:lnTo>
                    <a:pt x="2126457" y="347663"/>
                  </a:lnTo>
                  <a:lnTo>
                    <a:pt x="2259807" y="345282"/>
                  </a:lnTo>
                  <a:lnTo>
                    <a:pt x="2262188" y="357188"/>
                  </a:lnTo>
                  <a:lnTo>
                    <a:pt x="2286000" y="357188"/>
                  </a:lnTo>
                  <a:lnTo>
                    <a:pt x="2286000" y="357188"/>
                  </a:lnTo>
                  <a:lnTo>
                    <a:pt x="2295525" y="366713"/>
                  </a:lnTo>
                  <a:lnTo>
                    <a:pt x="2419350" y="366713"/>
                  </a:lnTo>
                  <a:lnTo>
                    <a:pt x="2419350" y="388144"/>
                  </a:lnTo>
                  <a:lnTo>
                    <a:pt x="2609850" y="388144"/>
                  </a:lnTo>
                  <a:lnTo>
                    <a:pt x="2609850" y="388144"/>
                  </a:lnTo>
                  <a:lnTo>
                    <a:pt x="2616994" y="407194"/>
                  </a:lnTo>
                  <a:lnTo>
                    <a:pt x="2707482" y="409575"/>
                  </a:lnTo>
                  <a:lnTo>
                    <a:pt x="2707482" y="435769"/>
                  </a:lnTo>
                  <a:lnTo>
                    <a:pt x="2726532" y="435769"/>
                  </a:lnTo>
                  <a:lnTo>
                    <a:pt x="2726532" y="457200"/>
                  </a:lnTo>
                  <a:lnTo>
                    <a:pt x="2757488" y="457200"/>
                  </a:lnTo>
                  <a:lnTo>
                    <a:pt x="2757488" y="466725"/>
                  </a:lnTo>
                  <a:lnTo>
                    <a:pt x="2876550" y="466725"/>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34" name="Freeform: Shape 433">
              <a:extLst>
                <a:ext uri="{FF2B5EF4-FFF2-40B4-BE49-F238E27FC236}">
                  <a16:creationId xmlns:a16="http://schemas.microsoft.com/office/drawing/2014/main" id="{942BFA9F-2705-E960-57FE-F2E0141DD7C9}"/>
                </a:ext>
              </a:extLst>
            </p:cNvPr>
            <p:cNvSpPr/>
            <p:nvPr/>
          </p:nvSpPr>
          <p:spPr bwMode="auto">
            <a:xfrm>
              <a:off x="4033838" y="2583656"/>
              <a:ext cx="1955006" cy="397669"/>
            </a:xfrm>
            <a:custGeom>
              <a:avLst/>
              <a:gdLst>
                <a:gd name="connsiteX0" fmla="*/ 0 w 1955006"/>
                <a:gd name="connsiteY0" fmla="*/ 0 h 397669"/>
                <a:gd name="connsiteX1" fmla="*/ 140493 w 1955006"/>
                <a:gd name="connsiteY1" fmla="*/ 0 h 397669"/>
                <a:gd name="connsiteX2" fmla="*/ 138112 w 1955006"/>
                <a:gd name="connsiteY2" fmla="*/ 33338 h 397669"/>
                <a:gd name="connsiteX3" fmla="*/ 157162 w 1955006"/>
                <a:gd name="connsiteY3" fmla="*/ 33338 h 397669"/>
                <a:gd name="connsiteX4" fmla="*/ 157162 w 1955006"/>
                <a:gd name="connsiteY4" fmla="*/ 52388 h 397669"/>
                <a:gd name="connsiteX5" fmla="*/ 414337 w 1955006"/>
                <a:gd name="connsiteY5" fmla="*/ 52388 h 397669"/>
                <a:gd name="connsiteX6" fmla="*/ 416718 w 1955006"/>
                <a:gd name="connsiteY6" fmla="*/ 80963 h 397669"/>
                <a:gd name="connsiteX7" fmla="*/ 466725 w 1955006"/>
                <a:gd name="connsiteY7" fmla="*/ 78582 h 397669"/>
                <a:gd name="connsiteX8" fmla="*/ 466725 w 1955006"/>
                <a:gd name="connsiteY8" fmla="*/ 78582 h 397669"/>
                <a:gd name="connsiteX9" fmla="*/ 466725 w 1955006"/>
                <a:gd name="connsiteY9" fmla="*/ 102394 h 397669"/>
                <a:gd name="connsiteX10" fmla="*/ 509587 w 1955006"/>
                <a:gd name="connsiteY10" fmla="*/ 102394 h 397669"/>
                <a:gd name="connsiteX11" fmla="*/ 509587 w 1955006"/>
                <a:gd name="connsiteY11" fmla="*/ 102394 h 397669"/>
                <a:gd name="connsiteX12" fmla="*/ 509587 w 1955006"/>
                <a:gd name="connsiteY12" fmla="*/ 123825 h 397669"/>
                <a:gd name="connsiteX13" fmla="*/ 602456 w 1955006"/>
                <a:gd name="connsiteY13" fmla="*/ 123825 h 397669"/>
                <a:gd name="connsiteX14" fmla="*/ 607218 w 1955006"/>
                <a:gd name="connsiteY14" fmla="*/ 145257 h 397669"/>
                <a:gd name="connsiteX15" fmla="*/ 681037 w 1955006"/>
                <a:gd name="connsiteY15" fmla="*/ 145257 h 397669"/>
                <a:gd name="connsiteX16" fmla="*/ 685800 w 1955006"/>
                <a:gd name="connsiteY16" fmla="*/ 157163 h 397669"/>
                <a:gd name="connsiteX17" fmla="*/ 731043 w 1955006"/>
                <a:gd name="connsiteY17" fmla="*/ 157163 h 397669"/>
                <a:gd name="connsiteX18" fmla="*/ 731043 w 1955006"/>
                <a:gd name="connsiteY18" fmla="*/ 169069 h 397669"/>
                <a:gd name="connsiteX19" fmla="*/ 764381 w 1955006"/>
                <a:gd name="connsiteY19" fmla="*/ 169069 h 397669"/>
                <a:gd name="connsiteX20" fmla="*/ 764381 w 1955006"/>
                <a:gd name="connsiteY20" fmla="*/ 207169 h 397669"/>
                <a:gd name="connsiteX21" fmla="*/ 845343 w 1955006"/>
                <a:gd name="connsiteY21" fmla="*/ 207169 h 397669"/>
                <a:gd name="connsiteX22" fmla="*/ 845343 w 1955006"/>
                <a:gd name="connsiteY22" fmla="*/ 235744 h 397669"/>
                <a:gd name="connsiteX23" fmla="*/ 964406 w 1955006"/>
                <a:gd name="connsiteY23" fmla="*/ 235744 h 397669"/>
                <a:gd name="connsiteX24" fmla="*/ 964406 w 1955006"/>
                <a:gd name="connsiteY24" fmla="*/ 254794 h 397669"/>
                <a:gd name="connsiteX25" fmla="*/ 1033462 w 1955006"/>
                <a:gd name="connsiteY25" fmla="*/ 254794 h 397669"/>
                <a:gd name="connsiteX26" fmla="*/ 1033462 w 1955006"/>
                <a:gd name="connsiteY26" fmla="*/ 290513 h 397669"/>
                <a:gd name="connsiteX27" fmla="*/ 1288256 w 1955006"/>
                <a:gd name="connsiteY27" fmla="*/ 290513 h 397669"/>
                <a:gd name="connsiteX28" fmla="*/ 1288256 w 1955006"/>
                <a:gd name="connsiteY28" fmla="*/ 311944 h 397669"/>
                <a:gd name="connsiteX29" fmla="*/ 1493043 w 1955006"/>
                <a:gd name="connsiteY29" fmla="*/ 311944 h 397669"/>
                <a:gd name="connsiteX30" fmla="*/ 1490662 w 1955006"/>
                <a:gd name="connsiteY30" fmla="*/ 397669 h 397669"/>
                <a:gd name="connsiteX31" fmla="*/ 1955006 w 1955006"/>
                <a:gd name="connsiteY31" fmla="*/ 397669 h 39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55006" h="397669">
                  <a:moveTo>
                    <a:pt x="0" y="0"/>
                  </a:moveTo>
                  <a:lnTo>
                    <a:pt x="140493" y="0"/>
                  </a:lnTo>
                  <a:lnTo>
                    <a:pt x="138112" y="33338"/>
                  </a:lnTo>
                  <a:lnTo>
                    <a:pt x="157162" y="33338"/>
                  </a:lnTo>
                  <a:lnTo>
                    <a:pt x="157162" y="52388"/>
                  </a:lnTo>
                  <a:lnTo>
                    <a:pt x="414337" y="52388"/>
                  </a:lnTo>
                  <a:lnTo>
                    <a:pt x="416718" y="80963"/>
                  </a:lnTo>
                  <a:lnTo>
                    <a:pt x="466725" y="78582"/>
                  </a:lnTo>
                  <a:lnTo>
                    <a:pt x="466725" y="78582"/>
                  </a:lnTo>
                  <a:lnTo>
                    <a:pt x="466725" y="102394"/>
                  </a:lnTo>
                  <a:lnTo>
                    <a:pt x="509587" y="102394"/>
                  </a:lnTo>
                  <a:lnTo>
                    <a:pt x="509587" y="102394"/>
                  </a:lnTo>
                  <a:lnTo>
                    <a:pt x="509587" y="123825"/>
                  </a:lnTo>
                  <a:lnTo>
                    <a:pt x="602456" y="123825"/>
                  </a:lnTo>
                  <a:lnTo>
                    <a:pt x="607218" y="145257"/>
                  </a:lnTo>
                  <a:lnTo>
                    <a:pt x="681037" y="145257"/>
                  </a:lnTo>
                  <a:lnTo>
                    <a:pt x="685800" y="157163"/>
                  </a:lnTo>
                  <a:lnTo>
                    <a:pt x="731043" y="157163"/>
                  </a:lnTo>
                  <a:lnTo>
                    <a:pt x="731043" y="169069"/>
                  </a:lnTo>
                  <a:lnTo>
                    <a:pt x="764381" y="169069"/>
                  </a:lnTo>
                  <a:lnTo>
                    <a:pt x="764381" y="207169"/>
                  </a:lnTo>
                  <a:lnTo>
                    <a:pt x="845343" y="207169"/>
                  </a:lnTo>
                  <a:lnTo>
                    <a:pt x="845343" y="235744"/>
                  </a:lnTo>
                  <a:lnTo>
                    <a:pt x="964406" y="235744"/>
                  </a:lnTo>
                  <a:lnTo>
                    <a:pt x="964406" y="254794"/>
                  </a:lnTo>
                  <a:lnTo>
                    <a:pt x="1033462" y="254794"/>
                  </a:lnTo>
                  <a:lnTo>
                    <a:pt x="1033462" y="290513"/>
                  </a:lnTo>
                  <a:lnTo>
                    <a:pt x="1288256" y="290513"/>
                  </a:lnTo>
                  <a:lnTo>
                    <a:pt x="1288256" y="311944"/>
                  </a:lnTo>
                  <a:lnTo>
                    <a:pt x="1493043" y="311944"/>
                  </a:lnTo>
                  <a:cubicBezTo>
                    <a:pt x="1492249" y="340519"/>
                    <a:pt x="1491456" y="369094"/>
                    <a:pt x="1490662" y="397669"/>
                  </a:cubicBezTo>
                  <a:lnTo>
                    <a:pt x="1955006" y="397669"/>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800" b="1" i="0" u="none" strike="noStrike" kern="0" cap="none" spc="0" normalizeH="0" baseline="0" noProof="0">
                <a:ln>
                  <a:noFill/>
                </a:ln>
                <a:solidFill>
                  <a:srgbClr val="FFFFFF"/>
                </a:solidFill>
                <a:effectLst/>
                <a:uLnTx/>
                <a:uFillTx/>
                <a:cs typeface="Arial" panose="020B0604020202020204" pitchFamily="34" charset="0"/>
              </a:endParaRPr>
            </a:p>
          </p:txBody>
        </p:sp>
      </p:grpSp>
      <p:sp>
        <p:nvSpPr>
          <p:cNvPr id="521" name="TextBox 520">
            <a:extLst>
              <a:ext uri="{FF2B5EF4-FFF2-40B4-BE49-F238E27FC236}">
                <a16:creationId xmlns:a16="http://schemas.microsoft.com/office/drawing/2014/main" id="{CAAFB016-239D-424F-A22F-518CA423DA19}"/>
              </a:ext>
            </a:extLst>
          </p:cNvPr>
          <p:cNvSpPr txBox="1"/>
          <p:nvPr/>
        </p:nvSpPr>
        <p:spPr bwMode="auto">
          <a:xfrm>
            <a:off x="7609524" y="1563643"/>
            <a:ext cx="612238"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algn="r" eaLnBrk="0" fontAlgn="base" hangingPunct="0">
              <a:spcBef>
                <a:spcPct val="50000"/>
              </a:spcBef>
              <a:spcAft>
                <a:spcPct val="0"/>
              </a:spcAft>
              <a:defRPr/>
            </a:pPr>
            <a:r>
              <a:rPr lang="en-US">
                <a:solidFill>
                  <a:schemeClr val="accent6"/>
                </a:solidFill>
                <a:cs typeface="Arial" panose="020B0604020202020204" pitchFamily="34" charset="0"/>
              </a:rPr>
              <a:t>78%</a:t>
            </a:r>
            <a:endParaRPr lang="en-US" sz="2400">
              <a:solidFill>
                <a:schemeClr val="accent6"/>
              </a:solidFill>
              <a:cs typeface="Arial" panose="020B0604020202020204" pitchFamily="34" charset="0"/>
            </a:endParaRPr>
          </a:p>
        </p:txBody>
      </p:sp>
      <p:sp>
        <p:nvSpPr>
          <p:cNvPr id="522" name="TextBox 521">
            <a:extLst>
              <a:ext uri="{FF2B5EF4-FFF2-40B4-BE49-F238E27FC236}">
                <a16:creationId xmlns:a16="http://schemas.microsoft.com/office/drawing/2014/main" id="{B8F825D3-26DD-4EBF-8E6E-397530F96483}"/>
              </a:ext>
            </a:extLst>
          </p:cNvPr>
          <p:cNvSpPr txBox="1"/>
          <p:nvPr/>
        </p:nvSpPr>
        <p:spPr bwMode="auto">
          <a:xfrm>
            <a:off x="7619480" y="2482577"/>
            <a:ext cx="6122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chemeClr val="accent1"/>
                </a:solidFill>
                <a:cs typeface="Arial" panose="020B0604020202020204" pitchFamily="34" charset="0"/>
              </a:rPr>
              <a:t>62%</a:t>
            </a:r>
            <a:endParaRPr lang="en-US" sz="2400">
              <a:solidFill>
                <a:schemeClr val="accent1"/>
              </a:solidFill>
              <a:cs typeface="Arial" panose="020B0604020202020204" pitchFamily="34" charset="0"/>
            </a:endParaRPr>
          </a:p>
        </p:txBody>
      </p:sp>
      <p:sp>
        <p:nvSpPr>
          <p:cNvPr id="523" name="TextBox 522">
            <a:extLst>
              <a:ext uri="{FF2B5EF4-FFF2-40B4-BE49-F238E27FC236}">
                <a16:creationId xmlns:a16="http://schemas.microsoft.com/office/drawing/2014/main" id="{DA1E3BCE-633F-ABC2-5DF6-4613809BAFA3}"/>
              </a:ext>
            </a:extLst>
          </p:cNvPr>
          <p:cNvSpPr txBox="1"/>
          <p:nvPr/>
        </p:nvSpPr>
        <p:spPr bwMode="auto">
          <a:xfrm>
            <a:off x="7801646" y="3287852"/>
            <a:ext cx="4124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chemeClr val="bg1">
                    <a:lumMod val="50000"/>
                  </a:schemeClr>
                </a:solidFill>
                <a:cs typeface="Arial" panose="020B0604020202020204" pitchFamily="34" charset="0"/>
              </a:rPr>
              <a:t>17%</a:t>
            </a:r>
            <a:endParaRPr lang="en-US" sz="2400">
              <a:solidFill>
                <a:schemeClr val="bg1">
                  <a:lumMod val="50000"/>
                </a:schemeClr>
              </a:solidFill>
              <a:cs typeface="Arial" panose="020B0604020202020204" pitchFamily="34" charset="0"/>
            </a:endParaRPr>
          </a:p>
        </p:txBody>
      </p:sp>
      <p:sp>
        <p:nvSpPr>
          <p:cNvPr id="524" name="TextBox 523">
            <a:extLst>
              <a:ext uri="{FF2B5EF4-FFF2-40B4-BE49-F238E27FC236}">
                <a16:creationId xmlns:a16="http://schemas.microsoft.com/office/drawing/2014/main" id="{0404EBA3-5743-7D96-587F-BB64F1EFC2C5}"/>
              </a:ext>
            </a:extLst>
          </p:cNvPr>
          <p:cNvSpPr txBox="1"/>
          <p:nvPr/>
        </p:nvSpPr>
        <p:spPr bwMode="auto">
          <a:xfrm>
            <a:off x="8357254" y="1600064"/>
            <a:ext cx="1605070"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lIns="0" tIns="0" rIns="0" bIns="0" rtlCol="0">
            <a:spAutoFit/>
          </a:bodyPr>
          <a:lstStyle/>
          <a:p>
            <a:pPr eaLnBrk="0" fontAlgn="base" hangingPunct="0">
              <a:spcBef>
                <a:spcPct val="50000"/>
              </a:spcBef>
              <a:spcAft>
                <a:spcPct val="0"/>
              </a:spcAft>
              <a:defRPr/>
            </a:pPr>
            <a:r>
              <a:rPr lang="en-US" sz="1600" err="1">
                <a:solidFill>
                  <a:schemeClr val="accent6"/>
                </a:solidFill>
                <a:cs typeface="Arial" panose="020B0604020202020204" pitchFamily="34" charset="0"/>
              </a:rPr>
              <a:t>mPFS</a:t>
            </a:r>
            <a:r>
              <a:rPr lang="en-US" sz="1600">
                <a:solidFill>
                  <a:schemeClr val="accent6"/>
                </a:solidFill>
                <a:cs typeface="Arial" panose="020B0604020202020204" pitchFamily="34" charset="0"/>
              </a:rPr>
              <a:t> = NR</a:t>
            </a:r>
            <a:endParaRPr lang="en-US" sz="2000">
              <a:solidFill>
                <a:schemeClr val="accent6"/>
              </a:solidFill>
              <a:cs typeface="Arial" panose="020B0604020202020204" pitchFamily="34" charset="0"/>
            </a:endParaRPr>
          </a:p>
        </p:txBody>
      </p:sp>
      <p:sp>
        <p:nvSpPr>
          <p:cNvPr id="525" name="TextBox 524">
            <a:extLst>
              <a:ext uri="{FF2B5EF4-FFF2-40B4-BE49-F238E27FC236}">
                <a16:creationId xmlns:a16="http://schemas.microsoft.com/office/drawing/2014/main" id="{6DC23266-2306-79FB-E4B0-87641CC23E71}"/>
              </a:ext>
            </a:extLst>
          </p:cNvPr>
          <p:cNvSpPr txBox="1"/>
          <p:nvPr/>
        </p:nvSpPr>
        <p:spPr bwMode="auto">
          <a:xfrm>
            <a:off x="8381465" y="2709517"/>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spcBef>
                <a:spcPct val="50000"/>
              </a:spcBef>
              <a:spcAft>
                <a:spcPct val="0"/>
              </a:spcAft>
              <a:defRPr/>
            </a:pPr>
            <a:r>
              <a:rPr lang="en-US" sz="1600">
                <a:solidFill>
                  <a:schemeClr val="accent1"/>
                </a:solidFill>
                <a:cs typeface="Arial" panose="020B0604020202020204" pitchFamily="34" charset="0"/>
              </a:rPr>
              <a:t>mPFS = NR</a:t>
            </a:r>
            <a:endParaRPr lang="en-US" sz="2000">
              <a:solidFill>
                <a:schemeClr val="accent1"/>
              </a:solidFill>
              <a:cs typeface="Arial" panose="020B0604020202020204" pitchFamily="34" charset="0"/>
            </a:endParaRPr>
          </a:p>
        </p:txBody>
      </p:sp>
      <p:sp>
        <p:nvSpPr>
          <p:cNvPr id="526" name="TextBox 525">
            <a:extLst>
              <a:ext uri="{FF2B5EF4-FFF2-40B4-BE49-F238E27FC236}">
                <a16:creationId xmlns:a16="http://schemas.microsoft.com/office/drawing/2014/main" id="{CDC0127B-576C-64BA-39E9-C28BEDA38288}"/>
              </a:ext>
            </a:extLst>
          </p:cNvPr>
          <p:cNvSpPr txBox="1"/>
          <p:nvPr/>
        </p:nvSpPr>
        <p:spPr bwMode="auto">
          <a:xfrm>
            <a:off x="8357254" y="3343130"/>
            <a:ext cx="19764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spcBef>
                <a:spcPct val="50000"/>
              </a:spcBef>
              <a:spcAft>
                <a:spcPct val="0"/>
              </a:spcAft>
              <a:defRPr/>
            </a:pPr>
            <a:r>
              <a:rPr lang="en-US" sz="1600" err="1">
                <a:solidFill>
                  <a:schemeClr val="bg1">
                    <a:lumMod val="50000"/>
                  </a:schemeClr>
                </a:solidFill>
                <a:cs typeface="Arial" panose="020B0604020202020204" pitchFamily="34" charset="0"/>
              </a:rPr>
              <a:t>mPFS</a:t>
            </a:r>
            <a:r>
              <a:rPr lang="en-US" sz="1600">
                <a:solidFill>
                  <a:schemeClr val="bg1">
                    <a:lumMod val="50000"/>
                  </a:schemeClr>
                </a:solidFill>
                <a:cs typeface="Arial" panose="020B0604020202020204" pitchFamily="34" charset="0"/>
              </a:rPr>
              <a:t> = 27.8 mo</a:t>
            </a:r>
            <a:endParaRPr lang="en-US" sz="2000">
              <a:solidFill>
                <a:schemeClr val="bg1">
                  <a:lumMod val="50000"/>
                </a:schemeClr>
              </a:solidFill>
              <a:cs typeface="Arial" panose="020B0604020202020204" pitchFamily="34" charset="0"/>
            </a:endParaRPr>
          </a:p>
        </p:txBody>
      </p:sp>
      <p:sp>
        <p:nvSpPr>
          <p:cNvPr id="527" name="TextBox 526">
            <a:extLst>
              <a:ext uri="{FF2B5EF4-FFF2-40B4-BE49-F238E27FC236}">
                <a16:creationId xmlns:a16="http://schemas.microsoft.com/office/drawing/2014/main" id="{129C940F-E161-9270-B406-B5D8B9F0C1A6}"/>
              </a:ext>
            </a:extLst>
          </p:cNvPr>
          <p:cNvSpPr txBox="1"/>
          <p:nvPr/>
        </p:nvSpPr>
        <p:spPr bwMode="auto">
          <a:xfrm>
            <a:off x="5316028" y="3440231"/>
            <a:ext cx="1605070"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eaLnBrk="0" fontAlgn="base" hangingPunct="0">
              <a:lnSpc>
                <a:spcPts val="1600"/>
              </a:lnSpc>
              <a:spcAft>
                <a:spcPct val="0"/>
              </a:spcAft>
              <a:defRPr/>
            </a:pPr>
            <a:r>
              <a:rPr lang="en-US" sz="1400">
                <a:solidFill>
                  <a:srgbClr val="000000"/>
                </a:solidFill>
                <a:cs typeface="Arial" panose="020B0604020202020204" pitchFamily="34" charset="0"/>
              </a:rPr>
              <a:t>A + O</a:t>
            </a:r>
            <a:br>
              <a:rPr lang="en-US" sz="1400">
                <a:solidFill>
                  <a:srgbClr val="000000"/>
                </a:solidFill>
                <a:cs typeface="Arial" panose="020B0604020202020204" pitchFamily="34" charset="0"/>
              </a:rPr>
            </a:br>
            <a:r>
              <a:rPr lang="en-US" sz="1400">
                <a:solidFill>
                  <a:srgbClr val="000000"/>
                </a:solidFill>
                <a:cs typeface="Arial" panose="020B0604020202020204" pitchFamily="34" charset="0"/>
              </a:rPr>
              <a:t>A</a:t>
            </a:r>
            <a:br>
              <a:rPr lang="en-US" sz="1400">
                <a:solidFill>
                  <a:srgbClr val="000000"/>
                </a:solidFill>
                <a:cs typeface="Arial" panose="020B0604020202020204" pitchFamily="34" charset="0"/>
              </a:rPr>
            </a:br>
            <a:r>
              <a:rPr lang="en-US" sz="1400">
                <a:solidFill>
                  <a:srgbClr val="000000"/>
                </a:solidFill>
                <a:cs typeface="Arial" panose="020B0604020202020204" pitchFamily="34" charset="0"/>
              </a:rPr>
              <a:t>O + Clb</a:t>
            </a:r>
          </a:p>
        </p:txBody>
      </p:sp>
      <p:cxnSp>
        <p:nvCxnSpPr>
          <p:cNvPr id="528" name="Straight Connector 527">
            <a:extLst>
              <a:ext uri="{FF2B5EF4-FFF2-40B4-BE49-F238E27FC236}">
                <a16:creationId xmlns:a16="http://schemas.microsoft.com/office/drawing/2014/main" id="{A67D8393-36CC-3221-F820-34ADFC37DBF6}"/>
              </a:ext>
            </a:extLst>
          </p:cNvPr>
          <p:cNvCxnSpPr/>
          <p:nvPr/>
        </p:nvCxnSpPr>
        <p:spPr bwMode="auto">
          <a:xfrm>
            <a:off x="5005036" y="3527042"/>
            <a:ext cx="251915" cy="0"/>
          </a:xfrm>
          <a:prstGeom prst="line">
            <a:avLst/>
          </a:prstGeom>
          <a:noFill/>
          <a:ln w="28575" cap="flat" cmpd="sng" algn="ctr">
            <a:solidFill>
              <a:schemeClr val="accent1">
                <a:lumMod val="60000"/>
                <a:lumOff val="40000"/>
              </a:schemeClr>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3FB17BD0-8461-3AAC-3650-CA5E06D7A120}"/>
              </a:ext>
            </a:extLst>
          </p:cNvPr>
          <p:cNvCxnSpPr/>
          <p:nvPr/>
        </p:nvCxnSpPr>
        <p:spPr bwMode="auto">
          <a:xfrm>
            <a:off x="5005036" y="3736935"/>
            <a:ext cx="251915" cy="0"/>
          </a:xfrm>
          <a:prstGeom prst="line">
            <a:avLst/>
          </a:prstGeom>
          <a:noFill/>
          <a:ln w="28575" cap="flat" cmpd="sng" algn="ctr">
            <a:solidFill>
              <a:schemeClr val="accent6"/>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8F6CB748-7E8F-22BA-8B42-B111EA39729E}"/>
              </a:ext>
            </a:extLst>
          </p:cNvPr>
          <p:cNvCxnSpPr/>
          <p:nvPr/>
        </p:nvCxnSpPr>
        <p:spPr bwMode="auto">
          <a:xfrm>
            <a:off x="5005036" y="3942715"/>
            <a:ext cx="251915" cy="0"/>
          </a:xfrm>
          <a:prstGeom prst="line">
            <a:avLst/>
          </a:prstGeom>
          <a:noFill/>
          <a:ln w="28575" cap="flat" cmpd="sng" algn="ctr">
            <a:solidFill>
              <a:schemeClr val="bg1">
                <a:lumMod val="50000"/>
              </a:schemeClr>
            </a:solidFill>
            <a:prstDash val="solid"/>
            <a:round/>
            <a:headEnd type="none" w="med" len="med"/>
            <a:tailEnd type="none" w="med" len="med"/>
          </a:ln>
          <a:effectLst/>
        </p:spPr>
      </p:cxnSp>
      <p:sp>
        <p:nvSpPr>
          <p:cNvPr id="531" name="TextBox 530">
            <a:extLst>
              <a:ext uri="{FF2B5EF4-FFF2-40B4-BE49-F238E27FC236}">
                <a16:creationId xmlns:a16="http://schemas.microsoft.com/office/drawing/2014/main" id="{487DC33F-248D-8353-1652-64CC79EDBAE6}"/>
              </a:ext>
            </a:extLst>
          </p:cNvPr>
          <p:cNvSpPr txBox="1"/>
          <p:nvPr/>
        </p:nvSpPr>
        <p:spPr bwMode="auto">
          <a:xfrm>
            <a:off x="2854893" y="2663609"/>
            <a:ext cx="2146204" cy="1389611"/>
          </a:xfrm>
          <a:prstGeom prst="rect">
            <a:avLst/>
          </a:prstGeom>
          <a:noFill/>
          <a:ln>
            <a:noFill/>
          </a:ln>
        </p:spPr>
        <p:txBody>
          <a:bodyPr wrap="square" lIns="0" tIns="0" rIns="0" bIns="0" rtlCol="0">
            <a:spAutoFit/>
          </a:bodyPr>
          <a:lstStyle/>
          <a:p>
            <a:pPr eaLnBrk="0" fontAlgn="base" hangingPunct="0">
              <a:lnSpc>
                <a:spcPts val="1200"/>
              </a:lnSpc>
              <a:spcAft>
                <a:spcPct val="0"/>
              </a:spcAft>
              <a:defRPr/>
            </a:pPr>
            <a:r>
              <a:rPr lang="en-US" sz="1200" b="1" dirty="0">
                <a:solidFill>
                  <a:srgbClr val="000000"/>
                </a:solidFill>
                <a:cs typeface="Arial" panose="020B0604020202020204" pitchFamily="34" charset="0"/>
              </a:rPr>
              <a:t>A + O vs O + Clb</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0.14 (95% CI: 0.10-0.20)</a:t>
            </a:r>
            <a:br>
              <a:rPr lang="en-US" sz="1200" dirty="0">
                <a:solidFill>
                  <a:srgbClr val="000000"/>
                </a:solidFill>
                <a:cs typeface="Arial" panose="020B0604020202020204" pitchFamily="34" charset="0"/>
              </a:rPr>
            </a:b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&lt;.0001</a:t>
            </a:r>
            <a:endParaRPr lang="en-US" sz="1200" baseline="30000" dirty="0">
              <a:solidFill>
                <a:srgbClr val="000000"/>
              </a:solidFill>
              <a:cs typeface="Arial" panose="020B0604020202020204" pitchFamily="34" charset="0"/>
            </a:endParaRPr>
          </a:p>
          <a:p>
            <a:pPr eaLnBrk="0" fontAlgn="base" hangingPunct="0">
              <a:lnSpc>
                <a:spcPts val="1200"/>
              </a:lnSpc>
              <a:spcAft>
                <a:spcPct val="0"/>
              </a:spcAft>
              <a:defRPr/>
            </a:pPr>
            <a:r>
              <a:rPr lang="en-US" sz="1200" b="1" dirty="0">
                <a:solidFill>
                  <a:srgbClr val="000000"/>
                </a:solidFill>
                <a:cs typeface="Arial" panose="020B0604020202020204" pitchFamily="34" charset="0"/>
              </a:rPr>
              <a:t>A vs O + Clb</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0.24 (95% CI: 0.17-0.32)</a:t>
            </a:r>
            <a:r>
              <a:rPr lang="en-US" sz="1200" i="1" dirty="0">
                <a:solidFill>
                  <a:srgbClr val="000000"/>
                </a:solidFill>
                <a:cs typeface="Arial" panose="020B0604020202020204" pitchFamily="34" charset="0"/>
              </a:rPr>
              <a:t> </a:t>
            </a:r>
          </a:p>
          <a:p>
            <a:pPr eaLnBrk="0" fontAlgn="base" hangingPunct="0">
              <a:lnSpc>
                <a:spcPts val="1200"/>
              </a:lnSpc>
              <a:spcAft>
                <a:spcPct val="0"/>
              </a:spcAft>
              <a:defRPr/>
            </a:pP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&lt;.0001</a:t>
            </a:r>
            <a:endParaRPr lang="en-US" sz="1200" baseline="30000" dirty="0">
              <a:solidFill>
                <a:srgbClr val="000000"/>
              </a:solidFill>
              <a:cs typeface="Arial" panose="020B0604020202020204" pitchFamily="34" charset="0"/>
            </a:endParaRPr>
          </a:p>
          <a:p>
            <a:pPr eaLnBrk="0" fontAlgn="base" hangingPunct="0">
              <a:lnSpc>
                <a:spcPts val="1200"/>
              </a:lnSpc>
              <a:spcAft>
                <a:spcPct val="0"/>
              </a:spcAft>
              <a:defRPr/>
            </a:pPr>
            <a:r>
              <a:rPr lang="en-US" sz="1200" b="1" dirty="0">
                <a:solidFill>
                  <a:srgbClr val="000000"/>
                </a:solidFill>
                <a:cs typeface="Arial" panose="020B0604020202020204" pitchFamily="34" charset="0"/>
              </a:rPr>
              <a:t>A + O vs A</a:t>
            </a:r>
            <a:br>
              <a:rPr lang="en-US" sz="1200" dirty="0">
                <a:solidFill>
                  <a:srgbClr val="000000"/>
                </a:solidFill>
                <a:cs typeface="Arial" panose="020B0604020202020204" pitchFamily="34" charset="0"/>
              </a:rPr>
            </a:br>
            <a:r>
              <a:rPr lang="en-US" sz="1200" dirty="0">
                <a:solidFill>
                  <a:srgbClr val="000000"/>
                </a:solidFill>
                <a:cs typeface="Arial" panose="020B0604020202020204" pitchFamily="34" charset="0"/>
              </a:rPr>
              <a:t>HR: 0.58 (95% CI: 0.39-0.86)</a:t>
            </a:r>
            <a:r>
              <a:rPr lang="en-US" sz="1200" i="1" dirty="0">
                <a:solidFill>
                  <a:srgbClr val="000000"/>
                </a:solidFill>
                <a:cs typeface="Arial" panose="020B0604020202020204" pitchFamily="34" charset="0"/>
              </a:rPr>
              <a:t> </a:t>
            </a:r>
          </a:p>
          <a:p>
            <a:pPr eaLnBrk="0" fontAlgn="base" hangingPunct="0">
              <a:lnSpc>
                <a:spcPts val="1200"/>
              </a:lnSpc>
              <a:spcAft>
                <a:spcPct val="0"/>
              </a:spcAft>
              <a:defRPr/>
            </a:pPr>
            <a:r>
              <a:rPr lang="en-US" sz="1200" i="1" dirty="0">
                <a:solidFill>
                  <a:srgbClr val="000000"/>
                </a:solidFill>
                <a:cs typeface="Arial" panose="020B0604020202020204" pitchFamily="34" charset="0"/>
              </a:rPr>
              <a:t>P </a:t>
            </a:r>
            <a:r>
              <a:rPr lang="en-US" sz="1200" dirty="0">
                <a:solidFill>
                  <a:srgbClr val="000000"/>
                </a:solidFill>
                <a:cs typeface="Arial" panose="020B0604020202020204" pitchFamily="34" charset="0"/>
              </a:rPr>
              <a:t>= .0229</a:t>
            </a:r>
            <a:endParaRPr lang="en-US" sz="1100" dirty="0">
              <a:solidFill>
                <a:srgbClr val="000000"/>
              </a:solidFill>
              <a:cs typeface="Arial" panose="020B0604020202020204" pitchFamily="34" charset="0"/>
            </a:endParaRPr>
          </a:p>
        </p:txBody>
      </p:sp>
      <p:sp>
        <p:nvSpPr>
          <p:cNvPr id="532" name="TextBox 531">
            <a:extLst>
              <a:ext uri="{FF2B5EF4-FFF2-40B4-BE49-F238E27FC236}">
                <a16:creationId xmlns:a16="http://schemas.microsoft.com/office/drawing/2014/main" id="{EF7AC561-C122-1C5A-4219-D55D6CD84D76}"/>
              </a:ext>
            </a:extLst>
          </p:cNvPr>
          <p:cNvSpPr txBox="1"/>
          <p:nvPr/>
        </p:nvSpPr>
        <p:spPr bwMode="auto">
          <a:xfrm rot="16200000">
            <a:off x="543151" y="2611606"/>
            <a:ext cx="3019851" cy="276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PFS (%)</a:t>
            </a:r>
            <a:endParaRPr lang="en-US" sz="2400" b="1">
              <a:solidFill>
                <a:srgbClr val="000000"/>
              </a:solidFill>
              <a:cs typeface="Arial" panose="020B0604020202020204" pitchFamily="34" charset="0"/>
            </a:endParaRPr>
          </a:p>
        </p:txBody>
      </p:sp>
      <p:sp>
        <p:nvSpPr>
          <p:cNvPr id="533" name="TextBox 532">
            <a:extLst>
              <a:ext uri="{FF2B5EF4-FFF2-40B4-BE49-F238E27FC236}">
                <a16:creationId xmlns:a16="http://schemas.microsoft.com/office/drawing/2014/main" id="{0F7CFB02-B9F7-1A10-5318-A0614B8DD4F7}"/>
              </a:ext>
            </a:extLst>
          </p:cNvPr>
          <p:cNvSpPr txBox="1"/>
          <p:nvPr/>
        </p:nvSpPr>
        <p:spPr bwMode="auto">
          <a:xfrm>
            <a:off x="2545378" y="4487932"/>
            <a:ext cx="69147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Mo</a:t>
            </a:r>
            <a:endParaRPr lang="en-US" sz="2400" b="1">
              <a:solidFill>
                <a:srgbClr val="000000"/>
              </a:solidFill>
              <a:cs typeface="Arial" panose="020B0604020202020204" pitchFamily="34" charset="0"/>
            </a:endParaRPr>
          </a:p>
        </p:txBody>
      </p:sp>
    </p:spTree>
    <p:extLst>
      <p:ext uri="{BB962C8B-B14F-4D97-AF65-F5344CB8AC3E}">
        <p14:creationId xmlns:p14="http://schemas.microsoft.com/office/powerpoint/2010/main" val="154128357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1CD94F-C3FB-1AA6-CB86-B75E58DA1FAA}"/>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B51360D2-5324-826C-3913-AEBE70D4A177}"/>
              </a:ext>
            </a:extLst>
          </p:cNvPr>
          <p:cNvSpPr>
            <a:spLocks noGrp="1" noChangeArrowheads="1"/>
          </p:cNvSpPr>
          <p:nvPr>
            <p:ph type="title"/>
          </p:nvPr>
        </p:nvSpPr>
        <p:spPr>
          <a:xfrm>
            <a:off x="231078" y="562424"/>
            <a:ext cx="11740260" cy="439608"/>
          </a:xfrm>
        </p:spPr>
        <p:txBody>
          <a:bodyPr/>
          <a:lstStyle/>
          <a:p>
            <a:r>
              <a:rPr lang="en-GB" altLang="en-US" sz="2800"/>
              <a:t>ELEVATE-TN: Safety</a:t>
            </a:r>
            <a:endParaRPr lang="en-US" altLang="en-US"/>
          </a:p>
        </p:txBody>
      </p:sp>
      <p:sp>
        <p:nvSpPr>
          <p:cNvPr id="7" name="Content Placeholder 6">
            <a:extLst>
              <a:ext uri="{FF2B5EF4-FFF2-40B4-BE49-F238E27FC236}">
                <a16:creationId xmlns:a16="http://schemas.microsoft.com/office/drawing/2014/main" id="{F22D04CC-D8FE-A462-4A6C-36A213C6B08B}"/>
              </a:ext>
            </a:extLst>
          </p:cNvPr>
          <p:cNvSpPr>
            <a:spLocks noGrp="1"/>
          </p:cNvSpPr>
          <p:nvPr>
            <p:ph sz="quarter" idx="10"/>
          </p:nvPr>
        </p:nvSpPr>
        <p:spPr/>
        <p:txBody>
          <a:bodyPr/>
          <a:lstStyle/>
          <a:p>
            <a:pPr algn="ctr"/>
            <a:r>
              <a:rPr lang="en-US"/>
              <a:t> Sharman. Leukemia. 2022;36:1171.</a:t>
            </a:r>
          </a:p>
        </p:txBody>
      </p:sp>
      <p:graphicFrame>
        <p:nvGraphicFramePr>
          <p:cNvPr id="3" name="Table 6">
            <a:extLst>
              <a:ext uri="{FF2B5EF4-FFF2-40B4-BE49-F238E27FC236}">
                <a16:creationId xmlns:a16="http://schemas.microsoft.com/office/drawing/2014/main" id="{DB6F57F5-0207-1F36-B5A4-54ECB40553E5}"/>
              </a:ext>
            </a:extLst>
          </p:cNvPr>
          <p:cNvGraphicFramePr>
            <a:graphicFrameLocks/>
          </p:cNvGraphicFramePr>
          <p:nvPr>
            <p:extLst>
              <p:ext uri="{D42A27DB-BD31-4B8C-83A1-F6EECF244321}">
                <p14:modId xmlns:p14="http://schemas.microsoft.com/office/powerpoint/2010/main" val="3072347659"/>
              </p:ext>
            </p:extLst>
          </p:nvPr>
        </p:nvGraphicFramePr>
        <p:xfrm>
          <a:off x="220662" y="1156499"/>
          <a:ext cx="11740259" cy="4645152"/>
        </p:xfrm>
        <a:graphic>
          <a:graphicData uri="http://schemas.openxmlformats.org/drawingml/2006/table">
            <a:tbl>
              <a:tblPr firstRow="1" bandRow="1"/>
              <a:tblGrid>
                <a:gridCol w="3154685">
                  <a:extLst>
                    <a:ext uri="{9D8B030D-6E8A-4147-A177-3AD203B41FA5}">
                      <a16:colId xmlns:a16="http://schemas.microsoft.com/office/drawing/2014/main" val="4049538904"/>
                    </a:ext>
                  </a:extLst>
                </a:gridCol>
                <a:gridCol w="1430929">
                  <a:extLst>
                    <a:ext uri="{9D8B030D-6E8A-4147-A177-3AD203B41FA5}">
                      <a16:colId xmlns:a16="http://schemas.microsoft.com/office/drawing/2014/main" val="49704103"/>
                    </a:ext>
                  </a:extLst>
                </a:gridCol>
                <a:gridCol w="1430929">
                  <a:extLst>
                    <a:ext uri="{9D8B030D-6E8A-4147-A177-3AD203B41FA5}">
                      <a16:colId xmlns:a16="http://schemas.microsoft.com/office/drawing/2014/main" val="2850437108"/>
                    </a:ext>
                  </a:extLst>
                </a:gridCol>
                <a:gridCol w="1430929">
                  <a:extLst>
                    <a:ext uri="{9D8B030D-6E8A-4147-A177-3AD203B41FA5}">
                      <a16:colId xmlns:a16="http://schemas.microsoft.com/office/drawing/2014/main" val="2371166563"/>
                    </a:ext>
                  </a:extLst>
                </a:gridCol>
                <a:gridCol w="1430929">
                  <a:extLst>
                    <a:ext uri="{9D8B030D-6E8A-4147-A177-3AD203B41FA5}">
                      <a16:colId xmlns:a16="http://schemas.microsoft.com/office/drawing/2014/main" val="632513095"/>
                    </a:ext>
                  </a:extLst>
                </a:gridCol>
                <a:gridCol w="1430929">
                  <a:extLst>
                    <a:ext uri="{9D8B030D-6E8A-4147-A177-3AD203B41FA5}">
                      <a16:colId xmlns:a16="http://schemas.microsoft.com/office/drawing/2014/main" val="2437658148"/>
                    </a:ext>
                  </a:extLst>
                </a:gridCol>
                <a:gridCol w="1430929">
                  <a:extLst>
                    <a:ext uri="{9D8B030D-6E8A-4147-A177-3AD203B41FA5}">
                      <a16:colId xmlns:a16="http://schemas.microsoft.com/office/drawing/2014/main" val="2648411855"/>
                    </a:ext>
                  </a:extLst>
                </a:gridCol>
              </a:tblGrid>
              <a:tr h="650346">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bg2"/>
                          </a:solidFill>
                          <a:latin typeface="+mn-lt"/>
                        </a:rPr>
                        <a:t>AEs of Interest, n (%)</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600" dirty="0">
                          <a:solidFill>
                            <a:schemeClr val="bg2"/>
                          </a:solidFill>
                          <a:latin typeface="+mn-lt"/>
                        </a:rPr>
                        <a:t>Acalabrutinib  </a:t>
                      </a:r>
                    </a:p>
                    <a:p>
                      <a:pPr algn="ctr"/>
                      <a:r>
                        <a:rPr lang="en-US" sz="1600" dirty="0">
                          <a:solidFill>
                            <a:schemeClr val="bg2"/>
                          </a:solidFill>
                          <a:latin typeface="+mn-lt"/>
                        </a:rPr>
                        <a:t>(n = 179)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600">
                          <a:solidFill>
                            <a:schemeClr val="bg2"/>
                          </a:solidFill>
                          <a:latin typeface="+mn-lt"/>
                        </a:rPr>
                        <a:t>Acalabrutinib + Obinutuzumab </a:t>
                      </a:r>
                    </a:p>
                    <a:p>
                      <a:pPr algn="ctr"/>
                      <a:r>
                        <a:rPr lang="en-US" sz="1600">
                          <a:solidFill>
                            <a:schemeClr val="bg2"/>
                          </a:solidFill>
                          <a:latin typeface="+mn-lt"/>
                        </a:rPr>
                        <a:t>(n = 178)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600">
                          <a:solidFill>
                            <a:schemeClr val="bg2"/>
                          </a:solidFill>
                          <a:latin typeface="+mn-lt"/>
                        </a:rPr>
                        <a:t>Chlorambucil + Obinutuzumab </a:t>
                      </a:r>
                    </a:p>
                    <a:p>
                      <a:pPr algn="ctr"/>
                      <a:r>
                        <a:rPr lang="en-US" sz="1600">
                          <a:solidFill>
                            <a:schemeClr val="bg2"/>
                          </a:solidFill>
                          <a:latin typeface="+mn-lt"/>
                        </a:rPr>
                        <a:t>(n = 169)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extLst>
                  <a:ext uri="{0D108BD9-81ED-4DB2-BD59-A6C34878D82A}">
                    <a16:rowId xmlns:a16="http://schemas.microsoft.com/office/drawing/2014/main" val="2811740197"/>
                  </a:ext>
                </a:extLst>
              </a:tr>
              <a:tr h="216782">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bg2"/>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bg2"/>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bg2"/>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bg2"/>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bg2"/>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bg2"/>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279962796"/>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Infection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132 (73.7)</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29 (16.2)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134 (75.3)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42 (23.6)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75 (44.4)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14 (8.3)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406504270"/>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Bleeding</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75 (41.9)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84 (47.2)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20 (11.8)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4135516"/>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600" dirty="0">
                          <a:solidFill>
                            <a:schemeClr val="tx1"/>
                          </a:solidFill>
                          <a:latin typeface="+mn-lt"/>
                        </a:rPr>
                        <a:t>Major bleeding*</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 (3.9)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 (3.9)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858744722"/>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Diarrhea</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72 (40.2)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 (0.6)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73 (41.0)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9 (5.1)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36 (21.3)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 (1.8)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05695923"/>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Headache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68 (38.0)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71 (39.9)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20 (11.8)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389927925"/>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Neutropenia</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22 (12.3)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20 (11.2)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60 (33.7)</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55 (30.9)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76 (45.0)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70 (41.4)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290530274"/>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Fatigue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39 (21.8)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50 (28.1)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4 (2.2)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30 (17.8)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95193037"/>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Arthralgia</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35 (19.6)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47 (26.4)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8 (4.7)</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094244379"/>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Cough</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40 (22.3)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 (0.6)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46 (25.8)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 (0.6)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15 (8.9)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206267038"/>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Cardiac events</a:t>
                      </a:r>
                      <a:r>
                        <a:rPr lang="en-US" sz="1600" baseline="30000">
                          <a:solidFill>
                            <a:schemeClr val="tx1"/>
                          </a:solidFill>
                          <a:latin typeface="+mn-lt"/>
                        </a:rPr>
                        <a:t>†</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34 (19.0)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15 (8.4)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37 (20.8)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14 (7.9)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13 (7.7)</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 (1.8)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082122810"/>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600" dirty="0">
                          <a:solidFill>
                            <a:schemeClr val="tx1"/>
                          </a:solidFill>
                          <a:latin typeface="+mn-lt"/>
                        </a:rPr>
                        <a:t>Atrial fibrillation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11 (6.1)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 (3.9)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 (0.6)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 (0.6)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0</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506698552"/>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a:solidFill>
                            <a:schemeClr val="tx1"/>
                          </a:solidFill>
                          <a:latin typeface="+mn-lt"/>
                        </a:rPr>
                        <a:t>SPM</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24 (13.4)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28 (15.7)</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13 (7.3)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7 (4.1)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 (1.8)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1959741"/>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85750" indent="-285750">
                        <a:buFont typeface="Arial" panose="020B0604020202020204" pitchFamily="34" charset="0"/>
                        <a:buChar char="•"/>
                      </a:pPr>
                      <a:r>
                        <a:rPr lang="en-US" sz="1600" dirty="0">
                          <a:solidFill>
                            <a:schemeClr val="tx1"/>
                          </a:solidFill>
                          <a:latin typeface="+mn-lt"/>
                        </a:rPr>
                        <a:t>Excluding melanoma skin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11 (6.1)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4 (2.2)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15 (8.4)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10 (5.6)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3 (1.8)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a:solidFill>
                            <a:srgbClr val="000000"/>
                          </a:solidFill>
                          <a:effectLst/>
                          <a:latin typeface="+mn-lt"/>
                        </a:rPr>
                        <a:t>2 (1.2)</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498843362"/>
                  </a:ext>
                </a:extLst>
              </a:tr>
              <a:tr h="22242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dirty="0">
                          <a:solidFill>
                            <a:schemeClr val="tx1"/>
                          </a:solidFill>
                          <a:latin typeface="+mn-lt"/>
                        </a:rPr>
                        <a:t>Hypertension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13 (7.3)</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5 (2.8)</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14 (7.9)</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6 (3.4)</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7 (4.1)</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fontAlgn="ctr"/>
                      <a:r>
                        <a:rPr lang="en-US" sz="1600" b="0" i="0" u="none" strike="noStrike" dirty="0">
                          <a:solidFill>
                            <a:srgbClr val="000000"/>
                          </a:solidFill>
                          <a:effectLst/>
                          <a:latin typeface="+mn-lt"/>
                        </a:rPr>
                        <a:t>6 (3.6)</a:t>
                      </a:r>
                    </a:p>
                  </a:txBody>
                  <a:tcPr marL="6350" marR="6350"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491414612"/>
                  </a:ext>
                </a:extLst>
              </a:tr>
            </a:tbl>
          </a:graphicData>
        </a:graphic>
      </p:graphicFrame>
      <p:sp>
        <p:nvSpPr>
          <p:cNvPr id="6" name="Text Box 30">
            <a:extLst>
              <a:ext uri="{FF2B5EF4-FFF2-40B4-BE49-F238E27FC236}">
                <a16:creationId xmlns:a16="http://schemas.microsoft.com/office/drawing/2014/main" id="{4A2F7B40-214A-6A4C-C1AB-741CFA15A62B}"/>
              </a:ext>
            </a:extLst>
          </p:cNvPr>
          <p:cNvSpPr txBox="1">
            <a:spLocks noChangeArrowheads="1"/>
          </p:cNvSpPr>
          <p:nvPr/>
        </p:nvSpPr>
        <p:spPr bwMode="auto">
          <a:xfrm>
            <a:off x="172535" y="5843275"/>
            <a:ext cx="10521622"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4-yr follow-up analysis. </a:t>
            </a:r>
            <a:br>
              <a:rPr kumimoji="0" lang="en-US" alt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*Any serious or grade ≥3 hemorrhagic event or any-grade hemorrhagic event in the CNS. </a:t>
            </a:r>
            <a:r>
              <a:rPr kumimoji="0" lang="en-US" sz="1200" b="0" i="0" u="none" strike="noStrike" kern="1200" cap="none" spc="0" normalizeH="0" baseline="30000" noProof="0" dirty="0">
                <a:ln>
                  <a:noFill/>
                </a:ln>
                <a:solidFill>
                  <a:srgbClr val="000000"/>
                </a:solidFill>
                <a:effectLst/>
                <a:uLnTx/>
                <a:uFillTx/>
                <a:latin typeface="+mn-lt"/>
                <a:ea typeface="+mn-ea"/>
                <a:cs typeface="+mn-cs"/>
              </a:rPr>
              <a:t>†</a:t>
            </a:r>
            <a:r>
              <a:rPr kumimoji="0" lang="en-US" sz="1200" b="0" i="0" u="none" strike="noStrike" kern="1200" cap="none" spc="0" normalizeH="0" baseline="0" noProof="0" dirty="0">
                <a:ln>
                  <a:noFill/>
                </a:ln>
                <a:solidFill>
                  <a:srgbClr val="000000"/>
                </a:solidFill>
                <a:effectLst/>
                <a:uLnTx/>
                <a:uFillTx/>
                <a:latin typeface="+mn-lt"/>
                <a:ea typeface="+mn-ea"/>
                <a:cs typeface="+mn-cs"/>
              </a:rPr>
              <a:t>Cardiac events other than atrial fibrillation.</a:t>
            </a:r>
            <a:endParaRPr kumimoji="0" lang="en-US" alt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endParaRPr>
          </a:p>
        </p:txBody>
      </p:sp>
    </p:spTree>
    <p:extLst>
      <p:ext uri="{BB962C8B-B14F-4D97-AF65-F5344CB8AC3E}">
        <p14:creationId xmlns:p14="http://schemas.microsoft.com/office/powerpoint/2010/main" val="422177596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CB573-24B4-0655-91B2-302080217723}"/>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99DF0F00-36A8-3B3B-F0B2-2DD49B563ADC}"/>
              </a:ext>
            </a:extLst>
          </p:cNvPr>
          <p:cNvSpPr>
            <a:spLocks noGrp="1" noChangeArrowheads="1"/>
          </p:cNvSpPr>
          <p:nvPr>
            <p:ph type="title"/>
          </p:nvPr>
        </p:nvSpPr>
        <p:spPr>
          <a:xfrm>
            <a:off x="231078" y="260163"/>
            <a:ext cx="11740260" cy="1044132"/>
          </a:xfrm>
        </p:spPr>
        <p:txBody>
          <a:bodyPr/>
          <a:lstStyle/>
          <a:p>
            <a:r>
              <a:rPr lang="en-US"/>
              <a:t>SEQUOIA: First-line Zanubrutinib (Continuous) vs </a:t>
            </a:r>
            <a:r>
              <a:rPr lang="en-US" dirty="0"/>
              <a:t>Bendamustine + </a:t>
            </a:r>
            <a:r>
              <a:rPr lang="en-US"/>
              <a:t>Rituximab (Fixed Duration)</a:t>
            </a:r>
            <a:endParaRPr lang="en-US" altLang="en-US"/>
          </a:p>
        </p:txBody>
      </p:sp>
      <p:sp>
        <p:nvSpPr>
          <p:cNvPr id="36" name="Content Placeholder 35">
            <a:extLst>
              <a:ext uri="{FF2B5EF4-FFF2-40B4-BE49-F238E27FC236}">
                <a16:creationId xmlns:a16="http://schemas.microsoft.com/office/drawing/2014/main" id="{301F75F6-4304-5CB0-3DD7-8B13436D2EDB}"/>
              </a:ext>
            </a:extLst>
          </p:cNvPr>
          <p:cNvSpPr>
            <a:spLocks noGrp="1"/>
          </p:cNvSpPr>
          <p:nvPr>
            <p:ph idx="1"/>
          </p:nvPr>
        </p:nvSpPr>
        <p:spPr/>
        <p:txBody>
          <a:bodyPr/>
          <a:lstStyle/>
          <a:p>
            <a:pPr marL="342900" indent="-342900">
              <a:buFont typeface="Arial" panose="020B0604020202020204" pitchFamily="34" charset="0"/>
              <a:buChar char="•"/>
            </a:pPr>
            <a:r>
              <a:rPr lang="en-US" sz="2000" kern="0">
                <a:solidFill>
                  <a:srgbClr val="000000"/>
                </a:solidFill>
              </a:rPr>
              <a:t>International, multicohort, open-label, part-randomized phase III trial</a:t>
            </a:r>
          </a:p>
          <a:p>
            <a:endParaRPr lang="en-US" sz="2000"/>
          </a:p>
        </p:txBody>
      </p:sp>
      <p:sp>
        <p:nvSpPr>
          <p:cNvPr id="37" name="Content Placeholder 36">
            <a:extLst>
              <a:ext uri="{FF2B5EF4-FFF2-40B4-BE49-F238E27FC236}">
                <a16:creationId xmlns:a16="http://schemas.microsoft.com/office/drawing/2014/main" id="{483522BE-D4B7-8BF0-8756-21AAB1E9FB37}"/>
              </a:ext>
            </a:extLst>
          </p:cNvPr>
          <p:cNvSpPr>
            <a:spLocks noGrp="1"/>
          </p:cNvSpPr>
          <p:nvPr>
            <p:ph sz="quarter" idx="10"/>
          </p:nvPr>
        </p:nvSpPr>
        <p:spPr/>
        <p:txBody>
          <a:bodyPr/>
          <a:lstStyle/>
          <a:p>
            <a:pPr algn="ctr"/>
            <a:r>
              <a:rPr lang="en-US" dirty="0"/>
              <a:t>Tam. ASH 2025. </a:t>
            </a:r>
            <a:r>
              <a:rPr lang="en-US" dirty="0" err="1"/>
              <a:t>Abstr</a:t>
            </a:r>
            <a:r>
              <a:rPr lang="en-US" dirty="0"/>
              <a:t>. 2129. Shadman. JCO. 2025;43:780. Tam. Lancet Oncol. 2022;23:1031. </a:t>
            </a:r>
          </a:p>
        </p:txBody>
      </p:sp>
      <p:sp>
        <p:nvSpPr>
          <p:cNvPr id="4" name="Text Box 45">
            <a:extLst>
              <a:ext uri="{FF2B5EF4-FFF2-40B4-BE49-F238E27FC236}">
                <a16:creationId xmlns:a16="http://schemas.microsoft.com/office/drawing/2014/main" id="{7C57286E-8932-06B2-8FCF-3265629E3D8B}"/>
              </a:ext>
            </a:extLst>
          </p:cNvPr>
          <p:cNvSpPr txBox="1">
            <a:spLocks noChangeArrowheads="1"/>
          </p:cNvSpPr>
          <p:nvPr/>
        </p:nvSpPr>
        <p:spPr bwMode="auto">
          <a:xfrm>
            <a:off x="393436" y="1944238"/>
            <a:ext cx="2659432" cy="2970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 typeface="Wingdings" panose="05000000000000000000" pitchFamily="2" charset="2"/>
              <a:buNone/>
              <a:defRPr/>
            </a:pPr>
            <a:r>
              <a:rPr lang="en-GB" altLang="en-US" sz="1700">
                <a:solidFill>
                  <a:srgbClr val="000000"/>
                </a:solidFill>
                <a:latin typeface="+mn-lt"/>
                <a:cs typeface="Arial" panose="020B0604020202020204" pitchFamily="34" charset="0"/>
              </a:rPr>
              <a:t>Patients with untreated CLL/SLL meeting </a:t>
            </a:r>
            <a:r>
              <a:rPr lang="en-GB" altLang="en-US" sz="1700" err="1">
                <a:solidFill>
                  <a:srgbClr val="000000"/>
                </a:solidFill>
                <a:latin typeface="+mn-lt"/>
                <a:cs typeface="Arial" panose="020B0604020202020204" pitchFamily="34" charset="0"/>
              </a:rPr>
              <a:t>iwCLL</a:t>
            </a:r>
            <a:r>
              <a:rPr lang="en-GB" altLang="en-US" sz="1700">
                <a:solidFill>
                  <a:srgbClr val="000000"/>
                </a:solidFill>
                <a:latin typeface="+mn-lt"/>
                <a:cs typeface="Arial" panose="020B0604020202020204" pitchFamily="34" charset="0"/>
              </a:rPr>
              <a:t> criteria for treatment; </a:t>
            </a:r>
            <a:br>
              <a:rPr lang="en-GB" altLang="en-US" sz="1700">
                <a:solidFill>
                  <a:srgbClr val="000000"/>
                </a:solidFill>
                <a:latin typeface="+mn-lt"/>
                <a:cs typeface="Arial" panose="020B0604020202020204" pitchFamily="34" charset="0"/>
              </a:rPr>
            </a:br>
            <a:r>
              <a:rPr lang="en-GB" altLang="en-US" sz="1700">
                <a:solidFill>
                  <a:srgbClr val="000000"/>
                </a:solidFill>
                <a:latin typeface="+mn-lt"/>
                <a:cs typeface="Arial" panose="020B0604020202020204" pitchFamily="34" charset="0"/>
              </a:rPr>
              <a:t>aged ≥65 yr or ≥18 yr with comorbidities; unsuitable for FCR treatment; anticoagulation and CYP3A inhibitors permitted</a:t>
            </a:r>
          </a:p>
        </p:txBody>
      </p:sp>
      <p:cxnSp>
        <p:nvCxnSpPr>
          <p:cNvPr id="9" name="Straight Arrow Connector 8">
            <a:extLst>
              <a:ext uri="{FF2B5EF4-FFF2-40B4-BE49-F238E27FC236}">
                <a16:creationId xmlns:a16="http://schemas.microsoft.com/office/drawing/2014/main" id="{03F2CF05-54F4-A837-AF17-FD681BFBBA43}"/>
              </a:ext>
            </a:extLst>
          </p:cNvPr>
          <p:cNvCxnSpPr>
            <a:cxnSpLocks/>
          </p:cNvCxnSpPr>
          <p:nvPr/>
        </p:nvCxnSpPr>
        <p:spPr bwMode="auto">
          <a:xfrm>
            <a:off x="3010535" y="2442965"/>
            <a:ext cx="365760" cy="0"/>
          </a:xfrm>
          <a:prstGeom prst="straightConnector1">
            <a:avLst/>
          </a:prstGeom>
          <a:noFill/>
          <a:ln w="28575" cap="flat" cmpd="sng" algn="ctr">
            <a:solidFill>
              <a:srgbClr val="000000"/>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59342136-96EC-D324-3674-0C108B1D2A0C}"/>
              </a:ext>
            </a:extLst>
          </p:cNvPr>
          <p:cNvCxnSpPr>
            <a:cxnSpLocks/>
          </p:cNvCxnSpPr>
          <p:nvPr/>
        </p:nvCxnSpPr>
        <p:spPr bwMode="auto">
          <a:xfrm>
            <a:off x="3010535" y="3449710"/>
            <a:ext cx="365760" cy="0"/>
          </a:xfrm>
          <a:prstGeom prst="straightConnector1">
            <a:avLst/>
          </a:prstGeom>
          <a:noFill/>
          <a:ln w="28575" cap="flat" cmpd="sng" algn="ctr">
            <a:solidFill>
              <a:srgbClr val="000000"/>
            </a:solidFill>
            <a:prstDash val="solid"/>
            <a:round/>
            <a:headEnd type="none" w="med" len="med"/>
            <a:tailEnd type="triangle"/>
          </a:ln>
          <a:effectLst/>
        </p:spPr>
      </p:cxnSp>
      <p:cxnSp>
        <p:nvCxnSpPr>
          <p:cNvPr id="11" name="Straight Arrow Connector 10">
            <a:extLst>
              <a:ext uri="{FF2B5EF4-FFF2-40B4-BE49-F238E27FC236}">
                <a16:creationId xmlns:a16="http://schemas.microsoft.com/office/drawing/2014/main" id="{1BA463BA-8BF4-4A70-569B-B7A74E1F23FC}"/>
              </a:ext>
            </a:extLst>
          </p:cNvPr>
          <p:cNvCxnSpPr>
            <a:cxnSpLocks/>
          </p:cNvCxnSpPr>
          <p:nvPr/>
        </p:nvCxnSpPr>
        <p:spPr bwMode="auto">
          <a:xfrm>
            <a:off x="3010535" y="4524385"/>
            <a:ext cx="365760" cy="0"/>
          </a:xfrm>
          <a:prstGeom prst="straightConnector1">
            <a:avLst/>
          </a:prstGeom>
          <a:noFill/>
          <a:ln w="28575" cap="flat" cmpd="sng" algn="ctr">
            <a:solidFill>
              <a:srgbClr val="000000"/>
            </a:solidFill>
            <a:prstDash val="solid"/>
            <a:round/>
            <a:headEnd type="none" w="med" len="med"/>
            <a:tailEnd type="triangle"/>
          </a:ln>
          <a:effectLst/>
        </p:spPr>
      </p:cxnSp>
      <p:sp>
        <p:nvSpPr>
          <p:cNvPr id="12" name="Rectangle 49">
            <a:extLst>
              <a:ext uri="{FF2B5EF4-FFF2-40B4-BE49-F238E27FC236}">
                <a16:creationId xmlns:a16="http://schemas.microsoft.com/office/drawing/2014/main" id="{6E4B436D-1942-99CA-AA61-50983559DFBC}"/>
              </a:ext>
            </a:extLst>
          </p:cNvPr>
          <p:cNvSpPr>
            <a:spLocks noChangeArrowheads="1"/>
          </p:cNvSpPr>
          <p:nvPr/>
        </p:nvSpPr>
        <p:spPr bwMode="auto">
          <a:xfrm>
            <a:off x="3446821" y="2050083"/>
            <a:ext cx="1974819" cy="785765"/>
          </a:xfrm>
          <a:prstGeom prst="rect">
            <a:avLst/>
          </a:prstGeom>
          <a:solidFill>
            <a:schemeClr val="tx1">
              <a:lumMod val="75000"/>
              <a:lumOff val="25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a:ln>
                  <a:noFill/>
                </a:ln>
                <a:solidFill>
                  <a:srgbClr val="FFFFFF"/>
                </a:solidFill>
                <a:effectLst/>
                <a:uLnTx/>
                <a:uFillTx/>
                <a:latin typeface="+mn-lt"/>
                <a:cs typeface="Arial" panose="020B0604020202020204" pitchFamily="34" charset="0"/>
              </a:rPr>
              <a:t>Arm A and B</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mn-lt"/>
                <a:cs typeface="Arial" panose="020B0604020202020204" pitchFamily="34" charset="0"/>
              </a:rPr>
              <a:t>without del(17p)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mn-lt"/>
                <a:cs typeface="Arial" panose="020B0604020202020204" pitchFamily="34" charset="0"/>
              </a:rPr>
              <a:t> (N = 479)</a:t>
            </a:r>
          </a:p>
        </p:txBody>
      </p:sp>
      <p:sp>
        <p:nvSpPr>
          <p:cNvPr id="13" name="Rectangle 49">
            <a:extLst>
              <a:ext uri="{FF2B5EF4-FFF2-40B4-BE49-F238E27FC236}">
                <a16:creationId xmlns:a16="http://schemas.microsoft.com/office/drawing/2014/main" id="{814D83CA-A2C0-E56E-9EFD-DE073AB9FD49}"/>
              </a:ext>
            </a:extLst>
          </p:cNvPr>
          <p:cNvSpPr>
            <a:spLocks noChangeArrowheads="1"/>
          </p:cNvSpPr>
          <p:nvPr/>
        </p:nvSpPr>
        <p:spPr bwMode="auto">
          <a:xfrm>
            <a:off x="3446821" y="3081358"/>
            <a:ext cx="1974819" cy="736705"/>
          </a:xfrm>
          <a:prstGeom prst="rect">
            <a:avLst/>
          </a:prstGeom>
          <a:solidFill>
            <a:schemeClr val="tx1">
              <a:lumMod val="75000"/>
              <a:lumOff val="25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a:ln>
                  <a:noFill/>
                </a:ln>
                <a:solidFill>
                  <a:srgbClr val="FFFFFF"/>
                </a:solidFill>
                <a:effectLst/>
                <a:uLnTx/>
                <a:uFillTx/>
                <a:latin typeface="+mn-lt"/>
                <a:cs typeface="Arial" panose="020B0604020202020204" pitchFamily="34" charset="0"/>
              </a:rPr>
              <a:t>Arm C</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mn-lt"/>
                <a:cs typeface="Arial" panose="020B0604020202020204" pitchFamily="34" charset="0"/>
              </a:rPr>
              <a:t>with del(17p)</a:t>
            </a:r>
          </a:p>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0" cap="none" spc="0" normalizeH="0" baseline="0" noProof="0">
                <a:ln>
                  <a:noFill/>
                </a:ln>
                <a:solidFill>
                  <a:srgbClr val="FFFFFF"/>
                </a:solidFill>
                <a:effectLst/>
                <a:uLnTx/>
                <a:uFillTx/>
                <a:latin typeface="+mn-lt"/>
                <a:cs typeface="Arial" panose="020B0604020202020204" pitchFamily="34" charset="0"/>
              </a:rPr>
              <a:t>(N = 111)</a:t>
            </a:r>
          </a:p>
        </p:txBody>
      </p:sp>
      <p:sp>
        <p:nvSpPr>
          <p:cNvPr id="14" name="Rectangle 49">
            <a:extLst>
              <a:ext uri="{FF2B5EF4-FFF2-40B4-BE49-F238E27FC236}">
                <a16:creationId xmlns:a16="http://schemas.microsoft.com/office/drawing/2014/main" id="{72DA32EF-4E2A-B4FE-E5AD-C66FCFF16C40}"/>
              </a:ext>
            </a:extLst>
          </p:cNvPr>
          <p:cNvSpPr>
            <a:spLocks noChangeArrowheads="1"/>
          </p:cNvSpPr>
          <p:nvPr/>
        </p:nvSpPr>
        <p:spPr bwMode="auto">
          <a:xfrm>
            <a:off x="3446821" y="4141981"/>
            <a:ext cx="1974819" cy="764809"/>
          </a:xfrm>
          <a:prstGeom prst="rect">
            <a:avLst/>
          </a:prstGeom>
          <a:solidFill>
            <a:schemeClr val="bg1">
              <a:lumMod val="85000"/>
            </a:schemeClr>
          </a:solidFill>
          <a:ln>
            <a:noFill/>
          </a:ln>
        </p:spPr>
        <p:txBody>
          <a:bodyPr wrap="none" lIns="91440" rIns="91440"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a:ln>
                  <a:noFill/>
                </a:ln>
                <a:solidFill>
                  <a:sysClr val="windowText" lastClr="000000"/>
                </a:solidFill>
                <a:effectLst/>
                <a:uLnTx/>
                <a:uFillTx/>
                <a:latin typeface="+mn-lt"/>
                <a:cs typeface="Arial" panose="020B0604020202020204" pitchFamily="34" charset="0"/>
              </a:rPr>
              <a:t>Arm D</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rPr>
              <a:t>with del(17p) and/or</a:t>
            </a:r>
            <a:br>
              <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rPr>
            </a:br>
            <a:r>
              <a:rPr kumimoji="0" lang="en-US" altLang="en-US" sz="1400" b="0" i="1" u="none" strike="noStrike" kern="0" cap="none" spc="0" normalizeH="0" baseline="0" noProof="0" dirty="0">
                <a:ln>
                  <a:noFill/>
                </a:ln>
                <a:solidFill>
                  <a:sysClr val="windowText" lastClr="000000"/>
                </a:solidFill>
                <a:effectLst/>
                <a:uLnTx/>
                <a:uFillTx/>
                <a:latin typeface="+mn-lt"/>
                <a:cs typeface="Arial" panose="020B0604020202020204" pitchFamily="34" charset="0"/>
              </a:rPr>
              <a:t>TP53</a:t>
            </a:r>
            <a: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t> mutation</a:t>
            </a:r>
            <a:endPar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endParaRPr>
          </a:p>
        </p:txBody>
      </p:sp>
      <p:sp>
        <p:nvSpPr>
          <p:cNvPr id="15" name="TextBox 14">
            <a:extLst>
              <a:ext uri="{FF2B5EF4-FFF2-40B4-BE49-F238E27FC236}">
                <a16:creationId xmlns:a16="http://schemas.microsoft.com/office/drawing/2014/main" id="{695D00F6-6A0C-B96F-F17A-D2BF2350E32A}"/>
              </a:ext>
            </a:extLst>
          </p:cNvPr>
          <p:cNvSpPr txBox="1"/>
          <p:nvPr/>
        </p:nvSpPr>
        <p:spPr bwMode="auto">
          <a:xfrm>
            <a:off x="231078" y="5218982"/>
            <a:ext cx="89503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200">
                <a:solidFill>
                  <a:srgbClr val="000000"/>
                </a:solidFill>
                <a:cs typeface="Arial" panose="020B0604020202020204" pitchFamily="34" charset="0"/>
              </a:rPr>
              <a:t>*Bendamustine 90 mg/m</a:t>
            </a:r>
            <a:r>
              <a:rPr lang="en-US" sz="1200" baseline="30000">
                <a:solidFill>
                  <a:srgbClr val="000000"/>
                </a:solidFill>
                <a:cs typeface="Arial" panose="020B0604020202020204" pitchFamily="34" charset="0"/>
              </a:rPr>
              <a:t>2</a:t>
            </a:r>
            <a:r>
              <a:rPr lang="en-US" sz="1200">
                <a:solidFill>
                  <a:srgbClr val="000000"/>
                </a:solidFill>
                <a:cs typeface="Arial" panose="020B0604020202020204" pitchFamily="34" charset="0"/>
              </a:rPr>
              <a:t> on Days 1 and 2 + rituximab 375 mg/m</a:t>
            </a:r>
            <a:r>
              <a:rPr lang="en-US" sz="1200" baseline="30000">
                <a:solidFill>
                  <a:srgbClr val="000000"/>
                </a:solidFill>
                <a:cs typeface="Arial" panose="020B0604020202020204" pitchFamily="34" charset="0"/>
              </a:rPr>
              <a:t>2</a:t>
            </a:r>
            <a:r>
              <a:rPr lang="en-US" sz="1200">
                <a:solidFill>
                  <a:srgbClr val="000000"/>
                </a:solidFill>
                <a:cs typeface="Arial" panose="020B0604020202020204" pitchFamily="34" charset="0"/>
              </a:rPr>
              <a:t> in cycle 1, then 500 mg/m</a:t>
            </a:r>
            <a:r>
              <a:rPr lang="en-US" sz="1200" baseline="30000">
                <a:solidFill>
                  <a:srgbClr val="000000"/>
                </a:solidFill>
                <a:cs typeface="Arial" panose="020B0604020202020204" pitchFamily="34" charset="0"/>
              </a:rPr>
              <a:t>2</a:t>
            </a:r>
            <a:r>
              <a:rPr lang="en-US" sz="1200">
                <a:solidFill>
                  <a:srgbClr val="000000"/>
                </a:solidFill>
                <a:cs typeface="Arial" panose="020B0604020202020204" pitchFamily="34" charset="0"/>
              </a:rPr>
              <a:t> in cycles 2-6.</a:t>
            </a:r>
          </a:p>
        </p:txBody>
      </p:sp>
      <p:sp>
        <p:nvSpPr>
          <p:cNvPr id="16" name="Line 33">
            <a:extLst>
              <a:ext uri="{FF2B5EF4-FFF2-40B4-BE49-F238E27FC236}">
                <a16:creationId xmlns:a16="http://schemas.microsoft.com/office/drawing/2014/main" id="{F1391BC1-7F29-DC4F-7FB4-D535765DEFEE}"/>
              </a:ext>
            </a:extLst>
          </p:cNvPr>
          <p:cNvSpPr>
            <a:spLocks noChangeShapeType="1"/>
          </p:cNvSpPr>
          <p:nvPr/>
        </p:nvSpPr>
        <p:spPr bwMode="auto">
          <a:xfrm>
            <a:off x="10151585" y="2099530"/>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17" name="Rectangle 46">
            <a:extLst>
              <a:ext uri="{FF2B5EF4-FFF2-40B4-BE49-F238E27FC236}">
                <a16:creationId xmlns:a16="http://schemas.microsoft.com/office/drawing/2014/main" id="{2B005348-5427-6DC9-EA53-1AD25F138EB3}"/>
              </a:ext>
            </a:extLst>
          </p:cNvPr>
          <p:cNvSpPr>
            <a:spLocks noChangeArrowheads="1"/>
          </p:cNvSpPr>
          <p:nvPr/>
        </p:nvSpPr>
        <p:spPr bwMode="auto">
          <a:xfrm>
            <a:off x="10453015" y="1524182"/>
            <a:ext cx="126274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US" altLang="en-US" sz="1400" i="1">
                <a:solidFill>
                  <a:srgbClr val="000000"/>
                </a:solidFill>
                <a:latin typeface="+mn-lt"/>
                <a:cs typeface="Arial" panose="020B0604020202020204" pitchFamily="34" charset="0"/>
              </a:rPr>
              <a:t>Until PD/</a:t>
            </a:r>
            <a:br>
              <a:rPr lang="en-US" altLang="en-US" sz="1400" i="1">
                <a:solidFill>
                  <a:srgbClr val="000000"/>
                </a:solidFill>
                <a:latin typeface="+mn-lt"/>
                <a:cs typeface="Arial" panose="020B0604020202020204" pitchFamily="34" charset="0"/>
              </a:rPr>
            </a:br>
            <a:r>
              <a:rPr lang="en-US" altLang="en-US" sz="1400" i="1">
                <a:solidFill>
                  <a:srgbClr val="000000"/>
                </a:solidFill>
                <a:latin typeface="+mn-lt"/>
                <a:cs typeface="Arial" panose="020B0604020202020204" pitchFamily="34" charset="0"/>
              </a:rPr>
              <a:t>intolerable toxicity, or end of study</a:t>
            </a:r>
          </a:p>
        </p:txBody>
      </p:sp>
      <p:grpSp>
        <p:nvGrpSpPr>
          <p:cNvPr id="48" name="Group 47">
            <a:extLst>
              <a:ext uri="{FF2B5EF4-FFF2-40B4-BE49-F238E27FC236}">
                <a16:creationId xmlns:a16="http://schemas.microsoft.com/office/drawing/2014/main" id="{F1029449-ABAA-B778-918E-946FCE3B3D9D}"/>
              </a:ext>
            </a:extLst>
          </p:cNvPr>
          <p:cNvGrpSpPr/>
          <p:nvPr/>
        </p:nvGrpSpPr>
        <p:grpSpPr>
          <a:xfrm>
            <a:off x="6182899" y="1826003"/>
            <a:ext cx="4479017" cy="1233925"/>
            <a:chOff x="6182899" y="1826003"/>
            <a:chExt cx="4479017" cy="1233925"/>
          </a:xfrm>
        </p:grpSpPr>
        <p:sp>
          <p:nvSpPr>
            <p:cNvPr id="5" name="Rectangle 49">
              <a:extLst>
                <a:ext uri="{FF2B5EF4-FFF2-40B4-BE49-F238E27FC236}">
                  <a16:creationId xmlns:a16="http://schemas.microsoft.com/office/drawing/2014/main" id="{CF189218-C684-83E9-B1FB-F21F80BAC774}"/>
                </a:ext>
              </a:extLst>
            </p:cNvPr>
            <p:cNvSpPr>
              <a:spLocks noChangeArrowheads="1"/>
            </p:cNvSpPr>
            <p:nvPr/>
          </p:nvSpPr>
          <p:spPr bwMode="auto">
            <a:xfrm>
              <a:off x="6182899" y="1826003"/>
              <a:ext cx="3900569" cy="58521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a:ln>
                    <a:noFill/>
                  </a:ln>
                  <a:solidFill>
                    <a:schemeClr val="bg2"/>
                  </a:solidFill>
                  <a:effectLst/>
                  <a:uLnTx/>
                  <a:uFillTx/>
                  <a:latin typeface="+mn-lt"/>
                  <a:cs typeface="Arial" panose="020B0604020202020204" pitchFamily="34" charset="0"/>
                </a:rPr>
                <a:t>Zanubrutinib </a:t>
              </a: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160 mg BID</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(n = 241) </a:t>
              </a:r>
            </a:p>
          </p:txBody>
        </p:sp>
        <p:sp>
          <p:nvSpPr>
            <p:cNvPr id="6" name="Rectangle 50">
              <a:extLst>
                <a:ext uri="{FF2B5EF4-FFF2-40B4-BE49-F238E27FC236}">
                  <a16:creationId xmlns:a16="http://schemas.microsoft.com/office/drawing/2014/main" id="{066B2F63-600E-5EF0-786B-9F636A6BAA8E}"/>
                </a:ext>
              </a:extLst>
            </p:cNvPr>
            <p:cNvSpPr>
              <a:spLocks noChangeArrowheads="1"/>
            </p:cNvSpPr>
            <p:nvPr/>
          </p:nvSpPr>
          <p:spPr bwMode="auto">
            <a:xfrm>
              <a:off x="6182900" y="2474712"/>
              <a:ext cx="2998566" cy="585216"/>
            </a:xfrm>
            <a:prstGeom prst="rect">
              <a:avLst/>
            </a:prstGeom>
            <a:solidFill>
              <a:schemeClr val="bg1">
                <a:lumMod val="5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err="1">
                  <a:ln>
                    <a:noFill/>
                  </a:ln>
                  <a:solidFill>
                    <a:schemeClr val="bg2"/>
                  </a:solidFill>
                  <a:effectLst/>
                  <a:uLnTx/>
                  <a:uFillTx/>
                  <a:latin typeface="+mn-lt"/>
                  <a:cs typeface="Arial" panose="020B0604020202020204" pitchFamily="34" charset="0"/>
                </a:rPr>
                <a:t>Bendamustine</a:t>
              </a:r>
              <a:r>
                <a:rPr kumimoji="0" lang="en-US" altLang="en-US" sz="1400" b="1" i="0" u="none" strike="noStrike" kern="0" cap="none" spc="0" normalizeH="0" baseline="0" noProof="0">
                  <a:ln>
                    <a:noFill/>
                  </a:ln>
                  <a:solidFill>
                    <a:schemeClr val="bg2"/>
                  </a:solidFill>
                  <a:effectLst/>
                  <a:uLnTx/>
                  <a:uFillTx/>
                  <a:latin typeface="+mn-lt"/>
                  <a:cs typeface="Arial" panose="020B0604020202020204" pitchFamily="34" charset="0"/>
                </a:rPr>
                <a:t>*</a:t>
              </a: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 + </a:t>
              </a:r>
              <a:r>
                <a:rPr kumimoji="0" lang="en-US" altLang="en-US" sz="1400" b="1" i="0" u="none" strike="noStrike" kern="0" cap="none" spc="0" normalizeH="0" baseline="0" noProof="0">
                  <a:ln>
                    <a:noFill/>
                  </a:ln>
                  <a:solidFill>
                    <a:schemeClr val="bg2"/>
                  </a:solidFill>
                  <a:effectLst/>
                  <a:uLnTx/>
                  <a:uFillTx/>
                  <a:latin typeface="+mn-lt"/>
                  <a:cs typeface="Arial" panose="020B0604020202020204" pitchFamily="34" charset="0"/>
                </a:rPr>
                <a:t>Rituximab</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(n = 238)</a:t>
              </a:r>
            </a:p>
          </p:txBody>
        </p:sp>
        <p:sp>
          <p:nvSpPr>
            <p:cNvPr id="18" name="Rectangle 46">
              <a:extLst>
                <a:ext uri="{FF2B5EF4-FFF2-40B4-BE49-F238E27FC236}">
                  <a16:creationId xmlns:a16="http://schemas.microsoft.com/office/drawing/2014/main" id="{031E3D14-3ABC-0D56-FE66-7216D110D86E}"/>
                </a:ext>
              </a:extLst>
            </p:cNvPr>
            <p:cNvSpPr>
              <a:spLocks noChangeArrowheads="1"/>
            </p:cNvSpPr>
            <p:nvPr/>
          </p:nvSpPr>
          <p:spPr bwMode="auto">
            <a:xfrm>
              <a:off x="9488839" y="2545377"/>
              <a:ext cx="1173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US" altLang="en-US" sz="1600" i="1">
                  <a:solidFill>
                    <a:srgbClr val="000000"/>
                  </a:solidFill>
                  <a:latin typeface="+mn-lt"/>
                  <a:cs typeface="Arial" panose="020B0604020202020204" pitchFamily="34" charset="0"/>
                </a:rPr>
                <a:t>6 cycles</a:t>
              </a:r>
              <a:endParaRPr lang="en-US" altLang="en-US" sz="1600" b="1" i="1">
                <a:solidFill>
                  <a:srgbClr val="000000"/>
                </a:solidFill>
                <a:latin typeface="+mn-lt"/>
                <a:cs typeface="Arial" panose="020B0604020202020204" pitchFamily="34" charset="0"/>
              </a:endParaRPr>
            </a:p>
          </p:txBody>
        </p:sp>
        <p:grpSp>
          <p:nvGrpSpPr>
            <p:cNvPr id="19" name="Group 18">
              <a:extLst>
                <a:ext uri="{FF2B5EF4-FFF2-40B4-BE49-F238E27FC236}">
                  <a16:creationId xmlns:a16="http://schemas.microsoft.com/office/drawing/2014/main" id="{B16F60DF-91DE-5DAD-9727-DAB187A943F8}"/>
                </a:ext>
              </a:extLst>
            </p:cNvPr>
            <p:cNvGrpSpPr/>
            <p:nvPr/>
          </p:nvGrpSpPr>
          <p:grpSpPr>
            <a:xfrm>
              <a:off x="9055961" y="2552796"/>
              <a:ext cx="749362" cy="319594"/>
              <a:chOff x="8298023" y="4803112"/>
              <a:chExt cx="749362" cy="319594"/>
            </a:xfrm>
          </p:grpSpPr>
          <p:sp>
            <p:nvSpPr>
              <p:cNvPr id="20" name="Octagon 19">
                <a:extLst>
                  <a:ext uri="{FF2B5EF4-FFF2-40B4-BE49-F238E27FC236}">
                    <a16:creationId xmlns:a16="http://schemas.microsoft.com/office/drawing/2014/main" id="{6058690E-39F9-5E2A-040D-42C07C40D922}"/>
                  </a:ext>
                </a:extLst>
              </p:cNvPr>
              <p:cNvSpPr/>
              <p:nvPr/>
            </p:nvSpPr>
            <p:spPr bwMode="auto">
              <a:xfrm>
                <a:off x="8512907" y="4803112"/>
                <a:ext cx="319594" cy="319594"/>
              </a:xfrm>
              <a:prstGeom prst="octagon">
                <a:avLst/>
              </a:prstGeom>
              <a:solidFill>
                <a:srgbClr val="FF0000"/>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0" cap="none" spc="0" normalizeH="0" baseline="0" noProof="0">
                  <a:ln>
                    <a:noFill/>
                  </a:ln>
                  <a:solidFill>
                    <a:srgbClr val="FFFFFF"/>
                  </a:solidFill>
                  <a:effectLst/>
                  <a:uLnTx/>
                  <a:uFillTx/>
                  <a:latin typeface="Calibri" panose="020F0502020204030204" pitchFamily="34" charset="0"/>
                  <a:cs typeface="Arial" panose="020B0604020202020204" pitchFamily="34" charset="0"/>
                </a:endParaRPr>
              </a:p>
            </p:txBody>
          </p:sp>
          <p:sp>
            <p:nvSpPr>
              <p:cNvPr id="21" name="Rectangle 46">
                <a:extLst>
                  <a:ext uri="{FF2B5EF4-FFF2-40B4-BE49-F238E27FC236}">
                    <a16:creationId xmlns:a16="http://schemas.microsoft.com/office/drawing/2014/main" id="{41A03E6E-B266-16AF-93A4-3394D54795C1}"/>
                  </a:ext>
                </a:extLst>
              </p:cNvPr>
              <p:cNvSpPr>
                <a:spLocks noChangeArrowheads="1"/>
              </p:cNvSpPr>
              <p:nvPr/>
            </p:nvSpPr>
            <p:spPr bwMode="auto">
              <a:xfrm>
                <a:off x="829802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100" b="0" i="0" u="none" strike="noStrike" kern="0" cap="none" spc="0" normalizeH="0" baseline="0" noProof="0">
                    <a:ln>
                      <a:noFill/>
                    </a:ln>
                    <a:solidFill>
                      <a:srgbClr val="FFFFFF"/>
                    </a:solidFill>
                    <a:effectLst/>
                    <a:uLnTx/>
                    <a:uFillTx/>
                    <a:latin typeface="Calibri" panose="020F0502020204030204" pitchFamily="34" charset="0"/>
                    <a:cs typeface="Arial" panose="020B0604020202020204" pitchFamily="34" charset="0"/>
                  </a:rPr>
                  <a:t>STOP</a:t>
                </a:r>
                <a:endParaRPr kumimoji="0" lang="en-US" altLang="en-US" sz="1100" b="1" i="0" u="none" strike="noStrike" kern="0" cap="none" spc="0" normalizeH="0" baseline="0" noProof="0">
                  <a:ln>
                    <a:noFill/>
                  </a:ln>
                  <a:solidFill>
                    <a:srgbClr val="FFFFFF"/>
                  </a:solidFill>
                  <a:effectLst/>
                  <a:uLnTx/>
                  <a:uFillTx/>
                  <a:latin typeface="Calibri" panose="020F0502020204030204" pitchFamily="34" charset="0"/>
                  <a:cs typeface="Arial" panose="020B0604020202020204" pitchFamily="34" charset="0"/>
                </a:endParaRPr>
              </a:p>
            </p:txBody>
          </p:sp>
        </p:grpSp>
      </p:grpSp>
      <p:sp>
        <p:nvSpPr>
          <p:cNvPr id="22" name="Rectangle 49">
            <a:extLst>
              <a:ext uri="{FF2B5EF4-FFF2-40B4-BE49-F238E27FC236}">
                <a16:creationId xmlns:a16="http://schemas.microsoft.com/office/drawing/2014/main" id="{DAD85ED7-E8F6-2925-E629-F864DDB1BDFC}"/>
              </a:ext>
            </a:extLst>
          </p:cNvPr>
          <p:cNvSpPr>
            <a:spLocks noChangeArrowheads="1"/>
          </p:cNvSpPr>
          <p:nvPr/>
        </p:nvSpPr>
        <p:spPr bwMode="auto">
          <a:xfrm>
            <a:off x="6183781" y="3157102"/>
            <a:ext cx="3900569" cy="585216"/>
          </a:xfrm>
          <a:prstGeom prst="rect">
            <a:avLst/>
          </a:prstGeom>
          <a:solidFill>
            <a:schemeClr val="accent1">
              <a:lumMod val="60000"/>
              <a:lumOff val="4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a:ln>
                  <a:noFill/>
                </a:ln>
                <a:solidFill>
                  <a:schemeClr val="bg2"/>
                </a:solidFill>
                <a:effectLst/>
                <a:uLnTx/>
                <a:uFillTx/>
                <a:latin typeface="+mn-lt"/>
                <a:cs typeface="Arial" panose="020B0604020202020204" pitchFamily="34" charset="0"/>
              </a:rPr>
              <a:t>Zanubrutinib </a:t>
            </a: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160 mg BID</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chemeClr val="bg2"/>
                </a:solidFill>
                <a:effectLst/>
                <a:uLnTx/>
                <a:uFillTx/>
                <a:latin typeface="+mn-lt"/>
                <a:cs typeface="Arial" panose="020B0604020202020204" pitchFamily="34" charset="0"/>
              </a:rPr>
              <a:t>(n = 111) </a:t>
            </a:r>
          </a:p>
        </p:txBody>
      </p:sp>
      <p:cxnSp>
        <p:nvCxnSpPr>
          <p:cNvPr id="23" name="Straight Arrow Connector 22">
            <a:extLst>
              <a:ext uri="{FF2B5EF4-FFF2-40B4-BE49-F238E27FC236}">
                <a16:creationId xmlns:a16="http://schemas.microsoft.com/office/drawing/2014/main" id="{25D4FA06-02BA-ED2B-2A4F-434D7C2B2D5B}"/>
              </a:ext>
            </a:extLst>
          </p:cNvPr>
          <p:cNvCxnSpPr>
            <a:cxnSpLocks/>
          </p:cNvCxnSpPr>
          <p:nvPr/>
        </p:nvCxnSpPr>
        <p:spPr bwMode="auto">
          <a:xfrm>
            <a:off x="5537823" y="3449710"/>
            <a:ext cx="521208" cy="0"/>
          </a:xfrm>
          <a:prstGeom prst="straightConnector1">
            <a:avLst/>
          </a:prstGeom>
          <a:noFill/>
          <a:ln w="28575" cap="flat" cmpd="sng" algn="ctr">
            <a:solidFill>
              <a:srgbClr val="000000"/>
            </a:solidFill>
            <a:prstDash val="solid"/>
            <a:round/>
            <a:headEnd type="none" w="med" len="med"/>
            <a:tailEnd type="triangle"/>
          </a:ln>
          <a:effectLst/>
        </p:spPr>
      </p:cxnSp>
      <p:sp>
        <p:nvSpPr>
          <p:cNvPr id="24" name="Line 33">
            <a:extLst>
              <a:ext uri="{FF2B5EF4-FFF2-40B4-BE49-F238E27FC236}">
                <a16:creationId xmlns:a16="http://schemas.microsoft.com/office/drawing/2014/main" id="{FCBAC01D-AE82-457F-CA25-1AD738CBA665}"/>
              </a:ext>
            </a:extLst>
          </p:cNvPr>
          <p:cNvSpPr>
            <a:spLocks noChangeShapeType="1"/>
          </p:cNvSpPr>
          <p:nvPr/>
        </p:nvSpPr>
        <p:spPr bwMode="auto">
          <a:xfrm>
            <a:off x="10151585" y="3449710"/>
            <a:ext cx="387780"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25" name="Rectangle 46">
            <a:extLst>
              <a:ext uri="{FF2B5EF4-FFF2-40B4-BE49-F238E27FC236}">
                <a16:creationId xmlns:a16="http://schemas.microsoft.com/office/drawing/2014/main" id="{836FA371-23B0-E01F-4C51-B566B762D664}"/>
              </a:ext>
            </a:extLst>
          </p:cNvPr>
          <p:cNvSpPr>
            <a:spLocks noChangeArrowheads="1"/>
          </p:cNvSpPr>
          <p:nvPr/>
        </p:nvSpPr>
        <p:spPr bwMode="auto">
          <a:xfrm>
            <a:off x="10453015" y="2864935"/>
            <a:ext cx="126274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US" altLang="en-US" sz="1400" i="1">
                <a:solidFill>
                  <a:srgbClr val="000000"/>
                </a:solidFill>
                <a:latin typeface="+mn-lt"/>
                <a:cs typeface="Arial" panose="020B0604020202020204" pitchFamily="34" charset="0"/>
              </a:rPr>
              <a:t>Until PD/</a:t>
            </a:r>
            <a:br>
              <a:rPr lang="en-US" altLang="en-US" sz="1400" i="1">
                <a:solidFill>
                  <a:srgbClr val="000000"/>
                </a:solidFill>
                <a:latin typeface="+mn-lt"/>
                <a:cs typeface="Arial" panose="020B0604020202020204" pitchFamily="34" charset="0"/>
              </a:rPr>
            </a:br>
            <a:r>
              <a:rPr lang="en-US" altLang="en-US" sz="1400" i="1">
                <a:solidFill>
                  <a:srgbClr val="000000"/>
                </a:solidFill>
                <a:latin typeface="+mn-lt"/>
                <a:cs typeface="Arial" panose="020B0604020202020204" pitchFamily="34" charset="0"/>
              </a:rPr>
              <a:t>intolerable toxicity, or end of study</a:t>
            </a:r>
          </a:p>
        </p:txBody>
      </p:sp>
      <p:grpSp>
        <p:nvGrpSpPr>
          <p:cNvPr id="46" name="Group 45">
            <a:extLst>
              <a:ext uri="{FF2B5EF4-FFF2-40B4-BE49-F238E27FC236}">
                <a16:creationId xmlns:a16="http://schemas.microsoft.com/office/drawing/2014/main" id="{4029945E-9D04-CAD3-35CF-39FBFF2211DB}"/>
              </a:ext>
            </a:extLst>
          </p:cNvPr>
          <p:cNvGrpSpPr/>
          <p:nvPr/>
        </p:nvGrpSpPr>
        <p:grpSpPr>
          <a:xfrm>
            <a:off x="6182899" y="3912564"/>
            <a:ext cx="2032485" cy="1223643"/>
            <a:chOff x="6182899" y="3912564"/>
            <a:chExt cx="2032485" cy="1223643"/>
          </a:xfrm>
          <a:solidFill>
            <a:schemeClr val="bg1">
              <a:lumMod val="85000"/>
            </a:schemeClr>
          </a:solidFill>
        </p:grpSpPr>
        <p:sp>
          <p:nvSpPr>
            <p:cNvPr id="27" name="Rectangle 49">
              <a:extLst>
                <a:ext uri="{FF2B5EF4-FFF2-40B4-BE49-F238E27FC236}">
                  <a16:creationId xmlns:a16="http://schemas.microsoft.com/office/drawing/2014/main" id="{AB79A9D6-82B8-6B95-A6C0-5F5D951EF1DA}"/>
                </a:ext>
              </a:extLst>
            </p:cNvPr>
            <p:cNvSpPr>
              <a:spLocks noChangeArrowheads="1"/>
            </p:cNvSpPr>
            <p:nvPr/>
          </p:nvSpPr>
          <p:spPr bwMode="auto">
            <a:xfrm>
              <a:off x="6182899" y="3912564"/>
              <a:ext cx="2032485" cy="585216"/>
            </a:xfrm>
            <a:prstGeom prst="rect">
              <a:avLst/>
            </a:prstGeom>
            <a:grp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t>with del(17p) and/or </a:t>
              </a:r>
              <a:b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br>
              <a:r>
                <a:rPr kumimoji="0" lang="en-US" altLang="en-US" sz="1400" b="0" i="1" u="none" strike="noStrike" kern="0" cap="none" spc="0" normalizeH="0" baseline="0" noProof="0" dirty="0">
                  <a:ln>
                    <a:noFill/>
                  </a:ln>
                  <a:solidFill>
                    <a:sysClr val="windowText" lastClr="000000"/>
                  </a:solidFill>
                  <a:effectLst/>
                  <a:uLnTx/>
                  <a:uFillTx/>
                  <a:latin typeface="+mn-lt"/>
                  <a:cs typeface="Arial" panose="020B0604020202020204" pitchFamily="34" charset="0"/>
                </a:rPr>
                <a:t>TP53 </a:t>
              </a:r>
              <a: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t>mutation</a:t>
              </a:r>
            </a:p>
          </p:txBody>
        </p:sp>
        <p:sp>
          <p:nvSpPr>
            <p:cNvPr id="28" name="Rectangle 49">
              <a:extLst>
                <a:ext uri="{FF2B5EF4-FFF2-40B4-BE49-F238E27FC236}">
                  <a16:creationId xmlns:a16="http://schemas.microsoft.com/office/drawing/2014/main" id="{03DC1757-064C-26E3-6A08-75E30D5CA14E}"/>
                </a:ext>
              </a:extLst>
            </p:cNvPr>
            <p:cNvSpPr>
              <a:spLocks noChangeArrowheads="1"/>
            </p:cNvSpPr>
            <p:nvPr/>
          </p:nvSpPr>
          <p:spPr bwMode="auto">
            <a:xfrm>
              <a:off x="6182899" y="4550991"/>
              <a:ext cx="2032482" cy="585216"/>
            </a:xfrm>
            <a:prstGeom prst="rect">
              <a:avLst/>
            </a:prstGeom>
            <a:grp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t>Without del(17p) and </a:t>
              </a:r>
              <a:b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br>
              <a:r>
                <a:rPr kumimoji="0" lang="en-US" altLang="en-US" sz="1400" b="0" i="1" u="none" strike="noStrike" kern="0" cap="none" spc="0" normalizeH="0" baseline="0" noProof="0" dirty="0">
                  <a:ln>
                    <a:noFill/>
                  </a:ln>
                  <a:solidFill>
                    <a:sysClr val="windowText" lastClr="000000"/>
                  </a:solidFill>
                  <a:effectLst/>
                  <a:uLnTx/>
                  <a:uFillTx/>
                  <a:latin typeface="+mn-lt"/>
                  <a:cs typeface="Arial" panose="020B0604020202020204" pitchFamily="34" charset="0"/>
                </a:rPr>
                <a:t>TP53</a:t>
              </a:r>
              <a:r>
                <a:rPr kumimoji="0" lang="en-US" altLang="en-US" sz="1400" b="0" i="0" u="none" strike="noStrike" kern="0" cap="none" spc="0" normalizeH="0" baseline="0" noProof="0" dirty="0">
                  <a:ln>
                    <a:noFill/>
                  </a:ln>
                  <a:solidFill>
                    <a:sysClr val="windowText" lastClr="000000"/>
                  </a:solidFill>
                  <a:effectLst/>
                  <a:uLnTx/>
                  <a:uFillTx/>
                  <a:latin typeface="+mn-lt"/>
                  <a:cs typeface="Arial" panose="020B0604020202020204" pitchFamily="34" charset="0"/>
                </a:rPr>
                <a:t> mutation</a:t>
              </a:r>
            </a:p>
          </p:txBody>
        </p:sp>
      </p:grpSp>
      <p:sp>
        <p:nvSpPr>
          <p:cNvPr id="34" name="Rectangle 49">
            <a:extLst>
              <a:ext uri="{FF2B5EF4-FFF2-40B4-BE49-F238E27FC236}">
                <a16:creationId xmlns:a16="http://schemas.microsoft.com/office/drawing/2014/main" id="{56DA33B8-A6FF-B92D-7799-304B9DF2CD08}"/>
              </a:ext>
            </a:extLst>
          </p:cNvPr>
          <p:cNvSpPr>
            <a:spLocks noChangeArrowheads="1"/>
          </p:cNvSpPr>
          <p:nvPr/>
        </p:nvSpPr>
        <p:spPr bwMode="auto">
          <a:xfrm>
            <a:off x="8615629" y="4263223"/>
            <a:ext cx="1467839" cy="522324"/>
          </a:xfrm>
          <a:prstGeom prst="rect">
            <a:avLst/>
          </a:prstGeom>
          <a:solidFill>
            <a:schemeClr val="bg1">
              <a:lumMod val="85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rPr>
              <a:t>Zanubrutinib +</a:t>
            </a:r>
            <a:br>
              <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rPr>
            </a:br>
            <a:r>
              <a:rPr kumimoji="0" lang="en-US" altLang="en-US" sz="1400" b="0" i="0" u="none" strike="noStrike" kern="0" cap="none" spc="0" normalizeH="0" baseline="0" noProof="0">
                <a:ln>
                  <a:noFill/>
                </a:ln>
                <a:solidFill>
                  <a:sysClr val="windowText" lastClr="000000"/>
                </a:solidFill>
                <a:effectLst/>
                <a:uLnTx/>
                <a:uFillTx/>
                <a:latin typeface="+mn-lt"/>
                <a:cs typeface="Arial" panose="020B0604020202020204" pitchFamily="34" charset="0"/>
              </a:rPr>
              <a:t> venetoclax</a:t>
            </a:r>
          </a:p>
        </p:txBody>
      </p:sp>
      <p:sp>
        <p:nvSpPr>
          <p:cNvPr id="38" name="Content Placeholder 35">
            <a:extLst>
              <a:ext uri="{FF2B5EF4-FFF2-40B4-BE49-F238E27FC236}">
                <a16:creationId xmlns:a16="http://schemas.microsoft.com/office/drawing/2014/main" id="{3AF188B8-F5FD-ADE5-01A2-40F614CC4B6F}"/>
              </a:ext>
            </a:extLst>
          </p:cNvPr>
          <p:cNvSpPr txBox="1">
            <a:spLocks/>
          </p:cNvSpPr>
          <p:nvPr/>
        </p:nvSpPr>
        <p:spPr>
          <a:xfrm>
            <a:off x="231078" y="5533954"/>
            <a:ext cx="11740260" cy="833455"/>
          </a:xfrm>
          <a:prstGeom prst="rect">
            <a:avLst/>
          </a:prstGeom>
        </p:spPr>
        <p:txBody>
          <a:bodyPr vert="horz" lIns="0" tIns="0" rIns="0" bIns="0" rtlCol="0">
            <a:noAutofit/>
          </a:bodyPr>
          <a:lstStyle>
            <a:lvl1pPr marL="0" indent="0" algn="l"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spcBef>
                <a:spcPts val="1200"/>
              </a:spcBef>
              <a:buFont typeface="Arial" panose="020B0604020202020204" pitchFamily="34" charset="0"/>
              <a:buChar char="•"/>
            </a:pPr>
            <a:r>
              <a:rPr lang="en-US" sz="2000" b="1" kern="0">
                <a:solidFill>
                  <a:srgbClr val="000000"/>
                </a:solidFill>
                <a:latin typeface="+mn-lt"/>
              </a:rPr>
              <a:t>Primary endpoint (Arms A and B): </a:t>
            </a:r>
            <a:r>
              <a:rPr lang="en-US" sz="2000" kern="0">
                <a:solidFill>
                  <a:srgbClr val="000000"/>
                </a:solidFill>
                <a:latin typeface="+mn-lt"/>
              </a:rPr>
              <a:t>IRC-assessed PFS</a:t>
            </a:r>
          </a:p>
          <a:p>
            <a:pPr marL="342900" indent="-342900">
              <a:spcBef>
                <a:spcPts val="1200"/>
              </a:spcBef>
              <a:buFont typeface="Arial" panose="020B0604020202020204" pitchFamily="34" charset="0"/>
              <a:buChar char="•"/>
            </a:pPr>
            <a:r>
              <a:rPr lang="en-US" sz="2000" b="1" kern="0">
                <a:solidFill>
                  <a:srgbClr val="000000"/>
                </a:solidFill>
                <a:latin typeface="+mn-lt"/>
              </a:rPr>
              <a:t>Key secondary endpoints: </a:t>
            </a:r>
            <a:r>
              <a:rPr lang="en-US" sz="2000" kern="0">
                <a:solidFill>
                  <a:srgbClr val="000000"/>
                </a:solidFill>
                <a:latin typeface="+mn-lt"/>
              </a:rPr>
              <a:t>PFS by Inv, ORR by Inv, OS, safety</a:t>
            </a:r>
            <a:endParaRPr lang="en-US" sz="2000">
              <a:latin typeface="+mn-lt"/>
            </a:endParaRPr>
          </a:p>
        </p:txBody>
      </p:sp>
      <p:grpSp>
        <p:nvGrpSpPr>
          <p:cNvPr id="42" name="Group 41">
            <a:extLst>
              <a:ext uri="{FF2B5EF4-FFF2-40B4-BE49-F238E27FC236}">
                <a16:creationId xmlns:a16="http://schemas.microsoft.com/office/drawing/2014/main" id="{B4633506-F997-A698-92DC-D12B1AE3DFFD}"/>
              </a:ext>
            </a:extLst>
          </p:cNvPr>
          <p:cNvGrpSpPr/>
          <p:nvPr/>
        </p:nvGrpSpPr>
        <p:grpSpPr>
          <a:xfrm>
            <a:off x="5536950" y="2179071"/>
            <a:ext cx="522954" cy="527788"/>
            <a:chOff x="5559093" y="2694464"/>
            <a:chExt cx="522954" cy="527788"/>
          </a:xfrm>
        </p:grpSpPr>
        <p:sp>
          <p:nvSpPr>
            <p:cNvPr id="40" name="Line 54">
              <a:extLst>
                <a:ext uri="{FF2B5EF4-FFF2-40B4-BE49-F238E27FC236}">
                  <a16:creationId xmlns:a16="http://schemas.microsoft.com/office/drawing/2014/main" id="{A342C625-6A99-45CD-C30C-B5A1515F4292}"/>
                </a:ext>
              </a:extLst>
            </p:cNvPr>
            <p:cNvSpPr>
              <a:spLocks noChangeShapeType="1"/>
            </p:cNvSpPr>
            <p:nvPr/>
          </p:nvSpPr>
          <p:spPr bwMode="auto">
            <a:xfrm>
              <a:off x="5559093" y="3023463"/>
              <a:ext cx="522954" cy="198789"/>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41" name="Line 54">
              <a:extLst>
                <a:ext uri="{FF2B5EF4-FFF2-40B4-BE49-F238E27FC236}">
                  <a16:creationId xmlns:a16="http://schemas.microsoft.com/office/drawing/2014/main" id="{0E2A3F5B-EAF4-FC49-C0EC-4F50273D66AA}"/>
                </a:ext>
              </a:extLst>
            </p:cNvPr>
            <p:cNvSpPr>
              <a:spLocks noChangeShapeType="1"/>
            </p:cNvSpPr>
            <p:nvPr/>
          </p:nvSpPr>
          <p:spPr bwMode="auto">
            <a:xfrm flipV="1">
              <a:off x="5559093" y="2694464"/>
              <a:ext cx="522954" cy="198789"/>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grpSp>
      <p:grpSp>
        <p:nvGrpSpPr>
          <p:cNvPr id="43" name="Group 42">
            <a:extLst>
              <a:ext uri="{FF2B5EF4-FFF2-40B4-BE49-F238E27FC236}">
                <a16:creationId xmlns:a16="http://schemas.microsoft.com/office/drawing/2014/main" id="{8FDF40B4-497D-1478-2DBE-A2BB4C91F328}"/>
              </a:ext>
            </a:extLst>
          </p:cNvPr>
          <p:cNvGrpSpPr/>
          <p:nvPr/>
        </p:nvGrpSpPr>
        <p:grpSpPr>
          <a:xfrm>
            <a:off x="5536950" y="4260491"/>
            <a:ext cx="522954" cy="527788"/>
            <a:chOff x="5559093" y="2694464"/>
            <a:chExt cx="522954" cy="527788"/>
          </a:xfrm>
        </p:grpSpPr>
        <p:sp>
          <p:nvSpPr>
            <p:cNvPr id="44" name="Line 54">
              <a:extLst>
                <a:ext uri="{FF2B5EF4-FFF2-40B4-BE49-F238E27FC236}">
                  <a16:creationId xmlns:a16="http://schemas.microsoft.com/office/drawing/2014/main" id="{E5FC0A0A-90B7-4C3A-FA66-70C095AABF97}"/>
                </a:ext>
              </a:extLst>
            </p:cNvPr>
            <p:cNvSpPr>
              <a:spLocks noChangeShapeType="1"/>
            </p:cNvSpPr>
            <p:nvPr/>
          </p:nvSpPr>
          <p:spPr bwMode="auto">
            <a:xfrm>
              <a:off x="5559093" y="3023463"/>
              <a:ext cx="522954" cy="198789"/>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sp>
          <p:nvSpPr>
            <p:cNvPr id="45" name="Line 54">
              <a:extLst>
                <a:ext uri="{FF2B5EF4-FFF2-40B4-BE49-F238E27FC236}">
                  <a16:creationId xmlns:a16="http://schemas.microsoft.com/office/drawing/2014/main" id="{5E4429CB-A0FE-DDEE-8FDF-F7AAFC64EF48}"/>
                </a:ext>
              </a:extLst>
            </p:cNvPr>
            <p:cNvSpPr>
              <a:spLocks noChangeShapeType="1"/>
            </p:cNvSpPr>
            <p:nvPr/>
          </p:nvSpPr>
          <p:spPr bwMode="auto">
            <a:xfrm flipV="1">
              <a:off x="5559093" y="2694464"/>
              <a:ext cx="522954" cy="198789"/>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pitchFamily="34" charset="0"/>
                <a:cs typeface="Arial" panose="020B0604020202020204" pitchFamily="34" charset="0"/>
              </a:endParaRPr>
            </a:p>
          </p:txBody>
        </p:sp>
      </p:grpSp>
      <p:cxnSp>
        <p:nvCxnSpPr>
          <p:cNvPr id="50" name="Connector: Elbow 49">
            <a:extLst>
              <a:ext uri="{FF2B5EF4-FFF2-40B4-BE49-F238E27FC236}">
                <a16:creationId xmlns:a16="http://schemas.microsoft.com/office/drawing/2014/main" id="{4697BC4C-B1BF-A0A9-56AC-32E97DC98151}"/>
              </a:ext>
            </a:extLst>
          </p:cNvPr>
          <p:cNvCxnSpPr>
            <a:cxnSpLocks/>
            <a:endCxn id="34" idx="1"/>
          </p:cNvCxnSpPr>
          <p:nvPr/>
        </p:nvCxnSpPr>
        <p:spPr>
          <a:xfrm>
            <a:off x="8215384" y="4205172"/>
            <a:ext cx="400245" cy="319213"/>
          </a:xfrm>
          <a:prstGeom prst="bentConnector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Connector: Elbow 52">
            <a:extLst>
              <a:ext uri="{FF2B5EF4-FFF2-40B4-BE49-F238E27FC236}">
                <a16:creationId xmlns:a16="http://schemas.microsoft.com/office/drawing/2014/main" id="{8AD52CF8-D141-0B41-5386-BBCCC574EA3F}"/>
              </a:ext>
            </a:extLst>
          </p:cNvPr>
          <p:cNvCxnSpPr>
            <a:cxnSpLocks/>
            <a:endCxn id="34" idx="1"/>
          </p:cNvCxnSpPr>
          <p:nvPr/>
        </p:nvCxnSpPr>
        <p:spPr>
          <a:xfrm flipV="1">
            <a:off x="8215381" y="4524385"/>
            <a:ext cx="400248" cy="319214"/>
          </a:xfrm>
          <a:prstGeom prst="bentConnector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34581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C61858-7839-D6A8-8560-FD6A2C44B2BA}"/>
            </a:ext>
          </a:extLst>
        </p:cNvPr>
        <p:cNvGrpSpPr/>
        <p:nvPr/>
      </p:nvGrpSpPr>
      <p:grpSpPr>
        <a:xfrm>
          <a:off x="0" y="0"/>
          <a:ext cx="0" cy="0"/>
          <a:chOff x="0" y="0"/>
          <a:chExt cx="0" cy="0"/>
        </a:xfrm>
      </p:grpSpPr>
      <p:grpSp>
        <p:nvGrpSpPr>
          <p:cNvPr id="608" name="Group 607">
            <a:extLst>
              <a:ext uri="{FF2B5EF4-FFF2-40B4-BE49-F238E27FC236}">
                <a16:creationId xmlns:a16="http://schemas.microsoft.com/office/drawing/2014/main" id="{3B184232-F367-ADBF-469D-A3CD0659031E}"/>
              </a:ext>
            </a:extLst>
          </p:cNvPr>
          <p:cNvGrpSpPr/>
          <p:nvPr/>
        </p:nvGrpSpPr>
        <p:grpSpPr>
          <a:xfrm>
            <a:off x="2738877" y="1755127"/>
            <a:ext cx="8268593" cy="1542780"/>
            <a:chOff x="2738877" y="1755127"/>
            <a:chExt cx="8268593" cy="1542780"/>
          </a:xfrm>
        </p:grpSpPr>
        <p:sp>
          <p:nvSpPr>
            <p:cNvPr id="268" name="TextBox 267">
              <a:extLst>
                <a:ext uri="{FF2B5EF4-FFF2-40B4-BE49-F238E27FC236}">
                  <a16:creationId xmlns:a16="http://schemas.microsoft.com/office/drawing/2014/main" id="{6EAC17F6-09FE-D5A3-B933-A06265865E87}"/>
                </a:ext>
              </a:extLst>
            </p:cNvPr>
            <p:cNvSpPr txBox="1"/>
            <p:nvPr/>
          </p:nvSpPr>
          <p:spPr bwMode="auto">
            <a:xfrm>
              <a:off x="7394023" y="2855623"/>
              <a:ext cx="1975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chemeClr val="accent1">
                      <a:lumMod val="60000"/>
                      <a:lumOff val="40000"/>
                    </a:schemeClr>
                  </a:solidFill>
                  <a:cs typeface="Arial" panose="020B0604020202020204" pitchFamily="34" charset="0"/>
                </a:rPr>
                <a:t>64% (53.6-72.8)*</a:t>
              </a:r>
              <a:endParaRPr lang="en-US" sz="2400">
                <a:solidFill>
                  <a:schemeClr val="accent1">
                    <a:lumMod val="60000"/>
                    <a:lumOff val="40000"/>
                  </a:schemeClr>
                </a:solidFill>
                <a:cs typeface="Arial" panose="020B0604020202020204" pitchFamily="34" charset="0"/>
              </a:endParaRPr>
            </a:p>
          </p:txBody>
        </p:sp>
        <p:grpSp>
          <p:nvGrpSpPr>
            <p:cNvPr id="294" name="Group 293">
              <a:extLst>
                <a:ext uri="{FF2B5EF4-FFF2-40B4-BE49-F238E27FC236}">
                  <a16:creationId xmlns:a16="http://schemas.microsoft.com/office/drawing/2014/main" id="{993FFBD7-6D28-A2EE-0CFA-FCA574E7C5CB}"/>
                </a:ext>
              </a:extLst>
            </p:cNvPr>
            <p:cNvGrpSpPr/>
            <p:nvPr/>
          </p:nvGrpSpPr>
          <p:grpSpPr>
            <a:xfrm>
              <a:off x="10929464" y="3211234"/>
              <a:ext cx="78006" cy="86673"/>
              <a:chOff x="10929464" y="3211234"/>
              <a:chExt cx="78006" cy="86673"/>
            </a:xfrm>
          </p:grpSpPr>
          <p:cxnSp>
            <p:nvCxnSpPr>
              <p:cNvPr id="287" name="Straight Connector 286">
                <a:extLst>
                  <a:ext uri="{FF2B5EF4-FFF2-40B4-BE49-F238E27FC236}">
                    <a16:creationId xmlns:a16="http://schemas.microsoft.com/office/drawing/2014/main" id="{3E8ECC33-3171-224A-5A1F-C911B7084F2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818CB32E-4433-2C01-DB41-F99BD998E31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5" name="Group 294">
              <a:extLst>
                <a:ext uri="{FF2B5EF4-FFF2-40B4-BE49-F238E27FC236}">
                  <a16:creationId xmlns:a16="http://schemas.microsoft.com/office/drawing/2014/main" id="{BF39BB7B-5D2F-43CA-5809-ADEF1BA4F2AE}"/>
                </a:ext>
              </a:extLst>
            </p:cNvPr>
            <p:cNvGrpSpPr/>
            <p:nvPr/>
          </p:nvGrpSpPr>
          <p:grpSpPr>
            <a:xfrm>
              <a:off x="10405093" y="3211234"/>
              <a:ext cx="78006" cy="86673"/>
              <a:chOff x="10929464" y="3211234"/>
              <a:chExt cx="78006" cy="86673"/>
            </a:xfrm>
          </p:grpSpPr>
          <p:cxnSp>
            <p:nvCxnSpPr>
              <p:cNvPr id="296" name="Straight Connector 295">
                <a:extLst>
                  <a:ext uri="{FF2B5EF4-FFF2-40B4-BE49-F238E27FC236}">
                    <a16:creationId xmlns:a16="http://schemas.microsoft.com/office/drawing/2014/main" id="{8B02D5FE-81BC-D99F-1168-1A69FF634D7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664AC67C-ACB2-202B-8DC4-D93DD2DA1C3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8" name="Group 297">
              <a:extLst>
                <a:ext uri="{FF2B5EF4-FFF2-40B4-BE49-F238E27FC236}">
                  <a16:creationId xmlns:a16="http://schemas.microsoft.com/office/drawing/2014/main" id="{F8D92EEB-62B4-B400-FE81-FC2719AB00FC}"/>
                </a:ext>
              </a:extLst>
            </p:cNvPr>
            <p:cNvGrpSpPr/>
            <p:nvPr/>
          </p:nvGrpSpPr>
          <p:grpSpPr>
            <a:xfrm>
              <a:off x="10067069" y="2548185"/>
              <a:ext cx="78006" cy="86673"/>
              <a:chOff x="10929464" y="3211234"/>
              <a:chExt cx="78006" cy="86673"/>
            </a:xfrm>
          </p:grpSpPr>
          <p:cxnSp>
            <p:nvCxnSpPr>
              <p:cNvPr id="299" name="Straight Connector 298">
                <a:extLst>
                  <a:ext uri="{FF2B5EF4-FFF2-40B4-BE49-F238E27FC236}">
                    <a16:creationId xmlns:a16="http://schemas.microsoft.com/office/drawing/2014/main" id="{46379DCE-9CF3-46C2-E0DC-18851036B5B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a:extLst>
                  <a:ext uri="{FF2B5EF4-FFF2-40B4-BE49-F238E27FC236}">
                    <a16:creationId xmlns:a16="http://schemas.microsoft.com/office/drawing/2014/main" id="{32195473-8276-67A4-DDBB-064CCE152AF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1" name="Group 300">
              <a:extLst>
                <a:ext uri="{FF2B5EF4-FFF2-40B4-BE49-F238E27FC236}">
                  <a16:creationId xmlns:a16="http://schemas.microsoft.com/office/drawing/2014/main" id="{5249BB5A-10E1-CEE6-B4B2-BAE15F0FEB14}"/>
                </a:ext>
              </a:extLst>
            </p:cNvPr>
            <p:cNvGrpSpPr/>
            <p:nvPr/>
          </p:nvGrpSpPr>
          <p:grpSpPr>
            <a:xfrm>
              <a:off x="9958728" y="2548185"/>
              <a:ext cx="78006" cy="86673"/>
              <a:chOff x="10929464" y="3211234"/>
              <a:chExt cx="78006" cy="86673"/>
            </a:xfrm>
          </p:grpSpPr>
          <p:cxnSp>
            <p:nvCxnSpPr>
              <p:cNvPr id="302" name="Straight Connector 301">
                <a:extLst>
                  <a:ext uri="{FF2B5EF4-FFF2-40B4-BE49-F238E27FC236}">
                    <a16:creationId xmlns:a16="http://schemas.microsoft.com/office/drawing/2014/main" id="{68624876-99E3-5523-39B7-DD6D6302164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a:extLst>
                  <a:ext uri="{FF2B5EF4-FFF2-40B4-BE49-F238E27FC236}">
                    <a16:creationId xmlns:a16="http://schemas.microsoft.com/office/drawing/2014/main" id="{9D7F870D-28A3-49DF-F26E-91F6BE09CE5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4" name="Group 303">
              <a:extLst>
                <a:ext uri="{FF2B5EF4-FFF2-40B4-BE49-F238E27FC236}">
                  <a16:creationId xmlns:a16="http://schemas.microsoft.com/office/drawing/2014/main" id="{88C1457F-A124-E382-E909-A5634438C962}"/>
                </a:ext>
              </a:extLst>
            </p:cNvPr>
            <p:cNvGrpSpPr/>
            <p:nvPr/>
          </p:nvGrpSpPr>
          <p:grpSpPr>
            <a:xfrm>
              <a:off x="9919725" y="2548185"/>
              <a:ext cx="78006" cy="86673"/>
              <a:chOff x="10929464" y="3211234"/>
              <a:chExt cx="78006" cy="86673"/>
            </a:xfrm>
          </p:grpSpPr>
          <p:cxnSp>
            <p:nvCxnSpPr>
              <p:cNvPr id="305" name="Straight Connector 304">
                <a:extLst>
                  <a:ext uri="{FF2B5EF4-FFF2-40B4-BE49-F238E27FC236}">
                    <a16:creationId xmlns:a16="http://schemas.microsoft.com/office/drawing/2014/main" id="{C1A2D6E7-381B-41DD-48C7-20DF6FED727D}"/>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1CF9B54A-F84E-2E03-B8B6-1B21A9007EA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7" name="Group 306">
              <a:extLst>
                <a:ext uri="{FF2B5EF4-FFF2-40B4-BE49-F238E27FC236}">
                  <a16:creationId xmlns:a16="http://schemas.microsoft.com/office/drawing/2014/main" id="{91615FCB-E5E4-A11E-403C-DE2B59091B53}"/>
                </a:ext>
              </a:extLst>
            </p:cNvPr>
            <p:cNvGrpSpPr/>
            <p:nvPr/>
          </p:nvGrpSpPr>
          <p:grpSpPr>
            <a:xfrm>
              <a:off x="9902391" y="2548185"/>
              <a:ext cx="78006" cy="86673"/>
              <a:chOff x="10929464" y="3211234"/>
              <a:chExt cx="78006" cy="86673"/>
            </a:xfrm>
          </p:grpSpPr>
          <p:cxnSp>
            <p:nvCxnSpPr>
              <p:cNvPr id="308" name="Straight Connector 307">
                <a:extLst>
                  <a:ext uri="{FF2B5EF4-FFF2-40B4-BE49-F238E27FC236}">
                    <a16:creationId xmlns:a16="http://schemas.microsoft.com/office/drawing/2014/main" id="{06FAD373-C301-894E-E57F-60B64A09578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E0473FA-657E-1449-C0B3-DCCBF0883339}"/>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0" name="Group 309">
              <a:extLst>
                <a:ext uri="{FF2B5EF4-FFF2-40B4-BE49-F238E27FC236}">
                  <a16:creationId xmlns:a16="http://schemas.microsoft.com/office/drawing/2014/main" id="{38A594F3-40AB-A388-25A7-E8DDF126C85E}"/>
                </a:ext>
              </a:extLst>
            </p:cNvPr>
            <p:cNvGrpSpPr/>
            <p:nvPr/>
          </p:nvGrpSpPr>
          <p:grpSpPr>
            <a:xfrm>
              <a:off x="9885057" y="2548185"/>
              <a:ext cx="78006" cy="86673"/>
              <a:chOff x="10929464" y="3211234"/>
              <a:chExt cx="78006" cy="86673"/>
            </a:xfrm>
          </p:grpSpPr>
          <p:cxnSp>
            <p:nvCxnSpPr>
              <p:cNvPr id="311" name="Straight Connector 310">
                <a:extLst>
                  <a:ext uri="{FF2B5EF4-FFF2-40B4-BE49-F238E27FC236}">
                    <a16:creationId xmlns:a16="http://schemas.microsoft.com/office/drawing/2014/main" id="{72871745-601F-73C0-3035-FD391160CF8C}"/>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B7A48896-0161-40CA-3251-ABF23761EE9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47F54424-C28A-B41C-E4E4-C4AB9F284068}"/>
                </a:ext>
              </a:extLst>
            </p:cNvPr>
            <p:cNvGrpSpPr/>
            <p:nvPr/>
          </p:nvGrpSpPr>
          <p:grpSpPr>
            <a:xfrm>
              <a:off x="9872056" y="2548185"/>
              <a:ext cx="78006" cy="86673"/>
              <a:chOff x="10929464" y="3211234"/>
              <a:chExt cx="78006" cy="86673"/>
            </a:xfrm>
          </p:grpSpPr>
          <p:cxnSp>
            <p:nvCxnSpPr>
              <p:cNvPr id="314" name="Straight Connector 313">
                <a:extLst>
                  <a:ext uri="{FF2B5EF4-FFF2-40B4-BE49-F238E27FC236}">
                    <a16:creationId xmlns:a16="http://schemas.microsoft.com/office/drawing/2014/main" id="{0BD3C67E-5243-2772-1252-8CB8F9B7933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32EDCACE-1835-590D-ED1D-B11D192623F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6" name="Group 315">
              <a:extLst>
                <a:ext uri="{FF2B5EF4-FFF2-40B4-BE49-F238E27FC236}">
                  <a16:creationId xmlns:a16="http://schemas.microsoft.com/office/drawing/2014/main" id="{89F9CB3D-D9DA-3724-ABDA-B22CBFAAE49C}"/>
                </a:ext>
              </a:extLst>
            </p:cNvPr>
            <p:cNvGrpSpPr/>
            <p:nvPr/>
          </p:nvGrpSpPr>
          <p:grpSpPr>
            <a:xfrm>
              <a:off x="9854721" y="2548185"/>
              <a:ext cx="78006" cy="86673"/>
              <a:chOff x="10929464" y="3211234"/>
              <a:chExt cx="78006" cy="86673"/>
            </a:xfrm>
          </p:grpSpPr>
          <p:cxnSp>
            <p:nvCxnSpPr>
              <p:cNvPr id="317" name="Straight Connector 316">
                <a:extLst>
                  <a:ext uri="{FF2B5EF4-FFF2-40B4-BE49-F238E27FC236}">
                    <a16:creationId xmlns:a16="http://schemas.microsoft.com/office/drawing/2014/main" id="{185F00D5-177D-0289-E426-53582E5B848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099A6E25-97AE-9189-5692-B4EEB5B6958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9" name="Group 318">
              <a:extLst>
                <a:ext uri="{FF2B5EF4-FFF2-40B4-BE49-F238E27FC236}">
                  <a16:creationId xmlns:a16="http://schemas.microsoft.com/office/drawing/2014/main" id="{C9914143-A5FD-884E-6424-85E8A64DAE68}"/>
                </a:ext>
              </a:extLst>
            </p:cNvPr>
            <p:cNvGrpSpPr/>
            <p:nvPr/>
          </p:nvGrpSpPr>
          <p:grpSpPr>
            <a:xfrm>
              <a:off x="9807051" y="2548185"/>
              <a:ext cx="78006" cy="86673"/>
              <a:chOff x="10929464" y="3211234"/>
              <a:chExt cx="78006" cy="86673"/>
            </a:xfrm>
          </p:grpSpPr>
          <p:cxnSp>
            <p:nvCxnSpPr>
              <p:cNvPr id="320" name="Straight Connector 319">
                <a:extLst>
                  <a:ext uri="{FF2B5EF4-FFF2-40B4-BE49-F238E27FC236}">
                    <a16:creationId xmlns:a16="http://schemas.microsoft.com/office/drawing/2014/main" id="{9676BF2C-30E1-FD20-9FB0-53B7D31D3CD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A9378B01-2DB2-F3E0-CB78-D6C7D9EDF3B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2" name="Group 321">
              <a:extLst>
                <a:ext uri="{FF2B5EF4-FFF2-40B4-BE49-F238E27FC236}">
                  <a16:creationId xmlns:a16="http://schemas.microsoft.com/office/drawing/2014/main" id="{5589E49E-7726-9F0E-C95C-F5BC3482C047}"/>
                </a:ext>
              </a:extLst>
            </p:cNvPr>
            <p:cNvGrpSpPr/>
            <p:nvPr/>
          </p:nvGrpSpPr>
          <p:grpSpPr>
            <a:xfrm>
              <a:off x="9503696" y="2548185"/>
              <a:ext cx="78006" cy="86673"/>
              <a:chOff x="10929464" y="3211234"/>
              <a:chExt cx="78006" cy="86673"/>
            </a:xfrm>
          </p:grpSpPr>
          <p:cxnSp>
            <p:nvCxnSpPr>
              <p:cNvPr id="323" name="Straight Connector 322">
                <a:extLst>
                  <a:ext uri="{FF2B5EF4-FFF2-40B4-BE49-F238E27FC236}">
                    <a16:creationId xmlns:a16="http://schemas.microsoft.com/office/drawing/2014/main" id="{128DADFC-32C1-6CBD-F718-CF8D846143D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764E5CF8-B2AF-0F44-FEFB-75C8C477985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5" name="Group 324">
              <a:extLst>
                <a:ext uri="{FF2B5EF4-FFF2-40B4-BE49-F238E27FC236}">
                  <a16:creationId xmlns:a16="http://schemas.microsoft.com/office/drawing/2014/main" id="{D9906047-0806-735C-6F3D-C58D626A3B26}"/>
                </a:ext>
              </a:extLst>
            </p:cNvPr>
            <p:cNvGrpSpPr/>
            <p:nvPr/>
          </p:nvGrpSpPr>
          <p:grpSpPr>
            <a:xfrm>
              <a:off x="9451692" y="2548185"/>
              <a:ext cx="78006" cy="86673"/>
              <a:chOff x="10929464" y="3211234"/>
              <a:chExt cx="78006" cy="86673"/>
            </a:xfrm>
          </p:grpSpPr>
          <p:cxnSp>
            <p:nvCxnSpPr>
              <p:cNvPr id="326" name="Straight Connector 325">
                <a:extLst>
                  <a:ext uri="{FF2B5EF4-FFF2-40B4-BE49-F238E27FC236}">
                    <a16:creationId xmlns:a16="http://schemas.microsoft.com/office/drawing/2014/main" id="{30B6C1B0-3736-0A73-A166-3A22D1DE6E5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12B2261E-D574-E5CA-070B-1B8EBDC042F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8" name="Group 327">
              <a:extLst>
                <a:ext uri="{FF2B5EF4-FFF2-40B4-BE49-F238E27FC236}">
                  <a16:creationId xmlns:a16="http://schemas.microsoft.com/office/drawing/2014/main" id="{2C40E4AC-7846-4923-5DC2-87E068D75EDB}"/>
                </a:ext>
              </a:extLst>
            </p:cNvPr>
            <p:cNvGrpSpPr/>
            <p:nvPr/>
          </p:nvGrpSpPr>
          <p:grpSpPr>
            <a:xfrm>
              <a:off x="9399688" y="2483181"/>
              <a:ext cx="78006" cy="86673"/>
              <a:chOff x="10929464" y="3211234"/>
              <a:chExt cx="78006" cy="86673"/>
            </a:xfrm>
          </p:grpSpPr>
          <p:cxnSp>
            <p:nvCxnSpPr>
              <p:cNvPr id="329" name="Straight Connector 328">
                <a:extLst>
                  <a:ext uri="{FF2B5EF4-FFF2-40B4-BE49-F238E27FC236}">
                    <a16:creationId xmlns:a16="http://schemas.microsoft.com/office/drawing/2014/main" id="{BD7654E8-AA64-D609-78BD-E5828EC4503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BAED7B41-F6B5-C6AA-1A6E-416AB600583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A13405DF-62E9-1DA8-ACE6-23D228C26802}"/>
                </a:ext>
              </a:extLst>
            </p:cNvPr>
            <p:cNvGrpSpPr/>
            <p:nvPr/>
          </p:nvGrpSpPr>
          <p:grpSpPr>
            <a:xfrm>
              <a:off x="9382354" y="2435511"/>
              <a:ext cx="78006" cy="86673"/>
              <a:chOff x="10929464" y="3211234"/>
              <a:chExt cx="78006" cy="86673"/>
            </a:xfrm>
          </p:grpSpPr>
          <p:cxnSp>
            <p:nvCxnSpPr>
              <p:cNvPr id="332" name="Straight Connector 331">
                <a:extLst>
                  <a:ext uri="{FF2B5EF4-FFF2-40B4-BE49-F238E27FC236}">
                    <a16:creationId xmlns:a16="http://schemas.microsoft.com/office/drawing/2014/main" id="{BE37BECD-C26E-E2EA-A991-66D7F721AF8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E3F38839-B4A4-2E66-B667-BCE0F076FF5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4" name="Group 333">
              <a:extLst>
                <a:ext uri="{FF2B5EF4-FFF2-40B4-BE49-F238E27FC236}">
                  <a16:creationId xmlns:a16="http://schemas.microsoft.com/office/drawing/2014/main" id="{F1CE29EB-1A74-A2DD-C924-9EBC7AF63ECE}"/>
                </a:ext>
              </a:extLst>
            </p:cNvPr>
            <p:cNvGrpSpPr/>
            <p:nvPr/>
          </p:nvGrpSpPr>
          <p:grpSpPr>
            <a:xfrm>
              <a:off x="9365020" y="2435511"/>
              <a:ext cx="78006" cy="86673"/>
              <a:chOff x="10929464" y="3211234"/>
              <a:chExt cx="78006" cy="86673"/>
            </a:xfrm>
          </p:grpSpPr>
          <p:cxnSp>
            <p:nvCxnSpPr>
              <p:cNvPr id="335" name="Straight Connector 334">
                <a:extLst>
                  <a:ext uri="{FF2B5EF4-FFF2-40B4-BE49-F238E27FC236}">
                    <a16:creationId xmlns:a16="http://schemas.microsoft.com/office/drawing/2014/main" id="{EB18F56D-BB2F-D9E3-FAA3-D552FE538A2C}"/>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DBDB02A9-9D1D-88DD-2F68-A5845EA33E2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7" name="Group 336">
              <a:extLst>
                <a:ext uri="{FF2B5EF4-FFF2-40B4-BE49-F238E27FC236}">
                  <a16:creationId xmlns:a16="http://schemas.microsoft.com/office/drawing/2014/main" id="{DC39F711-3943-AECD-01BB-0346E8F6EE1C}"/>
                </a:ext>
              </a:extLst>
            </p:cNvPr>
            <p:cNvGrpSpPr/>
            <p:nvPr/>
          </p:nvGrpSpPr>
          <p:grpSpPr>
            <a:xfrm>
              <a:off x="9347685" y="2435511"/>
              <a:ext cx="78006" cy="86673"/>
              <a:chOff x="10929464" y="3211234"/>
              <a:chExt cx="78006" cy="86673"/>
            </a:xfrm>
          </p:grpSpPr>
          <p:cxnSp>
            <p:nvCxnSpPr>
              <p:cNvPr id="338" name="Straight Connector 337">
                <a:extLst>
                  <a:ext uri="{FF2B5EF4-FFF2-40B4-BE49-F238E27FC236}">
                    <a16:creationId xmlns:a16="http://schemas.microsoft.com/office/drawing/2014/main" id="{6E505978-EF6C-1A4E-536B-6EAEC34B2C9E}"/>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D8BADABC-B4E3-257E-A566-A18373AEAAB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0" name="Group 339">
              <a:extLst>
                <a:ext uri="{FF2B5EF4-FFF2-40B4-BE49-F238E27FC236}">
                  <a16:creationId xmlns:a16="http://schemas.microsoft.com/office/drawing/2014/main" id="{3873494B-C34C-D7DB-6D8C-540CA4B5A65D}"/>
                </a:ext>
              </a:extLst>
            </p:cNvPr>
            <p:cNvGrpSpPr/>
            <p:nvPr/>
          </p:nvGrpSpPr>
          <p:grpSpPr>
            <a:xfrm>
              <a:off x="9321683" y="2435511"/>
              <a:ext cx="78006" cy="86673"/>
              <a:chOff x="10929464" y="3211234"/>
              <a:chExt cx="78006" cy="86673"/>
            </a:xfrm>
          </p:grpSpPr>
          <p:cxnSp>
            <p:nvCxnSpPr>
              <p:cNvPr id="341" name="Straight Connector 340">
                <a:extLst>
                  <a:ext uri="{FF2B5EF4-FFF2-40B4-BE49-F238E27FC236}">
                    <a16:creationId xmlns:a16="http://schemas.microsoft.com/office/drawing/2014/main" id="{CAC68BED-7060-8275-4198-5D9A9C861FBD}"/>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70EF8549-BD23-8A99-2854-882281A77EE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3" name="Group 342">
              <a:extLst>
                <a:ext uri="{FF2B5EF4-FFF2-40B4-BE49-F238E27FC236}">
                  <a16:creationId xmlns:a16="http://schemas.microsoft.com/office/drawing/2014/main" id="{5132E11A-5A41-5593-D45A-4E374D87993B}"/>
                </a:ext>
              </a:extLst>
            </p:cNvPr>
            <p:cNvGrpSpPr/>
            <p:nvPr/>
          </p:nvGrpSpPr>
          <p:grpSpPr>
            <a:xfrm>
              <a:off x="9291348" y="2435511"/>
              <a:ext cx="78006" cy="86673"/>
              <a:chOff x="10929464" y="3211234"/>
              <a:chExt cx="78006" cy="86673"/>
            </a:xfrm>
          </p:grpSpPr>
          <p:cxnSp>
            <p:nvCxnSpPr>
              <p:cNvPr id="344" name="Straight Connector 343">
                <a:extLst>
                  <a:ext uri="{FF2B5EF4-FFF2-40B4-BE49-F238E27FC236}">
                    <a16:creationId xmlns:a16="http://schemas.microsoft.com/office/drawing/2014/main" id="{52E5FC2F-CFC8-C0B6-4519-8ADE1A28D527}"/>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68D293B4-6E24-F6E5-B6F5-0463A170A10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6" name="Group 345">
              <a:extLst>
                <a:ext uri="{FF2B5EF4-FFF2-40B4-BE49-F238E27FC236}">
                  <a16:creationId xmlns:a16="http://schemas.microsoft.com/office/drawing/2014/main" id="{94303526-22C2-9A7C-B4D7-03D604CB1838}"/>
                </a:ext>
              </a:extLst>
            </p:cNvPr>
            <p:cNvGrpSpPr/>
            <p:nvPr/>
          </p:nvGrpSpPr>
          <p:grpSpPr>
            <a:xfrm>
              <a:off x="9304349" y="2435511"/>
              <a:ext cx="78006" cy="86673"/>
              <a:chOff x="10929464" y="3211234"/>
              <a:chExt cx="78006" cy="86673"/>
            </a:xfrm>
          </p:grpSpPr>
          <p:cxnSp>
            <p:nvCxnSpPr>
              <p:cNvPr id="347" name="Straight Connector 346">
                <a:extLst>
                  <a:ext uri="{FF2B5EF4-FFF2-40B4-BE49-F238E27FC236}">
                    <a16:creationId xmlns:a16="http://schemas.microsoft.com/office/drawing/2014/main" id="{29927D16-4656-6277-C191-994632A7803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0BD77FAA-A730-4DC7-FCF6-95CBFCE9F86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9" name="Group 348">
              <a:extLst>
                <a:ext uri="{FF2B5EF4-FFF2-40B4-BE49-F238E27FC236}">
                  <a16:creationId xmlns:a16="http://schemas.microsoft.com/office/drawing/2014/main" id="{BF2634A8-F0A3-9E84-12AC-AB67D510366D}"/>
                </a:ext>
              </a:extLst>
            </p:cNvPr>
            <p:cNvGrpSpPr/>
            <p:nvPr/>
          </p:nvGrpSpPr>
          <p:grpSpPr>
            <a:xfrm>
              <a:off x="9317350" y="2435511"/>
              <a:ext cx="78006" cy="86673"/>
              <a:chOff x="10929464" y="3211234"/>
              <a:chExt cx="78006" cy="86673"/>
            </a:xfrm>
          </p:grpSpPr>
          <p:cxnSp>
            <p:nvCxnSpPr>
              <p:cNvPr id="350" name="Straight Connector 349">
                <a:extLst>
                  <a:ext uri="{FF2B5EF4-FFF2-40B4-BE49-F238E27FC236}">
                    <a16:creationId xmlns:a16="http://schemas.microsoft.com/office/drawing/2014/main" id="{44C093DC-CDAE-DB03-FB8E-A5E1BDA64744}"/>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7D08A7E-BDAC-AD44-4F78-5E02232C341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2" name="Group 351">
              <a:extLst>
                <a:ext uri="{FF2B5EF4-FFF2-40B4-BE49-F238E27FC236}">
                  <a16:creationId xmlns:a16="http://schemas.microsoft.com/office/drawing/2014/main" id="{1A382C12-1918-1684-FFA0-4B8D0DCF21E4}"/>
                </a:ext>
              </a:extLst>
            </p:cNvPr>
            <p:cNvGrpSpPr/>
            <p:nvPr/>
          </p:nvGrpSpPr>
          <p:grpSpPr>
            <a:xfrm>
              <a:off x="9334685" y="2435511"/>
              <a:ext cx="78006" cy="86673"/>
              <a:chOff x="10929464" y="3211234"/>
              <a:chExt cx="78006" cy="86673"/>
            </a:xfrm>
          </p:grpSpPr>
          <p:cxnSp>
            <p:nvCxnSpPr>
              <p:cNvPr id="353" name="Straight Connector 352">
                <a:extLst>
                  <a:ext uri="{FF2B5EF4-FFF2-40B4-BE49-F238E27FC236}">
                    <a16:creationId xmlns:a16="http://schemas.microsoft.com/office/drawing/2014/main" id="{DB3D16E3-4CA1-4B46-B80E-3C12D5D99EA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4AB179A8-070A-41B3-B7AB-5CFE35344F8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2582FE0A-0A7A-0C1C-3B47-0699409ABA8D}"/>
                </a:ext>
              </a:extLst>
            </p:cNvPr>
            <p:cNvGrpSpPr/>
            <p:nvPr/>
          </p:nvGrpSpPr>
          <p:grpSpPr>
            <a:xfrm>
              <a:off x="9360687" y="2435511"/>
              <a:ext cx="78006" cy="86673"/>
              <a:chOff x="10929464" y="3211234"/>
              <a:chExt cx="78006" cy="86673"/>
            </a:xfrm>
          </p:grpSpPr>
          <p:cxnSp>
            <p:nvCxnSpPr>
              <p:cNvPr id="356" name="Straight Connector 355">
                <a:extLst>
                  <a:ext uri="{FF2B5EF4-FFF2-40B4-BE49-F238E27FC236}">
                    <a16:creationId xmlns:a16="http://schemas.microsoft.com/office/drawing/2014/main" id="{AC6539E4-1BDF-C690-A848-59467EEC65A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3ACE396-F20F-939E-4701-05A39138C71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8" name="Group 357">
              <a:extLst>
                <a:ext uri="{FF2B5EF4-FFF2-40B4-BE49-F238E27FC236}">
                  <a16:creationId xmlns:a16="http://schemas.microsoft.com/office/drawing/2014/main" id="{31CCB7FE-0C2D-7929-9631-7D15B58B49BC}"/>
                </a:ext>
              </a:extLst>
            </p:cNvPr>
            <p:cNvGrpSpPr/>
            <p:nvPr/>
          </p:nvGrpSpPr>
          <p:grpSpPr>
            <a:xfrm>
              <a:off x="9378021" y="2435511"/>
              <a:ext cx="78006" cy="86673"/>
              <a:chOff x="10929464" y="3211234"/>
              <a:chExt cx="78006" cy="86673"/>
            </a:xfrm>
          </p:grpSpPr>
          <p:cxnSp>
            <p:nvCxnSpPr>
              <p:cNvPr id="359" name="Straight Connector 358">
                <a:extLst>
                  <a:ext uri="{FF2B5EF4-FFF2-40B4-BE49-F238E27FC236}">
                    <a16:creationId xmlns:a16="http://schemas.microsoft.com/office/drawing/2014/main" id="{126082A9-48BE-102D-7240-F5EEC7FB40E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5E5B46C-1853-195B-120E-CC9D8024240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61" name="Group 360">
              <a:extLst>
                <a:ext uri="{FF2B5EF4-FFF2-40B4-BE49-F238E27FC236}">
                  <a16:creationId xmlns:a16="http://schemas.microsoft.com/office/drawing/2014/main" id="{6391A5A6-2834-EE45-9FE1-2C6A1926E7B0}"/>
                </a:ext>
              </a:extLst>
            </p:cNvPr>
            <p:cNvGrpSpPr/>
            <p:nvPr/>
          </p:nvGrpSpPr>
          <p:grpSpPr>
            <a:xfrm>
              <a:off x="9243677" y="2435511"/>
              <a:ext cx="78006" cy="86673"/>
              <a:chOff x="10929464" y="3211234"/>
              <a:chExt cx="78006" cy="86673"/>
            </a:xfrm>
          </p:grpSpPr>
          <p:cxnSp>
            <p:nvCxnSpPr>
              <p:cNvPr id="362" name="Straight Connector 361">
                <a:extLst>
                  <a:ext uri="{FF2B5EF4-FFF2-40B4-BE49-F238E27FC236}">
                    <a16:creationId xmlns:a16="http://schemas.microsoft.com/office/drawing/2014/main" id="{4D3DA24D-D760-4187-34A9-05F6A2188DF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2F14D32A-4992-56B2-242D-2779790314A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2267F78C-F909-9D3B-B45F-1AEB1572C585}"/>
                </a:ext>
              </a:extLst>
            </p:cNvPr>
            <p:cNvGrpSpPr/>
            <p:nvPr/>
          </p:nvGrpSpPr>
          <p:grpSpPr>
            <a:xfrm>
              <a:off x="9230676" y="2435511"/>
              <a:ext cx="78006" cy="86673"/>
              <a:chOff x="10929464" y="3211234"/>
              <a:chExt cx="78006" cy="86673"/>
            </a:xfrm>
          </p:grpSpPr>
          <p:cxnSp>
            <p:nvCxnSpPr>
              <p:cNvPr id="365" name="Straight Connector 364">
                <a:extLst>
                  <a:ext uri="{FF2B5EF4-FFF2-40B4-BE49-F238E27FC236}">
                    <a16:creationId xmlns:a16="http://schemas.microsoft.com/office/drawing/2014/main" id="{83EFFCB1-87A4-FB52-9099-30E7336181F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943033CF-0D3C-7FBB-3B44-513A8A7370C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0" name="Group 369">
              <a:extLst>
                <a:ext uri="{FF2B5EF4-FFF2-40B4-BE49-F238E27FC236}">
                  <a16:creationId xmlns:a16="http://schemas.microsoft.com/office/drawing/2014/main" id="{C5013225-E03B-7E80-5FB1-8DE140B483FB}"/>
                </a:ext>
              </a:extLst>
            </p:cNvPr>
            <p:cNvGrpSpPr/>
            <p:nvPr/>
          </p:nvGrpSpPr>
          <p:grpSpPr>
            <a:xfrm>
              <a:off x="9165672" y="2435511"/>
              <a:ext cx="78006" cy="86673"/>
              <a:chOff x="10929464" y="3211234"/>
              <a:chExt cx="78006" cy="86673"/>
            </a:xfrm>
          </p:grpSpPr>
          <p:cxnSp>
            <p:nvCxnSpPr>
              <p:cNvPr id="371" name="Straight Connector 370">
                <a:extLst>
                  <a:ext uri="{FF2B5EF4-FFF2-40B4-BE49-F238E27FC236}">
                    <a16:creationId xmlns:a16="http://schemas.microsoft.com/office/drawing/2014/main" id="{6184CC5B-A8EF-0E51-5129-FC4A2CE196B6}"/>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E4EF4977-A9DC-E339-6389-CD8ED8D65A4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3" name="Group 372">
              <a:extLst>
                <a:ext uri="{FF2B5EF4-FFF2-40B4-BE49-F238E27FC236}">
                  <a16:creationId xmlns:a16="http://schemas.microsoft.com/office/drawing/2014/main" id="{000C8843-591B-EDF2-A925-FA376D40EA2C}"/>
                </a:ext>
              </a:extLst>
            </p:cNvPr>
            <p:cNvGrpSpPr/>
            <p:nvPr/>
          </p:nvGrpSpPr>
          <p:grpSpPr>
            <a:xfrm>
              <a:off x="9148337" y="2435511"/>
              <a:ext cx="78006" cy="86673"/>
              <a:chOff x="10929464" y="3211234"/>
              <a:chExt cx="78006" cy="86673"/>
            </a:xfrm>
          </p:grpSpPr>
          <p:cxnSp>
            <p:nvCxnSpPr>
              <p:cNvPr id="374" name="Straight Connector 373">
                <a:extLst>
                  <a:ext uri="{FF2B5EF4-FFF2-40B4-BE49-F238E27FC236}">
                    <a16:creationId xmlns:a16="http://schemas.microsoft.com/office/drawing/2014/main" id="{4DDE0EEE-3F1A-4885-7B3F-1E1721D249F4}"/>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F1DDFB6E-18FF-43A7-D699-A6B97CD2C7C9}"/>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6" name="Group 375">
              <a:extLst>
                <a:ext uri="{FF2B5EF4-FFF2-40B4-BE49-F238E27FC236}">
                  <a16:creationId xmlns:a16="http://schemas.microsoft.com/office/drawing/2014/main" id="{8A5A9A81-6C2E-6806-2DA2-22AFF3BD3864}"/>
                </a:ext>
              </a:extLst>
            </p:cNvPr>
            <p:cNvGrpSpPr/>
            <p:nvPr/>
          </p:nvGrpSpPr>
          <p:grpSpPr>
            <a:xfrm>
              <a:off x="9113668" y="2435511"/>
              <a:ext cx="78006" cy="86673"/>
              <a:chOff x="10929464" y="3211234"/>
              <a:chExt cx="78006" cy="86673"/>
            </a:xfrm>
          </p:grpSpPr>
          <p:cxnSp>
            <p:nvCxnSpPr>
              <p:cNvPr id="377" name="Straight Connector 376">
                <a:extLst>
                  <a:ext uri="{FF2B5EF4-FFF2-40B4-BE49-F238E27FC236}">
                    <a16:creationId xmlns:a16="http://schemas.microsoft.com/office/drawing/2014/main" id="{981CB29F-03BE-1C7A-158B-BED58037CD08}"/>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6985324E-A896-D871-7D43-67080C3483A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a16:creationId xmlns:a16="http://schemas.microsoft.com/office/drawing/2014/main" id="{3BA4B6B1-CA32-A23A-E277-18E7AAA9CAC8}"/>
                </a:ext>
              </a:extLst>
            </p:cNvPr>
            <p:cNvGrpSpPr/>
            <p:nvPr/>
          </p:nvGrpSpPr>
          <p:grpSpPr>
            <a:xfrm>
              <a:off x="9100667" y="2435511"/>
              <a:ext cx="78006" cy="86673"/>
              <a:chOff x="10929464" y="3211234"/>
              <a:chExt cx="78006" cy="86673"/>
            </a:xfrm>
          </p:grpSpPr>
          <p:cxnSp>
            <p:nvCxnSpPr>
              <p:cNvPr id="380" name="Straight Connector 379">
                <a:extLst>
                  <a:ext uri="{FF2B5EF4-FFF2-40B4-BE49-F238E27FC236}">
                    <a16:creationId xmlns:a16="http://schemas.microsoft.com/office/drawing/2014/main" id="{B28D9741-C501-AA34-296E-9ECA96ED3A1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id="{018CE4FD-EB2F-04F2-4B55-86EE6F1226D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2" name="Group 381">
              <a:extLst>
                <a:ext uri="{FF2B5EF4-FFF2-40B4-BE49-F238E27FC236}">
                  <a16:creationId xmlns:a16="http://schemas.microsoft.com/office/drawing/2014/main" id="{150961DA-FCC2-FFF0-0DE2-10A5330A67BC}"/>
                </a:ext>
              </a:extLst>
            </p:cNvPr>
            <p:cNvGrpSpPr/>
            <p:nvPr/>
          </p:nvGrpSpPr>
          <p:grpSpPr>
            <a:xfrm>
              <a:off x="9065998" y="2435511"/>
              <a:ext cx="78006" cy="86673"/>
              <a:chOff x="10929464" y="3211234"/>
              <a:chExt cx="78006" cy="86673"/>
            </a:xfrm>
          </p:grpSpPr>
          <p:cxnSp>
            <p:nvCxnSpPr>
              <p:cNvPr id="383" name="Straight Connector 382">
                <a:extLst>
                  <a:ext uri="{FF2B5EF4-FFF2-40B4-BE49-F238E27FC236}">
                    <a16:creationId xmlns:a16="http://schemas.microsoft.com/office/drawing/2014/main" id="{441184CA-2FAB-D1D1-CA0E-AF4D687FC9F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6350C5EE-8161-3B55-B687-2EB3C134BB0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8F132D9A-B647-7CF6-526D-1FBC96807E51}"/>
                </a:ext>
              </a:extLst>
            </p:cNvPr>
            <p:cNvGrpSpPr/>
            <p:nvPr/>
          </p:nvGrpSpPr>
          <p:grpSpPr>
            <a:xfrm>
              <a:off x="9026996" y="2435511"/>
              <a:ext cx="78006" cy="86673"/>
              <a:chOff x="10929464" y="3211234"/>
              <a:chExt cx="78006" cy="86673"/>
            </a:xfrm>
          </p:grpSpPr>
          <p:cxnSp>
            <p:nvCxnSpPr>
              <p:cNvPr id="386" name="Straight Connector 385">
                <a:extLst>
                  <a:ext uri="{FF2B5EF4-FFF2-40B4-BE49-F238E27FC236}">
                    <a16:creationId xmlns:a16="http://schemas.microsoft.com/office/drawing/2014/main" id="{345BC9CB-9C81-5FB1-191D-4708D3FC3940}"/>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C36CED01-1657-AD20-BCF6-FE6EA071D5C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8" name="Group 387">
              <a:extLst>
                <a:ext uri="{FF2B5EF4-FFF2-40B4-BE49-F238E27FC236}">
                  <a16:creationId xmlns:a16="http://schemas.microsoft.com/office/drawing/2014/main" id="{02C76B20-7DD2-FA6B-8E07-07D25DF37693}"/>
                </a:ext>
              </a:extLst>
            </p:cNvPr>
            <p:cNvGrpSpPr/>
            <p:nvPr/>
          </p:nvGrpSpPr>
          <p:grpSpPr>
            <a:xfrm>
              <a:off x="9000994" y="2435511"/>
              <a:ext cx="78006" cy="86673"/>
              <a:chOff x="10929464" y="3211234"/>
              <a:chExt cx="78006" cy="86673"/>
            </a:xfrm>
          </p:grpSpPr>
          <p:cxnSp>
            <p:nvCxnSpPr>
              <p:cNvPr id="389" name="Straight Connector 388">
                <a:extLst>
                  <a:ext uri="{FF2B5EF4-FFF2-40B4-BE49-F238E27FC236}">
                    <a16:creationId xmlns:a16="http://schemas.microsoft.com/office/drawing/2014/main" id="{CE60216C-ED10-E798-6C28-D3494617D697}"/>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128E8B9E-B84B-343D-C8AE-7A7AEA0A259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1" name="Group 390">
              <a:extLst>
                <a:ext uri="{FF2B5EF4-FFF2-40B4-BE49-F238E27FC236}">
                  <a16:creationId xmlns:a16="http://schemas.microsoft.com/office/drawing/2014/main" id="{D59DB380-C474-BFFF-917E-16825FA55FD9}"/>
                </a:ext>
              </a:extLst>
            </p:cNvPr>
            <p:cNvGrpSpPr/>
            <p:nvPr/>
          </p:nvGrpSpPr>
          <p:grpSpPr>
            <a:xfrm>
              <a:off x="8983660" y="2435511"/>
              <a:ext cx="78006" cy="86673"/>
              <a:chOff x="10929464" y="3211234"/>
              <a:chExt cx="78006" cy="86673"/>
            </a:xfrm>
          </p:grpSpPr>
          <p:cxnSp>
            <p:nvCxnSpPr>
              <p:cNvPr id="392" name="Straight Connector 391">
                <a:extLst>
                  <a:ext uri="{FF2B5EF4-FFF2-40B4-BE49-F238E27FC236}">
                    <a16:creationId xmlns:a16="http://schemas.microsoft.com/office/drawing/2014/main" id="{02D8D906-AEF5-5803-2FED-C596433B681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FC00CEF7-A8E7-ECBB-909C-69366561576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4" name="Group 393">
              <a:extLst>
                <a:ext uri="{FF2B5EF4-FFF2-40B4-BE49-F238E27FC236}">
                  <a16:creationId xmlns:a16="http://schemas.microsoft.com/office/drawing/2014/main" id="{7265886F-EB7C-C54A-2AC3-BCF26204EEDF}"/>
                </a:ext>
              </a:extLst>
            </p:cNvPr>
            <p:cNvGrpSpPr/>
            <p:nvPr/>
          </p:nvGrpSpPr>
          <p:grpSpPr>
            <a:xfrm>
              <a:off x="8957659" y="2435511"/>
              <a:ext cx="78006" cy="86673"/>
              <a:chOff x="10929464" y="3211234"/>
              <a:chExt cx="78006" cy="86673"/>
            </a:xfrm>
          </p:grpSpPr>
          <p:cxnSp>
            <p:nvCxnSpPr>
              <p:cNvPr id="395" name="Straight Connector 394">
                <a:extLst>
                  <a:ext uri="{FF2B5EF4-FFF2-40B4-BE49-F238E27FC236}">
                    <a16:creationId xmlns:a16="http://schemas.microsoft.com/office/drawing/2014/main" id="{DF16BD55-60BB-C19B-85FA-CAA511FF7EDE}"/>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80AA6D8F-1D75-BC82-A700-D734A18DEBD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79432F10-390F-8C20-BF7E-D68B45B4EB12}"/>
                </a:ext>
              </a:extLst>
            </p:cNvPr>
            <p:cNvGrpSpPr/>
            <p:nvPr/>
          </p:nvGrpSpPr>
          <p:grpSpPr>
            <a:xfrm>
              <a:off x="8970660" y="2435511"/>
              <a:ext cx="78006" cy="86673"/>
              <a:chOff x="10929464" y="3211234"/>
              <a:chExt cx="78006" cy="86673"/>
            </a:xfrm>
          </p:grpSpPr>
          <p:cxnSp>
            <p:nvCxnSpPr>
              <p:cNvPr id="398" name="Straight Connector 397">
                <a:extLst>
                  <a:ext uri="{FF2B5EF4-FFF2-40B4-BE49-F238E27FC236}">
                    <a16:creationId xmlns:a16="http://schemas.microsoft.com/office/drawing/2014/main" id="{056ED52F-63C0-727C-BF34-FAC8E6842D0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60C8DAD0-F95A-6461-6233-117BA866BFF8}"/>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0" name="Group 399">
              <a:extLst>
                <a:ext uri="{FF2B5EF4-FFF2-40B4-BE49-F238E27FC236}">
                  <a16:creationId xmlns:a16="http://schemas.microsoft.com/office/drawing/2014/main" id="{3F12F3BB-7467-1AEC-A4C2-05264FA9C70F}"/>
                </a:ext>
              </a:extLst>
            </p:cNvPr>
            <p:cNvGrpSpPr/>
            <p:nvPr/>
          </p:nvGrpSpPr>
          <p:grpSpPr>
            <a:xfrm>
              <a:off x="8922991" y="2435511"/>
              <a:ext cx="78006" cy="86673"/>
              <a:chOff x="10929464" y="3211234"/>
              <a:chExt cx="78006" cy="86673"/>
            </a:xfrm>
          </p:grpSpPr>
          <p:cxnSp>
            <p:nvCxnSpPr>
              <p:cNvPr id="401" name="Straight Connector 400">
                <a:extLst>
                  <a:ext uri="{FF2B5EF4-FFF2-40B4-BE49-F238E27FC236}">
                    <a16:creationId xmlns:a16="http://schemas.microsoft.com/office/drawing/2014/main" id="{486B8F4B-49D9-E584-93D4-0B77CAA27BC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B10F2557-94E4-C0B1-39A8-9EC6AFEF8BA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3" name="Group 402">
              <a:extLst>
                <a:ext uri="{FF2B5EF4-FFF2-40B4-BE49-F238E27FC236}">
                  <a16:creationId xmlns:a16="http://schemas.microsoft.com/office/drawing/2014/main" id="{CC8D194F-D3BF-EB7F-236A-93776AE2C989}"/>
                </a:ext>
              </a:extLst>
            </p:cNvPr>
            <p:cNvGrpSpPr/>
            <p:nvPr/>
          </p:nvGrpSpPr>
          <p:grpSpPr>
            <a:xfrm>
              <a:off x="8892655" y="2435511"/>
              <a:ext cx="78006" cy="86673"/>
              <a:chOff x="10929464" y="3211234"/>
              <a:chExt cx="78006" cy="86673"/>
            </a:xfrm>
          </p:grpSpPr>
          <p:cxnSp>
            <p:nvCxnSpPr>
              <p:cNvPr id="404" name="Straight Connector 403">
                <a:extLst>
                  <a:ext uri="{FF2B5EF4-FFF2-40B4-BE49-F238E27FC236}">
                    <a16:creationId xmlns:a16="http://schemas.microsoft.com/office/drawing/2014/main" id="{39493F93-A086-B96D-1C8A-AB1FD121EB7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3D530FA4-5292-A3C7-CE13-6CAA5AC457E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4AAB9745-7A38-B1AD-F917-CE3D4358EAB8}"/>
                </a:ext>
              </a:extLst>
            </p:cNvPr>
            <p:cNvGrpSpPr/>
            <p:nvPr/>
          </p:nvGrpSpPr>
          <p:grpSpPr>
            <a:xfrm>
              <a:off x="8879655" y="2435511"/>
              <a:ext cx="78006" cy="86673"/>
              <a:chOff x="10929464" y="3211234"/>
              <a:chExt cx="78006" cy="86673"/>
            </a:xfrm>
          </p:grpSpPr>
          <p:cxnSp>
            <p:nvCxnSpPr>
              <p:cNvPr id="407" name="Straight Connector 406">
                <a:extLst>
                  <a:ext uri="{FF2B5EF4-FFF2-40B4-BE49-F238E27FC236}">
                    <a16:creationId xmlns:a16="http://schemas.microsoft.com/office/drawing/2014/main" id="{46300AC8-F725-A783-B6D7-746278359A7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8E3059F2-7270-B4FC-B1A5-BC1E821938D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9" name="Group 408">
              <a:extLst>
                <a:ext uri="{FF2B5EF4-FFF2-40B4-BE49-F238E27FC236}">
                  <a16:creationId xmlns:a16="http://schemas.microsoft.com/office/drawing/2014/main" id="{824CFFD0-3DC0-6539-BDFD-8CE26F3C9606}"/>
                </a:ext>
              </a:extLst>
            </p:cNvPr>
            <p:cNvGrpSpPr/>
            <p:nvPr/>
          </p:nvGrpSpPr>
          <p:grpSpPr>
            <a:xfrm>
              <a:off x="8870987" y="2435511"/>
              <a:ext cx="78006" cy="86673"/>
              <a:chOff x="10929464" y="3211234"/>
              <a:chExt cx="78006" cy="86673"/>
            </a:xfrm>
          </p:grpSpPr>
          <p:cxnSp>
            <p:nvCxnSpPr>
              <p:cNvPr id="410" name="Straight Connector 409">
                <a:extLst>
                  <a:ext uri="{FF2B5EF4-FFF2-40B4-BE49-F238E27FC236}">
                    <a16:creationId xmlns:a16="http://schemas.microsoft.com/office/drawing/2014/main" id="{0A77D4B6-313F-CEC6-9ABD-1E2402BF724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C2B6DFB2-4C27-8CC5-4493-696DC5FA813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E4D28B2F-341F-8A9B-79E4-365556442906}"/>
                </a:ext>
              </a:extLst>
            </p:cNvPr>
            <p:cNvGrpSpPr/>
            <p:nvPr/>
          </p:nvGrpSpPr>
          <p:grpSpPr>
            <a:xfrm>
              <a:off x="8857986" y="2418176"/>
              <a:ext cx="78006" cy="86673"/>
              <a:chOff x="10929464" y="3211234"/>
              <a:chExt cx="78006" cy="86673"/>
            </a:xfrm>
          </p:grpSpPr>
          <p:cxnSp>
            <p:nvCxnSpPr>
              <p:cNvPr id="413" name="Straight Connector 412">
                <a:extLst>
                  <a:ext uri="{FF2B5EF4-FFF2-40B4-BE49-F238E27FC236}">
                    <a16:creationId xmlns:a16="http://schemas.microsoft.com/office/drawing/2014/main" id="{C3CFB85F-F3D1-20D2-4672-3CD901032A1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4E727AF-AC58-8B4F-F671-38C13C33D135}"/>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5" name="Group 414">
              <a:extLst>
                <a:ext uri="{FF2B5EF4-FFF2-40B4-BE49-F238E27FC236}">
                  <a16:creationId xmlns:a16="http://schemas.microsoft.com/office/drawing/2014/main" id="{18450681-6B7D-7610-3006-28AC83E2AA52}"/>
                </a:ext>
              </a:extLst>
            </p:cNvPr>
            <p:cNvGrpSpPr/>
            <p:nvPr/>
          </p:nvGrpSpPr>
          <p:grpSpPr>
            <a:xfrm>
              <a:off x="8844985" y="2418176"/>
              <a:ext cx="78006" cy="86673"/>
              <a:chOff x="10929464" y="3211234"/>
              <a:chExt cx="78006" cy="86673"/>
            </a:xfrm>
          </p:grpSpPr>
          <p:cxnSp>
            <p:nvCxnSpPr>
              <p:cNvPr id="416" name="Straight Connector 415">
                <a:extLst>
                  <a:ext uri="{FF2B5EF4-FFF2-40B4-BE49-F238E27FC236}">
                    <a16:creationId xmlns:a16="http://schemas.microsoft.com/office/drawing/2014/main" id="{C5475CDE-79B3-ACC9-4604-FCA323594D5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99930DAB-2C3F-DB93-AA89-C398E6A6B1F0}"/>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8" name="Group 417">
              <a:extLst>
                <a:ext uri="{FF2B5EF4-FFF2-40B4-BE49-F238E27FC236}">
                  <a16:creationId xmlns:a16="http://schemas.microsoft.com/office/drawing/2014/main" id="{CADF6DDF-6292-7D75-795D-FDBF7679EA0C}"/>
                </a:ext>
              </a:extLst>
            </p:cNvPr>
            <p:cNvGrpSpPr/>
            <p:nvPr/>
          </p:nvGrpSpPr>
          <p:grpSpPr>
            <a:xfrm>
              <a:off x="8831984" y="2418176"/>
              <a:ext cx="78006" cy="86673"/>
              <a:chOff x="10929464" y="3211234"/>
              <a:chExt cx="78006" cy="86673"/>
            </a:xfrm>
          </p:grpSpPr>
          <p:cxnSp>
            <p:nvCxnSpPr>
              <p:cNvPr id="419" name="Straight Connector 418">
                <a:extLst>
                  <a:ext uri="{FF2B5EF4-FFF2-40B4-BE49-F238E27FC236}">
                    <a16:creationId xmlns:a16="http://schemas.microsoft.com/office/drawing/2014/main" id="{E253D291-D218-0ED7-5B32-A84DBB72394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DB53E15F-15A8-A8C9-1389-6A6BDA22BD15}"/>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1" name="Group 420">
              <a:extLst>
                <a:ext uri="{FF2B5EF4-FFF2-40B4-BE49-F238E27FC236}">
                  <a16:creationId xmlns:a16="http://schemas.microsoft.com/office/drawing/2014/main" id="{8E3356EC-93AD-B080-C0F5-09EFC73294B3}"/>
                </a:ext>
              </a:extLst>
            </p:cNvPr>
            <p:cNvGrpSpPr/>
            <p:nvPr/>
          </p:nvGrpSpPr>
          <p:grpSpPr>
            <a:xfrm>
              <a:off x="8818983" y="2418176"/>
              <a:ext cx="78006" cy="86673"/>
              <a:chOff x="10929464" y="3211234"/>
              <a:chExt cx="78006" cy="86673"/>
            </a:xfrm>
          </p:grpSpPr>
          <p:cxnSp>
            <p:nvCxnSpPr>
              <p:cNvPr id="422" name="Straight Connector 421">
                <a:extLst>
                  <a:ext uri="{FF2B5EF4-FFF2-40B4-BE49-F238E27FC236}">
                    <a16:creationId xmlns:a16="http://schemas.microsoft.com/office/drawing/2014/main" id="{F7ED01DB-A2F5-7AE1-15D6-940FC129B3E2}"/>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B6D5F511-D2AB-FCE1-3ED8-A5C474187F37}"/>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35AE0654-F7DF-AEA2-EA0A-131B75B00BA8}"/>
                </a:ext>
              </a:extLst>
            </p:cNvPr>
            <p:cNvGrpSpPr/>
            <p:nvPr/>
          </p:nvGrpSpPr>
          <p:grpSpPr>
            <a:xfrm>
              <a:off x="8784314" y="2413843"/>
              <a:ext cx="78006" cy="86673"/>
              <a:chOff x="10929464" y="3211234"/>
              <a:chExt cx="78006" cy="86673"/>
            </a:xfrm>
          </p:grpSpPr>
          <p:cxnSp>
            <p:nvCxnSpPr>
              <p:cNvPr id="425" name="Straight Connector 424">
                <a:extLst>
                  <a:ext uri="{FF2B5EF4-FFF2-40B4-BE49-F238E27FC236}">
                    <a16:creationId xmlns:a16="http://schemas.microsoft.com/office/drawing/2014/main" id="{F492500C-0817-5D99-D73B-0DC2CA0F8A9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9BE4D65F-36DA-C0C8-CD47-FC14087599B8}"/>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75B12377-2DCB-640B-CFEE-FD8BD6F460F8}"/>
                </a:ext>
              </a:extLst>
            </p:cNvPr>
            <p:cNvGrpSpPr/>
            <p:nvPr/>
          </p:nvGrpSpPr>
          <p:grpSpPr>
            <a:xfrm>
              <a:off x="8797315" y="2413843"/>
              <a:ext cx="78006" cy="86673"/>
              <a:chOff x="10929464" y="3211234"/>
              <a:chExt cx="78006" cy="86673"/>
            </a:xfrm>
          </p:grpSpPr>
          <p:cxnSp>
            <p:nvCxnSpPr>
              <p:cNvPr id="428" name="Straight Connector 427">
                <a:extLst>
                  <a:ext uri="{FF2B5EF4-FFF2-40B4-BE49-F238E27FC236}">
                    <a16:creationId xmlns:a16="http://schemas.microsoft.com/office/drawing/2014/main" id="{28F48F6B-318D-624B-93C8-A32A0ECA2BA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E06C356E-A202-E681-8913-06103C9AA41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0" name="Group 429">
              <a:extLst>
                <a:ext uri="{FF2B5EF4-FFF2-40B4-BE49-F238E27FC236}">
                  <a16:creationId xmlns:a16="http://schemas.microsoft.com/office/drawing/2014/main" id="{DCEDD51A-B24F-4645-7A2F-E00FCCD62477}"/>
                </a:ext>
              </a:extLst>
            </p:cNvPr>
            <p:cNvGrpSpPr/>
            <p:nvPr/>
          </p:nvGrpSpPr>
          <p:grpSpPr>
            <a:xfrm>
              <a:off x="8810316" y="2413843"/>
              <a:ext cx="78006" cy="86673"/>
              <a:chOff x="10929464" y="3211234"/>
              <a:chExt cx="78006" cy="86673"/>
            </a:xfrm>
          </p:grpSpPr>
          <p:cxnSp>
            <p:nvCxnSpPr>
              <p:cNvPr id="431" name="Straight Connector 430">
                <a:extLst>
                  <a:ext uri="{FF2B5EF4-FFF2-40B4-BE49-F238E27FC236}">
                    <a16:creationId xmlns:a16="http://schemas.microsoft.com/office/drawing/2014/main" id="{C1D03A78-8460-0AE2-8552-49BE5D0EAD0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81D4243D-406E-0C69-BEFD-4B1AF9A5B7A4}"/>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B4E184B0-182D-1914-74BE-7FBC68C70E88}"/>
                </a:ext>
              </a:extLst>
            </p:cNvPr>
            <p:cNvGrpSpPr/>
            <p:nvPr/>
          </p:nvGrpSpPr>
          <p:grpSpPr>
            <a:xfrm>
              <a:off x="8740978" y="2413843"/>
              <a:ext cx="78006" cy="86673"/>
              <a:chOff x="10929464" y="3211234"/>
              <a:chExt cx="78006" cy="86673"/>
            </a:xfrm>
          </p:grpSpPr>
          <p:cxnSp>
            <p:nvCxnSpPr>
              <p:cNvPr id="434" name="Straight Connector 433">
                <a:extLst>
                  <a:ext uri="{FF2B5EF4-FFF2-40B4-BE49-F238E27FC236}">
                    <a16:creationId xmlns:a16="http://schemas.microsoft.com/office/drawing/2014/main" id="{F27FD085-0426-08DA-F243-0FF941CB796C}"/>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79189F4E-3D66-FE16-F0C0-E7690BD22F18}"/>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6" name="Group 435">
              <a:extLst>
                <a:ext uri="{FF2B5EF4-FFF2-40B4-BE49-F238E27FC236}">
                  <a16:creationId xmlns:a16="http://schemas.microsoft.com/office/drawing/2014/main" id="{35F80557-F0D9-6D48-2E8F-062374F7638A}"/>
                </a:ext>
              </a:extLst>
            </p:cNvPr>
            <p:cNvGrpSpPr/>
            <p:nvPr/>
          </p:nvGrpSpPr>
          <p:grpSpPr>
            <a:xfrm>
              <a:off x="8667306" y="2383508"/>
              <a:ext cx="78006" cy="86673"/>
              <a:chOff x="10929464" y="3211234"/>
              <a:chExt cx="78006" cy="86673"/>
            </a:xfrm>
          </p:grpSpPr>
          <p:cxnSp>
            <p:nvCxnSpPr>
              <p:cNvPr id="437" name="Straight Connector 436">
                <a:extLst>
                  <a:ext uri="{FF2B5EF4-FFF2-40B4-BE49-F238E27FC236}">
                    <a16:creationId xmlns:a16="http://schemas.microsoft.com/office/drawing/2014/main" id="{D5380FFB-A6EF-80CB-375B-6553262749F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24E9AE71-B2E4-15F0-97E0-10F323EB0688}"/>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9" name="Group 438">
              <a:extLst>
                <a:ext uri="{FF2B5EF4-FFF2-40B4-BE49-F238E27FC236}">
                  <a16:creationId xmlns:a16="http://schemas.microsoft.com/office/drawing/2014/main" id="{EE9E7A4C-29AF-CC2D-1757-06775CACF770}"/>
                </a:ext>
              </a:extLst>
            </p:cNvPr>
            <p:cNvGrpSpPr/>
            <p:nvPr/>
          </p:nvGrpSpPr>
          <p:grpSpPr>
            <a:xfrm>
              <a:off x="8437622" y="2370507"/>
              <a:ext cx="78006" cy="86673"/>
              <a:chOff x="10929464" y="3211234"/>
              <a:chExt cx="78006" cy="86673"/>
            </a:xfrm>
          </p:grpSpPr>
          <p:cxnSp>
            <p:nvCxnSpPr>
              <p:cNvPr id="440" name="Straight Connector 439">
                <a:extLst>
                  <a:ext uri="{FF2B5EF4-FFF2-40B4-BE49-F238E27FC236}">
                    <a16:creationId xmlns:a16="http://schemas.microsoft.com/office/drawing/2014/main" id="{382C6D12-47D6-E753-D393-F0FA3993B84D}"/>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F6CCF7C0-9DA4-2A12-69D6-AE1FFF352F40}"/>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2" name="Group 441">
              <a:extLst>
                <a:ext uri="{FF2B5EF4-FFF2-40B4-BE49-F238E27FC236}">
                  <a16:creationId xmlns:a16="http://schemas.microsoft.com/office/drawing/2014/main" id="{61AD8B48-4740-CA40-E7A5-36E46D566BD8}"/>
                </a:ext>
              </a:extLst>
            </p:cNvPr>
            <p:cNvGrpSpPr/>
            <p:nvPr/>
          </p:nvGrpSpPr>
          <p:grpSpPr>
            <a:xfrm>
              <a:off x="8385618" y="2370507"/>
              <a:ext cx="78006" cy="86673"/>
              <a:chOff x="10929464" y="3211234"/>
              <a:chExt cx="78006" cy="86673"/>
            </a:xfrm>
          </p:grpSpPr>
          <p:cxnSp>
            <p:nvCxnSpPr>
              <p:cNvPr id="443" name="Straight Connector 442">
                <a:extLst>
                  <a:ext uri="{FF2B5EF4-FFF2-40B4-BE49-F238E27FC236}">
                    <a16:creationId xmlns:a16="http://schemas.microsoft.com/office/drawing/2014/main" id="{4BD9DEF2-238F-65AF-6C8A-1A71E90370A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554C8145-3B03-63A7-5550-6FA89894B94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7232DF24-E4E2-6AF9-2525-4EF4FA956C06}"/>
                </a:ext>
              </a:extLst>
            </p:cNvPr>
            <p:cNvGrpSpPr/>
            <p:nvPr/>
          </p:nvGrpSpPr>
          <p:grpSpPr>
            <a:xfrm>
              <a:off x="8372617" y="2370507"/>
              <a:ext cx="78006" cy="86673"/>
              <a:chOff x="10929464" y="3211234"/>
              <a:chExt cx="78006" cy="86673"/>
            </a:xfrm>
          </p:grpSpPr>
          <p:cxnSp>
            <p:nvCxnSpPr>
              <p:cNvPr id="446" name="Straight Connector 445">
                <a:extLst>
                  <a:ext uri="{FF2B5EF4-FFF2-40B4-BE49-F238E27FC236}">
                    <a16:creationId xmlns:a16="http://schemas.microsoft.com/office/drawing/2014/main" id="{AFDC3B0F-346D-CB76-02A3-93547B60231E}"/>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A34E7A9-4792-C358-7E4A-08D102A8E20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8" name="Group 447">
              <a:extLst>
                <a:ext uri="{FF2B5EF4-FFF2-40B4-BE49-F238E27FC236}">
                  <a16:creationId xmlns:a16="http://schemas.microsoft.com/office/drawing/2014/main" id="{14B5B5F3-7B70-F88B-8E45-F969D71B5355}"/>
                </a:ext>
              </a:extLst>
            </p:cNvPr>
            <p:cNvGrpSpPr/>
            <p:nvPr/>
          </p:nvGrpSpPr>
          <p:grpSpPr>
            <a:xfrm>
              <a:off x="8333614" y="2370507"/>
              <a:ext cx="78006" cy="86673"/>
              <a:chOff x="10929464" y="3211234"/>
              <a:chExt cx="78006" cy="86673"/>
            </a:xfrm>
          </p:grpSpPr>
          <p:cxnSp>
            <p:nvCxnSpPr>
              <p:cNvPr id="449" name="Straight Connector 448">
                <a:extLst>
                  <a:ext uri="{FF2B5EF4-FFF2-40B4-BE49-F238E27FC236}">
                    <a16:creationId xmlns:a16="http://schemas.microsoft.com/office/drawing/2014/main" id="{20FCFF68-8E68-BD34-BEE6-6EB5EA0101E7}"/>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882C42C9-B242-72FA-8691-83AB518F5C74}"/>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51" name="Group 450">
              <a:extLst>
                <a:ext uri="{FF2B5EF4-FFF2-40B4-BE49-F238E27FC236}">
                  <a16:creationId xmlns:a16="http://schemas.microsoft.com/office/drawing/2014/main" id="{B376F303-1B4F-E9AB-3EFF-E99AF728054F}"/>
                </a:ext>
              </a:extLst>
            </p:cNvPr>
            <p:cNvGrpSpPr/>
            <p:nvPr/>
          </p:nvGrpSpPr>
          <p:grpSpPr>
            <a:xfrm>
              <a:off x="8281611" y="2370507"/>
              <a:ext cx="78006" cy="86673"/>
              <a:chOff x="10929464" y="3211234"/>
              <a:chExt cx="78006" cy="86673"/>
            </a:xfrm>
          </p:grpSpPr>
          <p:cxnSp>
            <p:nvCxnSpPr>
              <p:cNvPr id="452" name="Straight Connector 451">
                <a:extLst>
                  <a:ext uri="{FF2B5EF4-FFF2-40B4-BE49-F238E27FC236}">
                    <a16:creationId xmlns:a16="http://schemas.microsoft.com/office/drawing/2014/main" id="{9171AD91-EBEA-7FE1-0CCD-3556F4675606}"/>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C57D0E25-4BB8-D8F1-CD37-5DD5770BDFA0}"/>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55A6E460-AF8D-8246-1CF1-94C912508FDE}"/>
                </a:ext>
              </a:extLst>
            </p:cNvPr>
            <p:cNvGrpSpPr/>
            <p:nvPr/>
          </p:nvGrpSpPr>
          <p:grpSpPr>
            <a:xfrm>
              <a:off x="8259943" y="2370507"/>
              <a:ext cx="78006" cy="86673"/>
              <a:chOff x="10929464" y="3211234"/>
              <a:chExt cx="78006" cy="86673"/>
            </a:xfrm>
          </p:grpSpPr>
          <p:cxnSp>
            <p:nvCxnSpPr>
              <p:cNvPr id="455" name="Straight Connector 454">
                <a:extLst>
                  <a:ext uri="{FF2B5EF4-FFF2-40B4-BE49-F238E27FC236}">
                    <a16:creationId xmlns:a16="http://schemas.microsoft.com/office/drawing/2014/main" id="{DE1A8BA3-4437-D262-142D-EEB932873850}"/>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B3085F7C-47FD-EF78-9596-F18EF5B57A4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57" name="Group 456">
              <a:extLst>
                <a:ext uri="{FF2B5EF4-FFF2-40B4-BE49-F238E27FC236}">
                  <a16:creationId xmlns:a16="http://schemas.microsoft.com/office/drawing/2014/main" id="{1B7A1948-85D9-34B7-3711-4E7725D2133D}"/>
                </a:ext>
              </a:extLst>
            </p:cNvPr>
            <p:cNvGrpSpPr/>
            <p:nvPr/>
          </p:nvGrpSpPr>
          <p:grpSpPr>
            <a:xfrm>
              <a:off x="8268610" y="2370507"/>
              <a:ext cx="78006" cy="86673"/>
              <a:chOff x="10929464" y="3211234"/>
              <a:chExt cx="78006" cy="86673"/>
            </a:xfrm>
          </p:grpSpPr>
          <p:cxnSp>
            <p:nvCxnSpPr>
              <p:cNvPr id="458" name="Straight Connector 457">
                <a:extLst>
                  <a:ext uri="{FF2B5EF4-FFF2-40B4-BE49-F238E27FC236}">
                    <a16:creationId xmlns:a16="http://schemas.microsoft.com/office/drawing/2014/main" id="{83D1CCFE-9745-81C1-EC73-B66219A469E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DD7B57CE-83D6-0D9A-3EE9-DA9D08FC2F07}"/>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0" name="Group 459">
              <a:extLst>
                <a:ext uri="{FF2B5EF4-FFF2-40B4-BE49-F238E27FC236}">
                  <a16:creationId xmlns:a16="http://schemas.microsoft.com/office/drawing/2014/main" id="{1227819E-03D8-B096-7406-DDF23EC23ABD}"/>
                </a:ext>
              </a:extLst>
            </p:cNvPr>
            <p:cNvGrpSpPr/>
            <p:nvPr/>
          </p:nvGrpSpPr>
          <p:grpSpPr>
            <a:xfrm>
              <a:off x="8251276" y="2370507"/>
              <a:ext cx="78006" cy="86673"/>
              <a:chOff x="10929464" y="3211234"/>
              <a:chExt cx="78006" cy="86673"/>
            </a:xfrm>
          </p:grpSpPr>
          <p:cxnSp>
            <p:nvCxnSpPr>
              <p:cNvPr id="461" name="Straight Connector 460">
                <a:extLst>
                  <a:ext uri="{FF2B5EF4-FFF2-40B4-BE49-F238E27FC236}">
                    <a16:creationId xmlns:a16="http://schemas.microsoft.com/office/drawing/2014/main" id="{1AB0FCFA-D6BE-9DE7-D2AB-16FAC18B4307}"/>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DC6F6B59-BB1A-96EA-D03D-8808CCA4C42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3" name="Group 462">
              <a:extLst>
                <a:ext uri="{FF2B5EF4-FFF2-40B4-BE49-F238E27FC236}">
                  <a16:creationId xmlns:a16="http://schemas.microsoft.com/office/drawing/2014/main" id="{FCA8E04B-349A-2263-AF77-3CD911D3BA42}"/>
                </a:ext>
              </a:extLst>
            </p:cNvPr>
            <p:cNvGrpSpPr/>
            <p:nvPr/>
          </p:nvGrpSpPr>
          <p:grpSpPr>
            <a:xfrm>
              <a:off x="8238276" y="2340171"/>
              <a:ext cx="78006" cy="86673"/>
              <a:chOff x="10929464" y="3211234"/>
              <a:chExt cx="78006" cy="86673"/>
            </a:xfrm>
          </p:grpSpPr>
          <p:cxnSp>
            <p:nvCxnSpPr>
              <p:cNvPr id="464" name="Straight Connector 463">
                <a:extLst>
                  <a:ext uri="{FF2B5EF4-FFF2-40B4-BE49-F238E27FC236}">
                    <a16:creationId xmlns:a16="http://schemas.microsoft.com/office/drawing/2014/main" id="{AE7B3123-E2DE-6D25-0257-40303AD3C037}"/>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01044260-AF63-76B4-A5F9-97762915E40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D69E4BE0-62A3-0B17-416D-1763726D0299}"/>
                </a:ext>
              </a:extLst>
            </p:cNvPr>
            <p:cNvGrpSpPr/>
            <p:nvPr/>
          </p:nvGrpSpPr>
          <p:grpSpPr>
            <a:xfrm>
              <a:off x="8203607" y="2340171"/>
              <a:ext cx="78006" cy="86673"/>
              <a:chOff x="10929464" y="3211234"/>
              <a:chExt cx="78006" cy="86673"/>
            </a:xfrm>
          </p:grpSpPr>
          <p:cxnSp>
            <p:nvCxnSpPr>
              <p:cNvPr id="470" name="Straight Connector 469">
                <a:extLst>
                  <a:ext uri="{FF2B5EF4-FFF2-40B4-BE49-F238E27FC236}">
                    <a16:creationId xmlns:a16="http://schemas.microsoft.com/office/drawing/2014/main" id="{3AB31189-DEBC-980A-1200-8C71ACF6FB2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C38B6D2-E7CC-78A4-8429-C9B9546FA9B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72" name="Group 471">
              <a:extLst>
                <a:ext uri="{FF2B5EF4-FFF2-40B4-BE49-F238E27FC236}">
                  <a16:creationId xmlns:a16="http://schemas.microsoft.com/office/drawing/2014/main" id="{B1113E09-BC8B-D33D-B773-B20C6DF13294}"/>
                </a:ext>
              </a:extLst>
            </p:cNvPr>
            <p:cNvGrpSpPr/>
            <p:nvPr/>
          </p:nvGrpSpPr>
          <p:grpSpPr>
            <a:xfrm>
              <a:off x="8160270" y="2340171"/>
              <a:ext cx="78006" cy="86673"/>
              <a:chOff x="10929464" y="3211234"/>
              <a:chExt cx="78006" cy="86673"/>
            </a:xfrm>
          </p:grpSpPr>
          <p:cxnSp>
            <p:nvCxnSpPr>
              <p:cNvPr id="473" name="Straight Connector 472">
                <a:extLst>
                  <a:ext uri="{FF2B5EF4-FFF2-40B4-BE49-F238E27FC236}">
                    <a16:creationId xmlns:a16="http://schemas.microsoft.com/office/drawing/2014/main" id="{C78CB3FB-1480-62AB-899F-F6E70F9C11A2}"/>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36F6DC5C-D851-9EB0-27F1-D8F427ADE47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75" name="Group 474">
              <a:extLst>
                <a:ext uri="{FF2B5EF4-FFF2-40B4-BE49-F238E27FC236}">
                  <a16:creationId xmlns:a16="http://schemas.microsoft.com/office/drawing/2014/main" id="{98DC5755-D58E-DC78-C254-DD47F2C52E11}"/>
                </a:ext>
              </a:extLst>
            </p:cNvPr>
            <p:cNvGrpSpPr/>
            <p:nvPr/>
          </p:nvGrpSpPr>
          <p:grpSpPr>
            <a:xfrm>
              <a:off x="8147269" y="2340171"/>
              <a:ext cx="78006" cy="86673"/>
              <a:chOff x="10929464" y="3211234"/>
              <a:chExt cx="78006" cy="86673"/>
            </a:xfrm>
          </p:grpSpPr>
          <p:cxnSp>
            <p:nvCxnSpPr>
              <p:cNvPr id="476" name="Straight Connector 475">
                <a:extLst>
                  <a:ext uri="{FF2B5EF4-FFF2-40B4-BE49-F238E27FC236}">
                    <a16:creationId xmlns:a16="http://schemas.microsoft.com/office/drawing/2014/main" id="{5152C08E-168E-6EE1-5B3A-7DCA347AA09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D5A9171A-D6C1-48C8-DE3F-08ED9A1B4B1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8EB1DF32-8710-5940-33B7-318DC2B38A59}"/>
                </a:ext>
              </a:extLst>
            </p:cNvPr>
            <p:cNvGrpSpPr/>
            <p:nvPr/>
          </p:nvGrpSpPr>
          <p:grpSpPr>
            <a:xfrm>
              <a:off x="7982591" y="2322837"/>
              <a:ext cx="78006" cy="86673"/>
              <a:chOff x="10929464" y="3211234"/>
              <a:chExt cx="78006" cy="86673"/>
            </a:xfrm>
          </p:grpSpPr>
          <p:cxnSp>
            <p:nvCxnSpPr>
              <p:cNvPr id="479" name="Straight Connector 478">
                <a:extLst>
                  <a:ext uri="{FF2B5EF4-FFF2-40B4-BE49-F238E27FC236}">
                    <a16:creationId xmlns:a16="http://schemas.microsoft.com/office/drawing/2014/main" id="{B268D9F4-4C11-A148-3846-F7FDBCC4ED1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657A7E52-67B9-DA9E-2929-15B080C5A69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05741220-536F-29F3-FB34-5B256C39347D}"/>
                </a:ext>
              </a:extLst>
            </p:cNvPr>
            <p:cNvGrpSpPr/>
            <p:nvPr/>
          </p:nvGrpSpPr>
          <p:grpSpPr>
            <a:xfrm>
              <a:off x="7934921" y="2322837"/>
              <a:ext cx="78006" cy="86673"/>
              <a:chOff x="10929464" y="3211234"/>
              <a:chExt cx="78006" cy="86673"/>
            </a:xfrm>
          </p:grpSpPr>
          <p:cxnSp>
            <p:nvCxnSpPr>
              <p:cNvPr id="482" name="Straight Connector 481">
                <a:extLst>
                  <a:ext uri="{FF2B5EF4-FFF2-40B4-BE49-F238E27FC236}">
                    <a16:creationId xmlns:a16="http://schemas.microsoft.com/office/drawing/2014/main" id="{8A716897-8CCF-F926-EBFB-C5EBF75D8C4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04534EFF-6DFB-CF24-6CEC-3E0285B9DE4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84" name="Group 483">
              <a:extLst>
                <a:ext uri="{FF2B5EF4-FFF2-40B4-BE49-F238E27FC236}">
                  <a16:creationId xmlns:a16="http://schemas.microsoft.com/office/drawing/2014/main" id="{97295395-1367-023F-B7A9-74B709E6C89A}"/>
                </a:ext>
              </a:extLst>
            </p:cNvPr>
            <p:cNvGrpSpPr/>
            <p:nvPr/>
          </p:nvGrpSpPr>
          <p:grpSpPr>
            <a:xfrm>
              <a:off x="7921920" y="2322837"/>
              <a:ext cx="78006" cy="86673"/>
              <a:chOff x="10929464" y="3211234"/>
              <a:chExt cx="78006" cy="86673"/>
            </a:xfrm>
          </p:grpSpPr>
          <p:cxnSp>
            <p:nvCxnSpPr>
              <p:cNvPr id="485" name="Straight Connector 484">
                <a:extLst>
                  <a:ext uri="{FF2B5EF4-FFF2-40B4-BE49-F238E27FC236}">
                    <a16:creationId xmlns:a16="http://schemas.microsoft.com/office/drawing/2014/main" id="{78746974-B7F6-DFBA-8FD2-427849791F1E}"/>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2EEA8AE2-BD61-E047-EDFE-52A865033543}"/>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E99D07CA-8D7A-D29F-92F1-552D8C4DD1E6}"/>
                </a:ext>
              </a:extLst>
            </p:cNvPr>
            <p:cNvGrpSpPr/>
            <p:nvPr/>
          </p:nvGrpSpPr>
          <p:grpSpPr>
            <a:xfrm>
              <a:off x="7783243" y="2288168"/>
              <a:ext cx="78006" cy="86673"/>
              <a:chOff x="10929464" y="3211234"/>
              <a:chExt cx="78006" cy="86673"/>
            </a:xfrm>
          </p:grpSpPr>
          <p:cxnSp>
            <p:nvCxnSpPr>
              <p:cNvPr id="494" name="Straight Connector 493">
                <a:extLst>
                  <a:ext uri="{FF2B5EF4-FFF2-40B4-BE49-F238E27FC236}">
                    <a16:creationId xmlns:a16="http://schemas.microsoft.com/office/drawing/2014/main" id="{82B01B55-B6CE-4AE7-CA1C-90C49DDF6CA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EA5F650-5ACB-8FF7-0CDC-CE36EE15F66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96" name="Group 495">
              <a:extLst>
                <a:ext uri="{FF2B5EF4-FFF2-40B4-BE49-F238E27FC236}">
                  <a16:creationId xmlns:a16="http://schemas.microsoft.com/office/drawing/2014/main" id="{5C177413-14A6-938F-E771-9AE1C2D9D94F}"/>
                </a:ext>
              </a:extLst>
            </p:cNvPr>
            <p:cNvGrpSpPr/>
            <p:nvPr/>
          </p:nvGrpSpPr>
          <p:grpSpPr>
            <a:xfrm>
              <a:off x="7765909" y="2288168"/>
              <a:ext cx="78006" cy="86673"/>
              <a:chOff x="10929464" y="3211234"/>
              <a:chExt cx="78006" cy="86673"/>
            </a:xfrm>
          </p:grpSpPr>
          <p:cxnSp>
            <p:nvCxnSpPr>
              <p:cNvPr id="497" name="Straight Connector 496">
                <a:extLst>
                  <a:ext uri="{FF2B5EF4-FFF2-40B4-BE49-F238E27FC236}">
                    <a16:creationId xmlns:a16="http://schemas.microsoft.com/office/drawing/2014/main" id="{E69F0DFF-83DB-82B0-3B29-878E20B7D332}"/>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A1B57112-4BDF-E1E2-3A62-020B42A40F8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2EA41EDB-CA23-7153-10F0-74D6F852307B}"/>
                </a:ext>
              </a:extLst>
            </p:cNvPr>
            <p:cNvGrpSpPr/>
            <p:nvPr/>
          </p:nvGrpSpPr>
          <p:grpSpPr>
            <a:xfrm>
              <a:off x="7748575" y="2288168"/>
              <a:ext cx="78006" cy="86673"/>
              <a:chOff x="10929464" y="3211234"/>
              <a:chExt cx="78006" cy="86673"/>
            </a:xfrm>
          </p:grpSpPr>
          <p:cxnSp>
            <p:nvCxnSpPr>
              <p:cNvPr id="500" name="Straight Connector 499">
                <a:extLst>
                  <a:ext uri="{FF2B5EF4-FFF2-40B4-BE49-F238E27FC236}">
                    <a16:creationId xmlns:a16="http://schemas.microsoft.com/office/drawing/2014/main" id="{1431AAC7-6302-5091-4CF2-BD26BBB5751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7B91D7B3-E50A-90B7-3F15-834704F11C6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1CE1A445-4E5F-6103-00AB-AAAF6252CF5F}"/>
                </a:ext>
              </a:extLst>
            </p:cNvPr>
            <p:cNvGrpSpPr/>
            <p:nvPr/>
          </p:nvGrpSpPr>
          <p:grpSpPr>
            <a:xfrm>
              <a:off x="7722573" y="2288168"/>
              <a:ext cx="78006" cy="86673"/>
              <a:chOff x="10929464" y="3211234"/>
              <a:chExt cx="78006" cy="86673"/>
            </a:xfrm>
          </p:grpSpPr>
          <p:cxnSp>
            <p:nvCxnSpPr>
              <p:cNvPr id="503" name="Straight Connector 502">
                <a:extLst>
                  <a:ext uri="{FF2B5EF4-FFF2-40B4-BE49-F238E27FC236}">
                    <a16:creationId xmlns:a16="http://schemas.microsoft.com/office/drawing/2014/main" id="{ED61AC7E-FC96-EC4D-71CC-42DF0D07509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9E726184-E440-7850-0166-A82D03E3485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A776E409-384F-1D46-D767-A77B13962F04}"/>
                </a:ext>
              </a:extLst>
            </p:cNvPr>
            <p:cNvGrpSpPr/>
            <p:nvPr/>
          </p:nvGrpSpPr>
          <p:grpSpPr>
            <a:xfrm>
              <a:off x="7739908" y="2288168"/>
              <a:ext cx="78006" cy="86673"/>
              <a:chOff x="10929464" y="3211234"/>
              <a:chExt cx="78006" cy="86673"/>
            </a:xfrm>
          </p:grpSpPr>
          <p:cxnSp>
            <p:nvCxnSpPr>
              <p:cNvPr id="506" name="Straight Connector 505">
                <a:extLst>
                  <a:ext uri="{FF2B5EF4-FFF2-40B4-BE49-F238E27FC236}">
                    <a16:creationId xmlns:a16="http://schemas.microsoft.com/office/drawing/2014/main" id="{78925BD6-E3F0-9B8B-A266-EB9A3A8F956E}"/>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58ABF347-EDF2-1998-4734-B457AABDADC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528DAF43-FE86-0399-AC9D-B15B2B23B4B5}"/>
                </a:ext>
              </a:extLst>
            </p:cNvPr>
            <p:cNvGrpSpPr/>
            <p:nvPr/>
          </p:nvGrpSpPr>
          <p:grpSpPr>
            <a:xfrm>
              <a:off x="7722573" y="2288168"/>
              <a:ext cx="78006" cy="86673"/>
              <a:chOff x="10929464" y="3211234"/>
              <a:chExt cx="78006" cy="86673"/>
            </a:xfrm>
          </p:grpSpPr>
          <p:cxnSp>
            <p:nvCxnSpPr>
              <p:cNvPr id="509" name="Straight Connector 508">
                <a:extLst>
                  <a:ext uri="{FF2B5EF4-FFF2-40B4-BE49-F238E27FC236}">
                    <a16:creationId xmlns:a16="http://schemas.microsoft.com/office/drawing/2014/main" id="{D6B90879-AC1D-A534-72EE-A5B1412F810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F2C65D8C-EB71-D21C-0412-672F81491A2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C4F797AD-67FD-35D1-371A-60008F580E76}"/>
                </a:ext>
              </a:extLst>
            </p:cNvPr>
            <p:cNvGrpSpPr/>
            <p:nvPr/>
          </p:nvGrpSpPr>
          <p:grpSpPr>
            <a:xfrm>
              <a:off x="7757242" y="2288168"/>
              <a:ext cx="78006" cy="86673"/>
              <a:chOff x="10929464" y="3211234"/>
              <a:chExt cx="78006" cy="86673"/>
            </a:xfrm>
          </p:grpSpPr>
          <p:cxnSp>
            <p:nvCxnSpPr>
              <p:cNvPr id="512" name="Straight Connector 511">
                <a:extLst>
                  <a:ext uri="{FF2B5EF4-FFF2-40B4-BE49-F238E27FC236}">
                    <a16:creationId xmlns:a16="http://schemas.microsoft.com/office/drawing/2014/main" id="{B30C75F8-274A-CA7A-31E0-FD0DD4F47FA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96DB9C5C-52AB-75CA-13AF-047BE837A64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14" name="Group 513">
              <a:extLst>
                <a:ext uri="{FF2B5EF4-FFF2-40B4-BE49-F238E27FC236}">
                  <a16:creationId xmlns:a16="http://schemas.microsoft.com/office/drawing/2014/main" id="{DED78CF3-6187-4418-4E57-0372859B4C6E}"/>
                </a:ext>
              </a:extLst>
            </p:cNvPr>
            <p:cNvGrpSpPr/>
            <p:nvPr/>
          </p:nvGrpSpPr>
          <p:grpSpPr>
            <a:xfrm>
              <a:off x="7731241" y="2288168"/>
              <a:ext cx="78006" cy="86673"/>
              <a:chOff x="10929464" y="3211234"/>
              <a:chExt cx="78006" cy="86673"/>
            </a:xfrm>
          </p:grpSpPr>
          <p:cxnSp>
            <p:nvCxnSpPr>
              <p:cNvPr id="515" name="Straight Connector 514">
                <a:extLst>
                  <a:ext uri="{FF2B5EF4-FFF2-40B4-BE49-F238E27FC236}">
                    <a16:creationId xmlns:a16="http://schemas.microsoft.com/office/drawing/2014/main" id="{7942152E-FEBE-BE10-0824-F50E9923593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463CB937-D06D-A5D2-B002-8DA81B5A27BA}"/>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9D6C7ACF-B3CE-4937-BBC0-2597340279A7}"/>
                </a:ext>
              </a:extLst>
            </p:cNvPr>
            <p:cNvGrpSpPr/>
            <p:nvPr/>
          </p:nvGrpSpPr>
          <p:grpSpPr>
            <a:xfrm>
              <a:off x="7713906" y="2266499"/>
              <a:ext cx="78006" cy="86673"/>
              <a:chOff x="10929464" y="3211234"/>
              <a:chExt cx="78006" cy="86673"/>
            </a:xfrm>
          </p:grpSpPr>
          <p:cxnSp>
            <p:nvCxnSpPr>
              <p:cNvPr id="518" name="Straight Connector 517">
                <a:extLst>
                  <a:ext uri="{FF2B5EF4-FFF2-40B4-BE49-F238E27FC236}">
                    <a16:creationId xmlns:a16="http://schemas.microsoft.com/office/drawing/2014/main" id="{4AA80966-8D91-C511-4304-120097D5A42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C868FA37-9133-FDBE-F328-60E1B7889A7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20" name="Group 519">
              <a:extLst>
                <a:ext uri="{FF2B5EF4-FFF2-40B4-BE49-F238E27FC236}">
                  <a16:creationId xmlns:a16="http://schemas.microsoft.com/office/drawing/2014/main" id="{EBAF45F1-B6B6-CD2E-9CBC-7FB2D0FDCF2B}"/>
                </a:ext>
              </a:extLst>
            </p:cNvPr>
            <p:cNvGrpSpPr/>
            <p:nvPr/>
          </p:nvGrpSpPr>
          <p:grpSpPr>
            <a:xfrm>
              <a:off x="7644568" y="2266499"/>
              <a:ext cx="78006" cy="86673"/>
              <a:chOff x="10929464" y="3211234"/>
              <a:chExt cx="78006" cy="86673"/>
            </a:xfrm>
          </p:grpSpPr>
          <p:cxnSp>
            <p:nvCxnSpPr>
              <p:cNvPr id="521" name="Straight Connector 520">
                <a:extLst>
                  <a:ext uri="{FF2B5EF4-FFF2-40B4-BE49-F238E27FC236}">
                    <a16:creationId xmlns:a16="http://schemas.microsoft.com/office/drawing/2014/main" id="{918CCFA1-66B8-E856-CD22-C1DF3058D634}"/>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6E79A1DB-BA0B-A1B8-6A0D-4F594EC53E9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23" name="Group 522">
              <a:extLst>
                <a:ext uri="{FF2B5EF4-FFF2-40B4-BE49-F238E27FC236}">
                  <a16:creationId xmlns:a16="http://schemas.microsoft.com/office/drawing/2014/main" id="{7D3C8A3E-F175-8FB7-5004-EF08362169F3}"/>
                </a:ext>
              </a:extLst>
            </p:cNvPr>
            <p:cNvGrpSpPr/>
            <p:nvPr/>
          </p:nvGrpSpPr>
          <p:grpSpPr>
            <a:xfrm>
              <a:off x="7700906" y="2266499"/>
              <a:ext cx="78006" cy="86673"/>
              <a:chOff x="10929464" y="3211234"/>
              <a:chExt cx="78006" cy="86673"/>
            </a:xfrm>
          </p:grpSpPr>
          <p:cxnSp>
            <p:nvCxnSpPr>
              <p:cNvPr id="524" name="Straight Connector 523">
                <a:extLst>
                  <a:ext uri="{FF2B5EF4-FFF2-40B4-BE49-F238E27FC236}">
                    <a16:creationId xmlns:a16="http://schemas.microsoft.com/office/drawing/2014/main" id="{A349F5C3-36AA-2179-D438-722157B1F73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ADF16192-31A0-4FBD-C8EE-1CBFAC98BDD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26" name="Group 525">
              <a:extLst>
                <a:ext uri="{FF2B5EF4-FFF2-40B4-BE49-F238E27FC236}">
                  <a16:creationId xmlns:a16="http://schemas.microsoft.com/office/drawing/2014/main" id="{4F830AB8-8F3F-8D92-4CA6-90E9CF39A3EA}"/>
                </a:ext>
              </a:extLst>
            </p:cNvPr>
            <p:cNvGrpSpPr/>
            <p:nvPr/>
          </p:nvGrpSpPr>
          <p:grpSpPr>
            <a:xfrm>
              <a:off x="7657569" y="2266499"/>
              <a:ext cx="78006" cy="86673"/>
              <a:chOff x="10929464" y="3211234"/>
              <a:chExt cx="78006" cy="86673"/>
            </a:xfrm>
          </p:grpSpPr>
          <p:cxnSp>
            <p:nvCxnSpPr>
              <p:cNvPr id="527" name="Straight Connector 526">
                <a:extLst>
                  <a:ext uri="{FF2B5EF4-FFF2-40B4-BE49-F238E27FC236}">
                    <a16:creationId xmlns:a16="http://schemas.microsoft.com/office/drawing/2014/main" id="{231DED11-2239-163B-22D9-56BD9D10CF6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C90C5609-D89D-66F8-CB58-4165428D017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29" name="Group 528">
              <a:extLst>
                <a:ext uri="{FF2B5EF4-FFF2-40B4-BE49-F238E27FC236}">
                  <a16:creationId xmlns:a16="http://schemas.microsoft.com/office/drawing/2014/main" id="{F5472755-B5B8-AA95-3D15-D5C53C9A4828}"/>
                </a:ext>
              </a:extLst>
            </p:cNvPr>
            <p:cNvGrpSpPr/>
            <p:nvPr/>
          </p:nvGrpSpPr>
          <p:grpSpPr>
            <a:xfrm>
              <a:off x="7687905" y="2266499"/>
              <a:ext cx="78006" cy="86673"/>
              <a:chOff x="10929464" y="3211234"/>
              <a:chExt cx="78006" cy="86673"/>
            </a:xfrm>
          </p:grpSpPr>
          <p:cxnSp>
            <p:nvCxnSpPr>
              <p:cNvPr id="530" name="Straight Connector 529">
                <a:extLst>
                  <a:ext uri="{FF2B5EF4-FFF2-40B4-BE49-F238E27FC236}">
                    <a16:creationId xmlns:a16="http://schemas.microsoft.com/office/drawing/2014/main" id="{E5DD370F-E79C-F0B2-AC7F-56F179BF306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2B7CADCB-B6B7-74F7-F183-97D54E7B1D2C}"/>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32" name="Group 531">
              <a:extLst>
                <a:ext uri="{FF2B5EF4-FFF2-40B4-BE49-F238E27FC236}">
                  <a16:creationId xmlns:a16="http://schemas.microsoft.com/office/drawing/2014/main" id="{BF318805-E647-B196-BE6D-EC16A96BD27A}"/>
                </a:ext>
              </a:extLst>
            </p:cNvPr>
            <p:cNvGrpSpPr/>
            <p:nvPr/>
          </p:nvGrpSpPr>
          <p:grpSpPr>
            <a:xfrm>
              <a:off x="7666236" y="2266499"/>
              <a:ext cx="78006" cy="86673"/>
              <a:chOff x="10929464" y="3211234"/>
              <a:chExt cx="78006" cy="86673"/>
            </a:xfrm>
          </p:grpSpPr>
          <p:cxnSp>
            <p:nvCxnSpPr>
              <p:cNvPr id="533" name="Straight Connector 532">
                <a:extLst>
                  <a:ext uri="{FF2B5EF4-FFF2-40B4-BE49-F238E27FC236}">
                    <a16:creationId xmlns:a16="http://schemas.microsoft.com/office/drawing/2014/main" id="{7560D450-C36A-1334-FF48-919CC94318D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D2C2A9BB-027E-A585-4DC7-C80AAE22431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35" name="Group 534">
              <a:extLst>
                <a:ext uri="{FF2B5EF4-FFF2-40B4-BE49-F238E27FC236}">
                  <a16:creationId xmlns:a16="http://schemas.microsoft.com/office/drawing/2014/main" id="{09B20B36-66C0-9E85-696F-0395040D31BE}"/>
                </a:ext>
              </a:extLst>
            </p:cNvPr>
            <p:cNvGrpSpPr/>
            <p:nvPr/>
          </p:nvGrpSpPr>
          <p:grpSpPr>
            <a:xfrm>
              <a:off x="7679237" y="2266499"/>
              <a:ext cx="78006" cy="86673"/>
              <a:chOff x="10929464" y="3211234"/>
              <a:chExt cx="78006" cy="86673"/>
            </a:xfrm>
          </p:grpSpPr>
          <p:cxnSp>
            <p:nvCxnSpPr>
              <p:cNvPr id="536" name="Straight Connector 535">
                <a:extLst>
                  <a:ext uri="{FF2B5EF4-FFF2-40B4-BE49-F238E27FC236}">
                    <a16:creationId xmlns:a16="http://schemas.microsoft.com/office/drawing/2014/main" id="{EC3BCB9A-2582-C063-1BCD-1B684A47460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B2094D5-8075-41BB-9394-2EE9C3F029F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8151C366-9A50-7708-1A2D-4808C081EF3B}"/>
                </a:ext>
              </a:extLst>
            </p:cNvPr>
            <p:cNvGrpSpPr/>
            <p:nvPr/>
          </p:nvGrpSpPr>
          <p:grpSpPr>
            <a:xfrm>
              <a:off x="7549227" y="2257832"/>
              <a:ext cx="78006" cy="86673"/>
              <a:chOff x="10929464" y="3211234"/>
              <a:chExt cx="78006" cy="86673"/>
            </a:xfrm>
          </p:grpSpPr>
          <p:cxnSp>
            <p:nvCxnSpPr>
              <p:cNvPr id="539" name="Straight Connector 538">
                <a:extLst>
                  <a:ext uri="{FF2B5EF4-FFF2-40B4-BE49-F238E27FC236}">
                    <a16:creationId xmlns:a16="http://schemas.microsoft.com/office/drawing/2014/main" id="{61F7E6E0-2766-E27F-FB10-0B2F430765A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6E349D28-6998-4944-73AD-83FFC1110D97}"/>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58AF8200-E4D4-E910-FDA3-9ECF5C97EC28}"/>
                </a:ext>
              </a:extLst>
            </p:cNvPr>
            <p:cNvGrpSpPr/>
            <p:nvPr/>
          </p:nvGrpSpPr>
          <p:grpSpPr>
            <a:xfrm>
              <a:off x="7401883" y="2249165"/>
              <a:ext cx="78006" cy="86673"/>
              <a:chOff x="10929464" y="3211234"/>
              <a:chExt cx="78006" cy="86673"/>
            </a:xfrm>
          </p:grpSpPr>
          <p:cxnSp>
            <p:nvCxnSpPr>
              <p:cNvPr id="542" name="Straight Connector 541">
                <a:extLst>
                  <a:ext uri="{FF2B5EF4-FFF2-40B4-BE49-F238E27FC236}">
                    <a16:creationId xmlns:a16="http://schemas.microsoft.com/office/drawing/2014/main" id="{00937835-82C5-76DD-A2B6-7BCB0FCDA6D5}"/>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a:extLst>
                  <a:ext uri="{FF2B5EF4-FFF2-40B4-BE49-F238E27FC236}">
                    <a16:creationId xmlns:a16="http://schemas.microsoft.com/office/drawing/2014/main" id="{970D56F0-6B6E-2ADD-4DDB-80A76F1BBF1A}"/>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44" name="Group 543">
              <a:extLst>
                <a:ext uri="{FF2B5EF4-FFF2-40B4-BE49-F238E27FC236}">
                  <a16:creationId xmlns:a16="http://schemas.microsoft.com/office/drawing/2014/main" id="{675FF2BB-004B-5DA9-19C2-6E07727D6EF0}"/>
                </a:ext>
              </a:extLst>
            </p:cNvPr>
            <p:cNvGrpSpPr/>
            <p:nvPr/>
          </p:nvGrpSpPr>
          <p:grpSpPr>
            <a:xfrm>
              <a:off x="7345545" y="2249165"/>
              <a:ext cx="78006" cy="86673"/>
              <a:chOff x="10929464" y="3211234"/>
              <a:chExt cx="78006" cy="86673"/>
            </a:xfrm>
          </p:grpSpPr>
          <p:cxnSp>
            <p:nvCxnSpPr>
              <p:cNvPr id="545" name="Straight Connector 544">
                <a:extLst>
                  <a:ext uri="{FF2B5EF4-FFF2-40B4-BE49-F238E27FC236}">
                    <a16:creationId xmlns:a16="http://schemas.microsoft.com/office/drawing/2014/main" id="{F7A62294-D6FA-3FCE-D97E-0C81E2F33F3A}"/>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6" name="Straight Connector 545">
                <a:extLst>
                  <a:ext uri="{FF2B5EF4-FFF2-40B4-BE49-F238E27FC236}">
                    <a16:creationId xmlns:a16="http://schemas.microsoft.com/office/drawing/2014/main" id="{68D2D1EF-491C-0064-B170-A76F3EE8D08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47" name="Group 546">
              <a:extLst>
                <a:ext uri="{FF2B5EF4-FFF2-40B4-BE49-F238E27FC236}">
                  <a16:creationId xmlns:a16="http://schemas.microsoft.com/office/drawing/2014/main" id="{93464DEF-BAA1-66FD-3A04-117B2BD664B4}"/>
                </a:ext>
              </a:extLst>
            </p:cNvPr>
            <p:cNvGrpSpPr/>
            <p:nvPr/>
          </p:nvGrpSpPr>
          <p:grpSpPr>
            <a:xfrm>
              <a:off x="7332544" y="2249165"/>
              <a:ext cx="78006" cy="86673"/>
              <a:chOff x="10929464" y="3211234"/>
              <a:chExt cx="78006" cy="86673"/>
            </a:xfrm>
          </p:grpSpPr>
          <p:cxnSp>
            <p:nvCxnSpPr>
              <p:cNvPr id="548" name="Straight Connector 547">
                <a:extLst>
                  <a:ext uri="{FF2B5EF4-FFF2-40B4-BE49-F238E27FC236}">
                    <a16:creationId xmlns:a16="http://schemas.microsoft.com/office/drawing/2014/main" id="{11B62859-7659-AD85-6B62-0B9DFE3D4D2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C11AA819-5B55-4733-1D7B-4717E3426BA8}"/>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50" name="Group 549">
              <a:extLst>
                <a:ext uri="{FF2B5EF4-FFF2-40B4-BE49-F238E27FC236}">
                  <a16:creationId xmlns:a16="http://schemas.microsoft.com/office/drawing/2014/main" id="{4EC98674-805D-8FDA-0A71-C71F5D908B09}"/>
                </a:ext>
              </a:extLst>
            </p:cNvPr>
            <p:cNvGrpSpPr/>
            <p:nvPr/>
          </p:nvGrpSpPr>
          <p:grpSpPr>
            <a:xfrm>
              <a:off x="7198201" y="2231830"/>
              <a:ext cx="78006" cy="86673"/>
              <a:chOff x="10929464" y="3211234"/>
              <a:chExt cx="78006" cy="86673"/>
            </a:xfrm>
          </p:grpSpPr>
          <p:cxnSp>
            <p:nvCxnSpPr>
              <p:cNvPr id="551" name="Straight Connector 550">
                <a:extLst>
                  <a:ext uri="{FF2B5EF4-FFF2-40B4-BE49-F238E27FC236}">
                    <a16:creationId xmlns:a16="http://schemas.microsoft.com/office/drawing/2014/main" id="{8A2307D3-CFA7-4135-C296-BEF28A612324}"/>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A0340BE9-AACB-810D-8353-72505115878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CA94318C-9B19-192B-4B78-97270F0451C4}"/>
                </a:ext>
              </a:extLst>
            </p:cNvPr>
            <p:cNvGrpSpPr/>
            <p:nvPr/>
          </p:nvGrpSpPr>
          <p:grpSpPr>
            <a:xfrm>
              <a:off x="7172199" y="2231830"/>
              <a:ext cx="78006" cy="86673"/>
              <a:chOff x="10929464" y="3211234"/>
              <a:chExt cx="78006" cy="86673"/>
            </a:xfrm>
          </p:grpSpPr>
          <p:cxnSp>
            <p:nvCxnSpPr>
              <p:cNvPr id="554" name="Straight Connector 553">
                <a:extLst>
                  <a:ext uri="{FF2B5EF4-FFF2-40B4-BE49-F238E27FC236}">
                    <a16:creationId xmlns:a16="http://schemas.microsoft.com/office/drawing/2014/main" id="{E1CD556F-DC14-52AB-9451-2AC314A8FC56}"/>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451D64F1-F318-BD17-66F0-4C7CDD41260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56" name="Group 555">
              <a:extLst>
                <a:ext uri="{FF2B5EF4-FFF2-40B4-BE49-F238E27FC236}">
                  <a16:creationId xmlns:a16="http://schemas.microsoft.com/office/drawing/2014/main" id="{54152D62-43E0-1F26-C0F0-BA48EFD2336A}"/>
                </a:ext>
              </a:extLst>
            </p:cNvPr>
            <p:cNvGrpSpPr/>
            <p:nvPr/>
          </p:nvGrpSpPr>
          <p:grpSpPr>
            <a:xfrm>
              <a:off x="7159198" y="2223162"/>
              <a:ext cx="78006" cy="86673"/>
              <a:chOff x="10929464" y="3211234"/>
              <a:chExt cx="78006" cy="86673"/>
            </a:xfrm>
          </p:grpSpPr>
          <p:cxnSp>
            <p:nvCxnSpPr>
              <p:cNvPr id="557" name="Straight Connector 556">
                <a:extLst>
                  <a:ext uri="{FF2B5EF4-FFF2-40B4-BE49-F238E27FC236}">
                    <a16:creationId xmlns:a16="http://schemas.microsoft.com/office/drawing/2014/main" id="{607C8E8B-CE0C-6D9A-CFE5-B6163A433E44}"/>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8" name="Straight Connector 557">
                <a:extLst>
                  <a:ext uri="{FF2B5EF4-FFF2-40B4-BE49-F238E27FC236}">
                    <a16:creationId xmlns:a16="http://schemas.microsoft.com/office/drawing/2014/main" id="{2A158872-B657-9D22-49A6-3FC6F07AF99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59" name="Group 558">
              <a:extLst>
                <a:ext uri="{FF2B5EF4-FFF2-40B4-BE49-F238E27FC236}">
                  <a16:creationId xmlns:a16="http://schemas.microsoft.com/office/drawing/2014/main" id="{AF77B576-3FA5-216E-F158-B185C976DCBE}"/>
                </a:ext>
              </a:extLst>
            </p:cNvPr>
            <p:cNvGrpSpPr/>
            <p:nvPr/>
          </p:nvGrpSpPr>
          <p:grpSpPr>
            <a:xfrm>
              <a:off x="7150530" y="2210161"/>
              <a:ext cx="78006" cy="86673"/>
              <a:chOff x="10929464" y="3211234"/>
              <a:chExt cx="78006" cy="86673"/>
            </a:xfrm>
          </p:grpSpPr>
          <p:cxnSp>
            <p:nvCxnSpPr>
              <p:cNvPr id="560" name="Straight Connector 559">
                <a:extLst>
                  <a:ext uri="{FF2B5EF4-FFF2-40B4-BE49-F238E27FC236}">
                    <a16:creationId xmlns:a16="http://schemas.microsoft.com/office/drawing/2014/main" id="{1A6B11E4-ED43-8CC5-88C1-660D9156708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6F819716-09CF-9E97-6315-31F0BA75D956}"/>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F797CA0D-291B-9E10-3053-218452189CFD}"/>
                </a:ext>
              </a:extLst>
            </p:cNvPr>
            <p:cNvGrpSpPr/>
            <p:nvPr/>
          </p:nvGrpSpPr>
          <p:grpSpPr>
            <a:xfrm>
              <a:off x="7137530" y="2201493"/>
              <a:ext cx="78006" cy="86673"/>
              <a:chOff x="10929464" y="3211234"/>
              <a:chExt cx="78006" cy="86673"/>
            </a:xfrm>
          </p:grpSpPr>
          <p:cxnSp>
            <p:nvCxnSpPr>
              <p:cNvPr id="563" name="Straight Connector 562">
                <a:extLst>
                  <a:ext uri="{FF2B5EF4-FFF2-40B4-BE49-F238E27FC236}">
                    <a16:creationId xmlns:a16="http://schemas.microsoft.com/office/drawing/2014/main" id="{5A070DF2-CE81-F539-EF8D-5F9BA7CA1B28}"/>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15555597-D11D-E956-B963-7DCA3F54E81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65" name="Group 564">
              <a:extLst>
                <a:ext uri="{FF2B5EF4-FFF2-40B4-BE49-F238E27FC236}">
                  <a16:creationId xmlns:a16="http://schemas.microsoft.com/office/drawing/2014/main" id="{019F2833-DCB6-04FC-E37D-679B5159ED8B}"/>
                </a:ext>
              </a:extLst>
            </p:cNvPr>
            <p:cNvGrpSpPr/>
            <p:nvPr/>
          </p:nvGrpSpPr>
          <p:grpSpPr>
            <a:xfrm>
              <a:off x="6678163" y="2192826"/>
              <a:ext cx="78006" cy="86673"/>
              <a:chOff x="10929464" y="3211234"/>
              <a:chExt cx="78006" cy="86673"/>
            </a:xfrm>
          </p:grpSpPr>
          <p:cxnSp>
            <p:nvCxnSpPr>
              <p:cNvPr id="566" name="Straight Connector 565">
                <a:extLst>
                  <a:ext uri="{FF2B5EF4-FFF2-40B4-BE49-F238E27FC236}">
                    <a16:creationId xmlns:a16="http://schemas.microsoft.com/office/drawing/2014/main" id="{5751D84F-5CEE-F8D4-AABB-E45DD45A071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D609DA45-0606-7649-985F-CF0B8C7F2902}"/>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68" name="Group 567">
              <a:extLst>
                <a:ext uri="{FF2B5EF4-FFF2-40B4-BE49-F238E27FC236}">
                  <a16:creationId xmlns:a16="http://schemas.microsoft.com/office/drawing/2014/main" id="{760795F0-2E1A-CAFD-E253-18343A244A3D}"/>
                </a:ext>
              </a:extLst>
            </p:cNvPr>
            <p:cNvGrpSpPr/>
            <p:nvPr/>
          </p:nvGrpSpPr>
          <p:grpSpPr>
            <a:xfrm>
              <a:off x="6669497" y="2192826"/>
              <a:ext cx="78006" cy="86673"/>
              <a:chOff x="10929464" y="3211234"/>
              <a:chExt cx="78006" cy="86673"/>
            </a:xfrm>
          </p:grpSpPr>
          <p:cxnSp>
            <p:nvCxnSpPr>
              <p:cNvPr id="569" name="Straight Connector 568">
                <a:extLst>
                  <a:ext uri="{FF2B5EF4-FFF2-40B4-BE49-F238E27FC236}">
                    <a16:creationId xmlns:a16="http://schemas.microsoft.com/office/drawing/2014/main" id="{C509A248-3E97-F542-D1F3-2BB4FE02CD8B}"/>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8049F15C-719B-86BD-7451-323D339145B5}"/>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71" name="Group 570">
              <a:extLst>
                <a:ext uri="{FF2B5EF4-FFF2-40B4-BE49-F238E27FC236}">
                  <a16:creationId xmlns:a16="http://schemas.microsoft.com/office/drawing/2014/main" id="{8B0E167F-786E-485D-0857-EA24F1A94F69}"/>
                </a:ext>
              </a:extLst>
            </p:cNvPr>
            <p:cNvGrpSpPr/>
            <p:nvPr/>
          </p:nvGrpSpPr>
          <p:grpSpPr>
            <a:xfrm>
              <a:off x="6608826" y="2192826"/>
              <a:ext cx="78006" cy="86673"/>
              <a:chOff x="10929464" y="3211234"/>
              <a:chExt cx="78006" cy="86673"/>
            </a:xfrm>
          </p:grpSpPr>
          <p:cxnSp>
            <p:nvCxnSpPr>
              <p:cNvPr id="572" name="Straight Connector 571">
                <a:extLst>
                  <a:ext uri="{FF2B5EF4-FFF2-40B4-BE49-F238E27FC236}">
                    <a16:creationId xmlns:a16="http://schemas.microsoft.com/office/drawing/2014/main" id="{CA631F0C-DCA7-0E18-5E49-CCEA9769810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3" name="Straight Connector 572">
                <a:extLst>
                  <a:ext uri="{FF2B5EF4-FFF2-40B4-BE49-F238E27FC236}">
                    <a16:creationId xmlns:a16="http://schemas.microsoft.com/office/drawing/2014/main" id="{5F2B5931-7D19-38B1-7D7A-6206428C04A1}"/>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74" name="Group 573">
              <a:extLst>
                <a:ext uri="{FF2B5EF4-FFF2-40B4-BE49-F238E27FC236}">
                  <a16:creationId xmlns:a16="http://schemas.microsoft.com/office/drawing/2014/main" id="{555A31D1-5335-2960-E658-DC57B1C6C674}"/>
                </a:ext>
              </a:extLst>
            </p:cNvPr>
            <p:cNvGrpSpPr/>
            <p:nvPr/>
          </p:nvGrpSpPr>
          <p:grpSpPr>
            <a:xfrm>
              <a:off x="6088788" y="2162490"/>
              <a:ext cx="78006" cy="86673"/>
              <a:chOff x="10929464" y="3211234"/>
              <a:chExt cx="78006" cy="86673"/>
            </a:xfrm>
          </p:grpSpPr>
          <p:cxnSp>
            <p:nvCxnSpPr>
              <p:cNvPr id="575" name="Straight Connector 574">
                <a:extLst>
                  <a:ext uri="{FF2B5EF4-FFF2-40B4-BE49-F238E27FC236}">
                    <a16:creationId xmlns:a16="http://schemas.microsoft.com/office/drawing/2014/main" id="{28DA754C-CE2C-18BC-B5F5-8315FB469238}"/>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62CDBCF8-C66F-FD2D-8794-013A5B8154DE}"/>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77" name="Group 576">
              <a:extLst>
                <a:ext uri="{FF2B5EF4-FFF2-40B4-BE49-F238E27FC236}">
                  <a16:creationId xmlns:a16="http://schemas.microsoft.com/office/drawing/2014/main" id="{1DAFF5B1-CBD4-1826-20F7-3255D4C30EA8}"/>
                </a:ext>
              </a:extLst>
            </p:cNvPr>
            <p:cNvGrpSpPr/>
            <p:nvPr/>
          </p:nvGrpSpPr>
          <p:grpSpPr>
            <a:xfrm>
              <a:off x="4970707" y="2058483"/>
              <a:ext cx="78006" cy="86673"/>
              <a:chOff x="10929464" y="3211234"/>
              <a:chExt cx="78006" cy="86673"/>
            </a:xfrm>
          </p:grpSpPr>
          <p:cxnSp>
            <p:nvCxnSpPr>
              <p:cNvPr id="578" name="Straight Connector 577">
                <a:extLst>
                  <a:ext uri="{FF2B5EF4-FFF2-40B4-BE49-F238E27FC236}">
                    <a16:creationId xmlns:a16="http://schemas.microsoft.com/office/drawing/2014/main" id="{333523B8-6499-3322-670F-ABB2910BCDE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32CB1FBC-49C8-EC13-E8CB-1F7DFFEF8F19}"/>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51CBF055-F4EF-98F6-00DC-765691262271}"/>
                </a:ext>
              </a:extLst>
            </p:cNvPr>
            <p:cNvGrpSpPr/>
            <p:nvPr/>
          </p:nvGrpSpPr>
          <p:grpSpPr>
            <a:xfrm>
              <a:off x="4363996" y="1963143"/>
              <a:ext cx="78006" cy="86673"/>
              <a:chOff x="10929464" y="3211234"/>
              <a:chExt cx="78006" cy="86673"/>
            </a:xfrm>
          </p:grpSpPr>
          <p:cxnSp>
            <p:nvCxnSpPr>
              <p:cNvPr id="581" name="Straight Connector 580">
                <a:extLst>
                  <a:ext uri="{FF2B5EF4-FFF2-40B4-BE49-F238E27FC236}">
                    <a16:creationId xmlns:a16="http://schemas.microsoft.com/office/drawing/2014/main" id="{FE0D01E4-07E0-E128-16FD-112266A57283}"/>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7D5D5829-2BD7-E6C9-DBB2-1E1480D6BE94}"/>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83" name="Group 582">
              <a:extLst>
                <a:ext uri="{FF2B5EF4-FFF2-40B4-BE49-F238E27FC236}">
                  <a16:creationId xmlns:a16="http://schemas.microsoft.com/office/drawing/2014/main" id="{F2A320D6-D9C9-CD01-8938-63F0B1640B57}"/>
                </a:ext>
              </a:extLst>
            </p:cNvPr>
            <p:cNvGrpSpPr/>
            <p:nvPr/>
          </p:nvGrpSpPr>
          <p:grpSpPr>
            <a:xfrm>
              <a:off x="4220985" y="1932807"/>
              <a:ext cx="78006" cy="86673"/>
              <a:chOff x="10929464" y="3211234"/>
              <a:chExt cx="78006" cy="86673"/>
            </a:xfrm>
          </p:grpSpPr>
          <p:cxnSp>
            <p:nvCxnSpPr>
              <p:cNvPr id="584" name="Straight Connector 583">
                <a:extLst>
                  <a:ext uri="{FF2B5EF4-FFF2-40B4-BE49-F238E27FC236}">
                    <a16:creationId xmlns:a16="http://schemas.microsoft.com/office/drawing/2014/main" id="{30F30253-A0C3-B050-D2D0-6020363398BC}"/>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5" name="Straight Connector 584">
                <a:extLst>
                  <a:ext uri="{FF2B5EF4-FFF2-40B4-BE49-F238E27FC236}">
                    <a16:creationId xmlns:a16="http://schemas.microsoft.com/office/drawing/2014/main" id="{0CAC6322-5907-78EF-356A-E6989D1340F4}"/>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86" name="Group 585">
              <a:extLst>
                <a:ext uri="{FF2B5EF4-FFF2-40B4-BE49-F238E27FC236}">
                  <a16:creationId xmlns:a16="http://schemas.microsoft.com/office/drawing/2014/main" id="{931E0D66-4498-CD78-A94D-928D269945C5}"/>
                </a:ext>
              </a:extLst>
            </p:cNvPr>
            <p:cNvGrpSpPr/>
            <p:nvPr/>
          </p:nvGrpSpPr>
          <p:grpSpPr>
            <a:xfrm>
              <a:off x="4212318" y="1932807"/>
              <a:ext cx="78006" cy="86673"/>
              <a:chOff x="10929464" y="3211234"/>
              <a:chExt cx="78006" cy="86673"/>
            </a:xfrm>
          </p:grpSpPr>
          <p:cxnSp>
            <p:nvCxnSpPr>
              <p:cNvPr id="587" name="Straight Connector 586">
                <a:extLst>
                  <a:ext uri="{FF2B5EF4-FFF2-40B4-BE49-F238E27FC236}">
                    <a16:creationId xmlns:a16="http://schemas.microsoft.com/office/drawing/2014/main" id="{FCDB7BAF-AB5B-6D80-DB2B-57DA4E35122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DD29296C-2AEC-42E0-3BDD-3270AFC04647}"/>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89" name="Group 588">
              <a:extLst>
                <a:ext uri="{FF2B5EF4-FFF2-40B4-BE49-F238E27FC236}">
                  <a16:creationId xmlns:a16="http://schemas.microsoft.com/office/drawing/2014/main" id="{4BF96171-B60A-5280-1A86-EDDE9E39DCF5}"/>
                </a:ext>
              </a:extLst>
            </p:cNvPr>
            <p:cNvGrpSpPr/>
            <p:nvPr/>
          </p:nvGrpSpPr>
          <p:grpSpPr>
            <a:xfrm>
              <a:off x="3618608" y="1833133"/>
              <a:ext cx="78006" cy="86673"/>
              <a:chOff x="10929464" y="3211234"/>
              <a:chExt cx="78006" cy="86673"/>
            </a:xfrm>
          </p:grpSpPr>
          <p:cxnSp>
            <p:nvCxnSpPr>
              <p:cNvPr id="590" name="Straight Connector 589">
                <a:extLst>
                  <a:ext uri="{FF2B5EF4-FFF2-40B4-BE49-F238E27FC236}">
                    <a16:creationId xmlns:a16="http://schemas.microsoft.com/office/drawing/2014/main" id="{54FB5431-44EE-6063-E65F-27D933A899A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C733C8E4-6003-AA37-F21D-0B2B51A1C190}"/>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8AB099C5-6222-4D3C-0D8C-3397EA834F95}"/>
                </a:ext>
              </a:extLst>
            </p:cNvPr>
            <p:cNvGrpSpPr/>
            <p:nvPr/>
          </p:nvGrpSpPr>
          <p:grpSpPr>
            <a:xfrm>
              <a:off x="3570938" y="1833133"/>
              <a:ext cx="78006" cy="86673"/>
              <a:chOff x="10929464" y="3211234"/>
              <a:chExt cx="78006" cy="86673"/>
            </a:xfrm>
          </p:grpSpPr>
          <p:cxnSp>
            <p:nvCxnSpPr>
              <p:cNvPr id="593" name="Straight Connector 592">
                <a:extLst>
                  <a:ext uri="{FF2B5EF4-FFF2-40B4-BE49-F238E27FC236}">
                    <a16:creationId xmlns:a16="http://schemas.microsoft.com/office/drawing/2014/main" id="{3ECF8A33-AB48-2C25-778F-864FFA041821}"/>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F8D13FA6-BE56-BC4B-8C24-6412E0E4550B}"/>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95" name="Group 594">
              <a:extLst>
                <a:ext uri="{FF2B5EF4-FFF2-40B4-BE49-F238E27FC236}">
                  <a16:creationId xmlns:a16="http://schemas.microsoft.com/office/drawing/2014/main" id="{6DE93097-D7FD-3003-A2C6-C914810D51AC}"/>
                </a:ext>
              </a:extLst>
            </p:cNvPr>
            <p:cNvGrpSpPr/>
            <p:nvPr/>
          </p:nvGrpSpPr>
          <p:grpSpPr>
            <a:xfrm>
              <a:off x="3029232" y="1789797"/>
              <a:ext cx="78006" cy="86673"/>
              <a:chOff x="10929464" y="3211234"/>
              <a:chExt cx="78006" cy="86673"/>
            </a:xfrm>
          </p:grpSpPr>
          <p:cxnSp>
            <p:nvCxnSpPr>
              <p:cNvPr id="596" name="Straight Connector 595">
                <a:extLst>
                  <a:ext uri="{FF2B5EF4-FFF2-40B4-BE49-F238E27FC236}">
                    <a16:creationId xmlns:a16="http://schemas.microsoft.com/office/drawing/2014/main" id="{F8F306F0-C84E-0419-89E3-0E7D5618AABF}"/>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D5CEC289-42EE-776B-4D92-3D16A271180F}"/>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1197A8D5-2DA5-BCF5-7367-DF540BA7C9A6}"/>
                </a:ext>
              </a:extLst>
            </p:cNvPr>
            <p:cNvGrpSpPr/>
            <p:nvPr/>
          </p:nvGrpSpPr>
          <p:grpSpPr>
            <a:xfrm>
              <a:off x="2738877" y="1755127"/>
              <a:ext cx="78006" cy="86673"/>
              <a:chOff x="10929464" y="3211234"/>
              <a:chExt cx="78006" cy="86673"/>
            </a:xfrm>
          </p:grpSpPr>
          <p:cxnSp>
            <p:nvCxnSpPr>
              <p:cNvPr id="602" name="Straight Connector 601">
                <a:extLst>
                  <a:ext uri="{FF2B5EF4-FFF2-40B4-BE49-F238E27FC236}">
                    <a16:creationId xmlns:a16="http://schemas.microsoft.com/office/drawing/2014/main" id="{C344BF46-830E-B2FE-67FA-6037640D0349}"/>
                  </a:ext>
                </a:extLst>
              </p:cNvPr>
              <p:cNvCxnSpPr>
                <a:cxnSpLocks/>
              </p:cNvCxnSpPr>
              <p:nvPr/>
            </p:nvCxnSpPr>
            <p:spPr>
              <a:xfrm>
                <a:off x="10968466" y="3211234"/>
                <a:ext cx="0" cy="86673"/>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C1E13352-B8E3-490B-F2F7-4E09D6D98CED}"/>
                  </a:ext>
                </a:extLst>
              </p:cNvPr>
              <p:cNvCxnSpPr>
                <a:cxnSpLocks/>
              </p:cNvCxnSpPr>
              <p:nvPr/>
            </p:nvCxnSpPr>
            <p:spPr>
              <a:xfrm>
                <a:off x="10929464" y="3256271"/>
                <a:ext cx="78006"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282" name="Group 281">
            <a:extLst>
              <a:ext uri="{FF2B5EF4-FFF2-40B4-BE49-F238E27FC236}">
                <a16:creationId xmlns:a16="http://schemas.microsoft.com/office/drawing/2014/main" id="{13DFA325-56C1-D8E1-2D1F-70F146B9D08E}"/>
              </a:ext>
            </a:extLst>
          </p:cNvPr>
          <p:cNvGrpSpPr/>
          <p:nvPr/>
        </p:nvGrpSpPr>
        <p:grpSpPr>
          <a:xfrm>
            <a:off x="2246731" y="1750263"/>
            <a:ext cx="7880594" cy="2495494"/>
            <a:chOff x="2246731" y="1750263"/>
            <a:chExt cx="7880594" cy="2495494"/>
          </a:xfrm>
        </p:grpSpPr>
        <p:sp>
          <p:nvSpPr>
            <p:cNvPr id="276" name="Freeform: Shape 275">
              <a:extLst>
                <a:ext uri="{FF2B5EF4-FFF2-40B4-BE49-F238E27FC236}">
                  <a16:creationId xmlns:a16="http://schemas.microsoft.com/office/drawing/2014/main" id="{1C3829F4-0664-9903-7C4D-39477D9414B1}"/>
                </a:ext>
              </a:extLst>
            </p:cNvPr>
            <p:cNvSpPr/>
            <p:nvPr/>
          </p:nvSpPr>
          <p:spPr>
            <a:xfrm>
              <a:off x="9497813" y="3694360"/>
              <a:ext cx="629512" cy="551397"/>
            </a:xfrm>
            <a:custGeom>
              <a:avLst/>
              <a:gdLst>
                <a:gd name="csX0" fmla="*/ 629512 w 629512"/>
                <a:gd name="csY0" fmla="*/ 551397 h 551397"/>
                <a:gd name="csX1" fmla="*/ 565182 w 629512"/>
                <a:gd name="csY1" fmla="*/ 551397 h 551397"/>
                <a:gd name="csX2" fmla="*/ 565182 w 629512"/>
                <a:gd name="csY2" fmla="*/ 234344 h 551397"/>
                <a:gd name="csX3" fmla="*/ 105684 w 629512"/>
                <a:gd name="csY3" fmla="*/ 234344 h 551397"/>
                <a:gd name="csX4" fmla="*/ 105684 w 629512"/>
                <a:gd name="csY4" fmla="*/ 96494 h 551397"/>
                <a:gd name="csX5" fmla="*/ 0 w 629512"/>
                <a:gd name="csY5" fmla="*/ 96494 h 551397"/>
                <a:gd name="csX6" fmla="*/ 0 w 629512"/>
                <a:gd name="csY6" fmla="*/ 0 h 55139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29512" h="551397">
                  <a:moveTo>
                    <a:pt x="629512" y="551397"/>
                  </a:moveTo>
                  <a:lnTo>
                    <a:pt x="565182" y="551397"/>
                  </a:lnTo>
                  <a:lnTo>
                    <a:pt x="565182" y="234344"/>
                  </a:lnTo>
                  <a:lnTo>
                    <a:pt x="105684" y="234344"/>
                  </a:lnTo>
                  <a:lnTo>
                    <a:pt x="105684" y="96494"/>
                  </a:lnTo>
                  <a:lnTo>
                    <a:pt x="0" y="96494"/>
                  </a:lnTo>
                  <a:lnTo>
                    <a:pt x="0" y="0"/>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EDED8A37-DCB3-CD30-7FE4-C6C9288EABDB}"/>
                </a:ext>
              </a:extLst>
            </p:cNvPr>
            <p:cNvSpPr/>
            <p:nvPr/>
          </p:nvSpPr>
          <p:spPr>
            <a:xfrm>
              <a:off x="6319458" y="3085399"/>
              <a:ext cx="3172351" cy="611470"/>
            </a:xfrm>
            <a:custGeom>
              <a:avLst/>
              <a:gdLst>
                <a:gd name="csX0" fmla="*/ 3172351 w 3172351"/>
                <a:gd name="csY0" fmla="*/ 611470 h 611470"/>
                <a:gd name="csX1" fmla="*/ 3121862 w 3172351"/>
                <a:gd name="csY1" fmla="*/ 611470 h 611470"/>
                <a:gd name="csX2" fmla="*/ 3121862 w 3172351"/>
                <a:gd name="csY2" fmla="*/ 586226 h 611470"/>
                <a:gd name="csX3" fmla="*/ 3076984 w 3172351"/>
                <a:gd name="csY3" fmla="*/ 586226 h 611470"/>
                <a:gd name="csX4" fmla="*/ 3076984 w 3172351"/>
                <a:gd name="csY4" fmla="*/ 586226 h 611470"/>
                <a:gd name="csX5" fmla="*/ 3076984 w 3172351"/>
                <a:gd name="csY5" fmla="*/ 566591 h 611470"/>
                <a:gd name="csX6" fmla="*/ 2818932 w 3172351"/>
                <a:gd name="csY6" fmla="*/ 566591 h 611470"/>
                <a:gd name="csX7" fmla="*/ 2818932 w 3172351"/>
                <a:gd name="csY7" fmla="*/ 530127 h 611470"/>
                <a:gd name="csX8" fmla="*/ 2796493 w 3172351"/>
                <a:gd name="csY8" fmla="*/ 530127 h 611470"/>
                <a:gd name="csX9" fmla="*/ 2796493 w 3172351"/>
                <a:gd name="csY9" fmla="*/ 516103 h 611470"/>
                <a:gd name="csX10" fmla="*/ 2779663 w 3172351"/>
                <a:gd name="csY10" fmla="*/ 516103 h 611470"/>
                <a:gd name="csX11" fmla="*/ 2779663 w 3172351"/>
                <a:gd name="csY11" fmla="*/ 496468 h 611470"/>
                <a:gd name="csX12" fmla="*/ 2760029 w 3172351"/>
                <a:gd name="csY12" fmla="*/ 496468 h 611470"/>
                <a:gd name="csX13" fmla="*/ 2760029 w 3172351"/>
                <a:gd name="csY13" fmla="*/ 482444 h 611470"/>
                <a:gd name="csX14" fmla="*/ 2746005 w 3172351"/>
                <a:gd name="csY14" fmla="*/ 482444 h 611470"/>
                <a:gd name="csX15" fmla="*/ 2746005 w 3172351"/>
                <a:gd name="csY15" fmla="*/ 448785 h 611470"/>
                <a:gd name="csX16" fmla="*/ 2664662 w 3172351"/>
                <a:gd name="csY16" fmla="*/ 448785 h 611470"/>
                <a:gd name="csX17" fmla="*/ 2664662 w 3172351"/>
                <a:gd name="csY17" fmla="*/ 415126 h 611470"/>
                <a:gd name="csX18" fmla="*/ 2448684 w 3172351"/>
                <a:gd name="csY18" fmla="*/ 415126 h 611470"/>
                <a:gd name="csX19" fmla="*/ 2448684 w 3172351"/>
                <a:gd name="csY19" fmla="*/ 401102 h 611470"/>
                <a:gd name="csX20" fmla="*/ 2429050 w 3172351"/>
                <a:gd name="csY20" fmla="*/ 401102 h 611470"/>
                <a:gd name="csX21" fmla="*/ 2429050 w 3172351"/>
                <a:gd name="csY21" fmla="*/ 387077 h 611470"/>
                <a:gd name="csX22" fmla="*/ 1977460 w 3172351"/>
                <a:gd name="csY22" fmla="*/ 387077 h 611470"/>
                <a:gd name="csX23" fmla="*/ 1977460 w 3172351"/>
                <a:gd name="csY23" fmla="*/ 361833 h 611470"/>
                <a:gd name="csX24" fmla="*/ 1977460 w 3172351"/>
                <a:gd name="csY24" fmla="*/ 361833 h 611470"/>
                <a:gd name="csX25" fmla="*/ 1957825 w 3172351"/>
                <a:gd name="csY25" fmla="*/ 361833 h 611470"/>
                <a:gd name="csX26" fmla="*/ 1957825 w 3172351"/>
                <a:gd name="csY26" fmla="*/ 328174 h 611470"/>
                <a:gd name="csX27" fmla="*/ 1943801 w 3172351"/>
                <a:gd name="csY27" fmla="*/ 328174 h 611470"/>
                <a:gd name="csX28" fmla="*/ 1943801 w 3172351"/>
                <a:gd name="csY28" fmla="*/ 314149 h 611470"/>
                <a:gd name="csX29" fmla="*/ 1713798 w 3172351"/>
                <a:gd name="csY29" fmla="*/ 314149 h 611470"/>
                <a:gd name="csX30" fmla="*/ 1713798 w 3172351"/>
                <a:gd name="csY30" fmla="*/ 314149 h 611470"/>
                <a:gd name="csX31" fmla="*/ 1713798 w 3172351"/>
                <a:gd name="csY31" fmla="*/ 294515 h 611470"/>
                <a:gd name="csX32" fmla="*/ 1581968 w 3172351"/>
                <a:gd name="csY32" fmla="*/ 294515 h 611470"/>
                <a:gd name="csX33" fmla="*/ 1581968 w 3172351"/>
                <a:gd name="csY33" fmla="*/ 277686 h 611470"/>
                <a:gd name="csX34" fmla="*/ 1441722 w 3172351"/>
                <a:gd name="csY34" fmla="*/ 277686 h 611470"/>
                <a:gd name="csX35" fmla="*/ 1441722 w 3172351"/>
                <a:gd name="csY35" fmla="*/ 260856 h 611470"/>
                <a:gd name="csX36" fmla="*/ 1416478 w 3172351"/>
                <a:gd name="csY36" fmla="*/ 260856 h 611470"/>
                <a:gd name="csX37" fmla="*/ 1416478 w 3172351"/>
                <a:gd name="csY37" fmla="*/ 230002 h 611470"/>
                <a:gd name="csX38" fmla="*/ 1127573 w 3172351"/>
                <a:gd name="csY38" fmla="*/ 230002 h 611470"/>
                <a:gd name="csX39" fmla="*/ 1127573 w 3172351"/>
                <a:gd name="csY39" fmla="*/ 207563 h 611470"/>
                <a:gd name="csX40" fmla="*/ 889155 w 3172351"/>
                <a:gd name="csY40" fmla="*/ 207563 h 611470"/>
                <a:gd name="csX41" fmla="*/ 889155 w 3172351"/>
                <a:gd name="csY41" fmla="*/ 182319 h 611470"/>
                <a:gd name="csX42" fmla="*/ 844277 w 3172351"/>
                <a:gd name="csY42" fmla="*/ 182319 h 611470"/>
                <a:gd name="csX43" fmla="*/ 844277 w 3172351"/>
                <a:gd name="csY43" fmla="*/ 126221 h 611470"/>
                <a:gd name="csX44" fmla="*/ 575006 w 3172351"/>
                <a:gd name="csY44" fmla="*/ 126221 h 611470"/>
                <a:gd name="csX45" fmla="*/ 575006 w 3172351"/>
                <a:gd name="csY45" fmla="*/ 112196 h 611470"/>
                <a:gd name="csX46" fmla="*/ 322564 w 3172351"/>
                <a:gd name="csY46" fmla="*/ 112196 h 611470"/>
                <a:gd name="csX47" fmla="*/ 322564 w 3172351"/>
                <a:gd name="csY47" fmla="*/ 75732 h 611470"/>
                <a:gd name="csX48" fmla="*/ 294515 w 3172351"/>
                <a:gd name="csY48" fmla="*/ 75732 h 611470"/>
                <a:gd name="csX49" fmla="*/ 294515 w 3172351"/>
                <a:gd name="csY49" fmla="*/ 53293 h 611470"/>
                <a:gd name="csX50" fmla="*/ 280490 w 3172351"/>
                <a:gd name="csY50" fmla="*/ 53293 h 611470"/>
                <a:gd name="csX51" fmla="*/ 280490 w 3172351"/>
                <a:gd name="csY51" fmla="*/ 39268 h 611470"/>
                <a:gd name="csX52" fmla="*/ 98171 w 3172351"/>
                <a:gd name="csY52" fmla="*/ 39268 h 611470"/>
                <a:gd name="csX53" fmla="*/ 98171 w 3172351"/>
                <a:gd name="csY53" fmla="*/ 25244 h 611470"/>
                <a:gd name="csX54" fmla="*/ 0 w 3172351"/>
                <a:gd name="csY54" fmla="*/ 25244 h 611470"/>
                <a:gd name="csX55" fmla="*/ 0 w 3172351"/>
                <a:gd name="csY55" fmla="*/ 0 h 6114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Lst>
              <a:rect l="l" t="t" r="r" b="b"/>
              <a:pathLst>
                <a:path w="3172351" h="611470">
                  <a:moveTo>
                    <a:pt x="3172351" y="611470"/>
                  </a:moveTo>
                  <a:lnTo>
                    <a:pt x="3121862" y="611470"/>
                  </a:lnTo>
                  <a:lnTo>
                    <a:pt x="3121862" y="586226"/>
                  </a:lnTo>
                  <a:lnTo>
                    <a:pt x="3076984" y="586226"/>
                  </a:lnTo>
                  <a:lnTo>
                    <a:pt x="3076984" y="586226"/>
                  </a:lnTo>
                  <a:lnTo>
                    <a:pt x="3076984" y="566591"/>
                  </a:lnTo>
                  <a:lnTo>
                    <a:pt x="2818932" y="566591"/>
                  </a:lnTo>
                  <a:lnTo>
                    <a:pt x="2818932" y="530127"/>
                  </a:lnTo>
                  <a:lnTo>
                    <a:pt x="2796493" y="530127"/>
                  </a:lnTo>
                  <a:lnTo>
                    <a:pt x="2796493" y="516103"/>
                  </a:lnTo>
                  <a:lnTo>
                    <a:pt x="2779663" y="516103"/>
                  </a:lnTo>
                  <a:lnTo>
                    <a:pt x="2779663" y="496468"/>
                  </a:lnTo>
                  <a:lnTo>
                    <a:pt x="2760029" y="496468"/>
                  </a:lnTo>
                  <a:lnTo>
                    <a:pt x="2760029" y="482444"/>
                  </a:lnTo>
                  <a:lnTo>
                    <a:pt x="2746005" y="482444"/>
                  </a:lnTo>
                  <a:lnTo>
                    <a:pt x="2746005" y="448785"/>
                  </a:lnTo>
                  <a:lnTo>
                    <a:pt x="2664662" y="448785"/>
                  </a:lnTo>
                  <a:lnTo>
                    <a:pt x="2664662" y="415126"/>
                  </a:lnTo>
                  <a:lnTo>
                    <a:pt x="2448684" y="415126"/>
                  </a:lnTo>
                  <a:lnTo>
                    <a:pt x="2448684" y="401102"/>
                  </a:lnTo>
                  <a:lnTo>
                    <a:pt x="2429050" y="401102"/>
                  </a:lnTo>
                  <a:lnTo>
                    <a:pt x="2429050" y="387077"/>
                  </a:lnTo>
                  <a:lnTo>
                    <a:pt x="1977460" y="387077"/>
                  </a:lnTo>
                  <a:lnTo>
                    <a:pt x="1977460" y="361833"/>
                  </a:lnTo>
                  <a:lnTo>
                    <a:pt x="1977460" y="361833"/>
                  </a:lnTo>
                  <a:lnTo>
                    <a:pt x="1957825" y="361833"/>
                  </a:lnTo>
                  <a:lnTo>
                    <a:pt x="1957825" y="328174"/>
                  </a:lnTo>
                  <a:lnTo>
                    <a:pt x="1943801" y="328174"/>
                  </a:lnTo>
                  <a:lnTo>
                    <a:pt x="1943801" y="314149"/>
                  </a:lnTo>
                  <a:lnTo>
                    <a:pt x="1713798" y="314149"/>
                  </a:lnTo>
                  <a:lnTo>
                    <a:pt x="1713798" y="314149"/>
                  </a:lnTo>
                  <a:lnTo>
                    <a:pt x="1713798" y="294515"/>
                  </a:lnTo>
                  <a:lnTo>
                    <a:pt x="1581968" y="294515"/>
                  </a:lnTo>
                  <a:lnTo>
                    <a:pt x="1581968" y="277686"/>
                  </a:lnTo>
                  <a:lnTo>
                    <a:pt x="1441722" y="277686"/>
                  </a:lnTo>
                  <a:lnTo>
                    <a:pt x="1441722" y="260856"/>
                  </a:lnTo>
                  <a:lnTo>
                    <a:pt x="1416478" y="260856"/>
                  </a:lnTo>
                  <a:lnTo>
                    <a:pt x="1416478" y="230002"/>
                  </a:lnTo>
                  <a:lnTo>
                    <a:pt x="1127573" y="230002"/>
                  </a:lnTo>
                  <a:lnTo>
                    <a:pt x="1127573" y="207563"/>
                  </a:lnTo>
                  <a:lnTo>
                    <a:pt x="889155" y="207563"/>
                  </a:lnTo>
                  <a:lnTo>
                    <a:pt x="889155" y="182319"/>
                  </a:lnTo>
                  <a:lnTo>
                    <a:pt x="844277" y="182319"/>
                  </a:lnTo>
                  <a:lnTo>
                    <a:pt x="844277" y="126221"/>
                  </a:lnTo>
                  <a:lnTo>
                    <a:pt x="575006" y="126221"/>
                  </a:lnTo>
                  <a:lnTo>
                    <a:pt x="575006" y="112196"/>
                  </a:lnTo>
                  <a:lnTo>
                    <a:pt x="322564" y="112196"/>
                  </a:lnTo>
                  <a:lnTo>
                    <a:pt x="322564" y="75732"/>
                  </a:lnTo>
                  <a:lnTo>
                    <a:pt x="294515" y="75732"/>
                  </a:lnTo>
                  <a:lnTo>
                    <a:pt x="294515" y="53293"/>
                  </a:lnTo>
                  <a:lnTo>
                    <a:pt x="280490" y="53293"/>
                  </a:lnTo>
                  <a:lnTo>
                    <a:pt x="280490" y="39268"/>
                  </a:lnTo>
                  <a:lnTo>
                    <a:pt x="98171" y="39268"/>
                  </a:lnTo>
                  <a:lnTo>
                    <a:pt x="98171" y="25244"/>
                  </a:lnTo>
                  <a:lnTo>
                    <a:pt x="0" y="25244"/>
                  </a:lnTo>
                  <a:lnTo>
                    <a:pt x="0" y="0"/>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reeform: Shape 279">
              <a:extLst>
                <a:ext uri="{FF2B5EF4-FFF2-40B4-BE49-F238E27FC236}">
                  <a16:creationId xmlns:a16="http://schemas.microsoft.com/office/drawing/2014/main" id="{CBF1B283-02BD-BF21-28CE-2F1A331A7076}"/>
                </a:ext>
              </a:extLst>
            </p:cNvPr>
            <p:cNvSpPr/>
            <p:nvPr/>
          </p:nvSpPr>
          <p:spPr>
            <a:xfrm>
              <a:off x="3093813" y="1879288"/>
              <a:ext cx="3220035" cy="1197696"/>
            </a:xfrm>
            <a:custGeom>
              <a:avLst/>
              <a:gdLst>
                <a:gd name="csX0" fmla="*/ 3220035 w 3220035"/>
                <a:gd name="csY0" fmla="*/ 1197696 h 1197696"/>
                <a:gd name="csX1" fmla="*/ 3082594 w 3220035"/>
                <a:gd name="csY1" fmla="*/ 1197696 h 1197696"/>
                <a:gd name="csX2" fmla="*/ 3082594 w 3220035"/>
                <a:gd name="csY2" fmla="*/ 1178062 h 1197696"/>
                <a:gd name="csX3" fmla="*/ 3060155 w 3220035"/>
                <a:gd name="csY3" fmla="*/ 1178062 h 1197696"/>
                <a:gd name="csX4" fmla="*/ 3060155 w 3220035"/>
                <a:gd name="csY4" fmla="*/ 1166842 h 1197696"/>
                <a:gd name="csX5" fmla="*/ 3029301 w 3220035"/>
                <a:gd name="csY5" fmla="*/ 1166842 h 1197696"/>
                <a:gd name="csX6" fmla="*/ 3029301 w 3220035"/>
                <a:gd name="csY6" fmla="*/ 1107939 h 1197696"/>
                <a:gd name="csX7" fmla="*/ 2950764 w 3220035"/>
                <a:gd name="csY7" fmla="*/ 1107939 h 1197696"/>
                <a:gd name="csX8" fmla="*/ 2950764 w 3220035"/>
                <a:gd name="csY8" fmla="*/ 1057451 h 1197696"/>
                <a:gd name="csX9" fmla="*/ 2897470 w 3220035"/>
                <a:gd name="csY9" fmla="*/ 1057451 h 1197696"/>
                <a:gd name="csX10" fmla="*/ 2897470 w 3220035"/>
                <a:gd name="csY10" fmla="*/ 1043426 h 1197696"/>
                <a:gd name="csX11" fmla="*/ 2712347 w 3220035"/>
                <a:gd name="csY11" fmla="*/ 1043426 h 1197696"/>
                <a:gd name="csX12" fmla="*/ 2712347 w 3220035"/>
                <a:gd name="csY12" fmla="*/ 1029402 h 1197696"/>
                <a:gd name="csX13" fmla="*/ 2524418 w 3220035"/>
                <a:gd name="csY13" fmla="*/ 1029402 h 1197696"/>
                <a:gd name="csX14" fmla="*/ 2510393 w 3220035"/>
                <a:gd name="csY14" fmla="*/ 1029402 h 1197696"/>
                <a:gd name="csX15" fmla="*/ 2510393 w 3220035"/>
                <a:gd name="csY15" fmla="*/ 990133 h 1197696"/>
                <a:gd name="csX16" fmla="*/ 2496369 w 3220035"/>
                <a:gd name="csY16" fmla="*/ 990133 h 1197696"/>
                <a:gd name="csX17" fmla="*/ 2496369 w 3220035"/>
                <a:gd name="csY17" fmla="*/ 948059 h 1197696"/>
                <a:gd name="csX18" fmla="*/ 2476734 w 3220035"/>
                <a:gd name="csY18" fmla="*/ 948059 h 1197696"/>
                <a:gd name="csX19" fmla="*/ 2476734 w 3220035"/>
                <a:gd name="csY19" fmla="*/ 900376 h 1197696"/>
                <a:gd name="csX20" fmla="*/ 2457100 w 3220035"/>
                <a:gd name="csY20" fmla="*/ 900376 h 1197696"/>
                <a:gd name="csX21" fmla="*/ 2457100 w 3220035"/>
                <a:gd name="csY21" fmla="*/ 889156 h 1197696"/>
                <a:gd name="csX22" fmla="*/ 2445880 w 3220035"/>
                <a:gd name="csY22" fmla="*/ 889156 h 1197696"/>
                <a:gd name="csX23" fmla="*/ 2445880 w 3220035"/>
                <a:gd name="csY23" fmla="*/ 844278 h 1197696"/>
                <a:gd name="csX24" fmla="*/ 2429051 w 3220035"/>
                <a:gd name="csY24" fmla="*/ 844278 h 1197696"/>
                <a:gd name="csX25" fmla="*/ 2429051 w 3220035"/>
                <a:gd name="csY25" fmla="*/ 824643 h 1197696"/>
                <a:gd name="csX26" fmla="*/ 2401002 w 3220035"/>
                <a:gd name="csY26" fmla="*/ 824643 h 1197696"/>
                <a:gd name="csX27" fmla="*/ 2401002 w 3220035"/>
                <a:gd name="csY27" fmla="*/ 807814 h 1197696"/>
                <a:gd name="csX28" fmla="*/ 2378562 w 3220035"/>
                <a:gd name="csY28" fmla="*/ 807814 h 1197696"/>
                <a:gd name="csX29" fmla="*/ 2378562 w 3220035"/>
                <a:gd name="csY29" fmla="*/ 790984 h 1197696"/>
                <a:gd name="csX30" fmla="*/ 2328074 w 3220035"/>
                <a:gd name="csY30" fmla="*/ 790984 h 1197696"/>
                <a:gd name="csX31" fmla="*/ 2328074 w 3220035"/>
                <a:gd name="csY31" fmla="*/ 754521 h 1197696"/>
                <a:gd name="csX32" fmla="*/ 2185024 w 3220035"/>
                <a:gd name="csY32" fmla="*/ 754521 h 1197696"/>
                <a:gd name="csX33" fmla="*/ 2185024 w 3220035"/>
                <a:gd name="csY33" fmla="*/ 715252 h 1197696"/>
                <a:gd name="csX34" fmla="*/ 2081242 w 3220035"/>
                <a:gd name="csY34" fmla="*/ 715252 h 1197696"/>
                <a:gd name="csX35" fmla="*/ 2081242 w 3220035"/>
                <a:gd name="csY35" fmla="*/ 704032 h 1197696"/>
                <a:gd name="csX36" fmla="*/ 1963436 w 3220035"/>
                <a:gd name="csY36" fmla="*/ 704032 h 1197696"/>
                <a:gd name="csX37" fmla="*/ 1963436 w 3220035"/>
                <a:gd name="csY37" fmla="*/ 664764 h 1197696"/>
                <a:gd name="csX38" fmla="*/ 1938192 w 3220035"/>
                <a:gd name="csY38" fmla="*/ 664764 h 1197696"/>
                <a:gd name="csX39" fmla="*/ 1938192 w 3220035"/>
                <a:gd name="csY39" fmla="*/ 633910 h 1197696"/>
                <a:gd name="csX40" fmla="*/ 1918558 w 3220035"/>
                <a:gd name="csY40" fmla="*/ 633910 h 1197696"/>
                <a:gd name="csX41" fmla="*/ 1918558 w 3220035"/>
                <a:gd name="csY41" fmla="*/ 619885 h 1197696"/>
                <a:gd name="csX42" fmla="*/ 1904533 w 3220035"/>
                <a:gd name="csY42" fmla="*/ 619885 h 1197696"/>
                <a:gd name="csX43" fmla="*/ 1904533 w 3220035"/>
                <a:gd name="csY43" fmla="*/ 603056 h 1197696"/>
                <a:gd name="csX44" fmla="*/ 1893313 w 3220035"/>
                <a:gd name="csY44" fmla="*/ 603056 h 1197696"/>
                <a:gd name="csX45" fmla="*/ 1893313 w 3220035"/>
                <a:gd name="csY45" fmla="*/ 583421 h 1197696"/>
                <a:gd name="csX46" fmla="*/ 1868069 w 3220035"/>
                <a:gd name="csY46" fmla="*/ 583421 h 1197696"/>
                <a:gd name="csX47" fmla="*/ 1868069 w 3220035"/>
                <a:gd name="csY47" fmla="*/ 546957 h 1197696"/>
                <a:gd name="csX48" fmla="*/ 1702580 w 3220035"/>
                <a:gd name="csY48" fmla="*/ 546957 h 1197696"/>
                <a:gd name="csX49" fmla="*/ 1702580 w 3220035"/>
                <a:gd name="csY49" fmla="*/ 538543 h 1197696"/>
                <a:gd name="csX50" fmla="*/ 1657701 w 3220035"/>
                <a:gd name="csY50" fmla="*/ 538543 h 1197696"/>
                <a:gd name="csX51" fmla="*/ 1657701 w 3220035"/>
                <a:gd name="csY51" fmla="*/ 488054 h 1197696"/>
                <a:gd name="csX52" fmla="*/ 1640872 w 3220035"/>
                <a:gd name="csY52" fmla="*/ 488054 h 1197696"/>
                <a:gd name="csX53" fmla="*/ 1640872 w 3220035"/>
                <a:gd name="csY53" fmla="*/ 476835 h 1197696"/>
                <a:gd name="csX54" fmla="*/ 1405259 w 3220035"/>
                <a:gd name="csY54" fmla="*/ 476835 h 1197696"/>
                <a:gd name="csX55" fmla="*/ 1405259 w 3220035"/>
                <a:gd name="csY55" fmla="*/ 465615 h 1197696"/>
                <a:gd name="csX56" fmla="*/ 1371600 w 3220035"/>
                <a:gd name="csY56" fmla="*/ 465615 h 1197696"/>
                <a:gd name="csX57" fmla="*/ 1371600 w 3220035"/>
                <a:gd name="csY57" fmla="*/ 415127 h 1197696"/>
                <a:gd name="csX58" fmla="*/ 1354771 w 3220035"/>
                <a:gd name="csY58" fmla="*/ 415127 h 1197696"/>
                <a:gd name="csX59" fmla="*/ 1354771 w 3220035"/>
                <a:gd name="csY59" fmla="*/ 373053 h 1197696"/>
                <a:gd name="csX60" fmla="*/ 1343551 w 3220035"/>
                <a:gd name="csY60" fmla="*/ 373053 h 1197696"/>
                <a:gd name="csX61" fmla="*/ 1343551 w 3220035"/>
                <a:gd name="csY61" fmla="*/ 328175 h 1197696"/>
                <a:gd name="csX62" fmla="*/ 1155623 w 3220035"/>
                <a:gd name="csY62" fmla="*/ 328175 h 1197696"/>
                <a:gd name="csX63" fmla="*/ 1155623 w 3220035"/>
                <a:gd name="csY63" fmla="*/ 314150 h 1197696"/>
                <a:gd name="csX64" fmla="*/ 1110744 w 3220035"/>
                <a:gd name="csY64" fmla="*/ 314150 h 1197696"/>
                <a:gd name="csX65" fmla="*/ 1110744 w 3220035"/>
                <a:gd name="csY65" fmla="*/ 305735 h 1197696"/>
                <a:gd name="csX66" fmla="*/ 1096720 w 3220035"/>
                <a:gd name="csY66" fmla="*/ 305735 h 1197696"/>
                <a:gd name="csX67" fmla="*/ 1096720 w 3220035"/>
                <a:gd name="csY67" fmla="*/ 294516 h 1197696"/>
                <a:gd name="csX68" fmla="*/ 1082695 w 3220035"/>
                <a:gd name="csY68" fmla="*/ 294516 h 1197696"/>
                <a:gd name="csX69" fmla="*/ 1082695 w 3220035"/>
                <a:gd name="csY69" fmla="*/ 280491 h 1197696"/>
                <a:gd name="csX70" fmla="*/ 1026597 w 3220035"/>
                <a:gd name="csY70" fmla="*/ 280491 h 1197696"/>
                <a:gd name="csX71" fmla="*/ 1026597 w 3220035"/>
                <a:gd name="csY71" fmla="*/ 260857 h 1197696"/>
                <a:gd name="csX72" fmla="*/ 900376 w 3220035"/>
                <a:gd name="csY72" fmla="*/ 260857 h 1197696"/>
                <a:gd name="csX73" fmla="*/ 900376 w 3220035"/>
                <a:gd name="csY73" fmla="*/ 246832 h 1197696"/>
                <a:gd name="csX74" fmla="*/ 858302 w 3220035"/>
                <a:gd name="csY74" fmla="*/ 246832 h 1197696"/>
                <a:gd name="csX75" fmla="*/ 858302 w 3220035"/>
                <a:gd name="csY75" fmla="*/ 246832 h 1197696"/>
                <a:gd name="csX76" fmla="*/ 858302 w 3220035"/>
                <a:gd name="csY76" fmla="*/ 230003 h 1197696"/>
                <a:gd name="csX77" fmla="*/ 816229 w 3220035"/>
                <a:gd name="csY77" fmla="*/ 230003 h 1197696"/>
                <a:gd name="csX78" fmla="*/ 816229 w 3220035"/>
                <a:gd name="csY78" fmla="*/ 193539 h 1197696"/>
                <a:gd name="csX79" fmla="*/ 799399 w 3220035"/>
                <a:gd name="csY79" fmla="*/ 193539 h 1197696"/>
                <a:gd name="csX80" fmla="*/ 799399 w 3220035"/>
                <a:gd name="csY80" fmla="*/ 193539 h 1197696"/>
                <a:gd name="csX81" fmla="*/ 799399 w 3220035"/>
                <a:gd name="csY81" fmla="*/ 176710 h 1197696"/>
                <a:gd name="csX82" fmla="*/ 518908 w 3220035"/>
                <a:gd name="csY82" fmla="*/ 176710 h 1197696"/>
                <a:gd name="csX83" fmla="*/ 518908 w 3220035"/>
                <a:gd name="csY83" fmla="*/ 123416 h 1197696"/>
                <a:gd name="csX84" fmla="*/ 465615 w 3220035"/>
                <a:gd name="csY84" fmla="*/ 123416 h 1197696"/>
                <a:gd name="csX85" fmla="*/ 465615 w 3220035"/>
                <a:gd name="csY85" fmla="*/ 109392 h 1197696"/>
                <a:gd name="csX86" fmla="*/ 283296 w 3220035"/>
                <a:gd name="csY86" fmla="*/ 109392 h 1197696"/>
                <a:gd name="csX87" fmla="*/ 283296 w 3220035"/>
                <a:gd name="csY87" fmla="*/ 89757 h 1197696"/>
                <a:gd name="csX88" fmla="*/ 258052 w 3220035"/>
                <a:gd name="csY88" fmla="*/ 89757 h 1197696"/>
                <a:gd name="csX89" fmla="*/ 258052 w 3220035"/>
                <a:gd name="csY89" fmla="*/ 58903 h 1197696"/>
                <a:gd name="csX90" fmla="*/ 47684 w 3220035"/>
                <a:gd name="csY90" fmla="*/ 58903 h 1197696"/>
                <a:gd name="csX91" fmla="*/ 47684 w 3220035"/>
                <a:gd name="csY91" fmla="*/ 42074 h 1197696"/>
                <a:gd name="csX92" fmla="*/ 16830 w 3220035"/>
                <a:gd name="csY92" fmla="*/ 42074 h 1197696"/>
                <a:gd name="csX93" fmla="*/ 16830 w 3220035"/>
                <a:gd name="csY93" fmla="*/ 19635 h 1197696"/>
                <a:gd name="csX94" fmla="*/ 0 w 3220035"/>
                <a:gd name="csY94" fmla="*/ 19635 h 1197696"/>
                <a:gd name="csX95" fmla="*/ 0 w 3220035"/>
                <a:gd name="csY95" fmla="*/ 0 h 1197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Lst>
              <a:rect l="l" t="t" r="r" b="b"/>
              <a:pathLst>
                <a:path w="3220035" h="1197696">
                  <a:moveTo>
                    <a:pt x="3220035" y="1197696"/>
                  </a:moveTo>
                  <a:lnTo>
                    <a:pt x="3082594" y="1197696"/>
                  </a:lnTo>
                  <a:lnTo>
                    <a:pt x="3082594" y="1178062"/>
                  </a:lnTo>
                  <a:lnTo>
                    <a:pt x="3060155" y="1178062"/>
                  </a:lnTo>
                  <a:lnTo>
                    <a:pt x="3060155" y="1166842"/>
                  </a:lnTo>
                  <a:lnTo>
                    <a:pt x="3029301" y="1166842"/>
                  </a:lnTo>
                  <a:lnTo>
                    <a:pt x="3029301" y="1107939"/>
                  </a:lnTo>
                  <a:lnTo>
                    <a:pt x="2950764" y="1107939"/>
                  </a:lnTo>
                  <a:lnTo>
                    <a:pt x="2950764" y="1057451"/>
                  </a:lnTo>
                  <a:lnTo>
                    <a:pt x="2897470" y="1057451"/>
                  </a:lnTo>
                  <a:lnTo>
                    <a:pt x="2897470" y="1043426"/>
                  </a:lnTo>
                  <a:lnTo>
                    <a:pt x="2712347" y="1043426"/>
                  </a:lnTo>
                  <a:lnTo>
                    <a:pt x="2712347" y="1029402"/>
                  </a:lnTo>
                  <a:lnTo>
                    <a:pt x="2524418" y="1029402"/>
                  </a:lnTo>
                  <a:lnTo>
                    <a:pt x="2510393" y="1029402"/>
                  </a:lnTo>
                  <a:lnTo>
                    <a:pt x="2510393" y="990133"/>
                  </a:lnTo>
                  <a:lnTo>
                    <a:pt x="2496369" y="990133"/>
                  </a:lnTo>
                  <a:lnTo>
                    <a:pt x="2496369" y="948059"/>
                  </a:lnTo>
                  <a:lnTo>
                    <a:pt x="2476734" y="948059"/>
                  </a:lnTo>
                  <a:lnTo>
                    <a:pt x="2476734" y="900376"/>
                  </a:lnTo>
                  <a:lnTo>
                    <a:pt x="2457100" y="900376"/>
                  </a:lnTo>
                  <a:lnTo>
                    <a:pt x="2457100" y="889156"/>
                  </a:lnTo>
                  <a:lnTo>
                    <a:pt x="2445880" y="889156"/>
                  </a:lnTo>
                  <a:lnTo>
                    <a:pt x="2445880" y="844278"/>
                  </a:lnTo>
                  <a:lnTo>
                    <a:pt x="2429051" y="844278"/>
                  </a:lnTo>
                  <a:lnTo>
                    <a:pt x="2429051" y="824643"/>
                  </a:lnTo>
                  <a:lnTo>
                    <a:pt x="2401002" y="824643"/>
                  </a:lnTo>
                  <a:lnTo>
                    <a:pt x="2401002" y="807814"/>
                  </a:lnTo>
                  <a:lnTo>
                    <a:pt x="2378562" y="807814"/>
                  </a:lnTo>
                  <a:lnTo>
                    <a:pt x="2378562" y="790984"/>
                  </a:lnTo>
                  <a:lnTo>
                    <a:pt x="2328074" y="790984"/>
                  </a:lnTo>
                  <a:lnTo>
                    <a:pt x="2328074" y="754521"/>
                  </a:lnTo>
                  <a:lnTo>
                    <a:pt x="2185024" y="754521"/>
                  </a:lnTo>
                  <a:lnTo>
                    <a:pt x="2185024" y="715252"/>
                  </a:lnTo>
                  <a:lnTo>
                    <a:pt x="2081242" y="715252"/>
                  </a:lnTo>
                  <a:lnTo>
                    <a:pt x="2081242" y="704032"/>
                  </a:lnTo>
                  <a:lnTo>
                    <a:pt x="1963436" y="704032"/>
                  </a:lnTo>
                  <a:lnTo>
                    <a:pt x="1963436" y="664764"/>
                  </a:lnTo>
                  <a:lnTo>
                    <a:pt x="1938192" y="664764"/>
                  </a:lnTo>
                  <a:lnTo>
                    <a:pt x="1938192" y="633910"/>
                  </a:lnTo>
                  <a:lnTo>
                    <a:pt x="1918558" y="633910"/>
                  </a:lnTo>
                  <a:lnTo>
                    <a:pt x="1918558" y="619885"/>
                  </a:lnTo>
                  <a:lnTo>
                    <a:pt x="1904533" y="619885"/>
                  </a:lnTo>
                  <a:lnTo>
                    <a:pt x="1904533" y="603056"/>
                  </a:lnTo>
                  <a:lnTo>
                    <a:pt x="1893313" y="603056"/>
                  </a:lnTo>
                  <a:lnTo>
                    <a:pt x="1893313" y="583421"/>
                  </a:lnTo>
                  <a:lnTo>
                    <a:pt x="1868069" y="583421"/>
                  </a:lnTo>
                  <a:lnTo>
                    <a:pt x="1868069" y="546957"/>
                  </a:lnTo>
                  <a:lnTo>
                    <a:pt x="1702580" y="546957"/>
                  </a:lnTo>
                  <a:lnTo>
                    <a:pt x="1702580" y="538543"/>
                  </a:lnTo>
                  <a:lnTo>
                    <a:pt x="1657701" y="538543"/>
                  </a:lnTo>
                  <a:lnTo>
                    <a:pt x="1657701" y="488054"/>
                  </a:lnTo>
                  <a:lnTo>
                    <a:pt x="1640872" y="488054"/>
                  </a:lnTo>
                  <a:lnTo>
                    <a:pt x="1640872" y="476835"/>
                  </a:lnTo>
                  <a:lnTo>
                    <a:pt x="1405259" y="476835"/>
                  </a:lnTo>
                  <a:lnTo>
                    <a:pt x="1405259" y="465615"/>
                  </a:lnTo>
                  <a:lnTo>
                    <a:pt x="1371600" y="465615"/>
                  </a:lnTo>
                  <a:lnTo>
                    <a:pt x="1371600" y="415127"/>
                  </a:lnTo>
                  <a:lnTo>
                    <a:pt x="1354771" y="415127"/>
                  </a:lnTo>
                  <a:lnTo>
                    <a:pt x="1354771" y="373053"/>
                  </a:lnTo>
                  <a:lnTo>
                    <a:pt x="1343551" y="373053"/>
                  </a:lnTo>
                  <a:lnTo>
                    <a:pt x="1343551" y="328175"/>
                  </a:lnTo>
                  <a:lnTo>
                    <a:pt x="1155623" y="328175"/>
                  </a:lnTo>
                  <a:lnTo>
                    <a:pt x="1155623" y="314150"/>
                  </a:lnTo>
                  <a:lnTo>
                    <a:pt x="1110744" y="314150"/>
                  </a:lnTo>
                  <a:lnTo>
                    <a:pt x="1110744" y="305735"/>
                  </a:lnTo>
                  <a:lnTo>
                    <a:pt x="1096720" y="305735"/>
                  </a:lnTo>
                  <a:lnTo>
                    <a:pt x="1096720" y="294516"/>
                  </a:lnTo>
                  <a:lnTo>
                    <a:pt x="1082695" y="294516"/>
                  </a:lnTo>
                  <a:lnTo>
                    <a:pt x="1082695" y="280491"/>
                  </a:lnTo>
                  <a:lnTo>
                    <a:pt x="1026597" y="280491"/>
                  </a:lnTo>
                  <a:lnTo>
                    <a:pt x="1026597" y="260857"/>
                  </a:lnTo>
                  <a:lnTo>
                    <a:pt x="900376" y="260857"/>
                  </a:lnTo>
                  <a:lnTo>
                    <a:pt x="900376" y="246832"/>
                  </a:lnTo>
                  <a:lnTo>
                    <a:pt x="858302" y="246832"/>
                  </a:lnTo>
                  <a:lnTo>
                    <a:pt x="858302" y="246832"/>
                  </a:lnTo>
                  <a:lnTo>
                    <a:pt x="858302" y="230003"/>
                  </a:lnTo>
                  <a:lnTo>
                    <a:pt x="816229" y="230003"/>
                  </a:lnTo>
                  <a:lnTo>
                    <a:pt x="816229" y="193539"/>
                  </a:lnTo>
                  <a:lnTo>
                    <a:pt x="799399" y="193539"/>
                  </a:lnTo>
                  <a:lnTo>
                    <a:pt x="799399" y="193539"/>
                  </a:lnTo>
                  <a:lnTo>
                    <a:pt x="799399" y="176710"/>
                  </a:lnTo>
                  <a:lnTo>
                    <a:pt x="518908" y="176710"/>
                  </a:lnTo>
                  <a:lnTo>
                    <a:pt x="518908" y="123416"/>
                  </a:lnTo>
                  <a:lnTo>
                    <a:pt x="465615" y="123416"/>
                  </a:lnTo>
                  <a:lnTo>
                    <a:pt x="465615" y="109392"/>
                  </a:lnTo>
                  <a:lnTo>
                    <a:pt x="283296" y="109392"/>
                  </a:lnTo>
                  <a:lnTo>
                    <a:pt x="283296" y="89757"/>
                  </a:lnTo>
                  <a:lnTo>
                    <a:pt x="258052" y="89757"/>
                  </a:lnTo>
                  <a:lnTo>
                    <a:pt x="258052" y="58903"/>
                  </a:lnTo>
                  <a:lnTo>
                    <a:pt x="47684" y="58903"/>
                  </a:lnTo>
                  <a:lnTo>
                    <a:pt x="47684" y="42074"/>
                  </a:lnTo>
                  <a:lnTo>
                    <a:pt x="16830" y="42074"/>
                  </a:lnTo>
                  <a:lnTo>
                    <a:pt x="16830" y="19635"/>
                  </a:lnTo>
                  <a:lnTo>
                    <a:pt x="0" y="19635"/>
                  </a:lnTo>
                  <a:lnTo>
                    <a:pt x="0" y="0"/>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reeform: Shape 280">
              <a:extLst>
                <a:ext uri="{FF2B5EF4-FFF2-40B4-BE49-F238E27FC236}">
                  <a16:creationId xmlns:a16="http://schemas.microsoft.com/office/drawing/2014/main" id="{B9DC5818-98E1-DAF9-3E72-1B9AAF4F69B1}"/>
                </a:ext>
              </a:extLst>
            </p:cNvPr>
            <p:cNvSpPr/>
            <p:nvPr/>
          </p:nvSpPr>
          <p:spPr>
            <a:xfrm>
              <a:off x="2246731" y="1750263"/>
              <a:ext cx="849887" cy="129025"/>
            </a:xfrm>
            <a:custGeom>
              <a:avLst/>
              <a:gdLst>
                <a:gd name="csX0" fmla="*/ 849887 w 849887"/>
                <a:gd name="csY0" fmla="*/ 129025 h 129025"/>
                <a:gd name="csX1" fmla="*/ 790984 w 849887"/>
                <a:gd name="csY1" fmla="*/ 129025 h 129025"/>
                <a:gd name="csX2" fmla="*/ 790984 w 849887"/>
                <a:gd name="csY2" fmla="*/ 117806 h 129025"/>
                <a:gd name="csX3" fmla="*/ 673178 w 849887"/>
                <a:gd name="csY3" fmla="*/ 117806 h 129025"/>
                <a:gd name="csX4" fmla="*/ 673178 w 849887"/>
                <a:gd name="csY4" fmla="*/ 86952 h 129025"/>
                <a:gd name="csX5" fmla="*/ 516103 w 849887"/>
                <a:gd name="csY5" fmla="*/ 86952 h 129025"/>
                <a:gd name="csX6" fmla="*/ 516103 w 849887"/>
                <a:gd name="csY6" fmla="*/ 67317 h 129025"/>
                <a:gd name="csX7" fmla="*/ 406712 w 849887"/>
                <a:gd name="csY7" fmla="*/ 67317 h 129025"/>
                <a:gd name="csX8" fmla="*/ 406712 w 849887"/>
                <a:gd name="csY8" fmla="*/ 56098 h 129025"/>
                <a:gd name="csX9" fmla="*/ 373053 w 849887"/>
                <a:gd name="csY9" fmla="*/ 56098 h 129025"/>
                <a:gd name="csX10" fmla="*/ 373053 w 849887"/>
                <a:gd name="csY10" fmla="*/ 56098 h 129025"/>
                <a:gd name="csX11" fmla="*/ 291711 w 849887"/>
                <a:gd name="csY11" fmla="*/ 56098 h 129025"/>
                <a:gd name="csX12" fmla="*/ 291711 w 849887"/>
                <a:gd name="csY12" fmla="*/ 25244 h 129025"/>
                <a:gd name="csX13" fmla="*/ 182319 w 849887"/>
                <a:gd name="csY13" fmla="*/ 25244 h 129025"/>
                <a:gd name="csX14" fmla="*/ 182319 w 849887"/>
                <a:gd name="csY14" fmla="*/ 16829 h 129025"/>
                <a:gd name="csX15" fmla="*/ 159880 w 849887"/>
                <a:gd name="csY15" fmla="*/ 16829 h 129025"/>
                <a:gd name="csX16" fmla="*/ 159880 w 849887"/>
                <a:gd name="csY16" fmla="*/ 0 h 129025"/>
                <a:gd name="csX17" fmla="*/ 0 w 849887"/>
                <a:gd name="csY17" fmla="*/ 0 h 1290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849887" h="129025">
                  <a:moveTo>
                    <a:pt x="849887" y="129025"/>
                  </a:moveTo>
                  <a:lnTo>
                    <a:pt x="790984" y="129025"/>
                  </a:lnTo>
                  <a:lnTo>
                    <a:pt x="790984" y="117806"/>
                  </a:lnTo>
                  <a:lnTo>
                    <a:pt x="673178" y="117806"/>
                  </a:lnTo>
                  <a:lnTo>
                    <a:pt x="673178" y="86952"/>
                  </a:lnTo>
                  <a:lnTo>
                    <a:pt x="516103" y="86952"/>
                  </a:lnTo>
                  <a:lnTo>
                    <a:pt x="516103" y="67317"/>
                  </a:lnTo>
                  <a:lnTo>
                    <a:pt x="406712" y="67317"/>
                  </a:lnTo>
                  <a:lnTo>
                    <a:pt x="406712" y="56098"/>
                  </a:lnTo>
                  <a:lnTo>
                    <a:pt x="373053" y="56098"/>
                  </a:lnTo>
                  <a:lnTo>
                    <a:pt x="373053" y="56098"/>
                  </a:lnTo>
                  <a:lnTo>
                    <a:pt x="291711" y="56098"/>
                  </a:lnTo>
                  <a:lnTo>
                    <a:pt x="291711" y="25244"/>
                  </a:lnTo>
                  <a:lnTo>
                    <a:pt x="182319" y="25244"/>
                  </a:lnTo>
                  <a:lnTo>
                    <a:pt x="182319" y="16829"/>
                  </a:lnTo>
                  <a:lnTo>
                    <a:pt x="159880" y="16829"/>
                  </a:lnTo>
                  <a:lnTo>
                    <a:pt x="159880" y="0"/>
                  </a:lnTo>
                  <a:lnTo>
                    <a:pt x="0" y="0"/>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4" name="Group 273">
            <a:extLst>
              <a:ext uri="{FF2B5EF4-FFF2-40B4-BE49-F238E27FC236}">
                <a16:creationId xmlns:a16="http://schemas.microsoft.com/office/drawing/2014/main" id="{085815A4-9D99-DF7F-3296-A129760AB740}"/>
              </a:ext>
            </a:extLst>
          </p:cNvPr>
          <p:cNvGrpSpPr/>
          <p:nvPr/>
        </p:nvGrpSpPr>
        <p:grpSpPr>
          <a:xfrm>
            <a:off x="2253343" y="1750423"/>
            <a:ext cx="7763702" cy="1282260"/>
            <a:chOff x="2253343" y="1750423"/>
            <a:chExt cx="7763702" cy="1282260"/>
          </a:xfrm>
        </p:grpSpPr>
        <p:sp>
          <p:nvSpPr>
            <p:cNvPr id="221" name="Freeform: Shape 220">
              <a:extLst>
                <a:ext uri="{FF2B5EF4-FFF2-40B4-BE49-F238E27FC236}">
                  <a16:creationId xmlns:a16="http://schemas.microsoft.com/office/drawing/2014/main" id="{246B5B48-D580-9020-B52F-34889967318C}"/>
                </a:ext>
              </a:extLst>
            </p:cNvPr>
            <p:cNvSpPr/>
            <p:nvPr/>
          </p:nvSpPr>
          <p:spPr>
            <a:xfrm>
              <a:off x="9355369" y="2793745"/>
              <a:ext cx="661676" cy="238938"/>
            </a:xfrm>
            <a:custGeom>
              <a:avLst/>
              <a:gdLst>
                <a:gd name="csX0" fmla="*/ 661676 w 661676"/>
                <a:gd name="csY0" fmla="*/ 238938 h 238938"/>
                <a:gd name="csX1" fmla="*/ 528422 w 661676"/>
                <a:gd name="csY1" fmla="*/ 238938 h 238938"/>
                <a:gd name="csX2" fmla="*/ 528422 w 661676"/>
                <a:gd name="csY2" fmla="*/ 188394 h 238938"/>
                <a:gd name="csX3" fmla="*/ 505447 w 661676"/>
                <a:gd name="csY3" fmla="*/ 188394 h 238938"/>
                <a:gd name="csX4" fmla="*/ 505447 w 661676"/>
                <a:gd name="csY4" fmla="*/ 156229 h 238938"/>
                <a:gd name="csX5" fmla="*/ 284888 w 661676"/>
                <a:gd name="csY5" fmla="*/ 156229 h 238938"/>
                <a:gd name="csX6" fmla="*/ 284888 w 661676"/>
                <a:gd name="csY6" fmla="*/ 68924 h 238938"/>
                <a:gd name="csX7" fmla="*/ 165419 w 661676"/>
                <a:gd name="csY7" fmla="*/ 68924 h 238938"/>
                <a:gd name="csX8" fmla="*/ 165419 w 661676"/>
                <a:gd name="csY8" fmla="*/ 0 h 238938"/>
                <a:gd name="csX9" fmla="*/ 0 w 661676"/>
                <a:gd name="csY9" fmla="*/ 0 h 2389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661676" h="238938">
                  <a:moveTo>
                    <a:pt x="661676" y="238938"/>
                  </a:moveTo>
                  <a:lnTo>
                    <a:pt x="528422" y="238938"/>
                  </a:lnTo>
                  <a:lnTo>
                    <a:pt x="528422" y="188394"/>
                  </a:lnTo>
                  <a:lnTo>
                    <a:pt x="505447" y="188394"/>
                  </a:lnTo>
                  <a:lnTo>
                    <a:pt x="505447" y="156229"/>
                  </a:lnTo>
                  <a:lnTo>
                    <a:pt x="284888" y="156229"/>
                  </a:lnTo>
                  <a:lnTo>
                    <a:pt x="284888" y="68924"/>
                  </a:lnTo>
                  <a:lnTo>
                    <a:pt x="165419" y="68924"/>
                  </a:lnTo>
                  <a:lnTo>
                    <a:pt x="165419" y="0"/>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Freeform: Shape 221">
              <a:extLst>
                <a:ext uri="{FF2B5EF4-FFF2-40B4-BE49-F238E27FC236}">
                  <a16:creationId xmlns:a16="http://schemas.microsoft.com/office/drawing/2014/main" id="{25FF7661-5CE5-461B-E4C8-026345637D63}"/>
                </a:ext>
              </a:extLst>
            </p:cNvPr>
            <p:cNvSpPr/>
            <p:nvPr/>
          </p:nvSpPr>
          <p:spPr>
            <a:xfrm>
              <a:off x="9095014" y="2664823"/>
              <a:ext cx="267789" cy="127363"/>
            </a:xfrm>
            <a:custGeom>
              <a:avLst/>
              <a:gdLst>
                <a:gd name="csX0" fmla="*/ 267789 w 267789"/>
                <a:gd name="csY0" fmla="*/ 127363 h 127363"/>
                <a:gd name="csX1" fmla="*/ 267789 w 267789"/>
                <a:gd name="csY1" fmla="*/ 71846 h 127363"/>
                <a:gd name="csX2" fmla="*/ 48986 w 267789"/>
                <a:gd name="csY2" fmla="*/ 71846 h 127363"/>
                <a:gd name="csX3" fmla="*/ 48986 w 267789"/>
                <a:gd name="csY3" fmla="*/ 48986 h 127363"/>
                <a:gd name="csX4" fmla="*/ 0 w 267789"/>
                <a:gd name="csY4" fmla="*/ 48986 h 127363"/>
                <a:gd name="csX5" fmla="*/ 0 w 267789"/>
                <a:gd name="csY5" fmla="*/ 0 h 127363"/>
              </a:gdLst>
              <a:ahLst/>
              <a:cxnLst>
                <a:cxn ang="0">
                  <a:pos x="csX0" y="csY0"/>
                </a:cxn>
                <a:cxn ang="0">
                  <a:pos x="csX1" y="csY1"/>
                </a:cxn>
                <a:cxn ang="0">
                  <a:pos x="csX2" y="csY2"/>
                </a:cxn>
                <a:cxn ang="0">
                  <a:pos x="csX3" y="csY3"/>
                </a:cxn>
                <a:cxn ang="0">
                  <a:pos x="csX4" y="csY4"/>
                </a:cxn>
                <a:cxn ang="0">
                  <a:pos x="csX5" y="csY5"/>
                </a:cxn>
              </a:cxnLst>
              <a:rect l="l" t="t" r="r" b="b"/>
              <a:pathLst>
                <a:path w="267789" h="127363">
                  <a:moveTo>
                    <a:pt x="267789" y="127363"/>
                  </a:moveTo>
                  <a:lnTo>
                    <a:pt x="267789" y="71846"/>
                  </a:lnTo>
                  <a:lnTo>
                    <a:pt x="48986" y="71846"/>
                  </a:lnTo>
                  <a:lnTo>
                    <a:pt x="48986" y="48986"/>
                  </a:lnTo>
                  <a:lnTo>
                    <a:pt x="0" y="48986"/>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Shape 224">
              <a:extLst>
                <a:ext uri="{FF2B5EF4-FFF2-40B4-BE49-F238E27FC236}">
                  <a16:creationId xmlns:a16="http://schemas.microsoft.com/office/drawing/2014/main" id="{0431FF00-22F7-00C1-A5E4-864F493EC5A9}"/>
                </a:ext>
              </a:extLst>
            </p:cNvPr>
            <p:cNvSpPr/>
            <p:nvPr/>
          </p:nvSpPr>
          <p:spPr>
            <a:xfrm>
              <a:off x="8154489" y="2508069"/>
              <a:ext cx="943791" cy="156754"/>
            </a:xfrm>
            <a:custGeom>
              <a:avLst/>
              <a:gdLst>
                <a:gd name="csX0" fmla="*/ 943791 w 943791"/>
                <a:gd name="csY0" fmla="*/ 156754 h 156754"/>
                <a:gd name="csX1" fmla="*/ 591094 w 943791"/>
                <a:gd name="csY1" fmla="*/ 156754 h 156754"/>
                <a:gd name="csX2" fmla="*/ 591094 w 943791"/>
                <a:gd name="csY2" fmla="*/ 140425 h 156754"/>
                <a:gd name="csX3" fmla="*/ 365760 w 943791"/>
                <a:gd name="csY3" fmla="*/ 140425 h 156754"/>
                <a:gd name="csX4" fmla="*/ 365760 w 943791"/>
                <a:gd name="csY4" fmla="*/ 88174 h 156754"/>
                <a:gd name="csX5" fmla="*/ 104502 w 943791"/>
                <a:gd name="csY5" fmla="*/ 88174 h 156754"/>
                <a:gd name="csX6" fmla="*/ 104502 w 943791"/>
                <a:gd name="csY6" fmla="*/ 71845 h 156754"/>
                <a:gd name="csX7" fmla="*/ 55517 w 943791"/>
                <a:gd name="csY7" fmla="*/ 71845 h 156754"/>
                <a:gd name="csX8" fmla="*/ 55517 w 943791"/>
                <a:gd name="csY8" fmla="*/ 39188 h 156754"/>
                <a:gd name="csX9" fmla="*/ 0 w 943791"/>
                <a:gd name="csY9" fmla="*/ 39188 h 156754"/>
                <a:gd name="csX10" fmla="*/ 0 w 943791"/>
                <a:gd name="csY10" fmla="*/ 0 h 1567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943791" h="156754">
                  <a:moveTo>
                    <a:pt x="943791" y="156754"/>
                  </a:moveTo>
                  <a:lnTo>
                    <a:pt x="591094" y="156754"/>
                  </a:lnTo>
                  <a:lnTo>
                    <a:pt x="591094" y="140425"/>
                  </a:lnTo>
                  <a:lnTo>
                    <a:pt x="365760" y="140425"/>
                  </a:lnTo>
                  <a:lnTo>
                    <a:pt x="365760" y="88174"/>
                  </a:lnTo>
                  <a:lnTo>
                    <a:pt x="104502" y="88174"/>
                  </a:lnTo>
                  <a:lnTo>
                    <a:pt x="104502" y="71845"/>
                  </a:lnTo>
                  <a:lnTo>
                    <a:pt x="55517" y="71845"/>
                  </a:lnTo>
                  <a:lnTo>
                    <a:pt x="55517" y="39188"/>
                  </a:lnTo>
                  <a:lnTo>
                    <a:pt x="0" y="39188"/>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reeform: Shape 262">
              <a:extLst>
                <a:ext uri="{FF2B5EF4-FFF2-40B4-BE49-F238E27FC236}">
                  <a16:creationId xmlns:a16="http://schemas.microsoft.com/office/drawing/2014/main" id="{226CB2D5-C6CA-5968-C36D-B74199B1863A}"/>
                </a:ext>
              </a:extLst>
            </p:cNvPr>
            <p:cNvSpPr/>
            <p:nvPr/>
          </p:nvSpPr>
          <p:spPr>
            <a:xfrm>
              <a:off x="7700554" y="2426426"/>
              <a:ext cx="453935" cy="81643"/>
            </a:xfrm>
            <a:custGeom>
              <a:avLst/>
              <a:gdLst>
                <a:gd name="csX0" fmla="*/ 453935 w 453935"/>
                <a:gd name="csY0" fmla="*/ 81643 h 81643"/>
                <a:gd name="csX1" fmla="*/ 284117 w 453935"/>
                <a:gd name="csY1" fmla="*/ 81643 h 81643"/>
                <a:gd name="csX2" fmla="*/ 284117 w 453935"/>
                <a:gd name="csY2" fmla="*/ 58783 h 81643"/>
                <a:gd name="csX3" fmla="*/ 267789 w 453935"/>
                <a:gd name="csY3" fmla="*/ 58783 h 81643"/>
                <a:gd name="csX4" fmla="*/ 267789 w 453935"/>
                <a:gd name="csY4" fmla="*/ 42454 h 81643"/>
                <a:gd name="csX5" fmla="*/ 26126 w 453935"/>
                <a:gd name="csY5" fmla="*/ 42454 h 81643"/>
                <a:gd name="csX6" fmla="*/ 26126 w 453935"/>
                <a:gd name="csY6" fmla="*/ 16328 h 81643"/>
                <a:gd name="csX7" fmla="*/ 0 w 453935"/>
                <a:gd name="csY7" fmla="*/ 16328 h 81643"/>
                <a:gd name="csX8" fmla="*/ 0 w 453935"/>
                <a:gd name="csY8" fmla="*/ 0 h 816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53935" h="81643">
                  <a:moveTo>
                    <a:pt x="453935" y="81643"/>
                  </a:moveTo>
                  <a:lnTo>
                    <a:pt x="284117" y="81643"/>
                  </a:lnTo>
                  <a:lnTo>
                    <a:pt x="284117" y="58783"/>
                  </a:lnTo>
                  <a:lnTo>
                    <a:pt x="267789" y="58783"/>
                  </a:lnTo>
                  <a:lnTo>
                    <a:pt x="267789" y="42454"/>
                  </a:lnTo>
                  <a:lnTo>
                    <a:pt x="26126" y="42454"/>
                  </a:lnTo>
                  <a:lnTo>
                    <a:pt x="26126" y="16328"/>
                  </a:lnTo>
                  <a:lnTo>
                    <a:pt x="0" y="16328"/>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reeform: Shape 263">
              <a:extLst>
                <a:ext uri="{FF2B5EF4-FFF2-40B4-BE49-F238E27FC236}">
                  <a16:creationId xmlns:a16="http://schemas.microsoft.com/office/drawing/2014/main" id="{7A9A340A-1592-7D70-07E5-69A18797187B}"/>
                </a:ext>
              </a:extLst>
            </p:cNvPr>
            <p:cNvSpPr/>
            <p:nvPr/>
          </p:nvSpPr>
          <p:spPr>
            <a:xfrm>
              <a:off x="5074920" y="2197826"/>
              <a:ext cx="2628900" cy="235131"/>
            </a:xfrm>
            <a:custGeom>
              <a:avLst/>
              <a:gdLst>
                <a:gd name="csX0" fmla="*/ 2628900 w 2628900"/>
                <a:gd name="csY0" fmla="*/ 235131 h 235131"/>
                <a:gd name="csX1" fmla="*/ 2570117 w 2628900"/>
                <a:gd name="csY1" fmla="*/ 235131 h 235131"/>
                <a:gd name="csX2" fmla="*/ 2570117 w 2628900"/>
                <a:gd name="csY2" fmla="*/ 195943 h 235131"/>
                <a:gd name="csX3" fmla="*/ 2501537 w 2628900"/>
                <a:gd name="csY3" fmla="*/ 195943 h 235131"/>
                <a:gd name="csX4" fmla="*/ 2501537 w 2628900"/>
                <a:gd name="csY4" fmla="*/ 182880 h 235131"/>
                <a:gd name="csX5" fmla="*/ 1992086 w 2628900"/>
                <a:gd name="csY5" fmla="*/ 182880 h 235131"/>
                <a:gd name="csX6" fmla="*/ 1992086 w 2628900"/>
                <a:gd name="csY6" fmla="*/ 150223 h 235131"/>
                <a:gd name="csX7" fmla="*/ 1763486 w 2628900"/>
                <a:gd name="csY7" fmla="*/ 150223 h 235131"/>
                <a:gd name="csX8" fmla="*/ 1763486 w 2628900"/>
                <a:gd name="csY8" fmla="*/ 130628 h 235131"/>
                <a:gd name="csX9" fmla="*/ 1097280 w 2628900"/>
                <a:gd name="csY9" fmla="*/ 130628 h 235131"/>
                <a:gd name="csX10" fmla="*/ 1097280 w 2628900"/>
                <a:gd name="csY10" fmla="*/ 97971 h 235131"/>
                <a:gd name="csX11" fmla="*/ 1054826 w 2628900"/>
                <a:gd name="csY11" fmla="*/ 97971 h 235131"/>
                <a:gd name="csX12" fmla="*/ 1054826 w 2628900"/>
                <a:gd name="csY12" fmla="*/ 68580 h 235131"/>
                <a:gd name="csX13" fmla="*/ 1031966 w 2628900"/>
                <a:gd name="csY13" fmla="*/ 68580 h 235131"/>
                <a:gd name="csX14" fmla="*/ 1031966 w 2628900"/>
                <a:gd name="csY14" fmla="*/ 9797 h 235131"/>
                <a:gd name="csX15" fmla="*/ 1022169 w 2628900"/>
                <a:gd name="csY15" fmla="*/ 0 h 235131"/>
                <a:gd name="csX16" fmla="*/ 0 w 2628900"/>
                <a:gd name="csY16" fmla="*/ 0 h 2351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2628900" h="235131">
                  <a:moveTo>
                    <a:pt x="2628900" y="235131"/>
                  </a:moveTo>
                  <a:lnTo>
                    <a:pt x="2570117" y="235131"/>
                  </a:lnTo>
                  <a:lnTo>
                    <a:pt x="2570117" y="195943"/>
                  </a:lnTo>
                  <a:lnTo>
                    <a:pt x="2501537" y="195943"/>
                  </a:lnTo>
                  <a:lnTo>
                    <a:pt x="2501537" y="182880"/>
                  </a:lnTo>
                  <a:lnTo>
                    <a:pt x="1992086" y="182880"/>
                  </a:lnTo>
                  <a:lnTo>
                    <a:pt x="1992086" y="150223"/>
                  </a:lnTo>
                  <a:lnTo>
                    <a:pt x="1763486" y="150223"/>
                  </a:lnTo>
                  <a:lnTo>
                    <a:pt x="1763486" y="130628"/>
                  </a:lnTo>
                  <a:lnTo>
                    <a:pt x="1097280" y="130628"/>
                  </a:lnTo>
                  <a:lnTo>
                    <a:pt x="1097280" y="97971"/>
                  </a:lnTo>
                  <a:lnTo>
                    <a:pt x="1054826" y="97971"/>
                  </a:lnTo>
                  <a:lnTo>
                    <a:pt x="1054826" y="68580"/>
                  </a:lnTo>
                  <a:lnTo>
                    <a:pt x="1031966" y="68580"/>
                  </a:lnTo>
                  <a:lnTo>
                    <a:pt x="1031966" y="9797"/>
                  </a:lnTo>
                  <a:lnTo>
                    <a:pt x="1022169" y="0"/>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Freeform: Shape 264">
              <a:extLst>
                <a:ext uri="{FF2B5EF4-FFF2-40B4-BE49-F238E27FC236}">
                  <a16:creationId xmlns:a16="http://schemas.microsoft.com/office/drawing/2014/main" id="{8ADB8586-D417-FF37-3251-16E5FBC6F473}"/>
                </a:ext>
              </a:extLst>
            </p:cNvPr>
            <p:cNvSpPr/>
            <p:nvPr/>
          </p:nvSpPr>
          <p:spPr>
            <a:xfrm>
              <a:off x="4415246" y="2060666"/>
              <a:ext cx="669471" cy="137160"/>
            </a:xfrm>
            <a:custGeom>
              <a:avLst/>
              <a:gdLst>
                <a:gd name="csX0" fmla="*/ 669471 w 669471"/>
                <a:gd name="csY0" fmla="*/ 137160 h 137160"/>
                <a:gd name="csX1" fmla="*/ 591094 w 669471"/>
                <a:gd name="csY1" fmla="*/ 137160 h 137160"/>
                <a:gd name="csX2" fmla="*/ 591094 w 669471"/>
                <a:gd name="csY2" fmla="*/ 107768 h 137160"/>
                <a:gd name="csX3" fmla="*/ 522514 w 669471"/>
                <a:gd name="csY3" fmla="*/ 107768 h 137160"/>
                <a:gd name="csX4" fmla="*/ 522514 w 669471"/>
                <a:gd name="csY4" fmla="*/ 91440 h 137160"/>
                <a:gd name="csX5" fmla="*/ 303711 w 669471"/>
                <a:gd name="csY5" fmla="*/ 91440 h 137160"/>
                <a:gd name="csX6" fmla="*/ 303711 w 669471"/>
                <a:gd name="csY6" fmla="*/ 48985 h 137160"/>
                <a:gd name="csX7" fmla="*/ 202474 w 669471"/>
                <a:gd name="csY7" fmla="*/ 48985 h 137160"/>
                <a:gd name="csX8" fmla="*/ 202474 w 669471"/>
                <a:gd name="csY8" fmla="*/ 39188 h 137160"/>
                <a:gd name="csX9" fmla="*/ 0 w 669471"/>
                <a:gd name="csY9" fmla="*/ 39188 h 137160"/>
                <a:gd name="csX10" fmla="*/ 0 w 669471"/>
                <a:gd name="csY10" fmla="*/ 0 h 1371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69471" h="137160">
                  <a:moveTo>
                    <a:pt x="669471" y="137160"/>
                  </a:moveTo>
                  <a:lnTo>
                    <a:pt x="591094" y="137160"/>
                  </a:lnTo>
                  <a:lnTo>
                    <a:pt x="591094" y="107768"/>
                  </a:lnTo>
                  <a:lnTo>
                    <a:pt x="522514" y="107768"/>
                  </a:lnTo>
                  <a:lnTo>
                    <a:pt x="522514" y="91440"/>
                  </a:lnTo>
                  <a:lnTo>
                    <a:pt x="303711" y="91440"/>
                  </a:lnTo>
                  <a:lnTo>
                    <a:pt x="303711" y="48985"/>
                  </a:lnTo>
                  <a:lnTo>
                    <a:pt x="202474" y="48985"/>
                  </a:lnTo>
                  <a:lnTo>
                    <a:pt x="202474" y="39188"/>
                  </a:lnTo>
                  <a:lnTo>
                    <a:pt x="0" y="39188"/>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Freeform: Shape 265">
              <a:extLst>
                <a:ext uri="{FF2B5EF4-FFF2-40B4-BE49-F238E27FC236}">
                  <a16:creationId xmlns:a16="http://schemas.microsoft.com/office/drawing/2014/main" id="{EF2DD9EE-52A0-721F-2B2C-C8191BF15F14}"/>
                </a:ext>
              </a:extLst>
            </p:cNvPr>
            <p:cNvSpPr/>
            <p:nvPr/>
          </p:nvSpPr>
          <p:spPr>
            <a:xfrm>
              <a:off x="3804557" y="1965959"/>
              <a:ext cx="610689" cy="94707"/>
            </a:xfrm>
            <a:custGeom>
              <a:avLst/>
              <a:gdLst>
                <a:gd name="csX0" fmla="*/ 610689 w 610689"/>
                <a:gd name="csY0" fmla="*/ 94707 h 94707"/>
                <a:gd name="csX1" fmla="*/ 372292 w 610689"/>
                <a:gd name="csY1" fmla="*/ 94707 h 94707"/>
                <a:gd name="csX2" fmla="*/ 372292 w 610689"/>
                <a:gd name="csY2" fmla="*/ 39190 h 94707"/>
                <a:gd name="csX3" fmla="*/ 81643 w 610689"/>
                <a:gd name="csY3" fmla="*/ 39190 h 94707"/>
                <a:gd name="csX4" fmla="*/ 81643 w 610689"/>
                <a:gd name="csY4" fmla="*/ 6532 h 94707"/>
                <a:gd name="csX5" fmla="*/ 0 w 610689"/>
                <a:gd name="csY5" fmla="*/ 6532 h 94707"/>
                <a:gd name="csX6" fmla="*/ 6532 w 610689"/>
                <a:gd name="csY6" fmla="*/ 0 h 94707"/>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610689" h="94707">
                  <a:moveTo>
                    <a:pt x="610689" y="94707"/>
                  </a:moveTo>
                  <a:lnTo>
                    <a:pt x="372292" y="94707"/>
                  </a:lnTo>
                  <a:lnTo>
                    <a:pt x="372292" y="39190"/>
                  </a:lnTo>
                  <a:lnTo>
                    <a:pt x="81643" y="39190"/>
                  </a:lnTo>
                  <a:lnTo>
                    <a:pt x="81643" y="6532"/>
                  </a:lnTo>
                  <a:lnTo>
                    <a:pt x="0" y="6532"/>
                  </a:lnTo>
                  <a:lnTo>
                    <a:pt x="6532"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C4512F33-E3B3-3771-F9F7-1CF49D258E39}"/>
                </a:ext>
              </a:extLst>
            </p:cNvPr>
            <p:cNvSpPr/>
            <p:nvPr/>
          </p:nvSpPr>
          <p:spPr>
            <a:xfrm>
              <a:off x="2253343" y="1750423"/>
              <a:ext cx="1551214" cy="209006"/>
            </a:xfrm>
            <a:custGeom>
              <a:avLst/>
              <a:gdLst>
                <a:gd name="csX0" fmla="*/ 1551214 w 1551214"/>
                <a:gd name="csY0" fmla="*/ 209006 h 209006"/>
                <a:gd name="csX1" fmla="*/ 1325880 w 1551214"/>
                <a:gd name="csY1" fmla="*/ 209006 h 209006"/>
                <a:gd name="csX2" fmla="*/ 1325880 w 1551214"/>
                <a:gd name="csY2" fmla="*/ 163286 h 209006"/>
                <a:gd name="csX3" fmla="*/ 809897 w 1551214"/>
                <a:gd name="csY3" fmla="*/ 163286 h 209006"/>
                <a:gd name="csX4" fmla="*/ 809897 w 1551214"/>
                <a:gd name="csY4" fmla="*/ 120831 h 209006"/>
                <a:gd name="csX5" fmla="*/ 669471 w 1551214"/>
                <a:gd name="csY5" fmla="*/ 120831 h 209006"/>
                <a:gd name="csX6" fmla="*/ 669471 w 1551214"/>
                <a:gd name="csY6" fmla="*/ 91440 h 209006"/>
                <a:gd name="csX7" fmla="*/ 486591 w 1551214"/>
                <a:gd name="csY7" fmla="*/ 91440 h 209006"/>
                <a:gd name="csX8" fmla="*/ 486591 w 1551214"/>
                <a:gd name="csY8" fmla="*/ 55517 h 209006"/>
                <a:gd name="csX9" fmla="*/ 369026 w 1551214"/>
                <a:gd name="csY9" fmla="*/ 55517 h 209006"/>
                <a:gd name="csX10" fmla="*/ 369026 w 1551214"/>
                <a:gd name="csY10" fmla="*/ 19594 h 209006"/>
                <a:gd name="csX11" fmla="*/ 81643 w 1551214"/>
                <a:gd name="csY11" fmla="*/ 19594 h 209006"/>
                <a:gd name="csX12" fmla="*/ 81643 w 1551214"/>
                <a:gd name="csY12" fmla="*/ 0 h 209006"/>
                <a:gd name="csX13" fmla="*/ 0 w 1551214"/>
                <a:gd name="csY13" fmla="*/ 0 h 2090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1551214" h="209006">
                  <a:moveTo>
                    <a:pt x="1551214" y="209006"/>
                  </a:moveTo>
                  <a:lnTo>
                    <a:pt x="1325880" y="209006"/>
                  </a:lnTo>
                  <a:lnTo>
                    <a:pt x="1325880" y="163286"/>
                  </a:lnTo>
                  <a:lnTo>
                    <a:pt x="809897" y="163286"/>
                  </a:lnTo>
                  <a:lnTo>
                    <a:pt x="809897" y="120831"/>
                  </a:lnTo>
                  <a:lnTo>
                    <a:pt x="669471" y="120831"/>
                  </a:lnTo>
                  <a:lnTo>
                    <a:pt x="669471" y="91440"/>
                  </a:lnTo>
                  <a:lnTo>
                    <a:pt x="486591" y="91440"/>
                  </a:lnTo>
                  <a:lnTo>
                    <a:pt x="486591" y="55517"/>
                  </a:lnTo>
                  <a:lnTo>
                    <a:pt x="369026" y="55517"/>
                  </a:lnTo>
                  <a:lnTo>
                    <a:pt x="369026" y="19594"/>
                  </a:lnTo>
                  <a:lnTo>
                    <a:pt x="81643" y="19594"/>
                  </a:lnTo>
                  <a:lnTo>
                    <a:pt x="81643" y="0"/>
                  </a:lnTo>
                  <a:lnTo>
                    <a:pt x="0" y="0"/>
                  </a:lnTo>
                </a:path>
              </a:pathLst>
            </a:custGeom>
            <a:noFill/>
            <a:ln w="28575">
              <a:solidFill>
                <a:schemeClr val="accent1">
                  <a:lumMod val="60000"/>
                  <a:lumOff val="4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 name="Group 219">
            <a:extLst>
              <a:ext uri="{FF2B5EF4-FFF2-40B4-BE49-F238E27FC236}">
                <a16:creationId xmlns:a16="http://schemas.microsoft.com/office/drawing/2014/main" id="{B373F4A9-8ADF-3993-4379-B48F304AF014}"/>
              </a:ext>
            </a:extLst>
          </p:cNvPr>
          <p:cNvGrpSpPr/>
          <p:nvPr/>
        </p:nvGrpSpPr>
        <p:grpSpPr>
          <a:xfrm>
            <a:off x="2253967" y="1750173"/>
            <a:ext cx="8718833" cy="1510444"/>
            <a:chOff x="2253967" y="1750173"/>
            <a:chExt cx="8718833" cy="1510444"/>
          </a:xfrm>
        </p:grpSpPr>
        <p:sp>
          <p:nvSpPr>
            <p:cNvPr id="209" name="Freeform: Shape 208">
              <a:extLst>
                <a:ext uri="{FF2B5EF4-FFF2-40B4-BE49-F238E27FC236}">
                  <a16:creationId xmlns:a16="http://schemas.microsoft.com/office/drawing/2014/main" id="{55BFB2CC-A565-15AB-29F0-2855A379A3A8}"/>
                </a:ext>
              </a:extLst>
            </p:cNvPr>
            <p:cNvSpPr/>
            <p:nvPr/>
          </p:nvSpPr>
          <p:spPr>
            <a:xfrm>
              <a:off x="8831766" y="2471110"/>
              <a:ext cx="2141034" cy="789507"/>
            </a:xfrm>
            <a:custGeom>
              <a:avLst/>
              <a:gdLst>
                <a:gd name="csX0" fmla="*/ 2141034 w 2141034"/>
                <a:gd name="csY0" fmla="*/ 789507 h 789507"/>
                <a:gd name="csX1" fmla="*/ 1298002 w 2141034"/>
                <a:gd name="csY1" fmla="*/ 789507 h 789507"/>
                <a:gd name="csX2" fmla="*/ 1298002 w 2141034"/>
                <a:gd name="csY2" fmla="*/ 129354 h 789507"/>
                <a:gd name="csX3" fmla="*/ 624468 w 2141034"/>
                <a:gd name="csY3" fmla="*/ 129354 h 789507"/>
                <a:gd name="csX4" fmla="*/ 624468 w 2141034"/>
                <a:gd name="csY4" fmla="*/ 57987 h 789507"/>
                <a:gd name="csX5" fmla="*/ 597705 w 2141034"/>
                <a:gd name="csY5" fmla="*/ 57987 h 789507"/>
                <a:gd name="csX6" fmla="*/ 597705 w 2141034"/>
                <a:gd name="csY6" fmla="*/ 8921 h 789507"/>
                <a:gd name="csX7" fmla="*/ 0 w 2141034"/>
                <a:gd name="csY7" fmla="*/ 8921 h 789507"/>
                <a:gd name="csX8" fmla="*/ 0 w 2141034"/>
                <a:gd name="csY8" fmla="*/ 0 h 7895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141034" h="789507">
                  <a:moveTo>
                    <a:pt x="2141034" y="789507"/>
                  </a:moveTo>
                  <a:lnTo>
                    <a:pt x="1298002" y="789507"/>
                  </a:lnTo>
                  <a:lnTo>
                    <a:pt x="1298002" y="129354"/>
                  </a:lnTo>
                  <a:lnTo>
                    <a:pt x="624468" y="129354"/>
                  </a:lnTo>
                  <a:lnTo>
                    <a:pt x="624468" y="57987"/>
                  </a:lnTo>
                  <a:lnTo>
                    <a:pt x="597705" y="57987"/>
                  </a:lnTo>
                  <a:lnTo>
                    <a:pt x="597705" y="8921"/>
                  </a:lnTo>
                  <a:lnTo>
                    <a:pt x="0" y="8921"/>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Freeform: Shape 210">
              <a:extLst>
                <a:ext uri="{FF2B5EF4-FFF2-40B4-BE49-F238E27FC236}">
                  <a16:creationId xmlns:a16="http://schemas.microsoft.com/office/drawing/2014/main" id="{BFEFEDAB-5ED0-04BE-518F-6ADBE0849763}"/>
                </a:ext>
              </a:extLst>
            </p:cNvPr>
            <p:cNvSpPr/>
            <p:nvPr/>
          </p:nvSpPr>
          <p:spPr>
            <a:xfrm>
              <a:off x="8287586" y="2413124"/>
              <a:ext cx="553101" cy="53526"/>
            </a:xfrm>
            <a:custGeom>
              <a:avLst/>
              <a:gdLst>
                <a:gd name="csX0" fmla="*/ 553101 w 553101"/>
                <a:gd name="csY0" fmla="*/ 53526 h 53526"/>
                <a:gd name="csX1" fmla="*/ 468352 w 553101"/>
                <a:gd name="csY1" fmla="*/ 53526 h 53526"/>
                <a:gd name="csX2" fmla="*/ 468352 w 553101"/>
                <a:gd name="csY2" fmla="*/ 17842 h 53526"/>
                <a:gd name="csX3" fmla="*/ 254248 w 553101"/>
                <a:gd name="csY3" fmla="*/ 17842 h 53526"/>
                <a:gd name="csX4" fmla="*/ 254248 w 553101"/>
                <a:gd name="csY4" fmla="*/ 0 h 53526"/>
                <a:gd name="csX5" fmla="*/ 0 w 553101"/>
                <a:gd name="csY5" fmla="*/ 0 h 53526"/>
              </a:gdLst>
              <a:ahLst/>
              <a:cxnLst>
                <a:cxn ang="0">
                  <a:pos x="csX0" y="csY0"/>
                </a:cxn>
                <a:cxn ang="0">
                  <a:pos x="csX1" y="csY1"/>
                </a:cxn>
                <a:cxn ang="0">
                  <a:pos x="csX2" y="csY2"/>
                </a:cxn>
                <a:cxn ang="0">
                  <a:pos x="csX3" y="csY3"/>
                </a:cxn>
                <a:cxn ang="0">
                  <a:pos x="csX4" y="csY4"/>
                </a:cxn>
                <a:cxn ang="0">
                  <a:pos x="csX5" y="csY5"/>
                </a:cxn>
              </a:cxnLst>
              <a:rect l="l" t="t" r="r" b="b"/>
              <a:pathLst>
                <a:path w="553101" h="53526">
                  <a:moveTo>
                    <a:pt x="553101" y="53526"/>
                  </a:moveTo>
                  <a:lnTo>
                    <a:pt x="468352" y="53526"/>
                  </a:lnTo>
                  <a:lnTo>
                    <a:pt x="468352" y="17842"/>
                  </a:lnTo>
                  <a:lnTo>
                    <a:pt x="254248" y="17842"/>
                  </a:lnTo>
                  <a:lnTo>
                    <a:pt x="254248"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Freeform: Shape 211">
              <a:extLst>
                <a:ext uri="{FF2B5EF4-FFF2-40B4-BE49-F238E27FC236}">
                  <a16:creationId xmlns:a16="http://schemas.microsoft.com/office/drawing/2014/main" id="{143A246D-0F52-5ED1-E48A-14AD0F4D17B6}"/>
                </a:ext>
              </a:extLst>
            </p:cNvPr>
            <p:cNvSpPr/>
            <p:nvPr/>
          </p:nvSpPr>
          <p:spPr>
            <a:xfrm>
              <a:off x="7181243" y="2245231"/>
              <a:ext cx="1121160" cy="148517"/>
            </a:xfrm>
            <a:custGeom>
              <a:avLst/>
              <a:gdLst>
                <a:gd name="csX0" fmla="*/ 1121160 w 1121160"/>
                <a:gd name="csY0" fmla="*/ 148517 h 148517"/>
                <a:gd name="csX1" fmla="*/ 990115 w 1121160"/>
                <a:gd name="csY1" fmla="*/ 148517 h 148517"/>
                <a:gd name="csX2" fmla="*/ 990115 w 1121160"/>
                <a:gd name="csY2" fmla="*/ 139780 h 148517"/>
                <a:gd name="csX3" fmla="*/ 783356 w 1121160"/>
                <a:gd name="csY3" fmla="*/ 139780 h 148517"/>
                <a:gd name="csX4" fmla="*/ 783356 w 1121160"/>
                <a:gd name="csY4" fmla="*/ 101923 h 148517"/>
                <a:gd name="csX5" fmla="*/ 672696 w 1121160"/>
                <a:gd name="csY5" fmla="*/ 101923 h 148517"/>
                <a:gd name="csX6" fmla="*/ 672696 w 1121160"/>
                <a:gd name="csY6" fmla="*/ 84451 h 148517"/>
                <a:gd name="csX7" fmla="*/ 579509 w 1121160"/>
                <a:gd name="csY7" fmla="*/ 84451 h 148517"/>
                <a:gd name="csX8" fmla="*/ 579509 w 1121160"/>
                <a:gd name="csY8" fmla="*/ 64066 h 148517"/>
                <a:gd name="csX9" fmla="*/ 305771 w 1121160"/>
                <a:gd name="csY9" fmla="*/ 64066 h 148517"/>
                <a:gd name="csX10" fmla="*/ 305771 w 1121160"/>
                <a:gd name="csY10" fmla="*/ 49505 h 148517"/>
                <a:gd name="csX11" fmla="*/ 116484 w 1121160"/>
                <a:gd name="csY11" fmla="*/ 49505 h 148517"/>
                <a:gd name="csX12" fmla="*/ 116484 w 1121160"/>
                <a:gd name="csY12" fmla="*/ 23296 h 148517"/>
                <a:gd name="csX13" fmla="*/ 0 w 1121160"/>
                <a:gd name="csY13" fmla="*/ 23296 h 148517"/>
                <a:gd name="csX14" fmla="*/ 0 w 1121160"/>
                <a:gd name="csY14" fmla="*/ 0 h 148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121160" h="148517">
                  <a:moveTo>
                    <a:pt x="1121160" y="148517"/>
                  </a:moveTo>
                  <a:lnTo>
                    <a:pt x="990115" y="148517"/>
                  </a:lnTo>
                  <a:lnTo>
                    <a:pt x="990115" y="139780"/>
                  </a:lnTo>
                  <a:lnTo>
                    <a:pt x="783356" y="139780"/>
                  </a:lnTo>
                  <a:lnTo>
                    <a:pt x="783356" y="101923"/>
                  </a:lnTo>
                  <a:lnTo>
                    <a:pt x="672696" y="101923"/>
                  </a:lnTo>
                  <a:lnTo>
                    <a:pt x="672696" y="84451"/>
                  </a:lnTo>
                  <a:lnTo>
                    <a:pt x="579509" y="84451"/>
                  </a:lnTo>
                  <a:lnTo>
                    <a:pt x="579509" y="64066"/>
                  </a:lnTo>
                  <a:lnTo>
                    <a:pt x="305771" y="64066"/>
                  </a:lnTo>
                  <a:lnTo>
                    <a:pt x="305771" y="49505"/>
                  </a:lnTo>
                  <a:lnTo>
                    <a:pt x="116484" y="49505"/>
                  </a:lnTo>
                  <a:lnTo>
                    <a:pt x="116484" y="23296"/>
                  </a:lnTo>
                  <a:lnTo>
                    <a:pt x="0" y="23296"/>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Freeform: Shape 214">
              <a:extLst>
                <a:ext uri="{FF2B5EF4-FFF2-40B4-BE49-F238E27FC236}">
                  <a16:creationId xmlns:a16="http://schemas.microsoft.com/office/drawing/2014/main" id="{21960F53-6C7F-1AC0-46C8-E081C7ABE0E1}"/>
                </a:ext>
              </a:extLst>
            </p:cNvPr>
            <p:cNvSpPr/>
            <p:nvPr/>
          </p:nvSpPr>
          <p:spPr>
            <a:xfrm>
              <a:off x="6074645" y="2207373"/>
              <a:ext cx="1106598" cy="40770"/>
            </a:xfrm>
            <a:custGeom>
              <a:avLst/>
              <a:gdLst>
                <a:gd name="csX0" fmla="*/ 1106598 w 1106598"/>
                <a:gd name="csY0" fmla="*/ 40770 h 40770"/>
                <a:gd name="csX1" fmla="*/ 547475 w 1106598"/>
                <a:gd name="csY1" fmla="*/ 40770 h 40770"/>
                <a:gd name="csX2" fmla="*/ 547475 w 1106598"/>
                <a:gd name="csY2" fmla="*/ 29121 h 40770"/>
                <a:gd name="csX3" fmla="*/ 99011 w 1106598"/>
                <a:gd name="csY3" fmla="*/ 29121 h 40770"/>
                <a:gd name="csX4" fmla="*/ 99011 w 1106598"/>
                <a:gd name="csY4" fmla="*/ 0 h 40770"/>
                <a:gd name="csX5" fmla="*/ 0 w 1106598"/>
                <a:gd name="csY5" fmla="*/ 0 h 40770"/>
              </a:gdLst>
              <a:ahLst/>
              <a:cxnLst>
                <a:cxn ang="0">
                  <a:pos x="csX0" y="csY0"/>
                </a:cxn>
                <a:cxn ang="0">
                  <a:pos x="csX1" y="csY1"/>
                </a:cxn>
                <a:cxn ang="0">
                  <a:pos x="csX2" y="csY2"/>
                </a:cxn>
                <a:cxn ang="0">
                  <a:pos x="csX3" y="csY3"/>
                </a:cxn>
                <a:cxn ang="0">
                  <a:pos x="csX4" y="csY4"/>
                </a:cxn>
                <a:cxn ang="0">
                  <a:pos x="csX5" y="csY5"/>
                </a:cxn>
              </a:cxnLst>
              <a:rect l="l" t="t" r="r" b="b"/>
              <a:pathLst>
                <a:path w="1106598" h="40770">
                  <a:moveTo>
                    <a:pt x="1106598" y="40770"/>
                  </a:moveTo>
                  <a:lnTo>
                    <a:pt x="547475" y="40770"/>
                  </a:lnTo>
                  <a:lnTo>
                    <a:pt x="547475" y="29121"/>
                  </a:lnTo>
                  <a:lnTo>
                    <a:pt x="99011" y="29121"/>
                  </a:lnTo>
                  <a:lnTo>
                    <a:pt x="99011"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Freeform: Shape 216">
              <a:extLst>
                <a:ext uri="{FF2B5EF4-FFF2-40B4-BE49-F238E27FC236}">
                  <a16:creationId xmlns:a16="http://schemas.microsoft.com/office/drawing/2014/main" id="{DB3B614E-F3CF-65E1-02D0-00B6E7547FE1}"/>
                </a:ext>
              </a:extLst>
            </p:cNvPr>
            <p:cNvSpPr/>
            <p:nvPr/>
          </p:nvSpPr>
          <p:spPr>
            <a:xfrm>
              <a:off x="3555676" y="1860833"/>
              <a:ext cx="2530617" cy="329068"/>
            </a:xfrm>
            <a:custGeom>
              <a:avLst/>
              <a:gdLst>
                <a:gd name="csX0" fmla="*/ 2530617 w 2530617"/>
                <a:gd name="csY0" fmla="*/ 329068 h 329068"/>
                <a:gd name="csX1" fmla="*/ 2111274 w 2530617"/>
                <a:gd name="csY1" fmla="*/ 329068 h 329068"/>
                <a:gd name="csX2" fmla="*/ 2111274 w 2530617"/>
                <a:gd name="csY2" fmla="*/ 317419 h 329068"/>
                <a:gd name="csX3" fmla="*/ 2064681 w 2530617"/>
                <a:gd name="csY3" fmla="*/ 317419 h 329068"/>
                <a:gd name="csX4" fmla="*/ 2064681 w 2530617"/>
                <a:gd name="csY4" fmla="*/ 297035 h 329068"/>
                <a:gd name="csX5" fmla="*/ 2044296 w 2530617"/>
                <a:gd name="csY5" fmla="*/ 297035 h 329068"/>
                <a:gd name="csX6" fmla="*/ 2044296 w 2530617"/>
                <a:gd name="csY6" fmla="*/ 279562 h 329068"/>
                <a:gd name="csX7" fmla="*/ 1811328 w 2530617"/>
                <a:gd name="csY7" fmla="*/ 279562 h 329068"/>
                <a:gd name="csX8" fmla="*/ 1811328 w 2530617"/>
                <a:gd name="csY8" fmla="*/ 262089 h 329068"/>
                <a:gd name="csX9" fmla="*/ 1517206 w 2530617"/>
                <a:gd name="csY9" fmla="*/ 262089 h 329068"/>
                <a:gd name="csX10" fmla="*/ 1517206 w 2530617"/>
                <a:gd name="csY10" fmla="*/ 247529 h 329068"/>
                <a:gd name="csX11" fmla="*/ 1406546 w 2530617"/>
                <a:gd name="csY11" fmla="*/ 247529 h 329068"/>
                <a:gd name="csX12" fmla="*/ 1406546 w 2530617"/>
                <a:gd name="csY12" fmla="*/ 230056 h 329068"/>
                <a:gd name="csX13" fmla="*/ 1217259 w 2530617"/>
                <a:gd name="csY13" fmla="*/ 230056 h 329068"/>
                <a:gd name="csX14" fmla="*/ 1217259 w 2530617"/>
                <a:gd name="csY14" fmla="*/ 212584 h 329068"/>
                <a:gd name="csX15" fmla="*/ 1097863 w 2530617"/>
                <a:gd name="csY15" fmla="*/ 212584 h 329068"/>
                <a:gd name="csX16" fmla="*/ 1097863 w 2530617"/>
                <a:gd name="csY16" fmla="*/ 198023 h 329068"/>
                <a:gd name="csX17" fmla="*/ 995939 w 2530617"/>
                <a:gd name="csY17" fmla="*/ 198023 h 329068"/>
                <a:gd name="csX18" fmla="*/ 995939 w 2530617"/>
                <a:gd name="csY18" fmla="*/ 180550 h 329068"/>
                <a:gd name="csX19" fmla="*/ 902752 w 2530617"/>
                <a:gd name="csY19" fmla="*/ 180550 h 329068"/>
                <a:gd name="csX20" fmla="*/ 902752 w 2530617"/>
                <a:gd name="csY20" fmla="*/ 145605 h 329068"/>
                <a:gd name="csX21" fmla="*/ 832862 w 2530617"/>
                <a:gd name="csY21" fmla="*/ 145605 h 329068"/>
                <a:gd name="csX22" fmla="*/ 832862 w 2530617"/>
                <a:gd name="csY22" fmla="*/ 128133 h 329068"/>
                <a:gd name="csX23" fmla="*/ 684344 w 2530617"/>
                <a:gd name="csY23" fmla="*/ 128133 h 329068"/>
                <a:gd name="csX24" fmla="*/ 684344 w 2530617"/>
                <a:gd name="csY24" fmla="*/ 116484 h 329068"/>
                <a:gd name="csX25" fmla="*/ 626102 w 2530617"/>
                <a:gd name="csY25" fmla="*/ 116484 h 329068"/>
                <a:gd name="csX26" fmla="*/ 626102 w 2530617"/>
                <a:gd name="csY26" fmla="*/ 90275 h 329068"/>
                <a:gd name="csX27" fmla="*/ 480497 w 2530617"/>
                <a:gd name="csY27" fmla="*/ 90275 h 329068"/>
                <a:gd name="csX28" fmla="*/ 480497 w 2530617"/>
                <a:gd name="csY28" fmla="*/ 78627 h 329068"/>
                <a:gd name="csX29" fmla="*/ 355277 w 2530617"/>
                <a:gd name="csY29" fmla="*/ 78627 h 329068"/>
                <a:gd name="csX30" fmla="*/ 355277 w 2530617"/>
                <a:gd name="csY30" fmla="*/ 64066 h 329068"/>
                <a:gd name="csX31" fmla="*/ 238793 w 2530617"/>
                <a:gd name="csY31" fmla="*/ 64066 h 329068"/>
                <a:gd name="csX32" fmla="*/ 238793 w 2530617"/>
                <a:gd name="csY32" fmla="*/ 46594 h 329068"/>
                <a:gd name="csX33" fmla="*/ 218408 w 2530617"/>
                <a:gd name="csY33" fmla="*/ 46594 h 329068"/>
                <a:gd name="csX34" fmla="*/ 218408 w 2530617"/>
                <a:gd name="csY34" fmla="*/ 26209 h 329068"/>
                <a:gd name="csX35" fmla="*/ 34946 w 2530617"/>
                <a:gd name="csY35" fmla="*/ 26209 h 329068"/>
                <a:gd name="csX36" fmla="*/ 34946 w 2530617"/>
                <a:gd name="csY36" fmla="*/ 0 h 329068"/>
                <a:gd name="csX37" fmla="*/ 0 w 2530617"/>
                <a:gd name="csY37" fmla="*/ 0 h 3290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Lst>
              <a:rect l="l" t="t" r="r" b="b"/>
              <a:pathLst>
                <a:path w="2530617" h="329068">
                  <a:moveTo>
                    <a:pt x="2530617" y="329068"/>
                  </a:moveTo>
                  <a:lnTo>
                    <a:pt x="2111274" y="329068"/>
                  </a:lnTo>
                  <a:lnTo>
                    <a:pt x="2111274" y="317419"/>
                  </a:lnTo>
                  <a:lnTo>
                    <a:pt x="2064681" y="317419"/>
                  </a:lnTo>
                  <a:lnTo>
                    <a:pt x="2064681" y="297035"/>
                  </a:lnTo>
                  <a:lnTo>
                    <a:pt x="2044296" y="297035"/>
                  </a:lnTo>
                  <a:lnTo>
                    <a:pt x="2044296" y="279562"/>
                  </a:lnTo>
                  <a:lnTo>
                    <a:pt x="1811328" y="279562"/>
                  </a:lnTo>
                  <a:lnTo>
                    <a:pt x="1811328" y="262089"/>
                  </a:lnTo>
                  <a:lnTo>
                    <a:pt x="1517206" y="262089"/>
                  </a:lnTo>
                  <a:lnTo>
                    <a:pt x="1517206" y="247529"/>
                  </a:lnTo>
                  <a:lnTo>
                    <a:pt x="1406546" y="247529"/>
                  </a:lnTo>
                  <a:lnTo>
                    <a:pt x="1406546" y="230056"/>
                  </a:lnTo>
                  <a:lnTo>
                    <a:pt x="1217259" y="230056"/>
                  </a:lnTo>
                  <a:lnTo>
                    <a:pt x="1217259" y="212584"/>
                  </a:lnTo>
                  <a:lnTo>
                    <a:pt x="1097863" y="212584"/>
                  </a:lnTo>
                  <a:lnTo>
                    <a:pt x="1097863" y="198023"/>
                  </a:lnTo>
                  <a:lnTo>
                    <a:pt x="995939" y="198023"/>
                  </a:lnTo>
                  <a:lnTo>
                    <a:pt x="995939" y="180550"/>
                  </a:lnTo>
                  <a:lnTo>
                    <a:pt x="902752" y="180550"/>
                  </a:lnTo>
                  <a:lnTo>
                    <a:pt x="902752" y="145605"/>
                  </a:lnTo>
                  <a:lnTo>
                    <a:pt x="832862" y="145605"/>
                  </a:lnTo>
                  <a:lnTo>
                    <a:pt x="832862" y="128133"/>
                  </a:lnTo>
                  <a:lnTo>
                    <a:pt x="684344" y="128133"/>
                  </a:lnTo>
                  <a:lnTo>
                    <a:pt x="684344" y="116484"/>
                  </a:lnTo>
                  <a:lnTo>
                    <a:pt x="626102" y="116484"/>
                  </a:lnTo>
                  <a:lnTo>
                    <a:pt x="626102" y="90275"/>
                  </a:lnTo>
                  <a:lnTo>
                    <a:pt x="480497" y="90275"/>
                  </a:lnTo>
                  <a:lnTo>
                    <a:pt x="480497" y="78627"/>
                  </a:lnTo>
                  <a:lnTo>
                    <a:pt x="355277" y="78627"/>
                  </a:lnTo>
                  <a:lnTo>
                    <a:pt x="355277" y="64066"/>
                  </a:lnTo>
                  <a:lnTo>
                    <a:pt x="238793" y="64066"/>
                  </a:lnTo>
                  <a:lnTo>
                    <a:pt x="238793" y="46594"/>
                  </a:lnTo>
                  <a:lnTo>
                    <a:pt x="218408" y="46594"/>
                  </a:lnTo>
                  <a:lnTo>
                    <a:pt x="218408" y="26209"/>
                  </a:lnTo>
                  <a:lnTo>
                    <a:pt x="34946" y="26209"/>
                  </a:lnTo>
                  <a:lnTo>
                    <a:pt x="34946"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Freeform: Shape 217">
              <a:extLst>
                <a:ext uri="{FF2B5EF4-FFF2-40B4-BE49-F238E27FC236}">
                  <a16:creationId xmlns:a16="http://schemas.microsoft.com/office/drawing/2014/main" id="{5B2CB26D-8C88-6081-EE93-18D855C716CD}"/>
                </a:ext>
              </a:extLst>
            </p:cNvPr>
            <p:cNvSpPr/>
            <p:nvPr/>
          </p:nvSpPr>
          <p:spPr>
            <a:xfrm>
              <a:off x="2769409" y="1799679"/>
              <a:ext cx="795004" cy="55330"/>
            </a:xfrm>
            <a:custGeom>
              <a:avLst/>
              <a:gdLst>
                <a:gd name="csX0" fmla="*/ 795004 w 795004"/>
                <a:gd name="csY0" fmla="*/ 55330 h 55330"/>
                <a:gd name="csX1" fmla="*/ 369837 w 795004"/>
                <a:gd name="csY1" fmla="*/ 55330 h 55330"/>
                <a:gd name="csX2" fmla="*/ 369837 w 795004"/>
                <a:gd name="csY2" fmla="*/ 43682 h 55330"/>
                <a:gd name="csX3" fmla="*/ 273737 w 795004"/>
                <a:gd name="csY3" fmla="*/ 43682 h 55330"/>
                <a:gd name="csX4" fmla="*/ 273737 w 795004"/>
                <a:gd name="csY4" fmla="*/ 23297 h 55330"/>
                <a:gd name="csX5" fmla="*/ 224232 w 795004"/>
                <a:gd name="csY5" fmla="*/ 23297 h 55330"/>
                <a:gd name="csX6" fmla="*/ 224232 w 795004"/>
                <a:gd name="csY6" fmla="*/ 0 h 55330"/>
                <a:gd name="csX7" fmla="*/ 0 w 795004"/>
                <a:gd name="csY7" fmla="*/ 0 h 553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795004" h="55330">
                  <a:moveTo>
                    <a:pt x="795004" y="55330"/>
                  </a:moveTo>
                  <a:lnTo>
                    <a:pt x="369837" y="55330"/>
                  </a:lnTo>
                  <a:lnTo>
                    <a:pt x="369837" y="43682"/>
                  </a:lnTo>
                  <a:lnTo>
                    <a:pt x="273737" y="43682"/>
                  </a:lnTo>
                  <a:lnTo>
                    <a:pt x="273737" y="23297"/>
                  </a:lnTo>
                  <a:lnTo>
                    <a:pt x="224232" y="23297"/>
                  </a:lnTo>
                  <a:lnTo>
                    <a:pt x="224232"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Freeform: Shape 218">
              <a:extLst>
                <a:ext uri="{FF2B5EF4-FFF2-40B4-BE49-F238E27FC236}">
                  <a16:creationId xmlns:a16="http://schemas.microsoft.com/office/drawing/2014/main" id="{814AF4DF-8CD7-B6B8-CB27-DF48A2BA8B73}"/>
                </a:ext>
              </a:extLst>
            </p:cNvPr>
            <p:cNvSpPr/>
            <p:nvPr/>
          </p:nvSpPr>
          <p:spPr>
            <a:xfrm>
              <a:off x="2253967" y="1750173"/>
              <a:ext cx="527090" cy="34945"/>
            </a:xfrm>
            <a:custGeom>
              <a:avLst/>
              <a:gdLst>
                <a:gd name="csX0" fmla="*/ 527090 w 527090"/>
                <a:gd name="csY0" fmla="*/ 34945 h 34945"/>
                <a:gd name="csX1" fmla="*/ 352364 w 527090"/>
                <a:gd name="csY1" fmla="*/ 34945 h 34945"/>
                <a:gd name="csX2" fmla="*/ 352364 w 527090"/>
                <a:gd name="csY2" fmla="*/ 17473 h 34945"/>
                <a:gd name="csX3" fmla="*/ 122308 w 527090"/>
                <a:gd name="csY3" fmla="*/ 17473 h 34945"/>
                <a:gd name="csX4" fmla="*/ 122308 w 527090"/>
                <a:gd name="csY4" fmla="*/ 0 h 34945"/>
                <a:gd name="csX5" fmla="*/ 0 w 527090"/>
                <a:gd name="csY5" fmla="*/ 0 h 34945"/>
              </a:gdLst>
              <a:ahLst/>
              <a:cxnLst>
                <a:cxn ang="0">
                  <a:pos x="csX0" y="csY0"/>
                </a:cxn>
                <a:cxn ang="0">
                  <a:pos x="csX1" y="csY1"/>
                </a:cxn>
                <a:cxn ang="0">
                  <a:pos x="csX2" y="csY2"/>
                </a:cxn>
                <a:cxn ang="0">
                  <a:pos x="csX3" y="csY3"/>
                </a:cxn>
                <a:cxn ang="0">
                  <a:pos x="csX4" y="csY4"/>
                </a:cxn>
                <a:cxn ang="0">
                  <a:pos x="csX5" y="csY5"/>
                </a:cxn>
              </a:cxnLst>
              <a:rect l="l" t="t" r="r" b="b"/>
              <a:pathLst>
                <a:path w="527090" h="34945">
                  <a:moveTo>
                    <a:pt x="527090" y="34945"/>
                  </a:moveTo>
                  <a:lnTo>
                    <a:pt x="352364" y="34945"/>
                  </a:lnTo>
                  <a:lnTo>
                    <a:pt x="352364" y="17473"/>
                  </a:lnTo>
                  <a:lnTo>
                    <a:pt x="122308" y="17473"/>
                  </a:lnTo>
                  <a:lnTo>
                    <a:pt x="122308"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Title 4">
            <a:extLst>
              <a:ext uri="{FF2B5EF4-FFF2-40B4-BE49-F238E27FC236}">
                <a16:creationId xmlns:a16="http://schemas.microsoft.com/office/drawing/2014/main" id="{CA0C07D5-F15D-491A-4EBB-5F410151D175}"/>
              </a:ext>
            </a:extLst>
          </p:cNvPr>
          <p:cNvSpPr>
            <a:spLocks noGrp="1"/>
          </p:cNvSpPr>
          <p:nvPr>
            <p:ph type="title"/>
          </p:nvPr>
        </p:nvSpPr>
        <p:spPr/>
        <p:txBody>
          <a:bodyPr/>
          <a:lstStyle/>
          <a:p>
            <a:r>
              <a:rPr lang="en-US" sz="3200">
                <a:latin typeface="Times New Roman" panose="02020603050405020304" pitchFamily="18" charset="0"/>
                <a:cs typeface="Times New Roman" panose="02020603050405020304" pitchFamily="18" charset="0"/>
              </a:rPr>
              <a:t>SEQUOIA: PFS by </a:t>
            </a:r>
            <a:r>
              <a:rPr lang="en-US" sz="3200" dirty="0">
                <a:latin typeface="Times New Roman" panose="02020603050405020304" pitchFamily="18" charset="0"/>
                <a:cs typeface="Times New Roman" panose="02020603050405020304" pitchFamily="18" charset="0"/>
              </a:rPr>
              <a:t>IRC</a:t>
            </a:r>
            <a:endParaRPr lang="en-US" sz="3200">
              <a:latin typeface="Times New Roman" panose="02020603050405020304" pitchFamily="18" charset="0"/>
              <a:cs typeface="Times New Roman" panose="02020603050405020304" pitchFamily="18" charset="0"/>
            </a:endParaRPr>
          </a:p>
        </p:txBody>
      </p:sp>
      <p:sp>
        <p:nvSpPr>
          <p:cNvPr id="6" name="Content Placeholder 5">
            <a:extLst>
              <a:ext uri="{FF2B5EF4-FFF2-40B4-BE49-F238E27FC236}">
                <a16:creationId xmlns:a16="http://schemas.microsoft.com/office/drawing/2014/main" id="{72B39DEB-88EB-068E-078C-92A86F6CC66E}"/>
              </a:ext>
            </a:extLst>
          </p:cNvPr>
          <p:cNvSpPr>
            <a:spLocks noGrp="1"/>
          </p:cNvSpPr>
          <p:nvPr>
            <p:ph sz="quarter" idx="10"/>
          </p:nvPr>
        </p:nvSpPr>
        <p:spPr/>
        <p:txBody>
          <a:bodyPr/>
          <a:lstStyle/>
          <a:p>
            <a:pPr algn="ctr"/>
            <a:r>
              <a:rPr lang="en-US" altLang="en-US"/>
              <a:t>Tam. ASH 2025. </a:t>
            </a:r>
            <a:r>
              <a:rPr lang="en-US" altLang="en-US" err="1"/>
              <a:t>Abstr</a:t>
            </a:r>
            <a:r>
              <a:rPr lang="en-US" altLang="en-US"/>
              <a:t>. 2129.</a:t>
            </a:r>
            <a:endParaRPr lang="en-US"/>
          </a:p>
        </p:txBody>
      </p:sp>
      <p:sp>
        <p:nvSpPr>
          <p:cNvPr id="7" name="TextBox 6">
            <a:extLst>
              <a:ext uri="{FF2B5EF4-FFF2-40B4-BE49-F238E27FC236}">
                <a16:creationId xmlns:a16="http://schemas.microsoft.com/office/drawing/2014/main" id="{C58D61D2-BB15-2296-CA82-A907197EE180}"/>
              </a:ext>
            </a:extLst>
          </p:cNvPr>
          <p:cNvSpPr txBox="1"/>
          <p:nvPr/>
        </p:nvSpPr>
        <p:spPr bwMode="auto">
          <a:xfrm>
            <a:off x="149798" y="5525176"/>
            <a:ext cx="11740259"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lvl="0" indent="-285750" eaLnBrk="0" fontAlgn="base" hangingPunct="0">
              <a:spcBef>
                <a:spcPct val="50000"/>
              </a:spcBef>
              <a:spcAft>
                <a:spcPct val="0"/>
              </a:spcAft>
              <a:buFont typeface="Arial" panose="020B0604020202020204" pitchFamily="34" charset="0"/>
              <a:buChar char="•"/>
              <a:defRPr/>
            </a:pPr>
            <a:r>
              <a:rPr lang="en-US" dirty="0">
                <a:solidFill>
                  <a:srgbClr val="000000"/>
                </a:solidFill>
                <a:cs typeface="Arial" panose="020B0604020202020204" pitchFamily="34" charset="0"/>
              </a:rPr>
              <a:t>Arms A, B: Zanubrutinib improved PFS vs BR for both mutated </a:t>
            </a:r>
            <a:r>
              <a:rPr lang="en-US" i="1" dirty="0">
                <a:solidFill>
                  <a:srgbClr val="000000"/>
                </a:solidFill>
                <a:cs typeface="Arial" panose="020B0604020202020204" pitchFamily="34" charset="0"/>
              </a:rPr>
              <a:t>IGHV </a:t>
            </a:r>
            <a:r>
              <a:rPr lang="en-US" dirty="0">
                <a:solidFill>
                  <a:srgbClr val="000000"/>
                </a:solidFill>
                <a:cs typeface="Arial" panose="020B0604020202020204" pitchFamily="34" charset="0"/>
              </a:rPr>
              <a:t>and unmutated </a:t>
            </a:r>
            <a:r>
              <a:rPr lang="en-US" i="1" dirty="0">
                <a:solidFill>
                  <a:srgbClr val="000000"/>
                </a:solidFill>
                <a:cs typeface="Arial" panose="020B0604020202020204" pitchFamily="34" charset="0"/>
              </a:rPr>
              <a:t>IGHV</a:t>
            </a:r>
            <a:endParaRPr kumimoji="0" lang="en-US" b="0" i="1" u="none" strike="noStrike" kern="1200" cap="none" spc="0" normalizeH="0" baseline="0" noProof="0" dirty="0">
              <a:ln>
                <a:noFill/>
              </a:ln>
              <a:solidFill>
                <a:srgbClr val="000000"/>
              </a:solidFill>
              <a:effectLst/>
              <a:uLnTx/>
              <a:uFillTx/>
              <a:cs typeface="Arial" panose="020B0604020202020204" pitchFamily="34" charset="0"/>
            </a:endParaRPr>
          </a:p>
          <a:p>
            <a:pPr marL="742950" lvl="1" indent="-285750" eaLnBrk="0" fontAlgn="base" hangingPunct="0">
              <a:spcBef>
                <a:spcPct val="50000"/>
              </a:spcBef>
              <a:spcAft>
                <a:spcPct val="0"/>
              </a:spcAft>
              <a:buFont typeface="Calibri" panose="020F0502020204030204" pitchFamily="34" charset="0"/>
              <a:buChar char="─"/>
              <a:defRPr/>
            </a:pPr>
            <a:r>
              <a:rPr kumimoji="0" lang="en-US" b="0" i="0" u="none" strike="noStrike" kern="1200" cap="none" spc="0" normalizeH="0" baseline="0" noProof="0" dirty="0">
                <a:ln>
                  <a:noFill/>
                </a:ln>
                <a:solidFill>
                  <a:srgbClr val="000000"/>
                </a:solidFill>
                <a:effectLst/>
                <a:uLnTx/>
                <a:uFillTx/>
                <a:cs typeface="Arial" panose="020B0604020202020204" pitchFamily="34" charset="0"/>
              </a:rPr>
              <a:t>PFS was significantly improved with zanubrutinib for mutated </a:t>
            </a:r>
            <a:r>
              <a:rPr kumimoji="0" lang="en-US" b="0" i="1" u="none" strike="noStrike" kern="1200" cap="none" spc="0" normalizeH="0" baseline="0" noProof="0" dirty="0">
                <a:ln>
                  <a:noFill/>
                </a:ln>
                <a:solidFill>
                  <a:srgbClr val="000000"/>
                </a:solidFill>
                <a:effectLst/>
                <a:uLnTx/>
                <a:uFillTx/>
                <a:cs typeface="Arial" panose="020B0604020202020204" pitchFamily="34" charset="0"/>
              </a:rPr>
              <a:t>IGHV</a:t>
            </a:r>
            <a:r>
              <a:rPr kumimoji="0" lang="en-US" b="0" i="0" u="none" strike="noStrike" kern="1200" cap="none" spc="0" normalizeH="0" baseline="0" noProof="0" dirty="0">
                <a:ln>
                  <a:noFill/>
                </a:ln>
                <a:solidFill>
                  <a:srgbClr val="000000"/>
                </a:solidFill>
                <a:effectLst/>
                <a:uLnTx/>
                <a:uFillTx/>
                <a:cs typeface="Arial" panose="020B0604020202020204" pitchFamily="34" charset="0"/>
              </a:rPr>
              <a:t> (HR: 0.22; </a:t>
            </a:r>
            <a:r>
              <a:rPr kumimoji="0" lang="en-US" b="0" i="1" u="none" strike="noStrike" kern="1200" cap="none" spc="0" normalizeH="0" baseline="0" noProof="0" dirty="0">
                <a:ln>
                  <a:noFill/>
                </a:ln>
                <a:solidFill>
                  <a:srgbClr val="000000"/>
                </a:solidFill>
                <a:effectLst/>
                <a:uLnTx/>
                <a:uFillTx/>
                <a:cs typeface="Arial" panose="020B0604020202020204" pitchFamily="34" charset="0"/>
              </a:rPr>
              <a:t>P</a:t>
            </a:r>
            <a:r>
              <a:rPr kumimoji="0" lang="en-US" b="0" i="0" u="none" strike="noStrike" kern="1200" cap="none" spc="0" normalizeH="0" baseline="0" noProof="0" dirty="0">
                <a:ln>
                  <a:noFill/>
                </a:ln>
                <a:solidFill>
                  <a:srgbClr val="000000"/>
                </a:solidFill>
                <a:effectLst/>
                <a:uLnTx/>
                <a:uFillTx/>
                <a:cs typeface="Arial" panose="020B0604020202020204" pitchFamily="34" charset="0"/>
              </a:rPr>
              <a:t> &lt;.0001) </a:t>
            </a:r>
          </a:p>
        </p:txBody>
      </p:sp>
      <p:sp>
        <p:nvSpPr>
          <p:cNvPr id="3" name="TextBox 2">
            <a:extLst>
              <a:ext uri="{FF2B5EF4-FFF2-40B4-BE49-F238E27FC236}">
                <a16:creationId xmlns:a16="http://schemas.microsoft.com/office/drawing/2014/main" id="{44C40E88-2C86-CC1B-CC99-885BF8452B2C}"/>
              </a:ext>
            </a:extLst>
          </p:cNvPr>
          <p:cNvSpPr txBox="1"/>
          <p:nvPr/>
        </p:nvSpPr>
        <p:spPr bwMode="auto">
          <a:xfrm rot="16200000">
            <a:off x="38540" y="2990329"/>
            <a:ext cx="3019851" cy="276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a:solidFill>
                  <a:schemeClr val="tx1">
                    <a:lumMod val="75000"/>
                    <a:lumOff val="25000"/>
                  </a:schemeClr>
                </a:solidFill>
                <a:latin typeface="Poppins Medium" panose="00000600000000000000" pitchFamily="2" charset="0"/>
                <a:cs typeface="Poppins Medium" panose="00000600000000000000" pitchFamily="2" charset="0"/>
              </a:rPr>
              <a:t>PFS (%)</a:t>
            </a:r>
            <a:endParaRPr lang="en-US" sz="2400">
              <a:solidFill>
                <a:schemeClr val="tx1">
                  <a:lumMod val="75000"/>
                  <a:lumOff val="25000"/>
                </a:schemeClr>
              </a:solidFill>
              <a:latin typeface="Poppins Medium" panose="00000600000000000000" pitchFamily="2" charset="0"/>
              <a:cs typeface="Poppins Medium" panose="00000600000000000000" pitchFamily="2" charset="0"/>
            </a:endParaRPr>
          </a:p>
        </p:txBody>
      </p:sp>
      <p:sp>
        <p:nvSpPr>
          <p:cNvPr id="229" name="TextBox 228">
            <a:extLst>
              <a:ext uri="{FF2B5EF4-FFF2-40B4-BE49-F238E27FC236}">
                <a16:creationId xmlns:a16="http://schemas.microsoft.com/office/drawing/2014/main" id="{E3E34800-EA2C-5392-395B-41EDE834296E}"/>
              </a:ext>
            </a:extLst>
          </p:cNvPr>
          <p:cNvSpPr txBox="1"/>
          <p:nvPr/>
        </p:nvSpPr>
        <p:spPr>
          <a:xfrm>
            <a:off x="7907518" y="1093438"/>
            <a:ext cx="3607811" cy="384185"/>
          </a:xfrm>
          <a:prstGeom prst="rect">
            <a:avLst/>
          </a:prstGeom>
        </p:spPr>
        <p:txBody>
          <a:bodyPr vert="horz" wrap="square" lIns="0" tIns="0" rIns="0" bIns="0" rtlCol="0">
            <a:noAutofit/>
          </a:bodyPr>
          <a:lstStyle/>
          <a:p>
            <a:pPr algn="l"/>
            <a:r>
              <a:rPr lang="en-US" sz="1400"/>
              <a:t>Median follow-up (Arms A,</a:t>
            </a:r>
            <a:r>
              <a:rPr lang="en-US" sz="1400" dirty="0"/>
              <a:t> </a:t>
            </a:r>
            <a:r>
              <a:rPr lang="en-US" sz="1400"/>
              <a:t>B): 72.8 </a:t>
            </a:r>
            <a:r>
              <a:rPr lang="en-US" sz="1400" err="1"/>
              <a:t>mo</a:t>
            </a:r>
            <a:endParaRPr lang="en-US" sz="1400"/>
          </a:p>
          <a:p>
            <a:pPr algn="l"/>
            <a:r>
              <a:rPr lang="en-US" sz="1400"/>
              <a:t>Median follow-up (Arm C): 76.7 </a:t>
            </a:r>
            <a:r>
              <a:rPr lang="en-US" sz="1400" err="1"/>
              <a:t>mo</a:t>
            </a:r>
            <a:endParaRPr lang="en-US" sz="1400"/>
          </a:p>
        </p:txBody>
      </p:sp>
      <p:sp>
        <p:nvSpPr>
          <p:cNvPr id="231" name="TextBox 230">
            <a:extLst>
              <a:ext uri="{FF2B5EF4-FFF2-40B4-BE49-F238E27FC236}">
                <a16:creationId xmlns:a16="http://schemas.microsoft.com/office/drawing/2014/main" id="{D3AFBAE3-26B7-37B5-0195-E105C8E6BD6B}"/>
              </a:ext>
            </a:extLst>
          </p:cNvPr>
          <p:cNvSpPr txBox="1"/>
          <p:nvPr/>
        </p:nvSpPr>
        <p:spPr>
          <a:xfrm>
            <a:off x="2333106" y="4297385"/>
            <a:ext cx="6663986" cy="215615"/>
          </a:xfrm>
          <a:prstGeom prst="rect">
            <a:avLst/>
          </a:prstGeom>
        </p:spPr>
        <p:txBody>
          <a:bodyPr vert="horz" wrap="square" lIns="0" tIns="0" rIns="0" bIns="0" rtlCol="0">
            <a:noAutofit/>
          </a:bodyPr>
          <a:lstStyle/>
          <a:p>
            <a:pPr algn="l"/>
            <a:r>
              <a:rPr lang="en-US" sz="1600"/>
              <a:t>Arms A,</a:t>
            </a:r>
            <a:r>
              <a:rPr lang="en-US" sz="1600" dirty="0"/>
              <a:t> </a:t>
            </a:r>
            <a:r>
              <a:rPr lang="en-US" sz="1600"/>
              <a:t>B (Zanubrutinib vs BR): </a:t>
            </a:r>
            <a:r>
              <a:rPr lang="it-IT" sz="1600"/>
              <a:t>HR: 0.28; 95% CI: 0.20-0.38; </a:t>
            </a:r>
            <a:r>
              <a:rPr lang="it-IT" sz="1600" i="1" dirty="0"/>
              <a:t>P</a:t>
            </a:r>
            <a:r>
              <a:rPr lang="it-IT" sz="1600"/>
              <a:t> &lt;.0001</a:t>
            </a:r>
            <a:endParaRPr lang="en-US" sz="1600"/>
          </a:p>
        </p:txBody>
      </p:sp>
      <p:sp>
        <p:nvSpPr>
          <p:cNvPr id="201" name="TextBox 200">
            <a:extLst>
              <a:ext uri="{FF2B5EF4-FFF2-40B4-BE49-F238E27FC236}">
                <a16:creationId xmlns:a16="http://schemas.microsoft.com/office/drawing/2014/main" id="{4B66E1B2-2179-6EB7-85F9-19334C840189}"/>
              </a:ext>
            </a:extLst>
          </p:cNvPr>
          <p:cNvSpPr txBox="1"/>
          <p:nvPr/>
        </p:nvSpPr>
        <p:spPr bwMode="auto">
          <a:xfrm>
            <a:off x="669280" y="4864663"/>
            <a:ext cx="145905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spcAft>
                <a:spcPct val="0"/>
              </a:spcAft>
              <a:defRPr/>
            </a:pPr>
            <a:r>
              <a:rPr lang="en-US" sz="1000" b="1">
                <a:solidFill>
                  <a:srgbClr val="000000"/>
                </a:solidFill>
              </a:rPr>
              <a:t>Patients at risk, n</a:t>
            </a:r>
            <a:br>
              <a:rPr lang="en-US" sz="1000" b="1">
                <a:solidFill>
                  <a:srgbClr val="000000"/>
                </a:solidFill>
              </a:rPr>
            </a:br>
            <a:r>
              <a:rPr lang="en-US" sz="1000">
                <a:solidFill>
                  <a:srgbClr val="E1471D"/>
                </a:solidFill>
              </a:rPr>
              <a:t>Arm A: Zanubrutinib</a:t>
            </a:r>
            <a:br>
              <a:rPr lang="en-US" sz="1000">
                <a:solidFill>
                  <a:srgbClr val="E1471D"/>
                </a:solidFill>
              </a:rPr>
            </a:br>
            <a:r>
              <a:rPr lang="en-US" sz="1000">
                <a:solidFill>
                  <a:schemeClr val="bg1">
                    <a:lumMod val="50000"/>
                  </a:schemeClr>
                </a:solidFill>
              </a:rPr>
              <a:t>Arm B: BR</a:t>
            </a:r>
            <a:br>
              <a:rPr lang="en-US" sz="1000">
                <a:solidFill>
                  <a:srgbClr val="015873"/>
                </a:solidFill>
              </a:rPr>
            </a:br>
            <a:r>
              <a:rPr lang="en-US" sz="1000">
                <a:solidFill>
                  <a:schemeClr val="accent1">
                    <a:lumMod val="60000"/>
                    <a:lumOff val="40000"/>
                  </a:schemeClr>
                </a:solidFill>
              </a:rPr>
              <a:t>Arm C: Zanubrutinib</a:t>
            </a:r>
          </a:p>
        </p:txBody>
      </p:sp>
      <p:sp>
        <p:nvSpPr>
          <p:cNvPr id="4" name="TextBox 3">
            <a:extLst>
              <a:ext uri="{FF2B5EF4-FFF2-40B4-BE49-F238E27FC236}">
                <a16:creationId xmlns:a16="http://schemas.microsoft.com/office/drawing/2014/main" id="{CB375612-A04B-722F-ADD2-2020D93F7B7F}"/>
              </a:ext>
            </a:extLst>
          </p:cNvPr>
          <p:cNvSpPr txBox="1"/>
          <p:nvPr/>
        </p:nvSpPr>
        <p:spPr bwMode="auto">
          <a:xfrm>
            <a:off x="2545378" y="4791609"/>
            <a:ext cx="69147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eaLnBrk="0" fontAlgn="base" hangingPunct="0">
              <a:spcBef>
                <a:spcPct val="50000"/>
              </a:spcBef>
              <a:spcAft>
                <a:spcPct val="0"/>
              </a:spcAft>
              <a:defRPr/>
            </a:pPr>
            <a:r>
              <a:rPr lang="en-US">
                <a:solidFill>
                  <a:schemeClr val="tx1">
                    <a:lumMod val="75000"/>
                    <a:lumOff val="25000"/>
                  </a:schemeClr>
                </a:solidFill>
                <a:latin typeface="Poppins Medium" panose="00000600000000000000" pitchFamily="2" charset="0"/>
                <a:cs typeface="Poppins Medium" panose="00000600000000000000" pitchFamily="2" charset="0"/>
              </a:rPr>
              <a:t>Mo</a:t>
            </a:r>
            <a:endParaRPr lang="en-US" sz="2400">
              <a:solidFill>
                <a:schemeClr val="tx1">
                  <a:lumMod val="75000"/>
                  <a:lumOff val="25000"/>
                </a:schemeClr>
              </a:solidFill>
              <a:latin typeface="Poppins Medium" panose="00000600000000000000" pitchFamily="2" charset="0"/>
              <a:cs typeface="Poppins Medium" panose="00000600000000000000" pitchFamily="2" charset="0"/>
            </a:endParaRPr>
          </a:p>
        </p:txBody>
      </p:sp>
      <p:grpSp>
        <p:nvGrpSpPr>
          <p:cNvPr id="108" name="Group 107">
            <a:extLst>
              <a:ext uri="{FF2B5EF4-FFF2-40B4-BE49-F238E27FC236}">
                <a16:creationId xmlns:a16="http://schemas.microsoft.com/office/drawing/2014/main" id="{3E49A50B-5DD1-A606-1DD8-2FACB3125DE5}"/>
              </a:ext>
            </a:extLst>
          </p:cNvPr>
          <p:cNvGrpSpPr/>
          <p:nvPr/>
        </p:nvGrpSpPr>
        <p:grpSpPr>
          <a:xfrm>
            <a:off x="2046559" y="5018551"/>
            <a:ext cx="9275907" cy="553998"/>
            <a:chOff x="2046559" y="4931002"/>
            <a:chExt cx="9275907" cy="553998"/>
          </a:xfrm>
        </p:grpSpPr>
        <p:sp>
          <p:nvSpPr>
            <p:cNvPr id="71" name="TextBox 70">
              <a:extLst>
                <a:ext uri="{FF2B5EF4-FFF2-40B4-BE49-F238E27FC236}">
                  <a16:creationId xmlns:a16="http://schemas.microsoft.com/office/drawing/2014/main" id="{EA8E3509-269D-0723-5720-2518265196A7}"/>
                </a:ext>
              </a:extLst>
            </p:cNvPr>
            <p:cNvSpPr txBox="1"/>
            <p:nvPr/>
          </p:nvSpPr>
          <p:spPr bwMode="auto">
            <a:xfrm>
              <a:off x="2046559" y="4931002"/>
              <a:ext cx="4138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241</a:t>
              </a:r>
              <a:br>
                <a:rPr lang="en-US" sz="1000">
                  <a:solidFill>
                    <a:srgbClr val="000000"/>
                  </a:solidFill>
                </a:rPr>
              </a:br>
              <a:r>
                <a:rPr lang="en-US" sz="1000">
                  <a:solidFill>
                    <a:srgbClr val="000000"/>
                  </a:solidFill>
                </a:rPr>
                <a:t>238</a:t>
              </a:r>
              <a:br>
                <a:rPr lang="en-US" sz="1000">
                  <a:solidFill>
                    <a:srgbClr val="000000"/>
                  </a:solidFill>
                </a:rPr>
              </a:br>
              <a:r>
                <a:rPr lang="en-US" sz="1000">
                  <a:solidFill>
                    <a:srgbClr val="000000"/>
                  </a:solidFill>
                </a:rPr>
                <a:t>110</a:t>
              </a:r>
            </a:p>
          </p:txBody>
        </p:sp>
        <p:sp>
          <p:nvSpPr>
            <p:cNvPr id="233" name="TextBox 232">
              <a:extLst>
                <a:ext uri="{FF2B5EF4-FFF2-40B4-BE49-F238E27FC236}">
                  <a16:creationId xmlns:a16="http://schemas.microsoft.com/office/drawing/2014/main" id="{D6655747-DD84-8281-8269-BE43FA9BFEF1}"/>
                </a:ext>
              </a:extLst>
            </p:cNvPr>
            <p:cNvSpPr txBox="1"/>
            <p:nvPr/>
          </p:nvSpPr>
          <p:spPr bwMode="auto">
            <a:xfrm>
              <a:off x="2344443" y="4931002"/>
              <a:ext cx="41389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238</a:t>
              </a:r>
              <a:br>
                <a:rPr lang="en-US" sz="1000">
                  <a:solidFill>
                    <a:srgbClr val="000000"/>
                  </a:solidFill>
                </a:rPr>
              </a:br>
              <a:r>
                <a:rPr lang="en-US" sz="1000">
                  <a:solidFill>
                    <a:srgbClr val="000000"/>
                  </a:solidFill>
                </a:rPr>
                <a:t>218</a:t>
              </a:r>
              <a:br>
                <a:rPr lang="en-US" sz="1000">
                  <a:solidFill>
                    <a:srgbClr val="000000"/>
                  </a:solidFill>
                </a:rPr>
              </a:br>
              <a:r>
                <a:rPr lang="en-US" sz="1000">
                  <a:solidFill>
                    <a:srgbClr val="000000"/>
                  </a:solidFill>
                </a:rPr>
                <a:t>109</a:t>
              </a:r>
            </a:p>
          </p:txBody>
        </p:sp>
        <p:grpSp>
          <p:nvGrpSpPr>
            <p:cNvPr id="107" name="Group 106">
              <a:extLst>
                <a:ext uri="{FF2B5EF4-FFF2-40B4-BE49-F238E27FC236}">
                  <a16:creationId xmlns:a16="http://schemas.microsoft.com/office/drawing/2014/main" id="{2BB3682F-B110-278F-AEF5-566F0E65051E}"/>
                </a:ext>
              </a:extLst>
            </p:cNvPr>
            <p:cNvGrpSpPr/>
            <p:nvPr/>
          </p:nvGrpSpPr>
          <p:grpSpPr>
            <a:xfrm>
              <a:off x="2642328" y="4931002"/>
              <a:ext cx="8680138" cy="553998"/>
              <a:chOff x="2642328" y="4931002"/>
              <a:chExt cx="8680138" cy="553998"/>
            </a:xfrm>
          </p:grpSpPr>
          <p:sp>
            <p:nvSpPr>
              <p:cNvPr id="232" name="TextBox 231">
                <a:extLst>
                  <a:ext uri="{FF2B5EF4-FFF2-40B4-BE49-F238E27FC236}">
                    <a16:creationId xmlns:a16="http://schemas.microsoft.com/office/drawing/2014/main" id="{FC5BD663-81F8-F7C1-B3CF-54D46AE41E22}"/>
                  </a:ext>
                </a:extLst>
              </p:cNvPr>
              <p:cNvSpPr txBox="1"/>
              <p:nvPr/>
            </p:nvSpPr>
            <p:spPr bwMode="auto">
              <a:xfrm>
                <a:off x="2642328" y="4931002"/>
                <a:ext cx="41389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234</a:t>
                </a:r>
                <a:br>
                  <a:rPr lang="en-US" sz="1000">
                    <a:solidFill>
                      <a:srgbClr val="000000"/>
                    </a:solidFill>
                  </a:rPr>
                </a:br>
                <a:r>
                  <a:rPr lang="en-US" sz="1000">
                    <a:solidFill>
                      <a:srgbClr val="000000"/>
                    </a:solidFill>
                  </a:rPr>
                  <a:t>212</a:t>
                </a:r>
                <a:br>
                  <a:rPr lang="en-US" sz="1000">
                    <a:solidFill>
                      <a:srgbClr val="000000"/>
                    </a:solidFill>
                  </a:rPr>
                </a:br>
                <a:r>
                  <a:rPr lang="en-US" sz="1000">
                    <a:solidFill>
                      <a:srgbClr val="000000"/>
                    </a:solidFill>
                  </a:rPr>
                  <a:t>105</a:t>
                </a:r>
              </a:p>
            </p:txBody>
          </p:sp>
          <p:sp>
            <p:nvSpPr>
              <p:cNvPr id="234" name="TextBox 233">
                <a:extLst>
                  <a:ext uri="{FF2B5EF4-FFF2-40B4-BE49-F238E27FC236}">
                    <a16:creationId xmlns:a16="http://schemas.microsoft.com/office/drawing/2014/main" id="{E8B8DAD8-EE3E-E736-976E-E7470FE50693}"/>
                  </a:ext>
                </a:extLst>
              </p:cNvPr>
              <p:cNvSpPr txBox="1"/>
              <p:nvPr/>
            </p:nvSpPr>
            <p:spPr bwMode="auto">
              <a:xfrm>
                <a:off x="2940213" y="4931002"/>
                <a:ext cx="41389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230</a:t>
                </a:r>
                <a:br>
                  <a:rPr lang="en-US" sz="1000">
                    <a:solidFill>
                      <a:srgbClr val="000000"/>
                    </a:solidFill>
                  </a:rPr>
                </a:br>
                <a:r>
                  <a:rPr lang="en-US" sz="1000">
                    <a:solidFill>
                      <a:srgbClr val="000000"/>
                    </a:solidFill>
                  </a:rPr>
                  <a:t>201</a:t>
                </a:r>
                <a:br>
                  <a:rPr lang="en-US" sz="1000">
                    <a:solidFill>
                      <a:srgbClr val="000000"/>
                    </a:solidFill>
                  </a:rPr>
                </a:br>
                <a:r>
                  <a:rPr lang="en-US" sz="1000">
                    <a:solidFill>
                      <a:srgbClr val="000000"/>
                    </a:solidFill>
                  </a:rPr>
                  <a:t>104</a:t>
                </a:r>
              </a:p>
            </p:txBody>
          </p:sp>
          <p:sp>
            <p:nvSpPr>
              <p:cNvPr id="235" name="TextBox 234">
                <a:extLst>
                  <a:ext uri="{FF2B5EF4-FFF2-40B4-BE49-F238E27FC236}">
                    <a16:creationId xmlns:a16="http://schemas.microsoft.com/office/drawing/2014/main" id="{EE8D864E-9B3A-6D77-4B6A-6E2336CED2A5}"/>
                  </a:ext>
                </a:extLst>
              </p:cNvPr>
              <p:cNvSpPr txBox="1"/>
              <p:nvPr/>
            </p:nvSpPr>
            <p:spPr bwMode="auto">
              <a:xfrm>
                <a:off x="3238098" y="4931002"/>
                <a:ext cx="41389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228</a:t>
                </a:r>
                <a:br>
                  <a:rPr lang="en-US" sz="1000">
                    <a:solidFill>
                      <a:srgbClr val="000000"/>
                    </a:solidFill>
                  </a:rPr>
                </a:br>
                <a:r>
                  <a:rPr lang="en-US" sz="1000">
                    <a:solidFill>
                      <a:srgbClr val="000000"/>
                    </a:solidFill>
                  </a:rPr>
                  <a:t>192</a:t>
                </a:r>
                <a:br>
                  <a:rPr lang="en-US" sz="1000">
                    <a:solidFill>
                      <a:srgbClr val="000000"/>
                    </a:solidFill>
                  </a:rPr>
                </a:br>
                <a:r>
                  <a:rPr lang="en-US" sz="1000">
                    <a:solidFill>
                      <a:srgbClr val="000000"/>
                    </a:solidFill>
                  </a:rPr>
                  <a:t>104</a:t>
                </a:r>
              </a:p>
            </p:txBody>
          </p:sp>
          <p:grpSp>
            <p:nvGrpSpPr>
              <p:cNvPr id="106" name="Group 105">
                <a:extLst>
                  <a:ext uri="{FF2B5EF4-FFF2-40B4-BE49-F238E27FC236}">
                    <a16:creationId xmlns:a16="http://schemas.microsoft.com/office/drawing/2014/main" id="{2A52118A-50C0-2B94-E26C-6D8076054A20}"/>
                  </a:ext>
                </a:extLst>
              </p:cNvPr>
              <p:cNvGrpSpPr/>
              <p:nvPr/>
            </p:nvGrpSpPr>
            <p:grpSpPr>
              <a:xfrm>
                <a:off x="3528771" y="4931002"/>
                <a:ext cx="7793695" cy="553998"/>
                <a:chOff x="3528771" y="4931002"/>
                <a:chExt cx="7793695" cy="553998"/>
              </a:xfrm>
            </p:grpSpPr>
            <p:sp>
              <p:nvSpPr>
                <p:cNvPr id="236" name="TextBox 235">
                  <a:extLst>
                    <a:ext uri="{FF2B5EF4-FFF2-40B4-BE49-F238E27FC236}">
                      <a16:creationId xmlns:a16="http://schemas.microsoft.com/office/drawing/2014/main" id="{D1300C50-BCC3-3DD0-F185-9733DF9D9B77}"/>
                    </a:ext>
                  </a:extLst>
                </p:cNvPr>
                <p:cNvSpPr txBox="1"/>
                <p:nvPr/>
              </p:nvSpPr>
              <p:spPr bwMode="auto">
                <a:xfrm>
                  <a:off x="3834670" y="4931002"/>
                  <a:ext cx="41229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220</a:t>
                  </a:r>
                  <a:br>
                    <a:rPr lang="en-US" sz="1000">
                      <a:solidFill>
                        <a:srgbClr val="000000"/>
                      </a:solidFill>
                    </a:rPr>
                  </a:br>
                  <a:r>
                    <a:rPr lang="en-US" sz="1000">
                      <a:solidFill>
                        <a:srgbClr val="000000"/>
                      </a:solidFill>
                    </a:rPr>
                    <a:t>180</a:t>
                  </a:r>
                  <a:br>
                    <a:rPr lang="en-US" sz="1000">
                      <a:solidFill>
                        <a:srgbClr val="000000"/>
                      </a:solidFill>
                    </a:rPr>
                  </a:br>
                  <a:r>
                    <a:rPr lang="en-US" sz="1000">
                      <a:solidFill>
                        <a:srgbClr val="000000"/>
                      </a:solidFill>
                    </a:rPr>
                    <a:t>98</a:t>
                  </a:r>
                </a:p>
              </p:txBody>
            </p:sp>
            <p:sp>
              <p:nvSpPr>
                <p:cNvPr id="237" name="TextBox 236">
                  <a:extLst>
                    <a:ext uri="{FF2B5EF4-FFF2-40B4-BE49-F238E27FC236}">
                      <a16:creationId xmlns:a16="http://schemas.microsoft.com/office/drawing/2014/main" id="{95CE6C4A-AEBE-3264-2142-6FF1A074F256}"/>
                    </a:ext>
                  </a:extLst>
                </p:cNvPr>
                <p:cNvSpPr txBox="1"/>
                <p:nvPr/>
              </p:nvSpPr>
              <p:spPr bwMode="auto">
                <a:xfrm>
                  <a:off x="3528771" y="4931002"/>
                  <a:ext cx="42832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224</a:t>
                  </a:r>
                  <a:br>
                    <a:rPr lang="en-US" sz="1000">
                      <a:solidFill>
                        <a:srgbClr val="000000"/>
                      </a:solidFill>
                    </a:rPr>
                  </a:br>
                  <a:r>
                    <a:rPr lang="en-US" sz="1000">
                      <a:solidFill>
                        <a:srgbClr val="000000"/>
                      </a:solidFill>
                    </a:rPr>
                    <a:t>187</a:t>
                  </a:r>
                  <a:br>
                    <a:rPr lang="en-US" sz="1000">
                      <a:solidFill>
                        <a:srgbClr val="000000"/>
                      </a:solidFill>
                    </a:rPr>
                  </a:br>
                  <a:r>
                    <a:rPr lang="en-US" sz="1000">
                      <a:solidFill>
                        <a:srgbClr val="000000"/>
                      </a:solidFill>
                    </a:rPr>
                    <a:t>101</a:t>
                  </a:r>
                </a:p>
              </p:txBody>
            </p:sp>
            <p:sp>
              <p:nvSpPr>
                <p:cNvPr id="238" name="TextBox 237">
                  <a:extLst>
                    <a:ext uri="{FF2B5EF4-FFF2-40B4-BE49-F238E27FC236}">
                      <a16:creationId xmlns:a16="http://schemas.microsoft.com/office/drawing/2014/main" id="{6C5209AF-CFF2-C019-BDD7-992AA86F0C68}"/>
                    </a:ext>
                  </a:extLst>
                </p:cNvPr>
                <p:cNvSpPr txBox="1"/>
                <p:nvPr/>
              </p:nvSpPr>
              <p:spPr bwMode="auto">
                <a:xfrm>
                  <a:off x="4148585" y="4931002"/>
                  <a:ext cx="3802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214</a:t>
                  </a:r>
                  <a:br>
                    <a:rPr lang="en-US" sz="1000">
                      <a:solidFill>
                        <a:srgbClr val="000000"/>
                      </a:solidFill>
                    </a:rPr>
                  </a:br>
                  <a:r>
                    <a:rPr lang="en-US" sz="1000">
                      <a:solidFill>
                        <a:srgbClr val="000000"/>
                      </a:solidFill>
                    </a:rPr>
                    <a:t>174</a:t>
                  </a:r>
                  <a:br>
                    <a:rPr lang="en-US" sz="1000">
                      <a:solidFill>
                        <a:srgbClr val="000000"/>
                      </a:solidFill>
                    </a:rPr>
                  </a:br>
                  <a:r>
                    <a:rPr lang="en-US" sz="1000">
                      <a:solidFill>
                        <a:srgbClr val="000000"/>
                      </a:solidFill>
                    </a:rPr>
                    <a:t>96</a:t>
                  </a:r>
                </a:p>
              </p:txBody>
            </p:sp>
            <p:sp>
              <p:nvSpPr>
                <p:cNvPr id="239" name="TextBox 238">
                  <a:extLst>
                    <a:ext uri="{FF2B5EF4-FFF2-40B4-BE49-F238E27FC236}">
                      <a16:creationId xmlns:a16="http://schemas.microsoft.com/office/drawing/2014/main" id="{32F8B529-8318-6861-078A-D88056CE522D}"/>
                    </a:ext>
                  </a:extLst>
                </p:cNvPr>
                <p:cNvSpPr txBox="1"/>
                <p:nvPr/>
              </p:nvSpPr>
              <p:spPr bwMode="auto">
                <a:xfrm>
                  <a:off x="4427234" y="4931002"/>
                  <a:ext cx="4187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208</a:t>
                  </a:r>
                  <a:br>
                    <a:rPr lang="en-US" sz="1000">
                      <a:solidFill>
                        <a:srgbClr val="000000"/>
                      </a:solidFill>
                    </a:rPr>
                  </a:br>
                  <a:r>
                    <a:rPr lang="en-US" sz="1000">
                      <a:solidFill>
                        <a:srgbClr val="000000"/>
                      </a:solidFill>
                    </a:rPr>
                    <a:t>163</a:t>
                  </a:r>
                  <a:br>
                    <a:rPr lang="en-US" sz="1000">
                      <a:solidFill>
                        <a:srgbClr val="000000"/>
                      </a:solidFill>
                    </a:rPr>
                  </a:br>
                  <a:r>
                    <a:rPr lang="en-US" sz="1000">
                      <a:solidFill>
                        <a:srgbClr val="000000"/>
                      </a:solidFill>
                    </a:rPr>
                    <a:t>94</a:t>
                  </a:r>
                </a:p>
              </p:txBody>
            </p:sp>
            <p:sp>
              <p:nvSpPr>
                <p:cNvPr id="240" name="TextBox 239">
                  <a:extLst>
                    <a:ext uri="{FF2B5EF4-FFF2-40B4-BE49-F238E27FC236}">
                      <a16:creationId xmlns:a16="http://schemas.microsoft.com/office/drawing/2014/main" id="{DB9FB665-E646-A146-F07C-68A3EEF3AF69}"/>
                    </a:ext>
                  </a:extLst>
                </p:cNvPr>
                <p:cNvSpPr txBox="1"/>
                <p:nvPr/>
              </p:nvSpPr>
              <p:spPr bwMode="auto">
                <a:xfrm>
                  <a:off x="5042240" y="4931002"/>
                  <a:ext cx="3802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201</a:t>
                  </a:r>
                  <a:br>
                    <a:rPr lang="en-US" sz="1000">
                      <a:solidFill>
                        <a:srgbClr val="000000"/>
                      </a:solidFill>
                    </a:rPr>
                  </a:br>
                  <a:r>
                    <a:rPr lang="en-US" sz="1000">
                      <a:solidFill>
                        <a:srgbClr val="000000"/>
                      </a:solidFill>
                    </a:rPr>
                    <a:t>142</a:t>
                  </a:r>
                  <a:br>
                    <a:rPr lang="en-US" sz="1000">
                      <a:solidFill>
                        <a:srgbClr val="000000"/>
                      </a:solidFill>
                    </a:rPr>
                  </a:br>
                  <a:r>
                    <a:rPr lang="en-US" sz="1000">
                      <a:solidFill>
                        <a:srgbClr val="000000"/>
                      </a:solidFill>
                    </a:rPr>
                    <a:t>89</a:t>
                  </a:r>
                </a:p>
              </p:txBody>
            </p:sp>
            <p:sp>
              <p:nvSpPr>
                <p:cNvPr id="241" name="TextBox 240">
                  <a:extLst>
                    <a:ext uri="{FF2B5EF4-FFF2-40B4-BE49-F238E27FC236}">
                      <a16:creationId xmlns:a16="http://schemas.microsoft.com/office/drawing/2014/main" id="{6A374EB8-179D-A5DB-80C5-DE842A7D3F1A}"/>
                    </a:ext>
                  </a:extLst>
                </p:cNvPr>
                <p:cNvSpPr txBox="1"/>
                <p:nvPr/>
              </p:nvSpPr>
              <p:spPr bwMode="auto">
                <a:xfrm>
                  <a:off x="4724317" y="4931002"/>
                  <a:ext cx="42030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206</a:t>
                  </a:r>
                  <a:br>
                    <a:rPr lang="en-US" sz="1000">
                      <a:solidFill>
                        <a:srgbClr val="000000"/>
                      </a:solidFill>
                    </a:rPr>
                  </a:br>
                  <a:r>
                    <a:rPr lang="en-US" sz="1000">
                      <a:solidFill>
                        <a:srgbClr val="000000"/>
                      </a:solidFill>
                    </a:rPr>
                    <a:t>157</a:t>
                  </a:r>
                  <a:br>
                    <a:rPr lang="en-US" sz="1000">
                      <a:solidFill>
                        <a:srgbClr val="000000"/>
                      </a:solidFill>
                    </a:rPr>
                  </a:br>
                  <a:r>
                    <a:rPr lang="en-US" sz="1000">
                      <a:solidFill>
                        <a:srgbClr val="000000"/>
                      </a:solidFill>
                    </a:rPr>
                    <a:t>93</a:t>
                  </a:r>
                </a:p>
              </p:txBody>
            </p:sp>
            <p:sp>
              <p:nvSpPr>
                <p:cNvPr id="242" name="TextBox 241">
                  <a:extLst>
                    <a:ext uri="{FF2B5EF4-FFF2-40B4-BE49-F238E27FC236}">
                      <a16:creationId xmlns:a16="http://schemas.microsoft.com/office/drawing/2014/main" id="{F6025470-19FF-34B5-2E67-49D88D41B367}"/>
                    </a:ext>
                  </a:extLst>
                </p:cNvPr>
                <p:cNvSpPr txBox="1"/>
                <p:nvPr/>
              </p:nvSpPr>
              <p:spPr bwMode="auto">
                <a:xfrm>
                  <a:off x="5320889" y="4931002"/>
                  <a:ext cx="41870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200</a:t>
                  </a:r>
                  <a:br>
                    <a:rPr lang="en-US" sz="1000">
                      <a:solidFill>
                        <a:srgbClr val="000000"/>
                      </a:solidFill>
                    </a:rPr>
                  </a:br>
                  <a:r>
                    <a:rPr lang="en-US" sz="1000">
                      <a:solidFill>
                        <a:srgbClr val="000000"/>
                      </a:solidFill>
                    </a:rPr>
                    <a:t>135</a:t>
                  </a:r>
                  <a:br>
                    <a:rPr lang="en-US" sz="1000">
                      <a:solidFill>
                        <a:srgbClr val="000000"/>
                      </a:solidFill>
                    </a:rPr>
                  </a:br>
                  <a:r>
                    <a:rPr lang="en-US" sz="1000">
                      <a:solidFill>
                        <a:srgbClr val="000000"/>
                      </a:solidFill>
                    </a:rPr>
                    <a:t>89</a:t>
                  </a:r>
                </a:p>
              </p:txBody>
            </p:sp>
            <p:sp>
              <p:nvSpPr>
                <p:cNvPr id="243" name="TextBox 242">
                  <a:extLst>
                    <a:ext uri="{FF2B5EF4-FFF2-40B4-BE49-F238E27FC236}">
                      <a16:creationId xmlns:a16="http://schemas.microsoft.com/office/drawing/2014/main" id="{C9293954-A44D-5F5D-A056-22A56DC26618}"/>
                    </a:ext>
                  </a:extLst>
                </p:cNvPr>
                <p:cNvSpPr txBox="1"/>
                <p:nvPr/>
              </p:nvSpPr>
              <p:spPr bwMode="auto">
                <a:xfrm>
                  <a:off x="5634002" y="4931002"/>
                  <a:ext cx="38824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196</a:t>
                  </a:r>
                  <a:br>
                    <a:rPr lang="en-US" sz="1000">
                      <a:solidFill>
                        <a:srgbClr val="000000"/>
                      </a:solidFill>
                    </a:rPr>
                  </a:br>
                  <a:r>
                    <a:rPr lang="en-US" sz="1000">
                      <a:solidFill>
                        <a:srgbClr val="000000"/>
                      </a:solidFill>
                    </a:rPr>
                    <a:t>117</a:t>
                  </a:r>
                  <a:br>
                    <a:rPr lang="en-US" sz="1000">
                      <a:solidFill>
                        <a:srgbClr val="000000"/>
                      </a:solidFill>
                    </a:rPr>
                  </a:br>
                  <a:r>
                    <a:rPr lang="en-US" sz="1000">
                      <a:solidFill>
                        <a:srgbClr val="000000"/>
                      </a:solidFill>
                    </a:rPr>
                    <a:t>88</a:t>
                  </a:r>
                </a:p>
              </p:txBody>
            </p:sp>
            <p:sp>
              <p:nvSpPr>
                <p:cNvPr id="244" name="TextBox 243">
                  <a:extLst>
                    <a:ext uri="{FF2B5EF4-FFF2-40B4-BE49-F238E27FC236}">
                      <a16:creationId xmlns:a16="http://schemas.microsoft.com/office/drawing/2014/main" id="{FDA10257-A989-B34B-814F-FC4CB9BBD266}"/>
                    </a:ext>
                  </a:extLst>
                </p:cNvPr>
                <p:cNvSpPr txBox="1"/>
                <p:nvPr/>
              </p:nvSpPr>
              <p:spPr bwMode="auto">
                <a:xfrm>
                  <a:off x="6233780" y="4931002"/>
                  <a:ext cx="38023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191</a:t>
                  </a:r>
                  <a:br>
                    <a:rPr lang="en-US" sz="1000">
                      <a:solidFill>
                        <a:srgbClr val="000000"/>
                      </a:solidFill>
                    </a:rPr>
                  </a:br>
                  <a:r>
                    <a:rPr lang="en-US" sz="1000">
                      <a:solidFill>
                        <a:srgbClr val="000000"/>
                      </a:solidFill>
                    </a:rPr>
                    <a:t>102</a:t>
                  </a:r>
                  <a:br>
                    <a:rPr lang="en-US" sz="1000">
                      <a:solidFill>
                        <a:srgbClr val="000000"/>
                      </a:solidFill>
                    </a:rPr>
                  </a:br>
                  <a:r>
                    <a:rPr lang="en-US" sz="1000">
                      <a:solidFill>
                        <a:srgbClr val="000000"/>
                      </a:solidFill>
                    </a:rPr>
                    <a:t>82</a:t>
                  </a:r>
                </a:p>
              </p:txBody>
            </p:sp>
            <p:sp>
              <p:nvSpPr>
                <p:cNvPr id="245" name="TextBox 244">
                  <a:extLst>
                    <a:ext uri="{FF2B5EF4-FFF2-40B4-BE49-F238E27FC236}">
                      <a16:creationId xmlns:a16="http://schemas.microsoft.com/office/drawing/2014/main" id="{281A07D2-9B6D-1311-4317-7997447532E7}"/>
                    </a:ext>
                  </a:extLst>
                </p:cNvPr>
                <p:cNvSpPr txBox="1"/>
                <p:nvPr/>
              </p:nvSpPr>
              <p:spPr bwMode="auto">
                <a:xfrm>
                  <a:off x="5935895" y="4931002"/>
                  <a:ext cx="3802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193</a:t>
                  </a:r>
                  <a:br>
                    <a:rPr lang="en-US" sz="1000">
                      <a:solidFill>
                        <a:srgbClr val="000000"/>
                      </a:solidFill>
                    </a:rPr>
                  </a:br>
                  <a:r>
                    <a:rPr lang="en-US" sz="1000">
                      <a:solidFill>
                        <a:srgbClr val="000000"/>
                      </a:solidFill>
                    </a:rPr>
                    <a:t>111</a:t>
                  </a:r>
                  <a:br>
                    <a:rPr lang="en-US" sz="1000">
                      <a:solidFill>
                        <a:srgbClr val="000000"/>
                      </a:solidFill>
                    </a:rPr>
                  </a:br>
                  <a:r>
                    <a:rPr lang="en-US" sz="1000">
                      <a:solidFill>
                        <a:srgbClr val="000000"/>
                      </a:solidFill>
                    </a:rPr>
                    <a:t>85</a:t>
                  </a:r>
                </a:p>
              </p:txBody>
            </p:sp>
            <p:sp>
              <p:nvSpPr>
                <p:cNvPr id="246" name="TextBox 245">
                  <a:extLst>
                    <a:ext uri="{FF2B5EF4-FFF2-40B4-BE49-F238E27FC236}">
                      <a16:creationId xmlns:a16="http://schemas.microsoft.com/office/drawing/2014/main" id="{A762C324-0659-CC5A-70F2-834143AC2FA9}"/>
                    </a:ext>
                  </a:extLst>
                </p:cNvPr>
                <p:cNvSpPr txBox="1"/>
                <p:nvPr/>
              </p:nvSpPr>
              <p:spPr bwMode="auto">
                <a:xfrm>
                  <a:off x="6528459" y="4931002"/>
                  <a:ext cx="38664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188</a:t>
                  </a:r>
                  <a:br>
                    <a:rPr lang="en-US" sz="1000">
                      <a:solidFill>
                        <a:srgbClr val="000000"/>
                      </a:solidFill>
                    </a:rPr>
                  </a:br>
                  <a:r>
                    <a:rPr lang="en-US" sz="1000">
                      <a:solidFill>
                        <a:srgbClr val="000000"/>
                      </a:solidFill>
                    </a:rPr>
                    <a:t>95</a:t>
                  </a:r>
                  <a:br>
                    <a:rPr lang="en-US" sz="1000">
                      <a:solidFill>
                        <a:srgbClr val="000000"/>
                      </a:solidFill>
                    </a:rPr>
                  </a:br>
                  <a:r>
                    <a:rPr lang="en-US" sz="1000">
                      <a:solidFill>
                        <a:srgbClr val="000000"/>
                      </a:solidFill>
                    </a:rPr>
                    <a:t>81</a:t>
                  </a:r>
                </a:p>
              </p:txBody>
            </p:sp>
            <p:sp>
              <p:nvSpPr>
                <p:cNvPr id="247" name="TextBox 246">
                  <a:extLst>
                    <a:ext uri="{FF2B5EF4-FFF2-40B4-BE49-F238E27FC236}">
                      <a16:creationId xmlns:a16="http://schemas.microsoft.com/office/drawing/2014/main" id="{FF919C08-3F2B-D88F-A61F-45948C95FC24}"/>
                    </a:ext>
                  </a:extLst>
                </p:cNvPr>
                <p:cNvSpPr txBox="1"/>
                <p:nvPr/>
              </p:nvSpPr>
              <p:spPr bwMode="auto">
                <a:xfrm>
                  <a:off x="6825542" y="4931002"/>
                  <a:ext cx="38824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186</a:t>
                  </a:r>
                  <a:br>
                    <a:rPr lang="en-US" sz="1000">
                      <a:solidFill>
                        <a:srgbClr val="000000"/>
                      </a:solidFill>
                    </a:rPr>
                  </a:br>
                  <a:r>
                    <a:rPr lang="en-US" sz="1000">
                      <a:solidFill>
                        <a:srgbClr val="000000"/>
                      </a:solidFill>
                    </a:rPr>
                    <a:t>94</a:t>
                  </a:r>
                  <a:br>
                    <a:rPr lang="en-US" sz="1000">
                      <a:solidFill>
                        <a:srgbClr val="000000"/>
                      </a:solidFill>
                    </a:rPr>
                  </a:br>
                  <a:r>
                    <a:rPr lang="en-US" sz="1000">
                      <a:solidFill>
                        <a:srgbClr val="000000"/>
                      </a:solidFill>
                    </a:rPr>
                    <a:t>80</a:t>
                  </a:r>
                </a:p>
              </p:txBody>
            </p:sp>
            <p:sp>
              <p:nvSpPr>
                <p:cNvPr id="248" name="TextBox 247">
                  <a:extLst>
                    <a:ext uri="{FF2B5EF4-FFF2-40B4-BE49-F238E27FC236}">
                      <a16:creationId xmlns:a16="http://schemas.microsoft.com/office/drawing/2014/main" id="{BD8415AF-7425-3E77-B424-BFC3869CD967}"/>
                    </a:ext>
                  </a:extLst>
                </p:cNvPr>
                <p:cNvSpPr txBox="1"/>
                <p:nvPr/>
              </p:nvSpPr>
              <p:spPr bwMode="auto">
                <a:xfrm>
                  <a:off x="7421312" y="4931002"/>
                  <a:ext cx="38824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169</a:t>
                  </a:r>
                  <a:br>
                    <a:rPr lang="en-US" sz="1000">
                      <a:solidFill>
                        <a:srgbClr val="000000"/>
                      </a:solidFill>
                    </a:rPr>
                  </a:br>
                  <a:r>
                    <a:rPr lang="en-US" sz="1000">
                      <a:solidFill>
                        <a:srgbClr val="000000"/>
                      </a:solidFill>
                    </a:rPr>
                    <a:t>78</a:t>
                  </a:r>
                  <a:br>
                    <a:rPr lang="en-US" sz="1000">
                      <a:solidFill>
                        <a:srgbClr val="000000"/>
                      </a:solidFill>
                    </a:rPr>
                  </a:br>
                  <a:r>
                    <a:rPr lang="en-US" sz="1000">
                      <a:solidFill>
                        <a:srgbClr val="000000"/>
                      </a:solidFill>
                    </a:rPr>
                    <a:t>77</a:t>
                  </a:r>
                </a:p>
              </p:txBody>
            </p:sp>
            <p:sp>
              <p:nvSpPr>
                <p:cNvPr id="249" name="TextBox 248">
                  <a:extLst>
                    <a:ext uri="{FF2B5EF4-FFF2-40B4-BE49-F238E27FC236}">
                      <a16:creationId xmlns:a16="http://schemas.microsoft.com/office/drawing/2014/main" id="{77718418-E304-A1E7-42F4-397A326D1915}"/>
                    </a:ext>
                  </a:extLst>
                </p:cNvPr>
                <p:cNvSpPr txBox="1"/>
                <p:nvPr/>
              </p:nvSpPr>
              <p:spPr bwMode="auto">
                <a:xfrm>
                  <a:off x="7127435" y="4931002"/>
                  <a:ext cx="3802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175</a:t>
                  </a:r>
                  <a:br>
                    <a:rPr lang="en-US" sz="1000">
                      <a:solidFill>
                        <a:srgbClr val="000000"/>
                      </a:solidFill>
                    </a:rPr>
                  </a:br>
                  <a:r>
                    <a:rPr lang="en-US" sz="1000">
                      <a:solidFill>
                        <a:srgbClr val="000000"/>
                      </a:solidFill>
                    </a:rPr>
                    <a:t>80</a:t>
                  </a:r>
                  <a:br>
                    <a:rPr lang="en-US" sz="1000">
                      <a:solidFill>
                        <a:srgbClr val="000000"/>
                      </a:solidFill>
                    </a:rPr>
                  </a:br>
                  <a:r>
                    <a:rPr lang="en-US" sz="1000">
                      <a:solidFill>
                        <a:srgbClr val="000000"/>
                      </a:solidFill>
                    </a:rPr>
                    <a:t>78</a:t>
                  </a:r>
                </a:p>
              </p:txBody>
            </p:sp>
            <p:sp>
              <p:nvSpPr>
                <p:cNvPr id="250" name="TextBox 249">
                  <a:extLst>
                    <a:ext uri="{FF2B5EF4-FFF2-40B4-BE49-F238E27FC236}">
                      <a16:creationId xmlns:a16="http://schemas.microsoft.com/office/drawing/2014/main" id="{1DF34D62-23D2-57CE-A32E-D0F25CDF63F5}"/>
                    </a:ext>
                  </a:extLst>
                </p:cNvPr>
                <p:cNvSpPr txBox="1"/>
                <p:nvPr/>
              </p:nvSpPr>
              <p:spPr bwMode="auto">
                <a:xfrm>
                  <a:off x="7720000" y="4931002"/>
                  <a:ext cx="3866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154</a:t>
                  </a:r>
                  <a:br>
                    <a:rPr lang="en-US" sz="1000">
                      <a:solidFill>
                        <a:srgbClr val="000000"/>
                      </a:solidFill>
                    </a:rPr>
                  </a:br>
                  <a:r>
                    <a:rPr lang="en-US" sz="1000">
                      <a:solidFill>
                        <a:srgbClr val="000000"/>
                      </a:solidFill>
                    </a:rPr>
                    <a:t>66</a:t>
                  </a:r>
                  <a:br>
                    <a:rPr lang="en-US" sz="1000">
                      <a:solidFill>
                        <a:srgbClr val="000000"/>
                      </a:solidFill>
                    </a:rPr>
                  </a:br>
                  <a:r>
                    <a:rPr lang="en-US" sz="1000">
                      <a:solidFill>
                        <a:srgbClr val="000000"/>
                      </a:solidFill>
                    </a:rPr>
                    <a:t>71</a:t>
                  </a:r>
                </a:p>
              </p:txBody>
            </p:sp>
            <p:sp>
              <p:nvSpPr>
                <p:cNvPr id="251" name="TextBox 250">
                  <a:extLst>
                    <a:ext uri="{FF2B5EF4-FFF2-40B4-BE49-F238E27FC236}">
                      <a16:creationId xmlns:a16="http://schemas.microsoft.com/office/drawing/2014/main" id="{BBDF0915-E08E-C159-CB52-C79B7F065EBA}"/>
                    </a:ext>
                  </a:extLst>
                </p:cNvPr>
                <p:cNvSpPr txBox="1"/>
                <p:nvPr/>
              </p:nvSpPr>
              <p:spPr bwMode="auto">
                <a:xfrm>
                  <a:off x="8017884" y="4931002"/>
                  <a:ext cx="38664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148</a:t>
                  </a:r>
                  <a:br>
                    <a:rPr lang="en-US" sz="1000">
                      <a:solidFill>
                        <a:srgbClr val="000000"/>
                      </a:solidFill>
                    </a:rPr>
                  </a:br>
                  <a:r>
                    <a:rPr lang="en-US" sz="1000">
                      <a:solidFill>
                        <a:srgbClr val="000000"/>
                      </a:solidFill>
                    </a:rPr>
                    <a:t>61</a:t>
                  </a:r>
                  <a:br>
                    <a:rPr lang="en-US" sz="1000">
                      <a:solidFill>
                        <a:srgbClr val="000000"/>
                      </a:solidFill>
                    </a:rPr>
                  </a:br>
                  <a:r>
                    <a:rPr lang="en-US" sz="1000">
                      <a:solidFill>
                        <a:srgbClr val="000000"/>
                      </a:solidFill>
                    </a:rPr>
                    <a:t>68</a:t>
                  </a:r>
                </a:p>
              </p:txBody>
            </p:sp>
            <p:sp>
              <p:nvSpPr>
                <p:cNvPr id="252" name="TextBox 251">
                  <a:extLst>
                    <a:ext uri="{FF2B5EF4-FFF2-40B4-BE49-F238E27FC236}">
                      <a16:creationId xmlns:a16="http://schemas.microsoft.com/office/drawing/2014/main" id="{EFDC0A1E-3C83-6058-0061-31559FBB802C}"/>
                    </a:ext>
                  </a:extLst>
                </p:cNvPr>
                <p:cNvSpPr txBox="1"/>
                <p:nvPr/>
              </p:nvSpPr>
              <p:spPr bwMode="auto">
                <a:xfrm>
                  <a:off x="8616860" y="4931002"/>
                  <a:ext cx="3802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124</a:t>
                  </a:r>
                  <a:br>
                    <a:rPr lang="en-US" sz="1000">
                      <a:solidFill>
                        <a:srgbClr val="000000"/>
                      </a:solidFill>
                    </a:rPr>
                  </a:br>
                  <a:r>
                    <a:rPr lang="en-US" sz="1000">
                      <a:solidFill>
                        <a:srgbClr val="000000"/>
                      </a:solidFill>
                    </a:rPr>
                    <a:t>49</a:t>
                  </a:r>
                  <a:br>
                    <a:rPr lang="en-US" sz="1000">
                      <a:solidFill>
                        <a:srgbClr val="000000"/>
                      </a:solidFill>
                    </a:rPr>
                  </a:br>
                  <a:r>
                    <a:rPr lang="en-US" sz="1000">
                      <a:solidFill>
                        <a:srgbClr val="000000"/>
                      </a:solidFill>
                    </a:rPr>
                    <a:t>58</a:t>
                  </a:r>
                </a:p>
              </p:txBody>
            </p:sp>
            <p:sp>
              <p:nvSpPr>
                <p:cNvPr id="253" name="TextBox 252">
                  <a:extLst>
                    <a:ext uri="{FF2B5EF4-FFF2-40B4-BE49-F238E27FC236}">
                      <a16:creationId xmlns:a16="http://schemas.microsoft.com/office/drawing/2014/main" id="{08337129-6DFC-E753-E772-4FF242FC8C39}"/>
                    </a:ext>
                  </a:extLst>
                </p:cNvPr>
                <p:cNvSpPr txBox="1"/>
                <p:nvPr/>
              </p:nvSpPr>
              <p:spPr bwMode="auto">
                <a:xfrm>
                  <a:off x="8314967" y="4931002"/>
                  <a:ext cx="38824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128</a:t>
                  </a:r>
                  <a:br>
                    <a:rPr lang="en-US" sz="1000">
                      <a:solidFill>
                        <a:srgbClr val="000000"/>
                      </a:solidFill>
                    </a:rPr>
                  </a:br>
                  <a:r>
                    <a:rPr lang="en-US" sz="1000">
                      <a:solidFill>
                        <a:srgbClr val="000000"/>
                      </a:solidFill>
                    </a:rPr>
                    <a:t>53</a:t>
                  </a:r>
                  <a:br>
                    <a:rPr lang="en-US" sz="1000">
                      <a:solidFill>
                        <a:srgbClr val="000000"/>
                      </a:solidFill>
                    </a:rPr>
                  </a:br>
                  <a:r>
                    <a:rPr lang="en-US" sz="1000">
                      <a:solidFill>
                        <a:srgbClr val="000000"/>
                      </a:solidFill>
                    </a:rPr>
                    <a:t>60</a:t>
                  </a:r>
                </a:p>
              </p:txBody>
            </p:sp>
            <p:sp>
              <p:nvSpPr>
                <p:cNvPr id="254" name="TextBox 253">
                  <a:extLst>
                    <a:ext uri="{FF2B5EF4-FFF2-40B4-BE49-F238E27FC236}">
                      <a16:creationId xmlns:a16="http://schemas.microsoft.com/office/drawing/2014/main" id="{D1C161D2-813E-4C42-C820-ED8934644244}"/>
                    </a:ext>
                  </a:extLst>
                </p:cNvPr>
                <p:cNvSpPr txBox="1"/>
                <p:nvPr/>
              </p:nvSpPr>
              <p:spPr bwMode="auto">
                <a:xfrm>
                  <a:off x="8932378" y="4931002"/>
                  <a:ext cx="34496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95</a:t>
                  </a:r>
                  <a:br>
                    <a:rPr lang="en-US" sz="1000">
                      <a:solidFill>
                        <a:srgbClr val="000000"/>
                      </a:solidFill>
                    </a:rPr>
                  </a:br>
                  <a:r>
                    <a:rPr lang="en-US" sz="1000">
                      <a:solidFill>
                        <a:srgbClr val="000000"/>
                      </a:solidFill>
                    </a:rPr>
                    <a:t>33</a:t>
                  </a:r>
                  <a:br>
                    <a:rPr lang="en-US" sz="1000">
                      <a:solidFill>
                        <a:srgbClr val="000000"/>
                      </a:solidFill>
                    </a:rPr>
                  </a:br>
                  <a:r>
                    <a:rPr lang="en-US" sz="1000">
                      <a:solidFill>
                        <a:srgbClr val="000000"/>
                      </a:solidFill>
                    </a:rPr>
                    <a:t>46</a:t>
                  </a:r>
                </a:p>
              </p:txBody>
            </p:sp>
            <p:sp>
              <p:nvSpPr>
                <p:cNvPr id="255" name="TextBox 254">
                  <a:extLst>
                    <a:ext uri="{FF2B5EF4-FFF2-40B4-BE49-F238E27FC236}">
                      <a16:creationId xmlns:a16="http://schemas.microsoft.com/office/drawing/2014/main" id="{86690A21-EBC4-9F87-7B0E-6532B5E975EE}"/>
                    </a:ext>
                  </a:extLst>
                </p:cNvPr>
                <p:cNvSpPr txBox="1"/>
                <p:nvPr/>
              </p:nvSpPr>
              <p:spPr bwMode="auto">
                <a:xfrm>
                  <a:off x="9229461" y="4931002"/>
                  <a:ext cx="3465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60</a:t>
                  </a:r>
                  <a:br>
                    <a:rPr lang="en-US" sz="1000">
                      <a:solidFill>
                        <a:srgbClr val="000000"/>
                      </a:solidFill>
                    </a:rPr>
                  </a:br>
                  <a:r>
                    <a:rPr lang="en-US" sz="1000">
                      <a:solidFill>
                        <a:srgbClr val="000000"/>
                      </a:solidFill>
                    </a:rPr>
                    <a:t>25</a:t>
                  </a:r>
                  <a:br>
                    <a:rPr lang="en-US" sz="1000">
                      <a:solidFill>
                        <a:srgbClr val="000000"/>
                      </a:solidFill>
                    </a:rPr>
                  </a:br>
                  <a:r>
                    <a:rPr lang="en-US" sz="1000">
                      <a:solidFill>
                        <a:srgbClr val="000000"/>
                      </a:solidFill>
                    </a:rPr>
                    <a:t>35</a:t>
                  </a:r>
                </a:p>
              </p:txBody>
            </p:sp>
            <p:sp>
              <p:nvSpPr>
                <p:cNvPr id="256" name="TextBox 255">
                  <a:extLst>
                    <a:ext uri="{FF2B5EF4-FFF2-40B4-BE49-F238E27FC236}">
                      <a16:creationId xmlns:a16="http://schemas.microsoft.com/office/drawing/2014/main" id="{8170216B-23D0-0739-6034-072D1402392F}"/>
                    </a:ext>
                  </a:extLst>
                </p:cNvPr>
                <p:cNvSpPr txBox="1"/>
                <p:nvPr/>
              </p:nvSpPr>
              <p:spPr bwMode="auto">
                <a:xfrm>
                  <a:off x="9868512" y="4931002"/>
                  <a:ext cx="26000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7</a:t>
                  </a:r>
                  <a:br>
                    <a:rPr lang="en-US" sz="1000">
                      <a:solidFill>
                        <a:srgbClr val="000000"/>
                      </a:solidFill>
                    </a:rPr>
                  </a:br>
                  <a:r>
                    <a:rPr lang="en-US" sz="1000">
                      <a:solidFill>
                        <a:srgbClr val="000000"/>
                      </a:solidFill>
                    </a:rPr>
                    <a:t>2</a:t>
                  </a:r>
                  <a:br>
                    <a:rPr lang="en-US" sz="1000">
                      <a:solidFill>
                        <a:srgbClr val="000000"/>
                      </a:solidFill>
                    </a:rPr>
                  </a:br>
                  <a:r>
                    <a:rPr lang="en-US" sz="1000">
                      <a:solidFill>
                        <a:srgbClr val="000000"/>
                      </a:solidFill>
                    </a:rPr>
                    <a:t>3</a:t>
                  </a:r>
                </a:p>
              </p:txBody>
            </p:sp>
            <p:sp>
              <p:nvSpPr>
                <p:cNvPr id="257" name="TextBox 256">
                  <a:extLst>
                    <a:ext uri="{FF2B5EF4-FFF2-40B4-BE49-F238E27FC236}">
                      <a16:creationId xmlns:a16="http://schemas.microsoft.com/office/drawing/2014/main" id="{A862485E-FA5F-3D5E-E8FE-E914589B0497}"/>
                    </a:ext>
                  </a:extLst>
                </p:cNvPr>
                <p:cNvSpPr txBox="1"/>
                <p:nvPr/>
              </p:nvSpPr>
              <p:spPr bwMode="auto">
                <a:xfrm>
                  <a:off x="9531354" y="4931002"/>
                  <a:ext cx="33855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28</a:t>
                  </a:r>
                  <a:br>
                    <a:rPr lang="en-US" sz="1000">
                      <a:solidFill>
                        <a:srgbClr val="000000"/>
                      </a:solidFill>
                    </a:rPr>
                  </a:br>
                  <a:r>
                    <a:rPr lang="en-US" sz="1000">
                      <a:solidFill>
                        <a:srgbClr val="000000"/>
                      </a:solidFill>
                    </a:rPr>
                    <a:t>5</a:t>
                  </a:r>
                  <a:br>
                    <a:rPr lang="en-US" sz="1000">
                      <a:solidFill>
                        <a:srgbClr val="000000"/>
                      </a:solidFill>
                    </a:rPr>
                  </a:br>
                  <a:r>
                    <a:rPr lang="en-US" sz="1000">
                      <a:solidFill>
                        <a:srgbClr val="000000"/>
                      </a:solidFill>
                    </a:rPr>
                    <a:t>21</a:t>
                  </a:r>
                </a:p>
              </p:txBody>
            </p:sp>
            <p:sp>
              <p:nvSpPr>
                <p:cNvPr id="258" name="TextBox 257">
                  <a:extLst>
                    <a:ext uri="{FF2B5EF4-FFF2-40B4-BE49-F238E27FC236}">
                      <a16:creationId xmlns:a16="http://schemas.microsoft.com/office/drawing/2014/main" id="{C2E9CE4C-F4C4-07EC-BE86-C0055F0EF5C8}"/>
                    </a:ext>
                  </a:extLst>
                </p:cNvPr>
                <p:cNvSpPr txBox="1"/>
                <p:nvPr/>
              </p:nvSpPr>
              <p:spPr bwMode="auto">
                <a:xfrm>
                  <a:off x="10163993" y="4931002"/>
                  <a:ext cx="26481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2</a:t>
                  </a:r>
                  <a:br>
                    <a:rPr lang="en-US" sz="1000">
                      <a:solidFill>
                        <a:srgbClr val="000000"/>
                      </a:solidFill>
                    </a:rPr>
                  </a:br>
                  <a:r>
                    <a:rPr lang="en-US" sz="1000">
                      <a:solidFill>
                        <a:srgbClr val="000000"/>
                      </a:solidFill>
                    </a:rPr>
                    <a:t>0</a:t>
                  </a:r>
                  <a:br>
                    <a:rPr lang="en-US" sz="1000">
                      <a:solidFill>
                        <a:srgbClr val="000000"/>
                      </a:solidFill>
                    </a:rPr>
                  </a:br>
                  <a:r>
                    <a:rPr lang="en-US" sz="1000">
                      <a:solidFill>
                        <a:srgbClr val="000000"/>
                      </a:solidFill>
                    </a:rPr>
                    <a:t>0</a:t>
                  </a:r>
                </a:p>
              </p:txBody>
            </p:sp>
            <p:sp>
              <p:nvSpPr>
                <p:cNvPr id="259" name="TextBox 258">
                  <a:extLst>
                    <a:ext uri="{FF2B5EF4-FFF2-40B4-BE49-F238E27FC236}">
                      <a16:creationId xmlns:a16="http://schemas.microsoft.com/office/drawing/2014/main" id="{80FF51E8-4B93-314E-3894-0DD25125F14D}"/>
                    </a:ext>
                  </a:extLst>
                </p:cNvPr>
                <p:cNvSpPr txBox="1"/>
                <p:nvPr/>
              </p:nvSpPr>
              <p:spPr bwMode="auto">
                <a:xfrm>
                  <a:off x="10481114" y="4931002"/>
                  <a:ext cx="2263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a:t>
                  </a:r>
                  <a:br>
                    <a:rPr lang="en-US" sz="1000">
                      <a:solidFill>
                        <a:srgbClr val="000000"/>
                      </a:solidFill>
                    </a:rPr>
                  </a:br>
                  <a:br>
                    <a:rPr lang="en-US" sz="1000">
                      <a:solidFill>
                        <a:srgbClr val="000000"/>
                      </a:solidFill>
                    </a:rPr>
                  </a:br>
                  <a:endParaRPr lang="en-US" sz="1000">
                    <a:solidFill>
                      <a:srgbClr val="000000"/>
                    </a:solidFill>
                  </a:endParaRPr>
                </a:p>
              </p:txBody>
            </p:sp>
            <p:sp>
              <p:nvSpPr>
                <p:cNvPr id="260" name="TextBox 259">
                  <a:extLst>
                    <a:ext uri="{FF2B5EF4-FFF2-40B4-BE49-F238E27FC236}">
                      <a16:creationId xmlns:a16="http://schemas.microsoft.com/office/drawing/2014/main" id="{9559912F-6F64-EBB0-484D-B02F3B4B5338}"/>
                    </a:ext>
                  </a:extLst>
                </p:cNvPr>
                <p:cNvSpPr txBox="1"/>
                <p:nvPr/>
              </p:nvSpPr>
              <p:spPr bwMode="auto">
                <a:xfrm>
                  <a:off x="11057650" y="4931002"/>
                  <a:ext cx="26481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0</a:t>
                  </a:r>
                  <a:br>
                    <a:rPr lang="en-US" sz="1000">
                      <a:solidFill>
                        <a:srgbClr val="000000"/>
                      </a:solidFill>
                    </a:rPr>
                  </a:br>
                  <a:br>
                    <a:rPr lang="en-US" sz="1000">
                      <a:solidFill>
                        <a:srgbClr val="000000"/>
                      </a:solidFill>
                    </a:rPr>
                  </a:br>
                  <a:endParaRPr lang="en-US" sz="1000">
                    <a:solidFill>
                      <a:srgbClr val="000000"/>
                    </a:solidFill>
                  </a:endParaRPr>
                </a:p>
              </p:txBody>
            </p:sp>
            <p:sp>
              <p:nvSpPr>
                <p:cNvPr id="261" name="TextBox 260">
                  <a:extLst>
                    <a:ext uri="{FF2B5EF4-FFF2-40B4-BE49-F238E27FC236}">
                      <a16:creationId xmlns:a16="http://schemas.microsoft.com/office/drawing/2014/main" id="{655FB0A8-33F2-9BF1-2EED-136EBE12099D}"/>
                    </a:ext>
                  </a:extLst>
                </p:cNvPr>
                <p:cNvSpPr txBox="1"/>
                <p:nvPr/>
              </p:nvSpPr>
              <p:spPr bwMode="auto">
                <a:xfrm>
                  <a:off x="10778999" y="4931002"/>
                  <a:ext cx="22634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000">
                      <a:solidFill>
                        <a:srgbClr val="000000"/>
                      </a:solidFill>
                    </a:rPr>
                    <a:t>1</a:t>
                  </a:r>
                  <a:br>
                    <a:rPr lang="en-US" sz="1000">
                      <a:solidFill>
                        <a:srgbClr val="000000"/>
                      </a:solidFill>
                    </a:rPr>
                  </a:br>
                  <a:br>
                    <a:rPr lang="en-US" sz="1000">
                      <a:solidFill>
                        <a:srgbClr val="000000"/>
                      </a:solidFill>
                    </a:rPr>
                  </a:br>
                  <a:endParaRPr lang="en-US" sz="1000">
                    <a:solidFill>
                      <a:srgbClr val="000000"/>
                    </a:solidFill>
                  </a:endParaRPr>
                </a:p>
              </p:txBody>
            </p:sp>
          </p:grpSp>
        </p:grpSp>
      </p:grpSp>
      <p:sp>
        <p:nvSpPr>
          <p:cNvPr id="267" name="TextBox 266">
            <a:extLst>
              <a:ext uri="{FF2B5EF4-FFF2-40B4-BE49-F238E27FC236}">
                <a16:creationId xmlns:a16="http://schemas.microsoft.com/office/drawing/2014/main" id="{A52587D1-C530-7C6F-FEE9-8DFBA80BFA96}"/>
              </a:ext>
            </a:extLst>
          </p:cNvPr>
          <p:cNvSpPr txBox="1"/>
          <p:nvPr/>
        </p:nvSpPr>
        <p:spPr bwMode="auto">
          <a:xfrm>
            <a:off x="9215054" y="2074682"/>
            <a:ext cx="1975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chemeClr val="accent1"/>
                </a:solidFill>
                <a:cs typeface="Arial" panose="020B0604020202020204" pitchFamily="34" charset="0"/>
              </a:rPr>
              <a:t>74% (67.2-79.1)*</a:t>
            </a:r>
            <a:endParaRPr lang="en-US" sz="2400">
              <a:solidFill>
                <a:schemeClr val="accent1"/>
              </a:solidFill>
              <a:cs typeface="Arial" panose="020B0604020202020204" pitchFamily="34" charset="0"/>
            </a:endParaRPr>
          </a:p>
        </p:txBody>
      </p:sp>
      <p:sp>
        <p:nvSpPr>
          <p:cNvPr id="269" name="TextBox 268">
            <a:extLst>
              <a:ext uri="{FF2B5EF4-FFF2-40B4-BE49-F238E27FC236}">
                <a16:creationId xmlns:a16="http://schemas.microsoft.com/office/drawing/2014/main" id="{0CBE720E-98AF-26FB-D494-0BBD9D3F7359}"/>
              </a:ext>
            </a:extLst>
          </p:cNvPr>
          <p:cNvSpPr txBox="1"/>
          <p:nvPr/>
        </p:nvSpPr>
        <p:spPr bwMode="auto">
          <a:xfrm>
            <a:off x="9472804" y="3507468"/>
            <a:ext cx="19750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eaLnBrk="0" fontAlgn="base" hangingPunct="0">
              <a:spcBef>
                <a:spcPct val="50000"/>
              </a:spcBef>
              <a:spcAft>
                <a:spcPct val="0"/>
              </a:spcAft>
              <a:defRPr/>
            </a:pPr>
            <a:r>
              <a:rPr lang="en-US">
                <a:solidFill>
                  <a:schemeClr val="bg1">
                    <a:lumMod val="50000"/>
                  </a:schemeClr>
                </a:solidFill>
                <a:cs typeface="Arial" panose="020B0604020202020204" pitchFamily="34" charset="0"/>
              </a:rPr>
              <a:t>32% (25.2-39.9)*</a:t>
            </a:r>
            <a:endParaRPr lang="en-US" sz="2400">
              <a:solidFill>
                <a:schemeClr val="bg1">
                  <a:lumMod val="50000"/>
                </a:schemeClr>
              </a:solidFill>
              <a:cs typeface="Arial" panose="020B0604020202020204" pitchFamily="34" charset="0"/>
            </a:endParaRPr>
          </a:p>
        </p:txBody>
      </p:sp>
      <p:sp>
        <p:nvSpPr>
          <p:cNvPr id="270" name="TextBox 269">
            <a:extLst>
              <a:ext uri="{FF2B5EF4-FFF2-40B4-BE49-F238E27FC236}">
                <a16:creationId xmlns:a16="http://schemas.microsoft.com/office/drawing/2014/main" id="{9D2A4491-873A-0AF1-5935-9F0563E1F65E}"/>
              </a:ext>
            </a:extLst>
          </p:cNvPr>
          <p:cNvSpPr txBox="1"/>
          <p:nvPr/>
        </p:nvSpPr>
        <p:spPr>
          <a:xfrm>
            <a:off x="10408528" y="4297385"/>
            <a:ext cx="1006827" cy="215616"/>
          </a:xfrm>
          <a:prstGeom prst="rect">
            <a:avLst/>
          </a:prstGeom>
        </p:spPr>
        <p:txBody>
          <a:bodyPr vert="horz" wrap="square" lIns="0" tIns="0" rIns="0" bIns="0" rtlCol="0">
            <a:noAutofit/>
          </a:bodyPr>
          <a:lstStyle/>
          <a:p>
            <a:pPr algn="l"/>
            <a:r>
              <a:rPr lang="en-US" sz="1400"/>
              <a:t>*95% CI</a:t>
            </a:r>
          </a:p>
        </p:txBody>
      </p:sp>
      <p:sp>
        <p:nvSpPr>
          <p:cNvPr id="8" name="Freeform: Shape 7">
            <a:extLst>
              <a:ext uri="{FF2B5EF4-FFF2-40B4-BE49-F238E27FC236}">
                <a16:creationId xmlns:a16="http://schemas.microsoft.com/office/drawing/2014/main" id="{8364B648-4E49-FCD5-E06C-DC40402AA215}"/>
              </a:ext>
            </a:extLst>
          </p:cNvPr>
          <p:cNvSpPr/>
          <p:nvPr/>
        </p:nvSpPr>
        <p:spPr>
          <a:xfrm>
            <a:off x="2245112" y="1680117"/>
            <a:ext cx="8987883" cy="2884449"/>
          </a:xfrm>
          <a:custGeom>
            <a:avLst/>
            <a:gdLst>
              <a:gd name="csX0" fmla="*/ 0 w 8987883"/>
              <a:gd name="csY0" fmla="*/ 0 h 2884449"/>
              <a:gd name="csX1" fmla="*/ 0 w 8987883"/>
              <a:gd name="csY1" fmla="*/ 2884449 h 2884449"/>
              <a:gd name="csX2" fmla="*/ 8987883 w 8987883"/>
              <a:gd name="csY2" fmla="*/ 2884449 h 2884449"/>
            </a:gdLst>
            <a:ahLst/>
            <a:cxnLst>
              <a:cxn ang="0">
                <a:pos x="csX0" y="csY0"/>
              </a:cxn>
              <a:cxn ang="0">
                <a:pos x="csX1" y="csY1"/>
              </a:cxn>
              <a:cxn ang="0">
                <a:pos x="csX2" y="csY2"/>
              </a:cxn>
            </a:cxnLst>
            <a:rect l="l" t="t" r="r" b="b"/>
            <a:pathLst>
              <a:path w="8987883" h="2884449">
                <a:moveTo>
                  <a:pt x="0" y="0"/>
                </a:moveTo>
                <a:lnTo>
                  <a:pt x="0" y="2884449"/>
                </a:lnTo>
                <a:lnTo>
                  <a:pt x="8987883" y="2884449"/>
                </a:lnTo>
              </a:path>
            </a:pathLst>
          </a:custGeom>
          <a:noFill/>
          <a:ln w="15875">
            <a:solidFill>
              <a:schemeClr val="tx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34550743-9BD5-FC98-BC9A-69EE1BA937C9}"/>
              </a:ext>
            </a:extLst>
          </p:cNvPr>
          <p:cNvGrpSpPr/>
          <p:nvPr/>
        </p:nvGrpSpPr>
        <p:grpSpPr>
          <a:xfrm>
            <a:off x="2152650" y="1754459"/>
            <a:ext cx="91038" cy="2806140"/>
            <a:chOff x="2046559" y="1754459"/>
            <a:chExt cx="197129" cy="2806140"/>
          </a:xfrm>
        </p:grpSpPr>
        <p:cxnSp>
          <p:nvCxnSpPr>
            <p:cNvPr id="10" name="Straight Connector 9">
              <a:extLst>
                <a:ext uri="{FF2B5EF4-FFF2-40B4-BE49-F238E27FC236}">
                  <a16:creationId xmlns:a16="http://schemas.microsoft.com/office/drawing/2014/main" id="{43CD4AE5-2022-23CF-FB69-4D377BA19C79}"/>
                </a:ext>
              </a:extLst>
            </p:cNvPr>
            <p:cNvCxnSpPr>
              <a:cxnSpLocks/>
            </p:cNvCxnSpPr>
            <p:nvPr/>
          </p:nvCxnSpPr>
          <p:spPr>
            <a:xfrm>
              <a:off x="2046559" y="1754459"/>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E2657AB-9591-0543-CF06-E0DFC09C200D}"/>
                </a:ext>
              </a:extLst>
            </p:cNvPr>
            <p:cNvCxnSpPr>
              <a:cxnSpLocks/>
            </p:cNvCxnSpPr>
            <p:nvPr/>
          </p:nvCxnSpPr>
          <p:spPr>
            <a:xfrm>
              <a:off x="2046559" y="2315687"/>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8F375F7-C277-540F-4F49-801D9CDA9DFE}"/>
                </a:ext>
              </a:extLst>
            </p:cNvPr>
            <p:cNvCxnSpPr>
              <a:cxnSpLocks/>
            </p:cNvCxnSpPr>
            <p:nvPr/>
          </p:nvCxnSpPr>
          <p:spPr>
            <a:xfrm>
              <a:off x="2046559" y="2876915"/>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7BD7E00-9FBC-2E93-B44E-2C2B4FA3D345}"/>
                </a:ext>
              </a:extLst>
            </p:cNvPr>
            <p:cNvCxnSpPr>
              <a:cxnSpLocks/>
            </p:cNvCxnSpPr>
            <p:nvPr/>
          </p:nvCxnSpPr>
          <p:spPr>
            <a:xfrm>
              <a:off x="2046559" y="3438143"/>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B7EB848-3A3E-90B9-4B0F-6A5497490E14}"/>
                </a:ext>
              </a:extLst>
            </p:cNvPr>
            <p:cNvCxnSpPr>
              <a:cxnSpLocks/>
            </p:cNvCxnSpPr>
            <p:nvPr/>
          </p:nvCxnSpPr>
          <p:spPr>
            <a:xfrm>
              <a:off x="2046559" y="3999371"/>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FDA49B3-A658-98CF-B541-B8E04AC72D84}"/>
                </a:ext>
              </a:extLst>
            </p:cNvPr>
            <p:cNvCxnSpPr>
              <a:cxnSpLocks/>
            </p:cNvCxnSpPr>
            <p:nvPr/>
          </p:nvCxnSpPr>
          <p:spPr>
            <a:xfrm>
              <a:off x="2046559" y="4560599"/>
              <a:ext cx="19712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EF1EE701-F6A9-1C8C-1C37-028B91D9B1B7}"/>
              </a:ext>
            </a:extLst>
          </p:cNvPr>
          <p:cNvGrpSpPr/>
          <p:nvPr/>
        </p:nvGrpSpPr>
        <p:grpSpPr>
          <a:xfrm>
            <a:off x="2243688" y="4566819"/>
            <a:ext cx="8931342" cy="68486"/>
            <a:chOff x="2243688" y="4566819"/>
            <a:chExt cx="8931342" cy="141119"/>
          </a:xfrm>
        </p:grpSpPr>
        <p:cxnSp>
          <p:nvCxnSpPr>
            <p:cNvPr id="19" name="Straight Connector 18">
              <a:extLst>
                <a:ext uri="{FF2B5EF4-FFF2-40B4-BE49-F238E27FC236}">
                  <a16:creationId xmlns:a16="http://schemas.microsoft.com/office/drawing/2014/main" id="{9B9E4529-535F-8096-6503-089085318E7D}"/>
                </a:ext>
              </a:extLst>
            </p:cNvPr>
            <p:cNvCxnSpPr>
              <a:cxnSpLocks/>
            </p:cNvCxnSpPr>
            <p:nvPr/>
          </p:nvCxnSpPr>
          <p:spPr>
            <a:xfrm>
              <a:off x="2243688"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D72CF1D-B644-C2A3-A3E5-415E71131BD3}"/>
                </a:ext>
              </a:extLst>
            </p:cNvPr>
            <p:cNvCxnSpPr>
              <a:cxnSpLocks/>
            </p:cNvCxnSpPr>
            <p:nvPr/>
          </p:nvCxnSpPr>
          <p:spPr>
            <a:xfrm>
              <a:off x="2541399"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BE0E740-DD27-F57B-7F75-673808B33856}"/>
                </a:ext>
              </a:extLst>
            </p:cNvPr>
            <p:cNvCxnSpPr>
              <a:cxnSpLocks/>
            </p:cNvCxnSpPr>
            <p:nvPr/>
          </p:nvCxnSpPr>
          <p:spPr>
            <a:xfrm>
              <a:off x="2839110"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AA19F54-94F8-3C64-3FF2-48EF8CB93B3F}"/>
                </a:ext>
              </a:extLst>
            </p:cNvPr>
            <p:cNvCxnSpPr>
              <a:cxnSpLocks/>
            </p:cNvCxnSpPr>
            <p:nvPr/>
          </p:nvCxnSpPr>
          <p:spPr>
            <a:xfrm>
              <a:off x="3136821"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8EBD1C4-2AF9-2D8A-7003-BB231DF58B27}"/>
                </a:ext>
              </a:extLst>
            </p:cNvPr>
            <p:cNvCxnSpPr>
              <a:cxnSpLocks/>
            </p:cNvCxnSpPr>
            <p:nvPr/>
          </p:nvCxnSpPr>
          <p:spPr>
            <a:xfrm>
              <a:off x="3434532"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088C5E9-C9BC-65C1-02AB-FC556392A63F}"/>
                </a:ext>
              </a:extLst>
            </p:cNvPr>
            <p:cNvCxnSpPr>
              <a:cxnSpLocks/>
            </p:cNvCxnSpPr>
            <p:nvPr/>
          </p:nvCxnSpPr>
          <p:spPr>
            <a:xfrm>
              <a:off x="3732243"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390EC53-1A58-DB57-F8D4-A623C7F80A73}"/>
                </a:ext>
              </a:extLst>
            </p:cNvPr>
            <p:cNvCxnSpPr>
              <a:cxnSpLocks/>
            </p:cNvCxnSpPr>
            <p:nvPr/>
          </p:nvCxnSpPr>
          <p:spPr>
            <a:xfrm>
              <a:off x="4029954"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A751AAF-6D17-1357-C3FD-D402B65C94AA}"/>
                </a:ext>
              </a:extLst>
            </p:cNvPr>
            <p:cNvCxnSpPr>
              <a:cxnSpLocks/>
            </p:cNvCxnSpPr>
            <p:nvPr/>
          </p:nvCxnSpPr>
          <p:spPr>
            <a:xfrm>
              <a:off x="4327665"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137F247-A603-26DE-19B5-F5AC29625505}"/>
                </a:ext>
              </a:extLst>
            </p:cNvPr>
            <p:cNvCxnSpPr>
              <a:cxnSpLocks/>
            </p:cNvCxnSpPr>
            <p:nvPr/>
          </p:nvCxnSpPr>
          <p:spPr>
            <a:xfrm>
              <a:off x="4625376"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A4F962A-1CC9-8F63-A715-E669889CABA6}"/>
                </a:ext>
              </a:extLst>
            </p:cNvPr>
            <p:cNvCxnSpPr>
              <a:cxnSpLocks/>
            </p:cNvCxnSpPr>
            <p:nvPr/>
          </p:nvCxnSpPr>
          <p:spPr>
            <a:xfrm>
              <a:off x="4923087"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FB99194-79EB-454B-7E98-C98138EC6264}"/>
                </a:ext>
              </a:extLst>
            </p:cNvPr>
            <p:cNvCxnSpPr>
              <a:cxnSpLocks/>
            </p:cNvCxnSpPr>
            <p:nvPr/>
          </p:nvCxnSpPr>
          <p:spPr>
            <a:xfrm>
              <a:off x="5220798"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EFEF047-0C78-1E9B-3C0B-D7A21A644695}"/>
                </a:ext>
              </a:extLst>
            </p:cNvPr>
            <p:cNvCxnSpPr>
              <a:cxnSpLocks/>
            </p:cNvCxnSpPr>
            <p:nvPr/>
          </p:nvCxnSpPr>
          <p:spPr>
            <a:xfrm>
              <a:off x="5518509"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F8F2223-5D07-1A2E-059A-42B5067EF728}"/>
                </a:ext>
              </a:extLst>
            </p:cNvPr>
            <p:cNvCxnSpPr>
              <a:cxnSpLocks/>
            </p:cNvCxnSpPr>
            <p:nvPr/>
          </p:nvCxnSpPr>
          <p:spPr>
            <a:xfrm>
              <a:off x="5816220"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9D01FF2-69A7-ADA1-3337-2F523979B7ED}"/>
                </a:ext>
              </a:extLst>
            </p:cNvPr>
            <p:cNvCxnSpPr>
              <a:cxnSpLocks/>
            </p:cNvCxnSpPr>
            <p:nvPr/>
          </p:nvCxnSpPr>
          <p:spPr>
            <a:xfrm>
              <a:off x="6113931"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9956F0F-201F-3548-46B6-F25129EDEE60}"/>
                </a:ext>
              </a:extLst>
            </p:cNvPr>
            <p:cNvCxnSpPr>
              <a:cxnSpLocks/>
            </p:cNvCxnSpPr>
            <p:nvPr/>
          </p:nvCxnSpPr>
          <p:spPr>
            <a:xfrm>
              <a:off x="6411642"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47BCD3-9C22-24DB-CD21-75EB4B1C112B}"/>
                </a:ext>
              </a:extLst>
            </p:cNvPr>
            <p:cNvCxnSpPr>
              <a:cxnSpLocks/>
            </p:cNvCxnSpPr>
            <p:nvPr/>
          </p:nvCxnSpPr>
          <p:spPr>
            <a:xfrm>
              <a:off x="6709353"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746CF0E-857A-3B02-A902-C3974D8A586E}"/>
                </a:ext>
              </a:extLst>
            </p:cNvPr>
            <p:cNvCxnSpPr>
              <a:cxnSpLocks/>
            </p:cNvCxnSpPr>
            <p:nvPr/>
          </p:nvCxnSpPr>
          <p:spPr>
            <a:xfrm>
              <a:off x="7007064"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BD96842-2121-D3F6-7D8A-BADE31C90E69}"/>
                </a:ext>
              </a:extLst>
            </p:cNvPr>
            <p:cNvCxnSpPr>
              <a:cxnSpLocks/>
            </p:cNvCxnSpPr>
            <p:nvPr/>
          </p:nvCxnSpPr>
          <p:spPr>
            <a:xfrm>
              <a:off x="7304775"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ED468F8-B912-94B9-74B3-AED90E787DBE}"/>
                </a:ext>
              </a:extLst>
            </p:cNvPr>
            <p:cNvCxnSpPr>
              <a:cxnSpLocks/>
            </p:cNvCxnSpPr>
            <p:nvPr/>
          </p:nvCxnSpPr>
          <p:spPr>
            <a:xfrm>
              <a:off x="7602486"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7F435E7-39A7-2F01-FD0B-C301AC113496}"/>
                </a:ext>
              </a:extLst>
            </p:cNvPr>
            <p:cNvCxnSpPr>
              <a:cxnSpLocks/>
            </p:cNvCxnSpPr>
            <p:nvPr/>
          </p:nvCxnSpPr>
          <p:spPr>
            <a:xfrm>
              <a:off x="7900197"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415BBD8-239D-B37A-36F1-65109AB27DC4}"/>
                </a:ext>
              </a:extLst>
            </p:cNvPr>
            <p:cNvCxnSpPr>
              <a:cxnSpLocks/>
            </p:cNvCxnSpPr>
            <p:nvPr/>
          </p:nvCxnSpPr>
          <p:spPr>
            <a:xfrm>
              <a:off x="8197908"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5427AC8-3BAC-A5D1-9CE0-F6488447344C}"/>
                </a:ext>
              </a:extLst>
            </p:cNvPr>
            <p:cNvCxnSpPr>
              <a:cxnSpLocks/>
            </p:cNvCxnSpPr>
            <p:nvPr/>
          </p:nvCxnSpPr>
          <p:spPr>
            <a:xfrm>
              <a:off x="8495619"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E4094AC-699A-B3A8-000F-2049EFFB3C03}"/>
                </a:ext>
              </a:extLst>
            </p:cNvPr>
            <p:cNvCxnSpPr>
              <a:cxnSpLocks/>
            </p:cNvCxnSpPr>
            <p:nvPr/>
          </p:nvCxnSpPr>
          <p:spPr>
            <a:xfrm>
              <a:off x="8793330"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A2245212-B61B-47BA-59BE-26451341894E}"/>
                </a:ext>
              </a:extLst>
            </p:cNvPr>
            <p:cNvCxnSpPr>
              <a:cxnSpLocks/>
            </p:cNvCxnSpPr>
            <p:nvPr/>
          </p:nvCxnSpPr>
          <p:spPr>
            <a:xfrm>
              <a:off x="9091041"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D4F6013-B412-0EF7-C71F-66AFE54DDE20}"/>
                </a:ext>
              </a:extLst>
            </p:cNvPr>
            <p:cNvCxnSpPr>
              <a:cxnSpLocks/>
            </p:cNvCxnSpPr>
            <p:nvPr/>
          </p:nvCxnSpPr>
          <p:spPr>
            <a:xfrm>
              <a:off x="9388752"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EC92ABAA-9C6D-AA70-07B4-5911C07109E9}"/>
                </a:ext>
              </a:extLst>
            </p:cNvPr>
            <p:cNvCxnSpPr>
              <a:cxnSpLocks/>
            </p:cNvCxnSpPr>
            <p:nvPr/>
          </p:nvCxnSpPr>
          <p:spPr>
            <a:xfrm>
              <a:off x="9686463"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C65AAF36-5A50-0DD0-5A8B-BE5D63562D10}"/>
                </a:ext>
              </a:extLst>
            </p:cNvPr>
            <p:cNvCxnSpPr>
              <a:cxnSpLocks/>
            </p:cNvCxnSpPr>
            <p:nvPr/>
          </p:nvCxnSpPr>
          <p:spPr>
            <a:xfrm>
              <a:off x="9984174"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19065D8A-0C5F-CCA1-D343-7071A7138FF4}"/>
                </a:ext>
              </a:extLst>
            </p:cNvPr>
            <p:cNvCxnSpPr>
              <a:cxnSpLocks/>
            </p:cNvCxnSpPr>
            <p:nvPr/>
          </p:nvCxnSpPr>
          <p:spPr>
            <a:xfrm>
              <a:off x="10281885"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82857760-245C-375A-5DD8-AF4610CCF318}"/>
                </a:ext>
              </a:extLst>
            </p:cNvPr>
            <p:cNvCxnSpPr>
              <a:cxnSpLocks/>
            </p:cNvCxnSpPr>
            <p:nvPr/>
          </p:nvCxnSpPr>
          <p:spPr>
            <a:xfrm>
              <a:off x="10579596"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9F86E331-402C-4654-6E20-6C6967150117}"/>
                </a:ext>
              </a:extLst>
            </p:cNvPr>
            <p:cNvCxnSpPr>
              <a:cxnSpLocks/>
            </p:cNvCxnSpPr>
            <p:nvPr/>
          </p:nvCxnSpPr>
          <p:spPr>
            <a:xfrm>
              <a:off x="10877307"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A2D5F6DB-3A33-ACF5-8C03-0FABA71D2A08}"/>
                </a:ext>
              </a:extLst>
            </p:cNvPr>
            <p:cNvCxnSpPr>
              <a:cxnSpLocks/>
            </p:cNvCxnSpPr>
            <p:nvPr/>
          </p:nvCxnSpPr>
          <p:spPr>
            <a:xfrm>
              <a:off x="11175030" y="4566819"/>
              <a:ext cx="0" cy="14111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7" name="TextBox 76">
            <a:extLst>
              <a:ext uri="{FF2B5EF4-FFF2-40B4-BE49-F238E27FC236}">
                <a16:creationId xmlns:a16="http://schemas.microsoft.com/office/drawing/2014/main" id="{AD1401B3-45E5-7D45-61D4-5AF41EA643D7}"/>
              </a:ext>
            </a:extLst>
          </p:cNvPr>
          <p:cNvSpPr txBox="1"/>
          <p:nvPr/>
        </p:nvSpPr>
        <p:spPr>
          <a:xfrm>
            <a:off x="1801946" y="1624516"/>
            <a:ext cx="322204" cy="246221"/>
          </a:xfrm>
          <a:prstGeom prst="rect">
            <a:avLst/>
          </a:prstGeom>
        </p:spPr>
        <p:txBody>
          <a:bodyPr vert="horz" wrap="none" lIns="0" tIns="0" rIns="0" bIns="0" rtlCol="0">
            <a:spAutoFit/>
          </a:bodyPr>
          <a:lstStyle/>
          <a:p>
            <a:pPr algn="l"/>
            <a:r>
              <a:rPr lang="en-US" sz="1600"/>
              <a:t>100</a:t>
            </a:r>
          </a:p>
        </p:txBody>
      </p:sp>
      <p:sp>
        <p:nvSpPr>
          <p:cNvPr id="78" name="TextBox 77">
            <a:extLst>
              <a:ext uri="{FF2B5EF4-FFF2-40B4-BE49-F238E27FC236}">
                <a16:creationId xmlns:a16="http://schemas.microsoft.com/office/drawing/2014/main" id="{65A48B66-1396-3ABD-2416-F0954A9451EF}"/>
              </a:ext>
            </a:extLst>
          </p:cNvPr>
          <p:cNvSpPr txBox="1"/>
          <p:nvPr/>
        </p:nvSpPr>
        <p:spPr>
          <a:xfrm>
            <a:off x="1879318" y="2190025"/>
            <a:ext cx="258084" cy="246221"/>
          </a:xfrm>
          <a:prstGeom prst="rect">
            <a:avLst/>
          </a:prstGeom>
        </p:spPr>
        <p:txBody>
          <a:bodyPr vert="horz" wrap="none" lIns="0" tIns="0" rIns="0" bIns="0" rtlCol="0">
            <a:spAutoFit/>
          </a:bodyPr>
          <a:lstStyle/>
          <a:p>
            <a:pPr algn="l"/>
            <a:r>
              <a:rPr lang="en-US" sz="1600"/>
              <a:t>80</a:t>
            </a:r>
          </a:p>
        </p:txBody>
      </p:sp>
      <p:sp>
        <p:nvSpPr>
          <p:cNvPr id="79" name="TextBox 78">
            <a:extLst>
              <a:ext uri="{FF2B5EF4-FFF2-40B4-BE49-F238E27FC236}">
                <a16:creationId xmlns:a16="http://schemas.microsoft.com/office/drawing/2014/main" id="{90C44C11-148E-86D3-B810-3DF9A629C95F}"/>
              </a:ext>
            </a:extLst>
          </p:cNvPr>
          <p:cNvSpPr txBox="1"/>
          <p:nvPr/>
        </p:nvSpPr>
        <p:spPr>
          <a:xfrm>
            <a:off x="1879318" y="2745698"/>
            <a:ext cx="258084" cy="246221"/>
          </a:xfrm>
          <a:prstGeom prst="rect">
            <a:avLst/>
          </a:prstGeom>
        </p:spPr>
        <p:txBody>
          <a:bodyPr vert="horz" wrap="none" lIns="0" tIns="0" rIns="0" bIns="0" rtlCol="0">
            <a:spAutoFit/>
          </a:bodyPr>
          <a:lstStyle/>
          <a:p>
            <a:pPr algn="l"/>
            <a:r>
              <a:rPr lang="en-US" sz="1600"/>
              <a:t>60</a:t>
            </a:r>
          </a:p>
        </p:txBody>
      </p:sp>
      <p:sp>
        <p:nvSpPr>
          <p:cNvPr id="83" name="TextBox 82">
            <a:extLst>
              <a:ext uri="{FF2B5EF4-FFF2-40B4-BE49-F238E27FC236}">
                <a16:creationId xmlns:a16="http://schemas.microsoft.com/office/drawing/2014/main" id="{E55B76C2-50A0-DBCD-1D1E-4C3AD2267266}"/>
              </a:ext>
            </a:extLst>
          </p:cNvPr>
          <p:cNvSpPr txBox="1"/>
          <p:nvPr/>
        </p:nvSpPr>
        <p:spPr>
          <a:xfrm>
            <a:off x="1879318" y="3322474"/>
            <a:ext cx="258084" cy="246221"/>
          </a:xfrm>
          <a:prstGeom prst="rect">
            <a:avLst/>
          </a:prstGeom>
        </p:spPr>
        <p:txBody>
          <a:bodyPr vert="horz" wrap="none" lIns="0" tIns="0" rIns="0" bIns="0" rtlCol="0">
            <a:spAutoFit/>
          </a:bodyPr>
          <a:lstStyle/>
          <a:p>
            <a:pPr algn="l"/>
            <a:r>
              <a:rPr lang="en-US" sz="1600"/>
              <a:t>40</a:t>
            </a:r>
          </a:p>
        </p:txBody>
      </p:sp>
      <p:sp>
        <p:nvSpPr>
          <p:cNvPr id="84" name="TextBox 83">
            <a:extLst>
              <a:ext uri="{FF2B5EF4-FFF2-40B4-BE49-F238E27FC236}">
                <a16:creationId xmlns:a16="http://schemas.microsoft.com/office/drawing/2014/main" id="{C4DC9053-65E1-B9F0-B10D-7B25B5B39D0A}"/>
              </a:ext>
            </a:extLst>
          </p:cNvPr>
          <p:cNvSpPr txBox="1"/>
          <p:nvPr/>
        </p:nvSpPr>
        <p:spPr>
          <a:xfrm>
            <a:off x="1879318" y="3889957"/>
            <a:ext cx="246862" cy="246221"/>
          </a:xfrm>
          <a:prstGeom prst="rect">
            <a:avLst/>
          </a:prstGeom>
        </p:spPr>
        <p:txBody>
          <a:bodyPr vert="horz" wrap="none" lIns="0" tIns="0" rIns="0" bIns="0" rtlCol="0">
            <a:spAutoFit/>
          </a:bodyPr>
          <a:lstStyle/>
          <a:p>
            <a:pPr algn="l"/>
            <a:r>
              <a:rPr lang="en-US" sz="1600"/>
              <a:t>20</a:t>
            </a:r>
          </a:p>
        </p:txBody>
      </p:sp>
      <p:sp>
        <p:nvSpPr>
          <p:cNvPr id="85" name="TextBox 84">
            <a:extLst>
              <a:ext uri="{FF2B5EF4-FFF2-40B4-BE49-F238E27FC236}">
                <a16:creationId xmlns:a16="http://schemas.microsoft.com/office/drawing/2014/main" id="{C7BF3917-41A1-28C3-25C1-681862FD1035}"/>
              </a:ext>
            </a:extLst>
          </p:cNvPr>
          <p:cNvSpPr txBox="1"/>
          <p:nvPr/>
        </p:nvSpPr>
        <p:spPr>
          <a:xfrm>
            <a:off x="2005927" y="4445631"/>
            <a:ext cx="128240" cy="246221"/>
          </a:xfrm>
          <a:prstGeom prst="rect">
            <a:avLst/>
          </a:prstGeom>
        </p:spPr>
        <p:txBody>
          <a:bodyPr vert="horz" wrap="none" lIns="0" tIns="0" rIns="0" bIns="0" rtlCol="0">
            <a:spAutoFit/>
          </a:bodyPr>
          <a:lstStyle/>
          <a:p>
            <a:pPr algn="l"/>
            <a:r>
              <a:rPr lang="en-US" sz="1600"/>
              <a:t>0</a:t>
            </a:r>
          </a:p>
        </p:txBody>
      </p:sp>
      <p:sp>
        <p:nvSpPr>
          <p:cNvPr id="86" name="TextBox 85">
            <a:extLst>
              <a:ext uri="{FF2B5EF4-FFF2-40B4-BE49-F238E27FC236}">
                <a16:creationId xmlns:a16="http://schemas.microsoft.com/office/drawing/2014/main" id="{649D1EC4-2624-F43E-22B6-1659D58F342B}"/>
              </a:ext>
            </a:extLst>
          </p:cNvPr>
          <p:cNvSpPr txBox="1"/>
          <p:nvPr/>
        </p:nvSpPr>
        <p:spPr>
          <a:xfrm>
            <a:off x="2181773" y="4638347"/>
            <a:ext cx="128240" cy="246221"/>
          </a:xfrm>
          <a:prstGeom prst="rect">
            <a:avLst/>
          </a:prstGeom>
        </p:spPr>
        <p:txBody>
          <a:bodyPr vert="horz" wrap="none" lIns="0" tIns="0" rIns="0" bIns="0" rtlCol="0">
            <a:spAutoFit/>
          </a:bodyPr>
          <a:lstStyle/>
          <a:p>
            <a:pPr algn="l"/>
            <a:r>
              <a:rPr lang="en-US" sz="1600"/>
              <a:t>0</a:t>
            </a:r>
          </a:p>
        </p:txBody>
      </p:sp>
      <p:sp>
        <p:nvSpPr>
          <p:cNvPr id="87" name="TextBox 86">
            <a:extLst>
              <a:ext uri="{FF2B5EF4-FFF2-40B4-BE49-F238E27FC236}">
                <a16:creationId xmlns:a16="http://schemas.microsoft.com/office/drawing/2014/main" id="{7E26E41A-8836-5C67-2E80-CE4B81C4E428}"/>
              </a:ext>
            </a:extLst>
          </p:cNvPr>
          <p:cNvSpPr txBox="1"/>
          <p:nvPr/>
        </p:nvSpPr>
        <p:spPr>
          <a:xfrm>
            <a:off x="2470160" y="4638347"/>
            <a:ext cx="120226" cy="246221"/>
          </a:xfrm>
          <a:prstGeom prst="rect">
            <a:avLst/>
          </a:prstGeom>
        </p:spPr>
        <p:txBody>
          <a:bodyPr vert="horz" wrap="none" lIns="0" tIns="0" rIns="0" bIns="0" rtlCol="0">
            <a:spAutoFit/>
          </a:bodyPr>
          <a:lstStyle/>
          <a:p>
            <a:pPr algn="l"/>
            <a:r>
              <a:rPr lang="en-US" sz="1600"/>
              <a:t>3</a:t>
            </a:r>
          </a:p>
        </p:txBody>
      </p:sp>
      <p:sp>
        <p:nvSpPr>
          <p:cNvPr id="90" name="TextBox 89">
            <a:extLst>
              <a:ext uri="{FF2B5EF4-FFF2-40B4-BE49-F238E27FC236}">
                <a16:creationId xmlns:a16="http://schemas.microsoft.com/office/drawing/2014/main" id="{2F535A05-1B25-7BCF-77BC-709C19874F0B}"/>
              </a:ext>
            </a:extLst>
          </p:cNvPr>
          <p:cNvSpPr txBox="1"/>
          <p:nvPr/>
        </p:nvSpPr>
        <p:spPr>
          <a:xfrm>
            <a:off x="2780937" y="4638347"/>
            <a:ext cx="129844" cy="246221"/>
          </a:xfrm>
          <a:prstGeom prst="rect">
            <a:avLst/>
          </a:prstGeom>
        </p:spPr>
        <p:txBody>
          <a:bodyPr vert="horz" wrap="none" lIns="0" tIns="0" rIns="0" bIns="0" rtlCol="0">
            <a:spAutoFit/>
          </a:bodyPr>
          <a:lstStyle/>
          <a:p>
            <a:pPr algn="l"/>
            <a:r>
              <a:rPr lang="en-US" sz="1600"/>
              <a:t>6</a:t>
            </a:r>
          </a:p>
        </p:txBody>
      </p:sp>
      <p:sp>
        <p:nvSpPr>
          <p:cNvPr id="91" name="TextBox 90">
            <a:extLst>
              <a:ext uri="{FF2B5EF4-FFF2-40B4-BE49-F238E27FC236}">
                <a16:creationId xmlns:a16="http://schemas.microsoft.com/office/drawing/2014/main" id="{F21C46A1-37C6-9DB8-A55C-8180D6E37A61}"/>
              </a:ext>
            </a:extLst>
          </p:cNvPr>
          <p:cNvSpPr txBox="1"/>
          <p:nvPr/>
        </p:nvSpPr>
        <p:spPr>
          <a:xfrm>
            <a:off x="3061831" y="4638347"/>
            <a:ext cx="129844" cy="246221"/>
          </a:xfrm>
          <a:prstGeom prst="rect">
            <a:avLst/>
          </a:prstGeom>
        </p:spPr>
        <p:txBody>
          <a:bodyPr vert="horz" wrap="none" lIns="0" tIns="0" rIns="0" bIns="0" rtlCol="0">
            <a:spAutoFit/>
          </a:bodyPr>
          <a:lstStyle/>
          <a:p>
            <a:pPr algn="l"/>
            <a:r>
              <a:rPr lang="en-US" sz="1600"/>
              <a:t>9</a:t>
            </a:r>
          </a:p>
        </p:txBody>
      </p:sp>
      <p:sp>
        <p:nvSpPr>
          <p:cNvPr id="92" name="TextBox 91">
            <a:extLst>
              <a:ext uri="{FF2B5EF4-FFF2-40B4-BE49-F238E27FC236}">
                <a16:creationId xmlns:a16="http://schemas.microsoft.com/office/drawing/2014/main" id="{2D5C1470-0B71-47CF-2068-37C9F98167BE}"/>
              </a:ext>
            </a:extLst>
          </p:cNvPr>
          <p:cNvSpPr txBox="1"/>
          <p:nvPr/>
        </p:nvSpPr>
        <p:spPr>
          <a:xfrm>
            <a:off x="3360654" y="4638347"/>
            <a:ext cx="184346" cy="246221"/>
          </a:xfrm>
          <a:prstGeom prst="rect">
            <a:avLst/>
          </a:prstGeom>
        </p:spPr>
        <p:txBody>
          <a:bodyPr vert="horz" wrap="none" lIns="0" tIns="0" rIns="0" bIns="0" rtlCol="0">
            <a:spAutoFit/>
          </a:bodyPr>
          <a:lstStyle/>
          <a:p>
            <a:pPr algn="l"/>
            <a:r>
              <a:rPr lang="en-US" sz="1600"/>
              <a:t>12</a:t>
            </a:r>
          </a:p>
        </p:txBody>
      </p:sp>
      <p:sp>
        <p:nvSpPr>
          <p:cNvPr id="93" name="TextBox 92">
            <a:extLst>
              <a:ext uri="{FF2B5EF4-FFF2-40B4-BE49-F238E27FC236}">
                <a16:creationId xmlns:a16="http://schemas.microsoft.com/office/drawing/2014/main" id="{C6C2EF75-E789-FE26-751B-C28A2DF32CE9}"/>
              </a:ext>
            </a:extLst>
          </p:cNvPr>
          <p:cNvSpPr txBox="1"/>
          <p:nvPr/>
        </p:nvSpPr>
        <p:spPr>
          <a:xfrm>
            <a:off x="3647525" y="4638347"/>
            <a:ext cx="193964" cy="246221"/>
          </a:xfrm>
          <a:prstGeom prst="rect">
            <a:avLst/>
          </a:prstGeom>
        </p:spPr>
        <p:txBody>
          <a:bodyPr vert="horz" wrap="none" lIns="0" tIns="0" rIns="0" bIns="0" rtlCol="0">
            <a:spAutoFit/>
          </a:bodyPr>
          <a:lstStyle/>
          <a:p>
            <a:pPr algn="l"/>
            <a:r>
              <a:rPr lang="en-US" sz="1600"/>
              <a:t>15</a:t>
            </a:r>
          </a:p>
        </p:txBody>
      </p:sp>
      <p:sp>
        <p:nvSpPr>
          <p:cNvPr id="94" name="TextBox 93">
            <a:extLst>
              <a:ext uri="{FF2B5EF4-FFF2-40B4-BE49-F238E27FC236}">
                <a16:creationId xmlns:a16="http://schemas.microsoft.com/office/drawing/2014/main" id="{2C91FFF5-7DD9-FDB4-BCB3-1D9F05684BEB}"/>
              </a:ext>
            </a:extLst>
          </p:cNvPr>
          <p:cNvSpPr txBox="1"/>
          <p:nvPr/>
        </p:nvSpPr>
        <p:spPr>
          <a:xfrm>
            <a:off x="3950319" y="4638347"/>
            <a:ext cx="195566" cy="246221"/>
          </a:xfrm>
          <a:prstGeom prst="rect">
            <a:avLst/>
          </a:prstGeom>
        </p:spPr>
        <p:txBody>
          <a:bodyPr vert="horz" wrap="none" lIns="0" tIns="0" rIns="0" bIns="0" rtlCol="0">
            <a:spAutoFit/>
          </a:bodyPr>
          <a:lstStyle/>
          <a:p>
            <a:pPr algn="l"/>
            <a:r>
              <a:rPr lang="en-US" sz="1600"/>
              <a:t>18</a:t>
            </a:r>
          </a:p>
        </p:txBody>
      </p:sp>
      <p:sp>
        <p:nvSpPr>
          <p:cNvPr id="97" name="TextBox 96">
            <a:extLst>
              <a:ext uri="{FF2B5EF4-FFF2-40B4-BE49-F238E27FC236}">
                <a16:creationId xmlns:a16="http://schemas.microsoft.com/office/drawing/2014/main" id="{4B21B5A8-AA91-6746-4356-157C95C89B02}"/>
              </a:ext>
            </a:extLst>
          </p:cNvPr>
          <p:cNvSpPr txBox="1"/>
          <p:nvPr/>
        </p:nvSpPr>
        <p:spPr>
          <a:xfrm>
            <a:off x="4240326" y="4638347"/>
            <a:ext cx="184346" cy="246221"/>
          </a:xfrm>
          <a:prstGeom prst="rect">
            <a:avLst/>
          </a:prstGeom>
        </p:spPr>
        <p:txBody>
          <a:bodyPr vert="horz" wrap="none" lIns="0" tIns="0" rIns="0" bIns="0" rtlCol="0">
            <a:spAutoFit/>
          </a:bodyPr>
          <a:lstStyle/>
          <a:p>
            <a:pPr algn="l"/>
            <a:r>
              <a:rPr lang="en-US" sz="1600"/>
              <a:t>21</a:t>
            </a:r>
          </a:p>
        </p:txBody>
      </p:sp>
      <p:sp>
        <p:nvSpPr>
          <p:cNvPr id="98" name="TextBox 97">
            <a:extLst>
              <a:ext uri="{FF2B5EF4-FFF2-40B4-BE49-F238E27FC236}">
                <a16:creationId xmlns:a16="http://schemas.microsoft.com/office/drawing/2014/main" id="{FCA53F9D-CAF0-8901-D541-2E4EE6E9D60B}"/>
              </a:ext>
            </a:extLst>
          </p:cNvPr>
          <p:cNvSpPr txBox="1"/>
          <p:nvPr/>
        </p:nvSpPr>
        <p:spPr>
          <a:xfrm>
            <a:off x="4486964" y="4638347"/>
            <a:ext cx="248466" cy="246221"/>
          </a:xfrm>
          <a:prstGeom prst="rect">
            <a:avLst/>
          </a:prstGeom>
        </p:spPr>
        <p:txBody>
          <a:bodyPr vert="horz" wrap="none" lIns="0" tIns="0" rIns="0" bIns="0" rtlCol="0">
            <a:spAutoFit/>
          </a:bodyPr>
          <a:lstStyle/>
          <a:p>
            <a:pPr algn="l"/>
            <a:r>
              <a:rPr lang="en-US" sz="1600"/>
              <a:t>24</a:t>
            </a:r>
          </a:p>
        </p:txBody>
      </p:sp>
      <p:sp>
        <p:nvSpPr>
          <p:cNvPr id="99" name="TextBox 98">
            <a:extLst>
              <a:ext uri="{FF2B5EF4-FFF2-40B4-BE49-F238E27FC236}">
                <a16:creationId xmlns:a16="http://schemas.microsoft.com/office/drawing/2014/main" id="{5335BFB6-54DB-FA45-E15B-071951D85AEA}"/>
              </a:ext>
            </a:extLst>
          </p:cNvPr>
          <p:cNvSpPr txBox="1"/>
          <p:nvPr/>
        </p:nvSpPr>
        <p:spPr>
          <a:xfrm>
            <a:off x="4792619" y="4638347"/>
            <a:ext cx="230832" cy="246221"/>
          </a:xfrm>
          <a:prstGeom prst="rect">
            <a:avLst/>
          </a:prstGeom>
        </p:spPr>
        <p:txBody>
          <a:bodyPr vert="horz" wrap="none" lIns="0" tIns="0" rIns="0" bIns="0" rtlCol="0">
            <a:spAutoFit/>
          </a:bodyPr>
          <a:lstStyle/>
          <a:p>
            <a:pPr algn="l"/>
            <a:r>
              <a:rPr lang="en-US" sz="1600"/>
              <a:t>27</a:t>
            </a:r>
          </a:p>
        </p:txBody>
      </p:sp>
      <p:sp>
        <p:nvSpPr>
          <p:cNvPr id="101" name="TextBox 100">
            <a:extLst>
              <a:ext uri="{FF2B5EF4-FFF2-40B4-BE49-F238E27FC236}">
                <a16:creationId xmlns:a16="http://schemas.microsoft.com/office/drawing/2014/main" id="{71373E26-5DF8-08FC-702D-D4D4035FA733}"/>
              </a:ext>
            </a:extLst>
          </p:cNvPr>
          <p:cNvSpPr txBox="1"/>
          <p:nvPr/>
        </p:nvSpPr>
        <p:spPr>
          <a:xfrm>
            <a:off x="5111875" y="4638347"/>
            <a:ext cx="248466" cy="246221"/>
          </a:xfrm>
          <a:prstGeom prst="rect">
            <a:avLst/>
          </a:prstGeom>
        </p:spPr>
        <p:txBody>
          <a:bodyPr vert="horz" wrap="none" lIns="0" tIns="0" rIns="0" bIns="0" rtlCol="0">
            <a:spAutoFit/>
          </a:bodyPr>
          <a:lstStyle/>
          <a:p>
            <a:pPr algn="l"/>
            <a:r>
              <a:rPr lang="en-US" sz="1600"/>
              <a:t>30</a:t>
            </a:r>
          </a:p>
        </p:txBody>
      </p:sp>
      <p:sp>
        <p:nvSpPr>
          <p:cNvPr id="103" name="TextBox 102">
            <a:extLst>
              <a:ext uri="{FF2B5EF4-FFF2-40B4-BE49-F238E27FC236}">
                <a16:creationId xmlns:a16="http://schemas.microsoft.com/office/drawing/2014/main" id="{D02E8E95-A145-C08B-98A8-88D3E7662C0F}"/>
              </a:ext>
            </a:extLst>
          </p:cNvPr>
          <p:cNvSpPr txBox="1"/>
          <p:nvPr/>
        </p:nvSpPr>
        <p:spPr>
          <a:xfrm>
            <a:off x="5396668" y="4638347"/>
            <a:ext cx="240450" cy="246221"/>
          </a:xfrm>
          <a:prstGeom prst="rect">
            <a:avLst/>
          </a:prstGeom>
        </p:spPr>
        <p:txBody>
          <a:bodyPr vert="horz" wrap="none" lIns="0" tIns="0" rIns="0" bIns="0" rtlCol="0">
            <a:spAutoFit/>
          </a:bodyPr>
          <a:lstStyle/>
          <a:p>
            <a:pPr algn="l"/>
            <a:r>
              <a:rPr lang="en-US" sz="1600"/>
              <a:t>33</a:t>
            </a:r>
          </a:p>
        </p:txBody>
      </p:sp>
      <p:sp>
        <p:nvSpPr>
          <p:cNvPr id="104" name="TextBox 103">
            <a:extLst>
              <a:ext uri="{FF2B5EF4-FFF2-40B4-BE49-F238E27FC236}">
                <a16:creationId xmlns:a16="http://schemas.microsoft.com/office/drawing/2014/main" id="{8B80D9CD-D0C4-4323-6FD6-0E2902CF4266}"/>
              </a:ext>
            </a:extLst>
          </p:cNvPr>
          <p:cNvSpPr txBox="1"/>
          <p:nvPr/>
        </p:nvSpPr>
        <p:spPr>
          <a:xfrm>
            <a:off x="5699899" y="4638347"/>
            <a:ext cx="250068" cy="246221"/>
          </a:xfrm>
          <a:prstGeom prst="rect">
            <a:avLst/>
          </a:prstGeom>
        </p:spPr>
        <p:txBody>
          <a:bodyPr vert="horz" wrap="none" lIns="0" tIns="0" rIns="0" bIns="0" rtlCol="0">
            <a:spAutoFit/>
          </a:bodyPr>
          <a:lstStyle/>
          <a:p>
            <a:pPr algn="l"/>
            <a:r>
              <a:rPr lang="en-US" sz="1600"/>
              <a:t>36</a:t>
            </a:r>
          </a:p>
        </p:txBody>
      </p:sp>
      <p:sp>
        <p:nvSpPr>
          <p:cNvPr id="105" name="TextBox 104">
            <a:extLst>
              <a:ext uri="{FF2B5EF4-FFF2-40B4-BE49-F238E27FC236}">
                <a16:creationId xmlns:a16="http://schemas.microsoft.com/office/drawing/2014/main" id="{34ECFF93-C484-6FC2-8E69-31EBB140B639}"/>
              </a:ext>
            </a:extLst>
          </p:cNvPr>
          <p:cNvSpPr txBox="1"/>
          <p:nvPr/>
        </p:nvSpPr>
        <p:spPr>
          <a:xfrm>
            <a:off x="5994872" y="4638347"/>
            <a:ext cx="250068" cy="246221"/>
          </a:xfrm>
          <a:prstGeom prst="rect">
            <a:avLst/>
          </a:prstGeom>
        </p:spPr>
        <p:txBody>
          <a:bodyPr vert="horz" wrap="none" lIns="0" tIns="0" rIns="0" bIns="0" rtlCol="0">
            <a:spAutoFit/>
          </a:bodyPr>
          <a:lstStyle/>
          <a:p>
            <a:pPr algn="l"/>
            <a:r>
              <a:rPr lang="en-US" sz="1600"/>
              <a:t>39</a:t>
            </a:r>
          </a:p>
        </p:txBody>
      </p:sp>
      <p:sp>
        <p:nvSpPr>
          <p:cNvPr id="109" name="TextBox 108">
            <a:extLst>
              <a:ext uri="{FF2B5EF4-FFF2-40B4-BE49-F238E27FC236}">
                <a16:creationId xmlns:a16="http://schemas.microsoft.com/office/drawing/2014/main" id="{616A58FB-CE7A-CC87-1A3A-CA64A4589201}"/>
              </a:ext>
            </a:extLst>
          </p:cNvPr>
          <p:cNvSpPr txBox="1"/>
          <p:nvPr/>
        </p:nvSpPr>
        <p:spPr>
          <a:xfrm>
            <a:off x="6293034" y="4638347"/>
            <a:ext cx="248466" cy="246221"/>
          </a:xfrm>
          <a:prstGeom prst="rect">
            <a:avLst/>
          </a:prstGeom>
        </p:spPr>
        <p:txBody>
          <a:bodyPr vert="horz" wrap="none" lIns="0" tIns="0" rIns="0" bIns="0" rtlCol="0">
            <a:spAutoFit/>
          </a:bodyPr>
          <a:lstStyle/>
          <a:p>
            <a:pPr algn="l"/>
            <a:r>
              <a:rPr lang="en-US" sz="1600"/>
              <a:t>42</a:t>
            </a:r>
          </a:p>
        </p:txBody>
      </p:sp>
      <p:sp>
        <p:nvSpPr>
          <p:cNvPr id="110" name="TextBox 109">
            <a:extLst>
              <a:ext uri="{FF2B5EF4-FFF2-40B4-BE49-F238E27FC236}">
                <a16:creationId xmlns:a16="http://schemas.microsoft.com/office/drawing/2014/main" id="{6FAB261E-1D0B-09A5-02EB-861A30DDEEA2}"/>
              </a:ext>
            </a:extLst>
          </p:cNvPr>
          <p:cNvSpPr txBox="1"/>
          <p:nvPr/>
        </p:nvSpPr>
        <p:spPr>
          <a:xfrm>
            <a:off x="6572881" y="4638347"/>
            <a:ext cx="258084" cy="246221"/>
          </a:xfrm>
          <a:prstGeom prst="rect">
            <a:avLst/>
          </a:prstGeom>
        </p:spPr>
        <p:txBody>
          <a:bodyPr vert="horz" wrap="none" lIns="0" tIns="0" rIns="0" bIns="0" rtlCol="0">
            <a:spAutoFit/>
          </a:bodyPr>
          <a:lstStyle/>
          <a:p>
            <a:pPr algn="l"/>
            <a:r>
              <a:rPr lang="en-US" sz="1600"/>
              <a:t>45</a:t>
            </a:r>
          </a:p>
        </p:txBody>
      </p:sp>
      <p:sp>
        <p:nvSpPr>
          <p:cNvPr id="114" name="TextBox 113">
            <a:extLst>
              <a:ext uri="{FF2B5EF4-FFF2-40B4-BE49-F238E27FC236}">
                <a16:creationId xmlns:a16="http://schemas.microsoft.com/office/drawing/2014/main" id="{10CE9D18-78FB-EA4A-D497-D6AED8FA0D40}"/>
              </a:ext>
            </a:extLst>
          </p:cNvPr>
          <p:cNvSpPr txBox="1"/>
          <p:nvPr/>
        </p:nvSpPr>
        <p:spPr>
          <a:xfrm>
            <a:off x="6885642" y="4638347"/>
            <a:ext cx="259686" cy="246221"/>
          </a:xfrm>
          <a:prstGeom prst="rect">
            <a:avLst/>
          </a:prstGeom>
        </p:spPr>
        <p:txBody>
          <a:bodyPr vert="horz" wrap="none" lIns="0" tIns="0" rIns="0" bIns="0" rtlCol="0">
            <a:spAutoFit/>
          </a:bodyPr>
          <a:lstStyle/>
          <a:p>
            <a:pPr algn="l"/>
            <a:r>
              <a:rPr lang="en-US" sz="1600"/>
              <a:t>48</a:t>
            </a:r>
          </a:p>
        </p:txBody>
      </p:sp>
      <p:sp>
        <p:nvSpPr>
          <p:cNvPr id="115" name="TextBox 114">
            <a:extLst>
              <a:ext uri="{FF2B5EF4-FFF2-40B4-BE49-F238E27FC236}">
                <a16:creationId xmlns:a16="http://schemas.microsoft.com/office/drawing/2014/main" id="{369D3C9C-DE72-D902-3435-28B395968264}"/>
              </a:ext>
            </a:extLst>
          </p:cNvPr>
          <p:cNvSpPr txBox="1"/>
          <p:nvPr/>
        </p:nvSpPr>
        <p:spPr>
          <a:xfrm>
            <a:off x="7190452" y="4638347"/>
            <a:ext cx="193964" cy="246221"/>
          </a:xfrm>
          <a:prstGeom prst="rect">
            <a:avLst/>
          </a:prstGeom>
        </p:spPr>
        <p:txBody>
          <a:bodyPr vert="horz" wrap="none" lIns="0" tIns="0" rIns="0" bIns="0" rtlCol="0">
            <a:spAutoFit/>
          </a:bodyPr>
          <a:lstStyle/>
          <a:p>
            <a:pPr algn="l"/>
            <a:r>
              <a:rPr lang="en-US" sz="1600"/>
              <a:t>51</a:t>
            </a:r>
          </a:p>
        </p:txBody>
      </p:sp>
      <p:sp>
        <p:nvSpPr>
          <p:cNvPr id="116" name="TextBox 115">
            <a:extLst>
              <a:ext uri="{FF2B5EF4-FFF2-40B4-BE49-F238E27FC236}">
                <a16:creationId xmlns:a16="http://schemas.microsoft.com/office/drawing/2014/main" id="{8AB46E11-9932-0024-6094-7C348336332E}"/>
              </a:ext>
            </a:extLst>
          </p:cNvPr>
          <p:cNvSpPr txBox="1"/>
          <p:nvPr/>
        </p:nvSpPr>
        <p:spPr>
          <a:xfrm>
            <a:off x="7450315" y="4638347"/>
            <a:ext cx="258084" cy="246221"/>
          </a:xfrm>
          <a:prstGeom prst="rect">
            <a:avLst/>
          </a:prstGeom>
        </p:spPr>
        <p:txBody>
          <a:bodyPr vert="horz" wrap="none" lIns="0" tIns="0" rIns="0" bIns="0" rtlCol="0">
            <a:spAutoFit/>
          </a:bodyPr>
          <a:lstStyle/>
          <a:p>
            <a:pPr algn="l"/>
            <a:r>
              <a:rPr lang="en-US" sz="1600"/>
              <a:t>54</a:t>
            </a:r>
          </a:p>
        </p:txBody>
      </p:sp>
      <p:sp>
        <p:nvSpPr>
          <p:cNvPr id="117" name="TextBox 116">
            <a:extLst>
              <a:ext uri="{FF2B5EF4-FFF2-40B4-BE49-F238E27FC236}">
                <a16:creationId xmlns:a16="http://schemas.microsoft.com/office/drawing/2014/main" id="{C18E0998-469B-1F28-35D9-CD12BC137790}"/>
              </a:ext>
            </a:extLst>
          </p:cNvPr>
          <p:cNvSpPr txBox="1"/>
          <p:nvPr/>
        </p:nvSpPr>
        <p:spPr>
          <a:xfrm>
            <a:off x="7763109" y="4638347"/>
            <a:ext cx="240450" cy="246221"/>
          </a:xfrm>
          <a:prstGeom prst="rect">
            <a:avLst/>
          </a:prstGeom>
        </p:spPr>
        <p:txBody>
          <a:bodyPr vert="horz" wrap="none" lIns="0" tIns="0" rIns="0" bIns="0" rtlCol="0">
            <a:spAutoFit/>
          </a:bodyPr>
          <a:lstStyle/>
          <a:p>
            <a:pPr algn="l"/>
            <a:r>
              <a:rPr lang="en-US" sz="1600"/>
              <a:t>57</a:t>
            </a:r>
          </a:p>
        </p:txBody>
      </p:sp>
      <p:sp>
        <p:nvSpPr>
          <p:cNvPr id="121" name="TextBox 120">
            <a:extLst>
              <a:ext uri="{FF2B5EF4-FFF2-40B4-BE49-F238E27FC236}">
                <a16:creationId xmlns:a16="http://schemas.microsoft.com/office/drawing/2014/main" id="{7227078B-E527-11B9-4258-7EB1ACD52274}"/>
              </a:ext>
            </a:extLst>
          </p:cNvPr>
          <p:cNvSpPr txBox="1"/>
          <p:nvPr/>
        </p:nvSpPr>
        <p:spPr>
          <a:xfrm>
            <a:off x="8058269" y="4638347"/>
            <a:ext cx="258084" cy="246221"/>
          </a:xfrm>
          <a:prstGeom prst="rect">
            <a:avLst/>
          </a:prstGeom>
        </p:spPr>
        <p:txBody>
          <a:bodyPr vert="horz" wrap="none" lIns="0" tIns="0" rIns="0" bIns="0" rtlCol="0">
            <a:spAutoFit/>
          </a:bodyPr>
          <a:lstStyle/>
          <a:p>
            <a:pPr algn="l"/>
            <a:r>
              <a:rPr lang="en-US" sz="1600"/>
              <a:t>60</a:t>
            </a:r>
          </a:p>
        </p:txBody>
      </p:sp>
      <p:sp>
        <p:nvSpPr>
          <p:cNvPr id="122" name="TextBox 121">
            <a:extLst>
              <a:ext uri="{FF2B5EF4-FFF2-40B4-BE49-F238E27FC236}">
                <a16:creationId xmlns:a16="http://schemas.microsoft.com/office/drawing/2014/main" id="{4CD6BCA8-06A2-69BA-3780-C3A9CA1A35F3}"/>
              </a:ext>
            </a:extLst>
          </p:cNvPr>
          <p:cNvSpPr txBox="1"/>
          <p:nvPr/>
        </p:nvSpPr>
        <p:spPr>
          <a:xfrm>
            <a:off x="8371063" y="4638347"/>
            <a:ext cx="250068" cy="246221"/>
          </a:xfrm>
          <a:prstGeom prst="rect">
            <a:avLst/>
          </a:prstGeom>
        </p:spPr>
        <p:txBody>
          <a:bodyPr vert="horz" wrap="none" lIns="0" tIns="0" rIns="0" bIns="0" rtlCol="0">
            <a:spAutoFit/>
          </a:bodyPr>
          <a:lstStyle/>
          <a:p>
            <a:pPr algn="l"/>
            <a:r>
              <a:rPr lang="en-US" sz="1600"/>
              <a:t>63</a:t>
            </a:r>
          </a:p>
        </p:txBody>
      </p:sp>
      <p:sp>
        <p:nvSpPr>
          <p:cNvPr id="123" name="TextBox 122">
            <a:extLst>
              <a:ext uri="{FF2B5EF4-FFF2-40B4-BE49-F238E27FC236}">
                <a16:creationId xmlns:a16="http://schemas.microsoft.com/office/drawing/2014/main" id="{E67B94B8-E48D-E71F-7E81-6C06F41D6DA6}"/>
              </a:ext>
            </a:extLst>
          </p:cNvPr>
          <p:cNvSpPr txBox="1"/>
          <p:nvPr/>
        </p:nvSpPr>
        <p:spPr>
          <a:xfrm>
            <a:off x="8657443" y="4638347"/>
            <a:ext cx="259686" cy="246221"/>
          </a:xfrm>
          <a:prstGeom prst="rect">
            <a:avLst/>
          </a:prstGeom>
        </p:spPr>
        <p:txBody>
          <a:bodyPr vert="horz" wrap="none" lIns="0" tIns="0" rIns="0" bIns="0" rtlCol="0">
            <a:spAutoFit/>
          </a:bodyPr>
          <a:lstStyle/>
          <a:p>
            <a:pPr algn="l"/>
            <a:r>
              <a:rPr lang="en-US" sz="1600"/>
              <a:t>66</a:t>
            </a:r>
          </a:p>
        </p:txBody>
      </p:sp>
      <p:sp>
        <p:nvSpPr>
          <p:cNvPr id="125" name="TextBox 124">
            <a:extLst>
              <a:ext uri="{FF2B5EF4-FFF2-40B4-BE49-F238E27FC236}">
                <a16:creationId xmlns:a16="http://schemas.microsoft.com/office/drawing/2014/main" id="{F26F0079-1D1B-26B5-E80A-8EE0E17BC208}"/>
              </a:ext>
            </a:extLst>
          </p:cNvPr>
          <p:cNvSpPr txBox="1"/>
          <p:nvPr/>
        </p:nvSpPr>
        <p:spPr>
          <a:xfrm>
            <a:off x="8959127" y="4638347"/>
            <a:ext cx="259686" cy="246221"/>
          </a:xfrm>
          <a:prstGeom prst="rect">
            <a:avLst/>
          </a:prstGeom>
        </p:spPr>
        <p:txBody>
          <a:bodyPr vert="horz" wrap="none" lIns="0" tIns="0" rIns="0" bIns="0" rtlCol="0">
            <a:spAutoFit/>
          </a:bodyPr>
          <a:lstStyle/>
          <a:p>
            <a:pPr algn="l"/>
            <a:r>
              <a:rPr lang="en-US" sz="1600"/>
              <a:t>69</a:t>
            </a:r>
          </a:p>
        </p:txBody>
      </p:sp>
      <p:sp>
        <p:nvSpPr>
          <p:cNvPr id="194" name="TextBox 193">
            <a:extLst>
              <a:ext uri="{FF2B5EF4-FFF2-40B4-BE49-F238E27FC236}">
                <a16:creationId xmlns:a16="http://schemas.microsoft.com/office/drawing/2014/main" id="{EBE393CF-3517-3F4F-B509-D23B27E2BDC2}"/>
              </a:ext>
            </a:extLst>
          </p:cNvPr>
          <p:cNvSpPr txBox="1"/>
          <p:nvPr/>
        </p:nvSpPr>
        <p:spPr>
          <a:xfrm>
            <a:off x="9262573" y="4638347"/>
            <a:ext cx="230832" cy="246221"/>
          </a:xfrm>
          <a:prstGeom prst="rect">
            <a:avLst/>
          </a:prstGeom>
        </p:spPr>
        <p:txBody>
          <a:bodyPr vert="horz" wrap="none" lIns="0" tIns="0" rIns="0" bIns="0" rtlCol="0">
            <a:spAutoFit/>
          </a:bodyPr>
          <a:lstStyle/>
          <a:p>
            <a:pPr algn="l"/>
            <a:r>
              <a:rPr lang="en-US" sz="1600"/>
              <a:t>72</a:t>
            </a:r>
          </a:p>
        </p:txBody>
      </p:sp>
      <p:sp>
        <p:nvSpPr>
          <p:cNvPr id="195" name="TextBox 194">
            <a:extLst>
              <a:ext uri="{FF2B5EF4-FFF2-40B4-BE49-F238E27FC236}">
                <a16:creationId xmlns:a16="http://schemas.microsoft.com/office/drawing/2014/main" id="{01F5FB35-7996-B2D7-ABBC-671FB6AD996E}"/>
              </a:ext>
            </a:extLst>
          </p:cNvPr>
          <p:cNvSpPr txBox="1"/>
          <p:nvPr/>
        </p:nvSpPr>
        <p:spPr>
          <a:xfrm>
            <a:off x="9563895" y="4638347"/>
            <a:ext cx="240450" cy="246221"/>
          </a:xfrm>
          <a:prstGeom prst="rect">
            <a:avLst/>
          </a:prstGeom>
        </p:spPr>
        <p:txBody>
          <a:bodyPr vert="horz" wrap="none" lIns="0" tIns="0" rIns="0" bIns="0" rtlCol="0">
            <a:spAutoFit/>
          </a:bodyPr>
          <a:lstStyle/>
          <a:p>
            <a:pPr algn="l"/>
            <a:r>
              <a:rPr lang="en-US" sz="1600"/>
              <a:t>75</a:t>
            </a:r>
          </a:p>
        </p:txBody>
      </p:sp>
      <p:sp>
        <p:nvSpPr>
          <p:cNvPr id="196" name="TextBox 195">
            <a:extLst>
              <a:ext uri="{FF2B5EF4-FFF2-40B4-BE49-F238E27FC236}">
                <a16:creationId xmlns:a16="http://schemas.microsoft.com/office/drawing/2014/main" id="{0B91B39F-4B36-7B10-6130-DDEEE524235C}"/>
              </a:ext>
            </a:extLst>
          </p:cNvPr>
          <p:cNvSpPr txBox="1"/>
          <p:nvPr/>
        </p:nvSpPr>
        <p:spPr>
          <a:xfrm>
            <a:off x="9846761" y="4638347"/>
            <a:ext cx="242054" cy="246221"/>
          </a:xfrm>
          <a:prstGeom prst="rect">
            <a:avLst/>
          </a:prstGeom>
        </p:spPr>
        <p:txBody>
          <a:bodyPr vert="horz" wrap="none" lIns="0" tIns="0" rIns="0" bIns="0" rtlCol="0">
            <a:spAutoFit/>
          </a:bodyPr>
          <a:lstStyle/>
          <a:p>
            <a:pPr algn="l"/>
            <a:r>
              <a:rPr lang="en-US" sz="1600"/>
              <a:t>78</a:t>
            </a:r>
          </a:p>
        </p:txBody>
      </p:sp>
      <p:sp>
        <p:nvSpPr>
          <p:cNvPr id="197" name="TextBox 196">
            <a:extLst>
              <a:ext uri="{FF2B5EF4-FFF2-40B4-BE49-F238E27FC236}">
                <a16:creationId xmlns:a16="http://schemas.microsoft.com/office/drawing/2014/main" id="{E7C07A17-74BF-431B-28FB-3B16B5F3A88E}"/>
              </a:ext>
            </a:extLst>
          </p:cNvPr>
          <p:cNvSpPr txBox="1"/>
          <p:nvPr/>
        </p:nvSpPr>
        <p:spPr>
          <a:xfrm>
            <a:off x="10166474" y="4638347"/>
            <a:ext cx="195566" cy="246221"/>
          </a:xfrm>
          <a:prstGeom prst="rect">
            <a:avLst/>
          </a:prstGeom>
        </p:spPr>
        <p:txBody>
          <a:bodyPr vert="horz" wrap="square" lIns="0" tIns="0" rIns="0" bIns="0" rtlCol="0">
            <a:spAutoFit/>
          </a:bodyPr>
          <a:lstStyle/>
          <a:p>
            <a:pPr algn="l"/>
            <a:r>
              <a:rPr lang="en-US" sz="1600"/>
              <a:t>81</a:t>
            </a:r>
          </a:p>
        </p:txBody>
      </p:sp>
      <p:sp>
        <p:nvSpPr>
          <p:cNvPr id="198" name="TextBox 197">
            <a:extLst>
              <a:ext uri="{FF2B5EF4-FFF2-40B4-BE49-F238E27FC236}">
                <a16:creationId xmlns:a16="http://schemas.microsoft.com/office/drawing/2014/main" id="{AF1094A2-9AC8-9D08-877F-F618A7CD2854}"/>
              </a:ext>
            </a:extLst>
          </p:cNvPr>
          <p:cNvSpPr txBox="1"/>
          <p:nvPr/>
        </p:nvSpPr>
        <p:spPr>
          <a:xfrm>
            <a:off x="10439699" y="4638347"/>
            <a:ext cx="280947" cy="246221"/>
          </a:xfrm>
          <a:prstGeom prst="rect">
            <a:avLst/>
          </a:prstGeom>
        </p:spPr>
        <p:txBody>
          <a:bodyPr vert="horz" wrap="square" lIns="0" tIns="0" rIns="0" bIns="0" rtlCol="0">
            <a:spAutoFit/>
          </a:bodyPr>
          <a:lstStyle/>
          <a:p>
            <a:pPr algn="l"/>
            <a:r>
              <a:rPr lang="en-US" sz="1600"/>
              <a:t>84</a:t>
            </a:r>
          </a:p>
        </p:txBody>
      </p:sp>
      <p:sp>
        <p:nvSpPr>
          <p:cNvPr id="203" name="TextBox 202">
            <a:extLst>
              <a:ext uri="{FF2B5EF4-FFF2-40B4-BE49-F238E27FC236}">
                <a16:creationId xmlns:a16="http://schemas.microsoft.com/office/drawing/2014/main" id="{AC37CB99-43F6-EF77-C582-125F05C3F053}"/>
              </a:ext>
            </a:extLst>
          </p:cNvPr>
          <p:cNvSpPr txBox="1"/>
          <p:nvPr/>
        </p:nvSpPr>
        <p:spPr>
          <a:xfrm>
            <a:off x="10771467" y="4638347"/>
            <a:ext cx="280947" cy="246221"/>
          </a:xfrm>
          <a:prstGeom prst="rect">
            <a:avLst/>
          </a:prstGeom>
        </p:spPr>
        <p:txBody>
          <a:bodyPr vert="horz" wrap="square" lIns="0" tIns="0" rIns="0" bIns="0" rtlCol="0">
            <a:spAutoFit/>
          </a:bodyPr>
          <a:lstStyle/>
          <a:p>
            <a:pPr algn="l"/>
            <a:r>
              <a:rPr lang="en-US" sz="1600"/>
              <a:t>87</a:t>
            </a:r>
          </a:p>
        </p:txBody>
      </p:sp>
      <p:sp>
        <p:nvSpPr>
          <p:cNvPr id="208" name="TextBox 207">
            <a:extLst>
              <a:ext uri="{FF2B5EF4-FFF2-40B4-BE49-F238E27FC236}">
                <a16:creationId xmlns:a16="http://schemas.microsoft.com/office/drawing/2014/main" id="{3393D5B0-C2FB-406D-5F15-0B5F507249B3}"/>
              </a:ext>
            </a:extLst>
          </p:cNvPr>
          <p:cNvSpPr txBox="1"/>
          <p:nvPr/>
        </p:nvSpPr>
        <p:spPr>
          <a:xfrm>
            <a:off x="11049303" y="4638347"/>
            <a:ext cx="280947" cy="246221"/>
          </a:xfrm>
          <a:prstGeom prst="rect">
            <a:avLst/>
          </a:prstGeom>
        </p:spPr>
        <p:txBody>
          <a:bodyPr vert="horz" wrap="square" lIns="0" tIns="0" rIns="0" bIns="0" rtlCol="0">
            <a:spAutoFit/>
          </a:bodyPr>
          <a:lstStyle/>
          <a:p>
            <a:pPr algn="l"/>
            <a:r>
              <a:rPr lang="en-US" sz="1600"/>
              <a:t>90</a:t>
            </a:r>
          </a:p>
        </p:txBody>
      </p:sp>
      <p:cxnSp>
        <p:nvCxnSpPr>
          <p:cNvPr id="284" name="Straight Connector 283">
            <a:extLst>
              <a:ext uri="{FF2B5EF4-FFF2-40B4-BE49-F238E27FC236}">
                <a16:creationId xmlns:a16="http://schemas.microsoft.com/office/drawing/2014/main" id="{0B006968-E0C8-983E-669A-C9F35A6B0664}"/>
              </a:ext>
            </a:extLst>
          </p:cNvPr>
          <p:cNvCxnSpPr>
            <a:cxnSpLocks/>
          </p:cNvCxnSpPr>
          <p:nvPr/>
        </p:nvCxnSpPr>
        <p:spPr>
          <a:xfrm>
            <a:off x="9395012" y="1680117"/>
            <a:ext cx="0" cy="2873953"/>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96" name="Group 795">
            <a:extLst>
              <a:ext uri="{FF2B5EF4-FFF2-40B4-BE49-F238E27FC236}">
                <a16:creationId xmlns:a16="http://schemas.microsoft.com/office/drawing/2014/main" id="{89AD1D93-60B9-6FE2-2B1F-095A13400EAC}"/>
              </a:ext>
            </a:extLst>
          </p:cNvPr>
          <p:cNvGrpSpPr/>
          <p:nvPr/>
        </p:nvGrpSpPr>
        <p:grpSpPr>
          <a:xfrm>
            <a:off x="3582814" y="1902539"/>
            <a:ext cx="6473565" cy="1179237"/>
            <a:chOff x="3582814" y="1902539"/>
            <a:chExt cx="6473565" cy="1179237"/>
          </a:xfrm>
        </p:grpSpPr>
        <p:grpSp>
          <p:nvGrpSpPr>
            <p:cNvPr id="795" name="Group 794">
              <a:extLst>
                <a:ext uri="{FF2B5EF4-FFF2-40B4-BE49-F238E27FC236}">
                  <a16:creationId xmlns:a16="http://schemas.microsoft.com/office/drawing/2014/main" id="{8A5C595B-8654-F96D-09C0-0AB8F0E0B9E6}"/>
                </a:ext>
              </a:extLst>
            </p:cNvPr>
            <p:cNvGrpSpPr/>
            <p:nvPr/>
          </p:nvGrpSpPr>
          <p:grpSpPr>
            <a:xfrm>
              <a:off x="7229934" y="2332229"/>
              <a:ext cx="2826445" cy="749547"/>
              <a:chOff x="7229934" y="2332229"/>
              <a:chExt cx="2826445" cy="749547"/>
            </a:xfrm>
          </p:grpSpPr>
          <p:grpSp>
            <p:nvGrpSpPr>
              <p:cNvPr id="605" name="Group 604">
                <a:extLst>
                  <a:ext uri="{FF2B5EF4-FFF2-40B4-BE49-F238E27FC236}">
                    <a16:creationId xmlns:a16="http://schemas.microsoft.com/office/drawing/2014/main" id="{B4DEE565-9111-4BF9-B6CA-F588FFA76923}"/>
                  </a:ext>
                </a:extLst>
              </p:cNvPr>
              <p:cNvGrpSpPr/>
              <p:nvPr/>
            </p:nvGrpSpPr>
            <p:grpSpPr>
              <a:xfrm>
                <a:off x="9978373" y="2995103"/>
                <a:ext cx="78006" cy="86673"/>
                <a:chOff x="10929464" y="3211234"/>
                <a:chExt cx="78006" cy="86673"/>
              </a:xfrm>
            </p:grpSpPr>
            <p:cxnSp>
              <p:nvCxnSpPr>
                <p:cNvPr id="606" name="Straight Connector 605">
                  <a:extLst>
                    <a:ext uri="{FF2B5EF4-FFF2-40B4-BE49-F238E27FC236}">
                      <a16:creationId xmlns:a16="http://schemas.microsoft.com/office/drawing/2014/main" id="{EB2B4EED-5192-FD5F-433F-CD201B1CAB9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7" name="Straight Connector 606">
                  <a:extLst>
                    <a:ext uri="{FF2B5EF4-FFF2-40B4-BE49-F238E27FC236}">
                      <a16:creationId xmlns:a16="http://schemas.microsoft.com/office/drawing/2014/main" id="{1864B547-71DB-CD17-1C5D-080AE12E208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A16080DF-A8C0-9B4F-7363-9A66284BDEDA}"/>
                  </a:ext>
                </a:extLst>
              </p:cNvPr>
              <p:cNvGrpSpPr/>
              <p:nvPr/>
            </p:nvGrpSpPr>
            <p:grpSpPr>
              <a:xfrm>
                <a:off x="9965273" y="2995103"/>
                <a:ext cx="78006" cy="86673"/>
                <a:chOff x="10929464" y="3211234"/>
                <a:chExt cx="78006" cy="86673"/>
              </a:xfrm>
            </p:grpSpPr>
            <p:cxnSp>
              <p:nvCxnSpPr>
                <p:cNvPr id="610" name="Straight Connector 609">
                  <a:extLst>
                    <a:ext uri="{FF2B5EF4-FFF2-40B4-BE49-F238E27FC236}">
                      <a16:creationId xmlns:a16="http://schemas.microsoft.com/office/drawing/2014/main" id="{B1C7DEEC-8CE4-8CCB-892E-5197373E7C2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DE719ECB-7467-32C9-3A22-E186ABF7D97F}"/>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D1380D0F-A138-EAC0-78EF-73F6C9CD20B1}"/>
                  </a:ext>
                </a:extLst>
              </p:cNvPr>
              <p:cNvGrpSpPr/>
              <p:nvPr/>
            </p:nvGrpSpPr>
            <p:grpSpPr>
              <a:xfrm>
                <a:off x="9925972" y="2995103"/>
                <a:ext cx="78006" cy="86673"/>
                <a:chOff x="10929464" y="3211234"/>
                <a:chExt cx="78006" cy="86673"/>
              </a:xfrm>
            </p:grpSpPr>
            <p:cxnSp>
              <p:nvCxnSpPr>
                <p:cNvPr id="613" name="Straight Connector 612">
                  <a:extLst>
                    <a:ext uri="{FF2B5EF4-FFF2-40B4-BE49-F238E27FC236}">
                      <a16:creationId xmlns:a16="http://schemas.microsoft.com/office/drawing/2014/main" id="{AF9115A2-4006-B1DB-C5F4-4413ED15534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51D6BF5-8A44-4596-5311-864ACED77894}"/>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15" name="Group 614">
                <a:extLst>
                  <a:ext uri="{FF2B5EF4-FFF2-40B4-BE49-F238E27FC236}">
                    <a16:creationId xmlns:a16="http://schemas.microsoft.com/office/drawing/2014/main" id="{ED5A0DA0-494D-1C61-0728-9821710212F5}"/>
                  </a:ext>
                </a:extLst>
              </p:cNvPr>
              <p:cNvGrpSpPr/>
              <p:nvPr/>
            </p:nvGrpSpPr>
            <p:grpSpPr>
              <a:xfrm>
                <a:off x="9829030" y="2995103"/>
                <a:ext cx="78006" cy="86673"/>
                <a:chOff x="10929464" y="3211234"/>
                <a:chExt cx="78006" cy="86673"/>
              </a:xfrm>
            </p:grpSpPr>
            <p:cxnSp>
              <p:nvCxnSpPr>
                <p:cNvPr id="616" name="Straight Connector 615">
                  <a:extLst>
                    <a:ext uri="{FF2B5EF4-FFF2-40B4-BE49-F238E27FC236}">
                      <a16:creationId xmlns:a16="http://schemas.microsoft.com/office/drawing/2014/main" id="{44F92DBD-8BE5-202F-BFF9-135A4D8F7C39}"/>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7" name="Straight Connector 616">
                  <a:extLst>
                    <a:ext uri="{FF2B5EF4-FFF2-40B4-BE49-F238E27FC236}">
                      <a16:creationId xmlns:a16="http://schemas.microsoft.com/office/drawing/2014/main" id="{2A1B0E04-9AFD-D828-1209-F670CF4FCD3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9DE23696-ADEA-6079-596C-57CD75EB8B08}"/>
                  </a:ext>
                </a:extLst>
              </p:cNvPr>
              <p:cNvGrpSpPr/>
              <p:nvPr/>
            </p:nvGrpSpPr>
            <p:grpSpPr>
              <a:xfrm>
                <a:off x="9842130" y="2995103"/>
                <a:ext cx="78006" cy="86673"/>
                <a:chOff x="10929464" y="3211234"/>
                <a:chExt cx="78006" cy="86673"/>
              </a:xfrm>
            </p:grpSpPr>
            <p:cxnSp>
              <p:nvCxnSpPr>
                <p:cNvPr id="619" name="Straight Connector 618">
                  <a:extLst>
                    <a:ext uri="{FF2B5EF4-FFF2-40B4-BE49-F238E27FC236}">
                      <a16:creationId xmlns:a16="http://schemas.microsoft.com/office/drawing/2014/main" id="{E4337E5B-EFE1-FD4D-808C-06A8B0EB6D79}"/>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0" name="Straight Connector 619">
                  <a:extLst>
                    <a:ext uri="{FF2B5EF4-FFF2-40B4-BE49-F238E27FC236}">
                      <a16:creationId xmlns:a16="http://schemas.microsoft.com/office/drawing/2014/main" id="{072CFF80-83A8-EBBA-C5A2-1D5406EE4822}"/>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1173B815-F30C-638B-837F-DBEFF1AAD45A}"/>
                  </a:ext>
                </a:extLst>
              </p:cNvPr>
              <p:cNvGrpSpPr/>
              <p:nvPr/>
            </p:nvGrpSpPr>
            <p:grpSpPr>
              <a:xfrm>
                <a:off x="9852611" y="2995103"/>
                <a:ext cx="78006" cy="86673"/>
                <a:chOff x="10929464" y="3211234"/>
                <a:chExt cx="78006" cy="86673"/>
              </a:xfrm>
            </p:grpSpPr>
            <p:cxnSp>
              <p:nvCxnSpPr>
                <p:cNvPr id="622" name="Straight Connector 621">
                  <a:extLst>
                    <a:ext uri="{FF2B5EF4-FFF2-40B4-BE49-F238E27FC236}">
                      <a16:creationId xmlns:a16="http://schemas.microsoft.com/office/drawing/2014/main" id="{DC1F970E-E2B4-515B-AC8B-6CAE7B6D7D3C}"/>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D7CFBF08-4212-4ADA-56FA-D76C68BA4DD3}"/>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33B3EDB1-C541-1297-0222-0EB3B9939FB0}"/>
                  </a:ext>
                </a:extLst>
              </p:cNvPr>
              <p:cNvGrpSpPr/>
              <p:nvPr/>
            </p:nvGrpSpPr>
            <p:grpSpPr>
              <a:xfrm>
                <a:off x="9868332" y="2995103"/>
                <a:ext cx="78006" cy="86673"/>
                <a:chOff x="10929464" y="3211234"/>
                <a:chExt cx="78006" cy="86673"/>
              </a:xfrm>
            </p:grpSpPr>
            <p:cxnSp>
              <p:nvCxnSpPr>
                <p:cNvPr id="625" name="Straight Connector 624">
                  <a:extLst>
                    <a:ext uri="{FF2B5EF4-FFF2-40B4-BE49-F238E27FC236}">
                      <a16:creationId xmlns:a16="http://schemas.microsoft.com/office/drawing/2014/main" id="{418B4802-A69F-C367-B310-27DBF0FB1051}"/>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B563758E-BEE9-B05D-CE7A-CBC8C5286780}"/>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62293283-AB06-7DDC-BB50-C0DA5B01EDA7}"/>
                  </a:ext>
                </a:extLst>
              </p:cNvPr>
              <p:cNvGrpSpPr/>
              <p:nvPr/>
            </p:nvGrpSpPr>
            <p:grpSpPr>
              <a:xfrm>
                <a:off x="9878812" y="2995103"/>
                <a:ext cx="78006" cy="86673"/>
                <a:chOff x="10929464" y="3211234"/>
                <a:chExt cx="78006" cy="86673"/>
              </a:xfrm>
            </p:grpSpPr>
            <p:cxnSp>
              <p:nvCxnSpPr>
                <p:cNvPr id="628" name="Straight Connector 627">
                  <a:extLst>
                    <a:ext uri="{FF2B5EF4-FFF2-40B4-BE49-F238E27FC236}">
                      <a16:creationId xmlns:a16="http://schemas.microsoft.com/office/drawing/2014/main" id="{88BDF6B4-A47A-ED37-7E12-17A58ACEE439}"/>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6ACF4475-DEFA-4969-14AA-106FC4255A2D}"/>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E34BB6D5-13D0-55BC-9E51-E1DCCFC26A36}"/>
                  </a:ext>
                </a:extLst>
              </p:cNvPr>
              <p:cNvGrpSpPr/>
              <p:nvPr/>
            </p:nvGrpSpPr>
            <p:grpSpPr>
              <a:xfrm>
                <a:off x="9886672" y="2995103"/>
                <a:ext cx="78006" cy="86673"/>
                <a:chOff x="10929464" y="3211234"/>
                <a:chExt cx="78006" cy="86673"/>
              </a:xfrm>
            </p:grpSpPr>
            <p:cxnSp>
              <p:nvCxnSpPr>
                <p:cNvPr id="631" name="Straight Connector 630">
                  <a:extLst>
                    <a:ext uri="{FF2B5EF4-FFF2-40B4-BE49-F238E27FC236}">
                      <a16:creationId xmlns:a16="http://schemas.microsoft.com/office/drawing/2014/main" id="{9F213107-8B06-8E8A-7121-F4D7B361BA38}"/>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AD49C7E3-E919-ABDD-97DC-C85C4A3DEFB0}"/>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08A50C39-41B6-37F7-491F-3B6384BD41C4}"/>
                  </a:ext>
                </a:extLst>
              </p:cNvPr>
              <p:cNvGrpSpPr/>
              <p:nvPr/>
            </p:nvGrpSpPr>
            <p:grpSpPr>
              <a:xfrm>
                <a:off x="9899772" y="2995103"/>
                <a:ext cx="78006" cy="86673"/>
                <a:chOff x="10929464" y="3211234"/>
                <a:chExt cx="78006" cy="86673"/>
              </a:xfrm>
            </p:grpSpPr>
            <p:cxnSp>
              <p:nvCxnSpPr>
                <p:cNvPr id="634" name="Straight Connector 633">
                  <a:extLst>
                    <a:ext uri="{FF2B5EF4-FFF2-40B4-BE49-F238E27FC236}">
                      <a16:creationId xmlns:a16="http://schemas.microsoft.com/office/drawing/2014/main" id="{EF747B9E-D4CF-7F52-334A-F7183FB6C934}"/>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5" name="Straight Connector 634">
                  <a:extLst>
                    <a:ext uri="{FF2B5EF4-FFF2-40B4-BE49-F238E27FC236}">
                      <a16:creationId xmlns:a16="http://schemas.microsoft.com/office/drawing/2014/main" id="{24415CFB-0DB2-B769-6ED0-37829A7AE98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36" name="Group 635">
                <a:extLst>
                  <a:ext uri="{FF2B5EF4-FFF2-40B4-BE49-F238E27FC236}">
                    <a16:creationId xmlns:a16="http://schemas.microsoft.com/office/drawing/2014/main" id="{45B80294-B793-B60E-0EB7-9952A8344272}"/>
                  </a:ext>
                </a:extLst>
              </p:cNvPr>
              <p:cNvGrpSpPr/>
              <p:nvPr/>
            </p:nvGrpSpPr>
            <p:grpSpPr>
              <a:xfrm>
                <a:off x="9912872" y="2995103"/>
                <a:ext cx="78006" cy="86673"/>
                <a:chOff x="10929464" y="3211234"/>
                <a:chExt cx="78006" cy="86673"/>
              </a:xfrm>
            </p:grpSpPr>
            <p:cxnSp>
              <p:nvCxnSpPr>
                <p:cNvPr id="637" name="Straight Connector 636">
                  <a:extLst>
                    <a:ext uri="{FF2B5EF4-FFF2-40B4-BE49-F238E27FC236}">
                      <a16:creationId xmlns:a16="http://schemas.microsoft.com/office/drawing/2014/main" id="{227E2049-7E12-6FB1-40A8-58E014AD4C54}"/>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8" name="Straight Connector 637">
                  <a:extLst>
                    <a:ext uri="{FF2B5EF4-FFF2-40B4-BE49-F238E27FC236}">
                      <a16:creationId xmlns:a16="http://schemas.microsoft.com/office/drawing/2014/main" id="{3424B785-8D29-8B7F-CF7C-3372946217D0}"/>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39" name="Group 638">
                <a:extLst>
                  <a:ext uri="{FF2B5EF4-FFF2-40B4-BE49-F238E27FC236}">
                    <a16:creationId xmlns:a16="http://schemas.microsoft.com/office/drawing/2014/main" id="{6690FD98-6A6D-2B3C-DE01-CFA7997039AB}"/>
                  </a:ext>
                </a:extLst>
              </p:cNvPr>
              <p:cNvGrpSpPr/>
              <p:nvPr/>
            </p:nvGrpSpPr>
            <p:grpSpPr>
              <a:xfrm>
                <a:off x="9815930" y="2906021"/>
                <a:ext cx="78006" cy="86673"/>
                <a:chOff x="10929464" y="3211234"/>
                <a:chExt cx="78006" cy="86673"/>
              </a:xfrm>
            </p:grpSpPr>
            <p:cxnSp>
              <p:nvCxnSpPr>
                <p:cNvPr id="640" name="Straight Connector 639">
                  <a:extLst>
                    <a:ext uri="{FF2B5EF4-FFF2-40B4-BE49-F238E27FC236}">
                      <a16:creationId xmlns:a16="http://schemas.microsoft.com/office/drawing/2014/main" id="{43518A26-10B3-B4DF-E60D-59F659C0ED6B}"/>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1" name="Straight Connector 640">
                  <a:extLst>
                    <a:ext uri="{FF2B5EF4-FFF2-40B4-BE49-F238E27FC236}">
                      <a16:creationId xmlns:a16="http://schemas.microsoft.com/office/drawing/2014/main" id="{5130B45C-2901-91A0-06C7-39A34669E78F}"/>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42" name="Group 641">
                <a:extLst>
                  <a:ext uri="{FF2B5EF4-FFF2-40B4-BE49-F238E27FC236}">
                    <a16:creationId xmlns:a16="http://schemas.microsoft.com/office/drawing/2014/main" id="{C764FEA2-295A-518D-3C9D-738176784FDB}"/>
                  </a:ext>
                </a:extLst>
              </p:cNvPr>
              <p:cNvGrpSpPr/>
              <p:nvPr/>
            </p:nvGrpSpPr>
            <p:grpSpPr>
              <a:xfrm>
                <a:off x="9590605" y="2906021"/>
                <a:ext cx="78006" cy="86673"/>
                <a:chOff x="10929464" y="3211234"/>
                <a:chExt cx="78006" cy="86673"/>
              </a:xfrm>
            </p:grpSpPr>
            <p:cxnSp>
              <p:nvCxnSpPr>
                <p:cNvPr id="643" name="Straight Connector 642">
                  <a:extLst>
                    <a:ext uri="{FF2B5EF4-FFF2-40B4-BE49-F238E27FC236}">
                      <a16:creationId xmlns:a16="http://schemas.microsoft.com/office/drawing/2014/main" id="{0DC58B01-066E-8681-9247-37AB988AE4A6}"/>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4" name="Straight Connector 643">
                  <a:extLst>
                    <a:ext uri="{FF2B5EF4-FFF2-40B4-BE49-F238E27FC236}">
                      <a16:creationId xmlns:a16="http://schemas.microsoft.com/office/drawing/2014/main" id="{769D4038-F156-B95C-BCDB-6E6B0F7352C3}"/>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1757EAAB-AE7D-BCC0-6FFB-51502A84A2EC}"/>
                  </a:ext>
                </a:extLst>
              </p:cNvPr>
              <p:cNvGrpSpPr/>
              <p:nvPr/>
            </p:nvGrpSpPr>
            <p:grpSpPr>
              <a:xfrm>
                <a:off x="9477942" y="2761918"/>
                <a:ext cx="78006" cy="86673"/>
                <a:chOff x="10929464" y="3211234"/>
                <a:chExt cx="78006" cy="86673"/>
              </a:xfrm>
            </p:grpSpPr>
            <p:cxnSp>
              <p:nvCxnSpPr>
                <p:cNvPr id="646" name="Straight Connector 645">
                  <a:extLst>
                    <a:ext uri="{FF2B5EF4-FFF2-40B4-BE49-F238E27FC236}">
                      <a16:creationId xmlns:a16="http://schemas.microsoft.com/office/drawing/2014/main" id="{5C5D74F7-D4D8-B89F-394E-21CA8DD938C8}"/>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E5D78B9B-6156-8FD6-8106-D516CDEA33D8}"/>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48" name="Group 647">
                <a:extLst>
                  <a:ext uri="{FF2B5EF4-FFF2-40B4-BE49-F238E27FC236}">
                    <a16:creationId xmlns:a16="http://schemas.microsoft.com/office/drawing/2014/main" id="{203A4F8F-D379-CB0C-3B28-D6664D0D9528}"/>
                  </a:ext>
                </a:extLst>
              </p:cNvPr>
              <p:cNvGrpSpPr/>
              <p:nvPr/>
            </p:nvGrpSpPr>
            <p:grpSpPr>
              <a:xfrm>
                <a:off x="9441262" y="2761918"/>
                <a:ext cx="78006" cy="86673"/>
                <a:chOff x="10929464" y="3211234"/>
                <a:chExt cx="78006" cy="86673"/>
              </a:xfrm>
            </p:grpSpPr>
            <p:cxnSp>
              <p:nvCxnSpPr>
                <p:cNvPr id="649" name="Straight Connector 648">
                  <a:extLst>
                    <a:ext uri="{FF2B5EF4-FFF2-40B4-BE49-F238E27FC236}">
                      <a16:creationId xmlns:a16="http://schemas.microsoft.com/office/drawing/2014/main" id="{022834F2-ADD8-630D-FA92-168C63173545}"/>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0" name="Straight Connector 649">
                  <a:extLst>
                    <a:ext uri="{FF2B5EF4-FFF2-40B4-BE49-F238E27FC236}">
                      <a16:creationId xmlns:a16="http://schemas.microsoft.com/office/drawing/2014/main" id="{24DEE913-9F0C-2F22-5717-8E91E24731F6}"/>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6B608E03-CF66-A682-61C3-7E8E8D4D07F6}"/>
                  </a:ext>
                </a:extLst>
              </p:cNvPr>
              <p:cNvGrpSpPr/>
              <p:nvPr/>
            </p:nvGrpSpPr>
            <p:grpSpPr>
              <a:xfrm>
                <a:off x="9425542" y="2761918"/>
                <a:ext cx="78006" cy="86673"/>
                <a:chOff x="10929464" y="3211234"/>
                <a:chExt cx="78006" cy="86673"/>
              </a:xfrm>
            </p:grpSpPr>
            <p:cxnSp>
              <p:nvCxnSpPr>
                <p:cNvPr id="652" name="Straight Connector 651">
                  <a:extLst>
                    <a:ext uri="{FF2B5EF4-FFF2-40B4-BE49-F238E27FC236}">
                      <a16:creationId xmlns:a16="http://schemas.microsoft.com/office/drawing/2014/main" id="{FEFA2AD4-46B5-18F7-9AB9-33DF1D1359C6}"/>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35544D96-6969-99B4-90F9-EDBF1062BA3C}"/>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54" name="Group 653">
                <a:extLst>
                  <a:ext uri="{FF2B5EF4-FFF2-40B4-BE49-F238E27FC236}">
                    <a16:creationId xmlns:a16="http://schemas.microsoft.com/office/drawing/2014/main" id="{34776BBB-AACC-118B-412E-8A378C877EAB}"/>
                  </a:ext>
                </a:extLst>
              </p:cNvPr>
              <p:cNvGrpSpPr/>
              <p:nvPr/>
            </p:nvGrpSpPr>
            <p:grpSpPr>
              <a:xfrm>
                <a:off x="9399341" y="2761918"/>
                <a:ext cx="78006" cy="86673"/>
                <a:chOff x="10929464" y="3211234"/>
                <a:chExt cx="78006" cy="86673"/>
              </a:xfrm>
            </p:grpSpPr>
            <p:cxnSp>
              <p:nvCxnSpPr>
                <p:cNvPr id="655" name="Straight Connector 654">
                  <a:extLst>
                    <a:ext uri="{FF2B5EF4-FFF2-40B4-BE49-F238E27FC236}">
                      <a16:creationId xmlns:a16="http://schemas.microsoft.com/office/drawing/2014/main" id="{19F614FF-D681-DED2-72C5-1D143900DE90}"/>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8426A92A-1EE6-9F78-8398-814ED21A322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67B02C66-B6BE-0FF1-8548-5D9B76120083}"/>
                  </a:ext>
                </a:extLst>
              </p:cNvPr>
              <p:cNvGrpSpPr/>
              <p:nvPr/>
            </p:nvGrpSpPr>
            <p:grpSpPr>
              <a:xfrm>
                <a:off x="9412441" y="2761918"/>
                <a:ext cx="78006" cy="86673"/>
                <a:chOff x="10929464" y="3211234"/>
                <a:chExt cx="78006" cy="86673"/>
              </a:xfrm>
            </p:grpSpPr>
            <p:cxnSp>
              <p:nvCxnSpPr>
                <p:cNvPr id="658" name="Straight Connector 657">
                  <a:extLst>
                    <a:ext uri="{FF2B5EF4-FFF2-40B4-BE49-F238E27FC236}">
                      <a16:creationId xmlns:a16="http://schemas.microsoft.com/office/drawing/2014/main" id="{5AD72F55-B893-182B-B0DD-FDB9633ABD5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C33A9DD9-C719-6E8B-7273-205C58BEE7CC}"/>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60" name="Group 659">
                <a:extLst>
                  <a:ext uri="{FF2B5EF4-FFF2-40B4-BE49-F238E27FC236}">
                    <a16:creationId xmlns:a16="http://schemas.microsoft.com/office/drawing/2014/main" id="{9E3B2CD9-25F4-C556-36A6-1DE44B3FC1D6}"/>
                  </a:ext>
                </a:extLst>
              </p:cNvPr>
              <p:cNvGrpSpPr/>
              <p:nvPr/>
            </p:nvGrpSpPr>
            <p:grpSpPr>
              <a:xfrm>
                <a:off x="9436022" y="2761918"/>
                <a:ext cx="78006" cy="86673"/>
                <a:chOff x="10929464" y="3211234"/>
                <a:chExt cx="78006" cy="86673"/>
              </a:xfrm>
            </p:grpSpPr>
            <p:cxnSp>
              <p:nvCxnSpPr>
                <p:cNvPr id="661" name="Straight Connector 660">
                  <a:extLst>
                    <a:ext uri="{FF2B5EF4-FFF2-40B4-BE49-F238E27FC236}">
                      <a16:creationId xmlns:a16="http://schemas.microsoft.com/office/drawing/2014/main" id="{1BD5E996-69D5-E490-F064-608F1D58577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408DDC09-73C4-13F5-BA0D-AAEF286593BC}"/>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63" name="Group 662">
                <a:extLst>
                  <a:ext uri="{FF2B5EF4-FFF2-40B4-BE49-F238E27FC236}">
                    <a16:creationId xmlns:a16="http://schemas.microsoft.com/office/drawing/2014/main" id="{4FE1AB08-7F8A-C251-D895-3E6BB4CBC57A}"/>
                  </a:ext>
                </a:extLst>
              </p:cNvPr>
              <p:cNvGrpSpPr/>
              <p:nvPr/>
            </p:nvGrpSpPr>
            <p:grpSpPr>
              <a:xfrm>
                <a:off x="9375760" y="2761918"/>
                <a:ext cx="78006" cy="86673"/>
                <a:chOff x="10929464" y="3211234"/>
                <a:chExt cx="78006" cy="86673"/>
              </a:xfrm>
            </p:grpSpPr>
            <p:cxnSp>
              <p:nvCxnSpPr>
                <p:cNvPr id="664" name="Straight Connector 663">
                  <a:extLst>
                    <a:ext uri="{FF2B5EF4-FFF2-40B4-BE49-F238E27FC236}">
                      <a16:creationId xmlns:a16="http://schemas.microsoft.com/office/drawing/2014/main" id="{55251C6B-ABCE-E20B-B1C4-1591A6C24BE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AC81686F-72A1-C8AD-094A-278866CCC60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66" name="Group 665">
                <a:extLst>
                  <a:ext uri="{FF2B5EF4-FFF2-40B4-BE49-F238E27FC236}">
                    <a16:creationId xmlns:a16="http://schemas.microsoft.com/office/drawing/2014/main" id="{BA45D984-4EC7-BE68-0AC8-B3BEFF267726}"/>
                  </a:ext>
                </a:extLst>
              </p:cNvPr>
              <p:cNvGrpSpPr/>
              <p:nvPr/>
            </p:nvGrpSpPr>
            <p:grpSpPr>
              <a:xfrm>
                <a:off x="9362660" y="2761918"/>
                <a:ext cx="78006" cy="86673"/>
                <a:chOff x="10929464" y="3211234"/>
                <a:chExt cx="78006" cy="86673"/>
              </a:xfrm>
            </p:grpSpPr>
            <p:cxnSp>
              <p:nvCxnSpPr>
                <p:cNvPr id="667" name="Straight Connector 666">
                  <a:extLst>
                    <a:ext uri="{FF2B5EF4-FFF2-40B4-BE49-F238E27FC236}">
                      <a16:creationId xmlns:a16="http://schemas.microsoft.com/office/drawing/2014/main" id="{4C29BC17-6517-DFBE-ADA2-8F0B521BC4DD}"/>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9414428E-B215-45B4-AE25-F4835CB8B25B}"/>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69" name="Group 668">
                <a:extLst>
                  <a:ext uri="{FF2B5EF4-FFF2-40B4-BE49-F238E27FC236}">
                    <a16:creationId xmlns:a16="http://schemas.microsoft.com/office/drawing/2014/main" id="{CFC5A9DE-1E84-2A02-F273-7759D6ED1973}"/>
                  </a:ext>
                </a:extLst>
              </p:cNvPr>
              <p:cNvGrpSpPr/>
              <p:nvPr/>
            </p:nvGrpSpPr>
            <p:grpSpPr>
              <a:xfrm>
                <a:off x="9341699" y="2761918"/>
                <a:ext cx="78006" cy="86673"/>
                <a:chOff x="10929464" y="3211234"/>
                <a:chExt cx="78006" cy="86673"/>
              </a:xfrm>
            </p:grpSpPr>
            <p:cxnSp>
              <p:nvCxnSpPr>
                <p:cNvPr id="670" name="Straight Connector 669">
                  <a:extLst>
                    <a:ext uri="{FF2B5EF4-FFF2-40B4-BE49-F238E27FC236}">
                      <a16:creationId xmlns:a16="http://schemas.microsoft.com/office/drawing/2014/main" id="{2392C35D-3A10-8D69-E420-56953BA6C8D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A37DA7B0-9B67-3085-160E-702F2E321BAE}"/>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72" name="Group 671">
                <a:extLst>
                  <a:ext uri="{FF2B5EF4-FFF2-40B4-BE49-F238E27FC236}">
                    <a16:creationId xmlns:a16="http://schemas.microsoft.com/office/drawing/2014/main" id="{03BD8DCF-C913-69C5-F0BA-78FCA0839E34}"/>
                  </a:ext>
                </a:extLst>
              </p:cNvPr>
              <p:cNvGrpSpPr/>
              <p:nvPr/>
            </p:nvGrpSpPr>
            <p:grpSpPr>
              <a:xfrm>
                <a:off x="9346939" y="2743578"/>
                <a:ext cx="78006" cy="86673"/>
                <a:chOff x="10929464" y="3211234"/>
                <a:chExt cx="78006" cy="86673"/>
              </a:xfrm>
            </p:grpSpPr>
            <p:cxnSp>
              <p:nvCxnSpPr>
                <p:cNvPr id="673" name="Straight Connector 672">
                  <a:extLst>
                    <a:ext uri="{FF2B5EF4-FFF2-40B4-BE49-F238E27FC236}">
                      <a16:creationId xmlns:a16="http://schemas.microsoft.com/office/drawing/2014/main" id="{08C19BEB-6A15-2945-B730-DA40D753C67A}"/>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4" name="Straight Connector 673">
                  <a:extLst>
                    <a:ext uri="{FF2B5EF4-FFF2-40B4-BE49-F238E27FC236}">
                      <a16:creationId xmlns:a16="http://schemas.microsoft.com/office/drawing/2014/main" id="{05A37222-361A-A46E-6BF6-9D5900AB4160}"/>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75" name="Group 674">
                <a:extLst>
                  <a:ext uri="{FF2B5EF4-FFF2-40B4-BE49-F238E27FC236}">
                    <a16:creationId xmlns:a16="http://schemas.microsoft.com/office/drawing/2014/main" id="{B6856F49-5781-DAE9-0006-433EDE5409A1}"/>
                  </a:ext>
                </a:extLst>
              </p:cNvPr>
              <p:cNvGrpSpPr/>
              <p:nvPr/>
            </p:nvGrpSpPr>
            <p:grpSpPr>
              <a:xfrm>
                <a:off x="9331219" y="2735717"/>
                <a:ext cx="78006" cy="86673"/>
                <a:chOff x="10929464" y="3211234"/>
                <a:chExt cx="78006" cy="86673"/>
              </a:xfrm>
            </p:grpSpPr>
            <p:cxnSp>
              <p:nvCxnSpPr>
                <p:cNvPr id="676" name="Straight Connector 675">
                  <a:extLst>
                    <a:ext uri="{FF2B5EF4-FFF2-40B4-BE49-F238E27FC236}">
                      <a16:creationId xmlns:a16="http://schemas.microsoft.com/office/drawing/2014/main" id="{C99B0ADC-C00B-15DE-1934-F595BB93E6A9}"/>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24AD8EEC-9BE6-60D7-BF76-857D1A231673}"/>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78" name="Group 677">
                <a:extLst>
                  <a:ext uri="{FF2B5EF4-FFF2-40B4-BE49-F238E27FC236}">
                    <a16:creationId xmlns:a16="http://schemas.microsoft.com/office/drawing/2014/main" id="{7323132A-EAD5-2E81-41EC-C9C31A129AE4}"/>
                  </a:ext>
                </a:extLst>
              </p:cNvPr>
              <p:cNvGrpSpPr/>
              <p:nvPr/>
            </p:nvGrpSpPr>
            <p:grpSpPr>
              <a:xfrm>
                <a:off x="9315499" y="2727857"/>
                <a:ext cx="78006" cy="86673"/>
                <a:chOff x="10929464" y="3211234"/>
                <a:chExt cx="78006" cy="86673"/>
              </a:xfrm>
            </p:grpSpPr>
            <p:cxnSp>
              <p:nvCxnSpPr>
                <p:cNvPr id="679" name="Straight Connector 678">
                  <a:extLst>
                    <a:ext uri="{FF2B5EF4-FFF2-40B4-BE49-F238E27FC236}">
                      <a16:creationId xmlns:a16="http://schemas.microsoft.com/office/drawing/2014/main" id="{4D85B946-68F9-C443-AFF4-D1685EC9FCC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E58B6F5A-76F0-5E1B-FD64-A976AC41A4DF}"/>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81" name="Group 680">
                <a:extLst>
                  <a:ext uri="{FF2B5EF4-FFF2-40B4-BE49-F238E27FC236}">
                    <a16:creationId xmlns:a16="http://schemas.microsoft.com/office/drawing/2014/main" id="{E787A364-8137-E1AA-F83D-4029FFD95A59}"/>
                  </a:ext>
                </a:extLst>
              </p:cNvPr>
              <p:cNvGrpSpPr/>
              <p:nvPr/>
            </p:nvGrpSpPr>
            <p:grpSpPr>
              <a:xfrm>
                <a:off x="9305018" y="2709517"/>
                <a:ext cx="78006" cy="86673"/>
                <a:chOff x="10929464" y="3211234"/>
                <a:chExt cx="78006" cy="86673"/>
              </a:xfrm>
            </p:grpSpPr>
            <p:cxnSp>
              <p:nvCxnSpPr>
                <p:cNvPr id="682" name="Straight Connector 681">
                  <a:extLst>
                    <a:ext uri="{FF2B5EF4-FFF2-40B4-BE49-F238E27FC236}">
                      <a16:creationId xmlns:a16="http://schemas.microsoft.com/office/drawing/2014/main" id="{213F877F-88B9-BFBE-8776-3BDAD75573E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C405CA06-FD11-1AC3-E347-3BE2688B5AF3}"/>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2CADB5F4-3292-08E6-9BCA-028F1F41020D}"/>
                  </a:ext>
                </a:extLst>
              </p:cNvPr>
              <p:cNvGrpSpPr/>
              <p:nvPr/>
            </p:nvGrpSpPr>
            <p:grpSpPr>
              <a:xfrm>
                <a:off x="9278818" y="2709517"/>
                <a:ext cx="78006" cy="86673"/>
                <a:chOff x="10929464" y="3211234"/>
                <a:chExt cx="78006" cy="86673"/>
              </a:xfrm>
            </p:grpSpPr>
            <p:cxnSp>
              <p:nvCxnSpPr>
                <p:cNvPr id="685" name="Straight Connector 684">
                  <a:extLst>
                    <a:ext uri="{FF2B5EF4-FFF2-40B4-BE49-F238E27FC236}">
                      <a16:creationId xmlns:a16="http://schemas.microsoft.com/office/drawing/2014/main" id="{138D1F74-F31B-B13D-76D4-24DFD9A234B8}"/>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6" name="Straight Connector 685">
                  <a:extLst>
                    <a:ext uri="{FF2B5EF4-FFF2-40B4-BE49-F238E27FC236}">
                      <a16:creationId xmlns:a16="http://schemas.microsoft.com/office/drawing/2014/main" id="{70B0B917-3D0D-C007-452A-C4F9D4669F12}"/>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87" name="Group 686">
                <a:extLst>
                  <a:ext uri="{FF2B5EF4-FFF2-40B4-BE49-F238E27FC236}">
                    <a16:creationId xmlns:a16="http://schemas.microsoft.com/office/drawing/2014/main" id="{0CDD3AF7-1824-3D2B-602C-6E4EE5EB4C41}"/>
                  </a:ext>
                </a:extLst>
              </p:cNvPr>
              <p:cNvGrpSpPr/>
              <p:nvPr/>
            </p:nvGrpSpPr>
            <p:grpSpPr>
              <a:xfrm>
                <a:off x="9205456" y="2709517"/>
                <a:ext cx="78006" cy="86673"/>
                <a:chOff x="10929464" y="3211234"/>
                <a:chExt cx="78006" cy="86673"/>
              </a:xfrm>
            </p:grpSpPr>
            <p:cxnSp>
              <p:nvCxnSpPr>
                <p:cNvPr id="688" name="Straight Connector 687">
                  <a:extLst>
                    <a:ext uri="{FF2B5EF4-FFF2-40B4-BE49-F238E27FC236}">
                      <a16:creationId xmlns:a16="http://schemas.microsoft.com/office/drawing/2014/main" id="{C7D1B9EE-A4D5-9A46-A544-17F5D8319973}"/>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9" name="Straight Connector 688">
                  <a:extLst>
                    <a:ext uri="{FF2B5EF4-FFF2-40B4-BE49-F238E27FC236}">
                      <a16:creationId xmlns:a16="http://schemas.microsoft.com/office/drawing/2014/main" id="{89DAED97-5E41-6383-D1F6-87D6F26E9C0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90" name="Group 689">
                <a:extLst>
                  <a:ext uri="{FF2B5EF4-FFF2-40B4-BE49-F238E27FC236}">
                    <a16:creationId xmlns:a16="http://schemas.microsoft.com/office/drawing/2014/main" id="{07F6D409-A8C8-ACA2-D710-874AF026FCEF}"/>
                  </a:ext>
                </a:extLst>
              </p:cNvPr>
              <p:cNvGrpSpPr/>
              <p:nvPr/>
            </p:nvGrpSpPr>
            <p:grpSpPr>
              <a:xfrm>
                <a:off x="9105894" y="2709517"/>
                <a:ext cx="78006" cy="86673"/>
                <a:chOff x="10929464" y="3211234"/>
                <a:chExt cx="78006" cy="86673"/>
              </a:xfrm>
            </p:grpSpPr>
            <p:cxnSp>
              <p:nvCxnSpPr>
                <p:cNvPr id="691" name="Straight Connector 690">
                  <a:extLst>
                    <a:ext uri="{FF2B5EF4-FFF2-40B4-BE49-F238E27FC236}">
                      <a16:creationId xmlns:a16="http://schemas.microsoft.com/office/drawing/2014/main" id="{41577003-F2C5-4D1C-430D-8052B1E89AB5}"/>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2" name="Straight Connector 691">
                  <a:extLst>
                    <a:ext uri="{FF2B5EF4-FFF2-40B4-BE49-F238E27FC236}">
                      <a16:creationId xmlns:a16="http://schemas.microsoft.com/office/drawing/2014/main" id="{D6D1C1E9-A2CE-142C-FAE7-4D1DA2DEE289}"/>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93" name="Group 692">
                <a:extLst>
                  <a:ext uri="{FF2B5EF4-FFF2-40B4-BE49-F238E27FC236}">
                    <a16:creationId xmlns:a16="http://schemas.microsoft.com/office/drawing/2014/main" id="{1327BF14-8CE6-80D3-094F-AFCB98484146}"/>
                  </a:ext>
                </a:extLst>
              </p:cNvPr>
              <p:cNvGrpSpPr/>
              <p:nvPr/>
            </p:nvGrpSpPr>
            <p:grpSpPr>
              <a:xfrm>
                <a:off x="8925110" y="2623055"/>
                <a:ext cx="78006" cy="86673"/>
                <a:chOff x="10929464" y="3211234"/>
                <a:chExt cx="78006" cy="86673"/>
              </a:xfrm>
            </p:grpSpPr>
            <p:cxnSp>
              <p:nvCxnSpPr>
                <p:cNvPr id="694" name="Straight Connector 693">
                  <a:extLst>
                    <a:ext uri="{FF2B5EF4-FFF2-40B4-BE49-F238E27FC236}">
                      <a16:creationId xmlns:a16="http://schemas.microsoft.com/office/drawing/2014/main" id="{70B0E4B5-C29F-6078-D050-42954A0A44C1}"/>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5" name="Straight Connector 694">
                  <a:extLst>
                    <a:ext uri="{FF2B5EF4-FFF2-40B4-BE49-F238E27FC236}">
                      <a16:creationId xmlns:a16="http://schemas.microsoft.com/office/drawing/2014/main" id="{EB28D43A-6B95-A296-38BD-31A6216ED11B}"/>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96" name="Group 695">
                <a:extLst>
                  <a:ext uri="{FF2B5EF4-FFF2-40B4-BE49-F238E27FC236}">
                    <a16:creationId xmlns:a16="http://schemas.microsoft.com/office/drawing/2014/main" id="{DBB5D4EA-A14F-0222-6478-09A132F6862A}"/>
                  </a:ext>
                </a:extLst>
              </p:cNvPr>
              <p:cNvGrpSpPr/>
              <p:nvPr/>
            </p:nvGrpSpPr>
            <p:grpSpPr>
              <a:xfrm>
                <a:off x="8885809" y="2623055"/>
                <a:ext cx="78006" cy="86673"/>
                <a:chOff x="10929464" y="3211234"/>
                <a:chExt cx="78006" cy="86673"/>
              </a:xfrm>
            </p:grpSpPr>
            <p:cxnSp>
              <p:nvCxnSpPr>
                <p:cNvPr id="697" name="Straight Connector 696">
                  <a:extLst>
                    <a:ext uri="{FF2B5EF4-FFF2-40B4-BE49-F238E27FC236}">
                      <a16:creationId xmlns:a16="http://schemas.microsoft.com/office/drawing/2014/main" id="{C9624887-E4E8-5912-8282-D871E452A401}"/>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8" name="Straight Connector 697">
                  <a:extLst>
                    <a:ext uri="{FF2B5EF4-FFF2-40B4-BE49-F238E27FC236}">
                      <a16:creationId xmlns:a16="http://schemas.microsoft.com/office/drawing/2014/main" id="{6A884FDD-1DF1-20FF-1ED4-30FD893E1511}"/>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99" name="Group 698">
                <a:extLst>
                  <a:ext uri="{FF2B5EF4-FFF2-40B4-BE49-F238E27FC236}">
                    <a16:creationId xmlns:a16="http://schemas.microsoft.com/office/drawing/2014/main" id="{AE859D7F-4D3E-C3BD-1DFE-BDA9366AC007}"/>
                  </a:ext>
                </a:extLst>
              </p:cNvPr>
              <p:cNvGrpSpPr/>
              <p:nvPr/>
            </p:nvGrpSpPr>
            <p:grpSpPr>
              <a:xfrm>
                <a:off x="8804588" y="2623055"/>
                <a:ext cx="78006" cy="86673"/>
                <a:chOff x="10929464" y="3211234"/>
                <a:chExt cx="78006" cy="86673"/>
              </a:xfrm>
            </p:grpSpPr>
            <p:cxnSp>
              <p:nvCxnSpPr>
                <p:cNvPr id="700" name="Straight Connector 699">
                  <a:extLst>
                    <a:ext uri="{FF2B5EF4-FFF2-40B4-BE49-F238E27FC236}">
                      <a16:creationId xmlns:a16="http://schemas.microsoft.com/office/drawing/2014/main" id="{875CA70D-B078-E9A2-10EA-96F874759CE0}"/>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202B9800-2293-AFE2-B40D-4E1633BFB3EF}"/>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02" name="Group 701">
                <a:extLst>
                  <a:ext uri="{FF2B5EF4-FFF2-40B4-BE49-F238E27FC236}">
                    <a16:creationId xmlns:a16="http://schemas.microsoft.com/office/drawing/2014/main" id="{91DCCFC4-4D2B-7879-C2AF-48D746318A22}"/>
                  </a:ext>
                </a:extLst>
              </p:cNvPr>
              <p:cNvGrpSpPr/>
              <p:nvPr/>
            </p:nvGrpSpPr>
            <p:grpSpPr>
              <a:xfrm>
                <a:off x="8775767" y="2623055"/>
                <a:ext cx="78006" cy="86673"/>
                <a:chOff x="10929464" y="3211234"/>
                <a:chExt cx="78006" cy="86673"/>
              </a:xfrm>
            </p:grpSpPr>
            <p:cxnSp>
              <p:nvCxnSpPr>
                <p:cNvPr id="703" name="Straight Connector 702">
                  <a:extLst>
                    <a:ext uri="{FF2B5EF4-FFF2-40B4-BE49-F238E27FC236}">
                      <a16:creationId xmlns:a16="http://schemas.microsoft.com/office/drawing/2014/main" id="{60A4298C-8BE9-97ED-0763-88FC460A2BF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CDA22801-365D-DF30-50E4-B8BAD46409ED}"/>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05" name="Group 704">
                <a:extLst>
                  <a:ext uri="{FF2B5EF4-FFF2-40B4-BE49-F238E27FC236}">
                    <a16:creationId xmlns:a16="http://schemas.microsoft.com/office/drawing/2014/main" id="{95009B23-2836-5E0B-D914-87144476E8F6}"/>
                  </a:ext>
                </a:extLst>
              </p:cNvPr>
              <p:cNvGrpSpPr/>
              <p:nvPr/>
            </p:nvGrpSpPr>
            <p:grpSpPr>
              <a:xfrm>
                <a:off x="8760047" y="2623055"/>
                <a:ext cx="78006" cy="86673"/>
                <a:chOff x="10929464" y="3211234"/>
                <a:chExt cx="78006" cy="86673"/>
              </a:xfrm>
            </p:grpSpPr>
            <p:cxnSp>
              <p:nvCxnSpPr>
                <p:cNvPr id="706" name="Straight Connector 705">
                  <a:extLst>
                    <a:ext uri="{FF2B5EF4-FFF2-40B4-BE49-F238E27FC236}">
                      <a16:creationId xmlns:a16="http://schemas.microsoft.com/office/drawing/2014/main" id="{EA90B3AF-1A01-DF1C-D24D-96EAD638FFA2}"/>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3673BBBD-A7B8-0530-6EC2-2BE1A0D0E85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08" name="Group 707">
                <a:extLst>
                  <a:ext uri="{FF2B5EF4-FFF2-40B4-BE49-F238E27FC236}">
                    <a16:creationId xmlns:a16="http://schemas.microsoft.com/office/drawing/2014/main" id="{C2D23E16-42DE-993D-8E6B-E5A0E0197BC7}"/>
                  </a:ext>
                </a:extLst>
              </p:cNvPr>
              <p:cNvGrpSpPr/>
              <p:nvPr/>
            </p:nvGrpSpPr>
            <p:grpSpPr>
              <a:xfrm>
                <a:off x="8746947" y="2623055"/>
                <a:ext cx="78006" cy="86673"/>
                <a:chOff x="10929464" y="3211234"/>
                <a:chExt cx="78006" cy="86673"/>
              </a:xfrm>
            </p:grpSpPr>
            <p:cxnSp>
              <p:nvCxnSpPr>
                <p:cNvPr id="709" name="Straight Connector 708">
                  <a:extLst>
                    <a:ext uri="{FF2B5EF4-FFF2-40B4-BE49-F238E27FC236}">
                      <a16:creationId xmlns:a16="http://schemas.microsoft.com/office/drawing/2014/main" id="{1683DF58-A7F7-FB27-394A-F82B02917184}"/>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0" name="Straight Connector 709">
                  <a:extLst>
                    <a:ext uri="{FF2B5EF4-FFF2-40B4-BE49-F238E27FC236}">
                      <a16:creationId xmlns:a16="http://schemas.microsoft.com/office/drawing/2014/main" id="{6BFECBBB-C5ED-1838-2E21-63A4F7796B30}"/>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11" name="Group 710">
                <a:extLst>
                  <a:ext uri="{FF2B5EF4-FFF2-40B4-BE49-F238E27FC236}">
                    <a16:creationId xmlns:a16="http://schemas.microsoft.com/office/drawing/2014/main" id="{855A4B41-E1A7-94AC-EA6F-6F38502AE63A}"/>
                  </a:ext>
                </a:extLst>
              </p:cNvPr>
              <p:cNvGrpSpPr/>
              <p:nvPr/>
            </p:nvGrpSpPr>
            <p:grpSpPr>
              <a:xfrm>
                <a:off x="8731227" y="2623055"/>
                <a:ext cx="78006" cy="86673"/>
                <a:chOff x="10929464" y="3211234"/>
                <a:chExt cx="78006" cy="86673"/>
              </a:xfrm>
            </p:grpSpPr>
            <p:cxnSp>
              <p:nvCxnSpPr>
                <p:cNvPr id="712" name="Straight Connector 711">
                  <a:extLst>
                    <a:ext uri="{FF2B5EF4-FFF2-40B4-BE49-F238E27FC236}">
                      <a16:creationId xmlns:a16="http://schemas.microsoft.com/office/drawing/2014/main" id="{CD7A6808-D546-E524-51E1-32A48CC2A8FB}"/>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CCB46264-D48E-2331-6A8F-EEE78C918BA1}"/>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14" name="Group 713">
                <a:extLst>
                  <a:ext uri="{FF2B5EF4-FFF2-40B4-BE49-F238E27FC236}">
                    <a16:creationId xmlns:a16="http://schemas.microsoft.com/office/drawing/2014/main" id="{2A6D2CE4-6A5D-1150-206B-6289C2E536C4}"/>
                  </a:ext>
                </a:extLst>
              </p:cNvPr>
              <p:cNvGrpSpPr/>
              <p:nvPr/>
            </p:nvGrpSpPr>
            <p:grpSpPr>
              <a:xfrm>
                <a:off x="8720747" y="2623055"/>
                <a:ext cx="78006" cy="86673"/>
                <a:chOff x="10929464" y="3211234"/>
                <a:chExt cx="78006" cy="86673"/>
              </a:xfrm>
            </p:grpSpPr>
            <p:cxnSp>
              <p:nvCxnSpPr>
                <p:cNvPr id="715" name="Straight Connector 714">
                  <a:extLst>
                    <a:ext uri="{FF2B5EF4-FFF2-40B4-BE49-F238E27FC236}">
                      <a16:creationId xmlns:a16="http://schemas.microsoft.com/office/drawing/2014/main" id="{4F552FD2-7064-A891-717B-AAB917034BF8}"/>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B1FA15E6-385A-DC0F-8C2B-51FE3EDF428C}"/>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17" name="Group 716">
                <a:extLst>
                  <a:ext uri="{FF2B5EF4-FFF2-40B4-BE49-F238E27FC236}">
                    <a16:creationId xmlns:a16="http://schemas.microsoft.com/office/drawing/2014/main" id="{302EAC1A-7FE5-E153-F1BE-107BFF50A3C5}"/>
                  </a:ext>
                </a:extLst>
              </p:cNvPr>
              <p:cNvGrpSpPr/>
              <p:nvPr/>
            </p:nvGrpSpPr>
            <p:grpSpPr>
              <a:xfrm>
                <a:off x="8390620" y="2560174"/>
                <a:ext cx="78006" cy="86673"/>
                <a:chOff x="10929464" y="3211234"/>
                <a:chExt cx="78006" cy="86673"/>
              </a:xfrm>
            </p:grpSpPr>
            <p:cxnSp>
              <p:nvCxnSpPr>
                <p:cNvPr id="718" name="Straight Connector 717">
                  <a:extLst>
                    <a:ext uri="{FF2B5EF4-FFF2-40B4-BE49-F238E27FC236}">
                      <a16:creationId xmlns:a16="http://schemas.microsoft.com/office/drawing/2014/main" id="{D1491FC2-BB92-C463-E330-5F1D6101629A}"/>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9" name="Straight Connector 718">
                  <a:extLst>
                    <a:ext uri="{FF2B5EF4-FFF2-40B4-BE49-F238E27FC236}">
                      <a16:creationId xmlns:a16="http://schemas.microsoft.com/office/drawing/2014/main" id="{C4715D20-05E1-967C-1F0B-32F0DC0154E5}"/>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20" name="Group 719">
                <a:extLst>
                  <a:ext uri="{FF2B5EF4-FFF2-40B4-BE49-F238E27FC236}">
                    <a16:creationId xmlns:a16="http://schemas.microsoft.com/office/drawing/2014/main" id="{56495A1C-4951-C36F-8DB6-A7233A984594}"/>
                  </a:ext>
                </a:extLst>
              </p:cNvPr>
              <p:cNvGrpSpPr/>
              <p:nvPr/>
            </p:nvGrpSpPr>
            <p:grpSpPr>
              <a:xfrm>
                <a:off x="8293677" y="2560174"/>
                <a:ext cx="78006" cy="86673"/>
                <a:chOff x="10929464" y="3211234"/>
                <a:chExt cx="78006" cy="86673"/>
              </a:xfrm>
            </p:grpSpPr>
            <p:cxnSp>
              <p:nvCxnSpPr>
                <p:cNvPr id="721" name="Straight Connector 720">
                  <a:extLst>
                    <a:ext uri="{FF2B5EF4-FFF2-40B4-BE49-F238E27FC236}">
                      <a16:creationId xmlns:a16="http://schemas.microsoft.com/office/drawing/2014/main" id="{74E1E0FE-79DE-07F9-24C6-8B2FE28F752F}"/>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B5D4ABEF-BECF-E710-E00D-EC8D558712E5}"/>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26" name="Group 725">
                <a:extLst>
                  <a:ext uri="{FF2B5EF4-FFF2-40B4-BE49-F238E27FC236}">
                    <a16:creationId xmlns:a16="http://schemas.microsoft.com/office/drawing/2014/main" id="{11EF939D-B04E-DCAC-1948-B5463173D821}"/>
                  </a:ext>
                </a:extLst>
              </p:cNvPr>
              <p:cNvGrpSpPr/>
              <p:nvPr/>
            </p:nvGrpSpPr>
            <p:grpSpPr>
              <a:xfrm>
                <a:off x="8277957" y="2560174"/>
                <a:ext cx="78006" cy="86673"/>
                <a:chOff x="10929464" y="3211234"/>
                <a:chExt cx="78006" cy="86673"/>
              </a:xfrm>
            </p:grpSpPr>
            <p:cxnSp>
              <p:nvCxnSpPr>
                <p:cNvPr id="727" name="Straight Connector 726">
                  <a:extLst>
                    <a:ext uri="{FF2B5EF4-FFF2-40B4-BE49-F238E27FC236}">
                      <a16:creationId xmlns:a16="http://schemas.microsoft.com/office/drawing/2014/main" id="{1B361395-7E83-4F28-88AC-EB3072DCCCFA}"/>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B95F3188-7961-285E-03B1-4ABE075DA034}"/>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32" name="Group 731">
                <a:extLst>
                  <a:ext uri="{FF2B5EF4-FFF2-40B4-BE49-F238E27FC236}">
                    <a16:creationId xmlns:a16="http://schemas.microsoft.com/office/drawing/2014/main" id="{A7EBEFF2-C4A2-10C9-A4CA-B3E2E174887B}"/>
                  </a:ext>
                </a:extLst>
              </p:cNvPr>
              <p:cNvGrpSpPr/>
              <p:nvPr/>
            </p:nvGrpSpPr>
            <p:grpSpPr>
              <a:xfrm>
                <a:off x="8262237" y="2560174"/>
                <a:ext cx="78006" cy="86673"/>
                <a:chOff x="10929464" y="3211234"/>
                <a:chExt cx="78006" cy="86673"/>
              </a:xfrm>
            </p:grpSpPr>
            <p:cxnSp>
              <p:nvCxnSpPr>
                <p:cNvPr id="733" name="Straight Connector 732">
                  <a:extLst>
                    <a:ext uri="{FF2B5EF4-FFF2-40B4-BE49-F238E27FC236}">
                      <a16:creationId xmlns:a16="http://schemas.microsoft.com/office/drawing/2014/main" id="{F73DF116-4D78-DC99-CC0B-67EAB9245A8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3C488475-FF94-7661-B0C7-99D82FFE9E9E}"/>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35" name="Group 734">
                <a:extLst>
                  <a:ext uri="{FF2B5EF4-FFF2-40B4-BE49-F238E27FC236}">
                    <a16:creationId xmlns:a16="http://schemas.microsoft.com/office/drawing/2014/main" id="{CE4403DC-01C8-481D-C6CC-E89BC3A3B6F1}"/>
                  </a:ext>
                </a:extLst>
              </p:cNvPr>
              <p:cNvGrpSpPr/>
              <p:nvPr/>
            </p:nvGrpSpPr>
            <p:grpSpPr>
              <a:xfrm>
                <a:off x="8212456" y="2549694"/>
                <a:ext cx="78006" cy="86673"/>
                <a:chOff x="10929464" y="3211234"/>
                <a:chExt cx="78006" cy="86673"/>
              </a:xfrm>
            </p:grpSpPr>
            <p:cxnSp>
              <p:nvCxnSpPr>
                <p:cNvPr id="736" name="Straight Connector 735">
                  <a:extLst>
                    <a:ext uri="{FF2B5EF4-FFF2-40B4-BE49-F238E27FC236}">
                      <a16:creationId xmlns:a16="http://schemas.microsoft.com/office/drawing/2014/main" id="{E7E18822-0B6E-9922-F310-36D1B3BEC260}"/>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7" name="Straight Connector 736">
                  <a:extLst>
                    <a:ext uri="{FF2B5EF4-FFF2-40B4-BE49-F238E27FC236}">
                      <a16:creationId xmlns:a16="http://schemas.microsoft.com/office/drawing/2014/main" id="{BACCBCCE-3381-72FB-AE9E-A32E71C480E9}"/>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38" name="Group 737">
                <a:extLst>
                  <a:ext uri="{FF2B5EF4-FFF2-40B4-BE49-F238E27FC236}">
                    <a16:creationId xmlns:a16="http://schemas.microsoft.com/office/drawing/2014/main" id="{AD345B9E-4949-FAB4-1A71-5C9D01086A01}"/>
                  </a:ext>
                </a:extLst>
              </p:cNvPr>
              <p:cNvGrpSpPr/>
              <p:nvPr/>
            </p:nvGrpSpPr>
            <p:grpSpPr>
              <a:xfrm>
                <a:off x="7730365" y="2418691"/>
                <a:ext cx="78006" cy="86673"/>
                <a:chOff x="10929464" y="3211234"/>
                <a:chExt cx="78006" cy="86673"/>
              </a:xfrm>
            </p:grpSpPr>
            <p:cxnSp>
              <p:nvCxnSpPr>
                <p:cNvPr id="739" name="Straight Connector 738">
                  <a:extLst>
                    <a:ext uri="{FF2B5EF4-FFF2-40B4-BE49-F238E27FC236}">
                      <a16:creationId xmlns:a16="http://schemas.microsoft.com/office/drawing/2014/main" id="{B3F65C1A-751F-E36E-6ADF-53A3CD51E4F5}"/>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0" name="Straight Connector 739">
                  <a:extLst>
                    <a:ext uri="{FF2B5EF4-FFF2-40B4-BE49-F238E27FC236}">
                      <a16:creationId xmlns:a16="http://schemas.microsoft.com/office/drawing/2014/main" id="{8475E88C-7834-A944-636C-2FC97F97075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41" name="Group 740">
                <a:extLst>
                  <a:ext uri="{FF2B5EF4-FFF2-40B4-BE49-F238E27FC236}">
                    <a16:creationId xmlns:a16="http://schemas.microsoft.com/office/drawing/2014/main" id="{07448499-2C6E-9B00-7C19-9F70C505839B}"/>
                  </a:ext>
                </a:extLst>
              </p:cNvPr>
              <p:cNvGrpSpPr/>
              <p:nvPr/>
            </p:nvGrpSpPr>
            <p:grpSpPr>
              <a:xfrm>
                <a:off x="7712025" y="2418691"/>
                <a:ext cx="78006" cy="86673"/>
                <a:chOff x="10929464" y="3211234"/>
                <a:chExt cx="78006" cy="86673"/>
              </a:xfrm>
            </p:grpSpPr>
            <p:cxnSp>
              <p:nvCxnSpPr>
                <p:cNvPr id="742" name="Straight Connector 741">
                  <a:extLst>
                    <a:ext uri="{FF2B5EF4-FFF2-40B4-BE49-F238E27FC236}">
                      <a16:creationId xmlns:a16="http://schemas.microsoft.com/office/drawing/2014/main" id="{EF2E53D4-B6DD-12B7-805A-2BB315024A9C}"/>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A3D6FE47-22ED-0A3C-0489-7EB45E72D9F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44" name="Group 743">
                <a:extLst>
                  <a:ext uri="{FF2B5EF4-FFF2-40B4-BE49-F238E27FC236}">
                    <a16:creationId xmlns:a16="http://schemas.microsoft.com/office/drawing/2014/main" id="{3BF78AA6-B152-DD0B-E980-988F33891A2F}"/>
                  </a:ext>
                </a:extLst>
              </p:cNvPr>
              <p:cNvGrpSpPr/>
              <p:nvPr/>
            </p:nvGrpSpPr>
            <p:grpSpPr>
              <a:xfrm>
                <a:off x="7693684" y="2418691"/>
                <a:ext cx="78006" cy="86673"/>
                <a:chOff x="10929464" y="3211234"/>
                <a:chExt cx="78006" cy="86673"/>
              </a:xfrm>
            </p:grpSpPr>
            <p:cxnSp>
              <p:nvCxnSpPr>
                <p:cNvPr id="745" name="Straight Connector 744">
                  <a:extLst>
                    <a:ext uri="{FF2B5EF4-FFF2-40B4-BE49-F238E27FC236}">
                      <a16:creationId xmlns:a16="http://schemas.microsoft.com/office/drawing/2014/main" id="{57D41D1D-9DEF-0080-5179-A3DB4EE07464}"/>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91B0F5B0-7FF8-3815-C429-9E3DB076644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EC3BB053-2931-863F-DA7C-153324830C5F}"/>
                  </a:ext>
                </a:extLst>
              </p:cNvPr>
              <p:cNvGrpSpPr/>
              <p:nvPr/>
            </p:nvGrpSpPr>
            <p:grpSpPr>
              <a:xfrm>
                <a:off x="7274475" y="2332229"/>
                <a:ext cx="78006" cy="86673"/>
                <a:chOff x="10929464" y="3211234"/>
                <a:chExt cx="78006" cy="86673"/>
              </a:xfrm>
            </p:grpSpPr>
            <p:cxnSp>
              <p:nvCxnSpPr>
                <p:cNvPr id="748" name="Straight Connector 747">
                  <a:extLst>
                    <a:ext uri="{FF2B5EF4-FFF2-40B4-BE49-F238E27FC236}">
                      <a16:creationId xmlns:a16="http://schemas.microsoft.com/office/drawing/2014/main" id="{A8215517-A341-AD47-43DC-7D1935569482}"/>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DA0F63F4-7D7B-D544-FCDF-18AE30C5F366}"/>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B237EA68-1578-8445-6F72-E565363FBC37}"/>
                  </a:ext>
                </a:extLst>
              </p:cNvPr>
              <p:cNvGrpSpPr/>
              <p:nvPr/>
            </p:nvGrpSpPr>
            <p:grpSpPr>
              <a:xfrm>
                <a:off x="7229934" y="2332229"/>
                <a:ext cx="78006" cy="86673"/>
                <a:chOff x="10929464" y="3211234"/>
                <a:chExt cx="78006" cy="86673"/>
              </a:xfrm>
            </p:grpSpPr>
            <p:cxnSp>
              <p:nvCxnSpPr>
                <p:cNvPr id="751" name="Straight Connector 750">
                  <a:extLst>
                    <a:ext uri="{FF2B5EF4-FFF2-40B4-BE49-F238E27FC236}">
                      <a16:creationId xmlns:a16="http://schemas.microsoft.com/office/drawing/2014/main" id="{A24D8E26-2560-C5A7-CF37-C75E024DA25C}"/>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981BA6FB-B4B3-56EF-B098-818FC07BC53B}"/>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grpSp>
          <p:nvGrpSpPr>
            <p:cNvPr id="753" name="Group 752">
              <a:extLst>
                <a:ext uri="{FF2B5EF4-FFF2-40B4-BE49-F238E27FC236}">
                  <a16:creationId xmlns:a16="http://schemas.microsoft.com/office/drawing/2014/main" id="{4A532C41-1F1C-A78D-7DE4-1493570FBBB1}"/>
                </a:ext>
              </a:extLst>
            </p:cNvPr>
            <p:cNvGrpSpPr/>
            <p:nvPr/>
          </p:nvGrpSpPr>
          <p:grpSpPr>
            <a:xfrm>
              <a:off x="6632561" y="2282447"/>
              <a:ext cx="78006" cy="86673"/>
              <a:chOff x="10929464" y="3211234"/>
              <a:chExt cx="78006" cy="86673"/>
            </a:xfrm>
          </p:grpSpPr>
          <p:cxnSp>
            <p:nvCxnSpPr>
              <p:cNvPr id="754" name="Straight Connector 753">
                <a:extLst>
                  <a:ext uri="{FF2B5EF4-FFF2-40B4-BE49-F238E27FC236}">
                    <a16:creationId xmlns:a16="http://schemas.microsoft.com/office/drawing/2014/main" id="{9BC68F6D-475D-C29B-CD5E-B9322F167197}"/>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D92F3B91-55A4-ED43-89F4-913FD0A71475}"/>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56" name="Group 755">
              <a:extLst>
                <a:ext uri="{FF2B5EF4-FFF2-40B4-BE49-F238E27FC236}">
                  <a16:creationId xmlns:a16="http://schemas.microsoft.com/office/drawing/2014/main" id="{94B95626-B4A0-B6A7-39A4-E68BC215C39A}"/>
                </a:ext>
              </a:extLst>
            </p:cNvPr>
            <p:cNvGrpSpPr/>
            <p:nvPr/>
          </p:nvGrpSpPr>
          <p:grpSpPr>
            <a:xfrm>
              <a:off x="6040428" y="2146204"/>
              <a:ext cx="78006" cy="86673"/>
              <a:chOff x="10929464" y="3211234"/>
              <a:chExt cx="78006" cy="86673"/>
            </a:xfrm>
          </p:grpSpPr>
          <p:cxnSp>
            <p:nvCxnSpPr>
              <p:cNvPr id="757" name="Straight Connector 756">
                <a:extLst>
                  <a:ext uri="{FF2B5EF4-FFF2-40B4-BE49-F238E27FC236}">
                    <a16:creationId xmlns:a16="http://schemas.microsoft.com/office/drawing/2014/main" id="{3198B8F5-C995-B17C-9DF2-62EEE519C25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4923A2A1-99AF-263C-5366-25C8C3985548}"/>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87A906FE-DD15-53D3-3ADD-F7C7256FD567}"/>
                </a:ext>
              </a:extLst>
            </p:cNvPr>
            <p:cNvGrpSpPr/>
            <p:nvPr/>
          </p:nvGrpSpPr>
          <p:grpSpPr>
            <a:xfrm>
              <a:off x="6024708" y="2146204"/>
              <a:ext cx="78006" cy="86673"/>
              <a:chOff x="10929464" y="3211234"/>
              <a:chExt cx="78006" cy="86673"/>
            </a:xfrm>
          </p:grpSpPr>
          <p:cxnSp>
            <p:nvCxnSpPr>
              <p:cNvPr id="760" name="Straight Connector 759">
                <a:extLst>
                  <a:ext uri="{FF2B5EF4-FFF2-40B4-BE49-F238E27FC236}">
                    <a16:creationId xmlns:a16="http://schemas.microsoft.com/office/drawing/2014/main" id="{BC2F89CD-D3B2-0324-380C-EBBB866251F5}"/>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1" name="Straight Connector 760">
                <a:extLst>
                  <a:ext uri="{FF2B5EF4-FFF2-40B4-BE49-F238E27FC236}">
                    <a16:creationId xmlns:a16="http://schemas.microsoft.com/office/drawing/2014/main" id="{E8D6076E-9C2A-AFAA-B249-E069A44DAC15}"/>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62" name="Group 761">
              <a:extLst>
                <a:ext uri="{FF2B5EF4-FFF2-40B4-BE49-F238E27FC236}">
                  <a16:creationId xmlns:a16="http://schemas.microsoft.com/office/drawing/2014/main" id="{BF68DC89-2388-1C02-8D8F-D081485C950C}"/>
                </a:ext>
              </a:extLst>
            </p:cNvPr>
            <p:cNvGrpSpPr/>
            <p:nvPr/>
          </p:nvGrpSpPr>
          <p:grpSpPr>
            <a:xfrm>
              <a:off x="6006367" y="2146204"/>
              <a:ext cx="78006" cy="86673"/>
              <a:chOff x="10929464" y="3211234"/>
              <a:chExt cx="78006" cy="86673"/>
            </a:xfrm>
          </p:grpSpPr>
          <p:cxnSp>
            <p:nvCxnSpPr>
              <p:cNvPr id="763" name="Straight Connector 762">
                <a:extLst>
                  <a:ext uri="{FF2B5EF4-FFF2-40B4-BE49-F238E27FC236}">
                    <a16:creationId xmlns:a16="http://schemas.microsoft.com/office/drawing/2014/main" id="{37364EDA-E08D-52B6-A3ED-B1CCB5D41CEC}"/>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4" name="Straight Connector 763">
                <a:extLst>
                  <a:ext uri="{FF2B5EF4-FFF2-40B4-BE49-F238E27FC236}">
                    <a16:creationId xmlns:a16="http://schemas.microsoft.com/office/drawing/2014/main" id="{9EA21B87-25D6-55F1-76DC-72BC9FBF2DFC}"/>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65" name="Group 764">
              <a:extLst>
                <a:ext uri="{FF2B5EF4-FFF2-40B4-BE49-F238E27FC236}">
                  <a16:creationId xmlns:a16="http://schemas.microsoft.com/office/drawing/2014/main" id="{9B6C941F-30D0-8029-6592-B874150127E3}"/>
                </a:ext>
              </a:extLst>
            </p:cNvPr>
            <p:cNvGrpSpPr/>
            <p:nvPr/>
          </p:nvGrpSpPr>
          <p:grpSpPr>
            <a:xfrm>
              <a:off x="5513797" y="2146204"/>
              <a:ext cx="78006" cy="86673"/>
              <a:chOff x="10929464" y="3211234"/>
              <a:chExt cx="78006" cy="86673"/>
            </a:xfrm>
          </p:grpSpPr>
          <p:cxnSp>
            <p:nvCxnSpPr>
              <p:cNvPr id="766" name="Straight Connector 765">
                <a:extLst>
                  <a:ext uri="{FF2B5EF4-FFF2-40B4-BE49-F238E27FC236}">
                    <a16:creationId xmlns:a16="http://schemas.microsoft.com/office/drawing/2014/main" id="{97894EF3-DDA1-7FB9-8D68-25D1D937932C}"/>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7" name="Straight Connector 766">
                <a:extLst>
                  <a:ext uri="{FF2B5EF4-FFF2-40B4-BE49-F238E27FC236}">
                    <a16:creationId xmlns:a16="http://schemas.microsoft.com/office/drawing/2014/main" id="{EFB8681A-0850-FD9D-09CC-1B6282EFFBD5}"/>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1" name="Group 770">
              <a:extLst>
                <a:ext uri="{FF2B5EF4-FFF2-40B4-BE49-F238E27FC236}">
                  <a16:creationId xmlns:a16="http://schemas.microsoft.com/office/drawing/2014/main" id="{834BC795-C46C-2B46-86D4-642C39DC600E}"/>
                </a:ext>
              </a:extLst>
            </p:cNvPr>
            <p:cNvGrpSpPr/>
            <p:nvPr/>
          </p:nvGrpSpPr>
          <p:grpSpPr>
            <a:xfrm>
              <a:off x="5503317" y="2146204"/>
              <a:ext cx="78006" cy="86673"/>
              <a:chOff x="10929464" y="3211234"/>
              <a:chExt cx="78006" cy="86673"/>
            </a:xfrm>
          </p:grpSpPr>
          <p:cxnSp>
            <p:nvCxnSpPr>
              <p:cNvPr id="772" name="Straight Connector 771">
                <a:extLst>
                  <a:ext uri="{FF2B5EF4-FFF2-40B4-BE49-F238E27FC236}">
                    <a16:creationId xmlns:a16="http://schemas.microsoft.com/office/drawing/2014/main" id="{92753B13-CEC3-89D1-80C2-BDB1BCFA6296}"/>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73" name="Straight Connector 772">
                <a:extLst>
                  <a:ext uri="{FF2B5EF4-FFF2-40B4-BE49-F238E27FC236}">
                    <a16:creationId xmlns:a16="http://schemas.microsoft.com/office/drawing/2014/main" id="{8B77DDA4-272E-368A-F2CC-5BF9CA2AEED4}"/>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4" name="Group 773">
              <a:extLst>
                <a:ext uri="{FF2B5EF4-FFF2-40B4-BE49-F238E27FC236}">
                  <a16:creationId xmlns:a16="http://schemas.microsoft.com/office/drawing/2014/main" id="{C7FAAEA5-2CE6-3B64-2F78-FC78A34C4576}"/>
                </a:ext>
              </a:extLst>
            </p:cNvPr>
            <p:cNvGrpSpPr/>
            <p:nvPr/>
          </p:nvGrpSpPr>
          <p:grpSpPr>
            <a:xfrm>
              <a:off x="4960965" y="2135724"/>
              <a:ext cx="78006" cy="86673"/>
              <a:chOff x="10929464" y="3211234"/>
              <a:chExt cx="78006" cy="86673"/>
            </a:xfrm>
          </p:grpSpPr>
          <p:cxnSp>
            <p:nvCxnSpPr>
              <p:cNvPr id="775" name="Straight Connector 774">
                <a:extLst>
                  <a:ext uri="{FF2B5EF4-FFF2-40B4-BE49-F238E27FC236}">
                    <a16:creationId xmlns:a16="http://schemas.microsoft.com/office/drawing/2014/main" id="{96283A35-292B-9322-136C-535227BAB41A}"/>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76" name="Straight Connector 775">
                <a:extLst>
                  <a:ext uri="{FF2B5EF4-FFF2-40B4-BE49-F238E27FC236}">
                    <a16:creationId xmlns:a16="http://schemas.microsoft.com/office/drawing/2014/main" id="{C05F0920-5490-9045-BB88-140B99415C07}"/>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7" name="Group 776">
              <a:extLst>
                <a:ext uri="{FF2B5EF4-FFF2-40B4-BE49-F238E27FC236}">
                  <a16:creationId xmlns:a16="http://schemas.microsoft.com/office/drawing/2014/main" id="{64652EBE-29BF-146F-CFB8-D543DA5FB517}"/>
                </a:ext>
              </a:extLst>
            </p:cNvPr>
            <p:cNvGrpSpPr/>
            <p:nvPr/>
          </p:nvGrpSpPr>
          <p:grpSpPr>
            <a:xfrm>
              <a:off x="4950484" y="2127864"/>
              <a:ext cx="78006" cy="86673"/>
              <a:chOff x="10929464" y="3211234"/>
              <a:chExt cx="78006" cy="86673"/>
            </a:xfrm>
          </p:grpSpPr>
          <p:cxnSp>
            <p:nvCxnSpPr>
              <p:cNvPr id="778" name="Straight Connector 777">
                <a:extLst>
                  <a:ext uri="{FF2B5EF4-FFF2-40B4-BE49-F238E27FC236}">
                    <a16:creationId xmlns:a16="http://schemas.microsoft.com/office/drawing/2014/main" id="{C3620241-DDE4-B3BE-721F-C8DCB8A142EF}"/>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79" name="Straight Connector 778">
                <a:extLst>
                  <a:ext uri="{FF2B5EF4-FFF2-40B4-BE49-F238E27FC236}">
                    <a16:creationId xmlns:a16="http://schemas.microsoft.com/office/drawing/2014/main" id="{99ECC89F-21A3-FC29-C14B-14EB0856E774}"/>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80" name="Group 779">
              <a:extLst>
                <a:ext uri="{FF2B5EF4-FFF2-40B4-BE49-F238E27FC236}">
                  <a16:creationId xmlns:a16="http://schemas.microsoft.com/office/drawing/2014/main" id="{D6F425F1-5AEE-EFDA-DDE7-263E369D644B}"/>
                </a:ext>
              </a:extLst>
            </p:cNvPr>
            <p:cNvGrpSpPr/>
            <p:nvPr/>
          </p:nvGrpSpPr>
          <p:grpSpPr>
            <a:xfrm>
              <a:off x="4940004" y="2122624"/>
              <a:ext cx="78006" cy="86673"/>
              <a:chOff x="10929464" y="3211234"/>
              <a:chExt cx="78006" cy="86673"/>
            </a:xfrm>
          </p:grpSpPr>
          <p:cxnSp>
            <p:nvCxnSpPr>
              <p:cNvPr id="781" name="Straight Connector 780">
                <a:extLst>
                  <a:ext uri="{FF2B5EF4-FFF2-40B4-BE49-F238E27FC236}">
                    <a16:creationId xmlns:a16="http://schemas.microsoft.com/office/drawing/2014/main" id="{A0DA86DC-E6F1-8383-4053-03E892FA47AE}"/>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a:extLst>
                  <a:ext uri="{FF2B5EF4-FFF2-40B4-BE49-F238E27FC236}">
                    <a16:creationId xmlns:a16="http://schemas.microsoft.com/office/drawing/2014/main" id="{4F5B3DB4-7EB7-1382-E2C3-66DB02FEE29A}"/>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83" name="Group 782">
              <a:extLst>
                <a:ext uri="{FF2B5EF4-FFF2-40B4-BE49-F238E27FC236}">
                  <a16:creationId xmlns:a16="http://schemas.microsoft.com/office/drawing/2014/main" id="{6F73896C-5EB2-DC7F-A905-24C606F4B140}"/>
                </a:ext>
              </a:extLst>
            </p:cNvPr>
            <p:cNvGrpSpPr/>
            <p:nvPr/>
          </p:nvGrpSpPr>
          <p:grpSpPr>
            <a:xfrm>
              <a:off x="3813379" y="1936600"/>
              <a:ext cx="78006" cy="86673"/>
              <a:chOff x="10929464" y="3211234"/>
              <a:chExt cx="78006" cy="86673"/>
            </a:xfrm>
          </p:grpSpPr>
          <p:cxnSp>
            <p:nvCxnSpPr>
              <p:cNvPr id="784" name="Straight Connector 783">
                <a:extLst>
                  <a:ext uri="{FF2B5EF4-FFF2-40B4-BE49-F238E27FC236}">
                    <a16:creationId xmlns:a16="http://schemas.microsoft.com/office/drawing/2014/main" id="{33923AFE-F4E4-E9C9-617A-3574FC27BDEF}"/>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85" name="Straight Connector 784">
                <a:extLst>
                  <a:ext uri="{FF2B5EF4-FFF2-40B4-BE49-F238E27FC236}">
                    <a16:creationId xmlns:a16="http://schemas.microsoft.com/office/drawing/2014/main" id="{64BE0F68-4DF0-569C-615A-6CE182EC0D06}"/>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86" name="Group 785">
              <a:extLst>
                <a:ext uri="{FF2B5EF4-FFF2-40B4-BE49-F238E27FC236}">
                  <a16:creationId xmlns:a16="http://schemas.microsoft.com/office/drawing/2014/main" id="{052DBCD4-D051-C7FA-DDFC-957A7A798200}"/>
                </a:ext>
              </a:extLst>
            </p:cNvPr>
            <p:cNvGrpSpPr/>
            <p:nvPr/>
          </p:nvGrpSpPr>
          <p:grpSpPr>
            <a:xfrm>
              <a:off x="3582814" y="1902539"/>
              <a:ext cx="78006" cy="86673"/>
              <a:chOff x="10929464" y="3211234"/>
              <a:chExt cx="78006" cy="86673"/>
            </a:xfrm>
          </p:grpSpPr>
          <p:cxnSp>
            <p:nvCxnSpPr>
              <p:cNvPr id="787" name="Straight Connector 786">
                <a:extLst>
                  <a:ext uri="{FF2B5EF4-FFF2-40B4-BE49-F238E27FC236}">
                    <a16:creationId xmlns:a16="http://schemas.microsoft.com/office/drawing/2014/main" id="{5259CE2F-CF8C-89D1-367B-A7DF17DB645F}"/>
                  </a:ext>
                </a:extLst>
              </p:cNvPr>
              <p:cNvCxnSpPr>
                <a:cxnSpLocks/>
              </p:cNvCxnSpPr>
              <p:nvPr/>
            </p:nvCxnSpPr>
            <p:spPr>
              <a:xfrm>
                <a:off x="10968466" y="3211234"/>
                <a:ext cx="0" cy="86673"/>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88" name="Straight Connector 787">
                <a:extLst>
                  <a:ext uri="{FF2B5EF4-FFF2-40B4-BE49-F238E27FC236}">
                    <a16:creationId xmlns:a16="http://schemas.microsoft.com/office/drawing/2014/main" id="{C3C9645D-726B-0BB3-D8AA-1604E100DB3E}"/>
                  </a:ext>
                </a:extLst>
              </p:cNvPr>
              <p:cNvCxnSpPr>
                <a:cxnSpLocks/>
              </p:cNvCxnSpPr>
              <p:nvPr/>
            </p:nvCxnSpPr>
            <p:spPr>
              <a:xfrm>
                <a:off x="10929464" y="3250729"/>
                <a:ext cx="78006" cy="0"/>
              </a:xfrm>
              <a:prstGeom prst="line">
                <a:avLst/>
              </a:prstGeom>
              <a:ln w="1270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grpSp>
        <p:nvGrpSpPr>
          <p:cNvPr id="1073" name="Group 1072">
            <a:extLst>
              <a:ext uri="{FF2B5EF4-FFF2-40B4-BE49-F238E27FC236}">
                <a16:creationId xmlns:a16="http://schemas.microsoft.com/office/drawing/2014/main" id="{124CC90B-0900-EB4C-9574-63AC5DEA4E18}"/>
              </a:ext>
            </a:extLst>
          </p:cNvPr>
          <p:cNvGrpSpPr/>
          <p:nvPr/>
        </p:nvGrpSpPr>
        <p:grpSpPr>
          <a:xfrm>
            <a:off x="2511354" y="1750809"/>
            <a:ext cx="7647086" cy="2537077"/>
            <a:chOff x="2511354" y="1750809"/>
            <a:chExt cx="7647086" cy="2537077"/>
          </a:xfrm>
        </p:grpSpPr>
        <p:grpSp>
          <p:nvGrpSpPr>
            <p:cNvPr id="792" name="Group 791">
              <a:extLst>
                <a:ext uri="{FF2B5EF4-FFF2-40B4-BE49-F238E27FC236}">
                  <a16:creationId xmlns:a16="http://schemas.microsoft.com/office/drawing/2014/main" id="{DA03B805-DD17-8347-22DC-44404072E65A}"/>
                </a:ext>
              </a:extLst>
            </p:cNvPr>
            <p:cNvGrpSpPr/>
            <p:nvPr/>
          </p:nvGrpSpPr>
          <p:grpSpPr>
            <a:xfrm>
              <a:off x="10080434" y="4201213"/>
              <a:ext cx="78006" cy="86673"/>
              <a:chOff x="10929464" y="3211234"/>
              <a:chExt cx="78006" cy="86673"/>
            </a:xfrm>
          </p:grpSpPr>
          <p:cxnSp>
            <p:nvCxnSpPr>
              <p:cNvPr id="793" name="Straight Connector 792">
                <a:extLst>
                  <a:ext uri="{FF2B5EF4-FFF2-40B4-BE49-F238E27FC236}">
                    <a16:creationId xmlns:a16="http://schemas.microsoft.com/office/drawing/2014/main" id="{293DFA44-B06C-A9CB-F08D-B913209C305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88E315B-4F74-B954-8E66-CEE3A5B836E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0CE15AD1-B0FE-03FB-E384-0CB3E706C239}"/>
                </a:ext>
              </a:extLst>
            </p:cNvPr>
            <p:cNvGrpSpPr/>
            <p:nvPr/>
          </p:nvGrpSpPr>
          <p:grpSpPr>
            <a:xfrm>
              <a:off x="9911559" y="3875818"/>
              <a:ext cx="78006" cy="86673"/>
              <a:chOff x="10929464" y="3211234"/>
              <a:chExt cx="78006" cy="86673"/>
            </a:xfrm>
          </p:grpSpPr>
          <p:cxnSp>
            <p:nvCxnSpPr>
              <p:cNvPr id="798" name="Straight Connector 797">
                <a:extLst>
                  <a:ext uri="{FF2B5EF4-FFF2-40B4-BE49-F238E27FC236}">
                    <a16:creationId xmlns:a16="http://schemas.microsoft.com/office/drawing/2014/main" id="{07A2D20A-C0FA-67D3-B989-01E9651D875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1D786A79-3DE0-AA92-9A1A-0B3EA635191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C4B02C50-794E-1533-8C04-75128A514A61}"/>
                </a:ext>
              </a:extLst>
            </p:cNvPr>
            <p:cNvGrpSpPr/>
            <p:nvPr/>
          </p:nvGrpSpPr>
          <p:grpSpPr>
            <a:xfrm>
              <a:off x="9901256" y="3875818"/>
              <a:ext cx="78006" cy="86673"/>
              <a:chOff x="10929464" y="3211234"/>
              <a:chExt cx="78006" cy="86673"/>
            </a:xfrm>
          </p:grpSpPr>
          <p:cxnSp>
            <p:nvCxnSpPr>
              <p:cNvPr id="801" name="Straight Connector 800">
                <a:extLst>
                  <a:ext uri="{FF2B5EF4-FFF2-40B4-BE49-F238E27FC236}">
                    <a16:creationId xmlns:a16="http://schemas.microsoft.com/office/drawing/2014/main" id="{D45E7E1B-71E4-B0EE-1EA9-8862AB4DA56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915C4EE-D42D-860E-3080-FC0DAC35193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8038C587-69A0-ADD5-8C8C-6610A4A3BF47}"/>
                </a:ext>
              </a:extLst>
            </p:cNvPr>
            <p:cNvGrpSpPr/>
            <p:nvPr/>
          </p:nvGrpSpPr>
          <p:grpSpPr>
            <a:xfrm>
              <a:off x="9890953" y="3875818"/>
              <a:ext cx="78006" cy="86673"/>
              <a:chOff x="10929464" y="3211234"/>
              <a:chExt cx="78006" cy="86673"/>
            </a:xfrm>
          </p:grpSpPr>
          <p:cxnSp>
            <p:nvCxnSpPr>
              <p:cNvPr id="804" name="Straight Connector 803">
                <a:extLst>
                  <a:ext uri="{FF2B5EF4-FFF2-40B4-BE49-F238E27FC236}">
                    <a16:creationId xmlns:a16="http://schemas.microsoft.com/office/drawing/2014/main" id="{753CFF3B-5464-CCDA-0656-ED4B1061D26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E6944D9E-9D61-3D7C-53D0-FDEC1FF0D0A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06" name="Group 805">
              <a:extLst>
                <a:ext uri="{FF2B5EF4-FFF2-40B4-BE49-F238E27FC236}">
                  <a16:creationId xmlns:a16="http://schemas.microsoft.com/office/drawing/2014/main" id="{406367AE-E1C6-4F0A-2B7C-D72877E163EB}"/>
                </a:ext>
              </a:extLst>
            </p:cNvPr>
            <p:cNvGrpSpPr/>
            <p:nvPr/>
          </p:nvGrpSpPr>
          <p:grpSpPr>
            <a:xfrm>
              <a:off x="9878074" y="3875818"/>
              <a:ext cx="78006" cy="86673"/>
              <a:chOff x="10929464" y="3211234"/>
              <a:chExt cx="78006" cy="86673"/>
            </a:xfrm>
          </p:grpSpPr>
          <p:cxnSp>
            <p:nvCxnSpPr>
              <p:cNvPr id="807" name="Straight Connector 806">
                <a:extLst>
                  <a:ext uri="{FF2B5EF4-FFF2-40B4-BE49-F238E27FC236}">
                    <a16:creationId xmlns:a16="http://schemas.microsoft.com/office/drawing/2014/main" id="{EBDEBF53-236B-0493-A8FE-0BAFC28B645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C4B08F86-3A30-CF69-B66A-D98F36D54FD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09" name="Group 808">
              <a:extLst>
                <a:ext uri="{FF2B5EF4-FFF2-40B4-BE49-F238E27FC236}">
                  <a16:creationId xmlns:a16="http://schemas.microsoft.com/office/drawing/2014/main" id="{0D8F2B7E-3922-C33C-C5E4-8B178DA6ECF4}"/>
                </a:ext>
              </a:extLst>
            </p:cNvPr>
            <p:cNvGrpSpPr/>
            <p:nvPr/>
          </p:nvGrpSpPr>
          <p:grpSpPr>
            <a:xfrm>
              <a:off x="9553526" y="3749605"/>
              <a:ext cx="78006" cy="86673"/>
              <a:chOff x="10929464" y="3211234"/>
              <a:chExt cx="78006" cy="86673"/>
            </a:xfrm>
          </p:grpSpPr>
          <p:cxnSp>
            <p:nvCxnSpPr>
              <p:cNvPr id="810" name="Straight Connector 809">
                <a:extLst>
                  <a:ext uri="{FF2B5EF4-FFF2-40B4-BE49-F238E27FC236}">
                    <a16:creationId xmlns:a16="http://schemas.microsoft.com/office/drawing/2014/main" id="{BC6444D4-4A4D-C3B0-1E60-503AE295531D}"/>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D3709F9B-A880-221C-1E6D-4494D9054C8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12" name="Group 811">
              <a:extLst>
                <a:ext uri="{FF2B5EF4-FFF2-40B4-BE49-F238E27FC236}">
                  <a16:creationId xmlns:a16="http://schemas.microsoft.com/office/drawing/2014/main" id="{54C85E7F-304C-6DDD-1745-8CE14E37646D}"/>
                </a:ext>
              </a:extLst>
            </p:cNvPr>
            <p:cNvGrpSpPr/>
            <p:nvPr/>
          </p:nvGrpSpPr>
          <p:grpSpPr>
            <a:xfrm>
              <a:off x="9535496" y="3749605"/>
              <a:ext cx="78006" cy="86673"/>
              <a:chOff x="10929464" y="3211234"/>
              <a:chExt cx="78006" cy="86673"/>
            </a:xfrm>
          </p:grpSpPr>
          <p:cxnSp>
            <p:nvCxnSpPr>
              <p:cNvPr id="813" name="Straight Connector 812">
                <a:extLst>
                  <a:ext uri="{FF2B5EF4-FFF2-40B4-BE49-F238E27FC236}">
                    <a16:creationId xmlns:a16="http://schemas.microsoft.com/office/drawing/2014/main" id="{749CE923-8104-5872-BBF8-E7454B20D20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EFFB35E5-AD9F-3578-DFE6-6C31F4DCD53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15" name="Group 814">
              <a:extLst>
                <a:ext uri="{FF2B5EF4-FFF2-40B4-BE49-F238E27FC236}">
                  <a16:creationId xmlns:a16="http://schemas.microsoft.com/office/drawing/2014/main" id="{385F3688-7234-9107-CE6F-FE066F7A7F45}"/>
                </a:ext>
              </a:extLst>
            </p:cNvPr>
            <p:cNvGrpSpPr/>
            <p:nvPr/>
          </p:nvGrpSpPr>
          <p:grpSpPr>
            <a:xfrm>
              <a:off x="9520041" y="3749605"/>
              <a:ext cx="78006" cy="86673"/>
              <a:chOff x="10929464" y="3211234"/>
              <a:chExt cx="78006" cy="86673"/>
            </a:xfrm>
          </p:grpSpPr>
          <p:cxnSp>
            <p:nvCxnSpPr>
              <p:cNvPr id="816" name="Straight Connector 815">
                <a:extLst>
                  <a:ext uri="{FF2B5EF4-FFF2-40B4-BE49-F238E27FC236}">
                    <a16:creationId xmlns:a16="http://schemas.microsoft.com/office/drawing/2014/main" id="{7BEAC9BF-2725-CC2A-B6F4-297E6870A3C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086BCE0B-3F14-6978-AF5F-8C4961D95E0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18" name="Group 817">
              <a:extLst>
                <a:ext uri="{FF2B5EF4-FFF2-40B4-BE49-F238E27FC236}">
                  <a16:creationId xmlns:a16="http://schemas.microsoft.com/office/drawing/2014/main" id="{794A1301-64E4-18F8-91D3-C8C7C5AD8408}"/>
                </a:ext>
              </a:extLst>
            </p:cNvPr>
            <p:cNvGrpSpPr/>
            <p:nvPr/>
          </p:nvGrpSpPr>
          <p:grpSpPr>
            <a:xfrm>
              <a:off x="9458222" y="3656878"/>
              <a:ext cx="78006" cy="86673"/>
              <a:chOff x="10929464" y="3211234"/>
              <a:chExt cx="78006" cy="86673"/>
            </a:xfrm>
          </p:grpSpPr>
          <p:cxnSp>
            <p:nvCxnSpPr>
              <p:cNvPr id="819" name="Straight Connector 818">
                <a:extLst>
                  <a:ext uri="{FF2B5EF4-FFF2-40B4-BE49-F238E27FC236}">
                    <a16:creationId xmlns:a16="http://schemas.microsoft.com/office/drawing/2014/main" id="{5ADFE731-2529-AC88-0FA4-D326585A10D2}"/>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ED319E9-3585-AAC5-D1DF-986E6EA6B2ED}"/>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936E4B7E-5A83-B260-34D5-C61E32B47902}"/>
                </a:ext>
              </a:extLst>
            </p:cNvPr>
            <p:cNvGrpSpPr/>
            <p:nvPr/>
          </p:nvGrpSpPr>
          <p:grpSpPr>
            <a:xfrm>
              <a:off x="9442767" y="3656878"/>
              <a:ext cx="78006" cy="86673"/>
              <a:chOff x="10929464" y="3211234"/>
              <a:chExt cx="78006" cy="86673"/>
            </a:xfrm>
          </p:grpSpPr>
          <p:cxnSp>
            <p:nvCxnSpPr>
              <p:cNvPr id="822" name="Straight Connector 821">
                <a:extLst>
                  <a:ext uri="{FF2B5EF4-FFF2-40B4-BE49-F238E27FC236}">
                    <a16:creationId xmlns:a16="http://schemas.microsoft.com/office/drawing/2014/main" id="{56F3CD11-BC7D-9124-E059-B8B9F88BC1B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E09C5CDF-86B9-3CBC-D080-0A0CE9226DBA}"/>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F94EE513-1FA2-9B45-4591-AE53088DC521}"/>
                </a:ext>
              </a:extLst>
            </p:cNvPr>
            <p:cNvGrpSpPr/>
            <p:nvPr/>
          </p:nvGrpSpPr>
          <p:grpSpPr>
            <a:xfrm>
              <a:off x="9427313" y="3656878"/>
              <a:ext cx="78006" cy="86673"/>
              <a:chOff x="10929464" y="3211234"/>
              <a:chExt cx="78006" cy="86673"/>
            </a:xfrm>
          </p:grpSpPr>
          <p:cxnSp>
            <p:nvCxnSpPr>
              <p:cNvPr id="825" name="Straight Connector 824">
                <a:extLst>
                  <a:ext uri="{FF2B5EF4-FFF2-40B4-BE49-F238E27FC236}">
                    <a16:creationId xmlns:a16="http://schemas.microsoft.com/office/drawing/2014/main" id="{2850DDFD-D906-1405-503E-92FFB9F5CDC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25437FE0-954D-0C84-E720-62CA60313B6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BCDE2506-E4B4-4020-5B1D-F5F827AE7770}"/>
                </a:ext>
              </a:extLst>
            </p:cNvPr>
            <p:cNvGrpSpPr/>
            <p:nvPr/>
          </p:nvGrpSpPr>
          <p:grpSpPr>
            <a:xfrm>
              <a:off x="9409282" y="3656878"/>
              <a:ext cx="78006" cy="86673"/>
              <a:chOff x="10929464" y="3211234"/>
              <a:chExt cx="78006" cy="86673"/>
            </a:xfrm>
          </p:grpSpPr>
          <p:cxnSp>
            <p:nvCxnSpPr>
              <p:cNvPr id="828" name="Straight Connector 827">
                <a:extLst>
                  <a:ext uri="{FF2B5EF4-FFF2-40B4-BE49-F238E27FC236}">
                    <a16:creationId xmlns:a16="http://schemas.microsoft.com/office/drawing/2014/main" id="{1F1F20AB-4B4A-33AD-D7C5-6D0ECE35E8F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9A5B4A54-FAD1-5006-88EF-D10D3F0CDD2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DE4B4E47-926A-FB5A-1FFD-8DEFF5DC0EE4}"/>
                </a:ext>
              </a:extLst>
            </p:cNvPr>
            <p:cNvGrpSpPr/>
            <p:nvPr/>
          </p:nvGrpSpPr>
          <p:grpSpPr>
            <a:xfrm>
              <a:off x="9396403" y="3656878"/>
              <a:ext cx="78006" cy="86673"/>
              <a:chOff x="10929464" y="3211234"/>
              <a:chExt cx="78006" cy="86673"/>
            </a:xfrm>
          </p:grpSpPr>
          <p:cxnSp>
            <p:nvCxnSpPr>
              <p:cNvPr id="831" name="Straight Connector 830">
                <a:extLst>
                  <a:ext uri="{FF2B5EF4-FFF2-40B4-BE49-F238E27FC236}">
                    <a16:creationId xmlns:a16="http://schemas.microsoft.com/office/drawing/2014/main" id="{B157A440-D98B-6F61-EAE0-E0E199A782D8}"/>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D97021ED-1BBF-5D50-2038-ED514C8FBDB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75E8C40A-C266-04D5-1D94-3ABCF731A89D}"/>
                </a:ext>
              </a:extLst>
            </p:cNvPr>
            <p:cNvGrpSpPr/>
            <p:nvPr/>
          </p:nvGrpSpPr>
          <p:grpSpPr>
            <a:xfrm>
              <a:off x="9406706" y="3638848"/>
              <a:ext cx="78006" cy="86673"/>
              <a:chOff x="10929464" y="3211234"/>
              <a:chExt cx="78006" cy="86673"/>
            </a:xfrm>
          </p:grpSpPr>
          <p:cxnSp>
            <p:nvCxnSpPr>
              <p:cNvPr id="834" name="Straight Connector 833">
                <a:extLst>
                  <a:ext uri="{FF2B5EF4-FFF2-40B4-BE49-F238E27FC236}">
                    <a16:creationId xmlns:a16="http://schemas.microsoft.com/office/drawing/2014/main" id="{6071379F-9D0C-4F50-AF14-7CBD136B4BA2}"/>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8ABF5A65-C567-B7F6-AFCB-9763B145F1C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36" name="Group 835">
              <a:extLst>
                <a:ext uri="{FF2B5EF4-FFF2-40B4-BE49-F238E27FC236}">
                  <a16:creationId xmlns:a16="http://schemas.microsoft.com/office/drawing/2014/main" id="{259791FE-2F25-4A8B-43AE-6C1CAE93B165}"/>
                </a:ext>
              </a:extLst>
            </p:cNvPr>
            <p:cNvGrpSpPr/>
            <p:nvPr/>
          </p:nvGrpSpPr>
          <p:grpSpPr>
            <a:xfrm>
              <a:off x="9393827" y="3638848"/>
              <a:ext cx="78006" cy="86673"/>
              <a:chOff x="10929464" y="3211234"/>
              <a:chExt cx="78006" cy="86673"/>
            </a:xfrm>
          </p:grpSpPr>
          <p:cxnSp>
            <p:nvCxnSpPr>
              <p:cNvPr id="837" name="Straight Connector 836">
                <a:extLst>
                  <a:ext uri="{FF2B5EF4-FFF2-40B4-BE49-F238E27FC236}">
                    <a16:creationId xmlns:a16="http://schemas.microsoft.com/office/drawing/2014/main" id="{C0049A7B-213B-8E80-A18D-7CB4097C8A8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A205A4F4-15B3-2B2F-08BA-9BE1F7211CD8}"/>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39" name="Group 838">
              <a:extLst>
                <a:ext uri="{FF2B5EF4-FFF2-40B4-BE49-F238E27FC236}">
                  <a16:creationId xmlns:a16="http://schemas.microsoft.com/office/drawing/2014/main" id="{9F29B83D-6933-A810-2261-B082816DD7DF}"/>
                </a:ext>
              </a:extLst>
            </p:cNvPr>
            <p:cNvGrpSpPr/>
            <p:nvPr/>
          </p:nvGrpSpPr>
          <p:grpSpPr>
            <a:xfrm>
              <a:off x="9380948" y="3638848"/>
              <a:ext cx="78006" cy="86673"/>
              <a:chOff x="10929464" y="3211234"/>
              <a:chExt cx="78006" cy="86673"/>
            </a:xfrm>
          </p:grpSpPr>
          <p:cxnSp>
            <p:nvCxnSpPr>
              <p:cNvPr id="840" name="Straight Connector 839">
                <a:extLst>
                  <a:ext uri="{FF2B5EF4-FFF2-40B4-BE49-F238E27FC236}">
                    <a16:creationId xmlns:a16="http://schemas.microsoft.com/office/drawing/2014/main" id="{71CE5D21-80D7-91E4-66C8-8078DBC66744}"/>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41" name="Straight Connector 840">
                <a:extLst>
                  <a:ext uri="{FF2B5EF4-FFF2-40B4-BE49-F238E27FC236}">
                    <a16:creationId xmlns:a16="http://schemas.microsoft.com/office/drawing/2014/main" id="{80027937-6A6B-CF18-5B02-FB9D52179CA0}"/>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42" name="Group 841">
              <a:extLst>
                <a:ext uri="{FF2B5EF4-FFF2-40B4-BE49-F238E27FC236}">
                  <a16:creationId xmlns:a16="http://schemas.microsoft.com/office/drawing/2014/main" id="{7E21E07F-CA87-B6D2-019C-17AF9AEDE843}"/>
                </a:ext>
              </a:extLst>
            </p:cNvPr>
            <p:cNvGrpSpPr/>
            <p:nvPr/>
          </p:nvGrpSpPr>
          <p:grpSpPr>
            <a:xfrm>
              <a:off x="9368069" y="3638848"/>
              <a:ext cx="78006" cy="86673"/>
              <a:chOff x="10929464" y="3211234"/>
              <a:chExt cx="78006" cy="86673"/>
            </a:xfrm>
          </p:grpSpPr>
          <p:cxnSp>
            <p:nvCxnSpPr>
              <p:cNvPr id="843" name="Straight Connector 842">
                <a:extLst>
                  <a:ext uri="{FF2B5EF4-FFF2-40B4-BE49-F238E27FC236}">
                    <a16:creationId xmlns:a16="http://schemas.microsoft.com/office/drawing/2014/main" id="{4EFE5C55-44BB-B0EE-CC71-747FBBF96BF8}"/>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44" name="Straight Connector 843">
                <a:extLst>
                  <a:ext uri="{FF2B5EF4-FFF2-40B4-BE49-F238E27FC236}">
                    <a16:creationId xmlns:a16="http://schemas.microsoft.com/office/drawing/2014/main" id="{92E6AE1B-0D5F-13FF-1658-1EF5A51444A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45" name="Group 844">
              <a:extLst>
                <a:ext uri="{FF2B5EF4-FFF2-40B4-BE49-F238E27FC236}">
                  <a16:creationId xmlns:a16="http://schemas.microsoft.com/office/drawing/2014/main" id="{1EE8A096-AA1F-2219-EB4F-29C39E695D56}"/>
                </a:ext>
              </a:extLst>
            </p:cNvPr>
            <p:cNvGrpSpPr/>
            <p:nvPr/>
          </p:nvGrpSpPr>
          <p:grpSpPr>
            <a:xfrm>
              <a:off x="9368069" y="3610514"/>
              <a:ext cx="78006" cy="86673"/>
              <a:chOff x="10929464" y="3211234"/>
              <a:chExt cx="78006" cy="86673"/>
            </a:xfrm>
          </p:grpSpPr>
          <p:cxnSp>
            <p:nvCxnSpPr>
              <p:cNvPr id="846" name="Straight Connector 845">
                <a:extLst>
                  <a:ext uri="{FF2B5EF4-FFF2-40B4-BE49-F238E27FC236}">
                    <a16:creationId xmlns:a16="http://schemas.microsoft.com/office/drawing/2014/main" id="{6374F460-0A03-543C-A808-663133713C2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F68E7885-C333-913C-F46E-EA100E773FD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48" name="Group 847">
              <a:extLst>
                <a:ext uri="{FF2B5EF4-FFF2-40B4-BE49-F238E27FC236}">
                  <a16:creationId xmlns:a16="http://schemas.microsoft.com/office/drawing/2014/main" id="{C6E7D1F4-E083-836D-AB10-447EA410CE4D}"/>
                </a:ext>
              </a:extLst>
            </p:cNvPr>
            <p:cNvGrpSpPr/>
            <p:nvPr/>
          </p:nvGrpSpPr>
          <p:grpSpPr>
            <a:xfrm>
              <a:off x="9288220" y="3610514"/>
              <a:ext cx="78006" cy="86673"/>
              <a:chOff x="10929464" y="3211234"/>
              <a:chExt cx="78006" cy="86673"/>
            </a:xfrm>
          </p:grpSpPr>
          <p:cxnSp>
            <p:nvCxnSpPr>
              <p:cNvPr id="849" name="Straight Connector 848">
                <a:extLst>
                  <a:ext uri="{FF2B5EF4-FFF2-40B4-BE49-F238E27FC236}">
                    <a16:creationId xmlns:a16="http://schemas.microsoft.com/office/drawing/2014/main" id="{F2ABF702-1E42-9C76-04A9-5D2264DED94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50" name="Straight Connector 849">
                <a:extLst>
                  <a:ext uri="{FF2B5EF4-FFF2-40B4-BE49-F238E27FC236}">
                    <a16:creationId xmlns:a16="http://schemas.microsoft.com/office/drawing/2014/main" id="{52FA4061-37FA-8FA9-0CF3-D1BF8E0BBBC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54" name="Group 853">
              <a:extLst>
                <a:ext uri="{FF2B5EF4-FFF2-40B4-BE49-F238E27FC236}">
                  <a16:creationId xmlns:a16="http://schemas.microsoft.com/office/drawing/2014/main" id="{644AEED0-B44A-0052-610C-EF755BB3977D}"/>
                </a:ext>
              </a:extLst>
            </p:cNvPr>
            <p:cNvGrpSpPr/>
            <p:nvPr/>
          </p:nvGrpSpPr>
          <p:grpSpPr>
            <a:xfrm>
              <a:off x="9355190" y="3610514"/>
              <a:ext cx="78006" cy="86673"/>
              <a:chOff x="10929464" y="3211234"/>
              <a:chExt cx="78006" cy="86673"/>
            </a:xfrm>
          </p:grpSpPr>
          <p:cxnSp>
            <p:nvCxnSpPr>
              <p:cNvPr id="855" name="Straight Connector 854">
                <a:extLst>
                  <a:ext uri="{FF2B5EF4-FFF2-40B4-BE49-F238E27FC236}">
                    <a16:creationId xmlns:a16="http://schemas.microsoft.com/office/drawing/2014/main" id="{5710690D-CC05-F3E8-37F8-C5861051F1FF}"/>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56" name="Straight Connector 855">
                <a:extLst>
                  <a:ext uri="{FF2B5EF4-FFF2-40B4-BE49-F238E27FC236}">
                    <a16:creationId xmlns:a16="http://schemas.microsoft.com/office/drawing/2014/main" id="{E8CBC3BD-E7E3-49D3-93A7-6423E5B5B39D}"/>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57" name="Group 856">
              <a:extLst>
                <a:ext uri="{FF2B5EF4-FFF2-40B4-BE49-F238E27FC236}">
                  <a16:creationId xmlns:a16="http://schemas.microsoft.com/office/drawing/2014/main" id="{68679923-65C8-D0BF-1AE6-7A6980DE2FF2}"/>
                </a:ext>
              </a:extLst>
            </p:cNvPr>
            <p:cNvGrpSpPr/>
            <p:nvPr/>
          </p:nvGrpSpPr>
          <p:grpSpPr>
            <a:xfrm>
              <a:off x="9301099" y="3610514"/>
              <a:ext cx="78006" cy="86673"/>
              <a:chOff x="10929464" y="3211234"/>
              <a:chExt cx="78006" cy="86673"/>
            </a:xfrm>
          </p:grpSpPr>
          <p:cxnSp>
            <p:nvCxnSpPr>
              <p:cNvPr id="858" name="Straight Connector 857">
                <a:extLst>
                  <a:ext uri="{FF2B5EF4-FFF2-40B4-BE49-F238E27FC236}">
                    <a16:creationId xmlns:a16="http://schemas.microsoft.com/office/drawing/2014/main" id="{45392EFC-B4C7-B2D1-8CFA-5C159B3565C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59" name="Straight Connector 858">
                <a:extLst>
                  <a:ext uri="{FF2B5EF4-FFF2-40B4-BE49-F238E27FC236}">
                    <a16:creationId xmlns:a16="http://schemas.microsoft.com/office/drawing/2014/main" id="{ADC154B8-CF8D-4592-E68F-CB1247553AF4}"/>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60" name="Group 859">
              <a:extLst>
                <a:ext uri="{FF2B5EF4-FFF2-40B4-BE49-F238E27FC236}">
                  <a16:creationId xmlns:a16="http://schemas.microsoft.com/office/drawing/2014/main" id="{4BE11198-D8FD-4229-7CBB-8D499200161C}"/>
                </a:ext>
              </a:extLst>
            </p:cNvPr>
            <p:cNvGrpSpPr/>
            <p:nvPr/>
          </p:nvGrpSpPr>
          <p:grpSpPr>
            <a:xfrm>
              <a:off x="9342311" y="3610514"/>
              <a:ext cx="78006" cy="86673"/>
              <a:chOff x="10929464" y="3211234"/>
              <a:chExt cx="78006" cy="86673"/>
            </a:xfrm>
          </p:grpSpPr>
          <p:cxnSp>
            <p:nvCxnSpPr>
              <p:cNvPr id="861" name="Straight Connector 860">
                <a:extLst>
                  <a:ext uri="{FF2B5EF4-FFF2-40B4-BE49-F238E27FC236}">
                    <a16:creationId xmlns:a16="http://schemas.microsoft.com/office/drawing/2014/main" id="{4BFF060A-985C-C564-5DF5-EC6C1BE1074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62" name="Straight Connector 861">
                <a:extLst>
                  <a:ext uri="{FF2B5EF4-FFF2-40B4-BE49-F238E27FC236}">
                    <a16:creationId xmlns:a16="http://schemas.microsoft.com/office/drawing/2014/main" id="{4976553A-F259-E292-447B-45655543E17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63" name="Group 862">
              <a:extLst>
                <a:ext uri="{FF2B5EF4-FFF2-40B4-BE49-F238E27FC236}">
                  <a16:creationId xmlns:a16="http://schemas.microsoft.com/office/drawing/2014/main" id="{6AE1E678-C468-365A-0694-A9C4724EDE81}"/>
                </a:ext>
              </a:extLst>
            </p:cNvPr>
            <p:cNvGrpSpPr/>
            <p:nvPr/>
          </p:nvGrpSpPr>
          <p:grpSpPr>
            <a:xfrm>
              <a:off x="9313978" y="3610514"/>
              <a:ext cx="78006" cy="86673"/>
              <a:chOff x="10929464" y="3211234"/>
              <a:chExt cx="78006" cy="86673"/>
            </a:xfrm>
          </p:grpSpPr>
          <p:cxnSp>
            <p:nvCxnSpPr>
              <p:cNvPr id="864" name="Straight Connector 863">
                <a:extLst>
                  <a:ext uri="{FF2B5EF4-FFF2-40B4-BE49-F238E27FC236}">
                    <a16:creationId xmlns:a16="http://schemas.microsoft.com/office/drawing/2014/main" id="{D07D8239-E565-9382-2BB9-8287AC61AA8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65" name="Straight Connector 864">
                <a:extLst>
                  <a:ext uri="{FF2B5EF4-FFF2-40B4-BE49-F238E27FC236}">
                    <a16:creationId xmlns:a16="http://schemas.microsoft.com/office/drawing/2014/main" id="{0D83F322-DCB7-6BC7-8663-03B3A21D3E0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66" name="Group 865">
              <a:extLst>
                <a:ext uri="{FF2B5EF4-FFF2-40B4-BE49-F238E27FC236}">
                  <a16:creationId xmlns:a16="http://schemas.microsoft.com/office/drawing/2014/main" id="{6038FBD6-7C98-2041-668E-8FF403166B33}"/>
                </a:ext>
              </a:extLst>
            </p:cNvPr>
            <p:cNvGrpSpPr/>
            <p:nvPr/>
          </p:nvGrpSpPr>
          <p:grpSpPr>
            <a:xfrm>
              <a:off x="9329432" y="3610514"/>
              <a:ext cx="78006" cy="86673"/>
              <a:chOff x="10929464" y="3211234"/>
              <a:chExt cx="78006" cy="86673"/>
            </a:xfrm>
          </p:grpSpPr>
          <p:cxnSp>
            <p:nvCxnSpPr>
              <p:cNvPr id="867" name="Straight Connector 866">
                <a:extLst>
                  <a:ext uri="{FF2B5EF4-FFF2-40B4-BE49-F238E27FC236}">
                    <a16:creationId xmlns:a16="http://schemas.microsoft.com/office/drawing/2014/main" id="{138DFFDF-B7EE-151F-0F1A-4DED4DD5593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68" name="Straight Connector 867">
                <a:extLst>
                  <a:ext uri="{FF2B5EF4-FFF2-40B4-BE49-F238E27FC236}">
                    <a16:creationId xmlns:a16="http://schemas.microsoft.com/office/drawing/2014/main" id="{B57BAE78-29C7-88AB-0B89-098E3A51D06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69" name="Group 868">
              <a:extLst>
                <a:ext uri="{FF2B5EF4-FFF2-40B4-BE49-F238E27FC236}">
                  <a16:creationId xmlns:a16="http://schemas.microsoft.com/office/drawing/2014/main" id="{5FBAECFF-14B0-8C77-3689-CDD53FD11047}"/>
                </a:ext>
              </a:extLst>
            </p:cNvPr>
            <p:cNvGrpSpPr/>
            <p:nvPr/>
          </p:nvGrpSpPr>
          <p:grpSpPr>
            <a:xfrm>
              <a:off x="9316553" y="3610514"/>
              <a:ext cx="78006" cy="86673"/>
              <a:chOff x="10929464" y="3211234"/>
              <a:chExt cx="78006" cy="86673"/>
            </a:xfrm>
          </p:grpSpPr>
          <p:cxnSp>
            <p:nvCxnSpPr>
              <p:cNvPr id="870" name="Straight Connector 869">
                <a:extLst>
                  <a:ext uri="{FF2B5EF4-FFF2-40B4-BE49-F238E27FC236}">
                    <a16:creationId xmlns:a16="http://schemas.microsoft.com/office/drawing/2014/main" id="{8D246725-E371-3A27-AF19-F12BB814D6A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71" name="Straight Connector 870">
                <a:extLst>
                  <a:ext uri="{FF2B5EF4-FFF2-40B4-BE49-F238E27FC236}">
                    <a16:creationId xmlns:a16="http://schemas.microsoft.com/office/drawing/2014/main" id="{AE3FCD55-F0C9-EE5D-388F-AAC58C453DB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72" name="Group 871">
              <a:extLst>
                <a:ext uri="{FF2B5EF4-FFF2-40B4-BE49-F238E27FC236}">
                  <a16:creationId xmlns:a16="http://schemas.microsoft.com/office/drawing/2014/main" id="{E2512258-78BA-89F8-CFD6-B91A881C0BD4}"/>
                </a:ext>
              </a:extLst>
            </p:cNvPr>
            <p:cNvGrpSpPr/>
            <p:nvPr/>
          </p:nvGrpSpPr>
          <p:grpSpPr>
            <a:xfrm>
              <a:off x="8922460" y="3455968"/>
              <a:ext cx="78006" cy="86673"/>
              <a:chOff x="10929464" y="3211234"/>
              <a:chExt cx="78006" cy="86673"/>
            </a:xfrm>
          </p:grpSpPr>
          <p:cxnSp>
            <p:nvCxnSpPr>
              <p:cNvPr id="873" name="Straight Connector 872">
                <a:extLst>
                  <a:ext uri="{FF2B5EF4-FFF2-40B4-BE49-F238E27FC236}">
                    <a16:creationId xmlns:a16="http://schemas.microsoft.com/office/drawing/2014/main" id="{D7041504-90A3-947E-6110-033226C0B63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74" name="Straight Connector 873">
                <a:extLst>
                  <a:ext uri="{FF2B5EF4-FFF2-40B4-BE49-F238E27FC236}">
                    <a16:creationId xmlns:a16="http://schemas.microsoft.com/office/drawing/2014/main" id="{90CBA9FC-00F8-A54E-2B45-06B06E47E27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75" name="Group 874">
              <a:extLst>
                <a:ext uri="{FF2B5EF4-FFF2-40B4-BE49-F238E27FC236}">
                  <a16:creationId xmlns:a16="http://schemas.microsoft.com/office/drawing/2014/main" id="{AF226F97-7815-ED46-1899-4A5F24C4D93A}"/>
                </a:ext>
              </a:extLst>
            </p:cNvPr>
            <p:cNvGrpSpPr/>
            <p:nvPr/>
          </p:nvGrpSpPr>
          <p:grpSpPr>
            <a:xfrm>
              <a:off x="8876096" y="3455968"/>
              <a:ext cx="78006" cy="86673"/>
              <a:chOff x="10929464" y="3211234"/>
              <a:chExt cx="78006" cy="86673"/>
            </a:xfrm>
          </p:grpSpPr>
          <p:cxnSp>
            <p:nvCxnSpPr>
              <p:cNvPr id="876" name="Straight Connector 875">
                <a:extLst>
                  <a:ext uri="{FF2B5EF4-FFF2-40B4-BE49-F238E27FC236}">
                    <a16:creationId xmlns:a16="http://schemas.microsoft.com/office/drawing/2014/main" id="{00C3C4AC-987D-D3B8-EF09-66DD81892A2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D524611C-74FB-A115-2FCB-105F4B7E1A4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78" name="Group 877">
              <a:extLst>
                <a:ext uri="{FF2B5EF4-FFF2-40B4-BE49-F238E27FC236}">
                  <a16:creationId xmlns:a16="http://schemas.microsoft.com/office/drawing/2014/main" id="{4D7A8CD8-68A3-B4EB-CA50-E80D2482026D}"/>
                </a:ext>
              </a:extLst>
            </p:cNvPr>
            <p:cNvGrpSpPr/>
            <p:nvPr/>
          </p:nvGrpSpPr>
          <p:grpSpPr>
            <a:xfrm>
              <a:off x="8863217" y="3455968"/>
              <a:ext cx="78006" cy="86673"/>
              <a:chOff x="10929464" y="3211234"/>
              <a:chExt cx="78006" cy="86673"/>
            </a:xfrm>
          </p:grpSpPr>
          <p:cxnSp>
            <p:nvCxnSpPr>
              <p:cNvPr id="879" name="Straight Connector 878">
                <a:extLst>
                  <a:ext uri="{FF2B5EF4-FFF2-40B4-BE49-F238E27FC236}">
                    <a16:creationId xmlns:a16="http://schemas.microsoft.com/office/drawing/2014/main" id="{2CA23D16-C13A-63DB-FFCC-3C7B11A30EF3}"/>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E86E8B1D-1BDC-CFDB-292F-65940BA6A544}"/>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81" name="Group 880">
              <a:extLst>
                <a:ext uri="{FF2B5EF4-FFF2-40B4-BE49-F238E27FC236}">
                  <a16:creationId xmlns:a16="http://schemas.microsoft.com/office/drawing/2014/main" id="{02392B23-6857-514F-A9F6-6665E6C420C9}"/>
                </a:ext>
              </a:extLst>
            </p:cNvPr>
            <p:cNvGrpSpPr/>
            <p:nvPr/>
          </p:nvGrpSpPr>
          <p:grpSpPr>
            <a:xfrm>
              <a:off x="8819428" y="3455968"/>
              <a:ext cx="78006" cy="86673"/>
              <a:chOff x="10929464" y="3211234"/>
              <a:chExt cx="78006" cy="86673"/>
            </a:xfrm>
          </p:grpSpPr>
          <p:cxnSp>
            <p:nvCxnSpPr>
              <p:cNvPr id="882" name="Straight Connector 881">
                <a:extLst>
                  <a:ext uri="{FF2B5EF4-FFF2-40B4-BE49-F238E27FC236}">
                    <a16:creationId xmlns:a16="http://schemas.microsoft.com/office/drawing/2014/main" id="{3C81FC3A-5D87-491C-35B8-9EE2A0888D3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83" name="Straight Connector 882">
                <a:extLst>
                  <a:ext uri="{FF2B5EF4-FFF2-40B4-BE49-F238E27FC236}">
                    <a16:creationId xmlns:a16="http://schemas.microsoft.com/office/drawing/2014/main" id="{9324731B-CC01-6FE9-16C3-0DCE007003E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84" name="Group 883">
              <a:extLst>
                <a:ext uri="{FF2B5EF4-FFF2-40B4-BE49-F238E27FC236}">
                  <a16:creationId xmlns:a16="http://schemas.microsoft.com/office/drawing/2014/main" id="{FA691F48-3D78-C421-1DD3-FAFB4438298A}"/>
                </a:ext>
              </a:extLst>
            </p:cNvPr>
            <p:cNvGrpSpPr/>
            <p:nvPr/>
          </p:nvGrpSpPr>
          <p:grpSpPr>
            <a:xfrm>
              <a:off x="8744730" y="3455968"/>
              <a:ext cx="78006" cy="86673"/>
              <a:chOff x="10929464" y="3211234"/>
              <a:chExt cx="78006" cy="86673"/>
            </a:xfrm>
          </p:grpSpPr>
          <p:cxnSp>
            <p:nvCxnSpPr>
              <p:cNvPr id="885" name="Straight Connector 884">
                <a:extLst>
                  <a:ext uri="{FF2B5EF4-FFF2-40B4-BE49-F238E27FC236}">
                    <a16:creationId xmlns:a16="http://schemas.microsoft.com/office/drawing/2014/main" id="{A4B6DBEA-B9A3-46E8-9EDD-18882751ABA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86" name="Straight Connector 885">
                <a:extLst>
                  <a:ext uri="{FF2B5EF4-FFF2-40B4-BE49-F238E27FC236}">
                    <a16:creationId xmlns:a16="http://schemas.microsoft.com/office/drawing/2014/main" id="{F808025D-13C1-3FF3-4026-E952DB8E9D1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87" name="Group 886">
              <a:extLst>
                <a:ext uri="{FF2B5EF4-FFF2-40B4-BE49-F238E27FC236}">
                  <a16:creationId xmlns:a16="http://schemas.microsoft.com/office/drawing/2014/main" id="{3D258363-7B63-E047-ABE7-3EB2CF8D4D29}"/>
                </a:ext>
              </a:extLst>
            </p:cNvPr>
            <p:cNvGrpSpPr/>
            <p:nvPr/>
          </p:nvGrpSpPr>
          <p:grpSpPr>
            <a:xfrm>
              <a:off x="8806549" y="3455968"/>
              <a:ext cx="78006" cy="86673"/>
              <a:chOff x="10929464" y="3211234"/>
              <a:chExt cx="78006" cy="86673"/>
            </a:xfrm>
          </p:grpSpPr>
          <p:cxnSp>
            <p:nvCxnSpPr>
              <p:cNvPr id="888" name="Straight Connector 887">
                <a:extLst>
                  <a:ext uri="{FF2B5EF4-FFF2-40B4-BE49-F238E27FC236}">
                    <a16:creationId xmlns:a16="http://schemas.microsoft.com/office/drawing/2014/main" id="{095B59B3-7A5E-135A-DF90-C919896836C3}"/>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A6D96E61-17AD-97A3-2B93-05708F22882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90" name="Group 889">
              <a:extLst>
                <a:ext uri="{FF2B5EF4-FFF2-40B4-BE49-F238E27FC236}">
                  <a16:creationId xmlns:a16="http://schemas.microsoft.com/office/drawing/2014/main" id="{8204893F-6531-57CA-9984-F3C115069606}"/>
                </a:ext>
              </a:extLst>
            </p:cNvPr>
            <p:cNvGrpSpPr/>
            <p:nvPr/>
          </p:nvGrpSpPr>
          <p:grpSpPr>
            <a:xfrm>
              <a:off x="8757609" y="3455968"/>
              <a:ext cx="78006" cy="86673"/>
              <a:chOff x="10929464" y="3211234"/>
              <a:chExt cx="78006" cy="86673"/>
            </a:xfrm>
          </p:grpSpPr>
          <p:cxnSp>
            <p:nvCxnSpPr>
              <p:cNvPr id="891" name="Straight Connector 890">
                <a:extLst>
                  <a:ext uri="{FF2B5EF4-FFF2-40B4-BE49-F238E27FC236}">
                    <a16:creationId xmlns:a16="http://schemas.microsoft.com/office/drawing/2014/main" id="{265504F0-402A-835D-1FF0-231B02FBA132}"/>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92" name="Straight Connector 891">
                <a:extLst>
                  <a:ext uri="{FF2B5EF4-FFF2-40B4-BE49-F238E27FC236}">
                    <a16:creationId xmlns:a16="http://schemas.microsoft.com/office/drawing/2014/main" id="{2F2B2515-84F8-CAEA-440C-4094B9FBE9E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93" name="Group 892">
              <a:extLst>
                <a:ext uri="{FF2B5EF4-FFF2-40B4-BE49-F238E27FC236}">
                  <a16:creationId xmlns:a16="http://schemas.microsoft.com/office/drawing/2014/main" id="{13C75901-27FD-43DD-1259-97F69D2F98EF}"/>
                </a:ext>
              </a:extLst>
            </p:cNvPr>
            <p:cNvGrpSpPr/>
            <p:nvPr/>
          </p:nvGrpSpPr>
          <p:grpSpPr>
            <a:xfrm>
              <a:off x="8793670" y="3455968"/>
              <a:ext cx="78006" cy="86673"/>
              <a:chOff x="10929464" y="3211234"/>
              <a:chExt cx="78006" cy="86673"/>
            </a:xfrm>
          </p:grpSpPr>
          <p:cxnSp>
            <p:nvCxnSpPr>
              <p:cNvPr id="894" name="Straight Connector 893">
                <a:extLst>
                  <a:ext uri="{FF2B5EF4-FFF2-40B4-BE49-F238E27FC236}">
                    <a16:creationId xmlns:a16="http://schemas.microsoft.com/office/drawing/2014/main" id="{FBAFF768-4025-A9F9-1EE9-FC025D19C73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95" name="Straight Connector 894">
                <a:extLst>
                  <a:ext uri="{FF2B5EF4-FFF2-40B4-BE49-F238E27FC236}">
                    <a16:creationId xmlns:a16="http://schemas.microsoft.com/office/drawing/2014/main" id="{75336F1A-8E54-BBBD-5662-D103921C111D}"/>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96" name="Group 895">
              <a:extLst>
                <a:ext uri="{FF2B5EF4-FFF2-40B4-BE49-F238E27FC236}">
                  <a16:creationId xmlns:a16="http://schemas.microsoft.com/office/drawing/2014/main" id="{4464F17D-3FA3-1367-64FD-12F6C9050A77}"/>
                </a:ext>
              </a:extLst>
            </p:cNvPr>
            <p:cNvGrpSpPr/>
            <p:nvPr/>
          </p:nvGrpSpPr>
          <p:grpSpPr>
            <a:xfrm>
              <a:off x="8767913" y="3455968"/>
              <a:ext cx="78006" cy="86673"/>
              <a:chOff x="10929464" y="3211234"/>
              <a:chExt cx="78006" cy="86673"/>
            </a:xfrm>
          </p:grpSpPr>
          <p:cxnSp>
            <p:nvCxnSpPr>
              <p:cNvPr id="897" name="Straight Connector 896">
                <a:extLst>
                  <a:ext uri="{FF2B5EF4-FFF2-40B4-BE49-F238E27FC236}">
                    <a16:creationId xmlns:a16="http://schemas.microsoft.com/office/drawing/2014/main" id="{9E573B9B-196D-2F98-3612-415BA7BEC4A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98" name="Straight Connector 897">
                <a:extLst>
                  <a:ext uri="{FF2B5EF4-FFF2-40B4-BE49-F238E27FC236}">
                    <a16:creationId xmlns:a16="http://schemas.microsoft.com/office/drawing/2014/main" id="{04871A8B-D367-2CB4-F9E6-B6779A05EDA1}"/>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899" name="Group 898">
              <a:extLst>
                <a:ext uri="{FF2B5EF4-FFF2-40B4-BE49-F238E27FC236}">
                  <a16:creationId xmlns:a16="http://schemas.microsoft.com/office/drawing/2014/main" id="{D7903FAC-8FEB-A9CE-AFD5-01C8799AECF0}"/>
                </a:ext>
              </a:extLst>
            </p:cNvPr>
            <p:cNvGrpSpPr/>
            <p:nvPr/>
          </p:nvGrpSpPr>
          <p:grpSpPr>
            <a:xfrm>
              <a:off x="8788519" y="3455968"/>
              <a:ext cx="78006" cy="86673"/>
              <a:chOff x="10929464" y="3211234"/>
              <a:chExt cx="78006" cy="86673"/>
            </a:xfrm>
          </p:grpSpPr>
          <p:cxnSp>
            <p:nvCxnSpPr>
              <p:cNvPr id="900" name="Straight Connector 899">
                <a:extLst>
                  <a:ext uri="{FF2B5EF4-FFF2-40B4-BE49-F238E27FC236}">
                    <a16:creationId xmlns:a16="http://schemas.microsoft.com/office/drawing/2014/main" id="{386EC096-BC0A-3339-875B-01DF6784E92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1" name="Straight Connector 900">
                <a:extLst>
                  <a:ext uri="{FF2B5EF4-FFF2-40B4-BE49-F238E27FC236}">
                    <a16:creationId xmlns:a16="http://schemas.microsoft.com/office/drawing/2014/main" id="{5DD3C4AD-E675-E4D3-2797-44E4FEDE48D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02" name="Group 901">
              <a:extLst>
                <a:ext uri="{FF2B5EF4-FFF2-40B4-BE49-F238E27FC236}">
                  <a16:creationId xmlns:a16="http://schemas.microsoft.com/office/drawing/2014/main" id="{71655BB2-9F7D-0A27-72E3-D22A51FD88DE}"/>
                </a:ext>
              </a:extLst>
            </p:cNvPr>
            <p:cNvGrpSpPr/>
            <p:nvPr/>
          </p:nvGrpSpPr>
          <p:grpSpPr>
            <a:xfrm>
              <a:off x="8775640" y="3455968"/>
              <a:ext cx="78006" cy="86673"/>
              <a:chOff x="10929464" y="3211234"/>
              <a:chExt cx="78006" cy="86673"/>
            </a:xfrm>
          </p:grpSpPr>
          <p:cxnSp>
            <p:nvCxnSpPr>
              <p:cNvPr id="903" name="Straight Connector 902">
                <a:extLst>
                  <a:ext uri="{FF2B5EF4-FFF2-40B4-BE49-F238E27FC236}">
                    <a16:creationId xmlns:a16="http://schemas.microsoft.com/office/drawing/2014/main" id="{65837172-DD5E-1CB3-9073-C1B655251B6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04" name="Straight Connector 903">
                <a:extLst>
                  <a:ext uri="{FF2B5EF4-FFF2-40B4-BE49-F238E27FC236}">
                    <a16:creationId xmlns:a16="http://schemas.microsoft.com/office/drawing/2014/main" id="{6E4404FD-1900-4C66-2A43-BE7E53AD401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11" name="Group 910">
              <a:extLst>
                <a:ext uri="{FF2B5EF4-FFF2-40B4-BE49-F238E27FC236}">
                  <a16:creationId xmlns:a16="http://schemas.microsoft.com/office/drawing/2014/main" id="{6C36228C-37A5-F95B-95FB-82C9C9B4AA3A}"/>
                </a:ext>
              </a:extLst>
            </p:cNvPr>
            <p:cNvGrpSpPr/>
            <p:nvPr/>
          </p:nvGrpSpPr>
          <p:grpSpPr>
            <a:xfrm>
              <a:off x="8675185" y="3432786"/>
              <a:ext cx="78006" cy="86673"/>
              <a:chOff x="10929464" y="3211234"/>
              <a:chExt cx="78006" cy="86673"/>
            </a:xfrm>
          </p:grpSpPr>
          <p:cxnSp>
            <p:nvCxnSpPr>
              <p:cNvPr id="912" name="Straight Connector 911">
                <a:extLst>
                  <a:ext uri="{FF2B5EF4-FFF2-40B4-BE49-F238E27FC236}">
                    <a16:creationId xmlns:a16="http://schemas.microsoft.com/office/drawing/2014/main" id="{917996F1-FE3B-AEA9-157A-5E52B0988C22}"/>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13" name="Straight Connector 912">
                <a:extLst>
                  <a:ext uri="{FF2B5EF4-FFF2-40B4-BE49-F238E27FC236}">
                    <a16:creationId xmlns:a16="http://schemas.microsoft.com/office/drawing/2014/main" id="{0BF1E86C-7BEC-775D-DF32-8A752719549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14" name="Group 913">
              <a:extLst>
                <a:ext uri="{FF2B5EF4-FFF2-40B4-BE49-F238E27FC236}">
                  <a16:creationId xmlns:a16="http://schemas.microsoft.com/office/drawing/2014/main" id="{2C6D78F1-3EF0-A6A9-68F2-43740E24D6FB}"/>
                </a:ext>
              </a:extLst>
            </p:cNvPr>
            <p:cNvGrpSpPr/>
            <p:nvPr/>
          </p:nvGrpSpPr>
          <p:grpSpPr>
            <a:xfrm>
              <a:off x="8662306" y="3432786"/>
              <a:ext cx="78006" cy="86673"/>
              <a:chOff x="10929464" y="3211234"/>
              <a:chExt cx="78006" cy="86673"/>
            </a:xfrm>
          </p:grpSpPr>
          <p:cxnSp>
            <p:nvCxnSpPr>
              <p:cNvPr id="915" name="Straight Connector 914">
                <a:extLst>
                  <a:ext uri="{FF2B5EF4-FFF2-40B4-BE49-F238E27FC236}">
                    <a16:creationId xmlns:a16="http://schemas.microsoft.com/office/drawing/2014/main" id="{FA58BFD8-6B40-5982-DB46-25B26AA88FE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16" name="Straight Connector 915">
                <a:extLst>
                  <a:ext uri="{FF2B5EF4-FFF2-40B4-BE49-F238E27FC236}">
                    <a16:creationId xmlns:a16="http://schemas.microsoft.com/office/drawing/2014/main" id="{B24AA545-9D44-24CA-7CC0-21DD26E0E91C}"/>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17" name="Group 916">
              <a:extLst>
                <a:ext uri="{FF2B5EF4-FFF2-40B4-BE49-F238E27FC236}">
                  <a16:creationId xmlns:a16="http://schemas.microsoft.com/office/drawing/2014/main" id="{FCAF936B-368B-4009-86C3-5B22A183EBF5}"/>
                </a:ext>
              </a:extLst>
            </p:cNvPr>
            <p:cNvGrpSpPr/>
            <p:nvPr/>
          </p:nvGrpSpPr>
          <p:grpSpPr>
            <a:xfrm>
              <a:off x="8579881" y="3432786"/>
              <a:ext cx="78006" cy="86673"/>
              <a:chOff x="10929464" y="3211234"/>
              <a:chExt cx="78006" cy="86673"/>
            </a:xfrm>
          </p:grpSpPr>
          <p:cxnSp>
            <p:nvCxnSpPr>
              <p:cNvPr id="918" name="Straight Connector 917">
                <a:extLst>
                  <a:ext uri="{FF2B5EF4-FFF2-40B4-BE49-F238E27FC236}">
                    <a16:creationId xmlns:a16="http://schemas.microsoft.com/office/drawing/2014/main" id="{0A21BEBB-32A3-82FD-C235-CA28B1862CE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19" name="Straight Connector 918">
                <a:extLst>
                  <a:ext uri="{FF2B5EF4-FFF2-40B4-BE49-F238E27FC236}">
                    <a16:creationId xmlns:a16="http://schemas.microsoft.com/office/drawing/2014/main" id="{4C255993-2453-B1BD-D2D0-2D80DA75F48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77432BD7-66C3-2C36-BEA3-EB0F339B23DF}"/>
                </a:ext>
              </a:extLst>
            </p:cNvPr>
            <p:cNvGrpSpPr/>
            <p:nvPr/>
          </p:nvGrpSpPr>
          <p:grpSpPr>
            <a:xfrm>
              <a:off x="8572154" y="3432786"/>
              <a:ext cx="78006" cy="86673"/>
              <a:chOff x="10929464" y="3211234"/>
              <a:chExt cx="78006" cy="86673"/>
            </a:xfrm>
          </p:grpSpPr>
          <p:cxnSp>
            <p:nvCxnSpPr>
              <p:cNvPr id="921" name="Straight Connector 920">
                <a:extLst>
                  <a:ext uri="{FF2B5EF4-FFF2-40B4-BE49-F238E27FC236}">
                    <a16:creationId xmlns:a16="http://schemas.microsoft.com/office/drawing/2014/main" id="{6543DDB6-E30B-896E-8F77-0C312E6CF52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22" name="Straight Connector 921">
                <a:extLst>
                  <a:ext uri="{FF2B5EF4-FFF2-40B4-BE49-F238E27FC236}">
                    <a16:creationId xmlns:a16="http://schemas.microsoft.com/office/drawing/2014/main" id="{A358696B-220D-1759-BDEA-FC778D33946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80854CCF-342E-F377-948E-E8234953BFDB}"/>
                </a:ext>
              </a:extLst>
            </p:cNvPr>
            <p:cNvGrpSpPr/>
            <p:nvPr/>
          </p:nvGrpSpPr>
          <p:grpSpPr>
            <a:xfrm>
              <a:off x="8487153" y="3432786"/>
              <a:ext cx="78006" cy="86673"/>
              <a:chOff x="10929464" y="3211234"/>
              <a:chExt cx="78006" cy="86673"/>
            </a:xfrm>
          </p:grpSpPr>
          <p:cxnSp>
            <p:nvCxnSpPr>
              <p:cNvPr id="924" name="Straight Connector 923">
                <a:extLst>
                  <a:ext uri="{FF2B5EF4-FFF2-40B4-BE49-F238E27FC236}">
                    <a16:creationId xmlns:a16="http://schemas.microsoft.com/office/drawing/2014/main" id="{6E52D94A-9421-D773-97BD-E00801BDF523}"/>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25" name="Straight Connector 924">
                <a:extLst>
                  <a:ext uri="{FF2B5EF4-FFF2-40B4-BE49-F238E27FC236}">
                    <a16:creationId xmlns:a16="http://schemas.microsoft.com/office/drawing/2014/main" id="{047AE20A-3B52-B3D5-6C6E-F019B51DFD31}"/>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1B217DCA-DA42-CDAC-1F54-99EA571FBE75}"/>
                </a:ext>
              </a:extLst>
            </p:cNvPr>
            <p:cNvGrpSpPr/>
            <p:nvPr/>
          </p:nvGrpSpPr>
          <p:grpSpPr>
            <a:xfrm>
              <a:off x="8386697" y="3432786"/>
              <a:ext cx="78006" cy="86673"/>
              <a:chOff x="10929464" y="3211234"/>
              <a:chExt cx="78006" cy="86673"/>
            </a:xfrm>
          </p:grpSpPr>
          <p:cxnSp>
            <p:nvCxnSpPr>
              <p:cNvPr id="927" name="Straight Connector 926">
                <a:extLst>
                  <a:ext uri="{FF2B5EF4-FFF2-40B4-BE49-F238E27FC236}">
                    <a16:creationId xmlns:a16="http://schemas.microsoft.com/office/drawing/2014/main" id="{D87DCA75-546D-5439-A567-7FA569D1A1FB}"/>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28" name="Straight Connector 927">
                <a:extLst>
                  <a:ext uri="{FF2B5EF4-FFF2-40B4-BE49-F238E27FC236}">
                    <a16:creationId xmlns:a16="http://schemas.microsoft.com/office/drawing/2014/main" id="{16711DD1-9B4B-61B0-467C-A6F4D7AD6F4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29" name="Group 928">
              <a:extLst>
                <a:ext uri="{FF2B5EF4-FFF2-40B4-BE49-F238E27FC236}">
                  <a16:creationId xmlns:a16="http://schemas.microsoft.com/office/drawing/2014/main" id="{0397477A-36AC-6C58-C75E-E36AD4071C81}"/>
                </a:ext>
              </a:extLst>
            </p:cNvPr>
            <p:cNvGrpSpPr/>
            <p:nvPr/>
          </p:nvGrpSpPr>
          <p:grpSpPr>
            <a:xfrm>
              <a:off x="8319726" y="3432786"/>
              <a:ext cx="78006" cy="86673"/>
              <a:chOff x="10929464" y="3211234"/>
              <a:chExt cx="78006" cy="86673"/>
            </a:xfrm>
          </p:grpSpPr>
          <p:cxnSp>
            <p:nvCxnSpPr>
              <p:cNvPr id="930" name="Straight Connector 929">
                <a:extLst>
                  <a:ext uri="{FF2B5EF4-FFF2-40B4-BE49-F238E27FC236}">
                    <a16:creationId xmlns:a16="http://schemas.microsoft.com/office/drawing/2014/main" id="{936802A0-16B8-3CFF-80E3-3E622F44876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10E5AB69-23B4-02B1-8050-31E7058E85DA}"/>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32" name="Group 931">
              <a:extLst>
                <a:ext uri="{FF2B5EF4-FFF2-40B4-BE49-F238E27FC236}">
                  <a16:creationId xmlns:a16="http://schemas.microsoft.com/office/drawing/2014/main" id="{A4424AA9-7615-BF94-8FBC-0C98C9A148D8}"/>
                </a:ext>
              </a:extLst>
            </p:cNvPr>
            <p:cNvGrpSpPr/>
            <p:nvPr/>
          </p:nvGrpSpPr>
          <p:grpSpPr>
            <a:xfrm>
              <a:off x="8283665" y="3432786"/>
              <a:ext cx="78006" cy="86673"/>
              <a:chOff x="10929464" y="3211234"/>
              <a:chExt cx="78006" cy="86673"/>
            </a:xfrm>
          </p:grpSpPr>
          <p:cxnSp>
            <p:nvCxnSpPr>
              <p:cNvPr id="933" name="Straight Connector 932">
                <a:extLst>
                  <a:ext uri="{FF2B5EF4-FFF2-40B4-BE49-F238E27FC236}">
                    <a16:creationId xmlns:a16="http://schemas.microsoft.com/office/drawing/2014/main" id="{C200455A-307A-80C3-B493-82D6532191E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34" name="Straight Connector 933">
                <a:extLst>
                  <a:ext uri="{FF2B5EF4-FFF2-40B4-BE49-F238E27FC236}">
                    <a16:creationId xmlns:a16="http://schemas.microsoft.com/office/drawing/2014/main" id="{52179555-22FF-35BE-7105-7F15A4E74B4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35" name="Group 934">
              <a:extLst>
                <a:ext uri="{FF2B5EF4-FFF2-40B4-BE49-F238E27FC236}">
                  <a16:creationId xmlns:a16="http://schemas.microsoft.com/office/drawing/2014/main" id="{7969B4BA-FA44-29EC-9F09-5DF7534542DB}"/>
                </a:ext>
              </a:extLst>
            </p:cNvPr>
            <p:cNvGrpSpPr/>
            <p:nvPr/>
          </p:nvGrpSpPr>
          <p:grpSpPr>
            <a:xfrm>
              <a:off x="8234725" y="3373544"/>
              <a:ext cx="78006" cy="86673"/>
              <a:chOff x="10929464" y="3211234"/>
              <a:chExt cx="78006" cy="86673"/>
            </a:xfrm>
          </p:grpSpPr>
          <p:cxnSp>
            <p:nvCxnSpPr>
              <p:cNvPr id="936" name="Straight Connector 935">
                <a:extLst>
                  <a:ext uri="{FF2B5EF4-FFF2-40B4-BE49-F238E27FC236}">
                    <a16:creationId xmlns:a16="http://schemas.microsoft.com/office/drawing/2014/main" id="{8D3A0DBE-0C44-2A12-6F89-3DF2A835B20F}"/>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E4FE20C9-90C5-742A-41A4-1D7491BE148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38" name="Group 937">
              <a:extLst>
                <a:ext uri="{FF2B5EF4-FFF2-40B4-BE49-F238E27FC236}">
                  <a16:creationId xmlns:a16="http://schemas.microsoft.com/office/drawing/2014/main" id="{FF084C73-52E5-2B74-27D4-DC78183E1B16}"/>
                </a:ext>
              </a:extLst>
            </p:cNvPr>
            <p:cNvGrpSpPr/>
            <p:nvPr/>
          </p:nvGrpSpPr>
          <p:grpSpPr>
            <a:xfrm>
              <a:off x="8108512" y="3355514"/>
              <a:ext cx="78006" cy="86673"/>
              <a:chOff x="10929464" y="3211234"/>
              <a:chExt cx="78006" cy="86673"/>
            </a:xfrm>
          </p:grpSpPr>
          <p:cxnSp>
            <p:nvCxnSpPr>
              <p:cNvPr id="939" name="Straight Connector 938">
                <a:extLst>
                  <a:ext uri="{FF2B5EF4-FFF2-40B4-BE49-F238E27FC236}">
                    <a16:creationId xmlns:a16="http://schemas.microsoft.com/office/drawing/2014/main" id="{6FE93D55-122B-123F-B808-E148AF625862}"/>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40" name="Straight Connector 939">
                <a:extLst>
                  <a:ext uri="{FF2B5EF4-FFF2-40B4-BE49-F238E27FC236}">
                    <a16:creationId xmlns:a16="http://schemas.microsoft.com/office/drawing/2014/main" id="{F6BCD239-F5AA-995C-4751-05D822CC98B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41" name="Group 940">
              <a:extLst>
                <a:ext uri="{FF2B5EF4-FFF2-40B4-BE49-F238E27FC236}">
                  <a16:creationId xmlns:a16="http://schemas.microsoft.com/office/drawing/2014/main" id="{B569C3A8-1C3A-6988-6280-64AD69FA4259}"/>
                </a:ext>
              </a:extLst>
            </p:cNvPr>
            <p:cNvGrpSpPr/>
            <p:nvPr/>
          </p:nvGrpSpPr>
          <p:grpSpPr>
            <a:xfrm>
              <a:off x="8098209" y="3355514"/>
              <a:ext cx="78006" cy="86673"/>
              <a:chOff x="10929464" y="3211234"/>
              <a:chExt cx="78006" cy="86673"/>
            </a:xfrm>
          </p:grpSpPr>
          <p:cxnSp>
            <p:nvCxnSpPr>
              <p:cNvPr id="942" name="Straight Connector 941">
                <a:extLst>
                  <a:ext uri="{FF2B5EF4-FFF2-40B4-BE49-F238E27FC236}">
                    <a16:creationId xmlns:a16="http://schemas.microsoft.com/office/drawing/2014/main" id="{49F79A55-E5BC-539B-DE83-026461FBF0A4}"/>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54F2CE4D-314A-24E9-EBC0-D9456C384EDC}"/>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44" name="Group 943">
              <a:extLst>
                <a:ext uri="{FF2B5EF4-FFF2-40B4-BE49-F238E27FC236}">
                  <a16:creationId xmlns:a16="http://schemas.microsoft.com/office/drawing/2014/main" id="{D732F1AA-B9FE-3CBB-65A3-644B592464C3}"/>
                </a:ext>
              </a:extLst>
            </p:cNvPr>
            <p:cNvGrpSpPr/>
            <p:nvPr/>
          </p:nvGrpSpPr>
          <p:grpSpPr>
            <a:xfrm>
              <a:off x="8033814" y="3355514"/>
              <a:ext cx="78006" cy="86673"/>
              <a:chOff x="10929464" y="3211234"/>
              <a:chExt cx="78006" cy="86673"/>
            </a:xfrm>
          </p:grpSpPr>
          <p:cxnSp>
            <p:nvCxnSpPr>
              <p:cNvPr id="945" name="Straight Connector 944">
                <a:extLst>
                  <a:ext uri="{FF2B5EF4-FFF2-40B4-BE49-F238E27FC236}">
                    <a16:creationId xmlns:a16="http://schemas.microsoft.com/office/drawing/2014/main" id="{C19876EA-0C95-18D7-7D5A-C027A2D34C8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2EF2BA3D-EC67-E28C-C0A7-9C05075E046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47" name="Group 946">
              <a:extLst>
                <a:ext uri="{FF2B5EF4-FFF2-40B4-BE49-F238E27FC236}">
                  <a16:creationId xmlns:a16="http://schemas.microsoft.com/office/drawing/2014/main" id="{0F302C4A-A15B-F4EC-A47C-85309F5FAC4C}"/>
                </a:ext>
              </a:extLst>
            </p:cNvPr>
            <p:cNvGrpSpPr/>
            <p:nvPr/>
          </p:nvGrpSpPr>
          <p:grpSpPr>
            <a:xfrm>
              <a:off x="7874116" y="3334908"/>
              <a:ext cx="78006" cy="86673"/>
              <a:chOff x="10929464" y="3211234"/>
              <a:chExt cx="78006" cy="86673"/>
            </a:xfrm>
          </p:grpSpPr>
          <p:cxnSp>
            <p:nvCxnSpPr>
              <p:cNvPr id="948" name="Straight Connector 947">
                <a:extLst>
                  <a:ext uri="{FF2B5EF4-FFF2-40B4-BE49-F238E27FC236}">
                    <a16:creationId xmlns:a16="http://schemas.microsoft.com/office/drawing/2014/main" id="{86651F37-7EC9-2945-0B88-93941A3CC17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50ABE468-1EA4-E9B8-7237-D00FDE476B2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50" name="Group 949">
              <a:extLst>
                <a:ext uri="{FF2B5EF4-FFF2-40B4-BE49-F238E27FC236}">
                  <a16:creationId xmlns:a16="http://schemas.microsoft.com/office/drawing/2014/main" id="{7635CA9B-1882-9F66-DD6F-728958E4F282}"/>
                </a:ext>
              </a:extLst>
            </p:cNvPr>
            <p:cNvGrpSpPr/>
            <p:nvPr/>
          </p:nvGrpSpPr>
          <p:grpSpPr>
            <a:xfrm>
              <a:off x="7838055" y="3322029"/>
              <a:ext cx="78006" cy="86673"/>
              <a:chOff x="10929464" y="3211234"/>
              <a:chExt cx="78006" cy="86673"/>
            </a:xfrm>
          </p:grpSpPr>
          <p:cxnSp>
            <p:nvCxnSpPr>
              <p:cNvPr id="951" name="Straight Connector 950">
                <a:extLst>
                  <a:ext uri="{FF2B5EF4-FFF2-40B4-BE49-F238E27FC236}">
                    <a16:creationId xmlns:a16="http://schemas.microsoft.com/office/drawing/2014/main" id="{5DD36F6F-0077-2F53-5F53-E9A1F625181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455C2D2-0722-810B-D734-4BE2B931629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53" name="Group 952">
              <a:extLst>
                <a:ext uri="{FF2B5EF4-FFF2-40B4-BE49-F238E27FC236}">
                  <a16:creationId xmlns:a16="http://schemas.microsoft.com/office/drawing/2014/main" id="{D673107A-9A7B-3411-6CF0-BFE1496786ED}"/>
                </a:ext>
              </a:extLst>
            </p:cNvPr>
            <p:cNvGrpSpPr/>
            <p:nvPr/>
          </p:nvGrpSpPr>
          <p:grpSpPr>
            <a:xfrm>
              <a:off x="7812297" y="3322029"/>
              <a:ext cx="78006" cy="86673"/>
              <a:chOff x="10929464" y="3211234"/>
              <a:chExt cx="78006" cy="86673"/>
            </a:xfrm>
          </p:grpSpPr>
          <p:cxnSp>
            <p:nvCxnSpPr>
              <p:cNvPr id="954" name="Straight Connector 953">
                <a:extLst>
                  <a:ext uri="{FF2B5EF4-FFF2-40B4-BE49-F238E27FC236}">
                    <a16:creationId xmlns:a16="http://schemas.microsoft.com/office/drawing/2014/main" id="{95D0B829-78F7-F501-EF1E-BC8ECBFFE93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E5D54A11-EBE8-136E-850E-AE39E262647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56" name="Group 955">
              <a:extLst>
                <a:ext uri="{FF2B5EF4-FFF2-40B4-BE49-F238E27FC236}">
                  <a16:creationId xmlns:a16="http://schemas.microsoft.com/office/drawing/2014/main" id="{ED90BA8E-C87A-9B0C-197E-035AC3239E29}"/>
                </a:ext>
              </a:extLst>
            </p:cNvPr>
            <p:cNvGrpSpPr/>
            <p:nvPr/>
          </p:nvGrpSpPr>
          <p:grpSpPr>
            <a:xfrm>
              <a:off x="7729872" y="3319453"/>
              <a:ext cx="78006" cy="86673"/>
              <a:chOff x="10929464" y="3211234"/>
              <a:chExt cx="78006" cy="86673"/>
            </a:xfrm>
          </p:grpSpPr>
          <p:cxnSp>
            <p:nvCxnSpPr>
              <p:cNvPr id="957" name="Straight Connector 956">
                <a:extLst>
                  <a:ext uri="{FF2B5EF4-FFF2-40B4-BE49-F238E27FC236}">
                    <a16:creationId xmlns:a16="http://schemas.microsoft.com/office/drawing/2014/main" id="{DA54F911-F9AC-B9EF-C27F-86BCDC9149D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B84342C2-7E8E-35C5-031A-2A8E2DB3479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59" name="Group 958">
              <a:extLst>
                <a:ext uri="{FF2B5EF4-FFF2-40B4-BE49-F238E27FC236}">
                  <a16:creationId xmlns:a16="http://schemas.microsoft.com/office/drawing/2014/main" id="{305A1FFD-C6B1-EF5C-A205-F28ED2AFAE01}"/>
                </a:ext>
              </a:extLst>
            </p:cNvPr>
            <p:cNvGrpSpPr/>
            <p:nvPr/>
          </p:nvGrpSpPr>
          <p:grpSpPr>
            <a:xfrm>
              <a:off x="7722145" y="3314302"/>
              <a:ext cx="78006" cy="86673"/>
              <a:chOff x="10929464" y="3211234"/>
              <a:chExt cx="78006" cy="86673"/>
            </a:xfrm>
          </p:grpSpPr>
          <p:cxnSp>
            <p:nvCxnSpPr>
              <p:cNvPr id="960" name="Straight Connector 959">
                <a:extLst>
                  <a:ext uri="{FF2B5EF4-FFF2-40B4-BE49-F238E27FC236}">
                    <a16:creationId xmlns:a16="http://schemas.microsoft.com/office/drawing/2014/main" id="{6CE44B6E-5165-FBC2-61DC-A89D728C1C1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1" name="Straight Connector 960">
                <a:extLst>
                  <a:ext uri="{FF2B5EF4-FFF2-40B4-BE49-F238E27FC236}">
                    <a16:creationId xmlns:a16="http://schemas.microsoft.com/office/drawing/2014/main" id="{B9A3A4F1-43D2-19AA-6A7F-0E275DCFCA92}"/>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62" name="Group 961">
              <a:extLst>
                <a:ext uri="{FF2B5EF4-FFF2-40B4-BE49-F238E27FC236}">
                  <a16:creationId xmlns:a16="http://schemas.microsoft.com/office/drawing/2014/main" id="{800148A5-65A6-70CB-B2C2-F6761DFA5F96}"/>
                </a:ext>
              </a:extLst>
            </p:cNvPr>
            <p:cNvGrpSpPr/>
            <p:nvPr/>
          </p:nvGrpSpPr>
          <p:grpSpPr>
            <a:xfrm>
              <a:off x="7714417" y="3311726"/>
              <a:ext cx="78006" cy="86673"/>
              <a:chOff x="10929464" y="3211234"/>
              <a:chExt cx="78006" cy="86673"/>
            </a:xfrm>
          </p:grpSpPr>
          <p:cxnSp>
            <p:nvCxnSpPr>
              <p:cNvPr id="963" name="Straight Connector 962">
                <a:extLst>
                  <a:ext uri="{FF2B5EF4-FFF2-40B4-BE49-F238E27FC236}">
                    <a16:creationId xmlns:a16="http://schemas.microsoft.com/office/drawing/2014/main" id="{6E9E5605-3B06-F61A-943B-D09AB71761F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4" name="Straight Connector 963">
                <a:extLst>
                  <a:ext uri="{FF2B5EF4-FFF2-40B4-BE49-F238E27FC236}">
                    <a16:creationId xmlns:a16="http://schemas.microsoft.com/office/drawing/2014/main" id="{C0EDCF03-CD95-467C-F13D-434DD69E3EF1}"/>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65" name="Group 964">
              <a:extLst>
                <a:ext uri="{FF2B5EF4-FFF2-40B4-BE49-F238E27FC236}">
                  <a16:creationId xmlns:a16="http://schemas.microsoft.com/office/drawing/2014/main" id="{29C5523B-50EC-62BD-656E-A6986B36189D}"/>
                </a:ext>
              </a:extLst>
            </p:cNvPr>
            <p:cNvGrpSpPr/>
            <p:nvPr/>
          </p:nvGrpSpPr>
          <p:grpSpPr>
            <a:xfrm>
              <a:off x="7711841" y="3303999"/>
              <a:ext cx="78006" cy="86673"/>
              <a:chOff x="10929464" y="3211234"/>
              <a:chExt cx="78006" cy="86673"/>
            </a:xfrm>
          </p:grpSpPr>
          <p:cxnSp>
            <p:nvCxnSpPr>
              <p:cNvPr id="966" name="Straight Connector 965">
                <a:extLst>
                  <a:ext uri="{FF2B5EF4-FFF2-40B4-BE49-F238E27FC236}">
                    <a16:creationId xmlns:a16="http://schemas.microsoft.com/office/drawing/2014/main" id="{5C9D6168-C02A-1D7E-0BF6-F95B05C7EC0D}"/>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67" name="Straight Connector 966">
                <a:extLst>
                  <a:ext uri="{FF2B5EF4-FFF2-40B4-BE49-F238E27FC236}">
                    <a16:creationId xmlns:a16="http://schemas.microsoft.com/office/drawing/2014/main" id="{200E5BB1-07F2-1F6D-9EB5-936D44FEDDD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68" name="Group 967">
              <a:extLst>
                <a:ext uri="{FF2B5EF4-FFF2-40B4-BE49-F238E27FC236}">
                  <a16:creationId xmlns:a16="http://schemas.microsoft.com/office/drawing/2014/main" id="{78167902-7F67-0D72-5AF8-5B0D6105CD4A}"/>
                </a:ext>
              </a:extLst>
            </p:cNvPr>
            <p:cNvGrpSpPr/>
            <p:nvPr/>
          </p:nvGrpSpPr>
          <p:grpSpPr>
            <a:xfrm>
              <a:off x="7704114" y="3296272"/>
              <a:ext cx="78006" cy="86673"/>
              <a:chOff x="10929464" y="3211234"/>
              <a:chExt cx="78006" cy="86673"/>
            </a:xfrm>
          </p:grpSpPr>
          <p:cxnSp>
            <p:nvCxnSpPr>
              <p:cNvPr id="969" name="Straight Connector 968">
                <a:extLst>
                  <a:ext uri="{FF2B5EF4-FFF2-40B4-BE49-F238E27FC236}">
                    <a16:creationId xmlns:a16="http://schemas.microsoft.com/office/drawing/2014/main" id="{F496D54B-2411-3F73-F664-2EE775A35D1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0" name="Straight Connector 969">
                <a:extLst>
                  <a:ext uri="{FF2B5EF4-FFF2-40B4-BE49-F238E27FC236}">
                    <a16:creationId xmlns:a16="http://schemas.microsoft.com/office/drawing/2014/main" id="{EC6150E4-3495-00C8-EDA2-4009AD7863B2}"/>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71" name="Group 970">
              <a:extLst>
                <a:ext uri="{FF2B5EF4-FFF2-40B4-BE49-F238E27FC236}">
                  <a16:creationId xmlns:a16="http://schemas.microsoft.com/office/drawing/2014/main" id="{AFE036CD-70D7-FA50-FFD5-9A55A0E1FE8C}"/>
                </a:ext>
              </a:extLst>
            </p:cNvPr>
            <p:cNvGrpSpPr/>
            <p:nvPr/>
          </p:nvGrpSpPr>
          <p:grpSpPr>
            <a:xfrm>
              <a:off x="7696387" y="3288545"/>
              <a:ext cx="78006" cy="86673"/>
              <a:chOff x="10929464" y="3211234"/>
              <a:chExt cx="78006" cy="86673"/>
            </a:xfrm>
          </p:grpSpPr>
          <p:cxnSp>
            <p:nvCxnSpPr>
              <p:cNvPr id="972" name="Straight Connector 971">
                <a:extLst>
                  <a:ext uri="{FF2B5EF4-FFF2-40B4-BE49-F238E27FC236}">
                    <a16:creationId xmlns:a16="http://schemas.microsoft.com/office/drawing/2014/main" id="{65F7FBC0-6F6E-6BCF-C6D4-27E7B39713B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3" name="Straight Connector 972">
                <a:extLst>
                  <a:ext uri="{FF2B5EF4-FFF2-40B4-BE49-F238E27FC236}">
                    <a16:creationId xmlns:a16="http://schemas.microsoft.com/office/drawing/2014/main" id="{1746A5C3-3633-FD9A-433A-91285511485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74" name="Group 973">
              <a:extLst>
                <a:ext uri="{FF2B5EF4-FFF2-40B4-BE49-F238E27FC236}">
                  <a16:creationId xmlns:a16="http://schemas.microsoft.com/office/drawing/2014/main" id="{FBFF3388-6E29-B33A-28F9-9B9EF82E936D}"/>
                </a:ext>
              </a:extLst>
            </p:cNvPr>
            <p:cNvGrpSpPr/>
            <p:nvPr/>
          </p:nvGrpSpPr>
          <p:grpSpPr>
            <a:xfrm>
              <a:off x="7683508" y="3280817"/>
              <a:ext cx="78006" cy="86673"/>
              <a:chOff x="10929464" y="3211234"/>
              <a:chExt cx="78006" cy="86673"/>
            </a:xfrm>
          </p:grpSpPr>
          <p:cxnSp>
            <p:nvCxnSpPr>
              <p:cNvPr id="975" name="Straight Connector 974">
                <a:extLst>
                  <a:ext uri="{FF2B5EF4-FFF2-40B4-BE49-F238E27FC236}">
                    <a16:creationId xmlns:a16="http://schemas.microsoft.com/office/drawing/2014/main" id="{D68A1BF4-E63D-F348-7394-D39996D882A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6" name="Straight Connector 975">
                <a:extLst>
                  <a:ext uri="{FF2B5EF4-FFF2-40B4-BE49-F238E27FC236}">
                    <a16:creationId xmlns:a16="http://schemas.microsoft.com/office/drawing/2014/main" id="{BA464A93-B530-80CF-EB1F-BEB0FA11709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77" name="Group 976">
              <a:extLst>
                <a:ext uri="{FF2B5EF4-FFF2-40B4-BE49-F238E27FC236}">
                  <a16:creationId xmlns:a16="http://schemas.microsoft.com/office/drawing/2014/main" id="{6313AD15-A591-7D29-F7BB-BBA2A2985A14}"/>
                </a:ext>
              </a:extLst>
            </p:cNvPr>
            <p:cNvGrpSpPr/>
            <p:nvPr/>
          </p:nvGrpSpPr>
          <p:grpSpPr>
            <a:xfrm>
              <a:off x="7673205" y="3275665"/>
              <a:ext cx="78006" cy="86673"/>
              <a:chOff x="10929464" y="3211234"/>
              <a:chExt cx="78006" cy="86673"/>
            </a:xfrm>
          </p:grpSpPr>
          <p:cxnSp>
            <p:nvCxnSpPr>
              <p:cNvPr id="978" name="Straight Connector 977">
                <a:extLst>
                  <a:ext uri="{FF2B5EF4-FFF2-40B4-BE49-F238E27FC236}">
                    <a16:creationId xmlns:a16="http://schemas.microsoft.com/office/drawing/2014/main" id="{486B5E07-1478-ECBA-00BD-B33610D4FC7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79" name="Straight Connector 978">
                <a:extLst>
                  <a:ext uri="{FF2B5EF4-FFF2-40B4-BE49-F238E27FC236}">
                    <a16:creationId xmlns:a16="http://schemas.microsoft.com/office/drawing/2014/main" id="{A9B51B35-6796-680F-4749-6C0F75E212D2}"/>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80" name="Group 979">
              <a:extLst>
                <a:ext uri="{FF2B5EF4-FFF2-40B4-BE49-F238E27FC236}">
                  <a16:creationId xmlns:a16="http://schemas.microsoft.com/office/drawing/2014/main" id="{F2869A50-81AF-CE27-6F35-7E49F0B64B31}"/>
                </a:ext>
              </a:extLst>
            </p:cNvPr>
            <p:cNvGrpSpPr/>
            <p:nvPr/>
          </p:nvGrpSpPr>
          <p:grpSpPr>
            <a:xfrm>
              <a:off x="7498052" y="3275665"/>
              <a:ext cx="78006" cy="86673"/>
              <a:chOff x="10929464" y="3211234"/>
              <a:chExt cx="78006" cy="86673"/>
            </a:xfrm>
          </p:grpSpPr>
          <p:cxnSp>
            <p:nvCxnSpPr>
              <p:cNvPr id="981" name="Straight Connector 980">
                <a:extLst>
                  <a:ext uri="{FF2B5EF4-FFF2-40B4-BE49-F238E27FC236}">
                    <a16:creationId xmlns:a16="http://schemas.microsoft.com/office/drawing/2014/main" id="{C268592C-23C0-784D-2800-086C7E25006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2" name="Straight Connector 981">
                <a:extLst>
                  <a:ext uri="{FF2B5EF4-FFF2-40B4-BE49-F238E27FC236}">
                    <a16:creationId xmlns:a16="http://schemas.microsoft.com/office/drawing/2014/main" id="{ED0F94EF-B602-E8D3-4004-361DE8D888F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83" name="Group 982">
              <a:extLst>
                <a:ext uri="{FF2B5EF4-FFF2-40B4-BE49-F238E27FC236}">
                  <a16:creationId xmlns:a16="http://schemas.microsoft.com/office/drawing/2014/main" id="{D5254DE1-6F6C-892C-1FB8-1E729C49B0C0}"/>
                </a:ext>
              </a:extLst>
            </p:cNvPr>
            <p:cNvGrpSpPr/>
            <p:nvPr/>
          </p:nvGrpSpPr>
          <p:grpSpPr>
            <a:xfrm>
              <a:off x="7237899" y="3255059"/>
              <a:ext cx="78006" cy="86673"/>
              <a:chOff x="10929464" y="3211234"/>
              <a:chExt cx="78006" cy="86673"/>
            </a:xfrm>
          </p:grpSpPr>
          <p:cxnSp>
            <p:nvCxnSpPr>
              <p:cNvPr id="984" name="Straight Connector 983">
                <a:extLst>
                  <a:ext uri="{FF2B5EF4-FFF2-40B4-BE49-F238E27FC236}">
                    <a16:creationId xmlns:a16="http://schemas.microsoft.com/office/drawing/2014/main" id="{843EB0FC-74FC-DB1E-EA78-BE8B3503136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5" name="Straight Connector 984">
                <a:extLst>
                  <a:ext uri="{FF2B5EF4-FFF2-40B4-BE49-F238E27FC236}">
                    <a16:creationId xmlns:a16="http://schemas.microsoft.com/office/drawing/2014/main" id="{435AC59A-79E9-4A9C-0F55-BDDFD7E6AA23}"/>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86" name="Group 985">
              <a:extLst>
                <a:ext uri="{FF2B5EF4-FFF2-40B4-BE49-F238E27FC236}">
                  <a16:creationId xmlns:a16="http://schemas.microsoft.com/office/drawing/2014/main" id="{544E36AE-362C-1E72-CE58-9DCC08B5CFD8}"/>
                </a:ext>
              </a:extLst>
            </p:cNvPr>
            <p:cNvGrpSpPr/>
            <p:nvPr/>
          </p:nvGrpSpPr>
          <p:grpSpPr>
            <a:xfrm>
              <a:off x="7222444" y="3255059"/>
              <a:ext cx="78006" cy="86673"/>
              <a:chOff x="10929464" y="3211234"/>
              <a:chExt cx="78006" cy="86673"/>
            </a:xfrm>
          </p:grpSpPr>
          <p:cxnSp>
            <p:nvCxnSpPr>
              <p:cNvPr id="987" name="Straight Connector 986">
                <a:extLst>
                  <a:ext uri="{FF2B5EF4-FFF2-40B4-BE49-F238E27FC236}">
                    <a16:creationId xmlns:a16="http://schemas.microsoft.com/office/drawing/2014/main" id="{F615DF41-F4EB-68CE-E4E0-63E0D2E8441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88" name="Straight Connector 987">
                <a:extLst>
                  <a:ext uri="{FF2B5EF4-FFF2-40B4-BE49-F238E27FC236}">
                    <a16:creationId xmlns:a16="http://schemas.microsoft.com/office/drawing/2014/main" id="{C4DE4148-C592-1098-8203-1448EAF0DCF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89" name="Group 988">
              <a:extLst>
                <a:ext uri="{FF2B5EF4-FFF2-40B4-BE49-F238E27FC236}">
                  <a16:creationId xmlns:a16="http://schemas.microsoft.com/office/drawing/2014/main" id="{6C41231D-5141-3BE1-EDCE-B468FD0F68EA}"/>
                </a:ext>
              </a:extLst>
            </p:cNvPr>
            <p:cNvGrpSpPr/>
            <p:nvPr/>
          </p:nvGrpSpPr>
          <p:grpSpPr>
            <a:xfrm>
              <a:off x="7201838" y="3255059"/>
              <a:ext cx="78006" cy="86673"/>
              <a:chOff x="10929464" y="3211234"/>
              <a:chExt cx="78006" cy="86673"/>
            </a:xfrm>
          </p:grpSpPr>
          <p:cxnSp>
            <p:nvCxnSpPr>
              <p:cNvPr id="990" name="Straight Connector 989">
                <a:extLst>
                  <a:ext uri="{FF2B5EF4-FFF2-40B4-BE49-F238E27FC236}">
                    <a16:creationId xmlns:a16="http://schemas.microsoft.com/office/drawing/2014/main" id="{931DFFF2-5498-15B1-7AE7-45C44CC070B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21B9C099-F654-3817-E23B-201F4372A88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92" name="Group 991">
              <a:extLst>
                <a:ext uri="{FF2B5EF4-FFF2-40B4-BE49-F238E27FC236}">
                  <a16:creationId xmlns:a16="http://schemas.microsoft.com/office/drawing/2014/main" id="{89C4EBE2-3ABB-7901-7F21-2DBDE9EEE1E8}"/>
                </a:ext>
              </a:extLst>
            </p:cNvPr>
            <p:cNvGrpSpPr/>
            <p:nvPr/>
          </p:nvGrpSpPr>
          <p:grpSpPr>
            <a:xfrm>
              <a:off x="7165778" y="3255059"/>
              <a:ext cx="78006" cy="86673"/>
              <a:chOff x="10929464" y="3211234"/>
              <a:chExt cx="78006" cy="86673"/>
            </a:xfrm>
          </p:grpSpPr>
          <p:cxnSp>
            <p:nvCxnSpPr>
              <p:cNvPr id="993" name="Straight Connector 992">
                <a:extLst>
                  <a:ext uri="{FF2B5EF4-FFF2-40B4-BE49-F238E27FC236}">
                    <a16:creationId xmlns:a16="http://schemas.microsoft.com/office/drawing/2014/main" id="{F35B54D1-6C64-E057-7026-688CD8AAB24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94" name="Straight Connector 993">
                <a:extLst>
                  <a:ext uri="{FF2B5EF4-FFF2-40B4-BE49-F238E27FC236}">
                    <a16:creationId xmlns:a16="http://schemas.microsoft.com/office/drawing/2014/main" id="{6EB339A6-5CE2-85EC-834A-8B3EB20E1ABC}"/>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95" name="Group 994">
              <a:extLst>
                <a:ext uri="{FF2B5EF4-FFF2-40B4-BE49-F238E27FC236}">
                  <a16:creationId xmlns:a16="http://schemas.microsoft.com/office/drawing/2014/main" id="{BC768CB6-D760-D4CD-13E7-18A2A070DFA7}"/>
                </a:ext>
              </a:extLst>
            </p:cNvPr>
            <p:cNvGrpSpPr/>
            <p:nvPr/>
          </p:nvGrpSpPr>
          <p:grpSpPr>
            <a:xfrm>
              <a:off x="7129717" y="3211271"/>
              <a:ext cx="78006" cy="86673"/>
              <a:chOff x="10929464" y="3211234"/>
              <a:chExt cx="78006" cy="86673"/>
            </a:xfrm>
          </p:grpSpPr>
          <p:cxnSp>
            <p:nvCxnSpPr>
              <p:cNvPr id="996" name="Straight Connector 995">
                <a:extLst>
                  <a:ext uri="{FF2B5EF4-FFF2-40B4-BE49-F238E27FC236}">
                    <a16:creationId xmlns:a16="http://schemas.microsoft.com/office/drawing/2014/main" id="{F4E40BD0-52E9-B15C-3BA5-D82A05C6C9E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997" name="Straight Connector 996">
                <a:extLst>
                  <a:ext uri="{FF2B5EF4-FFF2-40B4-BE49-F238E27FC236}">
                    <a16:creationId xmlns:a16="http://schemas.microsoft.com/office/drawing/2014/main" id="{B57056D8-8B1A-BE93-626C-D22C9A846D22}"/>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98" name="Group 997">
              <a:extLst>
                <a:ext uri="{FF2B5EF4-FFF2-40B4-BE49-F238E27FC236}">
                  <a16:creationId xmlns:a16="http://schemas.microsoft.com/office/drawing/2014/main" id="{0602EDF5-C78F-C680-A2CB-6632826EA1EA}"/>
                </a:ext>
              </a:extLst>
            </p:cNvPr>
            <p:cNvGrpSpPr/>
            <p:nvPr/>
          </p:nvGrpSpPr>
          <p:grpSpPr>
            <a:xfrm>
              <a:off x="6485774" y="3087634"/>
              <a:ext cx="78006" cy="86673"/>
              <a:chOff x="10929464" y="3211234"/>
              <a:chExt cx="78006" cy="86673"/>
            </a:xfrm>
          </p:grpSpPr>
          <p:cxnSp>
            <p:nvCxnSpPr>
              <p:cNvPr id="999" name="Straight Connector 998">
                <a:extLst>
                  <a:ext uri="{FF2B5EF4-FFF2-40B4-BE49-F238E27FC236}">
                    <a16:creationId xmlns:a16="http://schemas.microsoft.com/office/drawing/2014/main" id="{F9B6852E-B605-2280-C889-0B90B43DA72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0" name="Straight Connector 999">
                <a:extLst>
                  <a:ext uri="{FF2B5EF4-FFF2-40B4-BE49-F238E27FC236}">
                    <a16:creationId xmlns:a16="http://schemas.microsoft.com/office/drawing/2014/main" id="{BF26323C-D41F-7EED-5274-AD9CF2CA6B51}"/>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01" name="Group 1000">
              <a:extLst>
                <a:ext uri="{FF2B5EF4-FFF2-40B4-BE49-F238E27FC236}">
                  <a16:creationId xmlns:a16="http://schemas.microsoft.com/office/drawing/2014/main" id="{B5AF013B-9C89-0623-9B07-4DBE9B3978FB}"/>
                </a:ext>
              </a:extLst>
            </p:cNvPr>
            <p:cNvGrpSpPr/>
            <p:nvPr/>
          </p:nvGrpSpPr>
          <p:grpSpPr>
            <a:xfrm>
              <a:off x="6192135" y="3033542"/>
              <a:ext cx="78006" cy="86673"/>
              <a:chOff x="10929464" y="3211234"/>
              <a:chExt cx="78006" cy="86673"/>
            </a:xfrm>
          </p:grpSpPr>
          <p:cxnSp>
            <p:nvCxnSpPr>
              <p:cNvPr id="1002" name="Straight Connector 1001">
                <a:extLst>
                  <a:ext uri="{FF2B5EF4-FFF2-40B4-BE49-F238E27FC236}">
                    <a16:creationId xmlns:a16="http://schemas.microsoft.com/office/drawing/2014/main" id="{9033A69F-4391-6E0E-831C-9B934676FCF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3" name="Straight Connector 1002">
                <a:extLst>
                  <a:ext uri="{FF2B5EF4-FFF2-40B4-BE49-F238E27FC236}">
                    <a16:creationId xmlns:a16="http://schemas.microsoft.com/office/drawing/2014/main" id="{7FBE3790-2BB8-A526-DCCA-E76A4E47564A}"/>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04" name="Group 1003">
              <a:extLst>
                <a:ext uri="{FF2B5EF4-FFF2-40B4-BE49-F238E27FC236}">
                  <a16:creationId xmlns:a16="http://schemas.microsoft.com/office/drawing/2014/main" id="{E07B5336-3D74-407B-FB14-16D14BE146E7}"/>
                </a:ext>
              </a:extLst>
            </p:cNvPr>
            <p:cNvGrpSpPr/>
            <p:nvPr/>
          </p:nvGrpSpPr>
          <p:grpSpPr>
            <a:xfrm>
              <a:off x="5501828" y="2706419"/>
              <a:ext cx="78006" cy="86673"/>
              <a:chOff x="10929464" y="3211234"/>
              <a:chExt cx="78006" cy="86673"/>
            </a:xfrm>
          </p:grpSpPr>
          <p:cxnSp>
            <p:nvCxnSpPr>
              <p:cNvPr id="1005" name="Straight Connector 1004">
                <a:extLst>
                  <a:ext uri="{FF2B5EF4-FFF2-40B4-BE49-F238E27FC236}">
                    <a16:creationId xmlns:a16="http://schemas.microsoft.com/office/drawing/2014/main" id="{B37A2F63-3D3A-8623-1D23-B59B8BCBD0C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6" name="Straight Connector 1005">
                <a:extLst>
                  <a:ext uri="{FF2B5EF4-FFF2-40B4-BE49-F238E27FC236}">
                    <a16:creationId xmlns:a16="http://schemas.microsoft.com/office/drawing/2014/main" id="{491DFB7E-DBC8-50B0-A3F8-202170B82650}"/>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07" name="Group 1006">
              <a:extLst>
                <a:ext uri="{FF2B5EF4-FFF2-40B4-BE49-F238E27FC236}">
                  <a16:creationId xmlns:a16="http://schemas.microsoft.com/office/drawing/2014/main" id="{2B491388-2696-D37C-5BB5-578F69818184}"/>
                </a:ext>
              </a:extLst>
            </p:cNvPr>
            <p:cNvGrpSpPr/>
            <p:nvPr/>
          </p:nvGrpSpPr>
          <p:grpSpPr>
            <a:xfrm>
              <a:off x="5223644" y="2562176"/>
              <a:ext cx="78006" cy="86673"/>
              <a:chOff x="10929464" y="3211234"/>
              <a:chExt cx="78006" cy="86673"/>
            </a:xfrm>
          </p:grpSpPr>
          <p:cxnSp>
            <p:nvCxnSpPr>
              <p:cNvPr id="1008" name="Straight Connector 1007">
                <a:extLst>
                  <a:ext uri="{FF2B5EF4-FFF2-40B4-BE49-F238E27FC236}">
                    <a16:creationId xmlns:a16="http://schemas.microsoft.com/office/drawing/2014/main" id="{9E737EC5-2DDF-5D9C-CFF5-B267423078E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09" name="Straight Connector 1008">
                <a:extLst>
                  <a:ext uri="{FF2B5EF4-FFF2-40B4-BE49-F238E27FC236}">
                    <a16:creationId xmlns:a16="http://schemas.microsoft.com/office/drawing/2014/main" id="{7457687E-4E72-A6D2-C17A-9A524A292BC0}"/>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10" name="Group 1009">
              <a:extLst>
                <a:ext uri="{FF2B5EF4-FFF2-40B4-BE49-F238E27FC236}">
                  <a16:creationId xmlns:a16="http://schemas.microsoft.com/office/drawing/2014/main" id="{4176FBF4-016F-2706-F109-B4D2297461AE}"/>
                </a:ext>
              </a:extLst>
            </p:cNvPr>
            <p:cNvGrpSpPr/>
            <p:nvPr/>
          </p:nvGrpSpPr>
          <p:grpSpPr>
            <a:xfrm>
              <a:off x="5215918" y="2562176"/>
              <a:ext cx="78006" cy="86673"/>
              <a:chOff x="10929464" y="3211234"/>
              <a:chExt cx="78006" cy="86673"/>
            </a:xfrm>
          </p:grpSpPr>
          <p:cxnSp>
            <p:nvCxnSpPr>
              <p:cNvPr id="1011" name="Straight Connector 1010">
                <a:extLst>
                  <a:ext uri="{FF2B5EF4-FFF2-40B4-BE49-F238E27FC236}">
                    <a16:creationId xmlns:a16="http://schemas.microsoft.com/office/drawing/2014/main" id="{0AEDD505-9ABD-751A-1152-E194C64A38D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12" name="Straight Connector 1011">
                <a:extLst>
                  <a:ext uri="{FF2B5EF4-FFF2-40B4-BE49-F238E27FC236}">
                    <a16:creationId xmlns:a16="http://schemas.microsoft.com/office/drawing/2014/main" id="{2AB1638A-7C88-761E-9FE7-22EDEFACB67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13" name="Group 1012">
              <a:extLst>
                <a:ext uri="{FF2B5EF4-FFF2-40B4-BE49-F238E27FC236}">
                  <a16:creationId xmlns:a16="http://schemas.microsoft.com/office/drawing/2014/main" id="{2B3B78E0-3FE7-3631-16C8-EAC84D98A636}"/>
                </a:ext>
              </a:extLst>
            </p:cNvPr>
            <p:cNvGrpSpPr/>
            <p:nvPr/>
          </p:nvGrpSpPr>
          <p:grpSpPr>
            <a:xfrm>
              <a:off x="5092281" y="2544146"/>
              <a:ext cx="78006" cy="86673"/>
              <a:chOff x="10929464" y="3211234"/>
              <a:chExt cx="78006" cy="86673"/>
            </a:xfrm>
          </p:grpSpPr>
          <p:cxnSp>
            <p:nvCxnSpPr>
              <p:cNvPr id="1014" name="Straight Connector 1013">
                <a:extLst>
                  <a:ext uri="{FF2B5EF4-FFF2-40B4-BE49-F238E27FC236}">
                    <a16:creationId xmlns:a16="http://schemas.microsoft.com/office/drawing/2014/main" id="{E946F7B3-84D1-A67F-5942-0BC487390ED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15" name="Straight Connector 1014">
                <a:extLst>
                  <a:ext uri="{FF2B5EF4-FFF2-40B4-BE49-F238E27FC236}">
                    <a16:creationId xmlns:a16="http://schemas.microsoft.com/office/drawing/2014/main" id="{8024DC70-21A7-A7A9-D126-2F2F2AA1B9C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16" name="Group 1015">
              <a:extLst>
                <a:ext uri="{FF2B5EF4-FFF2-40B4-BE49-F238E27FC236}">
                  <a16:creationId xmlns:a16="http://schemas.microsoft.com/office/drawing/2014/main" id="{3083B658-813A-356C-27B8-8E8BEB66ACBB}"/>
                </a:ext>
              </a:extLst>
            </p:cNvPr>
            <p:cNvGrpSpPr/>
            <p:nvPr/>
          </p:nvGrpSpPr>
          <p:grpSpPr>
            <a:xfrm>
              <a:off x="5102584" y="2544146"/>
              <a:ext cx="78006" cy="86673"/>
              <a:chOff x="10929464" y="3211234"/>
              <a:chExt cx="78006" cy="86673"/>
            </a:xfrm>
          </p:grpSpPr>
          <p:cxnSp>
            <p:nvCxnSpPr>
              <p:cNvPr id="1017" name="Straight Connector 1016">
                <a:extLst>
                  <a:ext uri="{FF2B5EF4-FFF2-40B4-BE49-F238E27FC236}">
                    <a16:creationId xmlns:a16="http://schemas.microsoft.com/office/drawing/2014/main" id="{A4753486-1EC9-46EA-170C-F163A79F2DF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18" name="Straight Connector 1017">
                <a:extLst>
                  <a:ext uri="{FF2B5EF4-FFF2-40B4-BE49-F238E27FC236}">
                    <a16:creationId xmlns:a16="http://schemas.microsoft.com/office/drawing/2014/main" id="{24E93EBE-95CF-D4B3-2159-9D8CEFA54D1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19" name="Group 1018">
              <a:extLst>
                <a:ext uri="{FF2B5EF4-FFF2-40B4-BE49-F238E27FC236}">
                  <a16:creationId xmlns:a16="http://schemas.microsoft.com/office/drawing/2014/main" id="{3C7FD36D-EEF0-2FE8-9B4F-CB1DA388F65C}"/>
                </a:ext>
              </a:extLst>
            </p:cNvPr>
            <p:cNvGrpSpPr/>
            <p:nvPr/>
          </p:nvGrpSpPr>
          <p:grpSpPr>
            <a:xfrm>
              <a:off x="4919704" y="2387024"/>
              <a:ext cx="78006" cy="86673"/>
              <a:chOff x="10929464" y="3211234"/>
              <a:chExt cx="78006" cy="86673"/>
            </a:xfrm>
          </p:grpSpPr>
          <p:cxnSp>
            <p:nvCxnSpPr>
              <p:cNvPr id="1020" name="Straight Connector 1019">
                <a:extLst>
                  <a:ext uri="{FF2B5EF4-FFF2-40B4-BE49-F238E27FC236}">
                    <a16:creationId xmlns:a16="http://schemas.microsoft.com/office/drawing/2014/main" id="{77BE4581-2C5F-9CE3-5374-C6D67BD0A6B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21" name="Straight Connector 1020">
                <a:extLst>
                  <a:ext uri="{FF2B5EF4-FFF2-40B4-BE49-F238E27FC236}">
                    <a16:creationId xmlns:a16="http://schemas.microsoft.com/office/drawing/2014/main" id="{93891B74-09AB-9E45-7EEA-B9ABFCAB01EC}"/>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22" name="Group 1021">
              <a:extLst>
                <a:ext uri="{FF2B5EF4-FFF2-40B4-BE49-F238E27FC236}">
                  <a16:creationId xmlns:a16="http://schemas.microsoft.com/office/drawing/2014/main" id="{64724135-8EE5-7419-51CF-35B1BBDAAD7E}"/>
                </a:ext>
              </a:extLst>
            </p:cNvPr>
            <p:cNvGrpSpPr/>
            <p:nvPr/>
          </p:nvGrpSpPr>
          <p:grpSpPr>
            <a:xfrm>
              <a:off x="4783188" y="2387024"/>
              <a:ext cx="78006" cy="86673"/>
              <a:chOff x="10929464" y="3211234"/>
              <a:chExt cx="78006" cy="86673"/>
            </a:xfrm>
          </p:grpSpPr>
          <p:cxnSp>
            <p:nvCxnSpPr>
              <p:cNvPr id="1023" name="Straight Connector 1022">
                <a:extLst>
                  <a:ext uri="{FF2B5EF4-FFF2-40B4-BE49-F238E27FC236}">
                    <a16:creationId xmlns:a16="http://schemas.microsoft.com/office/drawing/2014/main" id="{4913310A-C6BF-4CB5-4E52-8F32DD85533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24" name="Straight Connector 1023">
                <a:extLst>
                  <a:ext uri="{FF2B5EF4-FFF2-40B4-BE49-F238E27FC236}">
                    <a16:creationId xmlns:a16="http://schemas.microsoft.com/office/drawing/2014/main" id="{24772591-2554-870B-764F-7EC950B4E74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25" name="Group 1024">
              <a:extLst>
                <a:ext uri="{FF2B5EF4-FFF2-40B4-BE49-F238E27FC236}">
                  <a16:creationId xmlns:a16="http://schemas.microsoft.com/office/drawing/2014/main" id="{063642A1-9F1F-27D2-AF07-0E20466B8BF6}"/>
                </a:ext>
              </a:extLst>
            </p:cNvPr>
            <p:cNvGrpSpPr/>
            <p:nvPr/>
          </p:nvGrpSpPr>
          <p:grpSpPr>
            <a:xfrm>
              <a:off x="4793491" y="2387024"/>
              <a:ext cx="78006" cy="86673"/>
              <a:chOff x="10929464" y="3211234"/>
              <a:chExt cx="78006" cy="86673"/>
            </a:xfrm>
          </p:grpSpPr>
          <p:cxnSp>
            <p:nvCxnSpPr>
              <p:cNvPr id="1026" name="Straight Connector 1025">
                <a:extLst>
                  <a:ext uri="{FF2B5EF4-FFF2-40B4-BE49-F238E27FC236}">
                    <a16:creationId xmlns:a16="http://schemas.microsoft.com/office/drawing/2014/main" id="{7556A7A0-F88C-9705-3609-895D32F32AF8}"/>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27" name="Straight Connector 1026">
                <a:extLst>
                  <a:ext uri="{FF2B5EF4-FFF2-40B4-BE49-F238E27FC236}">
                    <a16:creationId xmlns:a16="http://schemas.microsoft.com/office/drawing/2014/main" id="{DFACF341-DD7B-D7FC-F187-0F2D51179242}"/>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28" name="Group 1027">
              <a:extLst>
                <a:ext uri="{FF2B5EF4-FFF2-40B4-BE49-F238E27FC236}">
                  <a16:creationId xmlns:a16="http://schemas.microsoft.com/office/drawing/2014/main" id="{0C46B0BF-7480-3BAB-9F1D-A29EA1C15C95}"/>
                </a:ext>
              </a:extLst>
            </p:cNvPr>
            <p:cNvGrpSpPr/>
            <p:nvPr/>
          </p:nvGrpSpPr>
          <p:grpSpPr>
            <a:xfrm>
              <a:off x="4257730" y="2165508"/>
              <a:ext cx="78006" cy="86673"/>
              <a:chOff x="10929464" y="3211234"/>
              <a:chExt cx="78006" cy="86673"/>
            </a:xfrm>
          </p:grpSpPr>
          <p:cxnSp>
            <p:nvCxnSpPr>
              <p:cNvPr id="1029" name="Straight Connector 1028">
                <a:extLst>
                  <a:ext uri="{FF2B5EF4-FFF2-40B4-BE49-F238E27FC236}">
                    <a16:creationId xmlns:a16="http://schemas.microsoft.com/office/drawing/2014/main" id="{2D85C598-1E6E-8F2F-B905-876BDD976D4E}"/>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30" name="Straight Connector 1029">
                <a:extLst>
                  <a:ext uri="{FF2B5EF4-FFF2-40B4-BE49-F238E27FC236}">
                    <a16:creationId xmlns:a16="http://schemas.microsoft.com/office/drawing/2014/main" id="{4062A910-E12F-2E1B-17E5-32BC8DDBAF1E}"/>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31" name="Group 1030">
              <a:extLst>
                <a:ext uri="{FF2B5EF4-FFF2-40B4-BE49-F238E27FC236}">
                  <a16:creationId xmlns:a16="http://schemas.microsoft.com/office/drawing/2014/main" id="{05DA72D5-34B0-1667-6B33-ACDCE9A9EBB8}"/>
                </a:ext>
              </a:extLst>
            </p:cNvPr>
            <p:cNvGrpSpPr/>
            <p:nvPr/>
          </p:nvGrpSpPr>
          <p:grpSpPr>
            <a:xfrm>
              <a:off x="3474694" y="1946567"/>
              <a:ext cx="78006" cy="86673"/>
              <a:chOff x="10929464" y="3211234"/>
              <a:chExt cx="78006" cy="86673"/>
            </a:xfrm>
          </p:grpSpPr>
          <p:cxnSp>
            <p:nvCxnSpPr>
              <p:cNvPr id="1032" name="Straight Connector 1031">
                <a:extLst>
                  <a:ext uri="{FF2B5EF4-FFF2-40B4-BE49-F238E27FC236}">
                    <a16:creationId xmlns:a16="http://schemas.microsoft.com/office/drawing/2014/main" id="{EBF8EF67-9054-C8B7-451F-6F2B55BD093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33" name="Straight Connector 1032">
                <a:extLst>
                  <a:ext uri="{FF2B5EF4-FFF2-40B4-BE49-F238E27FC236}">
                    <a16:creationId xmlns:a16="http://schemas.microsoft.com/office/drawing/2014/main" id="{5D16F7F3-2188-3DB9-ECBC-75A961CCA087}"/>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34" name="Group 1033">
              <a:extLst>
                <a:ext uri="{FF2B5EF4-FFF2-40B4-BE49-F238E27FC236}">
                  <a16:creationId xmlns:a16="http://schemas.microsoft.com/office/drawing/2014/main" id="{4B8298CD-3889-8B9C-9834-EE540F305A7F}"/>
                </a:ext>
              </a:extLst>
            </p:cNvPr>
            <p:cNvGrpSpPr/>
            <p:nvPr/>
          </p:nvGrpSpPr>
          <p:grpSpPr>
            <a:xfrm>
              <a:off x="3307268" y="1902779"/>
              <a:ext cx="78006" cy="86673"/>
              <a:chOff x="10929464" y="3211234"/>
              <a:chExt cx="78006" cy="86673"/>
            </a:xfrm>
          </p:grpSpPr>
          <p:cxnSp>
            <p:nvCxnSpPr>
              <p:cNvPr id="1035" name="Straight Connector 1034">
                <a:extLst>
                  <a:ext uri="{FF2B5EF4-FFF2-40B4-BE49-F238E27FC236}">
                    <a16:creationId xmlns:a16="http://schemas.microsoft.com/office/drawing/2014/main" id="{D41FBE79-F8D2-F009-FCFC-738A3DB7AF61}"/>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36" name="Straight Connector 1035">
                <a:extLst>
                  <a:ext uri="{FF2B5EF4-FFF2-40B4-BE49-F238E27FC236}">
                    <a16:creationId xmlns:a16="http://schemas.microsoft.com/office/drawing/2014/main" id="{2FFE557A-3D7F-28FD-0C99-FB77162C29F4}"/>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37" name="Group 1036">
              <a:extLst>
                <a:ext uri="{FF2B5EF4-FFF2-40B4-BE49-F238E27FC236}">
                  <a16:creationId xmlns:a16="http://schemas.microsoft.com/office/drawing/2014/main" id="{CD7B45AD-0690-5BB1-8D77-26151676B2A3}"/>
                </a:ext>
              </a:extLst>
            </p:cNvPr>
            <p:cNvGrpSpPr/>
            <p:nvPr/>
          </p:nvGrpSpPr>
          <p:grpSpPr>
            <a:xfrm>
              <a:off x="3155297" y="1897628"/>
              <a:ext cx="78006" cy="86673"/>
              <a:chOff x="10929464" y="3211234"/>
              <a:chExt cx="78006" cy="86673"/>
            </a:xfrm>
          </p:grpSpPr>
          <p:cxnSp>
            <p:nvCxnSpPr>
              <p:cNvPr id="1038" name="Straight Connector 1037">
                <a:extLst>
                  <a:ext uri="{FF2B5EF4-FFF2-40B4-BE49-F238E27FC236}">
                    <a16:creationId xmlns:a16="http://schemas.microsoft.com/office/drawing/2014/main" id="{63F73CDC-FC10-4A33-2C28-2D9967472C8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39" name="Straight Connector 1038">
                <a:extLst>
                  <a:ext uri="{FF2B5EF4-FFF2-40B4-BE49-F238E27FC236}">
                    <a16:creationId xmlns:a16="http://schemas.microsoft.com/office/drawing/2014/main" id="{75DE4DFC-25CE-DA76-3DC0-C63FC748A09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40" name="Group 1039">
              <a:extLst>
                <a:ext uri="{FF2B5EF4-FFF2-40B4-BE49-F238E27FC236}">
                  <a16:creationId xmlns:a16="http://schemas.microsoft.com/office/drawing/2014/main" id="{8DE4F487-6A00-940A-8336-4FAF3E60BF28}"/>
                </a:ext>
              </a:extLst>
            </p:cNvPr>
            <p:cNvGrpSpPr/>
            <p:nvPr/>
          </p:nvGrpSpPr>
          <p:grpSpPr>
            <a:xfrm>
              <a:off x="3106358" y="1895052"/>
              <a:ext cx="78006" cy="86673"/>
              <a:chOff x="10929464" y="3211234"/>
              <a:chExt cx="78006" cy="86673"/>
            </a:xfrm>
          </p:grpSpPr>
          <p:cxnSp>
            <p:nvCxnSpPr>
              <p:cNvPr id="1041" name="Straight Connector 1040">
                <a:extLst>
                  <a:ext uri="{FF2B5EF4-FFF2-40B4-BE49-F238E27FC236}">
                    <a16:creationId xmlns:a16="http://schemas.microsoft.com/office/drawing/2014/main" id="{EE16ADA5-C597-903B-8794-7E58504BF73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42" name="Straight Connector 1041">
                <a:extLst>
                  <a:ext uri="{FF2B5EF4-FFF2-40B4-BE49-F238E27FC236}">
                    <a16:creationId xmlns:a16="http://schemas.microsoft.com/office/drawing/2014/main" id="{E60C417F-BC25-0519-4F2A-0BFCE76FD7A0}"/>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43" name="Group 1042">
              <a:extLst>
                <a:ext uri="{FF2B5EF4-FFF2-40B4-BE49-F238E27FC236}">
                  <a16:creationId xmlns:a16="http://schemas.microsoft.com/office/drawing/2014/main" id="{00033CD5-E37A-6043-E187-EC7B11D859D8}"/>
                </a:ext>
              </a:extLst>
            </p:cNvPr>
            <p:cNvGrpSpPr/>
            <p:nvPr/>
          </p:nvGrpSpPr>
          <p:grpSpPr>
            <a:xfrm>
              <a:off x="3093479" y="1895052"/>
              <a:ext cx="78006" cy="86673"/>
              <a:chOff x="10929464" y="3211234"/>
              <a:chExt cx="78006" cy="86673"/>
            </a:xfrm>
          </p:grpSpPr>
          <p:cxnSp>
            <p:nvCxnSpPr>
              <p:cNvPr id="1044" name="Straight Connector 1043">
                <a:extLst>
                  <a:ext uri="{FF2B5EF4-FFF2-40B4-BE49-F238E27FC236}">
                    <a16:creationId xmlns:a16="http://schemas.microsoft.com/office/drawing/2014/main" id="{B657A789-1108-077D-EF75-D47371A1B89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45" name="Straight Connector 1044">
                <a:extLst>
                  <a:ext uri="{FF2B5EF4-FFF2-40B4-BE49-F238E27FC236}">
                    <a16:creationId xmlns:a16="http://schemas.microsoft.com/office/drawing/2014/main" id="{01D2E8D4-A9EC-31F4-A01B-CA8F81CF110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46" name="Group 1045">
              <a:extLst>
                <a:ext uri="{FF2B5EF4-FFF2-40B4-BE49-F238E27FC236}">
                  <a16:creationId xmlns:a16="http://schemas.microsoft.com/office/drawing/2014/main" id="{09CDD788-4F41-5F91-489E-9419A823CB86}"/>
                </a:ext>
              </a:extLst>
            </p:cNvPr>
            <p:cNvGrpSpPr/>
            <p:nvPr/>
          </p:nvGrpSpPr>
          <p:grpSpPr>
            <a:xfrm>
              <a:off x="3083176" y="1889900"/>
              <a:ext cx="78006" cy="86673"/>
              <a:chOff x="10929464" y="3211234"/>
              <a:chExt cx="78006" cy="86673"/>
            </a:xfrm>
          </p:grpSpPr>
          <p:cxnSp>
            <p:nvCxnSpPr>
              <p:cNvPr id="1047" name="Straight Connector 1046">
                <a:extLst>
                  <a:ext uri="{FF2B5EF4-FFF2-40B4-BE49-F238E27FC236}">
                    <a16:creationId xmlns:a16="http://schemas.microsoft.com/office/drawing/2014/main" id="{B2600B11-B4EF-BBE8-93C5-AD386FBC9CF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48" name="Straight Connector 1047">
                <a:extLst>
                  <a:ext uri="{FF2B5EF4-FFF2-40B4-BE49-F238E27FC236}">
                    <a16:creationId xmlns:a16="http://schemas.microsoft.com/office/drawing/2014/main" id="{71654CAA-9975-162E-52E4-D8E59F1A3CF4}"/>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49" name="Group 1048">
              <a:extLst>
                <a:ext uri="{FF2B5EF4-FFF2-40B4-BE49-F238E27FC236}">
                  <a16:creationId xmlns:a16="http://schemas.microsoft.com/office/drawing/2014/main" id="{E1A36C4E-C632-37C0-D496-DB7C2F84BD39}"/>
                </a:ext>
              </a:extLst>
            </p:cNvPr>
            <p:cNvGrpSpPr/>
            <p:nvPr/>
          </p:nvGrpSpPr>
          <p:grpSpPr>
            <a:xfrm>
              <a:off x="3059994" y="1866718"/>
              <a:ext cx="78006" cy="86673"/>
              <a:chOff x="10929464" y="3211234"/>
              <a:chExt cx="78006" cy="86673"/>
            </a:xfrm>
          </p:grpSpPr>
          <p:cxnSp>
            <p:nvCxnSpPr>
              <p:cNvPr id="1050" name="Straight Connector 1049">
                <a:extLst>
                  <a:ext uri="{FF2B5EF4-FFF2-40B4-BE49-F238E27FC236}">
                    <a16:creationId xmlns:a16="http://schemas.microsoft.com/office/drawing/2014/main" id="{ECD56CC9-C2CE-45A7-C2D9-FF85842C92C0}"/>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51" name="Straight Connector 1050">
                <a:extLst>
                  <a:ext uri="{FF2B5EF4-FFF2-40B4-BE49-F238E27FC236}">
                    <a16:creationId xmlns:a16="http://schemas.microsoft.com/office/drawing/2014/main" id="{B4C6A4B4-A334-9DB7-BB07-DD7A22DEAEEB}"/>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52" name="Group 1051">
              <a:extLst>
                <a:ext uri="{FF2B5EF4-FFF2-40B4-BE49-F238E27FC236}">
                  <a16:creationId xmlns:a16="http://schemas.microsoft.com/office/drawing/2014/main" id="{6F65ED9F-558C-0A05-8AB9-2D0F6DD0773E}"/>
                </a:ext>
              </a:extLst>
            </p:cNvPr>
            <p:cNvGrpSpPr/>
            <p:nvPr/>
          </p:nvGrpSpPr>
          <p:grpSpPr>
            <a:xfrm>
              <a:off x="3039387" y="1848687"/>
              <a:ext cx="78006" cy="86673"/>
              <a:chOff x="10929464" y="3211234"/>
              <a:chExt cx="78006" cy="86673"/>
            </a:xfrm>
          </p:grpSpPr>
          <p:cxnSp>
            <p:nvCxnSpPr>
              <p:cNvPr id="1053" name="Straight Connector 1052">
                <a:extLst>
                  <a:ext uri="{FF2B5EF4-FFF2-40B4-BE49-F238E27FC236}">
                    <a16:creationId xmlns:a16="http://schemas.microsoft.com/office/drawing/2014/main" id="{CEA65DCE-89E3-BE96-C3D0-E9B78A90BE4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54" name="Straight Connector 1053">
                <a:extLst>
                  <a:ext uri="{FF2B5EF4-FFF2-40B4-BE49-F238E27FC236}">
                    <a16:creationId xmlns:a16="http://schemas.microsoft.com/office/drawing/2014/main" id="{5F182317-DDDC-33DD-CBBD-F06A34EA48E5}"/>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55" name="Group 1054">
              <a:extLst>
                <a:ext uri="{FF2B5EF4-FFF2-40B4-BE49-F238E27FC236}">
                  <a16:creationId xmlns:a16="http://schemas.microsoft.com/office/drawing/2014/main" id="{4E6AB1E8-99FD-670E-911A-DCDF28C30070}"/>
                </a:ext>
              </a:extLst>
            </p:cNvPr>
            <p:cNvGrpSpPr/>
            <p:nvPr/>
          </p:nvGrpSpPr>
          <p:grpSpPr>
            <a:xfrm>
              <a:off x="3070297" y="1877021"/>
              <a:ext cx="78006" cy="86673"/>
              <a:chOff x="10929464" y="3211234"/>
              <a:chExt cx="78006" cy="86673"/>
            </a:xfrm>
          </p:grpSpPr>
          <p:cxnSp>
            <p:nvCxnSpPr>
              <p:cNvPr id="1056" name="Straight Connector 1055">
                <a:extLst>
                  <a:ext uri="{FF2B5EF4-FFF2-40B4-BE49-F238E27FC236}">
                    <a16:creationId xmlns:a16="http://schemas.microsoft.com/office/drawing/2014/main" id="{2D412541-AAAE-77BA-C006-0E9B20837DBA}"/>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57" name="Straight Connector 1056">
                <a:extLst>
                  <a:ext uri="{FF2B5EF4-FFF2-40B4-BE49-F238E27FC236}">
                    <a16:creationId xmlns:a16="http://schemas.microsoft.com/office/drawing/2014/main" id="{B98AEC53-D425-BB3B-9772-49380595F0B1}"/>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58" name="Group 1057">
              <a:extLst>
                <a:ext uri="{FF2B5EF4-FFF2-40B4-BE49-F238E27FC236}">
                  <a16:creationId xmlns:a16="http://schemas.microsoft.com/office/drawing/2014/main" id="{98A51110-B1F8-5A8D-7BB2-058CD34A1D53}"/>
                </a:ext>
              </a:extLst>
            </p:cNvPr>
            <p:cNvGrpSpPr/>
            <p:nvPr/>
          </p:nvGrpSpPr>
          <p:grpSpPr>
            <a:xfrm>
              <a:off x="2838477" y="1789445"/>
              <a:ext cx="78006" cy="86673"/>
              <a:chOff x="10929464" y="3211234"/>
              <a:chExt cx="78006" cy="86673"/>
            </a:xfrm>
          </p:grpSpPr>
          <p:cxnSp>
            <p:nvCxnSpPr>
              <p:cNvPr id="1059" name="Straight Connector 1058">
                <a:extLst>
                  <a:ext uri="{FF2B5EF4-FFF2-40B4-BE49-F238E27FC236}">
                    <a16:creationId xmlns:a16="http://schemas.microsoft.com/office/drawing/2014/main" id="{804B18ED-3A3B-6773-5F77-73E567F6ED7C}"/>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60" name="Straight Connector 1059">
                <a:extLst>
                  <a:ext uri="{FF2B5EF4-FFF2-40B4-BE49-F238E27FC236}">
                    <a16:creationId xmlns:a16="http://schemas.microsoft.com/office/drawing/2014/main" id="{FA0E779A-E1B3-F8CE-357D-FD52611C4EFC}"/>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61" name="Group 1060">
              <a:extLst>
                <a:ext uri="{FF2B5EF4-FFF2-40B4-BE49-F238E27FC236}">
                  <a16:creationId xmlns:a16="http://schemas.microsoft.com/office/drawing/2014/main" id="{7625505D-8E96-B812-AD5B-F863DBCE40DF}"/>
                </a:ext>
              </a:extLst>
            </p:cNvPr>
            <p:cNvGrpSpPr/>
            <p:nvPr/>
          </p:nvGrpSpPr>
          <p:grpSpPr>
            <a:xfrm>
              <a:off x="2851356" y="1789445"/>
              <a:ext cx="78006" cy="86673"/>
              <a:chOff x="10929464" y="3211234"/>
              <a:chExt cx="78006" cy="86673"/>
            </a:xfrm>
          </p:grpSpPr>
          <p:cxnSp>
            <p:nvCxnSpPr>
              <p:cNvPr id="1062" name="Straight Connector 1061">
                <a:extLst>
                  <a:ext uri="{FF2B5EF4-FFF2-40B4-BE49-F238E27FC236}">
                    <a16:creationId xmlns:a16="http://schemas.microsoft.com/office/drawing/2014/main" id="{9D8304CC-2B30-F140-726B-E21D9AFA5667}"/>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63" name="Straight Connector 1062">
                <a:extLst>
                  <a:ext uri="{FF2B5EF4-FFF2-40B4-BE49-F238E27FC236}">
                    <a16:creationId xmlns:a16="http://schemas.microsoft.com/office/drawing/2014/main" id="{FA140BBB-34E0-63F4-7841-E48F64AAEC96}"/>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64" name="Group 1063">
              <a:extLst>
                <a:ext uri="{FF2B5EF4-FFF2-40B4-BE49-F238E27FC236}">
                  <a16:creationId xmlns:a16="http://schemas.microsoft.com/office/drawing/2014/main" id="{801B00B7-8E3C-8BAA-F4D4-825A93095CBB}"/>
                </a:ext>
              </a:extLst>
            </p:cNvPr>
            <p:cNvGrpSpPr/>
            <p:nvPr/>
          </p:nvGrpSpPr>
          <p:grpSpPr>
            <a:xfrm>
              <a:off x="2792114" y="1789445"/>
              <a:ext cx="78006" cy="86673"/>
              <a:chOff x="10929464" y="3211234"/>
              <a:chExt cx="78006" cy="86673"/>
            </a:xfrm>
          </p:grpSpPr>
          <p:cxnSp>
            <p:nvCxnSpPr>
              <p:cNvPr id="1065" name="Straight Connector 1064">
                <a:extLst>
                  <a:ext uri="{FF2B5EF4-FFF2-40B4-BE49-F238E27FC236}">
                    <a16:creationId xmlns:a16="http://schemas.microsoft.com/office/drawing/2014/main" id="{5F7DA843-08B0-08FB-ABA1-7EEB784C5786}"/>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66" name="Straight Connector 1065">
                <a:extLst>
                  <a:ext uri="{FF2B5EF4-FFF2-40B4-BE49-F238E27FC236}">
                    <a16:creationId xmlns:a16="http://schemas.microsoft.com/office/drawing/2014/main" id="{4A8C34E9-0869-02D0-973D-FEB74140BDB9}"/>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67" name="Group 1066">
              <a:extLst>
                <a:ext uri="{FF2B5EF4-FFF2-40B4-BE49-F238E27FC236}">
                  <a16:creationId xmlns:a16="http://schemas.microsoft.com/office/drawing/2014/main" id="{E303986F-F6F5-A9BE-2755-CC00B7AE4626}"/>
                </a:ext>
              </a:extLst>
            </p:cNvPr>
            <p:cNvGrpSpPr/>
            <p:nvPr/>
          </p:nvGrpSpPr>
          <p:grpSpPr>
            <a:xfrm>
              <a:off x="2568021" y="1766263"/>
              <a:ext cx="78006" cy="86673"/>
              <a:chOff x="10929464" y="3211234"/>
              <a:chExt cx="78006" cy="86673"/>
            </a:xfrm>
          </p:grpSpPr>
          <p:cxnSp>
            <p:nvCxnSpPr>
              <p:cNvPr id="1068" name="Straight Connector 1067">
                <a:extLst>
                  <a:ext uri="{FF2B5EF4-FFF2-40B4-BE49-F238E27FC236}">
                    <a16:creationId xmlns:a16="http://schemas.microsoft.com/office/drawing/2014/main" id="{6CF5721B-A9DD-D4EC-56CD-90AC06BC2709}"/>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69" name="Straight Connector 1068">
                <a:extLst>
                  <a:ext uri="{FF2B5EF4-FFF2-40B4-BE49-F238E27FC236}">
                    <a16:creationId xmlns:a16="http://schemas.microsoft.com/office/drawing/2014/main" id="{7ADE81FD-F0A5-0252-2E85-40E6CEA8137F}"/>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1070" name="Group 1069">
              <a:extLst>
                <a:ext uri="{FF2B5EF4-FFF2-40B4-BE49-F238E27FC236}">
                  <a16:creationId xmlns:a16="http://schemas.microsoft.com/office/drawing/2014/main" id="{2D759221-30AB-95B7-CDCD-5E20CC1B842B}"/>
                </a:ext>
              </a:extLst>
            </p:cNvPr>
            <p:cNvGrpSpPr/>
            <p:nvPr/>
          </p:nvGrpSpPr>
          <p:grpSpPr>
            <a:xfrm>
              <a:off x="2511354" y="1750809"/>
              <a:ext cx="78006" cy="86673"/>
              <a:chOff x="10929464" y="3211234"/>
              <a:chExt cx="78006" cy="86673"/>
            </a:xfrm>
          </p:grpSpPr>
          <p:cxnSp>
            <p:nvCxnSpPr>
              <p:cNvPr id="1071" name="Straight Connector 1070">
                <a:extLst>
                  <a:ext uri="{FF2B5EF4-FFF2-40B4-BE49-F238E27FC236}">
                    <a16:creationId xmlns:a16="http://schemas.microsoft.com/office/drawing/2014/main" id="{87321615-2BA2-E4F9-F22D-C8CC1BBFE195}"/>
                  </a:ext>
                </a:extLst>
              </p:cNvPr>
              <p:cNvCxnSpPr>
                <a:cxnSpLocks/>
              </p:cNvCxnSpPr>
              <p:nvPr/>
            </p:nvCxnSpPr>
            <p:spPr>
              <a:xfrm>
                <a:off x="10968466" y="3211234"/>
                <a:ext cx="0" cy="86673"/>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72" name="Straight Connector 1071">
                <a:extLst>
                  <a:ext uri="{FF2B5EF4-FFF2-40B4-BE49-F238E27FC236}">
                    <a16:creationId xmlns:a16="http://schemas.microsoft.com/office/drawing/2014/main" id="{F7D9E58C-076B-6CC7-EA04-24EA7D46D8BA}"/>
                  </a:ext>
                </a:extLst>
              </p:cNvPr>
              <p:cNvCxnSpPr>
                <a:cxnSpLocks/>
              </p:cNvCxnSpPr>
              <p:nvPr/>
            </p:nvCxnSpPr>
            <p:spPr>
              <a:xfrm>
                <a:off x="10929464" y="3250729"/>
                <a:ext cx="78006" cy="0"/>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grpSp>
      <p:sp>
        <p:nvSpPr>
          <p:cNvPr id="1074" name="TextBox 1073">
            <a:extLst>
              <a:ext uri="{FF2B5EF4-FFF2-40B4-BE49-F238E27FC236}">
                <a16:creationId xmlns:a16="http://schemas.microsoft.com/office/drawing/2014/main" id="{B3E0E294-557E-9967-5B5B-97E47085DEA8}"/>
              </a:ext>
            </a:extLst>
          </p:cNvPr>
          <p:cNvSpPr txBox="1"/>
          <p:nvPr/>
        </p:nvSpPr>
        <p:spPr bwMode="auto">
          <a:xfrm>
            <a:off x="2663813" y="3512415"/>
            <a:ext cx="1717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Aft>
                <a:spcPct val="0"/>
              </a:spcAft>
              <a:defRPr/>
            </a:pPr>
            <a:r>
              <a:rPr lang="en-US" sz="1200"/>
              <a:t>Arm A: Zanubrutinib</a:t>
            </a:r>
            <a:br>
              <a:rPr lang="en-US" sz="1200"/>
            </a:br>
            <a:r>
              <a:rPr lang="en-US" sz="1200"/>
              <a:t>Arm B: BR</a:t>
            </a:r>
            <a:br>
              <a:rPr lang="en-US" sz="1200"/>
            </a:br>
            <a:r>
              <a:rPr lang="en-US" sz="1200"/>
              <a:t>Arm C: Zanubrutinib</a:t>
            </a:r>
          </a:p>
          <a:p>
            <a:pPr>
              <a:spcAft>
                <a:spcPct val="0"/>
              </a:spcAft>
              <a:defRPr/>
            </a:pPr>
            <a:r>
              <a:rPr lang="en-US" sz="1200"/>
              <a:t>Censored</a:t>
            </a:r>
          </a:p>
        </p:txBody>
      </p:sp>
      <p:grpSp>
        <p:nvGrpSpPr>
          <p:cNvPr id="1077" name="Group 1076">
            <a:extLst>
              <a:ext uri="{FF2B5EF4-FFF2-40B4-BE49-F238E27FC236}">
                <a16:creationId xmlns:a16="http://schemas.microsoft.com/office/drawing/2014/main" id="{C07F8D82-6A5C-A495-C416-2C6339ECF485}"/>
              </a:ext>
            </a:extLst>
          </p:cNvPr>
          <p:cNvGrpSpPr/>
          <p:nvPr/>
        </p:nvGrpSpPr>
        <p:grpSpPr>
          <a:xfrm>
            <a:off x="2583901" y="4145405"/>
            <a:ext cx="78006" cy="86673"/>
            <a:chOff x="4945445" y="2539424"/>
            <a:chExt cx="78006" cy="86673"/>
          </a:xfrm>
        </p:grpSpPr>
        <p:cxnSp>
          <p:nvCxnSpPr>
            <p:cNvPr id="1075" name="Straight Connector 1074">
              <a:extLst>
                <a:ext uri="{FF2B5EF4-FFF2-40B4-BE49-F238E27FC236}">
                  <a16:creationId xmlns:a16="http://schemas.microsoft.com/office/drawing/2014/main" id="{FFA44716-F72F-091F-1216-5995236668AF}"/>
                </a:ext>
              </a:extLst>
            </p:cNvPr>
            <p:cNvCxnSpPr>
              <a:cxnSpLocks/>
            </p:cNvCxnSpPr>
            <p:nvPr/>
          </p:nvCxnSpPr>
          <p:spPr>
            <a:xfrm>
              <a:off x="4945445" y="2584173"/>
              <a:ext cx="7800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6" name="Straight Connector 1075">
              <a:extLst>
                <a:ext uri="{FF2B5EF4-FFF2-40B4-BE49-F238E27FC236}">
                  <a16:creationId xmlns:a16="http://schemas.microsoft.com/office/drawing/2014/main" id="{BB2CFFF9-6CC3-9581-614D-3CA941C06212}"/>
                </a:ext>
              </a:extLst>
            </p:cNvPr>
            <p:cNvCxnSpPr>
              <a:cxnSpLocks/>
            </p:cNvCxnSpPr>
            <p:nvPr/>
          </p:nvCxnSpPr>
          <p:spPr>
            <a:xfrm>
              <a:off x="4984893" y="2539424"/>
              <a:ext cx="0" cy="866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9" name="Straight Connector 1078">
            <a:extLst>
              <a:ext uri="{FF2B5EF4-FFF2-40B4-BE49-F238E27FC236}">
                <a16:creationId xmlns:a16="http://schemas.microsoft.com/office/drawing/2014/main" id="{01A57C6E-597E-D6BC-7A09-ABB9DA4BFE33}"/>
              </a:ext>
            </a:extLst>
          </p:cNvPr>
          <p:cNvCxnSpPr/>
          <p:nvPr/>
        </p:nvCxnSpPr>
        <p:spPr>
          <a:xfrm>
            <a:off x="2386540" y="3652431"/>
            <a:ext cx="326074"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0" name="Straight Connector 1079">
            <a:extLst>
              <a:ext uri="{FF2B5EF4-FFF2-40B4-BE49-F238E27FC236}">
                <a16:creationId xmlns:a16="http://schemas.microsoft.com/office/drawing/2014/main" id="{7B16FC72-5EF5-2B2C-40A1-7620B69443B2}"/>
              </a:ext>
            </a:extLst>
          </p:cNvPr>
          <p:cNvCxnSpPr/>
          <p:nvPr/>
        </p:nvCxnSpPr>
        <p:spPr>
          <a:xfrm>
            <a:off x="2386540" y="3836848"/>
            <a:ext cx="326074" cy="0"/>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081" name="Straight Connector 1080">
            <a:extLst>
              <a:ext uri="{FF2B5EF4-FFF2-40B4-BE49-F238E27FC236}">
                <a16:creationId xmlns:a16="http://schemas.microsoft.com/office/drawing/2014/main" id="{C1C6A59F-2B1A-DF87-6DF3-87666286DE8E}"/>
              </a:ext>
            </a:extLst>
          </p:cNvPr>
          <p:cNvCxnSpPr/>
          <p:nvPr/>
        </p:nvCxnSpPr>
        <p:spPr>
          <a:xfrm>
            <a:off x="2386540" y="4021265"/>
            <a:ext cx="326074" cy="0"/>
          </a:xfrm>
          <a:prstGeom prst="line">
            <a:avLst/>
          </a:prstGeom>
          <a:ln w="28575">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1082" name="TextBox 1081">
            <a:extLst>
              <a:ext uri="{FF2B5EF4-FFF2-40B4-BE49-F238E27FC236}">
                <a16:creationId xmlns:a16="http://schemas.microsoft.com/office/drawing/2014/main" id="{32201882-5B0B-84F5-2798-1071290769AA}"/>
              </a:ext>
            </a:extLst>
          </p:cNvPr>
          <p:cNvSpPr txBox="1"/>
          <p:nvPr/>
        </p:nvSpPr>
        <p:spPr bwMode="auto">
          <a:xfrm>
            <a:off x="4458741" y="3512415"/>
            <a:ext cx="7938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Aft>
                <a:spcPct val="0"/>
              </a:spcAft>
              <a:defRPr/>
            </a:pPr>
            <a:r>
              <a:rPr lang="en-US" sz="1200"/>
              <a:t>61 (25)</a:t>
            </a:r>
          </a:p>
          <a:p>
            <a:pPr>
              <a:spcAft>
                <a:spcPct val="0"/>
              </a:spcAft>
              <a:defRPr/>
            </a:pPr>
            <a:r>
              <a:rPr lang="en-US" sz="1200"/>
              <a:t>133 (56)</a:t>
            </a:r>
          </a:p>
          <a:p>
            <a:pPr>
              <a:spcAft>
                <a:spcPct val="0"/>
              </a:spcAft>
              <a:defRPr/>
            </a:pPr>
            <a:r>
              <a:rPr lang="en-US" sz="1200"/>
              <a:t>40 (36)</a:t>
            </a:r>
          </a:p>
        </p:txBody>
      </p:sp>
      <p:sp>
        <p:nvSpPr>
          <p:cNvPr id="1087" name="TextBox 1086">
            <a:extLst>
              <a:ext uri="{FF2B5EF4-FFF2-40B4-BE49-F238E27FC236}">
                <a16:creationId xmlns:a16="http://schemas.microsoft.com/office/drawing/2014/main" id="{9E5E6258-900B-FA7F-EE0F-31589CBE3A6E}"/>
              </a:ext>
            </a:extLst>
          </p:cNvPr>
          <p:cNvSpPr txBox="1"/>
          <p:nvPr/>
        </p:nvSpPr>
        <p:spPr bwMode="auto">
          <a:xfrm>
            <a:off x="4464520" y="3285372"/>
            <a:ext cx="15263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Aft>
                <a:spcPct val="0"/>
              </a:spcAft>
              <a:defRPr/>
            </a:pPr>
            <a:r>
              <a:rPr lang="en-US" sz="1200" b="1"/>
              <a:t>PFS events, n</a:t>
            </a:r>
            <a:r>
              <a:rPr lang="en-US" sz="1200" b="1" dirty="0"/>
              <a:t> </a:t>
            </a:r>
            <a:r>
              <a:rPr lang="en-US" sz="1200" b="1"/>
              <a:t>(%)</a:t>
            </a:r>
          </a:p>
        </p:txBody>
      </p:sp>
    </p:spTree>
    <p:extLst>
      <p:ext uri="{BB962C8B-B14F-4D97-AF65-F5344CB8AC3E}">
        <p14:creationId xmlns:p14="http://schemas.microsoft.com/office/powerpoint/2010/main" val="68369977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287E65C-D438-41FB-24DA-3AB58ABF3B80}"/>
              </a:ext>
            </a:extLst>
          </p:cNvPr>
          <p:cNvSpPr>
            <a:spLocks noGrp="1"/>
          </p:cNvSpPr>
          <p:nvPr>
            <p:ph type="title"/>
          </p:nvPr>
        </p:nvSpPr>
        <p:spPr/>
        <p:txBody>
          <a:bodyPr/>
          <a:lstStyle/>
          <a:p>
            <a:r>
              <a:rPr lang="en-GB" altLang="en-US"/>
              <a:t>SEQUOIA: Safety Summary</a:t>
            </a:r>
            <a:endParaRPr lang="en-US"/>
          </a:p>
        </p:txBody>
      </p:sp>
      <p:sp>
        <p:nvSpPr>
          <p:cNvPr id="4" name="Content Placeholder 3">
            <a:extLst>
              <a:ext uri="{FF2B5EF4-FFF2-40B4-BE49-F238E27FC236}">
                <a16:creationId xmlns:a16="http://schemas.microsoft.com/office/drawing/2014/main" id="{048B0D8C-64AC-96D4-3024-D84FF3303DEA}"/>
              </a:ext>
            </a:extLst>
          </p:cNvPr>
          <p:cNvSpPr>
            <a:spLocks noGrp="1"/>
          </p:cNvSpPr>
          <p:nvPr>
            <p:ph sz="quarter" idx="10"/>
          </p:nvPr>
        </p:nvSpPr>
        <p:spPr/>
        <p:txBody>
          <a:bodyPr/>
          <a:lstStyle/>
          <a:p>
            <a:pPr algn="ctr"/>
            <a:r>
              <a:rPr lang="en-US" altLang="en-US"/>
              <a:t>Tam. ASH 2025. </a:t>
            </a:r>
            <a:r>
              <a:rPr lang="en-US" altLang="en-US" err="1"/>
              <a:t>Abstr</a:t>
            </a:r>
            <a:r>
              <a:rPr lang="en-US" altLang="en-US"/>
              <a:t>. 2129.</a:t>
            </a:r>
          </a:p>
        </p:txBody>
      </p:sp>
      <p:graphicFrame>
        <p:nvGraphicFramePr>
          <p:cNvPr id="5" name="Table 6">
            <a:extLst>
              <a:ext uri="{FF2B5EF4-FFF2-40B4-BE49-F238E27FC236}">
                <a16:creationId xmlns:a16="http://schemas.microsoft.com/office/drawing/2014/main" id="{DFB8C2D1-FCD9-BC6E-CB67-DBCB3FAE9C9A}"/>
              </a:ext>
            </a:extLst>
          </p:cNvPr>
          <p:cNvGraphicFramePr>
            <a:graphicFrameLocks/>
          </p:cNvGraphicFramePr>
          <p:nvPr>
            <p:extLst>
              <p:ext uri="{D42A27DB-BD31-4B8C-83A1-F6EECF244321}">
                <p14:modId xmlns:p14="http://schemas.microsoft.com/office/powerpoint/2010/main" val="3908803557"/>
              </p:ext>
            </p:extLst>
          </p:nvPr>
        </p:nvGraphicFramePr>
        <p:xfrm>
          <a:off x="231078" y="1335024"/>
          <a:ext cx="6615332" cy="4114800"/>
        </p:xfrm>
        <a:graphic>
          <a:graphicData uri="http://schemas.openxmlformats.org/drawingml/2006/table">
            <a:tbl>
              <a:tblPr firstRow="1" bandRow="1">
                <a:tableStyleId>{EB344D84-9AFB-497E-A393-DC336BA19D2E}</a:tableStyleId>
              </a:tblPr>
              <a:tblGrid>
                <a:gridCol w="1353650">
                  <a:extLst>
                    <a:ext uri="{9D8B030D-6E8A-4147-A177-3AD203B41FA5}">
                      <a16:colId xmlns:a16="http://schemas.microsoft.com/office/drawing/2014/main" val="4049538904"/>
                    </a:ext>
                  </a:extLst>
                </a:gridCol>
                <a:gridCol w="876947">
                  <a:extLst>
                    <a:ext uri="{9D8B030D-6E8A-4147-A177-3AD203B41FA5}">
                      <a16:colId xmlns:a16="http://schemas.microsoft.com/office/drawing/2014/main" val="49704103"/>
                    </a:ext>
                  </a:extLst>
                </a:gridCol>
                <a:gridCol w="876947">
                  <a:extLst>
                    <a:ext uri="{9D8B030D-6E8A-4147-A177-3AD203B41FA5}">
                      <a16:colId xmlns:a16="http://schemas.microsoft.com/office/drawing/2014/main" val="2850437108"/>
                    </a:ext>
                  </a:extLst>
                </a:gridCol>
                <a:gridCol w="876947">
                  <a:extLst>
                    <a:ext uri="{9D8B030D-6E8A-4147-A177-3AD203B41FA5}">
                      <a16:colId xmlns:a16="http://schemas.microsoft.com/office/drawing/2014/main" val="2371166563"/>
                    </a:ext>
                  </a:extLst>
                </a:gridCol>
                <a:gridCol w="876947">
                  <a:extLst>
                    <a:ext uri="{9D8B030D-6E8A-4147-A177-3AD203B41FA5}">
                      <a16:colId xmlns:a16="http://schemas.microsoft.com/office/drawing/2014/main" val="632513095"/>
                    </a:ext>
                  </a:extLst>
                </a:gridCol>
                <a:gridCol w="876947">
                  <a:extLst>
                    <a:ext uri="{9D8B030D-6E8A-4147-A177-3AD203B41FA5}">
                      <a16:colId xmlns:a16="http://schemas.microsoft.com/office/drawing/2014/main" val="3122369916"/>
                    </a:ext>
                  </a:extLst>
                </a:gridCol>
                <a:gridCol w="876947">
                  <a:extLst>
                    <a:ext uri="{9D8B030D-6E8A-4147-A177-3AD203B41FA5}">
                      <a16:colId xmlns:a16="http://schemas.microsoft.com/office/drawing/2014/main" val="1950479212"/>
                    </a:ext>
                  </a:extLst>
                </a:gridCol>
              </a:tblGrid>
              <a:tr h="214528">
                <a:tc row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2"/>
                          </a:solidFill>
                          <a:latin typeface="+mn-lt"/>
                        </a:rPr>
                        <a:t>AEs of Clinical Interest, n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solidFill>
                      <a:srgbClr val="E1471D"/>
                    </a:solidFill>
                  </a:tcPr>
                </a:tc>
                <a:tc gridSpan="4">
                  <a:txBody>
                    <a:bodyPr/>
                    <a:lstStyle/>
                    <a:p>
                      <a:pPr algn="ctr"/>
                      <a:r>
                        <a:rPr lang="en-US" sz="1200" b="1">
                          <a:solidFill>
                            <a:schemeClr val="bg2"/>
                          </a:solidFill>
                          <a:latin typeface="+mn-lt"/>
                          <a:cs typeface="Calibri" panose="020F0502020204030204" pitchFamily="34" charset="0"/>
                        </a:rPr>
                        <a:t>Arms A and B (N = 467)*</a:t>
                      </a:r>
                    </a:p>
                  </a:txBody>
                  <a:tcPr marL="118872" marR="118872"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200" b="1">
                          <a:solidFill>
                            <a:schemeClr val="bg2"/>
                          </a:solidFill>
                          <a:latin typeface="+mn-lt"/>
                          <a:cs typeface="Calibri" panose="020F0502020204030204" pitchFamily="34" charset="0"/>
                        </a:rPr>
                        <a:t>Arm C (N = 111)</a:t>
                      </a:r>
                    </a:p>
                  </a:txBody>
                  <a:tcPr marL="118872" marR="118872"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510852347"/>
                  </a:ext>
                </a:extLst>
              </a:tr>
              <a:tr h="357547">
                <a:tc vMerge="1">
                  <a:txBody>
                    <a:bodyPr/>
                    <a:lstStyle/>
                    <a:p>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2">
                  <a:txBody>
                    <a:bodyPr/>
                    <a:lstStyle/>
                    <a:p>
                      <a:pPr algn="ctr"/>
                      <a:r>
                        <a:rPr lang="en-US" sz="1200" b="1" dirty="0">
                          <a:solidFill>
                            <a:schemeClr val="bg2"/>
                          </a:solidFill>
                          <a:latin typeface="+mn-lt"/>
                          <a:cs typeface="Calibri" panose="020F0502020204030204" pitchFamily="34" charset="0"/>
                        </a:rPr>
                        <a:t>Zanubrutinib</a:t>
                      </a:r>
                    </a:p>
                    <a:p>
                      <a:pPr algn="ctr"/>
                      <a:r>
                        <a:rPr lang="en-US" sz="1200" b="1" dirty="0">
                          <a:solidFill>
                            <a:schemeClr val="bg2"/>
                          </a:solidFill>
                          <a:latin typeface="+mn-lt"/>
                          <a:cs typeface="Calibri" panose="020F0502020204030204" pitchFamily="34" charset="0"/>
                        </a:rPr>
                        <a:t>(n = 240)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gridSpan="2">
                  <a:txBody>
                    <a:bodyPr/>
                    <a:lstStyle/>
                    <a:p>
                      <a:pPr algn="ctr"/>
                      <a:r>
                        <a:rPr lang="en-US" sz="1200" b="1">
                          <a:solidFill>
                            <a:schemeClr val="bg2"/>
                          </a:solidFill>
                          <a:latin typeface="+mn-lt"/>
                          <a:cs typeface="Calibri" panose="020F0502020204030204" pitchFamily="34" charset="0"/>
                        </a:rPr>
                        <a:t>BR</a:t>
                      </a:r>
                    </a:p>
                    <a:p>
                      <a:pPr algn="ctr"/>
                      <a:r>
                        <a:rPr lang="en-US" sz="1200" b="1">
                          <a:solidFill>
                            <a:schemeClr val="bg2"/>
                          </a:solidFill>
                          <a:latin typeface="+mn-lt"/>
                          <a:cs typeface="Calibri" panose="020F0502020204030204" pitchFamily="34" charset="0"/>
                        </a:rPr>
                        <a:t>(n = 227)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gridSpan="2">
                  <a:txBody>
                    <a:bodyPr/>
                    <a:lstStyle/>
                    <a:p>
                      <a:pPr algn="ctr"/>
                      <a:r>
                        <a:rPr lang="en-US" sz="1200" b="1">
                          <a:solidFill>
                            <a:schemeClr val="bg2"/>
                          </a:solidFill>
                          <a:latin typeface="+mn-lt"/>
                          <a:cs typeface="Calibri" panose="020F0502020204030204" pitchFamily="34" charset="0"/>
                        </a:rPr>
                        <a:t>Zanubrutinib </a:t>
                      </a:r>
                    </a:p>
                    <a:p>
                      <a:pPr algn="ctr"/>
                      <a:r>
                        <a:rPr lang="en-US" sz="1200" b="1">
                          <a:solidFill>
                            <a:schemeClr val="bg2"/>
                          </a:solidFill>
                          <a:latin typeface="+mn-lt"/>
                          <a:cs typeface="Calibri" panose="020F0502020204030204" pitchFamily="34" charset="0"/>
                        </a:rPr>
                        <a:t>(n = 111)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357547">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a:solidFill>
                            <a:schemeClr val="bg2"/>
                          </a:solidFill>
                          <a:latin typeface="+mn-lt"/>
                          <a:cs typeface="Calibri" panose="020F0502020204030204" pitchFamily="34" charset="0"/>
                        </a:rPr>
                        <a:t>Any Grade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a:solidFill>
                            <a:schemeClr val="bg2"/>
                          </a:solidFill>
                          <a:latin typeface="+mn-lt"/>
                          <a:cs typeface="Calibri" panose="020F0502020204030204" pitchFamily="34" charset="0"/>
                        </a:rPr>
                        <a:t>Grade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cs typeface="Calibri" panose="020F0502020204030204" pitchFamily="34" charset="0"/>
                        </a:rPr>
                        <a:t>Any Grade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cs typeface="Calibri" panose="020F0502020204030204" pitchFamily="34" charset="0"/>
                        </a:rPr>
                        <a:t>Grade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cs typeface="Calibri" panose="020F0502020204030204" pitchFamily="34" charset="0"/>
                        </a:rPr>
                        <a:t>Any Grade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solidFill>
                            <a:schemeClr val="bg2"/>
                          </a:solidFill>
                          <a:latin typeface="+mn-lt"/>
                          <a:cs typeface="Calibri" panose="020F0502020204030204" pitchFamily="34" charset="0"/>
                        </a:rPr>
                        <a:t>Grade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279962796"/>
                  </a:ext>
                </a:extLst>
              </a:tr>
              <a:tr h="214528">
                <a:tc>
                  <a:txBody>
                    <a:bodyPr/>
                    <a:lstStyle/>
                    <a:p>
                      <a:r>
                        <a:rPr lang="en-US" sz="1200">
                          <a:solidFill>
                            <a:schemeClr val="tx1"/>
                          </a:solidFill>
                          <a:latin typeface="+mn-lt"/>
                          <a:cs typeface="Calibri" panose="020F0502020204030204" pitchFamily="34" charset="0"/>
                        </a:rPr>
                        <a:t>AESI, n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224 (93)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142 (59)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210 (93)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163 (72)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103 (93)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65 (59)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082122810"/>
                  </a:ext>
                </a:extLst>
              </a:tr>
              <a:tr h="214528">
                <a:tc>
                  <a:txBody>
                    <a:bodyPr/>
                    <a:lstStyle/>
                    <a:p>
                      <a:r>
                        <a:rPr lang="en-US" sz="1200">
                          <a:solidFill>
                            <a:schemeClr val="tx1"/>
                          </a:solidFill>
                          <a:latin typeface="+mn-lt"/>
                          <a:cs typeface="Calibri" panose="020F0502020204030204" pitchFamily="34" charset="0"/>
                        </a:rPr>
                        <a:t>Anemia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 24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 (1)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48 (21)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6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11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06698552"/>
                  </a:ext>
                </a:extLst>
              </a:tr>
              <a:tr h="214528">
                <a:tc>
                  <a:txBody>
                    <a:bodyPr/>
                    <a:lstStyle/>
                    <a:p>
                      <a:r>
                        <a:rPr lang="en-US" sz="1200">
                          <a:solidFill>
                            <a:schemeClr val="tx1"/>
                          </a:solidFill>
                          <a:latin typeface="+mn-lt"/>
                          <a:cs typeface="Calibri" panose="020F0502020204030204" pitchFamily="34" charset="0"/>
                        </a:rPr>
                        <a:t>Neutropenia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34 (14)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a:solidFill>
                            <a:schemeClr val="tx1"/>
                          </a:solidFill>
                          <a:latin typeface="+mn-lt"/>
                          <a:ea typeface="+mn-ea"/>
                          <a:cs typeface="Calibri" panose="020F0502020204030204" pitchFamily="34" charset="0"/>
                        </a:rPr>
                        <a:t>26 (11)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104 (46)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94 (41)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13 (12)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12 (11)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981959741"/>
                  </a:ext>
                </a:extLst>
              </a:tr>
              <a:tr h="214528">
                <a:tc>
                  <a:txBody>
                    <a:bodyPr/>
                    <a:lstStyle/>
                    <a:p>
                      <a:r>
                        <a:rPr lang="en-US" sz="1200">
                          <a:solidFill>
                            <a:schemeClr val="tx1"/>
                          </a:solidFill>
                          <a:latin typeface="+mn-lt"/>
                          <a:cs typeface="Calibri" panose="020F0502020204030204" pitchFamily="34" charset="0"/>
                        </a:rPr>
                        <a:t>Contusion</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57 (24)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9 (4)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24 (22)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45028136"/>
                  </a:ext>
                </a:extLst>
              </a:tr>
              <a:tr h="21452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Hypertension</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49 (20)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a:solidFill>
                            <a:schemeClr val="tx1"/>
                          </a:solidFill>
                          <a:latin typeface="+mn-lt"/>
                          <a:ea typeface="+mn-ea"/>
                          <a:cs typeface="Calibri" panose="020F0502020204030204" pitchFamily="34" charset="0"/>
                        </a:rPr>
                        <a:t>31 (13)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29 (13)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15 (7)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21 (19)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11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498843362"/>
                  </a:ext>
                </a:extLst>
              </a:tr>
              <a:tr h="214528">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200">
                          <a:solidFill>
                            <a:schemeClr val="tx1"/>
                          </a:solidFill>
                          <a:latin typeface="+mn-lt"/>
                          <a:cs typeface="Calibri" panose="020F0502020204030204" pitchFamily="34" charset="0"/>
                        </a:rPr>
                        <a:t>COVID-19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100 (42)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23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21 (14)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4 (2)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43 (39)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8 (7)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42519639"/>
                  </a:ext>
                </a:extLst>
              </a:tr>
              <a:tr h="21452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URTI</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51 (21)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2 (1)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34 (15)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 (1)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32 (29)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491414612"/>
                  </a:ext>
                </a:extLst>
              </a:tr>
              <a:tr h="21452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Pneumonia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38 (16)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a:solidFill>
                            <a:schemeClr val="tx1"/>
                          </a:solidFill>
                          <a:latin typeface="+mn-lt"/>
                          <a:ea typeface="+mn-ea"/>
                          <a:cs typeface="Calibri" panose="020F0502020204030204" pitchFamily="34" charset="0"/>
                        </a:rPr>
                        <a:t>18 (8)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27 (12)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12 (5)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18 (16)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7 (6)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633038550"/>
                  </a:ext>
                </a:extLst>
              </a:tr>
              <a:tr h="21452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UTI</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38 (16)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a:solidFill>
                            <a:schemeClr val="tx1"/>
                          </a:solidFill>
                          <a:latin typeface="+mn-lt"/>
                          <a:ea typeface="+mn-ea"/>
                          <a:cs typeface="Calibri" panose="020F0502020204030204" pitchFamily="34" charset="0"/>
                        </a:rPr>
                        <a:t>4 (2)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23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6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18 (16)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3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184325901"/>
                  </a:ext>
                </a:extLst>
              </a:tr>
              <a:tr h="357547">
                <a:tc>
                  <a:txBody>
                    <a:bodyPr/>
                    <a:lstStyle/>
                    <a:p>
                      <a:pPr marL="0" indent="0">
                        <a:buFont typeface="Wingdings" panose="05000000000000000000" pitchFamily="2" charset="2"/>
                        <a:buNone/>
                      </a:pPr>
                      <a:r>
                        <a:rPr lang="en-US" sz="1200" dirty="0">
                          <a:solidFill>
                            <a:schemeClr val="tx1"/>
                          </a:solidFill>
                          <a:latin typeface="+mn-lt"/>
                          <a:cs typeface="Calibri" panose="020F0502020204030204" pitchFamily="34" charset="0"/>
                        </a:rPr>
                        <a:t>Basal cell carcinoma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23 (10)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noProof="0" dirty="0">
                          <a:solidFill>
                            <a:schemeClr val="tx1"/>
                          </a:solidFill>
                          <a:latin typeface="+mn-lt"/>
                          <a:ea typeface="+mn-ea"/>
                          <a:cs typeface="Calibri" panose="020F0502020204030204" pitchFamily="34" charset="0"/>
                        </a:rPr>
                        <a:t>2 (1)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10 (4)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Calibri" panose="020F0502020204030204" pitchFamily="34" charset="0"/>
                        </a:rPr>
                        <a:t>1 (0)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Calibri" panose="020F0502020204030204" pitchFamily="34" charset="0"/>
                        </a:rPr>
                        <a:t>19 (17)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Calibri" panose="020F0502020204030204" pitchFamily="34" charset="0"/>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48884368"/>
                  </a:ext>
                </a:extLst>
              </a:tr>
            </a:tbl>
          </a:graphicData>
        </a:graphic>
      </p:graphicFrame>
      <p:sp>
        <p:nvSpPr>
          <p:cNvPr id="6" name="Content Placeholder 11">
            <a:extLst>
              <a:ext uri="{FF2B5EF4-FFF2-40B4-BE49-F238E27FC236}">
                <a16:creationId xmlns:a16="http://schemas.microsoft.com/office/drawing/2014/main" id="{01B06943-9DCE-5ADC-60C2-2838C7AC6D2F}"/>
              </a:ext>
            </a:extLst>
          </p:cNvPr>
          <p:cNvSpPr txBox="1">
            <a:spLocks/>
          </p:cNvSpPr>
          <p:nvPr/>
        </p:nvSpPr>
        <p:spPr bwMode="auto">
          <a:xfrm>
            <a:off x="231078" y="5635137"/>
            <a:ext cx="11740260" cy="258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indent="0">
              <a:buClr>
                <a:srgbClr val="000000"/>
              </a:buClr>
              <a:buNone/>
              <a:defRPr/>
            </a:pPr>
            <a:r>
              <a:rPr kumimoji="0" lang="en-US" sz="1200" b="0" i="0" u="none" strike="noStrike" kern="1200" cap="none" spc="0" normalizeH="0" baseline="0" noProof="0" dirty="0">
                <a:ln>
                  <a:noFill/>
                </a:ln>
                <a:solidFill>
                  <a:srgbClr val="000000"/>
                </a:solidFill>
                <a:effectLst/>
                <a:uLnTx/>
                <a:uFillTx/>
                <a:latin typeface="Poppins" panose="00000500000000000000" pitchFamily="2" charset="0"/>
                <a:cs typeface="Poppins" panose="00000500000000000000" pitchFamily="2" charset="0"/>
              </a:rPr>
              <a:t>*S</a:t>
            </a:r>
            <a:r>
              <a:rPr lang="en-US" sz="1200" dirty="0" err="1">
                <a:solidFill>
                  <a:srgbClr val="000000"/>
                </a:solidFill>
                <a:latin typeface="Poppins" panose="00000500000000000000" pitchFamily="2" charset="0"/>
                <a:cs typeface="Poppins" panose="00000500000000000000" pitchFamily="2" charset="0"/>
              </a:rPr>
              <a:t>afety</a:t>
            </a:r>
            <a:r>
              <a:rPr lang="en-US" sz="1200" dirty="0">
                <a:solidFill>
                  <a:srgbClr val="000000"/>
                </a:solidFill>
                <a:latin typeface="Poppins" panose="00000500000000000000" pitchFamily="2" charset="0"/>
                <a:cs typeface="Poppins" panose="00000500000000000000" pitchFamily="2" charset="0"/>
              </a:rPr>
              <a:t>-evaluable population. </a:t>
            </a:r>
            <a:r>
              <a:rPr lang="en-US" sz="1200" baseline="30000" dirty="0">
                <a:solidFill>
                  <a:srgbClr val="000000"/>
                </a:solidFill>
                <a:latin typeface="Poppins" panose="00000500000000000000" pitchFamily="2" charset="0"/>
                <a:cs typeface="Poppins" panose="00000500000000000000" pitchFamily="2" charset="0"/>
              </a:rPr>
              <a:t>†</a:t>
            </a:r>
            <a:r>
              <a:rPr lang="en-US" sz="1200" dirty="0">
                <a:solidFill>
                  <a:srgbClr val="000000"/>
                </a:solidFill>
                <a:latin typeface="Poppins" panose="00000500000000000000" pitchFamily="2" charset="0"/>
                <a:cs typeface="Poppins" panose="00000500000000000000" pitchFamily="2" charset="0"/>
              </a:rPr>
              <a:t>Exposure-adjusted incidence rates (EAIRs) are calculated as the number of patients divided by the total time from first dose to first event, or the exposure time if no event occurred.</a:t>
            </a:r>
            <a:endParaRPr lang="en-US" sz="1200" kern="0" dirty="0">
              <a:solidFill>
                <a:srgbClr val="000000"/>
              </a:solidFill>
              <a:latin typeface="Poppins" panose="00000500000000000000" pitchFamily="2" charset="0"/>
              <a:cs typeface="Poppins" panose="00000500000000000000" pitchFamily="2" charset="0"/>
            </a:endParaRPr>
          </a:p>
        </p:txBody>
      </p:sp>
      <p:graphicFrame>
        <p:nvGraphicFramePr>
          <p:cNvPr id="8" name="Table 6">
            <a:extLst>
              <a:ext uri="{FF2B5EF4-FFF2-40B4-BE49-F238E27FC236}">
                <a16:creationId xmlns:a16="http://schemas.microsoft.com/office/drawing/2014/main" id="{451F4759-584A-9827-5F52-B5049B5D8BBC}"/>
              </a:ext>
            </a:extLst>
          </p:cNvPr>
          <p:cNvGraphicFramePr>
            <a:graphicFrameLocks/>
          </p:cNvGraphicFramePr>
          <p:nvPr>
            <p:extLst>
              <p:ext uri="{D42A27DB-BD31-4B8C-83A1-F6EECF244321}">
                <p14:modId xmlns:p14="http://schemas.microsoft.com/office/powerpoint/2010/main" val="2024799783"/>
              </p:ext>
            </p:extLst>
          </p:nvPr>
        </p:nvGraphicFramePr>
        <p:xfrm>
          <a:off x="7103716" y="1335024"/>
          <a:ext cx="4857206" cy="3794786"/>
        </p:xfrm>
        <a:graphic>
          <a:graphicData uri="http://schemas.openxmlformats.org/drawingml/2006/table">
            <a:tbl>
              <a:tblPr firstRow="1" bandRow="1">
                <a:tableStyleId>{EB344D84-9AFB-497E-A393-DC336BA19D2E}</a:tableStyleId>
              </a:tblPr>
              <a:tblGrid>
                <a:gridCol w="1382486">
                  <a:extLst>
                    <a:ext uri="{9D8B030D-6E8A-4147-A177-3AD203B41FA5}">
                      <a16:colId xmlns:a16="http://schemas.microsoft.com/office/drawing/2014/main" val="4049538904"/>
                    </a:ext>
                  </a:extLst>
                </a:gridCol>
                <a:gridCol w="1280160">
                  <a:extLst>
                    <a:ext uri="{9D8B030D-6E8A-4147-A177-3AD203B41FA5}">
                      <a16:colId xmlns:a16="http://schemas.microsoft.com/office/drawing/2014/main" val="49704103"/>
                    </a:ext>
                  </a:extLst>
                </a:gridCol>
                <a:gridCol w="914400">
                  <a:extLst>
                    <a:ext uri="{9D8B030D-6E8A-4147-A177-3AD203B41FA5}">
                      <a16:colId xmlns:a16="http://schemas.microsoft.com/office/drawing/2014/main" val="2371166563"/>
                    </a:ext>
                  </a:extLst>
                </a:gridCol>
                <a:gridCol w="1280160">
                  <a:extLst>
                    <a:ext uri="{9D8B030D-6E8A-4147-A177-3AD203B41FA5}">
                      <a16:colId xmlns:a16="http://schemas.microsoft.com/office/drawing/2014/main" val="3122369916"/>
                    </a:ext>
                  </a:extLst>
                </a:gridCol>
              </a:tblGrid>
              <a:tr h="359247">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a:solidFill>
                            <a:schemeClr val="bg2"/>
                          </a:solidFill>
                          <a:latin typeface="+mn-lt"/>
                        </a:rPr>
                        <a:t>EAIRs, Persons per 100-mo</a:t>
                      </a:r>
                      <a:r>
                        <a:rPr lang="en-US" sz="1200" b="1" baseline="30000">
                          <a:solidFill>
                            <a:schemeClr val="bg2"/>
                          </a:solidFill>
                          <a:latin typeface="+mn-lt"/>
                        </a:rPr>
                        <a:t>†</a:t>
                      </a:r>
                      <a:endParaRPr lang="en-US" sz="1200" b="1" baseline="30000" dirty="0">
                        <a:solidFill>
                          <a:schemeClr val="bg2"/>
                        </a:solidFill>
                        <a:latin typeface="+mn-lt"/>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2">
                  <a:txBody>
                    <a:bodyPr/>
                    <a:lstStyle/>
                    <a:p>
                      <a:pPr algn="ctr"/>
                      <a:r>
                        <a:rPr lang="en-US" sz="1200" b="1">
                          <a:solidFill>
                            <a:schemeClr val="bg2"/>
                          </a:solidFill>
                          <a:latin typeface="+mn-lt"/>
                          <a:cs typeface="Calibri" panose="020F0502020204030204" pitchFamily="34" charset="0"/>
                        </a:rPr>
                        <a:t>Arms A and B </a:t>
                      </a:r>
                      <a:br>
                        <a:rPr lang="en-US" sz="1200" b="1">
                          <a:solidFill>
                            <a:schemeClr val="bg2"/>
                          </a:solidFill>
                          <a:latin typeface="+mn-lt"/>
                          <a:cs typeface="Calibri" panose="020F0502020204030204" pitchFamily="34" charset="0"/>
                        </a:rPr>
                      </a:br>
                      <a:r>
                        <a:rPr lang="en-US" sz="1200" b="1">
                          <a:solidFill>
                            <a:schemeClr val="bg2"/>
                          </a:solidFill>
                          <a:latin typeface="+mn-lt"/>
                          <a:cs typeface="Calibri" panose="020F0502020204030204" pitchFamily="34" charset="0"/>
                        </a:rPr>
                        <a:t>(N = 467)</a:t>
                      </a:r>
                    </a:p>
                  </a:txBody>
                  <a:tcPr marL="118872" marR="118872"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T="0" marB="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200" b="1">
                          <a:solidFill>
                            <a:schemeClr val="bg2"/>
                          </a:solidFill>
                          <a:latin typeface="+mn-lt"/>
                          <a:cs typeface="Calibri" panose="020F0502020204030204" pitchFamily="34" charset="0"/>
                        </a:rPr>
                        <a:t>Arm C </a:t>
                      </a:r>
                      <a:br>
                        <a:rPr lang="en-US" sz="1200" b="1">
                          <a:solidFill>
                            <a:schemeClr val="bg2"/>
                          </a:solidFill>
                          <a:latin typeface="+mn-lt"/>
                          <a:cs typeface="Calibri" panose="020F0502020204030204" pitchFamily="34" charset="0"/>
                        </a:rPr>
                      </a:br>
                      <a:r>
                        <a:rPr lang="en-US" sz="1200" b="1">
                          <a:solidFill>
                            <a:schemeClr val="bg2"/>
                          </a:solidFill>
                          <a:latin typeface="+mn-lt"/>
                          <a:cs typeface="Calibri" panose="020F0502020204030204" pitchFamily="34" charset="0"/>
                        </a:rPr>
                        <a:t>(N = 111)</a:t>
                      </a:r>
                    </a:p>
                  </a:txBody>
                  <a:tcPr marL="118872" marR="118872"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510852347"/>
                  </a:ext>
                </a:extLst>
              </a:tr>
              <a:tr h="502946">
                <a:tc vMerge="1">
                  <a:txBody>
                    <a:bodyPr/>
                    <a:lstStyle/>
                    <a:p>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cs typeface="Calibri" panose="020F0502020204030204" pitchFamily="34" charset="0"/>
                        </a:rPr>
                        <a:t>Zanubrutinib</a:t>
                      </a:r>
                    </a:p>
                    <a:p>
                      <a:pPr algn="ctr"/>
                      <a:r>
                        <a:rPr lang="en-US" sz="1200" b="1" dirty="0">
                          <a:solidFill>
                            <a:schemeClr val="bg2"/>
                          </a:solidFill>
                          <a:latin typeface="+mn-lt"/>
                          <a:cs typeface="Calibri" panose="020F0502020204030204" pitchFamily="34" charset="0"/>
                        </a:rPr>
                        <a:t>(n = 240)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cs typeface="Calibri" panose="020F0502020204030204" pitchFamily="34" charset="0"/>
                        </a:rPr>
                        <a:t>BR</a:t>
                      </a:r>
                    </a:p>
                    <a:p>
                      <a:pPr algn="ctr"/>
                      <a:r>
                        <a:rPr lang="en-US" sz="1200" b="1" dirty="0">
                          <a:solidFill>
                            <a:schemeClr val="bg2"/>
                          </a:solidFill>
                          <a:latin typeface="+mn-lt"/>
                          <a:cs typeface="Calibri" panose="020F0502020204030204" pitchFamily="34" charset="0"/>
                        </a:rPr>
                        <a:t>(n = 227)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cs typeface="Calibri" panose="020F0502020204030204" pitchFamily="34" charset="0"/>
                        </a:rPr>
                        <a:t>Zanubrutinib </a:t>
                      </a:r>
                    </a:p>
                    <a:p>
                      <a:pPr algn="ctr"/>
                      <a:r>
                        <a:rPr lang="en-US" sz="1200" b="1" dirty="0">
                          <a:solidFill>
                            <a:schemeClr val="bg2"/>
                          </a:solidFill>
                          <a:latin typeface="+mn-lt"/>
                          <a:cs typeface="Calibri" panose="020F0502020204030204" pitchFamily="34" charset="0"/>
                        </a:rPr>
                        <a:t>(n = 111)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811740197"/>
                  </a:ext>
                </a:extLst>
              </a:tr>
              <a:tr h="502946">
                <a:tc>
                  <a:txBody>
                    <a:bodyPr/>
                    <a:lstStyle/>
                    <a:p>
                      <a:pPr algn="l" fontAlgn="ctr"/>
                      <a:r>
                        <a:rPr lang="en-US" sz="1200" b="0" i="0" u="none" strike="noStrike">
                          <a:solidFill>
                            <a:schemeClr val="tx1"/>
                          </a:solidFill>
                          <a:effectLst/>
                          <a:latin typeface="+mn-lt"/>
                        </a:rPr>
                        <a:t>Atrial fibrillation and flutter</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0.10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dirty="0">
                          <a:solidFill>
                            <a:schemeClr val="tx1"/>
                          </a:solidFill>
                          <a:latin typeface="+mn-lt"/>
                          <a:ea typeface="+mn-ea"/>
                          <a:cs typeface="Calibri" panose="020F0502020204030204" pitchFamily="34" charset="0"/>
                        </a:rPr>
                        <a:t>0.15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082122810"/>
                  </a:ext>
                </a:extLst>
              </a:tr>
              <a:tr h="215548">
                <a:tc>
                  <a:txBody>
                    <a:bodyPr/>
                    <a:lstStyle/>
                    <a:p>
                      <a:pPr algn="l" fontAlgn="ctr"/>
                      <a:r>
                        <a:rPr lang="en-US" sz="1200" b="0" i="0" u="none" strike="noStrike">
                          <a:solidFill>
                            <a:schemeClr val="tx1"/>
                          </a:solidFill>
                          <a:effectLst/>
                          <a:latin typeface="+mn-lt"/>
                        </a:rPr>
                        <a:t>Hemorrhage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1.57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0.32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2.03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06698552"/>
                  </a:ext>
                </a:extLst>
              </a:tr>
              <a:tr h="359247">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Major hemorrhage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0.18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0.05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0.17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981959741"/>
                  </a:ext>
                </a:extLst>
              </a:tr>
              <a:tr h="215548">
                <a:tc>
                  <a:txBody>
                    <a:bodyPr/>
                    <a:lstStyle/>
                    <a:p>
                      <a:pPr algn="l" fontAlgn="ctr"/>
                      <a:r>
                        <a:rPr lang="en-US" sz="1200" b="0" i="0" u="none" strike="noStrike">
                          <a:solidFill>
                            <a:schemeClr val="tx1"/>
                          </a:solidFill>
                          <a:effectLst/>
                          <a:latin typeface="+mn-lt"/>
                        </a:rPr>
                        <a:t>Hypertension</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0.46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0.36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ea typeface="+mn-ea"/>
                          <a:cs typeface="Calibri" panose="020F0502020204030204" pitchFamily="34" charset="0"/>
                        </a:rPr>
                        <a:t>0.38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45028136"/>
                  </a:ext>
                </a:extLst>
              </a:tr>
              <a:tr h="502946">
                <a:tc>
                  <a:txBody>
                    <a:bodyPr/>
                    <a:lstStyle/>
                    <a:p>
                      <a:pPr algn="l" fontAlgn="ctr"/>
                      <a:r>
                        <a:rPr lang="en-US" sz="1200" b="0" i="0" u="none" strike="noStrike">
                          <a:solidFill>
                            <a:schemeClr val="tx1"/>
                          </a:solidFill>
                          <a:effectLst/>
                          <a:latin typeface="+mn-lt"/>
                        </a:rPr>
                        <a:t>Secondary primary malignancy</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0.47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0.40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a:solidFill>
                            <a:schemeClr val="tx1"/>
                          </a:solidFill>
                          <a:latin typeface="+mn-lt"/>
                          <a:ea typeface="+mn-ea"/>
                          <a:cs typeface="Calibri" panose="020F0502020204030204" pitchFamily="34" charset="0"/>
                        </a:rPr>
                        <a:t>0.64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498843362"/>
                  </a:ext>
                </a:extLst>
              </a:tr>
              <a:tr h="21554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Infections</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3.40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3.37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200" kern="1200">
                          <a:solidFill>
                            <a:schemeClr val="tx1"/>
                          </a:solidFill>
                          <a:latin typeface="+mn-lt"/>
                          <a:ea typeface="+mn-ea"/>
                          <a:cs typeface="Calibri" panose="020F0502020204030204" pitchFamily="34" charset="0"/>
                        </a:rPr>
                        <a:t>4.16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42519639"/>
                  </a:ext>
                </a:extLst>
              </a:tr>
              <a:tr h="215548">
                <a:tc>
                  <a:txBody>
                    <a:bodyPr/>
                    <a:lstStyle/>
                    <a:p>
                      <a:pPr marL="0" indent="0">
                        <a:buFont typeface="Wingdings" panose="05000000000000000000" pitchFamily="2" charset="2"/>
                        <a:buNone/>
                      </a:pPr>
                      <a:r>
                        <a:rPr lang="en-US" sz="1200">
                          <a:solidFill>
                            <a:schemeClr val="tx1"/>
                          </a:solidFill>
                          <a:latin typeface="+mn-lt"/>
                          <a:cs typeface="Calibri" panose="020F0502020204030204" pitchFamily="34" charset="0"/>
                        </a:rPr>
                        <a:t>Neutropenia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0.34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kern="1200">
                          <a:solidFill>
                            <a:schemeClr val="tx1"/>
                          </a:solidFill>
                          <a:latin typeface="+mn-lt"/>
                          <a:ea typeface="+mn-ea"/>
                          <a:cs typeface="Calibri" panose="020F0502020204030204" pitchFamily="34" charset="0"/>
                        </a:rPr>
                        <a:t>2.95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200" kern="1200" dirty="0">
                          <a:solidFill>
                            <a:schemeClr val="tx1"/>
                          </a:solidFill>
                          <a:latin typeface="+mn-lt"/>
                          <a:ea typeface="+mn-ea"/>
                          <a:cs typeface="Calibri" panose="020F0502020204030204" pitchFamily="34" charset="0"/>
                        </a:rPr>
                        <a:t>0.35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491414612"/>
                  </a:ext>
                </a:extLst>
              </a:tr>
            </a:tbl>
          </a:graphicData>
        </a:graphic>
      </p:graphicFrame>
    </p:spTree>
    <p:extLst>
      <p:ext uri="{BB962C8B-B14F-4D97-AF65-F5344CB8AC3E}">
        <p14:creationId xmlns:p14="http://schemas.microsoft.com/office/powerpoint/2010/main" val="141036402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CB573-24B4-0655-91B2-302080217723}"/>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99DF0F00-36A8-3B3B-F0B2-2DD49B563ADC}"/>
              </a:ext>
            </a:extLst>
          </p:cNvPr>
          <p:cNvSpPr>
            <a:spLocks noGrp="1" noChangeArrowheads="1"/>
          </p:cNvSpPr>
          <p:nvPr>
            <p:ph type="title"/>
          </p:nvPr>
        </p:nvSpPr>
        <p:spPr/>
        <p:txBody>
          <a:bodyPr/>
          <a:lstStyle/>
          <a:p>
            <a:r>
              <a:rPr lang="en-US"/>
              <a:t>CLL14: PFS and OS With 1L Venetoclax + Obinutuzumab vs Obinutuzumab + Chlorambucil (Time Limited) </a:t>
            </a:r>
            <a:endParaRPr lang="en-US" altLang="en-US"/>
          </a:p>
        </p:txBody>
      </p:sp>
      <p:sp>
        <p:nvSpPr>
          <p:cNvPr id="46596" name="Content Placeholder 46595">
            <a:extLst>
              <a:ext uri="{FF2B5EF4-FFF2-40B4-BE49-F238E27FC236}">
                <a16:creationId xmlns:a16="http://schemas.microsoft.com/office/drawing/2014/main" id="{B745C848-9C73-E2FC-DBD6-8E8BBB608BE0}"/>
              </a:ext>
            </a:extLst>
          </p:cNvPr>
          <p:cNvSpPr>
            <a:spLocks noGrp="1"/>
          </p:cNvSpPr>
          <p:nvPr>
            <p:ph idx="1"/>
          </p:nvPr>
        </p:nvSpPr>
        <p:spPr/>
        <p:txBody>
          <a:bodyPr/>
          <a:lstStyle/>
          <a:p>
            <a:pPr marL="342900" indent="-342900">
              <a:buFont typeface="Arial" panose="020B0604020202020204" pitchFamily="34" charset="0"/>
              <a:buChar char="•"/>
            </a:pPr>
            <a:r>
              <a:rPr lang="en-US" sz="1600">
                <a:solidFill>
                  <a:srgbClr val="000000"/>
                </a:solidFill>
                <a:cs typeface="Arial" panose="020B0604020202020204" pitchFamily="34" charset="0"/>
              </a:rPr>
              <a:t>Randomized phase III trial of </a:t>
            </a:r>
            <a:r>
              <a:rPr lang="en-US" sz="1600" b="1">
                <a:solidFill>
                  <a:schemeClr val="accent1"/>
                </a:solidFill>
                <a:cs typeface="Arial" panose="020B0604020202020204" pitchFamily="34" charset="0"/>
              </a:rPr>
              <a:t>venetoclax + obinutuzumab </a:t>
            </a:r>
            <a:r>
              <a:rPr lang="en-US" sz="1600">
                <a:solidFill>
                  <a:srgbClr val="000000"/>
                </a:solidFill>
                <a:cs typeface="Arial" panose="020B0604020202020204" pitchFamily="34" charset="0"/>
              </a:rPr>
              <a:t>vs </a:t>
            </a:r>
            <a:r>
              <a:rPr lang="en-US" sz="1600" b="1">
                <a:solidFill>
                  <a:schemeClr val="bg1">
                    <a:lumMod val="50000"/>
                  </a:schemeClr>
                </a:solidFill>
                <a:cs typeface="Arial" panose="020B0604020202020204" pitchFamily="34" charset="0"/>
              </a:rPr>
              <a:t>chlorambucil + obinutuzumab </a:t>
            </a:r>
            <a:r>
              <a:rPr lang="en-US" sz="1600">
                <a:solidFill>
                  <a:srgbClr val="000000"/>
                </a:solidFill>
                <a:cs typeface="Arial" panose="020B0604020202020204" pitchFamily="34" charset="0"/>
              </a:rPr>
              <a:t>for patients with previously untreated CLL and coexisting medical conditions (N = 432) (total 28-day cycles: Ven or </a:t>
            </a:r>
            <a:r>
              <a:rPr lang="en-US" sz="1600" err="1">
                <a:solidFill>
                  <a:srgbClr val="000000"/>
                </a:solidFill>
                <a:cs typeface="Arial" panose="020B0604020202020204" pitchFamily="34" charset="0"/>
              </a:rPr>
              <a:t>Clb</a:t>
            </a:r>
            <a:r>
              <a:rPr lang="en-US" sz="1600">
                <a:solidFill>
                  <a:srgbClr val="000000"/>
                </a:solidFill>
                <a:cs typeface="Arial" panose="020B0604020202020204" pitchFamily="34" charset="0"/>
              </a:rPr>
              <a:t>: 12; Obi: 6)</a:t>
            </a:r>
          </a:p>
        </p:txBody>
      </p:sp>
      <p:sp>
        <p:nvSpPr>
          <p:cNvPr id="46597" name="Content Placeholder 46596">
            <a:extLst>
              <a:ext uri="{FF2B5EF4-FFF2-40B4-BE49-F238E27FC236}">
                <a16:creationId xmlns:a16="http://schemas.microsoft.com/office/drawing/2014/main" id="{B77E881A-5066-39A7-4DFB-452F8D6DB1A6}"/>
              </a:ext>
            </a:extLst>
          </p:cNvPr>
          <p:cNvSpPr>
            <a:spLocks noGrp="1"/>
          </p:cNvSpPr>
          <p:nvPr>
            <p:ph sz="quarter" idx="10"/>
          </p:nvPr>
        </p:nvSpPr>
        <p:spPr/>
        <p:txBody>
          <a:bodyPr/>
          <a:lstStyle/>
          <a:p>
            <a:pPr algn="ctr"/>
            <a:r>
              <a:rPr lang="en-US" dirty="0">
                <a:solidFill>
                  <a:srgbClr val="161616"/>
                </a:solidFill>
              </a:rPr>
              <a:t>Al-</a:t>
            </a:r>
            <a:r>
              <a:rPr lang="en-US" dirty="0" err="1">
                <a:solidFill>
                  <a:srgbClr val="161616"/>
                </a:solidFill>
              </a:rPr>
              <a:t>Sawaf</a:t>
            </a:r>
            <a:r>
              <a:rPr lang="en-US" dirty="0">
                <a:solidFill>
                  <a:srgbClr val="161616"/>
                </a:solidFill>
              </a:rPr>
              <a:t>. Blood. 2024;144:1924. </a:t>
            </a:r>
            <a:r>
              <a:rPr lang="en-US" altLang="en-US" dirty="0">
                <a:solidFill>
                  <a:srgbClr val="161616"/>
                </a:solidFill>
              </a:rPr>
              <a:t>Al-</a:t>
            </a:r>
            <a:r>
              <a:rPr lang="en-US" altLang="en-US" dirty="0" err="1">
                <a:solidFill>
                  <a:srgbClr val="161616"/>
                </a:solidFill>
              </a:rPr>
              <a:t>Sawaf</a:t>
            </a:r>
            <a:r>
              <a:rPr lang="en-US" altLang="en-US" dirty="0">
                <a:solidFill>
                  <a:srgbClr val="161616"/>
                </a:solidFill>
              </a:rPr>
              <a:t>. Nature Commun. 2023;14:2147.</a:t>
            </a:r>
            <a:r>
              <a:rPr lang="en-US" dirty="0">
                <a:solidFill>
                  <a:srgbClr val="161616"/>
                </a:solidFill>
              </a:rPr>
              <a:t> </a:t>
            </a:r>
          </a:p>
        </p:txBody>
      </p:sp>
      <p:grpSp>
        <p:nvGrpSpPr>
          <p:cNvPr id="3" name="Group 2">
            <a:extLst>
              <a:ext uri="{FF2B5EF4-FFF2-40B4-BE49-F238E27FC236}">
                <a16:creationId xmlns:a16="http://schemas.microsoft.com/office/drawing/2014/main" id="{A405D7BF-D9C9-EF89-F08A-347045D2A422}"/>
              </a:ext>
            </a:extLst>
          </p:cNvPr>
          <p:cNvGrpSpPr/>
          <p:nvPr/>
        </p:nvGrpSpPr>
        <p:grpSpPr>
          <a:xfrm>
            <a:off x="9064113" y="2828140"/>
            <a:ext cx="91440" cy="95059"/>
            <a:chOff x="3315957" y="2390634"/>
            <a:chExt cx="91440" cy="95059"/>
          </a:xfrm>
        </p:grpSpPr>
        <p:cxnSp>
          <p:nvCxnSpPr>
            <p:cNvPr id="4" name="Straight Connector 3">
              <a:extLst>
                <a:ext uri="{FF2B5EF4-FFF2-40B4-BE49-F238E27FC236}">
                  <a16:creationId xmlns:a16="http://schemas.microsoft.com/office/drawing/2014/main" id="{82E3DE64-770E-4AE4-4BB4-778AEE80744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5" name="Straight Connector 4">
              <a:extLst>
                <a:ext uri="{FF2B5EF4-FFF2-40B4-BE49-F238E27FC236}">
                  <a16:creationId xmlns:a16="http://schemas.microsoft.com/office/drawing/2014/main" id="{FE41E9A6-FE07-0C6D-6BA1-737FC0922FB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 name="Group 5">
            <a:extLst>
              <a:ext uri="{FF2B5EF4-FFF2-40B4-BE49-F238E27FC236}">
                <a16:creationId xmlns:a16="http://schemas.microsoft.com/office/drawing/2014/main" id="{391930E6-E091-CB61-BCE9-BB924C5A1D9C}"/>
              </a:ext>
            </a:extLst>
          </p:cNvPr>
          <p:cNvGrpSpPr/>
          <p:nvPr/>
        </p:nvGrpSpPr>
        <p:grpSpPr>
          <a:xfrm>
            <a:off x="8724174" y="2787782"/>
            <a:ext cx="91440" cy="95059"/>
            <a:chOff x="3315957" y="2390634"/>
            <a:chExt cx="91440" cy="95059"/>
          </a:xfrm>
        </p:grpSpPr>
        <p:cxnSp>
          <p:nvCxnSpPr>
            <p:cNvPr id="7" name="Straight Connector 6">
              <a:extLst>
                <a:ext uri="{FF2B5EF4-FFF2-40B4-BE49-F238E27FC236}">
                  <a16:creationId xmlns:a16="http://schemas.microsoft.com/office/drawing/2014/main" id="{36EFDE7D-1B79-079C-4517-0D2DC7365A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EFF428B5-3A0C-0DE4-88E6-E474DEEB4B0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sp>
        <p:nvSpPr>
          <p:cNvPr id="9" name="Freeform 618">
            <a:extLst>
              <a:ext uri="{FF2B5EF4-FFF2-40B4-BE49-F238E27FC236}">
                <a16:creationId xmlns:a16="http://schemas.microsoft.com/office/drawing/2014/main" id="{868B0082-CBB6-0158-68A0-6366E6A5B1F3}"/>
              </a:ext>
            </a:extLst>
          </p:cNvPr>
          <p:cNvSpPr/>
          <p:nvPr/>
        </p:nvSpPr>
        <p:spPr bwMode="auto">
          <a:xfrm>
            <a:off x="6780425" y="2578102"/>
            <a:ext cx="4776667" cy="584292"/>
          </a:xfrm>
          <a:custGeom>
            <a:avLst/>
            <a:gdLst>
              <a:gd name="connsiteX0" fmla="*/ 0 w 4776667"/>
              <a:gd name="connsiteY0" fmla="*/ 0 h 584292"/>
              <a:gd name="connsiteX1" fmla="*/ 75924 w 4776667"/>
              <a:gd name="connsiteY1" fmla="*/ 0 h 584292"/>
              <a:gd name="connsiteX2" fmla="*/ 75924 w 4776667"/>
              <a:gd name="connsiteY2" fmla="*/ 39613 h 584292"/>
              <a:gd name="connsiteX3" fmla="*/ 359818 w 4776667"/>
              <a:gd name="connsiteY3" fmla="*/ 39613 h 584292"/>
              <a:gd name="connsiteX4" fmla="*/ 359818 w 4776667"/>
              <a:gd name="connsiteY4" fmla="*/ 82527 h 584292"/>
              <a:gd name="connsiteX5" fmla="*/ 838475 w 4776667"/>
              <a:gd name="connsiteY5" fmla="*/ 82527 h 584292"/>
              <a:gd name="connsiteX6" fmla="*/ 838475 w 4776667"/>
              <a:gd name="connsiteY6" fmla="*/ 132044 h 584292"/>
              <a:gd name="connsiteX7" fmla="*/ 1069550 w 4776667"/>
              <a:gd name="connsiteY7" fmla="*/ 132044 h 584292"/>
              <a:gd name="connsiteX8" fmla="*/ 1069550 w 4776667"/>
              <a:gd name="connsiteY8" fmla="*/ 174958 h 584292"/>
              <a:gd name="connsiteX9" fmla="*/ 1574616 w 4776667"/>
              <a:gd name="connsiteY9" fmla="*/ 174958 h 584292"/>
              <a:gd name="connsiteX10" fmla="*/ 1574616 w 4776667"/>
              <a:gd name="connsiteY10" fmla="*/ 217872 h 584292"/>
              <a:gd name="connsiteX11" fmla="*/ 1832101 w 4776667"/>
              <a:gd name="connsiteY11" fmla="*/ 217872 h 584292"/>
              <a:gd name="connsiteX12" fmla="*/ 1832101 w 4776667"/>
              <a:gd name="connsiteY12" fmla="*/ 260786 h 584292"/>
              <a:gd name="connsiteX13" fmla="*/ 2125897 w 4776667"/>
              <a:gd name="connsiteY13" fmla="*/ 260786 h 584292"/>
              <a:gd name="connsiteX14" fmla="*/ 2125897 w 4776667"/>
              <a:gd name="connsiteY14" fmla="*/ 303700 h 584292"/>
              <a:gd name="connsiteX15" fmla="*/ 2462607 w 4776667"/>
              <a:gd name="connsiteY15" fmla="*/ 303700 h 584292"/>
              <a:gd name="connsiteX16" fmla="*/ 2462607 w 4776667"/>
              <a:gd name="connsiteY16" fmla="*/ 333410 h 584292"/>
              <a:gd name="connsiteX17" fmla="*/ 2881845 w 4776667"/>
              <a:gd name="connsiteY17" fmla="*/ 333410 h 584292"/>
              <a:gd name="connsiteX18" fmla="*/ 2881845 w 4776667"/>
              <a:gd name="connsiteY18" fmla="*/ 376324 h 584292"/>
              <a:gd name="connsiteX19" fmla="*/ 3149233 w 4776667"/>
              <a:gd name="connsiteY19" fmla="*/ 376324 h 584292"/>
              <a:gd name="connsiteX20" fmla="*/ 3149233 w 4776667"/>
              <a:gd name="connsiteY20" fmla="*/ 419238 h 584292"/>
              <a:gd name="connsiteX21" fmla="*/ 3611384 w 4776667"/>
              <a:gd name="connsiteY21" fmla="*/ 419238 h 584292"/>
              <a:gd name="connsiteX22" fmla="*/ 3611384 w 4776667"/>
              <a:gd name="connsiteY22" fmla="*/ 468754 h 584292"/>
              <a:gd name="connsiteX23" fmla="*/ 3842460 w 4776667"/>
              <a:gd name="connsiteY23" fmla="*/ 468754 h 584292"/>
              <a:gd name="connsiteX24" fmla="*/ 3842460 w 4776667"/>
              <a:gd name="connsiteY24" fmla="*/ 501765 h 584292"/>
              <a:gd name="connsiteX25" fmla="*/ 4050428 w 4776667"/>
              <a:gd name="connsiteY25" fmla="*/ 501765 h 584292"/>
              <a:gd name="connsiteX26" fmla="*/ 4050428 w 4776667"/>
              <a:gd name="connsiteY26" fmla="*/ 538077 h 584292"/>
              <a:gd name="connsiteX27" fmla="*/ 4380537 w 4776667"/>
              <a:gd name="connsiteY27" fmla="*/ 538077 h 584292"/>
              <a:gd name="connsiteX28" fmla="*/ 4380537 w 4776667"/>
              <a:gd name="connsiteY28" fmla="*/ 584292 h 584292"/>
              <a:gd name="connsiteX29" fmla="*/ 4776667 w 4776667"/>
              <a:gd name="connsiteY29" fmla="*/ 584292 h 58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76667" h="584292">
                <a:moveTo>
                  <a:pt x="0" y="0"/>
                </a:moveTo>
                <a:lnTo>
                  <a:pt x="75924" y="0"/>
                </a:lnTo>
                <a:lnTo>
                  <a:pt x="75924" y="39613"/>
                </a:lnTo>
                <a:lnTo>
                  <a:pt x="359818" y="39613"/>
                </a:lnTo>
                <a:lnTo>
                  <a:pt x="359818" y="82527"/>
                </a:lnTo>
                <a:lnTo>
                  <a:pt x="838475" y="82527"/>
                </a:lnTo>
                <a:lnTo>
                  <a:pt x="838475" y="132044"/>
                </a:lnTo>
                <a:lnTo>
                  <a:pt x="1069550" y="132044"/>
                </a:lnTo>
                <a:lnTo>
                  <a:pt x="1069550" y="174958"/>
                </a:lnTo>
                <a:lnTo>
                  <a:pt x="1574616" y="174958"/>
                </a:lnTo>
                <a:lnTo>
                  <a:pt x="1574616" y="217872"/>
                </a:lnTo>
                <a:lnTo>
                  <a:pt x="1832101" y="217872"/>
                </a:lnTo>
                <a:lnTo>
                  <a:pt x="1832101" y="260786"/>
                </a:lnTo>
                <a:lnTo>
                  <a:pt x="2125897" y="260786"/>
                </a:lnTo>
                <a:lnTo>
                  <a:pt x="2125897" y="303700"/>
                </a:lnTo>
                <a:lnTo>
                  <a:pt x="2462607" y="303700"/>
                </a:lnTo>
                <a:lnTo>
                  <a:pt x="2462607" y="333410"/>
                </a:lnTo>
                <a:lnTo>
                  <a:pt x="2881845" y="333410"/>
                </a:lnTo>
                <a:lnTo>
                  <a:pt x="2881845" y="376324"/>
                </a:lnTo>
                <a:lnTo>
                  <a:pt x="3149233" y="376324"/>
                </a:lnTo>
                <a:lnTo>
                  <a:pt x="3149233" y="419238"/>
                </a:lnTo>
                <a:lnTo>
                  <a:pt x="3611384" y="419238"/>
                </a:lnTo>
                <a:lnTo>
                  <a:pt x="3611384" y="468754"/>
                </a:lnTo>
                <a:lnTo>
                  <a:pt x="3842460" y="468754"/>
                </a:lnTo>
                <a:lnTo>
                  <a:pt x="3842460" y="501765"/>
                </a:lnTo>
                <a:lnTo>
                  <a:pt x="4050428" y="501765"/>
                </a:lnTo>
                <a:lnTo>
                  <a:pt x="4050428" y="538077"/>
                </a:lnTo>
                <a:lnTo>
                  <a:pt x="4380537" y="538077"/>
                </a:lnTo>
                <a:lnTo>
                  <a:pt x="4380537" y="584292"/>
                </a:lnTo>
                <a:lnTo>
                  <a:pt x="4776667" y="584292"/>
                </a:lnTo>
              </a:path>
            </a:pathLst>
          </a:custGeom>
          <a:noFill/>
          <a:ln w="28575">
            <a:solidFill>
              <a:schemeClr val="accent1"/>
            </a:solidFill>
            <a:miter lim="800000"/>
            <a:headEnd/>
            <a:tailEnd/>
          </a:ln>
        </p:spPr>
        <p:txBody>
          <a:bodyPr rtlCol="0" anchor="ctr"/>
          <a:lstStyle/>
          <a:p>
            <a:pPr algn="ctr">
              <a:defRPr/>
            </a:pPr>
            <a:endParaRPr lang="en-US">
              <a:solidFill>
                <a:srgbClr val="FFFFFF"/>
              </a:solidFill>
            </a:endParaRPr>
          </a:p>
        </p:txBody>
      </p:sp>
      <p:sp>
        <p:nvSpPr>
          <p:cNvPr id="10" name="Freeform 473">
            <a:extLst>
              <a:ext uri="{FF2B5EF4-FFF2-40B4-BE49-F238E27FC236}">
                <a16:creationId xmlns:a16="http://schemas.microsoft.com/office/drawing/2014/main" id="{DF135CB6-8D78-0A2B-5939-49D50F5FCB69}"/>
              </a:ext>
            </a:extLst>
          </p:cNvPr>
          <p:cNvSpPr/>
          <p:nvPr/>
        </p:nvSpPr>
        <p:spPr bwMode="auto">
          <a:xfrm>
            <a:off x="6773822" y="2564898"/>
            <a:ext cx="4763463" cy="917701"/>
          </a:xfrm>
          <a:custGeom>
            <a:avLst/>
            <a:gdLst>
              <a:gd name="connsiteX0" fmla="*/ 0 w 4763463"/>
              <a:gd name="connsiteY0" fmla="*/ 0 h 917701"/>
              <a:gd name="connsiteX1" fmla="*/ 69323 w 4763463"/>
              <a:gd name="connsiteY1" fmla="*/ 0 h 917701"/>
              <a:gd name="connsiteX2" fmla="*/ 69323 w 4763463"/>
              <a:gd name="connsiteY2" fmla="*/ 29710 h 917701"/>
              <a:gd name="connsiteX3" fmla="*/ 293797 w 4763463"/>
              <a:gd name="connsiteY3" fmla="*/ 29710 h 917701"/>
              <a:gd name="connsiteX4" fmla="*/ 293797 w 4763463"/>
              <a:gd name="connsiteY4" fmla="*/ 72624 h 917701"/>
              <a:gd name="connsiteX5" fmla="*/ 574389 w 4763463"/>
              <a:gd name="connsiteY5" fmla="*/ 72624 h 917701"/>
              <a:gd name="connsiteX6" fmla="*/ 574389 w 4763463"/>
              <a:gd name="connsiteY6" fmla="*/ 105635 h 917701"/>
              <a:gd name="connsiteX7" fmla="*/ 1049745 w 4763463"/>
              <a:gd name="connsiteY7" fmla="*/ 105635 h 917701"/>
              <a:gd name="connsiteX8" fmla="*/ 1049745 w 4763463"/>
              <a:gd name="connsiteY8" fmla="*/ 105635 h 917701"/>
              <a:gd name="connsiteX9" fmla="*/ 1049745 w 4763463"/>
              <a:gd name="connsiteY9" fmla="*/ 135344 h 917701"/>
              <a:gd name="connsiteX10" fmla="*/ 1241208 w 4763463"/>
              <a:gd name="connsiteY10" fmla="*/ 135344 h 917701"/>
              <a:gd name="connsiteX11" fmla="*/ 1241208 w 4763463"/>
              <a:gd name="connsiteY11" fmla="*/ 168355 h 917701"/>
              <a:gd name="connsiteX12" fmla="*/ 1475584 w 4763463"/>
              <a:gd name="connsiteY12" fmla="*/ 168355 h 917701"/>
              <a:gd name="connsiteX13" fmla="*/ 1475584 w 4763463"/>
              <a:gd name="connsiteY13" fmla="*/ 207968 h 917701"/>
              <a:gd name="connsiteX14" fmla="*/ 1700058 w 4763463"/>
              <a:gd name="connsiteY14" fmla="*/ 207968 h 917701"/>
              <a:gd name="connsiteX15" fmla="*/ 1700058 w 4763463"/>
              <a:gd name="connsiteY15" fmla="*/ 240979 h 917701"/>
              <a:gd name="connsiteX16" fmla="*/ 1875016 w 4763463"/>
              <a:gd name="connsiteY16" fmla="*/ 240979 h 917701"/>
              <a:gd name="connsiteX17" fmla="*/ 1875016 w 4763463"/>
              <a:gd name="connsiteY17" fmla="*/ 280592 h 917701"/>
              <a:gd name="connsiteX18" fmla="*/ 2132500 w 4763463"/>
              <a:gd name="connsiteY18" fmla="*/ 280592 h 917701"/>
              <a:gd name="connsiteX19" fmla="*/ 2132500 w 4763463"/>
              <a:gd name="connsiteY19" fmla="*/ 310302 h 917701"/>
              <a:gd name="connsiteX20" fmla="*/ 2310759 w 4763463"/>
              <a:gd name="connsiteY20" fmla="*/ 310302 h 917701"/>
              <a:gd name="connsiteX21" fmla="*/ 2310759 w 4763463"/>
              <a:gd name="connsiteY21" fmla="*/ 353216 h 917701"/>
              <a:gd name="connsiteX22" fmla="*/ 2456006 w 4763463"/>
              <a:gd name="connsiteY22" fmla="*/ 353216 h 917701"/>
              <a:gd name="connsiteX23" fmla="*/ 2456006 w 4763463"/>
              <a:gd name="connsiteY23" fmla="*/ 406033 h 917701"/>
              <a:gd name="connsiteX24" fmla="*/ 2555039 w 4763463"/>
              <a:gd name="connsiteY24" fmla="*/ 409334 h 917701"/>
              <a:gd name="connsiteX25" fmla="*/ 2693684 w 4763463"/>
              <a:gd name="connsiteY25" fmla="*/ 409334 h 917701"/>
              <a:gd name="connsiteX26" fmla="*/ 2693684 w 4763463"/>
              <a:gd name="connsiteY26" fmla="*/ 409334 h 917701"/>
              <a:gd name="connsiteX27" fmla="*/ 2746501 w 4763463"/>
              <a:gd name="connsiteY27" fmla="*/ 409334 h 917701"/>
              <a:gd name="connsiteX28" fmla="*/ 2746501 w 4763463"/>
              <a:gd name="connsiteY28" fmla="*/ 448947 h 917701"/>
              <a:gd name="connsiteX29" fmla="*/ 2895050 w 4763463"/>
              <a:gd name="connsiteY29" fmla="*/ 448947 h 917701"/>
              <a:gd name="connsiteX30" fmla="*/ 2895050 w 4763463"/>
              <a:gd name="connsiteY30" fmla="*/ 491861 h 917701"/>
              <a:gd name="connsiteX31" fmla="*/ 3003986 w 4763463"/>
              <a:gd name="connsiteY31" fmla="*/ 491861 h 917701"/>
              <a:gd name="connsiteX32" fmla="*/ 3083212 w 4763463"/>
              <a:gd name="connsiteY32" fmla="*/ 491861 h 917701"/>
              <a:gd name="connsiteX33" fmla="*/ 3083212 w 4763463"/>
              <a:gd name="connsiteY33" fmla="*/ 531474 h 917701"/>
              <a:gd name="connsiteX34" fmla="*/ 3251567 w 4763463"/>
              <a:gd name="connsiteY34" fmla="*/ 531474 h 917701"/>
              <a:gd name="connsiteX35" fmla="*/ 3251567 w 4763463"/>
              <a:gd name="connsiteY35" fmla="*/ 567786 h 917701"/>
              <a:gd name="connsiteX36" fmla="*/ 3466138 w 4763463"/>
              <a:gd name="connsiteY36" fmla="*/ 567786 h 917701"/>
              <a:gd name="connsiteX37" fmla="*/ 3466138 w 4763463"/>
              <a:gd name="connsiteY37" fmla="*/ 604098 h 917701"/>
              <a:gd name="connsiteX38" fmla="*/ 3588278 w 4763463"/>
              <a:gd name="connsiteY38" fmla="*/ 604098 h 917701"/>
              <a:gd name="connsiteX39" fmla="*/ 3588278 w 4763463"/>
              <a:gd name="connsiteY39" fmla="*/ 643711 h 917701"/>
              <a:gd name="connsiteX40" fmla="*/ 3713719 w 4763463"/>
              <a:gd name="connsiteY40" fmla="*/ 643711 h 917701"/>
              <a:gd name="connsiteX41" fmla="*/ 3713719 w 4763463"/>
              <a:gd name="connsiteY41" fmla="*/ 680023 h 917701"/>
              <a:gd name="connsiteX42" fmla="*/ 3829257 w 4763463"/>
              <a:gd name="connsiteY42" fmla="*/ 680023 h 917701"/>
              <a:gd name="connsiteX43" fmla="*/ 3796246 w 4763463"/>
              <a:gd name="connsiteY43" fmla="*/ 676722 h 917701"/>
              <a:gd name="connsiteX44" fmla="*/ 3796246 w 4763463"/>
              <a:gd name="connsiteY44" fmla="*/ 709733 h 917701"/>
              <a:gd name="connsiteX45" fmla="*/ 3934891 w 4763463"/>
              <a:gd name="connsiteY45" fmla="*/ 709733 h 917701"/>
              <a:gd name="connsiteX46" fmla="*/ 3934891 w 4763463"/>
              <a:gd name="connsiteY46" fmla="*/ 755948 h 917701"/>
              <a:gd name="connsiteX47" fmla="*/ 4165967 w 4763463"/>
              <a:gd name="connsiteY47" fmla="*/ 755948 h 917701"/>
              <a:gd name="connsiteX48" fmla="*/ 4165967 w 4763463"/>
              <a:gd name="connsiteY48" fmla="*/ 812066 h 917701"/>
              <a:gd name="connsiteX49" fmla="*/ 4387140 w 4763463"/>
              <a:gd name="connsiteY49" fmla="*/ 812066 h 917701"/>
              <a:gd name="connsiteX50" fmla="*/ 4387140 w 4763463"/>
              <a:gd name="connsiteY50" fmla="*/ 887991 h 917701"/>
              <a:gd name="connsiteX51" fmla="*/ 4476269 w 4763463"/>
              <a:gd name="connsiteY51" fmla="*/ 887991 h 917701"/>
              <a:gd name="connsiteX52" fmla="*/ 4476269 w 4763463"/>
              <a:gd name="connsiteY52" fmla="*/ 917701 h 917701"/>
              <a:gd name="connsiteX53" fmla="*/ 4763463 w 4763463"/>
              <a:gd name="connsiteY53" fmla="*/ 917701 h 91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63463" h="917701">
                <a:moveTo>
                  <a:pt x="0" y="0"/>
                </a:moveTo>
                <a:lnTo>
                  <a:pt x="69323" y="0"/>
                </a:lnTo>
                <a:lnTo>
                  <a:pt x="69323" y="29710"/>
                </a:lnTo>
                <a:lnTo>
                  <a:pt x="293797" y="29710"/>
                </a:lnTo>
                <a:lnTo>
                  <a:pt x="293797" y="72624"/>
                </a:lnTo>
                <a:lnTo>
                  <a:pt x="574389" y="72624"/>
                </a:lnTo>
                <a:lnTo>
                  <a:pt x="574389" y="105635"/>
                </a:lnTo>
                <a:lnTo>
                  <a:pt x="1049745" y="105635"/>
                </a:lnTo>
                <a:lnTo>
                  <a:pt x="1049745" y="105635"/>
                </a:lnTo>
                <a:lnTo>
                  <a:pt x="1049745" y="135344"/>
                </a:lnTo>
                <a:lnTo>
                  <a:pt x="1241208" y="135344"/>
                </a:lnTo>
                <a:lnTo>
                  <a:pt x="1241208" y="168355"/>
                </a:lnTo>
                <a:lnTo>
                  <a:pt x="1475584" y="168355"/>
                </a:lnTo>
                <a:lnTo>
                  <a:pt x="1475584" y="207968"/>
                </a:lnTo>
                <a:lnTo>
                  <a:pt x="1700058" y="207968"/>
                </a:lnTo>
                <a:lnTo>
                  <a:pt x="1700058" y="240979"/>
                </a:lnTo>
                <a:lnTo>
                  <a:pt x="1875016" y="240979"/>
                </a:lnTo>
                <a:lnTo>
                  <a:pt x="1875016" y="280592"/>
                </a:lnTo>
                <a:lnTo>
                  <a:pt x="2132500" y="280592"/>
                </a:lnTo>
                <a:lnTo>
                  <a:pt x="2132500" y="310302"/>
                </a:lnTo>
                <a:lnTo>
                  <a:pt x="2310759" y="310302"/>
                </a:lnTo>
                <a:lnTo>
                  <a:pt x="2310759" y="353216"/>
                </a:lnTo>
                <a:lnTo>
                  <a:pt x="2456006" y="353216"/>
                </a:lnTo>
                <a:lnTo>
                  <a:pt x="2456006" y="406033"/>
                </a:lnTo>
                <a:cubicBezTo>
                  <a:pt x="2489016" y="407171"/>
                  <a:pt x="2522010" y="409334"/>
                  <a:pt x="2555039" y="409334"/>
                </a:cubicBezTo>
                <a:lnTo>
                  <a:pt x="2693684" y="409334"/>
                </a:lnTo>
                <a:lnTo>
                  <a:pt x="2693684" y="409334"/>
                </a:lnTo>
                <a:lnTo>
                  <a:pt x="2746501" y="409334"/>
                </a:lnTo>
                <a:lnTo>
                  <a:pt x="2746501" y="448947"/>
                </a:lnTo>
                <a:lnTo>
                  <a:pt x="2895050" y="448947"/>
                </a:lnTo>
                <a:lnTo>
                  <a:pt x="2895050" y="491861"/>
                </a:lnTo>
                <a:lnTo>
                  <a:pt x="3003986" y="491861"/>
                </a:lnTo>
                <a:lnTo>
                  <a:pt x="3083212" y="491861"/>
                </a:lnTo>
                <a:lnTo>
                  <a:pt x="3083212" y="531474"/>
                </a:lnTo>
                <a:lnTo>
                  <a:pt x="3251567" y="531474"/>
                </a:lnTo>
                <a:lnTo>
                  <a:pt x="3251567" y="567786"/>
                </a:lnTo>
                <a:lnTo>
                  <a:pt x="3466138" y="567786"/>
                </a:lnTo>
                <a:lnTo>
                  <a:pt x="3466138" y="604098"/>
                </a:lnTo>
                <a:lnTo>
                  <a:pt x="3588278" y="604098"/>
                </a:lnTo>
                <a:lnTo>
                  <a:pt x="3588278" y="643711"/>
                </a:lnTo>
                <a:lnTo>
                  <a:pt x="3713719" y="643711"/>
                </a:lnTo>
                <a:lnTo>
                  <a:pt x="3713719" y="680023"/>
                </a:lnTo>
                <a:lnTo>
                  <a:pt x="3829257" y="680023"/>
                </a:lnTo>
                <a:lnTo>
                  <a:pt x="3796246" y="676722"/>
                </a:lnTo>
                <a:lnTo>
                  <a:pt x="3796246" y="709733"/>
                </a:lnTo>
                <a:lnTo>
                  <a:pt x="3934891" y="709733"/>
                </a:lnTo>
                <a:lnTo>
                  <a:pt x="3934891" y="755948"/>
                </a:lnTo>
                <a:lnTo>
                  <a:pt x="4165967" y="755948"/>
                </a:lnTo>
                <a:lnTo>
                  <a:pt x="4165967" y="812066"/>
                </a:lnTo>
                <a:lnTo>
                  <a:pt x="4387140" y="812066"/>
                </a:lnTo>
                <a:lnTo>
                  <a:pt x="4387140" y="887991"/>
                </a:lnTo>
                <a:lnTo>
                  <a:pt x="4476269" y="887991"/>
                </a:lnTo>
                <a:lnTo>
                  <a:pt x="4476269" y="917701"/>
                </a:lnTo>
                <a:lnTo>
                  <a:pt x="4763463" y="917701"/>
                </a:lnTo>
              </a:path>
            </a:pathLst>
          </a:custGeom>
          <a:noFill/>
          <a:ln w="28575">
            <a:solidFill>
              <a:schemeClr val="bg1">
                <a:lumMod val="50000"/>
              </a:schemeClr>
            </a:solidFill>
            <a:miter lim="800000"/>
            <a:headEnd/>
            <a:tailEnd/>
          </a:ln>
        </p:spPr>
        <p:txBody>
          <a:bodyPr rtlCol="0" anchor="ctr"/>
          <a:lstStyle/>
          <a:p>
            <a:pPr algn="ctr">
              <a:defRPr/>
            </a:pPr>
            <a:endParaRPr lang="en-US">
              <a:solidFill>
                <a:srgbClr val="FFFFFF"/>
              </a:solidFill>
            </a:endParaRPr>
          </a:p>
        </p:txBody>
      </p:sp>
      <p:sp>
        <p:nvSpPr>
          <p:cNvPr id="11" name="Freeform 304">
            <a:extLst>
              <a:ext uri="{FF2B5EF4-FFF2-40B4-BE49-F238E27FC236}">
                <a16:creationId xmlns:a16="http://schemas.microsoft.com/office/drawing/2014/main" id="{E24013DF-5951-DB58-5CC0-EB808313949E}"/>
              </a:ext>
            </a:extLst>
          </p:cNvPr>
          <p:cNvSpPr/>
          <p:nvPr/>
        </p:nvSpPr>
        <p:spPr bwMode="auto">
          <a:xfrm>
            <a:off x="1007633" y="2580860"/>
            <a:ext cx="4840941" cy="1466625"/>
          </a:xfrm>
          <a:custGeom>
            <a:avLst/>
            <a:gdLst>
              <a:gd name="connsiteX0" fmla="*/ 0 w 4840941"/>
              <a:gd name="connsiteY0" fmla="*/ 0 h 1466625"/>
              <a:gd name="connsiteX1" fmla="*/ 107576 w 4840941"/>
              <a:gd name="connsiteY1" fmla="*/ 0 h 1466625"/>
              <a:gd name="connsiteX2" fmla="*/ 107576 w 4840941"/>
              <a:gd name="connsiteY2" fmla="*/ 53788 h 1466625"/>
              <a:gd name="connsiteX3" fmla="*/ 304800 w 4840941"/>
              <a:gd name="connsiteY3" fmla="*/ 53788 h 1466625"/>
              <a:gd name="connsiteX4" fmla="*/ 304800 w 4840941"/>
              <a:gd name="connsiteY4" fmla="*/ 93233 h 1466625"/>
              <a:gd name="connsiteX5" fmla="*/ 552226 w 4840941"/>
              <a:gd name="connsiteY5" fmla="*/ 93233 h 1466625"/>
              <a:gd name="connsiteX6" fmla="*/ 552226 w 4840941"/>
              <a:gd name="connsiteY6" fmla="*/ 129091 h 1466625"/>
              <a:gd name="connsiteX7" fmla="*/ 767379 w 4840941"/>
              <a:gd name="connsiteY7" fmla="*/ 129091 h 1466625"/>
              <a:gd name="connsiteX8" fmla="*/ 767379 w 4840941"/>
              <a:gd name="connsiteY8" fmla="*/ 182880 h 1466625"/>
              <a:gd name="connsiteX9" fmla="*/ 964602 w 4840941"/>
              <a:gd name="connsiteY9" fmla="*/ 182880 h 1466625"/>
              <a:gd name="connsiteX10" fmla="*/ 964602 w 4840941"/>
              <a:gd name="connsiteY10" fmla="*/ 222324 h 1466625"/>
              <a:gd name="connsiteX11" fmla="*/ 1097280 w 4840941"/>
              <a:gd name="connsiteY11" fmla="*/ 222324 h 1466625"/>
              <a:gd name="connsiteX12" fmla="*/ 1097280 w 4840941"/>
              <a:gd name="connsiteY12" fmla="*/ 254597 h 1466625"/>
              <a:gd name="connsiteX13" fmla="*/ 1219200 w 4840941"/>
              <a:gd name="connsiteY13" fmla="*/ 254597 h 1466625"/>
              <a:gd name="connsiteX14" fmla="*/ 1219200 w 4840941"/>
              <a:gd name="connsiteY14" fmla="*/ 290456 h 1466625"/>
              <a:gd name="connsiteX15" fmla="*/ 1459454 w 4840941"/>
              <a:gd name="connsiteY15" fmla="*/ 290456 h 1466625"/>
              <a:gd name="connsiteX16" fmla="*/ 1459454 w 4840941"/>
              <a:gd name="connsiteY16" fmla="*/ 290456 h 1466625"/>
              <a:gd name="connsiteX17" fmla="*/ 1459454 w 4840941"/>
              <a:gd name="connsiteY17" fmla="*/ 326315 h 1466625"/>
              <a:gd name="connsiteX18" fmla="*/ 1645920 w 4840941"/>
              <a:gd name="connsiteY18" fmla="*/ 326315 h 1466625"/>
              <a:gd name="connsiteX19" fmla="*/ 1645920 w 4840941"/>
              <a:gd name="connsiteY19" fmla="*/ 365760 h 1466625"/>
              <a:gd name="connsiteX20" fmla="*/ 1828800 w 4840941"/>
              <a:gd name="connsiteY20" fmla="*/ 365760 h 1466625"/>
              <a:gd name="connsiteX21" fmla="*/ 1828800 w 4840941"/>
              <a:gd name="connsiteY21" fmla="*/ 408790 h 1466625"/>
              <a:gd name="connsiteX22" fmla="*/ 1950720 w 4840941"/>
              <a:gd name="connsiteY22" fmla="*/ 408790 h 1466625"/>
              <a:gd name="connsiteX23" fmla="*/ 1950720 w 4840941"/>
              <a:gd name="connsiteY23" fmla="*/ 444649 h 1466625"/>
              <a:gd name="connsiteX24" fmla="*/ 2072640 w 4840941"/>
              <a:gd name="connsiteY24" fmla="*/ 444649 h 1466625"/>
              <a:gd name="connsiteX25" fmla="*/ 2072640 w 4840941"/>
              <a:gd name="connsiteY25" fmla="*/ 444649 h 1466625"/>
              <a:gd name="connsiteX26" fmla="*/ 2226833 w 4840941"/>
              <a:gd name="connsiteY26" fmla="*/ 444649 h 1466625"/>
              <a:gd name="connsiteX27" fmla="*/ 2226833 w 4840941"/>
              <a:gd name="connsiteY27" fmla="*/ 502023 h 1466625"/>
              <a:gd name="connsiteX28" fmla="*/ 2309308 w 4840941"/>
              <a:gd name="connsiteY28" fmla="*/ 502023 h 1466625"/>
              <a:gd name="connsiteX29" fmla="*/ 2309308 w 4840941"/>
              <a:gd name="connsiteY29" fmla="*/ 537882 h 1466625"/>
              <a:gd name="connsiteX30" fmla="*/ 2506532 w 4840941"/>
              <a:gd name="connsiteY30" fmla="*/ 537882 h 1466625"/>
              <a:gd name="connsiteX31" fmla="*/ 2506532 w 4840941"/>
              <a:gd name="connsiteY31" fmla="*/ 570155 h 1466625"/>
              <a:gd name="connsiteX32" fmla="*/ 2632038 w 4840941"/>
              <a:gd name="connsiteY32" fmla="*/ 570155 h 1466625"/>
              <a:gd name="connsiteX33" fmla="*/ 2632038 w 4840941"/>
              <a:gd name="connsiteY33" fmla="*/ 609600 h 1466625"/>
              <a:gd name="connsiteX34" fmla="*/ 2664311 w 4840941"/>
              <a:gd name="connsiteY34" fmla="*/ 613185 h 1466625"/>
              <a:gd name="connsiteX35" fmla="*/ 2707341 w 4840941"/>
              <a:gd name="connsiteY35" fmla="*/ 613185 h 1466625"/>
              <a:gd name="connsiteX36" fmla="*/ 2707341 w 4840941"/>
              <a:gd name="connsiteY36" fmla="*/ 656216 h 1466625"/>
              <a:gd name="connsiteX37" fmla="*/ 2897393 w 4840941"/>
              <a:gd name="connsiteY37" fmla="*/ 656216 h 1466625"/>
              <a:gd name="connsiteX38" fmla="*/ 2897393 w 4840941"/>
              <a:gd name="connsiteY38" fmla="*/ 706418 h 1466625"/>
              <a:gd name="connsiteX39" fmla="*/ 2987040 w 4840941"/>
              <a:gd name="connsiteY39" fmla="*/ 706418 h 1466625"/>
              <a:gd name="connsiteX40" fmla="*/ 2987040 w 4840941"/>
              <a:gd name="connsiteY40" fmla="*/ 749449 h 1466625"/>
              <a:gd name="connsiteX41" fmla="*/ 3019313 w 4840941"/>
              <a:gd name="connsiteY41" fmla="*/ 749449 h 1466625"/>
              <a:gd name="connsiteX42" fmla="*/ 3058758 w 4840941"/>
              <a:gd name="connsiteY42" fmla="*/ 749449 h 1466625"/>
              <a:gd name="connsiteX43" fmla="*/ 3058758 w 4840941"/>
              <a:gd name="connsiteY43" fmla="*/ 796065 h 1466625"/>
              <a:gd name="connsiteX44" fmla="*/ 3184263 w 4840941"/>
              <a:gd name="connsiteY44" fmla="*/ 796065 h 1466625"/>
              <a:gd name="connsiteX45" fmla="*/ 3184263 w 4840941"/>
              <a:gd name="connsiteY45" fmla="*/ 857025 h 1466625"/>
              <a:gd name="connsiteX46" fmla="*/ 3299012 w 4840941"/>
              <a:gd name="connsiteY46" fmla="*/ 857025 h 1466625"/>
              <a:gd name="connsiteX47" fmla="*/ 3299012 w 4840941"/>
              <a:gd name="connsiteY47" fmla="*/ 910814 h 1466625"/>
              <a:gd name="connsiteX48" fmla="*/ 3435275 w 4840941"/>
              <a:gd name="connsiteY48" fmla="*/ 910814 h 1466625"/>
              <a:gd name="connsiteX49" fmla="*/ 3435275 w 4840941"/>
              <a:gd name="connsiteY49" fmla="*/ 946673 h 1466625"/>
              <a:gd name="connsiteX50" fmla="*/ 3593054 w 4840941"/>
              <a:gd name="connsiteY50" fmla="*/ 946673 h 1466625"/>
              <a:gd name="connsiteX51" fmla="*/ 3593054 w 4840941"/>
              <a:gd name="connsiteY51" fmla="*/ 996875 h 1466625"/>
              <a:gd name="connsiteX52" fmla="*/ 3643256 w 4840941"/>
              <a:gd name="connsiteY52" fmla="*/ 996875 h 1466625"/>
              <a:gd name="connsiteX53" fmla="*/ 3643256 w 4840941"/>
              <a:gd name="connsiteY53" fmla="*/ 1043491 h 1466625"/>
              <a:gd name="connsiteX54" fmla="*/ 3915783 w 4840941"/>
              <a:gd name="connsiteY54" fmla="*/ 1043491 h 1466625"/>
              <a:gd name="connsiteX55" fmla="*/ 3915783 w 4840941"/>
              <a:gd name="connsiteY55" fmla="*/ 1118795 h 1466625"/>
              <a:gd name="connsiteX56" fmla="*/ 3980329 w 4840941"/>
              <a:gd name="connsiteY56" fmla="*/ 1122381 h 1466625"/>
              <a:gd name="connsiteX57" fmla="*/ 4127351 w 4840941"/>
              <a:gd name="connsiteY57" fmla="*/ 1122381 h 1466625"/>
              <a:gd name="connsiteX58" fmla="*/ 4127351 w 4840941"/>
              <a:gd name="connsiteY58" fmla="*/ 1168997 h 1466625"/>
              <a:gd name="connsiteX59" fmla="*/ 4260028 w 4840941"/>
              <a:gd name="connsiteY59" fmla="*/ 1168997 h 1466625"/>
              <a:gd name="connsiteX60" fmla="*/ 4260028 w 4840941"/>
              <a:gd name="connsiteY60" fmla="*/ 1272988 h 1466625"/>
              <a:gd name="connsiteX61" fmla="*/ 4320988 w 4840941"/>
              <a:gd name="connsiteY61" fmla="*/ 1272988 h 1466625"/>
              <a:gd name="connsiteX62" fmla="*/ 4320988 w 4840941"/>
              <a:gd name="connsiteY62" fmla="*/ 1326776 h 1466625"/>
              <a:gd name="connsiteX63" fmla="*/ 4453666 w 4840941"/>
              <a:gd name="connsiteY63" fmla="*/ 1326776 h 1466625"/>
              <a:gd name="connsiteX64" fmla="*/ 4453666 w 4840941"/>
              <a:gd name="connsiteY64" fmla="*/ 1362635 h 1466625"/>
              <a:gd name="connsiteX65" fmla="*/ 4643718 w 4840941"/>
              <a:gd name="connsiteY65" fmla="*/ 1362635 h 1466625"/>
              <a:gd name="connsiteX66" fmla="*/ 4643718 w 4840941"/>
              <a:gd name="connsiteY66" fmla="*/ 1466625 h 1466625"/>
              <a:gd name="connsiteX67" fmla="*/ 4840941 w 4840941"/>
              <a:gd name="connsiteY67" fmla="*/ 1466625 h 14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840941" h="1466625">
                <a:moveTo>
                  <a:pt x="0" y="0"/>
                </a:moveTo>
                <a:lnTo>
                  <a:pt x="107576" y="0"/>
                </a:lnTo>
                <a:lnTo>
                  <a:pt x="107576" y="53788"/>
                </a:lnTo>
                <a:lnTo>
                  <a:pt x="304800" y="53788"/>
                </a:lnTo>
                <a:lnTo>
                  <a:pt x="304800" y="93233"/>
                </a:lnTo>
                <a:lnTo>
                  <a:pt x="552226" y="93233"/>
                </a:lnTo>
                <a:lnTo>
                  <a:pt x="552226" y="129091"/>
                </a:lnTo>
                <a:lnTo>
                  <a:pt x="767379" y="129091"/>
                </a:lnTo>
                <a:lnTo>
                  <a:pt x="767379" y="182880"/>
                </a:lnTo>
                <a:lnTo>
                  <a:pt x="964602" y="182880"/>
                </a:lnTo>
                <a:lnTo>
                  <a:pt x="964602" y="222324"/>
                </a:lnTo>
                <a:lnTo>
                  <a:pt x="1097280" y="222324"/>
                </a:lnTo>
                <a:lnTo>
                  <a:pt x="1097280" y="254597"/>
                </a:lnTo>
                <a:lnTo>
                  <a:pt x="1219200" y="254597"/>
                </a:lnTo>
                <a:lnTo>
                  <a:pt x="1219200" y="290456"/>
                </a:lnTo>
                <a:lnTo>
                  <a:pt x="1459454" y="290456"/>
                </a:lnTo>
                <a:lnTo>
                  <a:pt x="1459454" y="290456"/>
                </a:lnTo>
                <a:lnTo>
                  <a:pt x="1459454" y="326315"/>
                </a:lnTo>
                <a:lnTo>
                  <a:pt x="1645920" y="326315"/>
                </a:lnTo>
                <a:lnTo>
                  <a:pt x="1645920" y="365760"/>
                </a:lnTo>
                <a:lnTo>
                  <a:pt x="1828800" y="365760"/>
                </a:lnTo>
                <a:lnTo>
                  <a:pt x="1828800" y="408790"/>
                </a:lnTo>
                <a:lnTo>
                  <a:pt x="1950720" y="408790"/>
                </a:lnTo>
                <a:lnTo>
                  <a:pt x="1950720" y="444649"/>
                </a:lnTo>
                <a:lnTo>
                  <a:pt x="2072640" y="444649"/>
                </a:lnTo>
                <a:lnTo>
                  <a:pt x="2072640" y="444649"/>
                </a:lnTo>
                <a:lnTo>
                  <a:pt x="2226833" y="444649"/>
                </a:lnTo>
                <a:lnTo>
                  <a:pt x="2226833" y="502023"/>
                </a:lnTo>
                <a:lnTo>
                  <a:pt x="2309308" y="502023"/>
                </a:lnTo>
                <a:lnTo>
                  <a:pt x="2309308" y="537882"/>
                </a:lnTo>
                <a:lnTo>
                  <a:pt x="2506532" y="537882"/>
                </a:lnTo>
                <a:lnTo>
                  <a:pt x="2506532" y="570155"/>
                </a:lnTo>
                <a:lnTo>
                  <a:pt x="2632038" y="570155"/>
                </a:lnTo>
                <a:lnTo>
                  <a:pt x="2632038" y="609600"/>
                </a:lnTo>
                <a:lnTo>
                  <a:pt x="2664311" y="613185"/>
                </a:lnTo>
                <a:lnTo>
                  <a:pt x="2707341" y="613185"/>
                </a:lnTo>
                <a:lnTo>
                  <a:pt x="2707341" y="656216"/>
                </a:lnTo>
                <a:lnTo>
                  <a:pt x="2897393" y="656216"/>
                </a:lnTo>
                <a:lnTo>
                  <a:pt x="2897393" y="706418"/>
                </a:lnTo>
                <a:lnTo>
                  <a:pt x="2987040" y="706418"/>
                </a:lnTo>
                <a:lnTo>
                  <a:pt x="2987040" y="749449"/>
                </a:lnTo>
                <a:lnTo>
                  <a:pt x="3019313" y="749449"/>
                </a:lnTo>
                <a:lnTo>
                  <a:pt x="3058758" y="749449"/>
                </a:lnTo>
                <a:lnTo>
                  <a:pt x="3058758" y="796065"/>
                </a:lnTo>
                <a:lnTo>
                  <a:pt x="3184263" y="796065"/>
                </a:lnTo>
                <a:lnTo>
                  <a:pt x="3184263" y="857025"/>
                </a:lnTo>
                <a:lnTo>
                  <a:pt x="3299012" y="857025"/>
                </a:lnTo>
                <a:lnTo>
                  <a:pt x="3299012" y="910814"/>
                </a:lnTo>
                <a:lnTo>
                  <a:pt x="3435275" y="910814"/>
                </a:lnTo>
                <a:lnTo>
                  <a:pt x="3435275" y="946673"/>
                </a:lnTo>
                <a:lnTo>
                  <a:pt x="3593054" y="946673"/>
                </a:lnTo>
                <a:lnTo>
                  <a:pt x="3593054" y="996875"/>
                </a:lnTo>
                <a:lnTo>
                  <a:pt x="3643256" y="996875"/>
                </a:lnTo>
                <a:lnTo>
                  <a:pt x="3643256" y="1043491"/>
                </a:lnTo>
                <a:lnTo>
                  <a:pt x="3915783" y="1043491"/>
                </a:lnTo>
                <a:lnTo>
                  <a:pt x="3915783" y="1118795"/>
                </a:lnTo>
                <a:lnTo>
                  <a:pt x="3980329" y="1122381"/>
                </a:lnTo>
                <a:lnTo>
                  <a:pt x="4127351" y="1122381"/>
                </a:lnTo>
                <a:lnTo>
                  <a:pt x="4127351" y="1168997"/>
                </a:lnTo>
                <a:lnTo>
                  <a:pt x="4260028" y="1168997"/>
                </a:lnTo>
                <a:lnTo>
                  <a:pt x="4260028" y="1272988"/>
                </a:lnTo>
                <a:lnTo>
                  <a:pt x="4320988" y="1272988"/>
                </a:lnTo>
                <a:lnTo>
                  <a:pt x="4320988" y="1326776"/>
                </a:lnTo>
                <a:lnTo>
                  <a:pt x="4453666" y="1326776"/>
                </a:lnTo>
                <a:lnTo>
                  <a:pt x="4453666" y="1362635"/>
                </a:lnTo>
                <a:lnTo>
                  <a:pt x="4643718" y="1362635"/>
                </a:lnTo>
                <a:lnTo>
                  <a:pt x="4643718" y="1466625"/>
                </a:lnTo>
                <a:lnTo>
                  <a:pt x="4840941" y="1466625"/>
                </a:lnTo>
              </a:path>
            </a:pathLst>
          </a:custGeom>
          <a:noFill/>
          <a:ln w="28575">
            <a:solidFill>
              <a:schemeClr val="accent1"/>
            </a:solidFill>
            <a:miter lim="800000"/>
            <a:headEnd/>
            <a:tailEnd/>
          </a:ln>
        </p:spPr>
        <p:txBody>
          <a:bodyPr rtlCol="0" anchor="ctr"/>
          <a:lstStyle/>
          <a:p>
            <a:pPr algn="ctr">
              <a:defRPr/>
            </a:pPr>
            <a:endParaRPr lang="en-US">
              <a:solidFill>
                <a:srgbClr val="FFFFFF"/>
              </a:solidFill>
            </a:endParaRPr>
          </a:p>
        </p:txBody>
      </p:sp>
      <p:sp>
        <p:nvSpPr>
          <p:cNvPr id="12" name="Freeform 194">
            <a:extLst>
              <a:ext uri="{FF2B5EF4-FFF2-40B4-BE49-F238E27FC236}">
                <a16:creationId xmlns:a16="http://schemas.microsoft.com/office/drawing/2014/main" id="{43A27D94-05C0-DA82-F094-08C8018FD8F8}"/>
              </a:ext>
            </a:extLst>
          </p:cNvPr>
          <p:cNvSpPr/>
          <p:nvPr/>
        </p:nvSpPr>
        <p:spPr bwMode="auto">
          <a:xfrm>
            <a:off x="1004047" y="2584445"/>
            <a:ext cx="4808668" cy="2043953"/>
          </a:xfrm>
          <a:custGeom>
            <a:avLst/>
            <a:gdLst>
              <a:gd name="connsiteX0" fmla="*/ 0 w 4808668"/>
              <a:gd name="connsiteY0" fmla="*/ 0 h 2043953"/>
              <a:gd name="connsiteX1" fmla="*/ 207981 w 4808668"/>
              <a:gd name="connsiteY1" fmla="*/ 0 h 2043953"/>
              <a:gd name="connsiteX2" fmla="*/ 207981 w 4808668"/>
              <a:gd name="connsiteY2" fmla="*/ 46617 h 2043953"/>
              <a:gd name="connsiteX3" fmla="*/ 344245 w 4808668"/>
              <a:gd name="connsiteY3" fmla="*/ 46617 h 2043953"/>
              <a:gd name="connsiteX4" fmla="*/ 344245 w 4808668"/>
              <a:gd name="connsiteY4" fmla="*/ 103991 h 2043953"/>
              <a:gd name="connsiteX5" fmla="*/ 448235 w 4808668"/>
              <a:gd name="connsiteY5" fmla="*/ 103991 h 2043953"/>
              <a:gd name="connsiteX6" fmla="*/ 448235 w 4808668"/>
              <a:gd name="connsiteY6" fmla="*/ 143436 h 2043953"/>
              <a:gd name="connsiteX7" fmla="*/ 638287 w 4808668"/>
              <a:gd name="connsiteY7" fmla="*/ 143436 h 2043953"/>
              <a:gd name="connsiteX8" fmla="*/ 638287 w 4808668"/>
              <a:gd name="connsiteY8" fmla="*/ 190052 h 2043953"/>
              <a:gd name="connsiteX9" fmla="*/ 753035 w 4808668"/>
              <a:gd name="connsiteY9" fmla="*/ 190052 h 2043953"/>
              <a:gd name="connsiteX10" fmla="*/ 753035 w 4808668"/>
              <a:gd name="connsiteY10" fmla="*/ 251012 h 2043953"/>
              <a:gd name="connsiteX11" fmla="*/ 792480 w 4808668"/>
              <a:gd name="connsiteY11" fmla="*/ 251012 h 2043953"/>
              <a:gd name="connsiteX12" fmla="*/ 792480 w 4808668"/>
              <a:gd name="connsiteY12" fmla="*/ 358589 h 2043953"/>
              <a:gd name="connsiteX13" fmla="*/ 839097 w 4808668"/>
              <a:gd name="connsiteY13" fmla="*/ 358589 h 2043953"/>
              <a:gd name="connsiteX14" fmla="*/ 839097 w 4808668"/>
              <a:gd name="connsiteY14" fmla="*/ 441064 h 2043953"/>
              <a:gd name="connsiteX15" fmla="*/ 943087 w 4808668"/>
              <a:gd name="connsiteY15" fmla="*/ 441064 h 2043953"/>
              <a:gd name="connsiteX16" fmla="*/ 943087 w 4808668"/>
              <a:gd name="connsiteY16" fmla="*/ 534297 h 2043953"/>
              <a:gd name="connsiteX17" fmla="*/ 1029148 w 4808668"/>
              <a:gd name="connsiteY17" fmla="*/ 534297 h 2043953"/>
              <a:gd name="connsiteX18" fmla="*/ 1029148 w 4808668"/>
              <a:gd name="connsiteY18" fmla="*/ 609600 h 2043953"/>
              <a:gd name="connsiteX19" fmla="*/ 1111624 w 4808668"/>
              <a:gd name="connsiteY19" fmla="*/ 609600 h 2043953"/>
              <a:gd name="connsiteX20" fmla="*/ 1111624 w 4808668"/>
              <a:gd name="connsiteY20" fmla="*/ 666975 h 2043953"/>
              <a:gd name="connsiteX21" fmla="*/ 1172584 w 4808668"/>
              <a:gd name="connsiteY21" fmla="*/ 666975 h 2043953"/>
              <a:gd name="connsiteX22" fmla="*/ 1172584 w 4808668"/>
              <a:gd name="connsiteY22" fmla="*/ 717177 h 2043953"/>
              <a:gd name="connsiteX23" fmla="*/ 1287332 w 4808668"/>
              <a:gd name="connsiteY23" fmla="*/ 717177 h 2043953"/>
              <a:gd name="connsiteX24" fmla="*/ 1287332 w 4808668"/>
              <a:gd name="connsiteY24" fmla="*/ 821168 h 2043953"/>
              <a:gd name="connsiteX25" fmla="*/ 1373393 w 4808668"/>
              <a:gd name="connsiteY25" fmla="*/ 821168 h 2043953"/>
              <a:gd name="connsiteX26" fmla="*/ 1373393 w 4808668"/>
              <a:gd name="connsiteY26" fmla="*/ 864198 h 2043953"/>
              <a:gd name="connsiteX27" fmla="*/ 1488141 w 4808668"/>
              <a:gd name="connsiteY27" fmla="*/ 864198 h 2043953"/>
              <a:gd name="connsiteX28" fmla="*/ 1488141 w 4808668"/>
              <a:gd name="connsiteY28" fmla="*/ 910815 h 2043953"/>
              <a:gd name="connsiteX29" fmla="*/ 1556273 w 4808668"/>
              <a:gd name="connsiteY29" fmla="*/ 910815 h 2043953"/>
              <a:gd name="connsiteX30" fmla="*/ 1556273 w 4808668"/>
              <a:gd name="connsiteY30" fmla="*/ 953845 h 2043953"/>
              <a:gd name="connsiteX31" fmla="*/ 1667435 w 4808668"/>
              <a:gd name="connsiteY31" fmla="*/ 953845 h 2043953"/>
              <a:gd name="connsiteX32" fmla="*/ 1667435 w 4808668"/>
              <a:gd name="connsiteY32" fmla="*/ 993290 h 2043953"/>
              <a:gd name="connsiteX33" fmla="*/ 1914861 w 4808668"/>
              <a:gd name="connsiteY33" fmla="*/ 993290 h 2043953"/>
              <a:gd name="connsiteX34" fmla="*/ 1914861 w 4808668"/>
              <a:gd name="connsiteY34" fmla="*/ 1075765 h 2043953"/>
              <a:gd name="connsiteX35" fmla="*/ 1979407 w 4808668"/>
              <a:gd name="connsiteY35" fmla="*/ 1075765 h 2043953"/>
              <a:gd name="connsiteX36" fmla="*/ 1979407 w 4808668"/>
              <a:gd name="connsiteY36" fmla="*/ 1158240 h 2043953"/>
              <a:gd name="connsiteX37" fmla="*/ 2029609 w 4808668"/>
              <a:gd name="connsiteY37" fmla="*/ 1158240 h 2043953"/>
              <a:gd name="connsiteX38" fmla="*/ 2029609 w 4808668"/>
              <a:gd name="connsiteY38" fmla="*/ 1204857 h 2043953"/>
              <a:gd name="connsiteX39" fmla="*/ 2126428 w 4808668"/>
              <a:gd name="connsiteY39" fmla="*/ 1204857 h 2043953"/>
              <a:gd name="connsiteX40" fmla="*/ 2126428 w 4808668"/>
              <a:gd name="connsiteY40" fmla="*/ 1244302 h 2043953"/>
              <a:gd name="connsiteX41" fmla="*/ 2226833 w 4808668"/>
              <a:gd name="connsiteY41" fmla="*/ 1244302 h 2043953"/>
              <a:gd name="connsiteX42" fmla="*/ 2226833 w 4808668"/>
              <a:gd name="connsiteY42" fmla="*/ 1294504 h 2043953"/>
              <a:gd name="connsiteX43" fmla="*/ 2291379 w 4808668"/>
              <a:gd name="connsiteY43" fmla="*/ 1294504 h 2043953"/>
              <a:gd name="connsiteX44" fmla="*/ 2291379 w 4808668"/>
              <a:gd name="connsiteY44" fmla="*/ 1398495 h 2043953"/>
              <a:gd name="connsiteX45" fmla="*/ 2348753 w 4808668"/>
              <a:gd name="connsiteY45" fmla="*/ 1398495 h 2043953"/>
              <a:gd name="connsiteX46" fmla="*/ 2348753 w 4808668"/>
              <a:gd name="connsiteY46" fmla="*/ 1455869 h 2043953"/>
              <a:gd name="connsiteX47" fmla="*/ 2574664 w 4808668"/>
              <a:gd name="connsiteY47" fmla="*/ 1455869 h 2043953"/>
              <a:gd name="connsiteX48" fmla="*/ 2574664 w 4808668"/>
              <a:gd name="connsiteY48" fmla="*/ 1491728 h 2043953"/>
              <a:gd name="connsiteX49" fmla="*/ 2678654 w 4808668"/>
              <a:gd name="connsiteY49" fmla="*/ 1491728 h 2043953"/>
              <a:gd name="connsiteX50" fmla="*/ 2678654 w 4808668"/>
              <a:gd name="connsiteY50" fmla="*/ 1531172 h 2043953"/>
              <a:gd name="connsiteX51" fmla="*/ 2893807 w 4808668"/>
              <a:gd name="connsiteY51" fmla="*/ 1531172 h 2043953"/>
              <a:gd name="connsiteX52" fmla="*/ 2893807 w 4808668"/>
              <a:gd name="connsiteY52" fmla="*/ 1570617 h 2043953"/>
              <a:gd name="connsiteX53" fmla="*/ 2958353 w 4808668"/>
              <a:gd name="connsiteY53" fmla="*/ 1570617 h 2043953"/>
              <a:gd name="connsiteX54" fmla="*/ 2958353 w 4808668"/>
              <a:gd name="connsiteY54" fmla="*/ 1620819 h 2043953"/>
              <a:gd name="connsiteX55" fmla="*/ 3033657 w 4808668"/>
              <a:gd name="connsiteY55" fmla="*/ 1620819 h 2043953"/>
              <a:gd name="connsiteX56" fmla="*/ 3033657 w 4808668"/>
              <a:gd name="connsiteY56" fmla="*/ 1656678 h 2043953"/>
              <a:gd name="connsiteX57" fmla="*/ 3255981 w 4808668"/>
              <a:gd name="connsiteY57" fmla="*/ 1656678 h 2043953"/>
              <a:gd name="connsiteX58" fmla="*/ 3255981 w 4808668"/>
              <a:gd name="connsiteY58" fmla="*/ 1703295 h 2043953"/>
              <a:gd name="connsiteX59" fmla="*/ 3331285 w 4808668"/>
              <a:gd name="connsiteY59" fmla="*/ 1703295 h 2043953"/>
              <a:gd name="connsiteX60" fmla="*/ 3331285 w 4808668"/>
              <a:gd name="connsiteY60" fmla="*/ 1735568 h 2043953"/>
              <a:gd name="connsiteX61" fmla="*/ 3489064 w 4808668"/>
              <a:gd name="connsiteY61" fmla="*/ 1735568 h 2043953"/>
              <a:gd name="connsiteX62" fmla="*/ 3489064 w 4808668"/>
              <a:gd name="connsiteY62" fmla="*/ 1771426 h 2043953"/>
              <a:gd name="connsiteX63" fmla="*/ 3632499 w 4808668"/>
              <a:gd name="connsiteY63" fmla="*/ 1771426 h 2043953"/>
              <a:gd name="connsiteX64" fmla="*/ 3632499 w 4808668"/>
              <a:gd name="connsiteY64" fmla="*/ 1771426 h 2043953"/>
              <a:gd name="connsiteX65" fmla="*/ 3826137 w 4808668"/>
              <a:gd name="connsiteY65" fmla="*/ 1771426 h 2043953"/>
              <a:gd name="connsiteX66" fmla="*/ 3826137 w 4808668"/>
              <a:gd name="connsiteY66" fmla="*/ 1810871 h 2043953"/>
              <a:gd name="connsiteX67" fmla="*/ 3944471 w 4808668"/>
              <a:gd name="connsiteY67" fmla="*/ 1810871 h 2043953"/>
              <a:gd name="connsiteX68" fmla="*/ 3944471 w 4808668"/>
              <a:gd name="connsiteY68" fmla="*/ 1846730 h 2043953"/>
              <a:gd name="connsiteX69" fmla="*/ 4001845 w 4808668"/>
              <a:gd name="connsiteY69" fmla="*/ 1846730 h 2043953"/>
              <a:gd name="connsiteX70" fmla="*/ 4001845 w 4808668"/>
              <a:gd name="connsiteY70" fmla="*/ 1846730 h 2043953"/>
              <a:gd name="connsiteX71" fmla="*/ 4159624 w 4808668"/>
              <a:gd name="connsiteY71" fmla="*/ 1846730 h 2043953"/>
              <a:gd name="connsiteX72" fmla="*/ 4159624 w 4808668"/>
              <a:gd name="connsiteY72" fmla="*/ 1886175 h 2043953"/>
              <a:gd name="connsiteX73" fmla="*/ 4256442 w 4808668"/>
              <a:gd name="connsiteY73" fmla="*/ 1886175 h 2043953"/>
              <a:gd name="connsiteX74" fmla="*/ 4256442 w 4808668"/>
              <a:gd name="connsiteY74" fmla="*/ 1936377 h 2043953"/>
              <a:gd name="connsiteX75" fmla="*/ 4367605 w 4808668"/>
              <a:gd name="connsiteY75" fmla="*/ 1936377 h 2043953"/>
              <a:gd name="connsiteX76" fmla="*/ 4367605 w 4808668"/>
              <a:gd name="connsiteY76" fmla="*/ 1968650 h 2043953"/>
              <a:gd name="connsiteX77" fmla="*/ 4615031 w 4808668"/>
              <a:gd name="connsiteY77" fmla="*/ 1968650 h 2043953"/>
              <a:gd name="connsiteX78" fmla="*/ 4615031 w 4808668"/>
              <a:gd name="connsiteY78" fmla="*/ 2043953 h 2043953"/>
              <a:gd name="connsiteX79" fmla="*/ 4808668 w 4808668"/>
              <a:gd name="connsiteY79" fmla="*/ 2043953 h 204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808668" h="2043953">
                <a:moveTo>
                  <a:pt x="0" y="0"/>
                </a:moveTo>
                <a:lnTo>
                  <a:pt x="207981" y="0"/>
                </a:lnTo>
                <a:lnTo>
                  <a:pt x="207981" y="46617"/>
                </a:lnTo>
                <a:lnTo>
                  <a:pt x="344245" y="46617"/>
                </a:lnTo>
                <a:lnTo>
                  <a:pt x="344245" y="103991"/>
                </a:lnTo>
                <a:lnTo>
                  <a:pt x="448235" y="103991"/>
                </a:lnTo>
                <a:lnTo>
                  <a:pt x="448235" y="143436"/>
                </a:lnTo>
                <a:lnTo>
                  <a:pt x="638287" y="143436"/>
                </a:lnTo>
                <a:lnTo>
                  <a:pt x="638287" y="190052"/>
                </a:lnTo>
                <a:lnTo>
                  <a:pt x="753035" y="190052"/>
                </a:lnTo>
                <a:lnTo>
                  <a:pt x="753035" y="251012"/>
                </a:lnTo>
                <a:lnTo>
                  <a:pt x="792480" y="251012"/>
                </a:lnTo>
                <a:lnTo>
                  <a:pt x="792480" y="358589"/>
                </a:lnTo>
                <a:lnTo>
                  <a:pt x="839097" y="358589"/>
                </a:lnTo>
                <a:lnTo>
                  <a:pt x="839097" y="441064"/>
                </a:lnTo>
                <a:lnTo>
                  <a:pt x="943087" y="441064"/>
                </a:lnTo>
                <a:lnTo>
                  <a:pt x="943087" y="534297"/>
                </a:lnTo>
                <a:lnTo>
                  <a:pt x="1029148" y="534297"/>
                </a:lnTo>
                <a:lnTo>
                  <a:pt x="1029148" y="609600"/>
                </a:lnTo>
                <a:lnTo>
                  <a:pt x="1111624" y="609600"/>
                </a:lnTo>
                <a:lnTo>
                  <a:pt x="1111624" y="666975"/>
                </a:lnTo>
                <a:lnTo>
                  <a:pt x="1172584" y="666975"/>
                </a:lnTo>
                <a:lnTo>
                  <a:pt x="1172584" y="717177"/>
                </a:lnTo>
                <a:lnTo>
                  <a:pt x="1287332" y="717177"/>
                </a:lnTo>
                <a:lnTo>
                  <a:pt x="1287332" y="821168"/>
                </a:lnTo>
                <a:lnTo>
                  <a:pt x="1373393" y="821168"/>
                </a:lnTo>
                <a:lnTo>
                  <a:pt x="1373393" y="864198"/>
                </a:lnTo>
                <a:lnTo>
                  <a:pt x="1488141" y="864198"/>
                </a:lnTo>
                <a:lnTo>
                  <a:pt x="1488141" y="910815"/>
                </a:lnTo>
                <a:lnTo>
                  <a:pt x="1556273" y="910815"/>
                </a:lnTo>
                <a:lnTo>
                  <a:pt x="1556273" y="953845"/>
                </a:lnTo>
                <a:lnTo>
                  <a:pt x="1667435" y="953845"/>
                </a:lnTo>
                <a:lnTo>
                  <a:pt x="1667435" y="993290"/>
                </a:lnTo>
                <a:lnTo>
                  <a:pt x="1914861" y="993290"/>
                </a:lnTo>
                <a:lnTo>
                  <a:pt x="1914861" y="1075765"/>
                </a:lnTo>
                <a:lnTo>
                  <a:pt x="1979407" y="1075765"/>
                </a:lnTo>
                <a:lnTo>
                  <a:pt x="1979407" y="1158240"/>
                </a:lnTo>
                <a:lnTo>
                  <a:pt x="2029609" y="1158240"/>
                </a:lnTo>
                <a:lnTo>
                  <a:pt x="2029609" y="1204857"/>
                </a:lnTo>
                <a:lnTo>
                  <a:pt x="2126428" y="1204857"/>
                </a:lnTo>
                <a:lnTo>
                  <a:pt x="2126428" y="1244302"/>
                </a:lnTo>
                <a:lnTo>
                  <a:pt x="2226833" y="1244302"/>
                </a:lnTo>
                <a:lnTo>
                  <a:pt x="2226833" y="1294504"/>
                </a:lnTo>
                <a:lnTo>
                  <a:pt x="2291379" y="1294504"/>
                </a:lnTo>
                <a:lnTo>
                  <a:pt x="2291379" y="1398495"/>
                </a:lnTo>
                <a:lnTo>
                  <a:pt x="2348753" y="1398495"/>
                </a:lnTo>
                <a:lnTo>
                  <a:pt x="2348753" y="1455869"/>
                </a:lnTo>
                <a:lnTo>
                  <a:pt x="2574664" y="1455869"/>
                </a:lnTo>
                <a:lnTo>
                  <a:pt x="2574664" y="1491728"/>
                </a:lnTo>
                <a:lnTo>
                  <a:pt x="2678654" y="1491728"/>
                </a:lnTo>
                <a:lnTo>
                  <a:pt x="2678654" y="1531172"/>
                </a:lnTo>
                <a:lnTo>
                  <a:pt x="2893807" y="1531172"/>
                </a:lnTo>
                <a:lnTo>
                  <a:pt x="2893807" y="1570617"/>
                </a:lnTo>
                <a:lnTo>
                  <a:pt x="2958353" y="1570617"/>
                </a:lnTo>
                <a:lnTo>
                  <a:pt x="2958353" y="1620819"/>
                </a:lnTo>
                <a:lnTo>
                  <a:pt x="3033657" y="1620819"/>
                </a:lnTo>
                <a:lnTo>
                  <a:pt x="3033657" y="1656678"/>
                </a:lnTo>
                <a:lnTo>
                  <a:pt x="3255981" y="1656678"/>
                </a:lnTo>
                <a:lnTo>
                  <a:pt x="3255981" y="1703295"/>
                </a:lnTo>
                <a:lnTo>
                  <a:pt x="3331285" y="1703295"/>
                </a:lnTo>
                <a:lnTo>
                  <a:pt x="3331285" y="1735568"/>
                </a:lnTo>
                <a:lnTo>
                  <a:pt x="3489064" y="1735568"/>
                </a:lnTo>
                <a:lnTo>
                  <a:pt x="3489064" y="1771426"/>
                </a:lnTo>
                <a:lnTo>
                  <a:pt x="3632499" y="1771426"/>
                </a:lnTo>
                <a:lnTo>
                  <a:pt x="3632499" y="1771426"/>
                </a:lnTo>
                <a:lnTo>
                  <a:pt x="3826137" y="1771426"/>
                </a:lnTo>
                <a:lnTo>
                  <a:pt x="3826137" y="1810871"/>
                </a:lnTo>
                <a:lnTo>
                  <a:pt x="3944471" y="1810871"/>
                </a:lnTo>
                <a:lnTo>
                  <a:pt x="3944471" y="1846730"/>
                </a:lnTo>
                <a:lnTo>
                  <a:pt x="4001845" y="1846730"/>
                </a:lnTo>
                <a:lnTo>
                  <a:pt x="4001845" y="1846730"/>
                </a:lnTo>
                <a:lnTo>
                  <a:pt x="4159624" y="1846730"/>
                </a:lnTo>
                <a:lnTo>
                  <a:pt x="4159624" y="1886175"/>
                </a:lnTo>
                <a:lnTo>
                  <a:pt x="4256442" y="1886175"/>
                </a:lnTo>
                <a:lnTo>
                  <a:pt x="4256442" y="1936377"/>
                </a:lnTo>
                <a:lnTo>
                  <a:pt x="4367605" y="1936377"/>
                </a:lnTo>
                <a:lnTo>
                  <a:pt x="4367605" y="1968650"/>
                </a:lnTo>
                <a:lnTo>
                  <a:pt x="4615031" y="1968650"/>
                </a:lnTo>
                <a:lnTo>
                  <a:pt x="4615031" y="2043953"/>
                </a:lnTo>
                <a:lnTo>
                  <a:pt x="4808668" y="2043953"/>
                </a:lnTo>
              </a:path>
            </a:pathLst>
          </a:custGeom>
          <a:noFill/>
          <a:ln w="28575">
            <a:solidFill>
              <a:schemeClr val="bg1">
                <a:lumMod val="50000"/>
              </a:schemeClr>
            </a:solidFill>
            <a:miter lim="800000"/>
            <a:headEnd/>
            <a:tailEnd/>
          </a:ln>
        </p:spPr>
        <p:txBody>
          <a:bodyPr rtlCol="0" anchor="ctr"/>
          <a:lstStyle/>
          <a:p>
            <a:pPr algn="ctr">
              <a:defRPr/>
            </a:pPr>
            <a:endParaRPr lang="en-US">
              <a:solidFill>
                <a:srgbClr val="FFFFFF"/>
              </a:solidFill>
            </a:endParaRPr>
          </a:p>
        </p:txBody>
      </p:sp>
      <p:sp>
        <p:nvSpPr>
          <p:cNvPr id="13" name="Rectangle 12">
            <a:extLst>
              <a:ext uri="{FF2B5EF4-FFF2-40B4-BE49-F238E27FC236}">
                <a16:creationId xmlns:a16="http://schemas.microsoft.com/office/drawing/2014/main" id="{F1F7882D-6A25-AC84-0830-5C8BB9E5B4EC}"/>
              </a:ext>
            </a:extLst>
          </p:cNvPr>
          <p:cNvSpPr/>
          <p:nvPr/>
        </p:nvSpPr>
        <p:spPr>
          <a:xfrm>
            <a:off x="1024517" y="2113743"/>
            <a:ext cx="4796444" cy="338554"/>
          </a:xfrm>
          <a:prstGeom prst="rect">
            <a:avLst/>
          </a:prstGeom>
        </p:spPr>
        <p:txBody>
          <a:bodyPr wrap="square">
            <a:spAutoFit/>
          </a:bodyPr>
          <a:lstStyle/>
          <a:p>
            <a:pPr algn="ctr" defTabSz="720072">
              <a:defRPr/>
            </a:pPr>
            <a:r>
              <a:rPr lang="de-DE" sz="1600" b="1">
                <a:solidFill>
                  <a:srgbClr val="000000"/>
                </a:solidFill>
                <a:cs typeface="Arial" panose="020B0604020202020204" pitchFamily="34" charset="0"/>
              </a:rPr>
              <a:t>Progression-Free Survival</a:t>
            </a:r>
            <a:endParaRPr lang="de-DE" sz="2400" b="1">
              <a:solidFill>
                <a:srgbClr val="000000"/>
              </a:solidFill>
              <a:cs typeface="Arial" panose="020B0604020202020204" pitchFamily="34" charset="0"/>
            </a:endParaRPr>
          </a:p>
        </p:txBody>
      </p:sp>
      <p:sp>
        <p:nvSpPr>
          <p:cNvPr id="14" name="Rectangle 13">
            <a:extLst>
              <a:ext uri="{FF2B5EF4-FFF2-40B4-BE49-F238E27FC236}">
                <a16:creationId xmlns:a16="http://schemas.microsoft.com/office/drawing/2014/main" id="{FBD93DAF-AD87-C8B7-B97A-0B16EB7157CE}"/>
              </a:ext>
            </a:extLst>
          </p:cNvPr>
          <p:cNvSpPr/>
          <p:nvPr/>
        </p:nvSpPr>
        <p:spPr>
          <a:xfrm>
            <a:off x="1370517" y="5246998"/>
            <a:ext cx="4584690" cy="246221"/>
          </a:xfrm>
          <a:prstGeom prst="rect">
            <a:avLst/>
          </a:prstGeom>
        </p:spPr>
        <p:txBody>
          <a:bodyPr wrap="square" lIns="0" tIns="0" rIns="0" bIns="0">
            <a:spAutoFit/>
          </a:bodyPr>
          <a:lstStyle/>
          <a:p>
            <a:pPr algn="ctr" defTabSz="720072">
              <a:defRPr/>
            </a:pPr>
            <a:r>
              <a:rPr lang="de-DE" sz="1600">
                <a:solidFill>
                  <a:schemeClr val="tx1">
                    <a:lumMod val="75000"/>
                    <a:lumOff val="25000"/>
                  </a:schemeClr>
                </a:solidFill>
                <a:latin typeface="Poppins Medium" panose="00000600000000000000" pitchFamily="2" charset="0"/>
                <a:cs typeface="Poppins Medium" panose="00000600000000000000" pitchFamily="2" charset="0"/>
              </a:rPr>
              <a:t>Mo to Event (PFS) From Randomization</a:t>
            </a:r>
            <a:endParaRPr lang="de-DE" sz="2400">
              <a:solidFill>
                <a:schemeClr val="tx1">
                  <a:lumMod val="75000"/>
                  <a:lumOff val="25000"/>
                </a:schemeClr>
              </a:solidFill>
              <a:latin typeface="Poppins Medium" panose="00000600000000000000" pitchFamily="2" charset="0"/>
              <a:cs typeface="Poppins Medium" panose="00000600000000000000" pitchFamily="2" charset="0"/>
            </a:endParaRPr>
          </a:p>
        </p:txBody>
      </p:sp>
      <p:sp>
        <p:nvSpPr>
          <p:cNvPr id="15" name="Rectangle 14">
            <a:extLst>
              <a:ext uri="{FF2B5EF4-FFF2-40B4-BE49-F238E27FC236}">
                <a16:creationId xmlns:a16="http://schemas.microsoft.com/office/drawing/2014/main" id="{229AF52E-C3FD-258D-03BF-38DBC3D8A971}"/>
              </a:ext>
            </a:extLst>
          </p:cNvPr>
          <p:cNvSpPr/>
          <p:nvPr/>
        </p:nvSpPr>
        <p:spPr>
          <a:xfrm rot="16200000">
            <a:off x="-854418" y="3645658"/>
            <a:ext cx="2488111" cy="246221"/>
          </a:xfrm>
          <a:prstGeom prst="rect">
            <a:avLst/>
          </a:prstGeom>
        </p:spPr>
        <p:txBody>
          <a:bodyPr wrap="square" lIns="0" tIns="0" rIns="0" bIns="0">
            <a:spAutoFit/>
          </a:bodyPr>
          <a:lstStyle/>
          <a:p>
            <a:pPr algn="ctr" defTabSz="720072">
              <a:defRPr/>
            </a:pPr>
            <a:r>
              <a:rPr lang="de-DE" sz="1600">
                <a:solidFill>
                  <a:schemeClr val="tx1">
                    <a:lumMod val="75000"/>
                    <a:lumOff val="25000"/>
                  </a:schemeClr>
                </a:solidFill>
                <a:latin typeface="Poppins Medium" panose="00000600000000000000" pitchFamily="2" charset="0"/>
                <a:cs typeface="Poppins Medium" panose="00000600000000000000" pitchFamily="2" charset="0"/>
              </a:rPr>
              <a:t>PFS (%)</a:t>
            </a:r>
            <a:endParaRPr lang="de-DE" sz="2400">
              <a:solidFill>
                <a:schemeClr val="tx1">
                  <a:lumMod val="75000"/>
                  <a:lumOff val="25000"/>
                </a:schemeClr>
              </a:solidFill>
              <a:latin typeface="Poppins Medium" panose="00000600000000000000" pitchFamily="2" charset="0"/>
              <a:cs typeface="Poppins Medium" panose="00000600000000000000" pitchFamily="2" charset="0"/>
            </a:endParaRPr>
          </a:p>
        </p:txBody>
      </p:sp>
      <p:grpSp>
        <p:nvGrpSpPr>
          <p:cNvPr id="16" name="Group 15">
            <a:extLst>
              <a:ext uri="{FF2B5EF4-FFF2-40B4-BE49-F238E27FC236}">
                <a16:creationId xmlns:a16="http://schemas.microsoft.com/office/drawing/2014/main" id="{4422FA0D-7F90-1B2E-911F-6843697D7560}"/>
              </a:ext>
            </a:extLst>
          </p:cNvPr>
          <p:cNvGrpSpPr/>
          <p:nvPr/>
        </p:nvGrpSpPr>
        <p:grpSpPr>
          <a:xfrm>
            <a:off x="1997667" y="4296371"/>
            <a:ext cx="2988545" cy="584775"/>
            <a:chOff x="1852535" y="4129300"/>
            <a:chExt cx="2988545" cy="584775"/>
          </a:xfrm>
        </p:grpSpPr>
        <p:sp>
          <p:nvSpPr>
            <p:cNvPr id="17" name="Rectangle 16">
              <a:extLst>
                <a:ext uri="{FF2B5EF4-FFF2-40B4-BE49-F238E27FC236}">
                  <a16:creationId xmlns:a16="http://schemas.microsoft.com/office/drawing/2014/main" id="{36432557-8F99-12CF-866E-26B124B45242}"/>
                </a:ext>
              </a:extLst>
            </p:cNvPr>
            <p:cNvSpPr/>
            <p:nvPr/>
          </p:nvSpPr>
          <p:spPr>
            <a:xfrm>
              <a:off x="2095624" y="4129300"/>
              <a:ext cx="2745456" cy="584775"/>
            </a:xfrm>
            <a:prstGeom prst="rect">
              <a:avLst/>
            </a:prstGeom>
          </p:spPr>
          <p:txBody>
            <a:bodyPr wrap="square">
              <a:spAutoFit/>
            </a:bodyPr>
            <a:lstStyle/>
            <a:p>
              <a:pPr marL="0" marR="0" lvl="0" indent="0" defTabSz="720072" eaLnBrk="1" fontAlgn="auto" latinLnBrk="0" hangingPunct="1">
                <a:lnSpc>
                  <a:spcPct val="100000"/>
                </a:lnSpc>
                <a:spcBef>
                  <a:spcPts val="0"/>
                </a:spcBef>
                <a:spcAft>
                  <a:spcPts val="0"/>
                </a:spcAft>
                <a:buClrTx/>
                <a:buSzTx/>
                <a:buFontTx/>
                <a:buNone/>
                <a:tabLst/>
                <a:defRPr/>
              </a:pPr>
              <a:r>
                <a:rPr kumimoji="0" lang="de-DE" sz="1600" b="0" i="0" u="none" strike="noStrike" kern="0" cap="none" spc="0" normalizeH="0" baseline="0" noProof="0">
                  <a:ln>
                    <a:noFill/>
                  </a:ln>
                  <a:solidFill>
                    <a:srgbClr val="000000"/>
                  </a:solidFill>
                  <a:effectLst/>
                  <a:uLnTx/>
                  <a:uFillTx/>
                  <a:cs typeface="Arial" panose="020B0604020202020204" pitchFamily="34" charset="0"/>
                </a:rPr>
                <a:t>Ven + Obin</a:t>
              </a:r>
            </a:p>
            <a:p>
              <a:pPr marL="0" marR="0" lvl="0" indent="0" defTabSz="720072" eaLnBrk="1" fontAlgn="auto" latinLnBrk="0" hangingPunct="1">
                <a:lnSpc>
                  <a:spcPct val="100000"/>
                </a:lnSpc>
                <a:spcBef>
                  <a:spcPts val="0"/>
                </a:spcBef>
                <a:spcAft>
                  <a:spcPts val="0"/>
                </a:spcAft>
                <a:buClrTx/>
                <a:buSzTx/>
                <a:buFontTx/>
                <a:buNone/>
                <a:tabLst/>
                <a:defRPr/>
              </a:pPr>
              <a:r>
                <a:rPr kumimoji="0" lang="de-DE" sz="1600" b="0" i="0" u="none" strike="noStrike" kern="0" cap="none" spc="0" normalizeH="0" baseline="0" noProof="0">
                  <a:ln>
                    <a:noFill/>
                  </a:ln>
                  <a:solidFill>
                    <a:srgbClr val="000000"/>
                  </a:solidFill>
                  <a:effectLst/>
                  <a:uLnTx/>
                  <a:uFillTx/>
                  <a:cs typeface="Arial" panose="020B0604020202020204" pitchFamily="34" charset="0"/>
                </a:rPr>
                <a:t>Clb + Obin</a:t>
              </a:r>
              <a:endParaRPr kumimoji="0" lang="de-DE" sz="2400" b="0" i="0" u="none" strike="noStrike" kern="0" cap="none" spc="0" normalizeH="0" baseline="0" noProof="0">
                <a:ln>
                  <a:noFill/>
                </a:ln>
                <a:solidFill>
                  <a:srgbClr val="000000"/>
                </a:solidFill>
                <a:effectLst/>
                <a:uLnTx/>
                <a:uFillTx/>
                <a:cs typeface="Arial" panose="020B0604020202020204" pitchFamily="34" charset="0"/>
              </a:endParaRPr>
            </a:p>
          </p:txBody>
        </p:sp>
        <p:cxnSp>
          <p:nvCxnSpPr>
            <p:cNvPr id="18" name="Straight Connector 17">
              <a:extLst>
                <a:ext uri="{FF2B5EF4-FFF2-40B4-BE49-F238E27FC236}">
                  <a16:creationId xmlns:a16="http://schemas.microsoft.com/office/drawing/2014/main" id="{3D82DCB3-EB08-A900-1708-74303DA06D37}"/>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6B908AE-BD7A-8E6E-3BF9-6CBE62BB9F79}"/>
                </a:ext>
              </a:extLst>
            </p:cNvPr>
            <p:cNvCxnSpPr>
              <a:cxnSpLocks/>
            </p:cNvCxnSpPr>
            <p:nvPr/>
          </p:nvCxnSpPr>
          <p:spPr bwMode="auto">
            <a:xfrm>
              <a:off x="1852535" y="4553723"/>
              <a:ext cx="262015" cy="0"/>
            </a:xfrm>
            <a:prstGeom prst="line">
              <a:avLst/>
            </a:prstGeom>
            <a:noFill/>
            <a:ln w="28575" cap="flat" cmpd="sng" algn="ctr">
              <a:solidFill>
                <a:schemeClr val="bg1">
                  <a:lumMod val="50000"/>
                </a:schemeClr>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7675B1B9-01D3-ED8A-7F84-3CB78D7A1E55}"/>
              </a:ext>
            </a:extLst>
          </p:cNvPr>
          <p:cNvGrpSpPr/>
          <p:nvPr/>
        </p:nvGrpSpPr>
        <p:grpSpPr>
          <a:xfrm>
            <a:off x="383129" y="2453976"/>
            <a:ext cx="523871" cy="2630646"/>
            <a:chOff x="394571" y="2329650"/>
            <a:chExt cx="523871" cy="2630646"/>
          </a:xfrm>
        </p:grpSpPr>
        <p:sp>
          <p:nvSpPr>
            <p:cNvPr id="21" name="Rectangle 20">
              <a:extLst>
                <a:ext uri="{FF2B5EF4-FFF2-40B4-BE49-F238E27FC236}">
                  <a16:creationId xmlns:a16="http://schemas.microsoft.com/office/drawing/2014/main" id="{577B1423-CE56-4EC1-40E3-590551786F03}"/>
                </a:ext>
              </a:extLst>
            </p:cNvPr>
            <p:cNvSpPr/>
            <p:nvPr/>
          </p:nvSpPr>
          <p:spPr>
            <a:xfrm>
              <a:off x="394571" y="2329650"/>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100</a:t>
              </a:r>
              <a:endParaRPr lang="de-DE" sz="2400">
                <a:solidFill>
                  <a:srgbClr val="000000"/>
                </a:solidFill>
                <a:cs typeface="Arial" panose="020B0604020202020204" pitchFamily="34" charset="0"/>
              </a:endParaRPr>
            </a:p>
          </p:txBody>
        </p:sp>
        <p:sp>
          <p:nvSpPr>
            <p:cNvPr id="22" name="Rectangle 21">
              <a:extLst>
                <a:ext uri="{FF2B5EF4-FFF2-40B4-BE49-F238E27FC236}">
                  <a16:creationId xmlns:a16="http://schemas.microsoft.com/office/drawing/2014/main" id="{0D1C3822-056B-9525-0A97-722F70BA9642}"/>
                </a:ext>
              </a:extLst>
            </p:cNvPr>
            <p:cNvSpPr/>
            <p:nvPr/>
          </p:nvSpPr>
          <p:spPr>
            <a:xfrm>
              <a:off x="394571" y="2806534"/>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80</a:t>
              </a:r>
              <a:endParaRPr lang="de-DE" sz="2400">
                <a:solidFill>
                  <a:srgbClr val="000000"/>
                </a:solidFill>
                <a:cs typeface="Arial" panose="020B0604020202020204" pitchFamily="34" charset="0"/>
              </a:endParaRPr>
            </a:p>
          </p:txBody>
        </p:sp>
        <p:sp>
          <p:nvSpPr>
            <p:cNvPr id="23" name="Rectangle 22">
              <a:extLst>
                <a:ext uri="{FF2B5EF4-FFF2-40B4-BE49-F238E27FC236}">
                  <a16:creationId xmlns:a16="http://schemas.microsoft.com/office/drawing/2014/main" id="{036CA116-C54A-982D-0E17-6627BC821412}"/>
                </a:ext>
              </a:extLst>
            </p:cNvPr>
            <p:cNvSpPr/>
            <p:nvPr/>
          </p:nvSpPr>
          <p:spPr>
            <a:xfrm>
              <a:off x="394571" y="3283418"/>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60</a:t>
              </a:r>
              <a:endParaRPr lang="de-DE" sz="2400">
                <a:solidFill>
                  <a:srgbClr val="000000"/>
                </a:solidFill>
                <a:cs typeface="Arial" panose="020B0604020202020204" pitchFamily="34" charset="0"/>
              </a:endParaRPr>
            </a:p>
          </p:txBody>
        </p:sp>
        <p:sp>
          <p:nvSpPr>
            <p:cNvPr id="24" name="Rectangle 23">
              <a:extLst>
                <a:ext uri="{FF2B5EF4-FFF2-40B4-BE49-F238E27FC236}">
                  <a16:creationId xmlns:a16="http://schemas.microsoft.com/office/drawing/2014/main" id="{79835756-6D21-43FD-C334-73E60666FCCA}"/>
                </a:ext>
              </a:extLst>
            </p:cNvPr>
            <p:cNvSpPr/>
            <p:nvPr/>
          </p:nvSpPr>
          <p:spPr>
            <a:xfrm>
              <a:off x="394571" y="3760303"/>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40</a:t>
              </a:r>
              <a:endParaRPr lang="de-DE" sz="2400">
                <a:solidFill>
                  <a:srgbClr val="000000"/>
                </a:solidFill>
                <a:cs typeface="Arial" panose="020B0604020202020204" pitchFamily="34" charset="0"/>
              </a:endParaRPr>
            </a:p>
          </p:txBody>
        </p:sp>
        <p:sp>
          <p:nvSpPr>
            <p:cNvPr id="25" name="Rectangle 24">
              <a:extLst>
                <a:ext uri="{FF2B5EF4-FFF2-40B4-BE49-F238E27FC236}">
                  <a16:creationId xmlns:a16="http://schemas.microsoft.com/office/drawing/2014/main" id="{2336C22F-86B6-C2C6-ADC9-514E58EDA428}"/>
                </a:ext>
              </a:extLst>
            </p:cNvPr>
            <p:cNvSpPr/>
            <p:nvPr/>
          </p:nvSpPr>
          <p:spPr>
            <a:xfrm>
              <a:off x="394571" y="4237188"/>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20</a:t>
              </a:r>
              <a:endParaRPr lang="de-DE" sz="2400">
                <a:solidFill>
                  <a:srgbClr val="000000"/>
                </a:solidFill>
                <a:cs typeface="Arial" panose="020B0604020202020204" pitchFamily="34" charset="0"/>
              </a:endParaRPr>
            </a:p>
          </p:txBody>
        </p:sp>
        <p:sp>
          <p:nvSpPr>
            <p:cNvPr id="26" name="Rectangle 25">
              <a:extLst>
                <a:ext uri="{FF2B5EF4-FFF2-40B4-BE49-F238E27FC236}">
                  <a16:creationId xmlns:a16="http://schemas.microsoft.com/office/drawing/2014/main" id="{88F38B4B-4A0E-FB37-99E3-E71162E9074B}"/>
                </a:ext>
              </a:extLst>
            </p:cNvPr>
            <p:cNvSpPr/>
            <p:nvPr/>
          </p:nvSpPr>
          <p:spPr>
            <a:xfrm>
              <a:off x="394571" y="4714075"/>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0</a:t>
              </a:r>
              <a:endParaRPr lang="de-DE" sz="2400">
                <a:solidFill>
                  <a:srgbClr val="000000"/>
                </a:solidFill>
                <a:cs typeface="Arial" panose="020B0604020202020204" pitchFamily="34" charset="0"/>
              </a:endParaRPr>
            </a:p>
          </p:txBody>
        </p:sp>
      </p:grpSp>
      <p:sp>
        <p:nvSpPr>
          <p:cNvPr id="27" name="Freeform 48">
            <a:extLst>
              <a:ext uri="{FF2B5EF4-FFF2-40B4-BE49-F238E27FC236}">
                <a16:creationId xmlns:a16="http://schemas.microsoft.com/office/drawing/2014/main" id="{CBC4ED5B-7D1A-0625-6E3D-05622FD122D0}"/>
              </a:ext>
            </a:extLst>
          </p:cNvPr>
          <p:cNvSpPr/>
          <p:nvPr/>
        </p:nvSpPr>
        <p:spPr bwMode="auto">
          <a:xfrm>
            <a:off x="1004558" y="2530976"/>
            <a:ext cx="4831758"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grpSp>
        <p:nvGrpSpPr>
          <p:cNvPr id="28" name="Group 27">
            <a:extLst>
              <a:ext uri="{FF2B5EF4-FFF2-40B4-BE49-F238E27FC236}">
                <a16:creationId xmlns:a16="http://schemas.microsoft.com/office/drawing/2014/main" id="{D0B3204B-F9E4-6144-312F-63B40238F751}"/>
              </a:ext>
            </a:extLst>
          </p:cNvPr>
          <p:cNvGrpSpPr/>
          <p:nvPr/>
        </p:nvGrpSpPr>
        <p:grpSpPr>
          <a:xfrm rot="16200000">
            <a:off x="-216082" y="3725384"/>
            <a:ext cx="2385103" cy="82296"/>
            <a:chOff x="1697919" y="4832239"/>
            <a:chExt cx="3615971" cy="82296"/>
          </a:xfrm>
        </p:grpSpPr>
        <p:cxnSp>
          <p:nvCxnSpPr>
            <p:cNvPr id="29" name="Straight Connector 28">
              <a:extLst>
                <a:ext uri="{FF2B5EF4-FFF2-40B4-BE49-F238E27FC236}">
                  <a16:creationId xmlns:a16="http://schemas.microsoft.com/office/drawing/2014/main" id="{64F190B5-4083-42B2-2B4A-F0B7C868E64A}"/>
                </a:ext>
              </a:extLst>
            </p:cNvPr>
            <p:cNvCxnSpPr>
              <a:cxnSpLocks/>
            </p:cNvCxnSpPr>
            <p:nvPr/>
          </p:nvCxnSpPr>
          <p:spPr bwMode="auto">
            <a:xfrm>
              <a:off x="1697919"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D387DAC-50FB-85A7-AB65-C3720C262AA0}"/>
                </a:ext>
              </a:extLst>
            </p:cNvPr>
            <p:cNvCxnSpPr>
              <a:cxnSpLocks/>
            </p:cNvCxnSpPr>
            <p:nvPr/>
          </p:nvCxnSpPr>
          <p:spPr bwMode="auto">
            <a:xfrm>
              <a:off x="2421113"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024EAED-938A-6FDA-52BC-D6E1F486A2CC}"/>
                </a:ext>
              </a:extLst>
            </p:cNvPr>
            <p:cNvCxnSpPr>
              <a:cxnSpLocks/>
            </p:cNvCxnSpPr>
            <p:nvPr/>
          </p:nvCxnSpPr>
          <p:spPr bwMode="auto">
            <a:xfrm>
              <a:off x="3144307"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749F9D6-967D-FE42-FB4F-C457DB100CB9}"/>
                </a:ext>
              </a:extLst>
            </p:cNvPr>
            <p:cNvCxnSpPr>
              <a:cxnSpLocks/>
            </p:cNvCxnSpPr>
            <p:nvPr/>
          </p:nvCxnSpPr>
          <p:spPr bwMode="auto">
            <a:xfrm>
              <a:off x="3867501"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688A93D7-87A2-34A9-1991-0D0AD7A8567C}"/>
                </a:ext>
              </a:extLst>
            </p:cNvPr>
            <p:cNvCxnSpPr>
              <a:cxnSpLocks/>
            </p:cNvCxnSpPr>
            <p:nvPr/>
          </p:nvCxnSpPr>
          <p:spPr bwMode="auto">
            <a:xfrm>
              <a:off x="4590695"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55A4577F-5FFD-3633-3A73-6AE86BDFDA96}"/>
                </a:ext>
              </a:extLst>
            </p:cNvPr>
            <p:cNvCxnSpPr>
              <a:cxnSpLocks/>
            </p:cNvCxnSpPr>
            <p:nvPr/>
          </p:nvCxnSpPr>
          <p:spPr bwMode="auto">
            <a:xfrm>
              <a:off x="5313890" y="4832239"/>
              <a:ext cx="0" cy="82296"/>
            </a:xfrm>
            <a:prstGeom prst="line">
              <a:avLst/>
            </a:prstGeom>
            <a:noFill/>
            <a:ln w="28575" cap="flat" cmpd="sng" algn="ctr">
              <a:solidFill>
                <a:srgbClr val="000000"/>
              </a:solidFill>
              <a:prstDash val="solid"/>
              <a:round/>
              <a:headEnd type="none" w="med" len="med"/>
              <a:tailEnd type="none" w="med" len="med"/>
            </a:ln>
            <a:effectLst/>
          </p:spPr>
        </p:cxnSp>
      </p:grpSp>
      <p:sp>
        <p:nvSpPr>
          <p:cNvPr id="35" name="Rectangle 34">
            <a:extLst>
              <a:ext uri="{FF2B5EF4-FFF2-40B4-BE49-F238E27FC236}">
                <a16:creationId xmlns:a16="http://schemas.microsoft.com/office/drawing/2014/main" id="{2F21DCC8-BB95-9AE6-824C-3235571836D0}"/>
              </a:ext>
            </a:extLst>
          </p:cNvPr>
          <p:cNvSpPr/>
          <p:nvPr/>
        </p:nvSpPr>
        <p:spPr>
          <a:xfrm rot="16200000">
            <a:off x="820440" y="3782146"/>
            <a:ext cx="1423557" cy="184666"/>
          </a:xfrm>
          <a:prstGeom prst="rect">
            <a:avLst/>
          </a:prstGeom>
        </p:spPr>
        <p:txBody>
          <a:bodyPr wrap="square" lIns="0" tIns="0" rIns="0" bIns="0">
            <a:spAutoFit/>
          </a:bodyPr>
          <a:lstStyle/>
          <a:p>
            <a:pPr algn="ctr" defTabSz="720072">
              <a:defRPr/>
            </a:pPr>
            <a:r>
              <a:rPr lang="de-DE" sz="1200">
                <a:solidFill>
                  <a:srgbClr val="000000"/>
                </a:solidFill>
                <a:cs typeface="Arial" panose="020B0604020202020204" pitchFamily="34" charset="0"/>
              </a:rPr>
              <a:t>End of treatment</a:t>
            </a:r>
            <a:endParaRPr lang="de-DE">
              <a:solidFill>
                <a:srgbClr val="000000"/>
              </a:solidFill>
              <a:cs typeface="Arial" panose="020B0604020202020204" pitchFamily="34" charset="0"/>
            </a:endParaRPr>
          </a:p>
        </p:txBody>
      </p:sp>
      <p:cxnSp>
        <p:nvCxnSpPr>
          <p:cNvPr id="36" name="Straight Connector 35">
            <a:extLst>
              <a:ext uri="{FF2B5EF4-FFF2-40B4-BE49-F238E27FC236}">
                <a16:creationId xmlns:a16="http://schemas.microsoft.com/office/drawing/2014/main" id="{DC64FA5F-4B94-19F8-33DC-28459F4EF6FE}"/>
              </a:ext>
            </a:extLst>
          </p:cNvPr>
          <p:cNvCxnSpPr>
            <a:cxnSpLocks/>
          </p:cNvCxnSpPr>
          <p:nvPr/>
        </p:nvCxnSpPr>
        <p:spPr bwMode="auto">
          <a:xfrm flipH="1">
            <a:off x="1676625" y="2530976"/>
            <a:ext cx="1" cy="2425589"/>
          </a:xfrm>
          <a:prstGeom prst="line">
            <a:avLst/>
          </a:prstGeom>
          <a:noFill/>
          <a:ln w="15875" cap="flat" cmpd="sng" algn="ctr">
            <a:solidFill>
              <a:srgbClr val="000000"/>
            </a:solidFill>
            <a:prstDash val="dash"/>
            <a:round/>
            <a:headEnd type="none" w="med" len="med"/>
            <a:tailEnd type="none" w="med" len="med"/>
          </a:ln>
          <a:effectLst/>
        </p:spPr>
      </p:cxnSp>
      <p:sp>
        <p:nvSpPr>
          <p:cNvPr id="37" name="Rectangle 36">
            <a:extLst>
              <a:ext uri="{FF2B5EF4-FFF2-40B4-BE49-F238E27FC236}">
                <a16:creationId xmlns:a16="http://schemas.microsoft.com/office/drawing/2014/main" id="{9D194DC5-0467-FAEA-A1BA-93DACC03CA39}"/>
              </a:ext>
            </a:extLst>
          </p:cNvPr>
          <p:cNvSpPr/>
          <p:nvPr/>
        </p:nvSpPr>
        <p:spPr>
          <a:xfrm>
            <a:off x="6780425" y="2107480"/>
            <a:ext cx="5028446" cy="338554"/>
          </a:xfrm>
          <a:prstGeom prst="rect">
            <a:avLst/>
          </a:prstGeom>
        </p:spPr>
        <p:txBody>
          <a:bodyPr wrap="square">
            <a:spAutoFit/>
          </a:bodyPr>
          <a:lstStyle/>
          <a:p>
            <a:pPr algn="ctr" defTabSz="720072">
              <a:defRPr/>
            </a:pPr>
            <a:r>
              <a:rPr lang="de-DE" sz="1600" b="1">
                <a:solidFill>
                  <a:srgbClr val="000000"/>
                </a:solidFill>
                <a:cs typeface="Arial" panose="020B0604020202020204" pitchFamily="34" charset="0"/>
              </a:rPr>
              <a:t>Overall Survival</a:t>
            </a:r>
            <a:endParaRPr lang="de-DE" sz="2400" b="1">
              <a:solidFill>
                <a:srgbClr val="000000"/>
              </a:solidFill>
              <a:cs typeface="Arial" panose="020B0604020202020204" pitchFamily="34" charset="0"/>
            </a:endParaRPr>
          </a:p>
        </p:txBody>
      </p:sp>
      <p:sp>
        <p:nvSpPr>
          <p:cNvPr id="38" name="Rectangle 37">
            <a:extLst>
              <a:ext uri="{FF2B5EF4-FFF2-40B4-BE49-F238E27FC236}">
                <a16:creationId xmlns:a16="http://schemas.microsoft.com/office/drawing/2014/main" id="{DCA8E6BD-CB50-103E-E660-D66B197C7DC6}"/>
              </a:ext>
            </a:extLst>
          </p:cNvPr>
          <p:cNvSpPr/>
          <p:nvPr/>
        </p:nvSpPr>
        <p:spPr>
          <a:xfrm>
            <a:off x="7002635" y="5240785"/>
            <a:ext cx="4584690" cy="246221"/>
          </a:xfrm>
          <a:prstGeom prst="rect">
            <a:avLst/>
          </a:prstGeom>
        </p:spPr>
        <p:txBody>
          <a:bodyPr wrap="square" lIns="0" tIns="0" rIns="0" bIns="0">
            <a:spAutoFit/>
          </a:bodyPr>
          <a:lstStyle/>
          <a:p>
            <a:pPr algn="ctr" defTabSz="720072">
              <a:defRPr/>
            </a:pPr>
            <a:r>
              <a:rPr lang="de-DE" sz="1600">
                <a:solidFill>
                  <a:schemeClr val="tx1">
                    <a:lumMod val="75000"/>
                    <a:lumOff val="25000"/>
                  </a:schemeClr>
                </a:solidFill>
                <a:latin typeface="Poppins Medium" panose="00000600000000000000" pitchFamily="2" charset="0"/>
                <a:cs typeface="Poppins Medium" panose="00000600000000000000" pitchFamily="2" charset="0"/>
              </a:rPr>
              <a:t>Mo to Event (OS) From Randomization</a:t>
            </a:r>
            <a:endParaRPr lang="de-DE" sz="2400">
              <a:solidFill>
                <a:schemeClr val="tx1">
                  <a:lumMod val="75000"/>
                  <a:lumOff val="25000"/>
                </a:schemeClr>
              </a:solidFill>
              <a:latin typeface="Poppins Medium" panose="00000600000000000000" pitchFamily="2" charset="0"/>
              <a:cs typeface="Poppins Medium" panose="00000600000000000000" pitchFamily="2" charset="0"/>
            </a:endParaRPr>
          </a:p>
        </p:txBody>
      </p:sp>
      <p:sp>
        <p:nvSpPr>
          <p:cNvPr id="39" name="Rectangle 38">
            <a:extLst>
              <a:ext uri="{FF2B5EF4-FFF2-40B4-BE49-F238E27FC236}">
                <a16:creationId xmlns:a16="http://schemas.microsoft.com/office/drawing/2014/main" id="{16CE7454-E20A-80A1-37DF-B85598496AE8}"/>
              </a:ext>
            </a:extLst>
          </p:cNvPr>
          <p:cNvSpPr/>
          <p:nvPr/>
        </p:nvSpPr>
        <p:spPr>
          <a:xfrm rot="16200000">
            <a:off x="4984844" y="3610834"/>
            <a:ext cx="2403755" cy="246221"/>
          </a:xfrm>
          <a:prstGeom prst="rect">
            <a:avLst/>
          </a:prstGeom>
        </p:spPr>
        <p:txBody>
          <a:bodyPr wrap="square" lIns="0" tIns="0" rIns="0" bIns="0">
            <a:spAutoFit/>
          </a:bodyPr>
          <a:lstStyle/>
          <a:p>
            <a:pPr algn="ctr" defTabSz="720072">
              <a:defRPr/>
            </a:pPr>
            <a:r>
              <a:rPr lang="de-DE" sz="1600">
                <a:solidFill>
                  <a:schemeClr val="tx1">
                    <a:lumMod val="75000"/>
                    <a:lumOff val="25000"/>
                  </a:schemeClr>
                </a:solidFill>
                <a:latin typeface="Poppins Medium" panose="00000600000000000000" pitchFamily="2" charset="0"/>
                <a:cs typeface="Poppins Medium" panose="00000600000000000000" pitchFamily="2" charset="0"/>
              </a:rPr>
              <a:t>OS (%)</a:t>
            </a:r>
            <a:endParaRPr lang="de-DE" sz="2400">
              <a:solidFill>
                <a:schemeClr val="tx1">
                  <a:lumMod val="75000"/>
                  <a:lumOff val="25000"/>
                </a:schemeClr>
              </a:solidFill>
              <a:latin typeface="Poppins Medium" panose="00000600000000000000" pitchFamily="2" charset="0"/>
              <a:cs typeface="Poppins Medium" panose="00000600000000000000" pitchFamily="2" charset="0"/>
            </a:endParaRPr>
          </a:p>
        </p:txBody>
      </p:sp>
      <p:grpSp>
        <p:nvGrpSpPr>
          <p:cNvPr id="40" name="Group 39">
            <a:extLst>
              <a:ext uri="{FF2B5EF4-FFF2-40B4-BE49-F238E27FC236}">
                <a16:creationId xmlns:a16="http://schemas.microsoft.com/office/drawing/2014/main" id="{E9C7D3E7-59D1-9B5D-F45B-5C414EA528B8}"/>
              </a:ext>
            </a:extLst>
          </p:cNvPr>
          <p:cNvGrpSpPr/>
          <p:nvPr/>
        </p:nvGrpSpPr>
        <p:grpSpPr>
          <a:xfrm>
            <a:off x="6140320" y="2447713"/>
            <a:ext cx="523871" cy="2630646"/>
            <a:chOff x="394571" y="2329650"/>
            <a:chExt cx="523871" cy="2630646"/>
          </a:xfrm>
        </p:grpSpPr>
        <p:sp>
          <p:nvSpPr>
            <p:cNvPr id="41" name="Rectangle 40">
              <a:extLst>
                <a:ext uri="{FF2B5EF4-FFF2-40B4-BE49-F238E27FC236}">
                  <a16:creationId xmlns:a16="http://schemas.microsoft.com/office/drawing/2014/main" id="{B4F66480-8E19-23D9-D784-997384EBFD6A}"/>
                </a:ext>
              </a:extLst>
            </p:cNvPr>
            <p:cNvSpPr/>
            <p:nvPr/>
          </p:nvSpPr>
          <p:spPr>
            <a:xfrm>
              <a:off x="394571" y="2329650"/>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100</a:t>
              </a:r>
              <a:endParaRPr lang="de-DE" sz="2400">
                <a:solidFill>
                  <a:srgbClr val="000000"/>
                </a:solidFill>
                <a:cs typeface="Arial" panose="020B0604020202020204" pitchFamily="34" charset="0"/>
              </a:endParaRPr>
            </a:p>
          </p:txBody>
        </p:sp>
        <p:sp>
          <p:nvSpPr>
            <p:cNvPr id="42" name="Rectangle 41">
              <a:extLst>
                <a:ext uri="{FF2B5EF4-FFF2-40B4-BE49-F238E27FC236}">
                  <a16:creationId xmlns:a16="http://schemas.microsoft.com/office/drawing/2014/main" id="{B30C0DDE-ABEA-03B6-F5EE-C46949078F3E}"/>
                </a:ext>
              </a:extLst>
            </p:cNvPr>
            <p:cNvSpPr/>
            <p:nvPr/>
          </p:nvSpPr>
          <p:spPr>
            <a:xfrm>
              <a:off x="394571" y="2806534"/>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80</a:t>
              </a:r>
              <a:endParaRPr lang="de-DE" sz="2400">
                <a:solidFill>
                  <a:srgbClr val="000000"/>
                </a:solidFill>
                <a:cs typeface="Arial" panose="020B0604020202020204" pitchFamily="34" charset="0"/>
              </a:endParaRPr>
            </a:p>
          </p:txBody>
        </p:sp>
        <p:sp>
          <p:nvSpPr>
            <p:cNvPr id="43" name="Rectangle 42">
              <a:extLst>
                <a:ext uri="{FF2B5EF4-FFF2-40B4-BE49-F238E27FC236}">
                  <a16:creationId xmlns:a16="http://schemas.microsoft.com/office/drawing/2014/main" id="{37E5C8BB-2101-6FEE-C7BE-20C0AB9880AF}"/>
                </a:ext>
              </a:extLst>
            </p:cNvPr>
            <p:cNvSpPr/>
            <p:nvPr/>
          </p:nvSpPr>
          <p:spPr>
            <a:xfrm>
              <a:off x="394571" y="3283418"/>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60</a:t>
              </a:r>
              <a:endParaRPr lang="de-DE" sz="2400">
                <a:solidFill>
                  <a:srgbClr val="000000"/>
                </a:solidFill>
                <a:cs typeface="Arial" panose="020B0604020202020204" pitchFamily="34" charset="0"/>
              </a:endParaRPr>
            </a:p>
          </p:txBody>
        </p:sp>
        <p:sp>
          <p:nvSpPr>
            <p:cNvPr id="44" name="Rectangle 43">
              <a:extLst>
                <a:ext uri="{FF2B5EF4-FFF2-40B4-BE49-F238E27FC236}">
                  <a16:creationId xmlns:a16="http://schemas.microsoft.com/office/drawing/2014/main" id="{75481860-28BE-C51E-A492-B5D6E8D56A7B}"/>
                </a:ext>
              </a:extLst>
            </p:cNvPr>
            <p:cNvSpPr/>
            <p:nvPr/>
          </p:nvSpPr>
          <p:spPr>
            <a:xfrm>
              <a:off x="394571" y="3760303"/>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40</a:t>
              </a:r>
              <a:endParaRPr lang="de-DE" sz="2400">
                <a:solidFill>
                  <a:srgbClr val="000000"/>
                </a:solidFill>
                <a:cs typeface="Arial" panose="020B0604020202020204" pitchFamily="34" charset="0"/>
              </a:endParaRPr>
            </a:p>
          </p:txBody>
        </p:sp>
        <p:sp>
          <p:nvSpPr>
            <p:cNvPr id="45" name="Rectangle 44">
              <a:extLst>
                <a:ext uri="{FF2B5EF4-FFF2-40B4-BE49-F238E27FC236}">
                  <a16:creationId xmlns:a16="http://schemas.microsoft.com/office/drawing/2014/main" id="{2E004B3F-2A4C-3DFA-4384-DADB218A72B9}"/>
                </a:ext>
              </a:extLst>
            </p:cNvPr>
            <p:cNvSpPr/>
            <p:nvPr/>
          </p:nvSpPr>
          <p:spPr>
            <a:xfrm>
              <a:off x="394571" y="4237188"/>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20</a:t>
              </a:r>
              <a:endParaRPr lang="de-DE" sz="2400">
                <a:solidFill>
                  <a:srgbClr val="000000"/>
                </a:solidFill>
                <a:cs typeface="Arial" panose="020B0604020202020204" pitchFamily="34" charset="0"/>
              </a:endParaRPr>
            </a:p>
          </p:txBody>
        </p:sp>
        <p:sp>
          <p:nvSpPr>
            <p:cNvPr id="46" name="Rectangle 45">
              <a:extLst>
                <a:ext uri="{FF2B5EF4-FFF2-40B4-BE49-F238E27FC236}">
                  <a16:creationId xmlns:a16="http://schemas.microsoft.com/office/drawing/2014/main" id="{C30F3EA7-DC84-A2C2-EBE4-0C39DA8081DF}"/>
                </a:ext>
              </a:extLst>
            </p:cNvPr>
            <p:cNvSpPr/>
            <p:nvPr/>
          </p:nvSpPr>
          <p:spPr>
            <a:xfrm>
              <a:off x="394571" y="4714075"/>
              <a:ext cx="523871" cy="246221"/>
            </a:xfrm>
            <a:prstGeom prst="rect">
              <a:avLst/>
            </a:prstGeom>
          </p:spPr>
          <p:txBody>
            <a:bodyPr wrap="square" lIns="0" tIns="0" rIns="0" bIns="0">
              <a:spAutoFit/>
            </a:bodyPr>
            <a:lstStyle/>
            <a:p>
              <a:pPr algn="r" defTabSz="720072">
                <a:defRPr/>
              </a:pPr>
              <a:r>
                <a:rPr lang="de-DE" sz="1600">
                  <a:solidFill>
                    <a:srgbClr val="000000"/>
                  </a:solidFill>
                  <a:cs typeface="Arial" panose="020B0604020202020204" pitchFamily="34" charset="0"/>
                </a:rPr>
                <a:t>0</a:t>
              </a:r>
              <a:endParaRPr lang="de-DE" sz="2400">
                <a:solidFill>
                  <a:srgbClr val="000000"/>
                </a:solidFill>
                <a:cs typeface="Arial" panose="020B0604020202020204" pitchFamily="34" charset="0"/>
              </a:endParaRPr>
            </a:p>
          </p:txBody>
        </p:sp>
      </p:grpSp>
      <p:grpSp>
        <p:nvGrpSpPr>
          <p:cNvPr id="47" name="Group 46">
            <a:extLst>
              <a:ext uri="{FF2B5EF4-FFF2-40B4-BE49-F238E27FC236}">
                <a16:creationId xmlns:a16="http://schemas.microsoft.com/office/drawing/2014/main" id="{F0B95BD4-496E-C3FD-68A9-23F12BFFC184}"/>
              </a:ext>
            </a:extLst>
          </p:cNvPr>
          <p:cNvGrpSpPr/>
          <p:nvPr/>
        </p:nvGrpSpPr>
        <p:grpSpPr>
          <a:xfrm>
            <a:off x="6593909" y="5016753"/>
            <a:ext cx="4966157" cy="246221"/>
            <a:chOff x="6593909" y="4673484"/>
            <a:chExt cx="4966157" cy="246221"/>
          </a:xfrm>
        </p:grpSpPr>
        <p:sp>
          <p:nvSpPr>
            <p:cNvPr id="48" name="Rectangle 47">
              <a:extLst>
                <a:ext uri="{FF2B5EF4-FFF2-40B4-BE49-F238E27FC236}">
                  <a16:creationId xmlns:a16="http://schemas.microsoft.com/office/drawing/2014/main" id="{409154F3-AC86-6C0A-7F9D-AEA76F09A170}"/>
                </a:ext>
              </a:extLst>
            </p:cNvPr>
            <p:cNvSpPr/>
            <p:nvPr/>
          </p:nvSpPr>
          <p:spPr>
            <a:xfrm>
              <a:off x="6593909"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0</a:t>
              </a:r>
              <a:endParaRPr lang="de-DE" sz="2400">
                <a:solidFill>
                  <a:srgbClr val="000000"/>
                </a:solidFill>
                <a:cs typeface="Arial" panose="020B0604020202020204" pitchFamily="34" charset="0"/>
              </a:endParaRPr>
            </a:p>
          </p:txBody>
        </p:sp>
        <p:sp>
          <p:nvSpPr>
            <p:cNvPr id="49" name="Rectangle 48">
              <a:extLst>
                <a:ext uri="{FF2B5EF4-FFF2-40B4-BE49-F238E27FC236}">
                  <a16:creationId xmlns:a16="http://schemas.microsoft.com/office/drawing/2014/main" id="{18B5C158-1B07-4FAB-4207-5FD57A205993}"/>
                </a:ext>
              </a:extLst>
            </p:cNvPr>
            <p:cNvSpPr/>
            <p:nvPr/>
          </p:nvSpPr>
          <p:spPr>
            <a:xfrm>
              <a:off x="7260185"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12</a:t>
              </a:r>
              <a:endParaRPr lang="de-DE" sz="2400">
                <a:solidFill>
                  <a:srgbClr val="000000"/>
                </a:solidFill>
                <a:cs typeface="Arial" panose="020B0604020202020204" pitchFamily="34" charset="0"/>
              </a:endParaRPr>
            </a:p>
          </p:txBody>
        </p:sp>
        <p:sp>
          <p:nvSpPr>
            <p:cNvPr id="50" name="Rectangle 49">
              <a:extLst>
                <a:ext uri="{FF2B5EF4-FFF2-40B4-BE49-F238E27FC236}">
                  <a16:creationId xmlns:a16="http://schemas.microsoft.com/office/drawing/2014/main" id="{DEA23D3A-E530-FE9A-80BC-B348C004403E}"/>
                </a:ext>
              </a:extLst>
            </p:cNvPr>
            <p:cNvSpPr/>
            <p:nvPr/>
          </p:nvSpPr>
          <p:spPr>
            <a:xfrm>
              <a:off x="7920885"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24</a:t>
              </a:r>
              <a:endParaRPr lang="de-DE" sz="2400">
                <a:solidFill>
                  <a:srgbClr val="000000"/>
                </a:solidFill>
                <a:cs typeface="Arial" panose="020B0604020202020204" pitchFamily="34" charset="0"/>
              </a:endParaRPr>
            </a:p>
          </p:txBody>
        </p:sp>
        <p:sp>
          <p:nvSpPr>
            <p:cNvPr id="51" name="Rectangle 50">
              <a:extLst>
                <a:ext uri="{FF2B5EF4-FFF2-40B4-BE49-F238E27FC236}">
                  <a16:creationId xmlns:a16="http://schemas.microsoft.com/office/drawing/2014/main" id="{896884EA-9ADD-45A0-47EA-A42E19190E82}"/>
                </a:ext>
              </a:extLst>
            </p:cNvPr>
            <p:cNvSpPr/>
            <p:nvPr/>
          </p:nvSpPr>
          <p:spPr>
            <a:xfrm>
              <a:off x="8576009"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36</a:t>
              </a:r>
              <a:endParaRPr lang="de-DE" sz="2400">
                <a:solidFill>
                  <a:srgbClr val="000000"/>
                </a:solidFill>
                <a:cs typeface="Arial" panose="020B0604020202020204" pitchFamily="34" charset="0"/>
              </a:endParaRPr>
            </a:p>
          </p:txBody>
        </p:sp>
        <p:sp>
          <p:nvSpPr>
            <p:cNvPr id="52" name="Rectangle 51">
              <a:extLst>
                <a:ext uri="{FF2B5EF4-FFF2-40B4-BE49-F238E27FC236}">
                  <a16:creationId xmlns:a16="http://schemas.microsoft.com/office/drawing/2014/main" id="{8B3AA7C6-AF13-1A3E-F570-24C337A8DD43}"/>
                </a:ext>
              </a:extLst>
            </p:cNvPr>
            <p:cNvSpPr/>
            <p:nvPr/>
          </p:nvSpPr>
          <p:spPr>
            <a:xfrm>
              <a:off x="9242285"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48</a:t>
              </a:r>
              <a:endParaRPr lang="de-DE" sz="2400">
                <a:solidFill>
                  <a:srgbClr val="000000"/>
                </a:solidFill>
                <a:cs typeface="Arial" panose="020B0604020202020204" pitchFamily="34" charset="0"/>
              </a:endParaRPr>
            </a:p>
          </p:txBody>
        </p:sp>
        <p:sp>
          <p:nvSpPr>
            <p:cNvPr id="53" name="Rectangle 52">
              <a:extLst>
                <a:ext uri="{FF2B5EF4-FFF2-40B4-BE49-F238E27FC236}">
                  <a16:creationId xmlns:a16="http://schemas.microsoft.com/office/drawing/2014/main" id="{8F860CCE-7C68-1F7A-DDFA-02F69CD4BCD4}"/>
                </a:ext>
              </a:extLst>
            </p:cNvPr>
            <p:cNvSpPr/>
            <p:nvPr/>
          </p:nvSpPr>
          <p:spPr>
            <a:xfrm>
              <a:off x="9902985"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60</a:t>
              </a:r>
              <a:endParaRPr lang="de-DE" sz="2400">
                <a:solidFill>
                  <a:srgbClr val="000000"/>
                </a:solidFill>
                <a:cs typeface="Arial" panose="020B0604020202020204" pitchFamily="34" charset="0"/>
              </a:endParaRPr>
            </a:p>
          </p:txBody>
        </p:sp>
        <p:sp>
          <p:nvSpPr>
            <p:cNvPr id="54" name="Rectangle 53">
              <a:extLst>
                <a:ext uri="{FF2B5EF4-FFF2-40B4-BE49-F238E27FC236}">
                  <a16:creationId xmlns:a16="http://schemas.microsoft.com/office/drawing/2014/main" id="{F3FDB360-187B-7329-34EA-B6D2DDC1D9A2}"/>
                </a:ext>
              </a:extLst>
            </p:cNvPr>
            <p:cNvSpPr/>
            <p:nvPr/>
          </p:nvSpPr>
          <p:spPr>
            <a:xfrm>
              <a:off x="11224387"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84</a:t>
              </a:r>
              <a:endParaRPr lang="de-DE" sz="2400">
                <a:solidFill>
                  <a:srgbClr val="000000"/>
                </a:solidFill>
                <a:cs typeface="Arial" panose="020B0604020202020204" pitchFamily="34" charset="0"/>
              </a:endParaRPr>
            </a:p>
          </p:txBody>
        </p:sp>
        <p:sp>
          <p:nvSpPr>
            <p:cNvPr id="55" name="Rectangle 54">
              <a:extLst>
                <a:ext uri="{FF2B5EF4-FFF2-40B4-BE49-F238E27FC236}">
                  <a16:creationId xmlns:a16="http://schemas.microsoft.com/office/drawing/2014/main" id="{7E5F8BAA-E392-3271-4558-C567DDF4637B}"/>
                </a:ext>
              </a:extLst>
            </p:cNvPr>
            <p:cNvSpPr/>
            <p:nvPr/>
          </p:nvSpPr>
          <p:spPr>
            <a:xfrm>
              <a:off x="10552533" y="4673484"/>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72</a:t>
              </a:r>
              <a:endParaRPr lang="de-DE" sz="2400">
                <a:solidFill>
                  <a:srgbClr val="000000"/>
                </a:solidFill>
                <a:cs typeface="Arial" panose="020B0604020202020204" pitchFamily="34" charset="0"/>
              </a:endParaRPr>
            </a:p>
          </p:txBody>
        </p:sp>
      </p:grpSp>
      <p:sp>
        <p:nvSpPr>
          <p:cNvPr id="56" name="Freeform 435">
            <a:extLst>
              <a:ext uri="{FF2B5EF4-FFF2-40B4-BE49-F238E27FC236}">
                <a16:creationId xmlns:a16="http://schemas.microsoft.com/office/drawing/2014/main" id="{410A0569-8A22-9DDD-2BB0-ECEFA4DBFD5D}"/>
              </a:ext>
            </a:extLst>
          </p:cNvPr>
          <p:cNvSpPr/>
          <p:nvPr/>
        </p:nvSpPr>
        <p:spPr bwMode="auto">
          <a:xfrm>
            <a:off x="6761749" y="2524713"/>
            <a:ext cx="5047122"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cs typeface="Arial" panose="020B0604020202020204" pitchFamily="34" charset="0"/>
            </a:endParaRPr>
          </a:p>
        </p:txBody>
      </p:sp>
      <p:grpSp>
        <p:nvGrpSpPr>
          <p:cNvPr id="57" name="Group 56">
            <a:extLst>
              <a:ext uri="{FF2B5EF4-FFF2-40B4-BE49-F238E27FC236}">
                <a16:creationId xmlns:a16="http://schemas.microsoft.com/office/drawing/2014/main" id="{BC426B41-9E14-72F8-9EB6-1086039E5636}"/>
              </a:ext>
            </a:extLst>
          </p:cNvPr>
          <p:cNvGrpSpPr/>
          <p:nvPr/>
        </p:nvGrpSpPr>
        <p:grpSpPr>
          <a:xfrm rot="16200000">
            <a:off x="5541109" y="3719121"/>
            <a:ext cx="2385103" cy="82296"/>
            <a:chOff x="1697919" y="4832239"/>
            <a:chExt cx="3615971" cy="82296"/>
          </a:xfrm>
        </p:grpSpPr>
        <p:cxnSp>
          <p:nvCxnSpPr>
            <p:cNvPr id="58" name="Straight Connector 57">
              <a:extLst>
                <a:ext uri="{FF2B5EF4-FFF2-40B4-BE49-F238E27FC236}">
                  <a16:creationId xmlns:a16="http://schemas.microsoft.com/office/drawing/2014/main" id="{007FDE0F-0FE9-09CB-5486-5C33F120199B}"/>
                </a:ext>
              </a:extLst>
            </p:cNvPr>
            <p:cNvCxnSpPr>
              <a:cxnSpLocks/>
            </p:cNvCxnSpPr>
            <p:nvPr/>
          </p:nvCxnSpPr>
          <p:spPr bwMode="auto">
            <a:xfrm>
              <a:off x="1697919"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D913676C-14EE-26AA-7F0E-59A7D15622F3}"/>
                </a:ext>
              </a:extLst>
            </p:cNvPr>
            <p:cNvCxnSpPr>
              <a:cxnSpLocks/>
            </p:cNvCxnSpPr>
            <p:nvPr/>
          </p:nvCxnSpPr>
          <p:spPr bwMode="auto">
            <a:xfrm>
              <a:off x="2421113"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A02404DC-C744-8A6A-3D87-3908E3CF6C34}"/>
                </a:ext>
              </a:extLst>
            </p:cNvPr>
            <p:cNvCxnSpPr>
              <a:cxnSpLocks/>
            </p:cNvCxnSpPr>
            <p:nvPr/>
          </p:nvCxnSpPr>
          <p:spPr bwMode="auto">
            <a:xfrm>
              <a:off x="3144307"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A04C037A-979A-E8D5-826B-66F0A68BE2EA}"/>
                </a:ext>
              </a:extLst>
            </p:cNvPr>
            <p:cNvCxnSpPr>
              <a:cxnSpLocks/>
            </p:cNvCxnSpPr>
            <p:nvPr/>
          </p:nvCxnSpPr>
          <p:spPr bwMode="auto">
            <a:xfrm>
              <a:off x="3867501"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75AA794-BD1F-BD1E-ABFC-84B3041A635D}"/>
                </a:ext>
              </a:extLst>
            </p:cNvPr>
            <p:cNvCxnSpPr>
              <a:cxnSpLocks/>
            </p:cNvCxnSpPr>
            <p:nvPr/>
          </p:nvCxnSpPr>
          <p:spPr bwMode="auto">
            <a:xfrm>
              <a:off x="4590695" y="4832239"/>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122B7B60-F9C6-B915-CA9E-7A333915E2B2}"/>
                </a:ext>
              </a:extLst>
            </p:cNvPr>
            <p:cNvCxnSpPr>
              <a:cxnSpLocks/>
            </p:cNvCxnSpPr>
            <p:nvPr/>
          </p:nvCxnSpPr>
          <p:spPr bwMode="auto">
            <a:xfrm>
              <a:off x="5313890" y="4832239"/>
              <a:ext cx="0" cy="82296"/>
            </a:xfrm>
            <a:prstGeom prst="line">
              <a:avLst/>
            </a:prstGeom>
            <a:noFill/>
            <a:ln w="28575" cap="flat" cmpd="sng" algn="ctr">
              <a:solidFill>
                <a:srgbClr val="000000"/>
              </a:solidFill>
              <a:prstDash val="solid"/>
              <a:round/>
              <a:headEnd type="none" w="med" len="med"/>
              <a:tailEnd type="none" w="med" len="med"/>
            </a:ln>
            <a:effectLst/>
          </p:spPr>
        </p:cxnSp>
      </p:grpSp>
      <p:sp>
        <p:nvSpPr>
          <p:cNvPr id="24576" name="Rectangle 24575">
            <a:extLst>
              <a:ext uri="{FF2B5EF4-FFF2-40B4-BE49-F238E27FC236}">
                <a16:creationId xmlns:a16="http://schemas.microsoft.com/office/drawing/2014/main" id="{2369F183-FC5B-C712-8344-3EEF6E13FA1F}"/>
              </a:ext>
            </a:extLst>
          </p:cNvPr>
          <p:cNvSpPr/>
          <p:nvPr/>
        </p:nvSpPr>
        <p:spPr>
          <a:xfrm rot="16200000">
            <a:off x="6572244" y="3775883"/>
            <a:ext cx="1423557" cy="184666"/>
          </a:xfrm>
          <a:prstGeom prst="rect">
            <a:avLst/>
          </a:prstGeom>
        </p:spPr>
        <p:txBody>
          <a:bodyPr wrap="square" lIns="0" tIns="0" rIns="0" bIns="0">
            <a:spAutoFit/>
          </a:bodyPr>
          <a:lstStyle/>
          <a:p>
            <a:pPr algn="ctr" defTabSz="720072">
              <a:defRPr/>
            </a:pPr>
            <a:r>
              <a:rPr lang="de-DE" sz="1200">
                <a:solidFill>
                  <a:srgbClr val="000000"/>
                </a:solidFill>
                <a:cs typeface="Arial" panose="020B0604020202020204" pitchFamily="34" charset="0"/>
              </a:rPr>
              <a:t>End of treatment</a:t>
            </a:r>
            <a:endParaRPr lang="de-DE">
              <a:solidFill>
                <a:srgbClr val="000000"/>
              </a:solidFill>
              <a:cs typeface="Arial" panose="020B0604020202020204" pitchFamily="34" charset="0"/>
            </a:endParaRPr>
          </a:p>
        </p:txBody>
      </p:sp>
      <p:cxnSp>
        <p:nvCxnSpPr>
          <p:cNvPr id="24577" name="Straight Connector 24576">
            <a:extLst>
              <a:ext uri="{FF2B5EF4-FFF2-40B4-BE49-F238E27FC236}">
                <a16:creationId xmlns:a16="http://schemas.microsoft.com/office/drawing/2014/main" id="{4440B834-92E6-F313-BF9A-FA5B1BAE04ED}"/>
              </a:ext>
            </a:extLst>
          </p:cNvPr>
          <p:cNvCxnSpPr>
            <a:cxnSpLocks/>
          </p:cNvCxnSpPr>
          <p:nvPr/>
        </p:nvCxnSpPr>
        <p:spPr bwMode="auto">
          <a:xfrm flipH="1">
            <a:off x="7428429" y="2524713"/>
            <a:ext cx="1" cy="2425589"/>
          </a:xfrm>
          <a:prstGeom prst="line">
            <a:avLst/>
          </a:prstGeom>
          <a:noFill/>
          <a:ln w="15875" cap="flat" cmpd="sng" algn="ctr">
            <a:solidFill>
              <a:srgbClr val="000000"/>
            </a:solidFill>
            <a:prstDash val="dash"/>
            <a:round/>
            <a:headEnd type="none" w="med" len="med"/>
            <a:tailEnd type="none" w="med" len="med"/>
          </a:ln>
          <a:effectLst/>
        </p:spPr>
      </p:cxnSp>
      <p:graphicFrame>
        <p:nvGraphicFramePr>
          <p:cNvPr id="24579" name="Table 4">
            <a:extLst>
              <a:ext uri="{FF2B5EF4-FFF2-40B4-BE49-F238E27FC236}">
                <a16:creationId xmlns:a16="http://schemas.microsoft.com/office/drawing/2014/main" id="{60D4527A-BFFF-AD2F-EA5C-D55ED62EA620}"/>
              </a:ext>
            </a:extLst>
          </p:cNvPr>
          <p:cNvGraphicFramePr>
            <a:graphicFrameLocks noGrp="1"/>
          </p:cNvGraphicFramePr>
          <p:nvPr>
            <p:extLst>
              <p:ext uri="{D42A27DB-BD31-4B8C-83A1-F6EECF244321}">
                <p14:modId xmlns:p14="http://schemas.microsoft.com/office/powerpoint/2010/main" val="504367146"/>
              </p:ext>
            </p:extLst>
          </p:nvPr>
        </p:nvGraphicFramePr>
        <p:xfrm>
          <a:off x="694063" y="5555090"/>
          <a:ext cx="5405790" cy="607727"/>
        </p:xfrm>
        <a:graphic>
          <a:graphicData uri="http://schemas.openxmlformats.org/drawingml/2006/table">
            <a:tbl>
              <a:tblPr firstRow="1" bandRow="1"/>
              <a:tblGrid>
                <a:gridCol w="1410159">
                  <a:extLst>
                    <a:ext uri="{9D8B030D-6E8A-4147-A177-3AD203B41FA5}">
                      <a16:colId xmlns:a16="http://schemas.microsoft.com/office/drawing/2014/main" val="722792904"/>
                    </a:ext>
                  </a:extLst>
                </a:gridCol>
                <a:gridCol w="1057619">
                  <a:extLst>
                    <a:ext uri="{9D8B030D-6E8A-4147-A177-3AD203B41FA5}">
                      <a16:colId xmlns:a16="http://schemas.microsoft.com/office/drawing/2014/main" val="3321880132"/>
                    </a:ext>
                  </a:extLst>
                </a:gridCol>
                <a:gridCol w="1013552">
                  <a:extLst>
                    <a:ext uri="{9D8B030D-6E8A-4147-A177-3AD203B41FA5}">
                      <a16:colId xmlns:a16="http://schemas.microsoft.com/office/drawing/2014/main" val="828737573"/>
                    </a:ext>
                  </a:extLst>
                </a:gridCol>
                <a:gridCol w="1112703">
                  <a:extLst>
                    <a:ext uri="{9D8B030D-6E8A-4147-A177-3AD203B41FA5}">
                      <a16:colId xmlns:a16="http://schemas.microsoft.com/office/drawing/2014/main" val="803555293"/>
                    </a:ext>
                  </a:extLst>
                </a:gridCol>
                <a:gridCol w="811757">
                  <a:extLst>
                    <a:ext uri="{9D8B030D-6E8A-4147-A177-3AD203B41FA5}">
                      <a16:colId xmlns:a16="http://schemas.microsoft.com/office/drawing/2014/main" val="1453034713"/>
                    </a:ext>
                  </a:extLst>
                </a:gridCol>
              </a:tblGrid>
              <a:tr h="16304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US" sz="1200" dirty="0">
                          <a:solidFill>
                            <a:schemeClr val="bg2"/>
                          </a:solidFill>
                          <a:latin typeface="+mn-lt"/>
                          <a:cs typeface="Calibri" panose="020F0502020204030204" pitchFamily="34" charset="0"/>
                        </a:rPr>
                        <a:t>PFS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i="1" dirty="0">
                          <a:solidFill>
                            <a:schemeClr val="bg2"/>
                          </a:solidFill>
                          <a:latin typeface="+mn-lt"/>
                          <a:cs typeface="Calibri" panose="020F0502020204030204" pitchFamily="34" charset="0"/>
                        </a:rPr>
                        <a:t>P </a:t>
                      </a:r>
                      <a:r>
                        <a:rPr lang="en-US" sz="1200" i="0" dirty="0">
                          <a:solidFill>
                            <a:schemeClr val="bg2"/>
                          </a:solidFill>
                          <a:latin typeface="+mn-lt"/>
                          <a:cs typeface="Calibri" panose="020F0502020204030204" pitchFamily="34" charset="0"/>
                        </a:rPr>
                        <a:t>Value</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6304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a:solidFill>
                            <a:schemeClr val="tx1"/>
                          </a:solidFill>
                          <a:latin typeface="+mn-lt"/>
                          <a:cs typeface="Calibri" panose="020F0502020204030204" pitchFamily="34" charset="0"/>
                        </a:rPr>
                        <a:t>Median PFS, </a:t>
                      </a:r>
                      <a:r>
                        <a:rPr lang="en-US" sz="1200" err="1">
                          <a:solidFill>
                            <a:schemeClr val="tx1"/>
                          </a:solidFill>
                          <a:latin typeface="+mn-lt"/>
                          <a:cs typeface="Calibri" panose="020F0502020204030204" pitchFamily="34" charset="0"/>
                        </a:rPr>
                        <a:t>mo</a:t>
                      </a:r>
                      <a:endParaRPr lang="en-US" sz="1200">
                        <a:solidFill>
                          <a:schemeClr val="tx1"/>
                        </a:solidFill>
                        <a:latin typeface="+mn-lt"/>
                        <a:cs typeface="Calibri" panose="020F0502020204030204" pitchFamily="34" charset="0"/>
                      </a:endParaRP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76.2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36.4</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dirty="0">
                          <a:solidFill>
                            <a:schemeClr val="tx1"/>
                          </a:solidFill>
                          <a:latin typeface="+mn-lt"/>
                          <a:cs typeface="Calibri" panose="020F0502020204030204" pitchFamily="34" charset="0"/>
                        </a:rPr>
                        <a:t>0.40</a:t>
                      </a:r>
                    </a:p>
                    <a:p>
                      <a:pPr algn="ctr"/>
                      <a:r>
                        <a:rPr lang="en-US" sz="1200" dirty="0">
                          <a:solidFill>
                            <a:schemeClr val="tx1"/>
                          </a:solidFill>
                          <a:latin typeface="+mn-lt"/>
                          <a:cs typeface="Calibri" panose="020F0502020204030204" pitchFamily="34" charset="0"/>
                        </a:rPr>
                        <a:t>(0.31-0.52)</a:t>
                      </a:r>
                    </a:p>
                  </a:txBody>
                  <a:tcPr marT="9144" marB="9144" anchor="ctr">
                    <a:lnL w="12700" cmpd="sng">
                      <a:noFill/>
                    </a:lnL>
                    <a:lnR w="12700" cmpd="sng">
                      <a:noFill/>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9F3D9"/>
                    </a:solidFill>
                  </a:tcPr>
                </a:tc>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&lt;.0001</a:t>
                      </a:r>
                    </a:p>
                  </a:txBody>
                  <a:tcPr marT="9144" marB="9144" anchor="ctr">
                    <a:lnL w="12700" cmpd="sng">
                      <a:noFill/>
                    </a:lnL>
                    <a:lnR w="12700" cmpd="sng">
                      <a:noFill/>
                    </a:lnR>
                    <a:lnT w="381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970464835"/>
                  </a:ext>
                </a:extLst>
              </a:tr>
              <a:tr h="20539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dirty="0">
                          <a:solidFill>
                            <a:schemeClr val="tx1"/>
                          </a:solidFill>
                          <a:latin typeface="+mn-lt"/>
                          <a:cs typeface="Calibri" panose="020F0502020204030204" pitchFamily="34" charset="0"/>
                        </a:rPr>
                        <a:t>6-yr PFS rate, %</a:t>
                      </a:r>
                    </a:p>
                  </a:txBody>
                  <a:tcPr marT="9144" marB="9144"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dirty="0">
                          <a:solidFill>
                            <a:schemeClr val="tx1"/>
                          </a:solidFill>
                          <a:latin typeface="+mn-lt"/>
                          <a:cs typeface="Calibri" panose="020F0502020204030204" pitchFamily="34" charset="0"/>
                        </a:rPr>
                        <a:t>53.1</a:t>
                      </a:r>
                    </a:p>
                  </a:txBody>
                  <a:tcPr marT="9144" marB="9144"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dirty="0">
                          <a:solidFill>
                            <a:schemeClr val="tx1"/>
                          </a:solidFill>
                          <a:latin typeface="+mn-lt"/>
                          <a:cs typeface="Calibri" panose="020F0502020204030204" pitchFamily="34" charset="0"/>
                        </a:rPr>
                        <a:t>21.7</a:t>
                      </a:r>
                    </a:p>
                  </a:txBody>
                  <a:tcPr marT="9144" marB="9144"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graphicFrame>
        <p:nvGraphicFramePr>
          <p:cNvPr id="24580" name="Table 4">
            <a:extLst>
              <a:ext uri="{FF2B5EF4-FFF2-40B4-BE49-F238E27FC236}">
                <a16:creationId xmlns:a16="http://schemas.microsoft.com/office/drawing/2014/main" id="{FEFADBAA-62E8-D21B-763E-BD3DD752A658}"/>
              </a:ext>
            </a:extLst>
          </p:cNvPr>
          <p:cNvGraphicFramePr>
            <a:graphicFrameLocks noGrp="1"/>
          </p:cNvGraphicFramePr>
          <p:nvPr>
            <p:extLst>
              <p:ext uri="{D42A27DB-BD31-4B8C-83A1-F6EECF244321}">
                <p14:modId xmlns:p14="http://schemas.microsoft.com/office/powerpoint/2010/main" val="2739300387"/>
              </p:ext>
            </p:extLst>
          </p:nvPr>
        </p:nvGraphicFramePr>
        <p:xfrm>
          <a:off x="6440685" y="5555090"/>
          <a:ext cx="5368186" cy="631858"/>
        </p:xfrm>
        <a:graphic>
          <a:graphicData uri="http://schemas.openxmlformats.org/drawingml/2006/table">
            <a:tbl>
              <a:tblPr firstRow="1" bandRow="1"/>
              <a:tblGrid>
                <a:gridCol w="1367703">
                  <a:extLst>
                    <a:ext uri="{9D8B030D-6E8A-4147-A177-3AD203B41FA5}">
                      <a16:colId xmlns:a16="http://schemas.microsoft.com/office/drawing/2014/main" val="722792904"/>
                    </a:ext>
                  </a:extLst>
                </a:gridCol>
                <a:gridCol w="1050039">
                  <a:extLst>
                    <a:ext uri="{9D8B030D-6E8A-4147-A177-3AD203B41FA5}">
                      <a16:colId xmlns:a16="http://schemas.microsoft.com/office/drawing/2014/main" val="3321880132"/>
                    </a:ext>
                  </a:extLst>
                </a:gridCol>
                <a:gridCol w="978795">
                  <a:extLst>
                    <a:ext uri="{9D8B030D-6E8A-4147-A177-3AD203B41FA5}">
                      <a16:colId xmlns:a16="http://schemas.microsoft.com/office/drawing/2014/main" val="828737573"/>
                    </a:ext>
                  </a:extLst>
                </a:gridCol>
                <a:gridCol w="1130401">
                  <a:extLst>
                    <a:ext uri="{9D8B030D-6E8A-4147-A177-3AD203B41FA5}">
                      <a16:colId xmlns:a16="http://schemas.microsoft.com/office/drawing/2014/main" val="803555293"/>
                    </a:ext>
                  </a:extLst>
                </a:gridCol>
                <a:gridCol w="841248">
                  <a:extLst>
                    <a:ext uri="{9D8B030D-6E8A-4147-A177-3AD203B41FA5}">
                      <a16:colId xmlns:a16="http://schemas.microsoft.com/office/drawing/2014/main" val="1453034713"/>
                    </a:ext>
                  </a:extLst>
                </a:gridCol>
              </a:tblGrid>
              <a:tr h="180281">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US" sz="1200" dirty="0">
                          <a:solidFill>
                            <a:schemeClr val="bg2"/>
                          </a:solidFill>
                          <a:latin typeface="+mn-lt"/>
                          <a:cs typeface="Calibri" panose="020F0502020204030204" pitchFamily="34" charset="0"/>
                        </a:rPr>
                        <a:t>OS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bg2"/>
                          </a:solidFill>
                          <a:latin typeface="+mn-lt"/>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i="1" dirty="0">
                          <a:solidFill>
                            <a:schemeClr val="bg2"/>
                          </a:solidFill>
                          <a:latin typeface="+mn-lt"/>
                          <a:cs typeface="Calibri" panose="020F0502020204030204" pitchFamily="34" charset="0"/>
                        </a:rPr>
                        <a:t>P </a:t>
                      </a:r>
                      <a:r>
                        <a:rPr lang="en-US" sz="1200" i="0" dirty="0">
                          <a:solidFill>
                            <a:schemeClr val="bg2"/>
                          </a:solidFill>
                          <a:latin typeface="+mn-lt"/>
                          <a:cs typeface="Calibri" panose="020F0502020204030204" pitchFamily="34" charset="0"/>
                        </a:rPr>
                        <a:t>Value</a:t>
                      </a:r>
                      <a:endParaRPr lang="en-US" sz="1200" i="1" dirty="0">
                        <a:solidFill>
                          <a:schemeClr val="bg2"/>
                        </a:solidFill>
                        <a:latin typeface="+mn-lt"/>
                        <a:cs typeface="Calibri" panose="020F0502020204030204" pitchFamily="34" charset="0"/>
                      </a:endParaRP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8028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a:solidFill>
                            <a:schemeClr val="tx1"/>
                          </a:solidFill>
                          <a:latin typeface="+mn-lt"/>
                          <a:cs typeface="Calibri" panose="020F0502020204030204" pitchFamily="34" charset="0"/>
                        </a:rPr>
                        <a:t>Median OS, </a:t>
                      </a:r>
                      <a:r>
                        <a:rPr lang="en-US" sz="1200" err="1">
                          <a:solidFill>
                            <a:schemeClr val="tx1"/>
                          </a:solidFill>
                          <a:latin typeface="+mn-lt"/>
                          <a:cs typeface="Calibri" panose="020F0502020204030204" pitchFamily="34" charset="0"/>
                        </a:rPr>
                        <a:t>mo</a:t>
                      </a:r>
                      <a:endParaRPr lang="en-US" sz="1200">
                        <a:solidFill>
                          <a:schemeClr val="tx1"/>
                        </a:solidFill>
                        <a:latin typeface="+mn-lt"/>
                        <a:cs typeface="Calibri" panose="020F0502020204030204" pitchFamily="34" charset="0"/>
                      </a:endParaRP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0.69 </a:t>
                      </a:r>
                    </a:p>
                    <a:p>
                      <a:pPr algn="ctr"/>
                      <a:r>
                        <a:rPr lang="en-US" sz="1200">
                          <a:solidFill>
                            <a:schemeClr val="tx1"/>
                          </a:solidFill>
                          <a:latin typeface="+mn-lt"/>
                          <a:cs typeface="Calibri" panose="020F0502020204030204" pitchFamily="34" charset="0"/>
                        </a:rPr>
                        <a:t>(0.48-1.01)</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latin typeface="+mn-lt"/>
                          <a:cs typeface="Calibri" panose="020F0502020204030204" pitchFamily="34" charset="0"/>
                        </a:rPr>
                        <a:t>.052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970464835"/>
                  </a:ext>
                </a:extLst>
              </a:tr>
              <a:tr h="229522">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dirty="0">
                          <a:solidFill>
                            <a:schemeClr val="tx1"/>
                          </a:solidFill>
                          <a:latin typeface="+mn-lt"/>
                          <a:cs typeface="Calibri" panose="020F0502020204030204" pitchFamily="34" charset="0"/>
                        </a:rPr>
                        <a:t>6-yr OS rate, %</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dirty="0">
                          <a:solidFill>
                            <a:schemeClr val="tx1"/>
                          </a:solidFill>
                          <a:latin typeface="+mn-lt"/>
                          <a:cs typeface="Calibri" panose="020F0502020204030204" pitchFamily="34" charset="0"/>
                        </a:rPr>
                        <a:t>78.7</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dirty="0">
                          <a:solidFill>
                            <a:schemeClr val="tx1"/>
                          </a:solidFill>
                          <a:latin typeface="+mn-lt"/>
                          <a:cs typeface="Calibri" panose="020F0502020204030204" pitchFamily="34" charset="0"/>
                        </a:rPr>
                        <a:t>69.2</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sp>
        <p:nvSpPr>
          <p:cNvPr id="24581" name="TextBox 24580">
            <a:extLst>
              <a:ext uri="{FF2B5EF4-FFF2-40B4-BE49-F238E27FC236}">
                <a16:creationId xmlns:a16="http://schemas.microsoft.com/office/drawing/2014/main" id="{343B4B4C-3AEA-7325-67BD-A2618BC0CD8C}"/>
              </a:ext>
            </a:extLst>
          </p:cNvPr>
          <p:cNvSpPr txBox="1"/>
          <p:nvPr/>
        </p:nvSpPr>
        <p:spPr bwMode="auto">
          <a:xfrm>
            <a:off x="2043470" y="2386143"/>
            <a:ext cx="2784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rPr>
              <a:t>Median follow-up: 76.4 </a:t>
            </a:r>
            <a:r>
              <a:rPr lang="en-US" sz="1400" err="1">
                <a:solidFill>
                  <a:srgbClr val="000000"/>
                </a:solidFill>
              </a:rPr>
              <a:t>mo</a:t>
            </a:r>
            <a:endParaRPr lang="en-US" sz="1400">
              <a:solidFill>
                <a:srgbClr val="000000"/>
              </a:solidFill>
            </a:endParaRPr>
          </a:p>
        </p:txBody>
      </p:sp>
      <p:sp>
        <p:nvSpPr>
          <p:cNvPr id="24582" name="TextBox 24581">
            <a:extLst>
              <a:ext uri="{FF2B5EF4-FFF2-40B4-BE49-F238E27FC236}">
                <a16:creationId xmlns:a16="http://schemas.microsoft.com/office/drawing/2014/main" id="{310EB0F5-13E9-9259-067F-AE5D3DDD0900}"/>
              </a:ext>
            </a:extLst>
          </p:cNvPr>
          <p:cNvSpPr txBox="1"/>
          <p:nvPr/>
        </p:nvSpPr>
        <p:spPr bwMode="auto">
          <a:xfrm>
            <a:off x="4147279" y="301076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chemeClr val="accent1"/>
                </a:solidFill>
                <a:cs typeface="Arial" panose="020B0604020202020204" pitchFamily="34" charset="0"/>
              </a:rPr>
              <a:t>n = 216</a:t>
            </a:r>
          </a:p>
        </p:txBody>
      </p:sp>
      <p:sp>
        <p:nvSpPr>
          <p:cNvPr id="24583" name="TextBox 24582">
            <a:extLst>
              <a:ext uri="{FF2B5EF4-FFF2-40B4-BE49-F238E27FC236}">
                <a16:creationId xmlns:a16="http://schemas.microsoft.com/office/drawing/2014/main" id="{C7363EF3-3F06-AF39-ECFB-A9F40E7A4D4D}"/>
              </a:ext>
            </a:extLst>
          </p:cNvPr>
          <p:cNvSpPr txBox="1"/>
          <p:nvPr/>
        </p:nvSpPr>
        <p:spPr bwMode="auto">
          <a:xfrm>
            <a:off x="4147279" y="390097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chemeClr val="bg1">
                    <a:lumMod val="50000"/>
                  </a:schemeClr>
                </a:solidFill>
                <a:cs typeface="Arial" panose="020B0604020202020204" pitchFamily="34" charset="0"/>
              </a:rPr>
              <a:t>n = 216</a:t>
            </a:r>
          </a:p>
        </p:txBody>
      </p:sp>
      <p:sp>
        <p:nvSpPr>
          <p:cNvPr id="24584" name="TextBox 24583">
            <a:extLst>
              <a:ext uri="{FF2B5EF4-FFF2-40B4-BE49-F238E27FC236}">
                <a16:creationId xmlns:a16="http://schemas.microsoft.com/office/drawing/2014/main" id="{FD74DEA4-CEC6-ECCB-0E9D-AC579932C44D}"/>
              </a:ext>
            </a:extLst>
          </p:cNvPr>
          <p:cNvSpPr txBox="1"/>
          <p:nvPr/>
        </p:nvSpPr>
        <p:spPr bwMode="auto">
          <a:xfrm>
            <a:off x="9899084" y="2594809"/>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chemeClr val="accent1"/>
                </a:solidFill>
                <a:cs typeface="Arial" panose="020B0604020202020204" pitchFamily="34" charset="0"/>
              </a:rPr>
              <a:t>n = 216</a:t>
            </a:r>
          </a:p>
        </p:txBody>
      </p:sp>
      <p:sp>
        <p:nvSpPr>
          <p:cNvPr id="24585" name="TextBox 24584">
            <a:extLst>
              <a:ext uri="{FF2B5EF4-FFF2-40B4-BE49-F238E27FC236}">
                <a16:creationId xmlns:a16="http://schemas.microsoft.com/office/drawing/2014/main" id="{CBCCBBF1-BC42-AB65-172E-58D9EAB10C3D}"/>
              </a:ext>
            </a:extLst>
          </p:cNvPr>
          <p:cNvSpPr txBox="1"/>
          <p:nvPr/>
        </p:nvSpPr>
        <p:spPr bwMode="auto">
          <a:xfrm>
            <a:off x="9899084" y="3261642"/>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chemeClr val="bg1">
                    <a:lumMod val="50000"/>
                  </a:schemeClr>
                </a:solidFill>
                <a:cs typeface="Arial" panose="020B0604020202020204" pitchFamily="34" charset="0"/>
              </a:rPr>
              <a:t>n = 216</a:t>
            </a:r>
          </a:p>
        </p:txBody>
      </p:sp>
      <p:grpSp>
        <p:nvGrpSpPr>
          <p:cNvPr id="24586" name="Group 24585">
            <a:extLst>
              <a:ext uri="{FF2B5EF4-FFF2-40B4-BE49-F238E27FC236}">
                <a16:creationId xmlns:a16="http://schemas.microsoft.com/office/drawing/2014/main" id="{9CDB15FB-0730-4DFA-DC26-2CE5904D44CB}"/>
              </a:ext>
            </a:extLst>
          </p:cNvPr>
          <p:cNvGrpSpPr/>
          <p:nvPr/>
        </p:nvGrpSpPr>
        <p:grpSpPr>
          <a:xfrm>
            <a:off x="6839990" y="1956596"/>
            <a:ext cx="1190535" cy="507749"/>
            <a:chOff x="6873446" y="1613327"/>
            <a:chExt cx="1190535" cy="507749"/>
          </a:xfrm>
        </p:grpSpPr>
        <p:grpSp>
          <p:nvGrpSpPr>
            <p:cNvPr id="24587" name="Group 24586">
              <a:extLst>
                <a:ext uri="{FF2B5EF4-FFF2-40B4-BE49-F238E27FC236}">
                  <a16:creationId xmlns:a16="http://schemas.microsoft.com/office/drawing/2014/main" id="{4BBA1AD6-B6F1-A146-194B-F33E8E106495}"/>
                </a:ext>
              </a:extLst>
            </p:cNvPr>
            <p:cNvGrpSpPr/>
            <p:nvPr/>
          </p:nvGrpSpPr>
          <p:grpSpPr>
            <a:xfrm>
              <a:off x="7214839" y="1613327"/>
              <a:ext cx="507749" cy="507749"/>
              <a:chOff x="7214839" y="1613327"/>
              <a:chExt cx="507749" cy="507749"/>
            </a:xfrm>
          </p:grpSpPr>
          <p:sp>
            <p:nvSpPr>
              <p:cNvPr id="24589" name="Octagon 24588">
                <a:extLst>
                  <a:ext uri="{FF2B5EF4-FFF2-40B4-BE49-F238E27FC236}">
                    <a16:creationId xmlns:a16="http://schemas.microsoft.com/office/drawing/2014/main" id="{C0F014D8-DE4E-3DA7-56EF-C2214D62D6F0}"/>
                  </a:ext>
                </a:extLst>
              </p:cNvPr>
              <p:cNvSpPr/>
              <p:nvPr/>
            </p:nvSpPr>
            <p:spPr bwMode="auto">
              <a:xfrm>
                <a:off x="7214839" y="1613327"/>
                <a:ext cx="507749" cy="507749"/>
              </a:xfrm>
              <a:prstGeom prst="octagon">
                <a:avLst/>
              </a:prstGeom>
              <a:solidFill>
                <a:srgbClr val="FF0000"/>
              </a:solidFill>
              <a:ln w="0">
                <a:solidFill>
                  <a:srgbClr val="000000"/>
                </a:solidFill>
                <a:miter lim="800000"/>
                <a:headEnd/>
                <a:tailEnd/>
              </a:ln>
            </p:spPr>
            <p:txBody>
              <a:bodyPr rtlCol="0" anchor="ctr"/>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4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24590" name="Octagon 24589">
                <a:extLst>
                  <a:ext uri="{FF2B5EF4-FFF2-40B4-BE49-F238E27FC236}">
                    <a16:creationId xmlns:a16="http://schemas.microsoft.com/office/drawing/2014/main" id="{C7F2FA32-1A62-771D-BE17-D3AA7C4BA0CA}"/>
                  </a:ext>
                </a:extLst>
              </p:cNvPr>
              <p:cNvSpPr/>
              <p:nvPr/>
            </p:nvSpPr>
            <p:spPr bwMode="auto">
              <a:xfrm>
                <a:off x="7237584" y="1636072"/>
                <a:ext cx="463842" cy="463842"/>
              </a:xfrm>
              <a:prstGeom prst="octagon">
                <a:avLst/>
              </a:prstGeom>
              <a:noFill/>
              <a:ln w="28575">
                <a:solidFill>
                  <a:srgbClr val="FFFFFF"/>
                </a:solidFill>
                <a:miter lim="800000"/>
                <a:headEnd/>
                <a:tailEnd/>
              </a:ln>
            </p:spPr>
            <p:txBody>
              <a:bodyPr rtlCol="0" anchor="ctr"/>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400" b="0" i="0" u="none" strike="noStrike" kern="0" cap="none" spc="0" normalizeH="0" baseline="0" noProof="0">
                  <a:ln>
                    <a:noFill/>
                  </a:ln>
                  <a:solidFill>
                    <a:srgbClr val="FFFFFF"/>
                  </a:solidFill>
                  <a:effectLst/>
                  <a:uLnTx/>
                  <a:uFillTx/>
                  <a:cs typeface="Arial" panose="020B0604020202020204" pitchFamily="34" charset="0"/>
                </a:endParaRPr>
              </a:p>
            </p:txBody>
          </p:sp>
        </p:grpSp>
        <p:sp>
          <p:nvSpPr>
            <p:cNvPr id="24588" name="Rectangle 46">
              <a:extLst>
                <a:ext uri="{FF2B5EF4-FFF2-40B4-BE49-F238E27FC236}">
                  <a16:creationId xmlns:a16="http://schemas.microsoft.com/office/drawing/2014/main" id="{E220EF6F-90F6-4AD1-ECC1-9B9B9C519F6A}"/>
                </a:ext>
              </a:extLst>
            </p:cNvPr>
            <p:cNvSpPr>
              <a:spLocks noChangeArrowheads="1"/>
            </p:cNvSpPr>
            <p:nvPr/>
          </p:nvSpPr>
          <p:spPr bwMode="auto">
            <a:xfrm>
              <a:off x="6873446" y="1727703"/>
              <a:ext cx="11905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a:ln>
                    <a:noFill/>
                  </a:ln>
                  <a:solidFill>
                    <a:srgbClr val="FFFFFF"/>
                  </a:solidFill>
                  <a:effectLst/>
                  <a:uLnTx/>
                  <a:uFillTx/>
                  <a:latin typeface="+mn-lt"/>
                  <a:cs typeface="Arial" panose="020B0604020202020204" pitchFamily="34" charset="0"/>
                </a:rPr>
                <a:t>STOP</a:t>
              </a:r>
            </a:p>
          </p:txBody>
        </p:sp>
      </p:grpSp>
      <p:grpSp>
        <p:nvGrpSpPr>
          <p:cNvPr id="24591" name="Group 24590">
            <a:extLst>
              <a:ext uri="{FF2B5EF4-FFF2-40B4-BE49-F238E27FC236}">
                <a16:creationId xmlns:a16="http://schemas.microsoft.com/office/drawing/2014/main" id="{E38DB475-A9FA-2194-28B9-F1071C0179BF}"/>
              </a:ext>
            </a:extLst>
          </p:cNvPr>
          <p:cNvGrpSpPr/>
          <p:nvPr/>
        </p:nvGrpSpPr>
        <p:grpSpPr>
          <a:xfrm>
            <a:off x="1081173" y="1955215"/>
            <a:ext cx="1190535" cy="507749"/>
            <a:chOff x="6873446" y="1613327"/>
            <a:chExt cx="1190535" cy="507749"/>
          </a:xfrm>
        </p:grpSpPr>
        <p:grpSp>
          <p:nvGrpSpPr>
            <p:cNvPr id="24592" name="Group 24591">
              <a:extLst>
                <a:ext uri="{FF2B5EF4-FFF2-40B4-BE49-F238E27FC236}">
                  <a16:creationId xmlns:a16="http://schemas.microsoft.com/office/drawing/2014/main" id="{514296BD-C80E-E7C9-487F-D75F5DDDAC51}"/>
                </a:ext>
              </a:extLst>
            </p:cNvPr>
            <p:cNvGrpSpPr/>
            <p:nvPr/>
          </p:nvGrpSpPr>
          <p:grpSpPr>
            <a:xfrm>
              <a:off x="7214839" y="1613327"/>
              <a:ext cx="507749" cy="507749"/>
              <a:chOff x="7214839" y="1613327"/>
              <a:chExt cx="507749" cy="507749"/>
            </a:xfrm>
          </p:grpSpPr>
          <p:sp>
            <p:nvSpPr>
              <p:cNvPr id="24594" name="Octagon 24593">
                <a:extLst>
                  <a:ext uri="{FF2B5EF4-FFF2-40B4-BE49-F238E27FC236}">
                    <a16:creationId xmlns:a16="http://schemas.microsoft.com/office/drawing/2014/main" id="{12BBB5BC-A668-4F07-95E0-EE0AC63409F9}"/>
                  </a:ext>
                </a:extLst>
              </p:cNvPr>
              <p:cNvSpPr/>
              <p:nvPr/>
            </p:nvSpPr>
            <p:spPr bwMode="auto">
              <a:xfrm>
                <a:off x="7214839" y="1613327"/>
                <a:ext cx="507749" cy="507749"/>
              </a:xfrm>
              <a:prstGeom prst="octagon">
                <a:avLst/>
              </a:prstGeom>
              <a:solidFill>
                <a:srgbClr val="FF0000"/>
              </a:solidFill>
              <a:ln w="0">
                <a:solidFill>
                  <a:srgbClr val="000000"/>
                </a:solidFill>
                <a:miter lim="800000"/>
                <a:headEnd/>
                <a:tailEnd/>
              </a:ln>
            </p:spPr>
            <p:txBody>
              <a:bodyPr rtlCol="0" anchor="ctr"/>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400" b="0" i="0" u="none" strike="noStrike" kern="0" cap="none" spc="0" normalizeH="0" baseline="0" noProof="0">
                  <a:ln>
                    <a:noFill/>
                  </a:ln>
                  <a:solidFill>
                    <a:srgbClr val="FFFFFF"/>
                  </a:solidFill>
                  <a:effectLst/>
                  <a:uLnTx/>
                  <a:uFillTx/>
                  <a:cs typeface="Arial" panose="020B0604020202020204" pitchFamily="34" charset="0"/>
                </a:endParaRPr>
              </a:p>
            </p:txBody>
          </p:sp>
          <p:sp>
            <p:nvSpPr>
              <p:cNvPr id="24595" name="Octagon 24594">
                <a:extLst>
                  <a:ext uri="{FF2B5EF4-FFF2-40B4-BE49-F238E27FC236}">
                    <a16:creationId xmlns:a16="http://schemas.microsoft.com/office/drawing/2014/main" id="{DE7E7386-60A9-7AD7-C5D6-9BD21ED89FA2}"/>
                  </a:ext>
                </a:extLst>
              </p:cNvPr>
              <p:cNvSpPr/>
              <p:nvPr/>
            </p:nvSpPr>
            <p:spPr bwMode="auto">
              <a:xfrm>
                <a:off x="7237584" y="1636072"/>
                <a:ext cx="463842" cy="463842"/>
              </a:xfrm>
              <a:prstGeom prst="octagon">
                <a:avLst/>
              </a:prstGeom>
              <a:noFill/>
              <a:ln w="28575">
                <a:solidFill>
                  <a:srgbClr val="FFFFFF"/>
                </a:solidFill>
                <a:miter lim="800000"/>
                <a:headEnd/>
                <a:tailEnd/>
              </a:ln>
            </p:spPr>
            <p:txBody>
              <a:bodyPr rtlCol="0" anchor="ctr"/>
              <a:lstStyle/>
              <a:p>
                <a:pPr marL="0" marR="0" lvl="0" indent="0" algn="ctr" defTabSz="914400" eaLnBrk="1" fontAlgn="base" latinLnBrk="0" hangingPunct="1">
                  <a:lnSpc>
                    <a:spcPct val="100000"/>
                  </a:lnSpc>
                  <a:spcBef>
                    <a:spcPct val="35000"/>
                  </a:spcBef>
                  <a:spcAft>
                    <a:spcPct val="25000"/>
                  </a:spcAft>
                  <a:buClr>
                    <a:srgbClr val="015873"/>
                  </a:buClr>
                  <a:buSzTx/>
                  <a:buFontTx/>
                  <a:buNone/>
                  <a:tabLst/>
                  <a:defRPr/>
                </a:pPr>
                <a:endParaRPr kumimoji="0" lang="en-US" sz="400" b="0" i="0" u="none" strike="noStrike" kern="0" cap="none" spc="0" normalizeH="0" baseline="0" noProof="0">
                  <a:ln>
                    <a:noFill/>
                  </a:ln>
                  <a:solidFill>
                    <a:srgbClr val="FFFFFF"/>
                  </a:solidFill>
                  <a:effectLst/>
                  <a:uLnTx/>
                  <a:uFillTx/>
                  <a:cs typeface="Arial" panose="020B0604020202020204" pitchFamily="34" charset="0"/>
                </a:endParaRPr>
              </a:p>
            </p:txBody>
          </p:sp>
        </p:grpSp>
        <p:sp>
          <p:nvSpPr>
            <p:cNvPr id="24593" name="Rectangle 46">
              <a:extLst>
                <a:ext uri="{FF2B5EF4-FFF2-40B4-BE49-F238E27FC236}">
                  <a16:creationId xmlns:a16="http://schemas.microsoft.com/office/drawing/2014/main" id="{2830C2A6-381C-2045-16D4-9A68CEBEE3B1}"/>
                </a:ext>
              </a:extLst>
            </p:cNvPr>
            <p:cNvSpPr>
              <a:spLocks noChangeArrowheads="1"/>
            </p:cNvSpPr>
            <p:nvPr/>
          </p:nvSpPr>
          <p:spPr bwMode="auto">
            <a:xfrm>
              <a:off x="6873446" y="1727703"/>
              <a:ext cx="11905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a:ln>
                    <a:noFill/>
                  </a:ln>
                  <a:solidFill>
                    <a:srgbClr val="FFFFFF"/>
                  </a:solidFill>
                  <a:effectLst/>
                  <a:uLnTx/>
                  <a:uFillTx/>
                  <a:latin typeface="+mn-lt"/>
                  <a:cs typeface="Arial" panose="020B0604020202020204" pitchFamily="34" charset="0"/>
                </a:rPr>
                <a:t>STOP</a:t>
              </a:r>
            </a:p>
          </p:txBody>
        </p:sp>
      </p:grpSp>
      <p:grpSp>
        <p:nvGrpSpPr>
          <p:cNvPr id="24596" name="Group 24595">
            <a:extLst>
              <a:ext uri="{FF2B5EF4-FFF2-40B4-BE49-F238E27FC236}">
                <a16:creationId xmlns:a16="http://schemas.microsoft.com/office/drawing/2014/main" id="{4F881F3C-1B9C-D248-0522-2F09EECB5491}"/>
              </a:ext>
            </a:extLst>
          </p:cNvPr>
          <p:cNvGrpSpPr/>
          <p:nvPr/>
        </p:nvGrpSpPr>
        <p:grpSpPr>
          <a:xfrm>
            <a:off x="7787642" y="4258807"/>
            <a:ext cx="2988545" cy="584775"/>
            <a:chOff x="1852535" y="4129300"/>
            <a:chExt cx="2988545" cy="584775"/>
          </a:xfrm>
        </p:grpSpPr>
        <p:sp>
          <p:nvSpPr>
            <p:cNvPr id="24597" name="Rectangle 24596">
              <a:extLst>
                <a:ext uri="{FF2B5EF4-FFF2-40B4-BE49-F238E27FC236}">
                  <a16:creationId xmlns:a16="http://schemas.microsoft.com/office/drawing/2014/main" id="{EDC906CF-45B1-5871-F911-0CA0C0D2F86E}"/>
                </a:ext>
              </a:extLst>
            </p:cNvPr>
            <p:cNvSpPr/>
            <p:nvPr/>
          </p:nvSpPr>
          <p:spPr>
            <a:xfrm>
              <a:off x="2095624" y="4129300"/>
              <a:ext cx="2745456" cy="584775"/>
            </a:xfrm>
            <a:prstGeom prst="rect">
              <a:avLst/>
            </a:prstGeom>
          </p:spPr>
          <p:txBody>
            <a:bodyPr wrap="square">
              <a:spAutoFit/>
            </a:bodyPr>
            <a:lstStyle/>
            <a:p>
              <a:pPr marL="0" marR="0" lvl="0" indent="0" defTabSz="720072" eaLnBrk="1" fontAlgn="auto" latinLnBrk="0" hangingPunct="1">
                <a:lnSpc>
                  <a:spcPct val="100000"/>
                </a:lnSpc>
                <a:spcBef>
                  <a:spcPts val="0"/>
                </a:spcBef>
                <a:spcAft>
                  <a:spcPts val="0"/>
                </a:spcAft>
                <a:buClrTx/>
                <a:buSzTx/>
                <a:buFontTx/>
                <a:buNone/>
                <a:tabLst/>
                <a:defRPr/>
              </a:pPr>
              <a:r>
                <a:rPr kumimoji="0" lang="de-DE" sz="1600" b="0" i="0" u="none" strike="noStrike" kern="0" cap="none" spc="0" normalizeH="0" baseline="0" noProof="0">
                  <a:ln>
                    <a:noFill/>
                  </a:ln>
                  <a:solidFill>
                    <a:srgbClr val="000000"/>
                  </a:solidFill>
                  <a:effectLst/>
                  <a:uLnTx/>
                  <a:uFillTx/>
                  <a:cs typeface="Arial" panose="020B0604020202020204" pitchFamily="34" charset="0"/>
                </a:rPr>
                <a:t>Ven + Obin</a:t>
              </a:r>
            </a:p>
            <a:p>
              <a:pPr marL="0" marR="0" lvl="0" indent="0" defTabSz="720072" eaLnBrk="1" fontAlgn="auto" latinLnBrk="0" hangingPunct="1">
                <a:lnSpc>
                  <a:spcPct val="100000"/>
                </a:lnSpc>
                <a:spcBef>
                  <a:spcPts val="0"/>
                </a:spcBef>
                <a:spcAft>
                  <a:spcPts val="0"/>
                </a:spcAft>
                <a:buClrTx/>
                <a:buSzTx/>
                <a:buFontTx/>
                <a:buNone/>
                <a:tabLst/>
                <a:defRPr/>
              </a:pPr>
              <a:r>
                <a:rPr kumimoji="0" lang="de-DE" sz="1600" b="0" i="0" u="none" strike="noStrike" kern="0" cap="none" spc="0" normalizeH="0" baseline="0" noProof="0">
                  <a:ln>
                    <a:noFill/>
                  </a:ln>
                  <a:solidFill>
                    <a:srgbClr val="000000"/>
                  </a:solidFill>
                  <a:effectLst/>
                  <a:uLnTx/>
                  <a:uFillTx/>
                  <a:cs typeface="Arial" panose="020B0604020202020204" pitchFamily="34" charset="0"/>
                </a:rPr>
                <a:t>Clb + Obin</a:t>
              </a:r>
              <a:endParaRPr kumimoji="0" lang="de-DE" sz="2400" b="0" i="0" u="none" strike="noStrike" kern="0" cap="none" spc="0" normalizeH="0" baseline="0" noProof="0">
                <a:ln>
                  <a:noFill/>
                </a:ln>
                <a:solidFill>
                  <a:srgbClr val="000000"/>
                </a:solidFill>
                <a:effectLst/>
                <a:uLnTx/>
                <a:uFillTx/>
                <a:cs typeface="Arial" panose="020B0604020202020204" pitchFamily="34" charset="0"/>
              </a:endParaRPr>
            </a:p>
          </p:txBody>
        </p:sp>
        <p:cxnSp>
          <p:nvCxnSpPr>
            <p:cNvPr id="24598" name="Straight Connector 24597">
              <a:extLst>
                <a:ext uri="{FF2B5EF4-FFF2-40B4-BE49-F238E27FC236}">
                  <a16:creationId xmlns:a16="http://schemas.microsoft.com/office/drawing/2014/main" id="{A0CE3A8C-F4E7-624E-72A8-EBD01E0569EC}"/>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24599" name="Straight Connector 24598">
              <a:extLst>
                <a:ext uri="{FF2B5EF4-FFF2-40B4-BE49-F238E27FC236}">
                  <a16:creationId xmlns:a16="http://schemas.microsoft.com/office/drawing/2014/main" id="{FFD11348-80DB-7AD4-DFD3-E5D3F4AA1875}"/>
                </a:ext>
              </a:extLst>
            </p:cNvPr>
            <p:cNvCxnSpPr>
              <a:cxnSpLocks/>
            </p:cNvCxnSpPr>
            <p:nvPr/>
          </p:nvCxnSpPr>
          <p:spPr bwMode="auto">
            <a:xfrm>
              <a:off x="1852535" y="4553723"/>
              <a:ext cx="262015" cy="0"/>
            </a:xfrm>
            <a:prstGeom prst="line">
              <a:avLst/>
            </a:prstGeom>
            <a:noFill/>
            <a:ln w="28575" cap="flat" cmpd="sng" algn="ctr">
              <a:solidFill>
                <a:schemeClr val="bg1">
                  <a:lumMod val="50000"/>
                </a:schemeClr>
              </a:solidFill>
              <a:prstDash val="solid"/>
              <a:round/>
              <a:headEnd type="none" w="med" len="med"/>
              <a:tailEnd type="none" w="med" len="med"/>
            </a:ln>
            <a:effectLst/>
          </p:spPr>
        </p:cxnSp>
      </p:grpSp>
      <p:grpSp>
        <p:nvGrpSpPr>
          <p:cNvPr id="24600" name="Group 24599">
            <a:extLst>
              <a:ext uri="{FF2B5EF4-FFF2-40B4-BE49-F238E27FC236}">
                <a16:creationId xmlns:a16="http://schemas.microsoft.com/office/drawing/2014/main" id="{B1AFEF12-EC00-C6C5-2A48-9E5CADB64F20}"/>
              </a:ext>
            </a:extLst>
          </p:cNvPr>
          <p:cNvGrpSpPr/>
          <p:nvPr/>
        </p:nvGrpSpPr>
        <p:grpSpPr>
          <a:xfrm>
            <a:off x="836718" y="5023055"/>
            <a:ext cx="5021709" cy="246221"/>
            <a:chOff x="836718" y="4694225"/>
            <a:chExt cx="5021709" cy="246221"/>
          </a:xfrm>
        </p:grpSpPr>
        <p:sp>
          <p:nvSpPr>
            <p:cNvPr id="24601" name="Rectangle 24600">
              <a:extLst>
                <a:ext uri="{FF2B5EF4-FFF2-40B4-BE49-F238E27FC236}">
                  <a16:creationId xmlns:a16="http://schemas.microsoft.com/office/drawing/2014/main" id="{393876D0-0F21-6754-9C25-CD052A951443}"/>
                </a:ext>
              </a:extLst>
            </p:cNvPr>
            <p:cNvSpPr/>
            <p:nvPr/>
          </p:nvSpPr>
          <p:spPr>
            <a:xfrm>
              <a:off x="836718"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0</a:t>
              </a:r>
              <a:endParaRPr lang="de-DE" sz="2400">
                <a:solidFill>
                  <a:srgbClr val="000000"/>
                </a:solidFill>
                <a:cs typeface="Arial" panose="020B0604020202020204" pitchFamily="34" charset="0"/>
              </a:endParaRPr>
            </a:p>
          </p:txBody>
        </p:sp>
        <p:sp>
          <p:nvSpPr>
            <p:cNvPr id="24602" name="Rectangle 24601">
              <a:extLst>
                <a:ext uri="{FF2B5EF4-FFF2-40B4-BE49-F238E27FC236}">
                  <a16:creationId xmlns:a16="http://schemas.microsoft.com/office/drawing/2014/main" id="{A2694DD2-DB16-7A77-B3E0-42219284243F}"/>
                </a:ext>
              </a:extLst>
            </p:cNvPr>
            <p:cNvSpPr/>
            <p:nvPr/>
          </p:nvSpPr>
          <p:spPr>
            <a:xfrm>
              <a:off x="1509519"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12</a:t>
              </a:r>
              <a:endParaRPr lang="de-DE" sz="2400">
                <a:solidFill>
                  <a:srgbClr val="000000"/>
                </a:solidFill>
                <a:cs typeface="Arial" panose="020B0604020202020204" pitchFamily="34" charset="0"/>
              </a:endParaRPr>
            </a:p>
          </p:txBody>
        </p:sp>
        <p:sp>
          <p:nvSpPr>
            <p:cNvPr id="24603" name="Rectangle 24602">
              <a:extLst>
                <a:ext uri="{FF2B5EF4-FFF2-40B4-BE49-F238E27FC236}">
                  <a16:creationId xmlns:a16="http://schemas.microsoft.com/office/drawing/2014/main" id="{55C3BCBD-F98A-5451-F2C0-171570C81795}"/>
                </a:ext>
              </a:extLst>
            </p:cNvPr>
            <p:cNvSpPr/>
            <p:nvPr/>
          </p:nvSpPr>
          <p:spPr>
            <a:xfrm>
              <a:off x="2177507"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24</a:t>
              </a:r>
              <a:endParaRPr lang="de-DE" sz="2400">
                <a:solidFill>
                  <a:srgbClr val="000000"/>
                </a:solidFill>
                <a:cs typeface="Arial" panose="020B0604020202020204" pitchFamily="34" charset="0"/>
              </a:endParaRPr>
            </a:p>
          </p:txBody>
        </p:sp>
        <p:sp>
          <p:nvSpPr>
            <p:cNvPr id="24604" name="Rectangle 24603">
              <a:extLst>
                <a:ext uri="{FF2B5EF4-FFF2-40B4-BE49-F238E27FC236}">
                  <a16:creationId xmlns:a16="http://schemas.microsoft.com/office/drawing/2014/main" id="{3BBB69B2-65F4-0EAE-2CE3-C2F7C30406EE}"/>
                </a:ext>
              </a:extLst>
            </p:cNvPr>
            <p:cNvSpPr/>
            <p:nvPr/>
          </p:nvSpPr>
          <p:spPr>
            <a:xfrm>
              <a:off x="2840681"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36</a:t>
              </a:r>
              <a:endParaRPr lang="de-DE" sz="2400">
                <a:solidFill>
                  <a:srgbClr val="000000"/>
                </a:solidFill>
                <a:cs typeface="Arial" panose="020B0604020202020204" pitchFamily="34" charset="0"/>
              </a:endParaRPr>
            </a:p>
          </p:txBody>
        </p:sp>
        <p:sp>
          <p:nvSpPr>
            <p:cNvPr id="24605" name="Rectangle 24604">
              <a:extLst>
                <a:ext uri="{FF2B5EF4-FFF2-40B4-BE49-F238E27FC236}">
                  <a16:creationId xmlns:a16="http://schemas.microsoft.com/office/drawing/2014/main" id="{5755E924-A7F4-9036-0750-A5E906E5D7DF}"/>
                </a:ext>
              </a:extLst>
            </p:cNvPr>
            <p:cNvSpPr/>
            <p:nvPr/>
          </p:nvSpPr>
          <p:spPr>
            <a:xfrm>
              <a:off x="3508669"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48</a:t>
              </a:r>
              <a:endParaRPr lang="de-DE" sz="2400">
                <a:solidFill>
                  <a:srgbClr val="000000"/>
                </a:solidFill>
                <a:cs typeface="Arial" panose="020B0604020202020204" pitchFamily="34" charset="0"/>
              </a:endParaRPr>
            </a:p>
          </p:txBody>
        </p:sp>
        <p:sp>
          <p:nvSpPr>
            <p:cNvPr id="24606" name="Rectangle 24605">
              <a:extLst>
                <a:ext uri="{FF2B5EF4-FFF2-40B4-BE49-F238E27FC236}">
                  <a16:creationId xmlns:a16="http://schemas.microsoft.com/office/drawing/2014/main" id="{D277560C-E793-F6EF-E40E-B8A2CC3E98BA}"/>
                </a:ext>
              </a:extLst>
            </p:cNvPr>
            <p:cNvSpPr/>
            <p:nvPr/>
          </p:nvSpPr>
          <p:spPr>
            <a:xfrm>
              <a:off x="4176658"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60</a:t>
              </a:r>
              <a:endParaRPr lang="de-DE" sz="2400">
                <a:solidFill>
                  <a:srgbClr val="000000"/>
                </a:solidFill>
                <a:cs typeface="Arial" panose="020B0604020202020204" pitchFamily="34" charset="0"/>
              </a:endParaRPr>
            </a:p>
          </p:txBody>
        </p:sp>
        <p:sp>
          <p:nvSpPr>
            <p:cNvPr id="24607" name="Rectangle 24606">
              <a:extLst>
                <a:ext uri="{FF2B5EF4-FFF2-40B4-BE49-F238E27FC236}">
                  <a16:creationId xmlns:a16="http://schemas.microsoft.com/office/drawing/2014/main" id="{74E0770E-0CD9-AE05-60F0-5C5B91E504A7}"/>
                </a:ext>
              </a:extLst>
            </p:cNvPr>
            <p:cNvSpPr/>
            <p:nvPr/>
          </p:nvSpPr>
          <p:spPr>
            <a:xfrm>
              <a:off x="4854278"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72</a:t>
              </a:r>
              <a:endParaRPr lang="de-DE" sz="2400">
                <a:solidFill>
                  <a:srgbClr val="000000"/>
                </a:solidFill>
                <a:cs typeface="Arial" panose="020B0604020202020204" pitchFamily="34" charset="0"/>
              </a:endParaRPr>
            </a:p>
          </p:txBody>
        </p:sp>
        <p:sp>
          <p:nvSpPr>
            <p:cNvPr id="24608" name="Rectangle 24607">
              <a:extLst>
                <a:ext uri="{FF2B5EF4-FFF2-40B4-BE49-F238E27FC236}">
                  <a16:creationId xmlns:a16="http://schemas.microsoft.com/office/drawing/2014/main" id="{A950433D-B3AB-1013-BADA-EC1ED02797FD}"/>
                </a:ext>
              </a:extLst>
            </p:cNvPr>
            <p:cNvSpPr/>
            <p:nvPr/>
          </p:nvSpPr>
          <p:spPr>
            <a:xfrm>
              <a:off x="5522748" y="4694225"/>
              <a:ext cx="335679" cy="246221"/>
            </a:xfrm>
            <a:prstGeom prst="rect">
              <a:avLst/>
            </a:prstGeom>
          </p:spPr>
          <p:txBody>
            <a:bodyPr wrap="square" lIns="0" tIns="0" rIns="0" bIns="0">
              <a:spAutoFit/>
            </a:bodyPr>
            <a:lstStyle/>
            <a:p>
              <a:pPr algn="ctr" defTabSz="720072">
                <a:defRPr/>
              </a:pPr>
              <a:r>
                <a:rPr lang="de-DE" sz="1600">
                  <a:solidFill>
                    <a:srgbClr val="000000"/>
                  </a:solidFill>
                  <a:cs typeface="Arial" panose="020B0604020202020204" pitchFamily="34" charset="0"/>
                </a:rPr>
                <a:t>84</a:t>
              </a:r>
              <a:endParaRPr lang="de-DE" sz="2400">
                <a:solidFill>
                  <a:srgbClr val="000000"/>
                </a:solidFill>
                <a:cs typeface="Arial" panose="020B0604020202020204" pitchFamily="34" charset="0"/>
              </a:endParaRPr>
            </a:p>
          </p:txBody>
        </p:sp>
      </p:grpSp>
      <p:grpSp>
        <p:nvGrpSpPr>
          <p:cNvPr id="24609" name="Group 24608">
            <a:extLst>
              <a:ext uri="{FF2B5EF4-FFF2-40B4-BE49-F238E27FC236}">
                <a16:creationId xmlns:a16="http://schemas.microsoft.com/office/drawing/2014/main" id="{D7DD0B26-0AF8-5BDB-B580-E279333DE157}"/>
              </a:ext>
            </a:extLst>
          </p:cNvPr>
          <p:cNvGrpSpPr/>
          <p:nvPr/>
        </p:nvGrpSpPr>
        <p:grpSpPr>
          <a:xfrm>
            <a:off x="1004558" y="4956565"/>
            <a:ext cx="4681086" cy="82296"/>
            <a:chOff x="1004558" y="4613296"/>
            <a:chExt cx="4681086" cy="82296"/>
          </a:xfrm>
        </p:grpSpPr>
        <p:cxnSp>
          <p:nvCxnSpPr>
            <p:cNvPr id="24610" name="Straight Connector 24609">
              <a:extLst>
                <a:ext uri="{FF2B5EF4-FFF2-40B4-BE49-F238E27FC236}">
                  <a16:creationId xmlns:a16="http://schemas.microsoft.com/office/drawing/2014/main" id="{67ED01DC-B04B-2790-B566-4F832B325834}"/>
                </a:ext>
              </a:extLst>
            </p:cNvPr>
            <p:cNvCxnSpPr>
              <a:cxnSpLocks/>
            </p:cNvCxnSpPr>
            <p:nvPr/>
          </p:nvCxnSpPr>
          <p:spPr bwMode="auto">
            <a:xfrm>
              <a:off x="1004558"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1" name="Straight Connector 24610">
              <a:extLst>
                <a:ext uri="{FF2B5EF4-FFF2-40B4-BE49-F238E27FC236}">
                  <a16:creationId xmlns:a16="http://schemas.microsoft.com/office/drawing/2014/main" id="{7DA2EF00-3D19-D221-26AE-0D74863FCB5B}"/>
                </a:ext>
              </a:extLst>
            </p:cNvPr>
            <p:cNvCxnSpPr>
              <a:cxnSpLocks/>
            </p:cNvCxnSpPr>
            <p:nvPr/>
          </p:nvCxnSpPr>
          <p:spPr bwMode="auto">
            <a:xfrm>
              <a:off x="1673284"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2" name="Straight Connector 24611">
              <a:extLst>
                <a:ext uri="{FF2B5EF4-FFF2-40B4-BE49-F238E27FC236}">
                  <a16:creationId xmlns:a16="http://schemas.microsoft.com/office/drawing/2014/main" id="{D6A2DC59-1EFF-99FB-FD6A-B4A18B42FC03}"/>
                </a:ext>
              </a:extLst>
            </p:cNvPr>
            <p:cNvCxnSpPr>
              <a:cxnSpLocks/>
            </p:cNvCxnSpPr>
            <p:nvPr/>
          </p:nvCxnSpPr>
          <p:spPr bwMode="auto">
            <a:xfrm>
              <a:off x="2342010"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3" name="Straight Connector 24612">
              <a:extLst>
                <a:ext uri="{FF2B5EF4-FFF2-40B4-BE49-F238E27FC236}">
                  <a16:creationId xmlns:a16="http://schemas.microsoft.com/office/drawing/2014/main" id="{D4524A4A-BA57-9912-6F03-EFDB6A2A740D}"/>
                </a:ext>
              </a:extLst>
            </p:cNvPr>
            <p:cNvCxnSpPr>
              <a:cxnSpLocks/>
            </p:cNvCxnSpPr>
            <p:nvPr/>
          </p:nvCxnSpPr>
          <p:spPr bwMode="auto">
            <a:xfrm>
              <a:off x="3010736"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4" name="Straight Connector 24613">
              <a:extLst>
                <a:ext uri="{FF2B5EF4-FFF2-40B4-BE49-F238E27FC236}">
                  <a16:creationId xmlns:a16="http://schemas.microsoft.com/office/drawing/2014/main" id="{A6DDBCA6-3047-5530-0E51-4A3767778FF2}"/>
                </a:ext>
              </a:extLst>
            </p:cNvPr>
            <p:cNvCxnSpPr>
              <a:cxnSpLocks/>
            </p:cNvCxnSpPr>
            <p:nvPr/>
          </p:nvCxnSpPr>
          <p:spPr bwMode="auto">
            <a:xfrm>
              <a:off x="3679462"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5" name="Straight Connector 24614">
              <a:extLst>
                <a:ext uri="{FF2B5EF4-FFF2-40B4-BE49-F238E27FC236}">
                  <a16:creationId xmlns:a16="http://schemas.microsoft.com/office/drawing/2014/main" id="{79C2BE35-AE31-5B59-E36C-B28A8EEB0598}"/>
                </a:ext>
              </a:extLst>
            </p:cNvPr>
            <p:cNvCxnSpPr>
              <a:cxnSpLocks/>
            </p:cNvCxnSpPr>
            <p:nvPr/>
          </p:nvCxnSpPr>
          <p:spPr bwMode="auto">
            <a:xfrm>
              <a:off x="4348188"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6" name="Straight Connector 24615">
              <a:extLst>
                <a:ext uri="{FF2B5EF4-FFF2-40B4-BE49-F238E27FC236}">
                  <a16:creationId xmlns:a16="http://schemas.microsoft.com/office/drawing/2014/main" id="{E7AF923B-72A1-0D40-8509-1F3CFAA681EF}"/>
                </a:ext>
              </a:extLst>
            </p:cNvPr>
            <p:cNvCxnSpPr>
              <a:cxnSpLocks/>
            </p:cNvCxnSpPr>
            <p:nvPr/>
          </p:nvCxnSpPr>
          <p:spPr bwMode="auto">
            <a:xfrm>
              <a:off x="5016914" y="4613296"/>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17" name="Straight Connector 24616">
              <a:extLst>
                <a:ext uri="{FF2B5EF4-FFF2-40B4-BE49-F238E27FC236}">
                  <a16:creationId xmlns:a16="http://schemas.microsoft.com/office/drawing/2014/main" id="{37AE68C8-4A59-CB90-8CFD-7255B1FF7FFD}"/>
                </a:ext>
              </a:extLst>
            </p:cNvPr>
            <p:cNvCxnSpPr>
              <a:cxnSpLocks/>
            </p:cNvCxnSpPr>
            <p:nvPr/>
          </p:nvCxnSpPr>
          <p:spPr bwMode="auto">
            <a:xfrm>
              <a:off x="5685644" y="4613296"/>
              <a:ext cx="0" cy="82296"/>
            </a:xfrm>
            <a:prstGeom prst="line">
              <a:avLst/>
            </a:prstGeom>
            <a:noFill/>
            <a:ln w="28575" cap="flat" cmpd="sng" algn="ctr">
              <a:solidFill>
                <a:srgbClr val="000000"/>
              </a:solidFill>
              <a:prstDash val="solid"/>
              <a:round/>
              <a:headEnd type="none" w="med" len="med"/>
              <a:tailEnd type="none" w="med" len="med"/>
            </a:ln>
            <a:effectLst/>
          </p:spPr>
        </p:cxnSp>
      </p:grpSp>
      <p:grpSp>
        <p:nvGrpSpPr>
          <p:cNvPr id="24618" name="Group 24617">
            <a:extLst>
              <a:ext uri="{FF2B5EF4-FFF2-40B4-BE49-F238E27FC236}">
                <a16:creationId xmlns:a16="http://schemas.microsoft.com/office/drawing/2014/main" id="{3773A08E-4B70-323A-1631-38E60B5F7D25}"/>
              </a:ext>
            </a:extLst>
          </p:cNvPr>
          <p:cNvGrpSpPr/>
          <p:nvPr/>
        </p:nvGrpSpPr>
        <p:grpSpPr>
          <a:xfrm>
            <a:off x="6761749" y="4950302"/>
            <a:ext cx="4623370" cy="82296"/>
            <a:chOff x="6761749" y="4607033"/>
            <a:chExt cx="4623370" cy="82296"/>
          </a:xfrm>
        </p:grpSpPr>
        <p:cxnSp>
          <p:nvCxnSpPr>
            <p:cNvPr id="24619" name="Straight Connector 24618">
              <a:extLst>
                <a:ext uri="{FF2B5EF4-FFF2-40B4-BE49-F238E27FC236}">
                  <a16:creationId xmlns:a16="http://schemas.microsoft.com/office/drawing/2014/main" id="{19B2937A-2E01-91D0-2159-A73BD3DC1F66}"/>
                </a:ext>
              </a:extLst>
            </p:cNvPr>
            <p:cNvCxnSpPr>
              <a:cxnSpLocks/>
            </p:cNvCxnSpPr>
            <p:nvPr/>
          </p:nvCxnSpPr>
          <p:spPr bwMode="auto">
            <a:xfrm>
              <a:off x="6761749"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0" name="Straight Connector 24619">
              <a:extLst>
                <a:ext uri="{FF2B5EF4-FFF2-40B4-BE49-F238E27FC236}">
                  <a16:creationId xmlns:a16="http://schemas.microsoft.com/office/drawing/2014/main" id="{1F98E557-EF1A-02DA-2EC9-12BBC4F0AC84}"/>
                </a:ext>
              </a:extLst>
            </p:cNvPr>
            <p:cNvCxnSpPr>
              <a:cxnSpLocks/>
            </p:cNvCxnSpPr>
            <p:nvPr/>
          </p:nvCxnSpPr>
          <p:spPr bwMode="auto">
            <a:xfrm>
              <a:off x="7422231"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1" name="Straight Connector 24620">
              <a:extLst>
                <a:ext uri="{FF2B5EF4-FFF2-40B4-BE49-F238E27FC236}">
                  <a16:creationId xmlns:a16="http://schemas.microsoft.com/office/drawing/2014/main" id="{D6FA68ED-CBB7-CDE1-62BF-F9862C9F827B}"/>
                </a:ext>
              </a:extLst>
            </p:cNvPr>
            <p:cNvCxnSpPr>
              <a:cxnSpLocks/>
            </p:cNvCxnSpPr>
            <p:nvPr/>
          </p:nvCxnSpPr>
          <p:spPr bwMode="auto">
            <a:xfrm>
              <a:off x="8082713"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2" name="Straight Connector 24621">
              <a:extLst>
                <a:ext uri="{FF2B5EF4-FFF2-40B4-BE49-F238E27FC236}">
                  <a16:creationId xmlns:a16="http://schemas.microsoft.com/office/drawing/2014/main" id="{AA8C8DF5-E4EA-80D6-0D7F-C195708215DE}"/>
                </a:ext>
              </a:extLst>
            </p:cNvPr>
            <p:cNvCxnSpPr>
              <a:cxnSpLocks/>
            </p:cNvCxnSpPr>
            <p:nvPr/>
          </p:nvCxnSpPr>
          <p:spPr bwMode="auto">
            <a:xfrm>
              <a:off x="8743195"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3" name="Straight Connector 24622">
              <a:extLst>
                <a:ext uri="{FF2B5EF4-FFF2-40B4-BE49-F238E27FC236}">
                  <a16:creationId xmlns:a16="http://schemas.microsoft.com/office/drawing/2014/main" id="{47FA9102-CAD6-2E11-EECE-C1F13A036C7E}"/>
                </a:ext>
              </a:extLst>
            </p:cNvPr>
            <p:cNvCxnSpPr>
              <a:cxnSpLocks/>
            </p:cNvCxnSpPr>
            <p:nvPr/>
          </p:nvCxnSpPr>
          <p:spPr bwMode="auto">
            <a:xfrm>
              <a:off x="9403677"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4" name="Straight Connector 24623">
              <a:extLst>
                <a:ext uri="{FF2B5EF4-FFF2-40B4-BE49-F238E27FC236}">
                  <a16:creationId xmlns:a16="http://schemas.microsoft.com/office/drawing/2014/main" id="{2035E71E-B68E-C378-CB1F-B31BBD00495B}"/>
                </a:ext>
              </a:extLst>
            </p:cNvPr>
            <p:cNvCxnSpPr>
              <a:cxnSpLocks/>
            </p:cNvCxnSpPr>
            <p:nvPr/>
          </p:nvCxnSpPr>
          <p:spPr bwMode="auto">
            <a:xfrm>
              <a:off x="10064159"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5" name="Straight Connector 24624">
              <a:extLst>
                <a:ext uri="{FF2B5EF4-FFF2-40B4-BE49-F238E27FC236}">
                  <a16:creationId xmlns:a16="http://schemas.microsoft.com/office/drawing/2014/main" id="{1FFCD5DF-037F-5A11-CA32-0B2E7EF95EC8}"/>
                </a:ext>
              </a:extLst>
            </p:cNvPr>
            <p:cNvCxnSpPr>
              <a:cxnSpLocks/>
            </p:cNvCxnSpPr>
            <p:nvPr/>
          </p:nvCxnSpPr>
          <p:spPr bwMode="auto">
            <a:xfrm>
              <a:off x="10724641" y="4607033"/>
              <a:ext cx="0" cy="82296"/>
            </a:xfrm>
            <a:prstGeom prst="line">
              <a:avLst/>
            </a:prstGeom>
            <a:noFill/>
            <a:ln w="28575" cap="flat" cmpd="sng" algn="ctr">
              <a:solidFill>
                <a:srgbClr val="000000"/>
              </a:solidFill>
              <a:prstDash val="solid"/>
              <a:round/>
              <a:headEnd type="none" w="med" len="med"/>
              <a:tailEnd type="none" w="med" len="med"/>
            </a:ln>
            <a:effectLst/>
          </p:spPr>
        </p:cxnSp>
        <p:cxnSp>
          <p:nvCxnSpPr>
            <p:cNvPr id="24626" name="Straight Connector 24625">
              <a:extLst>
                <a:ext uri="{FF2B5EF4-FFF2-40B4-BE49-F238E27FC236}">
                  <a16:creationId xmlns:a16="http://schemas.microsoft.com/office/drawing/2014/main" id="{786017A2-5232-7D32-596B-796255ADB0DE}"/>
                </a:ext>
              </a:extLst>
            </p:cNvPr>
            <p:cNvCxnSpPr>
              <a:cxnSpLocks/>
            </p:cNvCxnSpPr>
            <p:nvPr/>
          </p:nvCxnSpPr>
          <p:spPr bwMode="auto">
            <a:xfrm>
              <a:off x="11385119" y="4607033"/>
              <a:ext cx="0" cy="82296"/>
            </a:xfrm>
            <a:prstGeom prst="line">
              <a:avLst/>
            </a:prstGeom>
            <a:noFill/>
            <a:ln w="28575" cap="flat" cmpd="sng" algn="ctr">
              <a:solidFill>
                <a:srgbClr val="000000"/>
              </a:solidFill>
              <a:prstDash val="solid"/>
              <a:round/>
              <a:headEnd type="none" w="med" len="med"/>
              <a:tailEnd type="none" w="med" len="med"/>
            </a:ln>
            <a:effectLst/>
          </p:spPr>
        </p:cxnSp>
      </p:grpSp>
      <p:grpSp>
        <p:nvGrpSpPr>
          <p:cNvPr id="24627" name="Group 24626">
            <a:extLst>
              <a:ext uri="{FF2B5EF4-FFF2-40B4-BE49-F238E27FC236}">
                <a16:creationId xmlns:a16="http://schemas.microsoft.com/office/drawing/2014/main" id="{E772A7AC-9787-D2BE-9955-2B49EB00E03D}"/>
              </a:ext>
            </a:extLst>
          </p:cNvPr>
          <p:cNvGrpSpPr/>
          <p:nvPr/>
        </p:nvGrpSpPr>
        <p:grpSpPr>
          <a:xfrm>
            <a:off x="1693762" y="2663033"/>
            <a:ext cx="91440" cy="95059"/>
            <a:chOff x="3315957" y="2390634"/>
            <a:chExt cx="91440" cy="95059"/>
          </a:xfrm>
        </p:grpSpPr>
        <p:cxnSp>
          <p:nvCxnSpPr>
            <p:cNvPr id="24628" name="Straight Connector 24627">
              <a:extLst>
                <a:ext uri="{FF2B5EF4-FFF2-40B4-BE49-F238E27FC236}">
                  <a16:creationId xmlns:a16="http://schemas.microsoft.com/office/drawing/2014/main" id="{F1C7C4BB-4D25-52F9-A644-5AFFC3FC331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4629" name="Straight Connector 24628">
              <a:extLst>
                <a:ext uri="{FF2B5EF4-FFF2-40B4-BE49-F238E27FC236}">
                  <a16:creationId xmlns:a16="http://schemas.microsoft.com/office/drawing/2014/main" id="{6E894990-9884-3DAD-FF7D-4670B570CCB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30" name="Group 24629">
            <a:extLst>
              <a:ext uri="{FF2B5EF4-FFF2-40B4-BE49-F238E27FC236}">
                <a16:creationId xmlns:a16="http://schemas.microsoft.com/office/drawing/2014/main" id="{10A35907-5416-291B-4311-D0E72D3A80F1}"/>
              </a:ext>
            </a:extLst>
          </p:cNvPr>
          <p:cNvGrpSpPr/>
          <p:nvPr/>
        </p:nvGrpSpPr>
        <p:grpSpPr>
          <a:xfrm>
            <a:off x="2416778" y="2832607"/>
            <a:ext cx="91440" cy="95059"/>
            <a:chOff x="3315957" y="2390634"/>
            <a:chExt cx="91440" cy="95059"/>
          </a:xfrm>
        </p:grpSpPr>
        <p:cxnSp>
          <p:nvCxnSpPr>
            <p:cNvPr id="24631" name="Straight Connector 24630">
              <a:extLst>
                <a:ext uri="{FF2B5EF4-FFF2-40B4-BE49-F238E27FC236}">
                  <a16:creationId xmlns:a16="http://schemas.microsoft.com/office/drawing/2014/main" id="{F8D3E22A-5215-9478-B94B-C696DFDE2F7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4632" name="Straight Connector 24631">
              <a:extLst>
                <a:ext uri="{FF2B5EF4-FFF2-40B4-BE49-F238E27FC236}">
                  <a16:creationId xmlns:a16="http://schemas.microsoft.com/office/drawing/2014/main" id="{72E4CA97-6A6C-B2FF-71BA-9ADBD8A42AD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33" name="Group 24632">
            <a:extLst>
              <a:ext uri="{FF2B5EF4-FFF2-40B4-BE49-F238E27FC236}">
                <a16:creationId xmlns:a16="http://schemas.microsoft.com/office/drawing/2014/main" id="{F3B5F03F-F6F4-15CD-AB1C-4190917F3495}"/>
              </a:ext>
            </a:extLst>
          </p:cNvPr>
          <p:cNvGrpSpPr/>
          <p:nvPr/>
        </p:nvGrpSpPr>
        <p:grpSpPr>
          <a:xfrm>
            <a:off x="1912796" y="2713011"/>
            <a:ext cx="91440" cy="95059"/>
            <a:chOff x="3315957" y="2390634"/>
            <a:chExt cx="91440" cy="95059"/>
          </a:xfrm>
        </p:grpSpPr>
        <p:cxnSp>
          <p:nvCxnSpPr>
            <p:cNvPr id="24634" name="Straight Connector 24633">
              <a:extLst>
                <a:ext uri="{FF2B5EF4-FFF2-40B4-BE49-F238E27FC236}">
                  <a16:creationId xmlns:a16="http://schemas.microsoft.com/office/drawing/2014/main" id="{7D902053-E5E8-6D67-92C0-A38A6873E3E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4635" name="Straight Connector 24634">
              <a:extLst>
                <a:ext uri="{FF2B5EF4-FFF2-40B4-BE49-F238E27FC236}">
                  <a16:creationId xmlns:a16="http://schemas.microsoft.com/office/drawing/2014/main" id="{06B88533-3F8B-62E3-E497-3B2BC663D3B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36" name="Group 24635">
            <a:extLst>
              <a:ext uri="{FF2B5EF4-FFF2-40B4-BE49-F238E27FC236}">
                <a16:creationId xmlns:a16="http://schemas.microsoft.com/office/drawing/2014/main" id="{C88FC3FC-A1B8-DA42-1300-4AC01C53DFF8}"/>
              </a:ext>
            </a:extLst>
          </p:cNvPr>
          <p:cNvGrpSpPr/>
          <p:nvPr/>
        </p:nvGrpSpPr>
        <p:grpSpPr>
          <a:xfrm>
            <a:off x="2465745" y="2858007"/>
            <a:ext cx="91440" cy="95059"/>
            <a:chOff x="3315957" y="2390634"/>
            <a:chExt cx="91440" cy="95059"/>
          </a:xfrm>
        </p:grpSpPr>
        <p:cxnSp>
          <p:nvCxnSpPr>
            <p:cNvPr id="24637" name="Straight Connector 24636">
              <a:extLst>
                <a:ext uri="{FF2B5EF4-FFF2-40B4-BE49-F238E27FC236}">
                  <a16:creationId xmlns:a16="http://schemas.microsoft.com/office/drawing/2014/main" id="{30CD0421-37B7-57E7-4E45-7831B6C1685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4638" name="Straight Connector 24637">
              <a:extLst>
                <a:ext uri="{FF2B5EF4-FFF2-40B4-BE49-F238E27FC236}">
                  <a16:creationId xmlns:a16="http://schemas.microsoft.com/office/drawing/2014/main" id="{817ADB82-5E79-9B02-3ACC-63D39DC6DFC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D1ED943E-3FAF-61D9-900D-E43F46158F31}"/>
              </a:ext>
            </a:extLst>
          </p:cNvPr>
          <p:cNvGrpSpPr/>
          <p:nvPr/>
        </p:nvGrpSpPr>
        <p:grpSpPr>
          <a:xfrm>
            <a:off x="1008402" y="2534570"/>
            <a:ext cx="4828425" cy="2147202"/>
            <a:chOff x="1008402" y="2534570"/>
            <a:chExt cx="4828425" cy="2147202"/>
          </a:xfrm>
        </p:grpSpPr>
        <p:grpSp>
          <p:nvGrpSpPr>
            <p:cNvPr id="24639" name="Group 24638">
              <a:extLst>
                <a:ext uri="{FF2B5EF4-FFF2-40B4-BE49-F238E27FC236}">
                  <a16:creationId xmlns:a16="http://schemas.microsoft.com/office/drawing/2014/main" id="{7FBDA854-1BBF-A1DE-A6F8-120B5412D241}"/>
                </a:ext>
              </a:extLst>
            </p:cNvPr>
            <p:cNvGrpSpPr/>
            <p:nvPr/>
          </p:nvGrpSpPr>
          <p:grpSpPr>
            <a:xfrm>
              <a:off x="1429917" y="2681985"/>
              <a:ext cx="91440" cy="95059"/>
              <a:chOff x="3315957" y="2390634"/>
              <a:chExt cx="91440" cy="95059"/>
            </a:xfrm>
          </p:grpSpPr>
          <p:cxnSp>
            <p:nvCxnSpPr>
              <p:cNvPr id="46080" name="Straight Connector 46079">
                <a:extLst>
                  <a:ext uri="{FF2B5EF4-FFF2-40B4-BE49-F238E27FC236}">
                    <a16:creationId xmlns:a16="http://schemas.microsoft.com/office/drawing/2014/main" id="{57A37BFA-E542-9A6E-2F76-09E9B2DC1E8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81" name="Straight Connector 46080">
                <a:extLst>
                  <a:ext uri="{FF2B5EF4-FFF2-40B4-BE49-F238E27FC236}">
                    <a16:creationId xmlns:a16="http://schemas.microsoft.com/office/drawing/2014/main" id="{2485F87F-7AD4-38E8-095E-41D126BB991A}"/>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82" name="Group 46081">
              <a:extLst>
                <a:ext uri="{FF2B5EF4-FFF2-40B4-BE49-F238E27FC236}">
                  <a16:creationId xmlns:a16="http://schemas.microsoft.com/office/drawing/2014/main" id="{B94FA436-7630-3081-F17B-EA47D28E0199}"/>
                </a:ext>
              </a:extLst>
            </p:cNvPr>
            <p:cNvGrpSpPr/>
            <p:nvPr/>
          </p:nvGrpSpPr>
          <p:grpSpPr>
            <a:xfrm>
              <a:off x="1486498" y="2681985"/>
              <a:ext cx="91440" cy="95059"/>
              <a:chOff x="3315957" y="2390634"/>
              <a:chExt cx="91440" cy="95059"/>
            </a:xfrm>
          </p:grpSpPr>
          <p:cxnSp>
            <p:nvCxnSpPr>
              <p:cNvPr id="46083" name="Straight Connector 46082">
                <a:extLst>
                  <a:ext uri="{FF2B5EF4-FFF2-40B4-BE49-F238E27FC236}">
                    <a16:creationId xmlns:a16="http://schemas.microsoft.com/office/drawing/2014/main" id="{2D18B9B2-64D1-8244-D33D-E29F7171D9A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84" name="Straight Connector 46083">
                <a:extLst>
                  <a:ext uri="{FF2B5EF4-FFF2-40B4-BE49-F238E27FC236}">
                    <a16:creationId xmlns:a16="http://schemas.microsoft.com/office/drawing/2014/main" id="{F686B340-77EA-0258-B7E2-68B3F1EC7F9A}"/>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85" name="Group 46084">
              <a:extLst>
                <a:ext uri="{FF2B5EF4-FFF2-40B4-BE49-F238E27FC236}">
                  <a16:creationId xmlns:a16="http://schemas.microsoft.com/office/drawing/2014/main" id="{813D5ED4-9744-F31D-3D77-C39770FD0CFA}"/>
                </a:ext>
              </a:extLst>
            </p:cNvPr>
            <p:cNvGrpSpPr/>
            <p:nvPr/>
          </p:nvGrpSpPr>
          <p:grpSpPr>
            <a:xfrm>
              <a:off x="1008402" y="2534570"/>
              <a:ext cx="91440" cy="95059"/>
              <a:chOff x="3315957" y="2390634"/>
              <a:chExt cx="91440" cy="95059"/>
            </a:xfrm>
          </p:grpSpPr>
          <p:cxnSp>
            <p:nvCxnSpPr>
              <p:cNvPr id="46086" name="Straight Connector 46085">
                <a:extLst>
                  <a:ext uri="{FF2B5EF4-FFF2-40B4-BE49-F238E27FC236}">
                    <a16:creationId xmlns:a16="http://schemas.microsoft.com/office/drawing/2014/main" id="{F58B0481-5203-EE8A-C42C-59521847F37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87" name="Straight Connector 46086">
                <a:extLst>
                  <a:ext uri="{FF2B5EF4-FFF2-40B4-BE49-F238E27FC236}">
                    <a16:creationId xmlns:a16="http://schemas.microsoft.com/office/drawing/2014/main" id="{10B78F3F-6FD1-C9D5-EDB6-9DEA1643712B}"/>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88" name="Group 46087">
              <a:extLst>
                <a:ext uri="{FF2B5EF4-FFF2-40B4-BE49-F238E27FC236}">
                  <a16:creationId xmlns:a16="http://schemas.microsoft.com/office/drawing/2014/main" id="{837CE080-7FF8-2CEE-3398-A62127C574AC}"/>
                </a:ext>
              </a:extLst>
            </p:cNvPr>
            <p:cNvGrpSpPr/>
            <p:nvPr/>
          </p:nvGrpSpPr>
          <p:grpSpPr>
            <a:xfrm>
              <a:off x="1539210" y="2684416"/>
              <a:ext cx="91440" cy="95059"/>
              <a:chOff x="3315957" y="2390634"/>
              <a:chExt cx="91440" cy="95059"/>
            </a:xfrm>
          </p:grpSpPr>
          <p:cxnSp>
            <p:nvCxnSpPr>
              <p:cNvPr id="46089" name="Straight Connector 46088">
                <a:extLst>
                  <a:ext uri="{FF2B5EF4-FFF2-40B4-BE49-F238E27FC236}">
                    <a16:creationId xmlns:a16="http://schemas.microsoft.com/office/drawing/2014/main" id="{39AE3E14-2263-44D4-0E81-DF33694DB28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90" name="Straight Connector 46089">
                <a:extLst>
                  <a:ext uri="{FF2B5EF4-FFF2-40B4-BE49-F238E27FC236}">
                    <a16:creationId xmlns:a16="http://schemas.microsoft.com/office/drawing/2014/main" id="{842F3CB0-CC6C-1A4C-D7F3-17F8990641F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91" name="Group 46090">
              <a:extLst>
                <a:ext uri="{FF2B5EF4-FFF2-40B4-BE49-F238E27FC236}">
                  <a16:creationId xmlns:a16="http://schemas.microsoft.com/office/drawing/2014/main" id="{B154116B-FC9A-EE48-58A4-9DF3A3884BAF}"/>
                </a:ext>
              </a:extLst>
            </p:cNvPr>
            <p:cNvGrpSpPr/>
            <p:nvPr/>
          </p:nvGrpSpPr>
          <p:grpSpPr>
            <a:xfrm>
              <a:off x="2904592" y="3615099"/>
              <a:ext cx="91440" cy="95059"/>
              <a:chOff x="3315957" y="2390634"/>
              <a:chExt cx="91440" cy="95059"/>
            </a:xfrm>
          </p:grpSpPr>
          <p:cxnSp>
            <p:nvCxnSpPr>
              <p:cNvPr id="46092" name="Straight Connector 46091">
                <a:extLst>
                  <a:ext uri="{FF2B5EF4-FFF2-40B4-BE49-F238E27FC236}">
                    <a16:creationId xmlns:a16="http://schemas.microsoft.com/office/drawing/2014/main" id="{F1B796EA-1FB4-19F3-9AC2-431EF4EAB79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93" name="Straight Connector 46092">
                <a:extLst>
                  <a:ext uri="{FF2B5EF4-FFF2-40B4-BE49-F238E27FC236}">
                    <a16:creationId xmlns:a16="http://schemas.microsoft.com/office/drawing/2014/main" id="{A4795815-6492-155F-1B66-DDBF253C9FE8}"/>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94" name="Group 46093">
              <a:extLst>
                <a:ext uri="{FF2B5EF4-FFF2-40B4-BE49-F238E27FC236}">
                  <a16:creationId xmlns:a16="http://schemas.microsoft.com/office/drawing/2014/main" id="{7156E49B-8940-F0A2-28B3-681CAF26491A}"/>
                </a:ext>
              </a:extLst>
            </p:cNvPr>
            <p:cNvGrpSpPr/>
            <p:nvPr/>
          </p:nvGrpSpPr>
          <p:grpSpPr>
            <a:xfrm>
              <a:off x="3227366" y="3830744"/>
              <a:ext cx="91440" cy="95059"/>
              <a:chOff x="3315957" y="2390634"/>
              <a:chExt cx="91440" cy="95059"/>
            </a:xfrm>
          </p:grpSpPr>
          <p:cxnSp>
            <p:nvCxnSpPr>
              <p:cNvPr id="46095" name="Straight Connector 46094">
                <a:extLst>
                  <a:ext uri="{FF2B5EF4-FFF2-40B4-BE49-F238E27FC236}">
                    <a16:creationId xmlns:a16="http://schemas.microsoft.com/office/drawing/2014/main" id="{4983A485-86FD-B107-F3AD-285B7AF89C09}"/>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96" name="Straight Connector 46095">
                <a:extLst>
                  <a:ext uri="{FF2B5EF4-FFF2-40B4-BE49-F238E27FC236}">
                    <a16:creationId xmlns:a16="http://schemas.microsoft.com/office/drawing/2014/main" id="{2CFA5F49-7A8F-BDE0-C9A1-E1BFE5BC505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097" name="Group 46096">
              <a:extLst>
                <a:ext uri="{FF2B5EF4-FFF2-40B4-BE49-F238E27FC236}">
                  <a16:creationId xmlns:a16="http://schemas.microsoft.com/office/drawing/2014/main" id="{16CD212D-49B9-40EC-F7A6-CB19C583F86A}"/>
                </a:ext>
              </a:extLst>
            </p:cNvPr>
            <p:cNvGrpSpPr/>
            <p:nvPr/>
          </p:nvGrpSpPr>
          <p:grpSpPr>
            <a:xfrm>
              <a:off x="1053622" y="2534570"/>
              <a:ext cx="91440" cy="95059"/>
              <a:chOff x="3315957" y="2390634"/>
              <a:chExt cx="91440" cy="95059"/>
            </a:xfrm>
          </p:grpSpPr>
          <p:cxnSp>
            <p:nvCxnSpPr>
              <p:cNvPr id="46098" name="Straight Connector 46097">
                <a:extLst>
                  <a:ext uri="{FF2B5EF4-FFF2-40B4-BE49-F238E27FC236}">
                    <a16:creationId xmlns:a16="http://schemas.microsoft.com/office/drawing/2014/main" id="{A45E9CF6-68A2-F9F4-F666-259D33E6577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099" name="Straight Connector 46098">
                <a:extLst>
                  <a:ext uri="{FF2B5EF4-FFF2-40B4-BE49-F238E27FC236}">
                    <a16:creationId xmlns:a16="http://schemas.microsoft.com/office/drawing/2014/main" id="{0DB4E8A6-726F-F7D6-4212-68878AF83F89}"/>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00" name="Group 46099">
              <a:extLst>
                <a:ext uri="{FF2B5EF4-FFF2-40B4-BE49-F238E27FC236}">
                  <a16:creationId xmlns:a16="http://schemas.microsoft.com/office/drawing/2014/main" id="{844089ED-6A2B-A142-133E-6FD678192135}"/>
                </a:ext>
              </a:extLst>
            </p:cNvPr>
            <p:cNvGrpSpPr/>
            <p:nvPr/>
          </p:nvGrpSpPr>
          <p:grpSpPr>
            <a:xfrm>
              <a:off x="1157179" y="2534570"/>
              <a:ext cx="91440" cy="95059"/>
              <a:chOff x="3315957" y="2390634"/>
              <a:chExt cx="91440" cy="95059"/>
            </a:xfrm>
          </p:grpSpPr>
          <p:cxnSp>
            <p:nvCxnSpPr>
              <p:cNvPr id="46101" name="Straight Connector 46100">
                <a:extLst>
                  <a:ext uri="{FF2B5EF4-FFF2-40B4-BE49-F238E27FC236}">
                    <a16:creationId xmlns:a16="http://schemas.microsoft.com/office/drawing/2014/main" id="{EBFA2272-8F07-82A9-65BB-F7302F3253D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02" name="Straight Connector 46101">
                <a:extLst>
                  <a:ext uri="{FF2B5EF4-FFF2-40B4-BE49-F238E27FC236}">
                    <a16:creationId xmlns:a16="http://schemas.microsoft.com/office/drawing/2014/main" id="{9F8E2967-F51E-6689-194E-FE24B6890C6B}"/>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03" name="Group 46102">
              <a:extLst>
                <a:ext uri="{FF2B5EF4-FFF2-40B4-BE49-F238E27FC236}">
                  <a16:creationId xmlns:a16="http://schemas.microsoft.com/office/drawing/2014/main" id="{092CF1A3-EC84-C7D9-3579-9D2D0F3729A8}"/>
                </a:ext>
              </a:extLst>
            </p:cNvPr>
            <p:cNvGrpSpPr/>
            <p:nvPr/>
          </p:nvGrpSpPr>
          <p:grpSpPr>
            <a:xfrm>
              <a:off x="3361677" y="3994847"/>
              <a:ext cx="91440" cy="95059"/>
              <a:chOff x="3315957" y="2390634"/>
              <a:chExt cx="91440" cy="95059"/>
            </a:xfrm>
          </p:grpSpPr>
          <p:cxnSp>
            <p:nvCxnSpPr>
              <p:cNvPr id="46104" name="Straight Connector 46103">
                <a:extLst>
                  <a:ext uri="{FF2B5EF4-FFF2-40B4-BE49-F238E27FC236}">
                    <a16:creationId xmlns:a16="http://schemas.microsoft.com/office/drawing/2014/main" id="{3538DD17-C4B3-05E4-928F-2C78EFC28DB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05" name="Straight Connector 46104">
                <a:extLst>
                  <a:ext uri="{FF2B5EF4-FFF2-40B4-BE49-F238E27FC236}">
                    <a16:creationId xmlns:a16="http://schemas.microsoft.com/office/drawing/2014/main" id="{762A4E26-0F6C-3FAE-CB1F-1F81D108A0F8}"/>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06" name="Group 46105">
              <a:extLst>
                <a:ext uri="{FF2B5EF4-FFF2-40B4-BE49-F238E27FC236}">
                  <a16:creationId xmlns:a16="http://schemas.microsoft.com/office/drawing/2014/main" id="{C205513D-CD03-95B4-7A34-2D6B9CA0A944}"/>
                </a:ext>
              </a:extLst>
            </p:cNvPr>
            <p:cNvGrpSpPr/>
            <p:nvPr/>
          </p:nvGrpSpPr>
          <p:grpSpPr>
            <a:xfrm>
              <a:off x="1103634" y="2535812"/>
              <a:ext cx="91440" cy="95059"/>
              <a:chOff x="3315957" y="2390634"/>
              <a:chExt cx="91440" cy="95059"/>
            </a:xfrm>
          </p:grpSpPr>
          <p:cxnSp>
            <p:nvCxnSpPr>
              <p:cNvPr id="46107" name="Straight Connector 46106">
                <a:extLst>
                  <a:ext uri="{FF2B5EF4-FFF2-40B4-BE49-F238E27FC236}">
                    <a16:creationId xmlns:a16="http://schemas.microsoft.com/office/drawing/2014/main" id="{DF292E18-4D77-881D-2317-354597D66098}"/>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08" name="Straight Connector 46107">
                <a:extLst>
                  <a:ext uri="{FF2B5EF4-FFF2-40B4-BE49-F238E27FC236}">
                    <a16:creationId xmlns:a16="http://schemas.microsoft.com/office/drawing/2014/main" id="{C1947D6A-7ADB-DF52-F184-AA0B19E65186}"/>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09" name="Group 46108">
              <a:extLst>
                <a:ext uri="{FF2B5EF4-FFF2-40B4-BE49-F238E27FC236}">
                  <a16:creationId xmlns:a16="http://schemas.microsoft.com/office/drawing/2014/main" id="{A51FC677-7B81-D347-EA78-65E6DD4F9FA9}"/>
                </a:ext>
              </a:extLst>
            </p:cNvPr>
            <p:cNvGrpSpPr/>
            <p:nvPr/>
          </p:nvGrpSpPr>
          <p:grpSpPr>
            <a:xfrm>
              <a:off x="3626011" y="4023327"/>
              <a:ext cx="91440" cy="95059"/>
              <a:chOff x="3315957" y="2390634"/>
              <a:chExt cx="91440" cy="95059"/>
            </a:xfrm>
          </p:grpSpPr>
          <p:cxnSp>
            <p:nvCxnSpPr>
              <p:cNvPr id="46110" name="Straight Connector 46109">
                <a:extLst>
                  <a:ext uri="{FF2B5EF4-FFF2-40B4-BE49-F238E27FC236}">
                    <a16:creationId xmlns:a16="http://schemas.microsoft.com/office/drawing/2014/main" id="{6E4364AB-EA74-B99C-2751-CEFE5267BA0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11" name="Straight Connector 46110">
                <a:extLst>
                  <a:ext uri="{FF2B5EF4-FFF2-40B4-BE49-F238E27FC236}">
                    <a16:creationId xmlns:a16="http://schemas.microsoft.com/office/drawing/2014/main" id="{AD23554B-3839-4211-21EC-91AAF78DB932}"/>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13" name="Group 46112">
              <a:extLst>
                <a:ext uri="{FF2B5EF4-FFF2-40B4-BE49-F238E27FC236}">
                  <a16:creationId xmlns:a16="http://schemas.microsoft.com/office/drawing/2014/main" id="{B2A37E62-E44F-DE7A-8811-E9E3B927E312}"/>
                </a:ext>
              </a:extLst>
            </p:cNvPr>
            <p:cNvGrpSpPr/>
            <p:nvPr/>
          </p:nvGrpSpPr>
          <p:grpSpPr>
            <a:xfrm>
              <a:off x="3665031" y="4067445"/>
              <a:ext cx="91440" cy="95059"/>
              <a:chOff x="3315957" y="2390634"/>
              <a:chExt cx="91440" cy="95059"/>
            </a:xfrm>
          </p:grpSpPr>
          <p:cxnSp>
            <p:nvCxnSpPr>
              <p:cNvPr id="46114" name="Straight Connector 46113">
                <a:extLst>
                  <a:ext uri="{FF2B5EF4-FFF2-40B4-BE49-F238E27FC236}">
                    <a16:creationId xmlns:a16="http://schemas.microsoft.com/office/drawing/2014/main" id="{B5D91CE7-088E-BDE9-8D9D-B5A0ADD7BD6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15" name="Straight Connector 46114">
                <a:extLst>
                  <a:ext uri="{FF2B5EF4-FFF2-40B4-BE49-F238E27FC236}">
                    <a16:creationId xmlns:a16="http://schemas.microsoft.com/office/drawing/2014/main" id="{C43A911C-33DE-DC1D-D294-96D4457C56A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16" name="Group 46115">
              <a:extLst>
                <a:ext uri="{FF2B5EF4-FFF2-40B4-BE49-F238E27FC236}">
                  <a16:creationId xmlns:a16="http://schemas.microsoft.com/office/drawing/2014/main" id="{2CAFF04A-8144-A04A-57C6-8E7A0AB7BB8D}"/>
                </a:ext>
              </a:extLst>
            </p:cNvPr>
            <p:cNvGrpSpPr/>
            <p:nvPr/>
          </p:nvGrpSpPr>
          <p:grpSpPr>
            <a:xfrm>
              <a:off x="3271232" y="3942812"/>
              <a:ext cx="91440" cy="95059"/>
              <a:chOff x="3315957" y="2390634"/>
              <a:chExt cx="91440" cy="95059"/>
            </a:xfrm>
          </p:grpSpPr>
          <p:cxnSp>
            <p:nvCxnSpPr>
              <p:cNvPr id="46117" name="Straight Connector 46116">
                <a:extLst>
                  <a:ext uri="{FF2B5EF4-FFF2-40B4-BE49-F238E27FC236}">
                    <a16:creationId xmlns:a16="http://schemas.microsoft.com/office/drawing/2014/main" id="{81D6916B-073B-F880-7D5E-A48E698B537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18" name="Straight Connector 46117">
                <a:extLst>
                  <a:ext uri="{FF2B5EF4-FFF2-40B4-BE49-F238E27FC236}">
                    <a16:creationId xmlns:a16="http://schemas.microsoft.com/office/drawing/2014/main" id="{9A9B718D-9AF7-125F-33DE-F09CDC726F2C}"/>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19" name="Group 46118">
              <a:extLst>
                <a:ext uri="{FF2B5EF4-FFF2-40B4-BE49-F238E27FC236}">
                  <a16:creationId xmlns:a16="http://schemas.microsoft.com/office/drawing/2014/main" id="{44EB09F4-C154-4958-4D2D-3812769BF890}"/>
                </a:ext>
              </a:extLst>
            </p:cNvPr>
            <p:cNvGrpSpPr/>
            <p:nvPr/>
          </p:nvGrpSpPr>
          <p:grpSpPr>
            <a:xfrm>
              <a:off x="4607213" y="4313287"/>
              <a:ext cx="91440" cy="95059"/>
              <a:chOff x="3315957" y="2390634"/>
              <a:chExt cx="91440" cy="95059"/>
            </a:xfrm>
          </p:grpSpPr>
          <p:cxnSp>
            <p:nvCxnSpPr>
              <p:cNvPr id="46120" name="Straight Connector 46119">
                <a:extLst>
                  <a:ext uri="{FF2B5EF4-FFF2-40B4-BE49-F238E27FC236}">
                    <a16:creationId xmlns:a16="http://schemas.microsoft.com/office/drawing/2014/main" id="{B624E7D1-7AFA-F5FB-A1BF-FFBBEB21577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21" name="Straight Connector 46120">
                <a:extLst>
                  <a:ext uri="{FF2B5EF4-FFF2-40B4-BE49-F238E27FC236}">
                    <a16:creationId xmlns:a16="http://schemas.microsoft.com/office/drawing/2014/main" id="{05386753-64CA-A1F2-7CCD-FCDFDB00763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22" name="Group 46121">
              <a:extLst>
                <a:ext uri="{FF2B5EF4-FFF2-40B4-BE49-F238E27FC236}">
                  <a16:creationId xmlns:a16="http://schemas.microsoft.com/office/drawing/2014/main" id="{C108CD29-88B8-236E-8B6D-11214FD0076D}"/>
                </a:ext>
              </a:extLst>
            </p:cNvPr>
            <p:cNvGrpSpPr/>
            <p:nvPr/>
          </p:nvGrpSpPr>
          <p:grpSpPr>
            <a:xfrm>
              <a:off x="3308450" y="3940225"/>
              <a:ext cx="91440" cy="95059"/>
              <a:chOff x="3315957" y="2390634"/>
              <a:chExt cx="91440" cy="95059"/>
            </a:xfrm>
          </p:grpSpPr>
          <p:cxnSp>
            <p:nvCxnSpPr>
              <p:cNvPr id="46123" name="Straight Connector 46122">
                <a:extLst>
                  <a:ext uri="{FF2B5EF4-FFF2-40B4-BE49-F238E27FC236}">
                    <a16:creationId xmlns:a16="http://schemas.microsoft.com/office/drawing/2014/main" id="{EA7098D3-629E-B441-F051-2F36DE4FB038}"/>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24" name="Straight Connector 46123">
                <a:extLst>
                  <a:ext uri="{FF2B5EF4-FFF2-40B4-BE49-F238E27FC236}">
                    <a16:creationId xmlns:a16="http://schemas.microsoft.com/office/drawing/2014/main" id="{2E06B76E-B843-E276-8A5D-6CC59E66E05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25" name="Group 46124">
              <a:extLst>
                <a:ext uri="{FF2B5EF4-FFF2-40B4-BE49-F238E27FC236}">
                  <a16:creationId xmlns:a16="http://schemas.microsoft.com/office/drawing/2014/main" id="{E8FB1B9B-AB8D-0511-0734-BC1FFE441236}"/>
                </a:ext>
              </a:extLst>
            </p:cNvPr>
            <p:cNvGrpSpPr/>
            <p:nvPr/>
          </p:nvGrpSpPr>
          <p:grpSpPr>
            <a:xfrm>
              <a:off x="4912055" y="4365876"/>
              <a:ext cx="91440" cy="95059"/>
              <a:chOff x="3315957" y="2390634"/>
              <a:chExt cx="91440" cy="95059"/>
            </a:xfrm>
          </p:grpSpPr>
          <p:cxnSp>
            <p:nvCxnSpPr>
              <p:cNvPr id="46126" name="Straight Connector 46125">
                <a:extLst>
                  <a:ext uri="{FF2B5EF4-FFF2-40B4-BE49-F238E27FC236}">
                    <a16:creationId xmlns:a16="http://schemas.microsoft.com/office/drawing/2014/main" id="{4DD64F60-458F-A19E-CF17-28EF82CA58F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27" name="Straight Connector 46126">
                <a:extLst>
                  <a:ext uri="{FF2B5EF4-FFF2-40B4-BE49-F238E27FC236}">
                    <a16:creationId xmlns:a16="http://schemas.microsoft.com/office/drawing/2014/main" id="{CDE82F4C-8FD4-7A7F-777F-FA3F1144D54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28" name="Group 46127">
              <a:extLst>
                <a:ext uri="{FF2B5EF4-FFF2-40B4-BE49-F238E27FC236}">
                  <a16:creationId xmlns:a16="http://schemas.microsoft.com/office/drawing/2014/main" id="{D78F72BE-5786-1EF5-6ED6-48F50E9EDF10}"/>
                </a:ext>
              </a:extLst>
            </p:cNvPr>
            <p:cNvGrpSpPr/>
            <p:nvPr/>
          </p:nvGrpSpPr>
          <p:grpSpPr>
            <a:xfrm>
              <a:off x="4957775" y="4381022"/>
              <a:ext cx="91440" cy="95059"/>
              <a:chOff x="3315957" y="2390634"/>
              <a:chExt cx="91440" cy="95059"/>
            </a:xfrm>
          </p:grpSpPr>
          <p:cxnSp>
            <p:nvCxnSpPr>
              <p:cNvPr id="46129" name="Straight Connector 46128">
                <a:extLst>
                  <a:ext uri="{FF2B5EF4-FFF2-40B4-BE49-F238E27FC236}">
                    <a16:creationId xmlns:a16="http://schemas.microsoft.com/office/drawing/2014/main" id="{2CD7BDD0-AB89-7DB4-A7EF-F66DD022F11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30" name="Straight Connector 46129">
                <a:extLst>
                  <a:ext uri="{FF2B5EF4-FFF2-40B4-BE49-F238E27FC236}">
                    <a16:creationId xmlns:a16="http://schemas.microsoft.com/office/drawing/2014/main" id="{7C4C2006-38F0-20AF-869B-3DD4E1931378}"/>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31" name="Group 46130">
              <a:extLst>
                <a:ext uri="{FF2B5EF4-FFF2-40B4-BE49-F238E27FC236}">
                  <a16:creationId xmlns:a16="http://schemas.microsoft.com/office/drawing/2014/main" id="{4082565D-3A2F-C2E2-E730-746E609E4E6A}"/>
                </a:ext>
              </a:extLst>
            </p:cNvPr>
            <p:cNvGrpSpPr/>
            <p:nvPr/>
          </p:nvGrpSpPr>
          <p:grpSpPr>
            <a:xfrm>
              <a:off x="5080752" y="4384197"/>
              <a:ext cx="91440" cy="95059"/>
              <a:chOff x="3315957" y="2390634"/>
              <a:chExt cx="91440" cy="95059"/>
            </a:xfrm>
          </p:grpSpPr>
          <p:cxnSp>
            <p:nvCxnSpPr>
              <p:cNvPr id="46132" name="Straight Connector 46131">
                <a:extLst>
                  <a:ext uri="{FF2B5EF4-FFF2-40B4-BE49-F238E27FC236}">
                    <a16:creationId xmlns:a16="http://schemas.microsoft.com/office/drawing/2014/main" id="{79BAE275-79FF-FCB8-12BF-88E6776210B9}"/>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33" name="Straight Connector 46132">
                <a:extLst>
                  <a:ext uri="{FF2B5EF4-FFF2-40B4-BE49-F238E27FC236}">
                    <a16:creationId xmlns:a16="http://schemas.microsoft.com/office/drawing/2014/main" id="{711FB1BF-E2E6-2F17-1D6B-172E983C404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34" name="Group 46133">
              <a:extLst>
                <a:ext uri="{FF2B5EF4-FFF2-40B4-BE49-F238E27FC236}">
                  <a16:creationId xmlns:a16="http://schemas.microsoft.com/office/drawing/2014/main" id="{E2C4BD37-8B8F-C2CF-3FE6-48E17A36446B}"/>
                </a:ext>
              </a:extLst>
            </p:cNvPr>
            <p:cNvGrpSpPr/>
            <p:nvPr/>
          </p:nvGrpSpPr>
          <p:grpSpPr>
            <a:xfrm>
              <a:off x="5268645" y="4470702"/>
              <a:ext cx="91440" cy="95059"/>
              <a:chOff x="3315957" y="2390634"/>
              <a:chExt cx="91440" cy="95059"/>
            </a:xfrm>
          </p:grpSpPr>
          <p:cxnSp>
            <p:nvCxnSpPr>
              <p:cNvPr id="46135" name="Straight Connector 46134">
                <a:extLst>
                  <a:ext uri="{FF2B5EF4-FFF2-40B4-BE49-F238E27FC236}">
                    <a16:creationId xmlns:a16="http://schemas.microsoft.com/office/drawing/2014/main" id="{270C17B1-D893-42F0-A943-238A216D1E94}"/>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36" name="Straight Connector 46135">
                <a:extLst>
                  <a:ext uri="{FF2B5EF4-FFF2-40B4-BE49-F238E27FC236}">
                    <a16:creationId xmlns:a16="http://schemas.microsoft.com/office/drawing/2014/main" id="{DF8B612E-EC06-216A-289F-064D2C43E2FC}"/>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37" name="Group 46136">
              <a:extLst>
                <a:ext uri="{FF2B5EF4-FFF2-40B4-BE49-F238E27FC236}">
                  <a16:creationId xmlns:a16="http://schemas.microsoft.com/office/drawing/2014/main" id="{662E5688-026F-FCBF-EB61-F8371467626C}"/>
                </a:ext>
              </a:extLst>
            </p:cNvPr>
            <p:cNvGrpSpPr/>
            <p:nvPr/>
          </p:nvGrpSpPr>
          <p:grpSpPr>
            <a:xfrm>
              <a:off x="5187963" y="4413648"/>
              <a:ext cx="91440" cy="95059"/>
              <a:chOff x="3315957" y="2390634"/>
              <a:chExt cx="91440" cy="95059"/>
            </a:xfrm>
          </p:grpSpPr>
          <p:cxnSp>
            <p:nvCxnSpPr>
              <p:cNvPr id="46138" name="Straight Connector 46137">
                <a:extLst>
                  <a:ext uri="{FF2B5EF4-FFF2-40B4-BE49-F238E27FC236}">
                    <a16:creationId xmlns:a16="http://schemas.microsoft.com/office/drawing/2014/main" id="{86D8AA38-7888-269B-C17A-C9839513D44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39" name="Straight Connector 46138">
                <a:extLst>
                  <a:ext uri="{FF2B5EF4-FFF2-40B4-BE49-F238E27FC236}">
                    <a16:creationId xmlns:a16="http://schemas.microsoft.com/office/drawing/2014/main" id="{4C6AA93E-B67B-CCC0-F68D-413265884CC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40" name="Group 46139">
              <a:extLst>
                <a:ext uri="{FF2B5EF4-FFF2-40B4-BE49-F238E27FC236}">
                  <a16:creationId xmlns:a16="http://schemas.microsoft.com/office/drawing/2014/main" id="{3D3468F8-FD06-DD5E-6B82-9F0C3D971344}"/>
                </a:ext>
              </a:extLst>
            </p:cNvPr>
            <p:cNvGrpSpPr/>
            <p:nvPr/>
          </p:nvGrpSpPr>
          <p:grpSpPr>
            <a:xfrm>
              <a:off x="5126472" y="4400893"/>
              <a:ext cx="91440" cy="95059"/>
              <a:chOff x="3315957" y="2390634"/>
              <a:chExt cx="91440" cy="95059"/>
            </a:xfrm>
          </p:grpSpPr>
          <p:cxnSp>
            <p:nvCxnSpPr>
              <p:cNvPr id="46141" name="Straight Connector 46140">
                <a:extLst>
                  <a:ext uri="{FF2B5EF4-FFF2-40B4-BE49-F238E27FC236}">
                    <a16:creationId xmlns:a16="http://schemas.microsoft.com/office/drawing/2014/main" id="{DC6119C4-3EA8-CE28-81B7-2C8FBB5F8A0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42" name="Straight Connector 46141">
                <a:extLst>
                  <a:ext uri="{FF2B5EF4-FFF2-40B4-BE49-F238E27FC236}">
                    <a16:creationId xmlns:a16="http://schemas.microsoft.com/office/drawing/2014/main" id="{092BBE3D-133F-05AA-88A8-39611755A986}"/>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43" name="Group 46142">
              <a:extLst>
                <a:ext uri="{FF2B5EF4-FFF2-40B4-BE49-F238E27FC236}">
                  <a16:creationId xmlns:a16="http://schemas.microsoft.com/office/drawing/2014/main" id="{F58C48F2-3752-9FF1-5AB5-50914B581177}"/>
                </a:ext>
              </a:extLst>
            </p:cNvPr>
            <p:cNvGrpSpPr/>
            <p:nvPr/>
          </p:nvGrpSpPr>
          <p:grpSpPr>
            <a:xfrm>
              <a:off x="5345826" y="4497511"/>
              <a:ext cx="91440" cy="95059"/>
              <a:chOff x="3315957" y="2390634"/>
              <a:chExt cx="91440" cy="95059"/>
            </a:xfrm>
          </p:grpSpPr>
          <p:cxnSp>
            <p:nvCxnSpPr>
              <p:cNvPr id="46144" name="Straight Connector 46143">
                <a:extLst>
                  <a:ext uri="{FF2B5EF4-FFF2-40B4-BE49-F238E27FC236}">
                    <a16:creationId xmlns:a16="http://schemas.microsoft.com/office/drawing/2014/main" id="{6709B1F3-BF82-9A49-725B-0B5D0C4F5BB7}"/>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45" name="Straight Connector 46144">
                <a:extLst>
                  <a:ext uri="{FF2B5EF4-FFF2-40B4-BE49-F238E27FC236}">
                    <a16:creationId xmlns:a16="http://schemas.microsoft.com/office/drawing/2014/main" id="{E1DEBEF1-6B9C-6D3E-EAA1-19F721E3D3B9}"/>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46" name="Group 46145">
              <a:extLst>
                <a:ext uri="{FF2B5EF4-FFF2-40B4-BE49-F238E27FC236}">
                  <a16:creationId xmlns:a16="http://schemas.microsoft.com/office/drawing/2014/main" id="{2104355E-7ACF-F25C-9CB9-4F708CFE87A8}"/>
                </a:ext>
              </a:extLst>
            </p:cNvPr>
            <p:cNvGrpSpPr/>
            <p:nvPr/>
          </p:nvGrpSpPr>
          <p:grpSpPr>
            <a:xfrm>
              <a:off x="5388871" y="4497636"/>
              <a:ext cx="91440" cy="95059"/>
              <a:chOff x="3315957" y="2390634"/>
              <a:chExt cx="91440" cy="95059"/>
            </a:xfrm>
          </p:grpSpPr>
          <p:cxnSp>
            <p:nvCxnSpPr>
              <p:cNvPr id="46147" name="Straight Connector 46146">
                <a:extLst>
                  <a:ext uri="{FF2B5EF4-FFF2-40B4-BE49-F238E27FC236}">
                    <a16:creationId xmlns:a16="http://schemas.microsoft.com/office/drawing/2014/main" id="{792F35F9-50A2-2DBB-A19A-97BA3A5EE7D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48" name="Straight Connector 46147">
                <a:extLst>
                  <a:ext uri="{FF2B5EF4-FFF2-40B4-BE49-F238E27FC236}">
                    <a16:creationId xmlns:a16="http://schemas.microsoft.com/office/drawing/2014/main" id="{7A2A6C73-AA0E-5D3F-544C-0B8ED2938ED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49" name="Group 46148">
              <a:extLst>
                <a:ext uri="{FF2B5EF4-FFF2-40B4-BE49-F238E27FC236}">
                  <a16:creationId xmlns:a16="http://schemas.microsoft.com/office/drawing/2014/main" id="{4BD13B09-2456-132F-50BB-D7F955CD3D1F}"/>
                </a:ext>
              </a:extLst>
            </p:cNvPr>
            <p:cNvGrpSpPr/>
            <p:nvPr/>
          </p:nvGrpSpPr>
          <p:grpSpPr>
            <a:xfrm>
              <a:off x="5477018" y="4503437"/>
              <a:ext cx="91440" cy="95059"/>
              <a:chOff x="3315957" y="2390634"/>
              <a:chExt cx="91440" cy="95059"/>
            </a:xfrm>
          </p:grpSpPr>
          <p:cxnSp>
            <p:nvCxnSpPr>
              <p:cNvPr id="46150" name="Straight Connector 46149">
                <a:extLst>
                  <a:ext uri="{FF2B5EF4-FFF2-40B4-BE49-F238E27FC236}">
                    <a16:creationId xmlns:a16="http://schemas.microsoft.com/office/drawing/2014/main" id="{CAD25FAD-D7CA-5AED-A095-9315347DEAA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51" name="Straight Connector 46150">
                <a:extLst>
                  <a:ext uri="{FF2B5EF4-FFF2-40B4-BE49-F238E27FC236}">
                    <a16:creationId xmlns:a16="http://schemas.microsoft.com/office/drawing/2014/main" id="{9A1031C5-B6A1-936C-665E-4B79695CAC4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52" name="Group 46151">
              <a:extLst>
                <a:ext uri="{FF2B5EF4-FFF2-40B4-BE49-F238E27FC236}">
                  <a16:creationId xmlns:a16="http://schemas.microsoft.com/office/drawing/2014/main" id="{62692675-55E2-A6EB-ABAF-76B0004A1A74}"/>
                </a:ext>
              </a:extLst>
            </p:cNvPr>
            <p:cNvGrpSpPr/>
            <p:nvPr/>
          </p:nvGrpSpPr>
          <p:grpSpPr>
            <a:xfrm>
              <a:off x="5224831" y="4464352"/>
              <a:ext cx="91440" cy="95059"/>
              <a:chOff x="3315957" y="2390634"/>
              <a:chExt cx="91440" cy="95059"/>
            </a:xfrm>
          </p:grpSpPr>
          <p:cxnSp>
            <p:nvCxnSpPr>
              <p:cNvPr id="46153" name="Straight Connector 46152">
                <a:extLst>
                  <a:ext uri="{FF2B5EF4-FFF2-40B4-BE49-F238E27FC236}">
                    <a16:creationId xmlns:a16="http://schemas.microsoft.com/office/drawing/2014/main" id="{18F457F2-B445-896C-4951-992449C8D970}"/>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54" name="Straight Connector 46153">
                <a:extLst>
                  <a:ext uri="{FF2B5EF4-FFF2-40B4-BE49-F238E27FC236}">
                    <a16:creationId xmlns:a16="http://schemas.microsoft.com/office/drawing/2014/main" id="{C4FE7A46-18D0-5C2B-6F35-99C33BCFF5E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55" name="Group 46154">
              <a:extLst>
                <a:ext uri="{FF2B5EF4-FFF2-40B4-BE49-F238E27FC236}">
                  <a16:creationId xmlns:a16="http://schemas.microsoft.com/office/drawing/2014/main" id="{3A3ED5DE-4AAA-D3A5-B24B-844C08245E75}"/>
                </a:ext>
              </a:extLst>
            </p:cNvPr>
            <p:cNvGrpSpPr/>
            <p:nvPr/>
          </p:nvGrpSpPr>
          <p:grpSpPr>
            <a:xfrm>
              <a:off x="5683200" y="4586713"/>
              <a:ext cx="91440" cy="95059"/>
              <a:chOff x="3315957" y="2390634"/>
              <a:chExt cx="91440" cy="95059"/>
            </a:xfrm>
          </p:grpSpPr>
          <p:cxnSp>
            <p:nvCxnSpPr>
              <p:cNvPr id="46156" name="Straight Connector 46155">
                <a:extLst>
                  <a:ext uri="{FF2B5EF4-FFF2-40B4-BE49-F238E27FC236}">
                    <a16:creationId xmlns:a16="http://schemas.microsoft.com/office/drawing/2014/main" id="{0635A6D3-FADF-6942-8CE1-DA5D613B132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57" name="Straight Connector 46156">
                <a:extLst>
                  <a:ext uri="{FF2B5EF4-FFF2-40B4-BE49-F238E27FC236}">
                    <a16:creationId xmlns:a16="http://schemas.microsoft.com/office/drawing/2014/main" id="{23897714-0DC9-8AEA-D5FF-407D11C1D42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58" name="Group 46157">
              <a:extLst>
                <a:ext uri="{FF2B5EF4-FFF2-40B4-BE49-F238E27FC236}">
                  <a16:creationId xmlns:a16="http://schemas.microsoft.com/office/drawing/2014/main" id="{D91E584F-EB32-79FC-2113-D8CF893BFD6F}"/>
                </a:ext>
              </a:extLst>
            </p:cNvPr>
            <p:cNvGrpSpPr/>
            <p:nvPr/>
          </p:nvGrpSpPr>
          <p:grpSpPr>
            <a:xfrm>
              <a:off x="5611694" y="4579541"/>
              <a:ext cx="91440" cy="95059"/>
              <a:chOff x="3315957" y="2390634"/>
              <a:chExt cx="91440" cy="95059"/>
            </a:xfrm>
          </p:grpSpPr>
          <p:cxnSp>
            <p:nvCxnSpPr>
              <p:cNvPr id="46159" name="Straight Connector 46158">
                <a:extLst>
                  <a:ext uri="{FF2B5EF4-FFF2-40B4-BE49-F238E27FC236}">
                    <a16:creationId xmlns:a16="http://schemas.microsoft.com/office/drawing/2014/main" id="{1B7EAFC5-C969-6B18-E17C-6DF978E596C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60" name="Straight Connector 46159">
                <a:extLst>
                  <a:ext uri="{FF2B5EF4-FFF2-40B4-BE49-F238E27FC236}">
                    <a16:creationId xmlns:a16="http://schemas.microsoft.com/office/drawing/2014/main" id="{0B9D9B36-3F65-EAF9-3DF2-117974043E2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61" name="Group 46160">
              <a:extLst>
                <a:ext uri="{FF2B5EF4-FFF2-40B4-BE49-F238E27FC236}">
                  <a16:creationId xmlns:a16="http://schemas.microsoft.com/office/drawing/2014/main" id="{6F8414B3-50E3-8313-C163-B639DE3D494F}"/>
                </a:ext>
              </a:extLst>
            </p:cNvPr>
            <p:cNvGrpSpPr/>
            <p:nvPr/>
          </p:nvGrpSpPr>
          <p:grpSpPr>
            <a:xfrm>
              <a:off x="5745387" y="4585891"/>
              <a:ext cx="91440" cy="95059"/>
              <a:chOff x="3315957" y="2390634"/>
              <a:chExt cx="91440" cy="95059"/>
            </a:xfrm>
          </p:grpSpPr>
          <p:cxnSp>
            <p:nvCxnSpPr>
              <p:cNvPr id="46162" name="Straight Connector 46161">
                <a:extLst>
                  <a:ext uri="{FF2B5EF4-FFF2-40B4-BE49-F238E27FC236}">
                    <a16:creationId xmlns:a16="http://schemas.microsoft.com/office/drawing/2014/main" id="{32AA7160-724B-0BD1-1763-E943132F51B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63" name="Straight Connector 46162">
                <a:extLst>
                  <a:ext uri="{FF2B5EF4-FFF2-40B4-BE49-F238E27FC236}">
                    <a16:creationId xmlns:a16="http://schemas.microsoft.com/office/drawing/2014/main" id="{1B9BABF6-AE98-3214-0F4E-387E73ADC97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64" name="Group 46163">
              <a:extLst>
                <a:ext uri="{FF2B5EF4-FFF2-40B4-BE49-F238E27FC236}">
                  <a16:creationId xmlns:a16="http://schemas.microsoft.com/office/drawing/2014/main" id="{679673CB-F053-003D-2206-41606C11C08A}"/>
                </a:ext>
              </a:extLst>
            </p:cNvPr>
            <p:cNvGrpSpPr/>
            <p:nvPr/>
          </p:nvGrpSpPr>
          <p:grpSpPr>
            <a:xfrm>
              <a:off x="5575499" y="4532465"/>
              <a:ext cx="91440" cy="95059"/>
              <a:chOff x="3315957" y="2390634"/>
              <a:chExt cx="91440" cy="95059"/>
            </a:xfrm>
          </p:grpSpPr>
          <p:cxnSp>
            <p:nvCxnSpPr>
              <p:cNvPr id="46165" name="Straight Connector 46164">
                <a:extLst>
                  <a:ext uri="{FF2B5EF4-FFF2-40B4-BE49-F238E27FC236}">
                    <a16:creationId xmlns:a16="http://schemas.microsoft.com/office/drawing/2014/main" id="{23A8E6C0-A40A-ED16-699C-9BE1E511F28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66" name="Straight Connector 46165">
                <a:extLst>
                  <a:ext uri="{FF2B5EF4-FFF2-40B4-BE49-F238E27FC236}">
                    <a16:creationId xmlns:a16="http://schemas.microsoft.com/office/drawing/2014/main" id="{F251C29C-7CC0-E46E-DBEE-42C842CFD471}"/>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67" name="Group 46166">
              <a:extLst>
                <a:ext uri="{FF2B5EF4-FFF2-40B4-BE49-F238E27FC236}">
                  <a16:creationId xmlns:a16="http://schemas.microsoft.com/office/drawing/2014/main" id="{FA6CA2F4-BC20-0958-8623-34755B7814A1}"/>
                </a:ext>
              </a:extLst>
            </p:cNvPr>
            <p:cNvGrpSpPr/>
            <p:nvPr/>
          </p:nvGrpSpPr>
          <p:grpSpPr>
            <a:xfrm>
              <a:off x="5538680" y="4506612"/>
              <a:ext cx="91440" cy="95059"/>
              <a:chOff x="3315957" y="2390634"/>
              <a:chExt cx="91440" cy="95059"/>
            </a:xfrm>
          </p:grpSpPr>
          <p:cxnSp>
            <p:nvCxnSpPr>
              <p:cNvPr id="46168" name="Straight Connector 46167">
                <a:extLst>
                  <a:ext uri="{FF2B5EF4-FFF2-40B4-BE49-F238E27FC236}">
                    <a16:creationId xmlns:a16="http://schemas.microsoft.com/office/drawing/2014/main" id="{9DFBD730-F6AB-2069-1317-B7A20062DB69}"/>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69" name="Straight Connector 46168">
                <a:extLst>
                  <a:ext uri="{FF2B5EF4-FFF2-40B4-BE49-F238E27FC236}">
                    <a16:creationId xmlns:a16="http://schemas.microsoft.com/office/drawing/2014/main" id="{9D29F938-4C30-DFEE-6A71-A3DB7AB9956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70" name="Group 46169">
              <a:extLst>
                <a:ext uri="{FF2B5EF4-FFF2-40B4-BE49-F238E27FC236}">
                  <a16:creationId xmlns:a16="http://schemas.microsoft.com/office/drawing/2014/main" id="{02EF281D-3F70-A7DB-AF04-CF794C0601DE}"/>
                </a:ext>
              </a:extLst>
            </p:cNvPr>
            <p:cNvGrpSpPr/>
            <p:nvPr/>
          </p:nvGrpSpPr>
          <p:grpSpPr>
            <a:xfrm>
              <a:off x="5431298" y="4502357"/>
              <a:ext cx="91440" cy="95059"/>
              <a:chOff x="3315957" y="2390634"/>
              <a:chExt cx="91440" cy="95059"/>
            </a:xfrm>
          </p:grpSpPr>
          <p:cxnSp>
            <p:nvCxnSpPr>
              <p:cNvPr id="46171" name="Straight Connector 46170">
                <a:extLst>
                  <a:ext uri="{FF2B5EF4-FFF2-40B4-BE49-F238E27FC236}">
                    <a16:creationId xmlns:a16="http://schemas.microsoft.com/office/drawing/2014/main" id="{12EFA65D-284A-BFC3-9DBA-A8D682E9F5F8}"/>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72" name="Straight Connector 46171">
                <a:extLst>
                  <a:ext uri="{FF2B5EF4-FFF2-40B4-BE49-F238E27FC236}">
                    <a16:creationId xmlns:a16="http://schemas.microsoft.com/office/drawing/2014/main" id="{E9759C51-B518-088D-B2C5-86FE348ABAF9}"/>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173" name="Group 46172">
              <a:extLst>
                <a:ext uri="{FF2B5EF4-FFF2-40B4-BE49-F238E27FC236}">
                  <a16:creationId xmlns:a16="http://schemas.microsoft.com/office/drawing/2014/main" id="{F658D3CB-20FD-04A9-0CCB-07E7AE440989}"/>
                </a:ext>
              </a:extLst>
            </p:cNvPr>
            <p:cNvGrpSpPr/>
            <p:nvPr/>
          </p:nvGrpSpPr>
          <p:grpSpPr>
            <a:xfrm>
              <a:off x="5593925" y="4553518"/>
              <a:ext cx="91440" cy="95059"/>
              <a:chOff x="3315957" y="2390634"/>
              <a:chExt cx="91440" cy="95059"/>
            </a:xfrm>
          </p:grpSpPr>
          <p:cxnSp>
            <p:nvCxnSpPr>
              <p:cNvPr id="46174" name="Straight Connector 46173">
                <a:extLst>
                  <a:ext uri="{FF2B5EF4-FFF2-40B4-BE49-F238E27FC236}">
                    <a16:creationId xmlns:a16="http://schemas.microsoft.com/office/drawing/2014/main" id="{2F8C06D9-CAF8-DEC9-71A4-B15A7CBDEC5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175" name="Straight Connector 46174">
                <a:extLst>
                  <a:ext uri="{FF2B5EF4-FFF2-40B4-BE49-F238E27FC236}">
                    <a16:creationId xmlns:a16="http://schemas.microsoft.com/office/drawing/2014/main" id="{768C4506-7B74-576C-102F-76A9E05DA53C}"/>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grpSp>
        <p:nvGrpSpPr>
          <p:cNvPr id="46176" name="Group 46175">
            <a:extLst>
              <a:ext uri="{FF2B5EF4-FFF2-40B4-BE49-F238E27FC236}">
                <a16:creationId xmlns:a16="http://schemas.microsoft.com/office/drawing/2014/main" id="{BDD4AA4B-0E33-F313-7F29-BCD00E8E245F}"/>
              </a:ext>
            </a:extLst>
          </p:cNvPr>
          <p:cNvGrpSpPr/>
          <p:nvPr/>
        </p:nvGrpSpPr>
        <p:grpSpPr>
          <a:xfrm>
            <a:off x="2975584" y="2973666"/>
            <a:ext cx="91440" cy="95059"/>
            <a:chOff x="3315957" y="2390634"/>
            <a:chExt cx="91440" cy="95059"/>
          </a:xfrm>
        </p:grpSpPr>
        <p:cxnSp>
          <p:nvCxnSpPr>
            <p:cNvPr id="46177" name="Straight Connector 46176">
              <a:extLst>
                <a:ext uri="{FF2B5EF4-FFF2-40B4-BE49-F238E27FC236}">
                  <a16:creationId xmlns:a16="http://schemas.microsoft.com/office/drawing/2014/main" id="{3ECF56DE-86B4-DCB6-B027-8E4B9C00BF8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78" name="Straight Connector 46177">
              <a:extLst>
                <a:ext uri="{FF2B5EF4-FFF2-40B4-BE49-F238E27FC236}">
                  <a16:creationId xmlns:a16="http://schemas.microsoft.com/office/drawing/2014/main" id="{3D4B6FB0-2030-7148-9B9C-84AF3C1652E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79" name="Group 46178">
            <a:extLst>
              <a:ext uri="{FF2B5EF4-FFF2-40B4-BE49-F238E27FC236}">
                <a16:creationId xmlns:a16="http://schemas.microsoft.com/office/drawing/2014/main" id="{5EFA7A37-2388-197B-CEDD-77EAB38276FE}"/>
              </a:ext>
            </a:extLst>
          </p:cNvPr>
          <p:cNvGrpSpPr/>
          <p:nvPr/>
        </p:nvGrpSpPr>
        <p:grpSpPr>
          <a:xfrm>
            <a:off x="2788908" y="2918569"/>
            <a:ext cx="91440" cy="95059"/>
            <a:chOff x="3315957" y="2390634"/>
            <a:chExt cx="91440" cy="95059"/>
          </a:xfrm>
        </p:grpSpPr>
        <p:cxnSp>
          <p:nvCxnSpPr>
            <p:cNvPr id="46180" name="Straight Connector 46179">
              <a:extLst>
                <a:ext uri="{FF2B5EF4-FFF2-40B4-BE49-F238E27FC236}">
                  <a16:creationId xmlns:a16="http://schemas.microsoft.com/office/drawing/2014/main" id="{EC126F97-706B-CE23-D17A-91367CD3E85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81" name="Straight Connector 46180">
              <a:extLst>
                <a:ext uri="{FF2B5EF4-FFF2-40B4-BE49-F238E27FC236}">
                  <a16:creationId xmlns:a16="http://schemas.microsoft.com/office/drawing/2014/main" id="{8FE13516-FFB6-5AD3-6A76-78145F157BA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82" name="Group 46181">
            <a:extLst>
              <a:ext uri="{FF2B5EF4-FFF2-40B4-BE49-F238E27FC236}">
                <a16:creationId xmlns:a16="http://schemas.microsoft.com/office/drawing/2014/main" id="{89D1FC60-3680-73B4-1B29-38AC3F910331}"/>
              </a:ext>
            </a:extLst>
          </p:cNvPr>
          <p:cNvGrpSpPr/>
          <p:nvPr/>
        </p:nvGrpSpPr>
        <p:grpSpPr>
          <a:xfrm>
            <a:off x="2847328" y="2937619"/>
            <a:ext cx="91440" cy="95059"/>
            <a:chOff x="3315957" y="2390634"/>
            <a:chExt cx="91440" cy="95059"/>
          </a:xfrm>
        </p:grpSpPr>
        <p:cxnSp>
          <p:nvCxnSpPr>
            <p:cNvPr id="46183" name="Straight Connector 46182">
              <a:extLst>
                <a:ext uri="{FF2B5EF4-FFF2-40B4-BE49-F238E27FC236}">
                  <a16:creationId xmlns:a16="http://schemas.microsoft.com/office/drawing/2014/main" id="{ACE867B3-4A42-8422-123F-3B337EB0922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84" name="Straight Connector 46183">
              <a:extLst>
                <a:ext uri="{FF2B5EF4-FFF2-40B4-BE49-F238E27FC236}">
                  <a16:creationId xmlns:a16="http://schemas.microsoft.com/office/drawing/2014/main" id="{708FDE1C-13B0-6A36-5893-F04728D7689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85" name="Group 46184">
            <a:extLst>
              <a:ext uri="{FF2B5EF4-FFF2-40B4-BE49-F238E27FC236}">
                <a16:creationId xmlns:a16="http://schemas.microsoft.com/office/drawing/2014/main" id="{F7F2C5C7-DBFD-8F66-D61C-71E195059591}"/>
              </a:ext>
            </a:extLst>
          </p:cNvPr>
          <p:cNvGrpSpPr/>
          <p:nvPr/>
        </p:nvGrpSpPr>
        <p:grpSpPr>
          <a:xfrm>
            <a:off x="2576120" y="2869082"/>
            <a:ext cx="91440" cy="95059"/>
            <a:chOff x="3315957" y="2390634"/>
            <a:chExt cx="91440" cy="95059"/>
          </a:xfrm>
        </p:grpSpPr>
        <p:cxnSp>
          <p:nvCxnSpPr>
            <p:cNvPr id="46186" name="Straight Connector 46185">
              <a:extLst>
                <a:ext uri="{FF2B5EF4-FFF2-40B4-BE49-F238E27FC236}">
                  <a16:creationId xmlns:a16="http://schemas.microsoft.com/office/drawing/2014/main" id="{A36465BF-6ACB-8664-3BAC-B45453AC886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87" name="Straight Connector 46186">
              <a:extLst>
                <a:ext uri="{FF2B5EF4-FFF2-40B4-BE49-F238E27FC236}">
                  <a16:creationId xmlns:a16="http://schemas.microsoft.com/office/drawing/2014/main" id="{A5C8613B-0C78-4091-1D74-7EEE278C4C7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88" name="Group 46187">
            <a:extLst>
              <a:ext uri="{FF2B5EF4-FFF2-40B4-BE49-F238E27FC236}">
                <a16:creationId xmlns:a16="http://schemas.microsoft.com/office/drawing/2014/main" id="{B53CE40C-6D2E-028D-C250-6E49D9A3A95D}"/>
              </a:ext>
            </a:extLst>
          </p:cNvPr>
          <p:cNvGrpSpPr/>
          <p:nvPr/>
        </p:nvGrpSpPr>
        <p:grpSpPr>
          <a:xfrm>
            <a:off x="3257847" y="3037920"/>
            <a:ext cx="91440" cy="95059"/>
            <a:chOff x="3315957" y="2390634"/>
            <a:chExt cx="91440" cy="95059"/>
          </a:xfrm>
        </p:grpSpPr>
        <p:cxnSp>
          <p:nvCxnSpPr>
            <p:cNvPr id="46189" name="Straight Connector 46188">
              <a:extLst>
                <a:ext uri="{FF2B5EF4-FFF2-40B4-BE49-F238E27FC236}">
                  <a16:creationId xmlns:a16="http://schemas.microsoft.com/office/drawing/2014/main" id="{DEB180DB-A32A-29AF-B340-2886AD603B2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90" name="Straight Connector 46189">
              <a:extLst>
                <a:ext uri="{FF2B5EF4-FFF2-40B4-BE49-F238E27FC236}">
                  <a16:creationId xmlns:a16="http://schemas.microsoft.com/office/drawing/2014/main" id="{AD02EBCD-E10E-6326-7650-3CD85556E96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91" name="Group 46190">
            <a:extLst>
              <a:ext uri="{FF2B5EF4-FFF2-40B4-BE49-F238E27FC236}">
                <a16:creationId xmlns:a16="http://schemas.microsoft.com/office/drawing/2014/main" id="{FA3FF6C2-0B8C-B70C-B812-D4EE5A931A11}"/>
              </a:ext>
            </a:extLst>
          </p:cNvPr>
          <p:cNvGrpSpPr/>
          <p:nvPr/>
        </p:nvGrpSpPr>
        <p:grpSpPr>
          <a:xfrm>
            <a:off x="3217214" y="3035853"/>
            <a:ext cx="91440" cy="95059"/>
            <a:chOff x="3315957" y="2390634"/>
            <a:chExt cx="91440" cy="95059"/>
          </a:xfrm>
        </p:grpSpPr>
        <p:cxnSp>
          <p:nvCxnSpPr>
            <p:cNvPr id="46192" name="Straight Connector 46191">
              <a:extLst>
                <a:ext uri="{FF2B5EF4-FFF2-40B4-BE49-F238E27FC236}">
                  <a16:creationId xmlns:a16="http://schemas.microsoft.com/office/drawing/2014/main" id="{9C8DDEE4-93E0-CAAA-B409-CA4A5AC15DA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93" name="Straight Connector 46192">
              <a:extLst>
                <a:ext uri="{FF2B5EF4-FFF2-40B4-BE49-F238E27FC236}">
                  <a16:creationId xmlns:a16="http://schemas.microsoft.com/office/drawing/2014/main" id="{7929DB81-989A-AF90-EAB5-B4FEB657434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94" name="Group 46193">
            <a:extLst>
              <a:ext uri="{FF2B5EF4-FFF2-40B4-BE49-F238E27FC236}">
                <a16:creationId xmlns:a16="http://schemas.microsoft.com/office/drawing/2014/main" id="{BEDD5602-4555-A19F-5585-C6C584B73EC8}"/>
              </a:ext>
            </a:extLst>
          </p:cNvPr>
          <p:cNvGrpSpPr/>
          <p:nvPr/>
        </p:nvGrpSpPr>
        <p:grpSpPr>
          <a:xfrm>
            <a:off x="3361677" y="3067728"/>
            <a:ext cx="91440" cy="95059"/>
            <a:chOff x="3315957" y="2390634"/>
            <a:chExt cx="91440" cy="95059"/>
          </a:xfrm>
        </p:grpSpPr>
        <p:cxnSp>
          <p:nvCxnSpPr>
            <p:cNvPr id="46195" name="Straight Connector 46194">
              <a:extLst>
                <a:ext uri="{FF2B5EF4-FFF2-40B4-BE49-F238E27FC236}">
                  <a16:creationId xmlns:a16="http://schemas.microsoft.com/office/drawing/2014/main" id="{C034D22D-C4D0-0138-BDFC-B3D78824C43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96" name="Straight Connector 46195">
              <a:extLst>
                <a:ext uri="{FF2B5EF4-FFF2-40B4-BE49-F238E27FC236}">
                  <a16:creationId xmlns:a16="http://schemas.microsoft.com/office/drawing/2014/main" id="{3862AB98-CB42-9359-CEBE-876278A8726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97" name="Group 46196">
            <a:extLst>
              <a:ext uri="{FF2B5EF4-FFF2-40B4-BE49-F238E27FC236}">
                <a16:creationId xmlns:a16="http://schemas.microsoft.com/office/drawing/2014/main" id="{5A9F4044-D8D1-6D3B-7E14-A6FB26A158FD}"/>
              </a:ext>
            </a:extLst>
          </p:cNvPr>
          <p:cNvGrpSpPr/>
          <p:nvPr/>
        </p:nvGrpSpPr>
        <p:grpSpPr>
          <a:xfrm>
            <a:off x="3316941" y="3067728"/>
            <a:ext cx="91440" cy="95059"/>
            <a:chOff x="3315957" y="2390634"/>
            <a:chExt cx="91440" cy="95059"/>
          </a:xfrm>
        </p:grpSpPr>
        <p:cxnSp>
          <p:nvCxnSpPr>
            <p:cNvPr id="46198" name="Straight Connector 46197">
              <a:extLst>
                <a:ext uri="{FF2B5EF4-FFF2-40B4-BE49-F238E27FC236}">
                  <a16:creationId xmlns:a16="http://schemas.microsoft.com/office/drawing/2014/main" id="{9799B0F4-7C91-6B09-DE95-157979BA324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199" name="Straight Connector 46198">
              <a:extLst>
                <a:ext uri="{FF2B5EF4-FFF2-40B4-BE49-F238E27FC236}">
                  <a16:creationId xmlns:a16="http://schemas.microsoft.com/office/drawing/2014/main" id="{02AEFEDD-127B-2CDA-CB72-E4E07683DC4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00" name="Group 46199">
            <a:extLst>
              <a:ext uri="{FF2B5EF4-FFF2-40B4-BE49-F238E27FC236}">
                <a16:creationId xmlns:a16="http://schemas.microsoft.com/office/drawing/2014/main" id="{3FF62F8D-B817-F4CF-767D-DDB817E94E6A}"/>
              </a:ext>
            </a:extLst>
          </p:cNvPr>
          <p:cNvGrpSpPr/>
          <p:nvPr/>
        </p:nvGrpSpPr>
        <p:grpSpPr>
          <a:xfrm>
            <a:off x="3619311" y="3149742"/>
            <a:ext cx="91440" cy="95059"/>
            <a:chOff x="3315957" y="2390634"/>
            <a:chExt cx="91440" cy="95059"/>
          </a:xfrm>
        </p:grpSpPr>
        <p:cxnSp>
          <p:nvCxnSpPr>
            <p:cNvPr id="46201" name="Straight Connector 46200">
              <a:extLst>
                <a:ext uri="{FF2B5EF4-FFF2-40B4-BE49-F238E27FC236}">
                  <a16:creationId xmlns:a16="http://schemas.microsoft.com/office/drawing/2014/main" id="{6C1A4DEB-1260-CCA3-4B53-F2196BA4C7D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02" name="Straight Connector 46201">
              <a:extLst>
                <a:ext uri="{FF2B5EF4-FFF2-40B4-BE49-F238E27FC236}">
                  <a16:creationId xmlns:a16="http://schemas.microsoft.com/office/drawing/2014/main" id="{D6202C11-C4E2-D6FB-891D-60F679518F1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03" name="Group 46202">
            <a:extLst>
              <a:ext uri="{FF2B5EF4-FFF2-40B4-BE49-F238E27FC236}">
                <a16:creationId xmlns:a16="http://schemas.microsoft.com/office/drawing/2014/main" id="{11D06BE5-A6C8-4C69-5D10-58A58A028AAA}"/>
              </a:ext>
            </a:extLst>
          </p:cNvPr>
          <p:cNvGrpSpPr/>
          <p:nvPr/>
        </p:nvGrpSpPr>
        <p:grpSpPr>
          <a:xfrm>
            <a:off x="3658402" y="3144414"/>
            <a:ext cx="91440" cy="95059"/>
            <a:chOff x="3315957" y="2390634"/>
            <a:chExt cx="91440" cy="95059"/>
          </a:xfrm>
        </p:grpSpPr>
        <p:cxnSp>
          <p:nvCxnSpPr>
            <p:cNvPr id="46204" name="Straight Connector 46203">
              <a:extLst>
                <a:ext uri="{FF2B5EF4-FFF2-40B4-BE49-F238E27FC236}">
                  <a16:creationId xmlns:a16="http://schemas.microsoft.com/office/drawing/2014/main" id="{39BFB2BC-B445-4744-9585-C13DF6356E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05" name="Straight Connector 46204">
              <a:extLst>
                <a:ext uri="{FF2B5EF4-FFF2-40B4-BE49-F238E27FC236}">
                  <a16:creationId xmlns:a16="http://schemas.microsoft.com/office/drawing/2014/main" id="{8329CCD0-BB3B-27AC-ACF9-AE640C589F7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06" name="Group 46205">
            <a:extLst>
              <a:ext uri="{FF2B5EF4-FFF2-40B4-BE49-F238E27FC236}">
                <a16:creationId xmlns:a16="http://schemas.microsoft.com/office/drawing/2014/main" id="{FFAFB133-CE55-ACB2-C24A-6A4A779D6A24}"/>
              </a:ext>
            </a:extLst>
          </p:cNvPr>
          <p:cNvGrpSpPr/>
          <p:nvPr/>
        </p:nvGrpSpPr>
        <p:grpSpPr>
          <a:xfrm>
            <a:off x="3894714" y="3237705"/>
            <a:ext cx="91440" cy="95059"/>
            <a:chOff x="3315957" y="2390634"/>
            <a:chExt cx="91440" cy="95059"/>
          </a:xfrm>
        </p:grpSpPr>
        <p:cxnSp>
          <p:nvCxnSpPr>
            <p:cNvPr id="46207" name="Straight Connector 46206">
              <a:extLst>
                <a:ext uri="{FF2B5EF4-FFF2-40B4-BE49-F238E27FC236}">
                  <a16:creationId xmlns:a16="http://schemas.microsoft.com/office/drawing/2014/main" id="{5B50E753-1F80-75BD-46AA-07E479AE425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08" name="Straight Connector 46207">
              <a:extLst>
                <a:ext uri="{FF2B5EF4-FFF2-40B4-BE49-F238E27FC236}">
                  <a16:creationId xmlns:a16="http://schemas.microsoft.com/office/drawing/2014/main" id="{12C27659-CD1A-82F7-7102-B5E5CCFB2C8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09" name="Group 46208">
            <a:extLst>
              <a:ext uri="{FF2B5EF4-FFF2-40B4-BE49-F238E27FC236}">
                <a16:creationId xmlns:a16="http://schemas.microsoft.com/office/drawing/2014/main" id="{3C73D392-32F8-295F-7B62-62A3E7278FE1}"/>
              </a:ext>
            </a:extLst>
          </p:cNvPr>
          <p:cNvGrpSpPr/>
          <p:nvPr/>
        </p:nvGrpSpPr>
        <p:grpSpPr>
          <a:xfrm>
            <a:off x="4445147" y="3475553"/>
            <a:ext cx="91440" cy="95059"/>
            <a:chOff x="3315957" y="2390634"/>
            <a:chExt cx="91440" cy="95059"/>
          </a:xfrm>
        </p:grpSpPr>
        <p:cxnSp>
          <p:nvCxnSpPr>
            <p:cNvPr id="46210" name="Straight Connector 46209">
              <a:extLst>
                <a:ext uri="{FF2B5EF4-FFF2-40B4-BE49-F238E27FC236}">
                  <a16:creationId xmlns:a16="http://schemas.microsoft.com/office/drawing/2014/main" id="{40E24A0D-099D-12FD-02B1-07C27AB712A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11" name="Straight Connector 46210">
              <a:extLst>
                <a:ext uri="{FF2B5EF4-FFF2-40B4-BE49-F238E27FC236}">
                  <a16:creationId xmlns:a16="http://schemas.microsoft.com/office/drawing/2014/main" id="{85A0FEF8-50AD-637D-ACEE-029BC2E6097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12" name="Group 46211">
            <a:extLst>
              <a:ext uri="{FF2B5EF4-FFF2-40B4-BE49-F238E27FC236}">
                <a16:creationId xmlns:a16="http://schemas.microsoft.com/office/drawing/2014/main" id="{8A8DF555-F011-78D4-288F-3A295EAA109F}"/>
              </a:ext>
            </a:extLst>
          </p:cNvPr>
          <p:cNvGrpSpPr/>
          <p:nvPr/>
        </p:nvGrpSpPr>
        <p:grpSpPr>
          <a:xfrm>
            <a:off x="4361204" y="3444160"/>
            <a:ext cx="91440" cy="95059"/>
            <a:chOff x="3315957" y="2390634"/>
            <a:chExt cx="91440" cy="95059"/>
          </a:xfrm>
        </p:grpSpPr>
        <p:cxnSp>
          <p:nvCxnSpPr>
            <p:cNvPr id="46213" name="Straight Connector 46212">
              <a:extLst>
                <a:ext uri="{FF2B5EF4-FFF2-40B4-BE49-F238E27FC236}">
                  <a16:creationId xmlns:a16="http://schemas.microsoft.com/office/drawing/2014/main" id="{7A67B8F6-6DED-BC2E-3358-DC67E62874E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14" name="Straight Connector 46213">
              <a:extLst>
                <a:ext uri="{FF2B5EF4-FFF2-40B4-BE49-F238E27FC236}">
                  <a16:creationId xmlns:a16="http://schemas.microsoft.com/office/drawing/2014/main" id="{B6FC99AB-75C6-813C-100E-D31C6190507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15" name="Group 46214">
            <a:extLst>
              <a:ext uri="{FF2B5EF4-FFF2-40B4-BE49-F238E27FC236}">
                <a16:creationId xmlns:a16="http://schemas.microsoft.com/office/drawing/2014/main" id="{117218FD-A01B-AC80-D879-0C68744E5EB6}"/>
              </a:ext>
            </a:extLst>
          </p:cNvPr>
          <p:cNvGrpSpPr/>
          <p:nvPr/>
        </p:nvGrpSpPr>
        <p:grpSpPr>
          <a:xfrm>
            <a:off x="4223859" y="3395291"/>
            <a:ext cx="91440" cy="95059"/>
            <a:chOff x="3315957" y="2390634"/>
            <a:chExt cx="91440" cy="95059"/>
          </a:xfrm>
        </p:grpSpPr>
        <p:cxnSp>
          <p:nvCxnSpPr>
            <p:cNvPr id="46216" name="Straight Connector 46215">
              <a:extLst>
                <a:ext uri="{FF2B5EF4-FFF2-40B4-BE49-F238E27FC236}">
                  <a16:creationId xmlns:a16="http://schemas.microsoft.com/office/drawing/2014/main" id="{956B432B-FE8E-141F-EAE9-A015BFC4701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17" name="Straight Connector 46216">
              <a:extLst>
                <a:ext uri="{FF2B5EF4-FFF2-40B4-BE49-F238E27FC236}">
                  <a16:creationId xmlns:a16="http://schemas.microsoft.com/office/drawing/2014/main" id="{15D9CD4B-0038-664C-A36C-7205FF0F850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18" name="Group 46217">
            <a:extLst>
              <a:ext uri="{FF2B5EF4-FFF2-40B4-BE49-F238E27FC236}">
                <a16:creationId xmlns:a16="http://schemas.microsoft.com/office/drawing/2014/main" id="{25BC3717-4EF9-72E3-D816-880BEBAEB132}"/>
              </a:ext>
            </a:extLst>
          </p:cNvPr>
          <p:cNvGrpSpPr/>
          <p:nvPr/>
        </p:nvGrpSpPr>
        <p:grpSpPr>
          <a:xfrm>
            <a:off x="4748232" y="3574112"/>
            <a:ext cx="91440" cy="95059"/>
            <a:chOff x="3315957" y="2390634"/>
            <a:chExt cx="91440" cy="95059"/>
          </a:xfrm>
        </p:grpSpPr>
        <p:cxnSp>
          <p:nvCxnSpPr>
            <p:cNvPr id="46219" name="Straight Connector 46218">
              <a:extLst>
                <a:ext uri="{FF2B5EF4-FFF2-40B4-BE49-F238E27FC236}">
                  <a16:creationId xmlns:a16="http://schemas.microsoft.com/office/drawing/2014/main" id="{C05EEDCE-079C-A3DC-328B-5B3354BE947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20" name="Straight Connector 46219">
              <a:extLst>
                <a:ext uri="{FF2B5EF4-FFF2-40B4-BE49-F238E27FC236}">
                  <a16:creationId xmlns:a16="http://schemas.microsoft.com/office/drawing/2014/main" id="{0D3EF1C3-5891-2559-99CC-647C76026AC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21" name="Group 46220">
            <a:extLst>
              <a:ext uri="{FF2B5EF4-FFF2-40B4-BE49-F238E27FC236}">
                <a16:creationId xmlns:a16="http://schemas.microsoft.com/office/drawing/2014/main" id="{1044A007-FB76-10E8-A4FB-C1A62C03C93E}"/>
              </a:ext>
            </a:extLst>
          </p:cNvPr>
          <p:cNvGrpSpPr/>
          <p:nvPr/>
        </p:nvGrpSpPr>
        <p:grpSpPr>
          <a:xfrm>
            <a:off x="4572251" y="3523083"/>
            <a:ext cx="91440" cy="95059"/>
            <a:chOff x="3315957" y="2390634"/>
            <a:chExt cx="91440" cy="95059"/>
          </a:xfrm>
        </p:grpSpPr>
        <p:cxnSp>
          <p:nvCxnSpPr>
            <p:cNvPr id="46222" name="Straight Connector 46221">
              <a:extLst>
                <a:ext uri="{FF2B5EF4-FFF2-40B4-BE49-F238E27FC236}">
                  <a16:creationId xmlns:a16="http://schemas.microsoft.com/office/drawing/2014/main" id="{46B169F5-BF6B-B99B-4CB3-7C02A981AC1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23" name="Straight Connector 46222">
              <a:extLst>
                <a:ext uri="{FF2B5EF4-FFF2-40B4-BE49-F238E27FC236}">
                  <a16:creationId xmlns:a16="http://schemas.microsoft.com/office/drawing/2014/main" id="{C35B41EA-5A64-D8AF-7058-BE73A13F209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24" name="Group 46223">
            <a:extLst>
              <a:ext uri="{FF2B5EF4-FFF2-40B4-BE49-F238E27FC236}">
                <a16:creationId xmlns:a16="http://schemas.microsoft.com/office/drawing/2014/main" id="{F553C6D3-DF9D-1F60-0F07-6687CCE46908}"/>
              </a:ext>
            </a:extLst>
          </p:cNvPr>
          <p:cNvGrpSpPr/>
          <p:nvPr/>
        </p:nvGrpSpPr>
        <p:grpSpPr>
          <a:xfrm>
            <a:off x="4656792" y="3580759"/>
            <a:ext cx="91440" cy="95059"/>
            <a:chOff x="3315957" y="2390634"/>
            <a:chExt cx="91440" cy="95059"/>
          </a:xfrm>
        </p:grpSpPr>
        <p:cxnSp>
          <p:nvCxnSpPr>
            <p:cNvPr id="46225" name="Straight Connector 46224">
              <a:extLst>
                <a:ext uri="{FF2B5EF4-FFF2-40B4-BE49-F238E27FC236}">
                  <a16:creationId xmlns:a16="http://schemas.microsoft.com/office/drawing/2014/main" id="{F3A1627E-183A-3268-201F-7BECB655266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26" name="Straight Connector 46225">
              <a:extLst>
                <a:ext uri="{FF2B5EF4-FFF2-40B4-BE49-F238E27FC236}">
                  <a16:creationId xmlns:a16="http://schemas.microsoft.com/office/drawing/2014/main" id="{EC774143-0DF9-B2B8-310F-48ECEBB2409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27" name="Group 46226">
            <a:extLst>
              <a:ext uri="{FF2B5EF4-FFF2-40B4-BE49-F238E27FC236}">
                <a16:creationId xmlns:a16="http://schemas.microsoft.com/office/drawing/2014/main" id="{A2AFAE4F-621A-E09B-CD46-7C17FE8E52F1}"/>
              </a:ext>
            </a:extLst>
          </p:cNvPr>
          <p:cNvGrpSpPr/>
          <p:nvPr/>
        </p:nvGrpSpPr>
        <p:grpSpPr>
          <a:xfrm>
            <a:off x="4721035" y="3578264"/>
            <a:ext cx="91440" cy="95059"/>
            <a:chOff x="3315957" y="2390634"/>
            <a:chExt cx="91440" cy="95059"/>
          </a:xfrm>
        </p:grpSpPr>
        <p:cxnSp>
          <p:nvCxnSpPr>
            <p:cNvPr id="46228" name="Straight Connector 46227">
              <a:extLst>
                <a:ext uri="{FF2B5EF4-FFF2-40B4-BE49-F238E27FC236}">
                  <a16:creationId xmlns:a16="http://schemas.microsoft.com/office/drawing/2014/main" id="{76EC0BF6-8E7B-EF6C-A85D-0E25495A994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29" name="Straight Connector 46228">
              <a:extLst>
                <a:ext uri="{FF2B5EF4-FFF2-40B4-BE49-F238E27FC236}">
                  <a16:creationId xmlns:a16="http://schemas.microsoft.com/office/drawing/2014/main" id="{CD7D8704-A1DB-0959-4BB6-059E89CE040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30" name="Group 46229">
            <a:extLst>
              <a:ext uri="{FF2B5EF4-FFF2-40B4-BE49-F238E27FC236}">
                <a16:creationId xmlns:a16="http://schemas.microsoft.com/office/drawing/2014/main" id="{FB7EAA4E-A3EE-4B62-9297-6298EE684780}"/>
              </a:ext>
            </a:extLst>
          </p:cNvPr>
          <p:cNvGrpSpPr/>
          <p:nvPr/>
        </p:nvGrpSpPr>
        <p:grpSpPr>
          <a:xfrm>
            <a:off x="4510848" y="3475553"/>
            <a:ext cx="91440" cy="95059"/>
            <a:chOff x="3315957" y="2390634"/>
            <a:chExt cx="91440" cy="95059"/>
          </a:xfrm>
        </p:grpSpPr>
        <p:cxnSp>
          <p:nvCxnSpPr>
            <p:cNvPr id="46231" name="Straight Connector 46230">
              <a:extLst>
                <a:ext uri="{FF2B5EF4-FFF2-40B4-BE49-F238E27FC236}">
                  <a16:creationId xmlns:a16="http://schemas.microsoft.com/office/drawing/2014/main" id="{B0970720-F0DE-D5CC-3106-F96AD77B65D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32" name="Straight Connector 46231">
              <a:extLst>
                <a:ext uri="{FF2B5EF4-FFF2-40B4-BE49-F238E27FC236}">
                  <a16:creationId xmlns:a16="http://schemas.microsoft.com/office/drawing/2014/main" id="{09AF27EB-F2EA-929E-96E5-9DE7D6345A2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33" name="Group 46232">
            <a:extLst>
              <a:ext uri="{FF2B5EF4-FFF2-40B4-BE49-F238E27FC236}">
                <a16:creationId xmlns:a16="http://schemas.microsoft.com/office/drawing/2014/main" id="{20C0498F-B1AF-85D2-C528-46D17FFC548F}"/>
              </a:ext>
            </a:extLst>
          </p:cNvPr>
          <p:cNvGrpSpPr/>
          <p:nvPr/>
        </p:nvGrpSpPr>
        <p:grpSpPr>
          <a:xfrm>
            <a:off x="4533703" y="3480473"/>
            <a:ext cx="91440" cy="95059"/>
            <a:chOff x="3315957" y="2390634"/>
            <a:chExt cx="91440" cy="95059"/>
          </a:xfrm>
        </p:grpSpPr>
        <p:cxnSp>
          <p:nvCxnSpPr>
            <p:cNvPr id="46234" name="Straight Connector 46233">
              <a:extLst>
                <a:ext uri="{FF2B5EF4-FFF2-40B4-BE49-F238E27FC236}">
                  <a16:creationId xmlns:a16="http://schemas.microsoft.com/office/drawing/2014/main" id="{BEEACBEE-75C3-15C1-D49C-E78115D8DDB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35" name="Straight Connector 46234">
              <a:extLst>
                <a:ext uri="{FF2B5EF4-FFF2-40B4-BE49-F238E27FC236}">
                  <a16:creationId xmlns:a16="http://schemas.microsoft.com/office/drawing/2014/main" id="{8F2ED280-FB73-5549-CB5A-1ED87EC759E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36" name="Group 46235">
            <a:extLst>
              <a:ext uri="{FF2B5EF4-FFF2-40B4-BE49-F238E27FC236}">
                <a16:creationId xmlns:a16="http://schemas.microsoft.com/office/drawing/2014/main" id="{161B57E8-A1A8-B935-FEED-F26EF9CA2136}"/>
              </a:ext>
            </a:extLst>
          </p:cNvPr>
          <p:cNvGrpSpPr/>
          <p:nvPr/>
        </p:nvGrpSpPr>
        <p:grpSpPr>
          <a:xfrm>
            <a:off x="4629595" y="3579507"/>
            <a:ext cx="91440" cy="95059"/>
            <a:chOff x="3315957" y="2390634"/>
            <a:chExt cx="91440" cy="95059"/>
          </a:xfrm>
        </p:grpSpPr>
        <p:cxnSp>
          <p:nvCxnSpPr>
            <p:cNvPr id="46237" name="Straight Connector 46236">
              <a:extLst>
                <a:ext uri="{FF2B5EF4-FFF2-40B4-BE49-F238E27FC236}">
                  <a16:creationId xmlns:a16="http://schemas.microsoft.com/office/drawing/2014/main" id="{6C510D93-5456-2E2E-0C66-4FDD4BD9EA5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38" name="Straight Connector 46237">
              <a:extLst>
                <a:ext uri="{FF2B5EF4-FFF2-40B4-BE49-F238E27FC236}">
                  <a16:creationId xmlns:a16="http://schemas.microsoft.com/office/drawing/2014/main" id="{0A6EDFFE-100D-348A-AF04-D780C8BF9D0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39" name="Group 46238">
            <a:extLst>
              <a:ext uri="{FF2B5EF4-FFF2-40B4-BE49-F238E27FC236}">
                <a16:creationId xmlns:a16="http://schemas.microsoft.com/office/drawing/2014/main" id="{45736D20-F47F-676F-F275-B26F3E2811DB}"/>
              </a:ext>
            </a:extLst>
          </p:cNvPr>
          <p:cNvGrpSpPr/>
          <p:nvPr/>
        </p:nvGrpSpPr>
        <p:grpSpPr>
          <a:xfrm>
            <a:off x="4982691" y="3651973"/>
            <a:ext cx="91440" cy="95059"/>
            <a:chOff x="3315957" y="2390634"/>
            <a:chExt cx="91440" cy="95059"/>
          </a:xfrm>
        </p:grpSpPr>
        <p:cxnSp>
          <p:nvCxnSpPr>
            <p:cNvPr id="46240" name="Straight Connector 46239">
              <a:extLst>
                <a:ext uri="{FF2B5EF4-FFF2-40B4-BE49-F238E27FC236}">
                  <a16:creationId xmlns:a16="http://schemas.microsoft.com/office/drawing/2014/main" id="{77CA20DD-0F2D-47BA-C0D3-87FCEB731A0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41" name="Straight Connector 46240">
              <a:extLst>
                <a:ext uri="{FF2B5EF4-FFF2-40B4-BE49-F238E27FC236}">
                  <a16:creationId xmlns:a16="http://schemas.microsoft.com/office/drawing/2014/main" id="{FCB2255A-E681-B193-4D78-D730749684A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42" name="Group 46241">
            <a:extLst>
              <a:ext uri="{FF2B5EF4-FFF2-40B4-BE49-F238E27FC236}">
                <a16:creationId xmlns:a16="http://schemas.microsoft.com/office/drawing/2014/main" id="{0CE8E5B3-6D87-202B-8044-9DB81CEB1353}"/>
              </a:ext>
            </a:extLst>
          </p:cNvPr>
          <p:cNvGrpSpPr/>
          <p:nvPr/>
        </p:nvGrpSpPr>
        <p:grpSpPr>
          <a:xfrm>
            <a:off x="5054341" y="3668196"/>
            <a:ext cx="91440" cy="95059"/>
            <a:chOff x="3315957" y="2390634"/>
            <a:chExt cx="91440" cy="95059"/>
          </a:xfrm>
        </p:grpSpPr>
        <p:cxnSp>
          <p:nvCxnSpPr>
            <p:cNvPr id="46243" name="Straight Connector 46242">
              <a:extLst>
                <a:ext uri="{FF2B5EF4-FFF2-40B4-BE49-F238E27FC236}">
                  <a16:creationId xmlns:a16="http://schemas.microsoft.com/office/drawing/2014/main" id="{38FA8DA6-67C8-8F09-4BF3-D2076AB6931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44" name="Straight Connector 46243">
              <a:extLst>
                <a:ext uri="{FF2B5EF4-FFF2-40B4-BE49-F238E27FC236}">
                  <a16:creationId xmlns:a16="http://schemas.microsoft.com/office/drawing/2014/main" id="{CD8D84D2-504B-AFEA-4F43-9094A018822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45" name="Group 46244">
            <a:extLst>
              <a:ext uri="{FF2B5EF4-FFF2-40B4-BE49-F238E27FC236}">
                <a16:creationId xmlns:a16="http://schemas.microsoft.com/office/drawing/2014/main" id="{8D3B72FE-1D61-A29C-2593-9A7CB9C65CBD}"/>
              </a:ext>
            </a:extLst>
          </p:cNvPr>
          <p:cNvGrpSpPr/>
          <p:nvPr/>
        </p:nvGrpSpPr>
        <p:grpSpPr>
          <a:xfrm>
            <a:off x="4957775" y="3651997"/>
            <a:ext cx="91440" cy="95059"/>
            <a:chOff x="3315957" y="2390634"/>
            <a:chExt cx="91440" cy="95059"/>
          </a:xfrm>
        </p:grpSpPr>
        <p:cxnSp>
          <p:nvCxnSpPr>
            <p:cNvPr id="46246" name="Straight Connector 46245">
              <a:extLst>
                <a:ext uri="{FF2B5EF4-FFF2-40B4-BE49-F238E27FC236}">
                  <a16:creationId xmlns:a16="http://schemas.microsoft.com/office/drawing/2014/main" id="{140A48EF-94BB-B160-9486-C9DB1955092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47" name="Straight Connector 46246">
              <a:extLst>
                <a:ext uri="{FF2B5EF4-FFF2-40B4-BE49-F238E27FC236}">
                  <a16:creationId xmlns:a16="http://schemas.microsoft.com/office/drawing/2014/main" id="{E835EDAD-A07D-4AA6-607C-0F072467045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48" name="Group 46247">
            <a:extLst>
              <a:ext uri="{FF2B5EF4-FFF2-40B4-BE49-F238E27FC236}">
                <a16:creationId xmlns:a16="http://schemas.microsoft.com/office/drawing/2014/main" id="{05B86146-C723-53A6-C57E-A9D27358B26F}"/>
              </a:ext>
            </a:extLst>
          </p:cNvPr>
          <p:cNvGrpSpPr/>
          <p:nvPr/>
        </p:nvGrpSpPr>
        <p:grpSpPr>
          <a:xfrm>
            <a:off x="4912318" y="3648457"/>
            <a:ext cx="91440" cy="95059"/>
            <a:chOff x="3315957" y="2390634"/>
            <a:chExt cx="91440" cy="95059"/>
          </a:xfrm>
        </p:grpSpPr>
        <p:cxnSp>
          <p:nvCxnSpPr>
            <p:cNvPr id="46249" name="Straight Connector 46248">
              <a:extLst>
                <a:ext uri="{FF2B5EF4-FFF2-40B4-BE49-F238E27FC236}">
                  <a16:creationId xmlns:a16="http://schemas.microsoft.com/office/drawing/2014/main" id="{410E03C0-6A78-5706-9AFA-666B79533B5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50" name="Straight Connector 46249">
              <a:extLst>
                <a:ext uri="{FF2B5EF4-FFF2-40B4-BE49-F238E27FC236}">
                  <a16:creationId xmlns:a16="http://schemas.microsoft.com/office/drawing/2014/main" id="{64F717AF-A309-7310-6778-160283342EA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51" name="Group 46250">
            <a:extLst>
              <a:ext uri="{FF2B5EF4-FFF2-40B4-BE49-F238E27FC236}">
                <a16:creationId xmlns:a16="http://schemas.microsoft.com/office/drawing/2014/main" id="{529EEFBA-E748-ACBA-215C-52EEEA11C2D3}"/>
              </a:ext>
            </a:extLst>
          </p:cNvPr>
          <p:cNvGrpSpPr/>
          <p:nvPr/>
        </p:nvGrpSpPr>
        <p:grpSpPr>
          <a:xfrm>
            <a:off x="5157811" y="3702733"/>
            <a:ext cx="91440" cy="95059"/>
            <a:chOff x="3315957" y="2390634"/>
            <a:chExt cx="91440" cy="95059"/>
          </a:xfrm>
        </p:grpSpPr>
        <p:cxnSp>
          <p:nvCxnSpPr>
            <p:cNvPr id="46252" name="Straight Connector 46251">
              <a:extLst>
                <a:ext uri="{FF2B5EF4-FFF2-40B4-BE49-F238E27FC236}">
                  <a16:creationId xmlns:a16="http://schemas.microsoft.com/office/drawing/2014/main" id="{17F50DE9-4A4D-ACFF-8AD6-35492D40DB4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53" name="Straight Connector 46252">
              <a:extLst>
                <a:ext uri="{FF2B5EF4-FFF2-40B4-BE49-F238E27FC236}">
                  <a16:creationId xmlns:a16="http://schemas.microsoft.com/office/drawing/2014/main" id="{20FF141F-088E-F908-4B77-141325313A4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54" name="Group 46253">
            <a:extLst>
              <a:ext uri="{FF2B5EF4-FFF2-40B4-BE49-F238E27FC236}">
                <a16:creationId xmlns:a16="http://schemas.microsoft.com/office/drawing/2014/main" id="{14B9698C-B102-F474-C048-090F6E07A4D2}"/>
              </a:ext>
            </a:extLst>
          </p:cNvPr>
          <p:cNvGrpSpPr/>
          <p:nvPr/>
        </p:nvGrpSpPr>
        <p:grpSpPr>
          <a:xfrm>
            <a:off x="5502239" y="3895381"/>
            <a:ext cx="91440" cy="95059"/>
            <a:chOff x="3315957" y="2390634"/>
            <a:chExt cx="91440" cy="95059"/>
          </a:xfrm>
        </p:grpSpPr>
        <p:cxnSp>
          <p:nvCxnSpPr>
            <p:cNvPr id="46255" name="Straight Connector 46254">
              <a:extLst>
                <a:ext uri="{FF2B5EF4-FFF2-40B4-BE49-F238E27FC236}">
                  <a16:creationId xmlns:a16="http://schemas.microsoft.com/office/drawing/2014/main" id="{470E5D97-3DFB-B94C-25A5-AFE7A3ECE47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56" name="Straight Connector 46255">
              <a:extLst>
                <a:ext uri="{FF2B5EF4-FFF2-40B4-BE49-F238E27FC236}">
                  <a16:creationId xmlns:a16="http://schemas.microsoft.com/office/drawing/2014/main" id="{FBB606D8-DFCD-83FA-24F8-122849815AC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57" name="Group 46256">
            <a:extLst>
              <a:ext uri="{FF2B5EF4-FFF2-40B4-BE49-F238E27FC236}">
                <a16:creationId xmlns:a16="http://schemas.microsoft.com/office/drawing/2014/main" id="{AFF672AB-A27C-4F12-EAF9-CB36AEBB6CC4}"/>
              </a:ext>
            </a:extLst>
          </p:cNvPr>
          <p:cNvGrpSpPr/>
          <p:nvPr/>
        </p:nvGrpSpPr>
        <p:grpSpPr>
          <a:xfrm>
            <a:off x="5584400" y="3895381"/>
            <a:ext cx="91440" cy="95059"/>
            <a:chOff x="3315957" y="2390634"/>
            <a:chExt cx="91440" cy="95059"/>
          </a:xfrm>
        </p:grpSpPr>
        <p:cxnSp>
          <p:nvCxnSpPr>
            <p:cNvPr id="46258" name="Straight Connector 46257">
              <a:extLst>
                <a:ext uri="{FF2B5EF4-FFF2-40B4-BE49-F238E27FC236}">
                  <a16:creationId xmlns:a16="http://schemas.microsoft.com/office/drawing/2014/main" id="{131090C3-DCD9-03E3-28B0-8731F4B5CD8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59" name="Straight Connector 46258">
              <a:extLst>
                <a:ext uri="{FF2B5EF4-FFF2-40B4-BE49-F238E27FC236}">
                  <a16:creationId xmlns:a16="http://schemas.microsoft.com/office/drawing/2014/main" id="{AB3F0E7D-3F34-B688-4CA0-84C5F039152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60" name="Group 46259">
            <a:extLst>
              <a:ext uri="{FF2B5EF4-FFF2-40B4-BE49-F238E27FC236}">
                <a16:creationId xmlns:a16="http://schemas.microsoft.com/office/drawing/2014/main" id="{2C274806-7BDE-AB56-B0AD-7BCA2835F6D3}"/>
              </a:ext>
            </a:extLst>
          </p:cNvPr>
          <p:cNvGrpSpPr/>
          <p:nvPr/>
        </p:nvGrpSpPr>
        <p:grpSpPr>
          <a:xfrm>
            <a:off x="5205025" y="3750176"/>
            <a:ext cx="91440" cy="95059"/>
            <a:chOff x="3315957" y="2390634"/>
            <a:chExt cx="91440" cy="95059"/>
          </a:xfrm>
        </p:grpSpPr>
        <p:cxnSp>
          <p:nvCxnSpPr>
            <p:cNvPr id="46261" name="Straight Connector 46260">
              <a:extLst>
                <a:ext uri="{FF2B5EF4-FFF2-40B4-BE49-F238E27FC236}">
                  <a16:creationId xmlns:a16="http://schemas.microsoft.com/office/drawing/2014/main" id="{3BE7F125-93C5-8078-9876-FD00BA7017A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62" name="Straight Connector 46261">
              <a:extLst>
                <a:ext uri="{FF2B5EF4-FFF2-40B4-BE49-F238E27FC236}">
                  <a16:creationId xmlns:a16="http://schemas.microsoft.com/office/drawing/2014/main" id="{B453C22F-EFF3-30CD-EEB1-B091AE52B8A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63" name="Group 46262">
            <a:extLst>
              <a:ext uri="{FF2B5EF4-FFF2-40B4-BE49-F238E27FC236}">
                <a16:creationId xmlns:a16="http://schemas.microsoft.com/office/drawing/2014/main" id="{DA464EF9-4245-F425-E412-504CCF8FB21B}"/>
              </a:ext>
            </a:extLst>
          </p:cNvPr>
          <p:cNvGrpSpPr/>
          <p:nvPr/>
        </p:nvGrpSpPr>
        <p:grpSpPr>
          <a:xfrm>
            <a:off x="5314355" y="3851216"/>
            <a:ext cx="91440" cy="95059"/>
            <a:chOff x="3315957" y="2390634"/>
            <a:chExt cx="91440" cy="95059"/>
          </a:xfrm>
        </p:grpSpPr>
        <p:cxnSp>
          <p:nvCxnSpPr>
            <p:cNvPr id="46264" name="Straight Connector 46263">
              <a:extLst>
                <a:ext uri="{FF2B5EF4-FFF2-40B4-BE49-F238E27FC236}">
                  <a16:creationId xmlns:a16="http://schemas.microsoft.com/office/drawing/2014/main" id="{B7CF02A8-998A-8462-B9A7-871886CB8E5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65" name="Straight Connector 46264">
              <a:extLst>
                <a:ext uri="{FF2B5EF4-FFF2-40B4-BE49-F238E27FC236}">
                  <a16:creationId xmlns:a16="http://schemas.microsoft.com/office/drawing/2014/main" id="{ECC8570E-D2BC-82E7-8ED9-3C6F856DC47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66" name="Group 46265">
            <a:extLst>
              <a:ext uri="{FF2B5EF4-FFF2-40B4-BE49-F238E27FC236}">
                <a16:creationId xmlns:a16="http://schemas.microsoft.com/office/drawing/2014/main" id="{44C199D4-E942-AD4D-FB16-ED24DBACD588}"/>
              </a:ext>
            </a:extLst>
          </p:cNvPr>
          <p:cNvGrpSpPr/>
          <p:nvPr/>
        </p:nvGrpSpPr>
        <p:grpSpPr>
          <a:xfrm>
            <a:off x="5464972" y="3895381"/>
            <a:ext cx="91440" cy="95059"/>
            <a:chOff x="3315957" y="2390634"/>
            <a:chExt cx="91440" cy="95059"/>
          </a:xfrm>
        </p:grpSpPr>
        <p:cxnSp>
          <p:nvCxnSpPr>
            <p:cNvPr id="46267" name="Straight Connector 46266">
              <a:extLst>
                <a:ext uri="{FF2B5EF4-FFF2-40B4-BE49-F238E27FC236}">
                  <a16:creationId xmlns:a16="http://schemas.microsoft.com/office/drawing/2014/main" id="{FAFDCC90-6B37-E787-65B0-CD48B6B272B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68" name="Straight Connector 46267">
              <a:extLst>
                <a:ext uri="{FF2B5EF4-FFF2-40B4-BE49-F238E27FC236}">
                  <a16:creationId xmlns:a16="http://schemas.microsoft.com/office/drawing/2014/main" id="{AB47D5D8-29CF-F07A-56DE-0526A61438A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69" name="Group 46268">
            <a:extLst>
              <a:ext uri="{FF2B5EF4-FFF2-40B4-BE49-F238E27FC236}">
                <a16:creationId xmlns:a16="http://schemas.microsoft.com/office/drawing/2014/main" id="{399DD846-9092-7293-531B-121BCEB022A8}"/>
              </a:ext>
            </a:extLst>
          </p:cNvPr>
          <p:cNvGrpSpPr/>
          <p:nvPr/>
        </p:nvGrpSpPr>
        <p:grpSpPr>
          <a:xfrm>
            <a:off x="5773348" y="3998022"/>
            <a:ext cx="91440" cy="95059"/>
            <a:chOff x="3315957" y="2390634"/>
            <a:chExt cx="91440" cy="95059"/>
          </a:xfrm>
        </p:grpSpPr>
        <p:cxnSp>
          <p:nvCxnSpPr>
            <p:cNvPr id="46270" name="Straight Connector 46269">
              <a:extLst>
                <a:ext uri="{FF2B5EF4-FFF2-40B4-BE49-F238E27FC236}">
                  <a16:creationId xmlns:a16="http://schemas.microsoft.com/office/drawing/2014/main" id="{2F5FC07C-8551-BFA0-D6C7-679C33AB28B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71" name="Straight Connector 46270">
              <a:extLst>
                <a:ext uri="{FF2B5EF4-FFF2-40B4-BE49-F238E27FC236}">
                  <a16:creationId xmlns:a16="http://schemas.microsoft.com/office/drawing/2014/main" id="{958189A9-C0DE-E1AF-A2FE-AC29D0D6750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72" name="Group 46271">
            <a:extLst>
              <a:ext uri="{FF2B5EF4-FFF2-40B4-BE49-F238E27FC236}">
                <a16:creationId xmlns:a16="http://schemas.microsoft.com/office/drawing/2014/main" id="{C5E59CDC-042F-E21E-544F-D7E4DB499D5B}"/>
              </a:ext>
            </a:extLst>
          </p:cNvPr>
          <p:cNvGrpSpPr/>
          <p:nvPr/>
        </p:nvGrpSpPr>
        <p:grpSpPr>
          <a:xfrm>
            <a:off x="5404161" y="3857377"/>
            <a:ext cx="91440" cy="95059"/>
            <a:chOff x="3315957" y="2390634"/>
            <a:chExt cx="91440" cy="95059"/>
          </a:xfrm>
        </p:grpSpPr>
        <p:cxnSp>
          <p:nvCxnSpPr>
            <p:cNvPr id="46273" name="Straight Connector 46272">
              <a:extLst>
                <a:ext uri="{FF2B5EF4-FFF2-40B4-BE49-F238E27FC236}">
                  <a16:creationId xmlns:a16="http://schemas.microsoft.com/office/drawing/2014/main" id="{34C71886-6E27-0907-5ABE-0B0E2804996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74" name="Straight Connector 46273">
              <a:extLst>
                <a:ext uri="{FF2B5EF4-FFF2-40B4-BE49-F238E27FC236}">
                  <a16:creationId xmlns:a16="http://schemas.microsoft.com/office/drawing/2014/main" id="{949E9A81-0670-0ABA-7588-C78BDEFDA2B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75" name="Group 46274">
            <a:extLst>
              <a:ext uri="{FF2B5EF4-FFF2-40B4-BE49-F238E27FC236}">
                <a16:creationId xmlns:a16="http://schemas.microsoft.com/office/drawing/2014/main" id="{5822AED4-B38F-00C6-BBBA-E09E5CD4A2D7}"/>
              </a:ext>
            </a:extLst>
          </p:cNvPr>
          <p:cNvGrpSpPr/>
          <p:nvPr/>
        </p:nvGrpSpPr>
        <p:grpSpPr>
          <a:xfrm>
            <a:off x="5288285" y="3854202"/>
            <a:ext cx="91440" cy="95059"/>
            <a:chOff x="3315957" y="2390634"/>
            <a:chExt cx="91440" cy="95059"/>
          </a:xfrm>
        </p:grpSpPr>
        <p:cxnSp>
          <p:nvCxnSpPr>
            <p:cNvPr id="46276" name="Straight Connector 46275">
              <a:extLst>
                <a:ext uri="{FF2B5EF4-FFF2-40B4-BE49-F238E27FC236}">
                  <a16:creationId xmlns:a16="http://schemas.microsoft.com/office/drawing/2014/main" id="{87A3E6FD-E5B9-8912-98E9-56E4FEC4505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77" name="Straight Connector 46276">
              <a:extLst>
                <a:ext uri="{FF2B5EF4-FFF2-40B4-BE49-F238E27FC236}">
                  <a16:creationId xmlns:a16="http://schemas.microsoft.com/office/drawing/2014/main" id="{C9AE80A3-118A-B15F-2CCC-6383631930C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78" name="Group 46277">
            <a:extLst>
              <a:ext uri="{FF2B5EF4-FFF2-40B4-BE49-F238E27FC236}">
                <a16:creationId xmlns:a16="http://schemas.microsoft.com/office/drawing/2014/main" id="{06531AC8-23F8-10C9-62CF-02E0004D1F78}"/>
              </a:ext>
            </a:extLst>
          </p:cNvPr>
          <p:cNvGrpSpPr/>
          <p:nvPr/>
        </p:nvGrpSpPr>
        <p:grpSpPr>
          <a:xfrm>
            <a:off x="5622475" y="3994675"/>
            <a:ext cx="91440" cy="95059"/>
            <a:chOff x="3315957" y="2390634"/>
            <a:chExt cx="91440" cy="95059"/>
          </a:xfrm>
        </p:grpSpPr>
        <p:cxnSp>
          <p:nvCxnSpPr>
            <p:cNvPr id="46279" name="Straight Connector 46278">
              <a:extLst>
                <a:ext uri="{FF2B5EF4-FFF2-40B4-BE49-F238E27FC236}">
                  <a16:creationId xmlns:a16="http://schemas.microsoft.com/office/drawing/2014/main" id="{6630A939-C377-041D-9C9F-02C982B6509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80" name="Straight Connector 46279">
              <a:extLst>
                <a:ext uri="{FF2B5EF4-FFF2-40B4-BE49-F238E27FC236}">
                  <a16:creationId xmlns:a16="http://schemas.microsoft.com/office/drawing/2014/main" id="{56F2DA10-FA30-7D1D-2A1D-EA8D06E2B3D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81" name="Group 46280">
            <a:extLst>
              <a:ext uri="{FF2B5EF4-FFF2-40B4-BE49-F238E27FC236}">
                <a16:creationId xmlns:a16="http://schemas.microsoft.com/office/drawing/2014/main" id="{396B520C-3274-F00E-863C-F4C30A9BAA3D}"/>
              </a:ext>
            </a:extLst>
          </p:cNvPr>
          <p:cNvGrpSpPr/>
          <p:nvPr/>
        </p:nvGrpSpPr>
        <p:grpSpPr>
          <a:xfrm>
            <a:off x="5647695" y="3994847"/>
            <a:ext cx="91440" cy="95059"/>
            <a:chOff x="3315957" y="2390634"/>
            <a:chExt cx="91440" cy="95059"/>
          </a:xfrm>
        </p:grpSpPr>
        <p:cxnSp>
          <p:nvCxnSpPr>
            <p:cNvPr id="46282" name="Straight Connector 46281">
              <a:extLst>
                <a:ext uri="{FF2B5EF4-FFF2-40B4-BE49-F238E27FC236}">
                  <a16:creationId xmlns:a16="http://schemas.microsoft.com/office/drawing/2014/main" id="{2939142D-8444-5902-2B3B-2975332797B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83" name="Straight Connector 46282">
              <a:extLst>
                <a:ext uri="{FF2B5EF4-FFF2-40B4-BE49-F238E27FC236}">
                  <a16:creationId xmlns:a16="http://schemas.microsoft.com/office/drawing/2014/main" id="{E9622F38-98D9-AF83-2148-35DD2D466CE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84" name="Group 46283">
            <a:extLst>
              <a:ext uri="{FF2B5EF4-FFF2-40B4-BE49-F238E27FC236}">
                <a16:creationId xmlns:a16="http://schemas.microsoft.com/office/drawing/2014/main" id="{2FD07C6D-F09A-70FF-F06F-5D7E9266208E}"/>
              </a:ext>
            </a:extLst>
          </p:cNvPr>
          <p:cNvGrpSpPr/>
          <p:nvPr/>
        </p:nvGrpSpPr>
        <p:grpSpPr>
          <a:xfrm>
            <a:off x="5358441" y="3854202"/>
            <a:ext cx="91440" cy="95059"/>
            <a:chOff x="3315957" y="2390634"/>
            <a:chExt cx="91440" cy="95059"/>
          </a:xfrm>
        </p:grpSpPr>
        <p:cxnSp>
          <p:nvCxnSpPr>
            <p:cNvPr id="46285" name="Straight Connector 46284">
              <a:extLst>
                <a:ext uri="{FF2B5EF4-FFF2-40B4-BE49-F238E27FC236}">
                  <a16:creationId xmlns:a16="http://schemas.microsoft.com/office/drawing/2014/main" id="{A27F4282-123A-8EFF-3AF1-FC425BB8B36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86" name="Straight Connector 46285">
              <a:extLst>
                <a:ext uri="{FF2B5EF4-FFF2-40B4-BE49-F238E27FC236}">
                  <a16:creationId xmlns:a16="http://schemas.microsoft.com/office/drawing/2014/main" id="{9A780FFA-A24A-602F-33E7-98C1320B057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87" name="Group 46286">
            <a:extLst>
              <a:ext uri="{FF2B5EF4-FFF2-40B4-BE49-F238E27FC236}">
                <a16:creationId xmlns:a16="http://schemas.microsoft.com/office/drawing/2014/main" id="{1BF875C8-0E5A-7F02-ED47-AD1A6BDF921D}"/>
              </a:ext>
            </a:extLst>
          </p:cNvPr>
          <p:cNvGrpSpPr/>
          <p:nvPr/>
        </p:nvGrpSpPr>
        <p:grpSpPr>
          <a:xfrm>
            <a:off x="5028411" y="3668921"/>
            <a:ext cx="91440" cy="95059"/>
            <a:chOff x="3315957" y="2390634"/>
            <a:chExt cx="91440" cy="95059"/>
          </a:xfrm>
        </p:grpSpPr>
        <p:cxnSp>
          <p:nvCxnSpPr>
            <p:cNvPr id="46288" name="Straight Connector 46287">
              <a:extLst>
                <a:ext uri="{FF2B5EF4-FFF2-40B4-BE49-F238E27FC236}">
                  <a16:creationId xmlns:a16="http://schemas.microsoft.com/office/drawing/2014/main" id="{7C8B447D-E605-E295-64D1-091DAA61894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89" name="Straight Connector 46288">
              <a:extLst>
                <a:ext uri="{FF2B5EF4-FFF2-40B4-BE49-F238E27FC236}">
                  <a16:creationId xmlns:a16="http://schemas.microsoft.com/office/drawing/2014/main" id="{2735178B-CDAA-7533-C157-D252AE4435F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90" name="Group 46289">
            <a:extLst>
              <a:ext uri="{FF2B5EF4-FFF2-40B4-BE49-F238E27FC236}">
                <a16:creationId xmlns:a16="http://schemas.microsoft.com/office/drawing/2014/main" id="{7AC8BD4B-52AC-B993-1944-C586E55ADC6A}"/>
              </a:ext>
            </a:extLst>
          </p:cNvPr>
          <p:cNvGrpSpPr/>
          <p:nvPr/>
        </p:nvGrpSpPr>
        <p:grpSpPr>
          <a:xfrm>
            <a:off x="5242565" y="3787034"/>
            <a:ext cx="91440" cy="95059"/>
            <a:chOff x="3315957" y="2390634"/>
            <a:chExt cx="91440" cy="95059"/>
          </a:xfrm>
        </p:grpSpPr>
        <p:cxnSp>
          <p:nvCxnSpPr>
            <p:cNvPr id="46291" name="Straight Connector 46290">
              <a:extLst>
                <a:ext uri="{FF2B5EF4-FFF2-40B4-BE49-F238E27FC236}">
                  <a16:creationId xmlns:a16="http://schemas.microsoft.com/office/drawing/2014/main" id="{CAB00439-DACC-DBBD-7630-6E0C7829D24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92" name="Straight Connector 46291">
              <a:extLst>
                <a:ext uri="{FF2B5EF4-FFF2-40B4-BE49-F238E27FC236}">
                  <a16:creationId xmlns:a16="http://schemas.microsoft.com/office/drawing/2014/main" id="{DD106881-933F-9F78-4B89-F7EE1A243C5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93" name="Group 46292">
            <a:extLst>
              <a:ext uri="{FF2B5EF4-FFF2-40B4-BE49-F238E27FC236}">
                <a16:creationId xmlns:a16="http://schemas.microsoft.com/office/drawing/2014/main" id="{A42E86D6-D3A7-7DB6-4FE1-3270E0BD6989}"/>
              </a:ext>
            </a:extLst>
          </p:cNvPr>
          <p:cNvGrpSpPr/>
          <p:nvPr/>
        </p:nvGrpSpPr>
        <p:grpSpPr>
          <a:xfrm>
            <a:off x="5601738" y="3994675"/>
            <a:ext cx="91440" cy="95059"/>
            <a:chOff x="3315957" y="2390634"/>
            <a:chExt cx="91440" cy="95059"/>
          </a:xfrm>
        </p:grpSpPr>
        <p:cxnSp>
          <p:nvCxnSpPr>
            <p:cNvPr id="46294" name="Straight Connector 46293">
              <a:extLst>
                <a:ext uri="{FF2B5EF4-FFF2-40B4-BE49-F238E27FC236}">
                  <a16:creationId xmlns:a16="http://schemas.microsoft.com/office/drawing/2014/main" id="{EC6D98E8-8359-7B40-2C28-EA481DEB0BC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95" name="Straight Connector 46294">
              <a:extLst>
                <a:ext uri="{FF2B5EF4-FFF2-40B4-BE49-F238E27FC236}">
                  <a16:creationId xmlns:a16="http://schemas.microsoft.com/office/drawing/2014/main" id="{DC7B730C-23CD-4840-4A36-8904C53EDB9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96" name="Group 46295">
            <a:extLst>
              <a:ext uri="{FF2B5EF4-FFF2-40B4-BE49-F238E27FC236}">
                <a16:creationId xmlns:a16="http://schemas.microsoft.com/office/drawing/2014/main" id="{317CD062-C18A-D871-6EEE-39CA6EBE8903}"/>
              </a:ext>
            </a:extLst>
          </p:cNvPr>
          <p:cNvGrpSpPr/>
          <p:nvPr/>
        </p:nvGrpSpPr>
        <p:grpSpPr>
          <a:xfrm>
            <a:off x="5186204" y="3705689"/>
            <a:ext cx="91440" cy="95059"/>
            <a:chOff x="3315957" y="2390634"/>
            <a:chExt cx="91440" cy="95059"/>
          </a:xfrm>
        </p:grpSpPr>
        <p:cxnSp>
          <p:nvCxnSpPr>
            <p:cNvPr id="46297" name="Straight Connector 46296">
              <a:extLst>
                <a:ext uri="{FF2B5EF4-FFF2-40B4-BE49-F238E27FC236}">
                  <a16:creationId xmlns:a16="http://schemas.microsoft.com/office/drawing/2014/main" id="{7CCE6071-536A-4B4F-C587-1AFF2469497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298" name="Straight Connector 46297">
              <a:extLst>
                <a:ext uri="{FF2B5EF4-FFF2-40B4-BE49-F238E27FC236}">
                  <a16:creationId xmlns:a16="http://schemas.microsoft.com/office/drawing/2014/main" id="{5C8D993F-2D6B-9A3F-9D73-395D6906691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299" name="Group 46298">
            <a:extLst>
              <a:ext uri="{FF2B5EF4-FFF2-40B4-BE49-F238E27FC236}">
                <a16:creationId xmlns:a16="http://schemas.microsoft.com/office/drawing/2014/main" id="{E159725F-B9B2-BE8D-B305-257F76BD1EAB}"/>
              </a:ext>
            </a:extLst>
          </p:cNvPr>
          <p:cNvGrpSpPr/>
          <p:nvPr/>
        </p:nvGrpSpPr>
        <p:grpSpPr>
          <a:xfrm>
            <a:off x="4936074" y="3650817"/>
            <a:ext cx="91440" cy="95059"/>
            <a:chOff x="3315957" y="2390634"/>
            <a:chExt cx="91440" cy="95059"/>
          </a:xfrm>
        </p:grpSpPr>
        <p:cxnSp>
          <p:nvCxnSpPr>
            <p:cNvPr id="46300" name="Straight Connector 46299">
              <a:extLst>
                <a:ext uri="{FF2B5EF4-FFF2-40B4-BE49-F238E27FC236}">
                  <a16:creationId xmlns:a16="http://schemas.microsoft.com/office/drawing/2014/main" id="{B3E2583C-ACC4-DCD6-BAFE-B0ACC74ABDF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01" name="Straight Connector 46300">
              <a:extLst>
                <a:ext uri="{FF2B5EF4-FFF2-40B4-BE49-F238E27FC236}">
                  <a16:creationId xmlns:a16="http://schemas.microsoft.com/office/drawing/2014/main" id="{CD2F76CE-05FD-39C3-618D-94B0D0376D2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02" name="Group 46301">
            <a:extLst>
              <a:ext uri="{FF2B5EF4-FFF2-40B4-BE49-F238E27FC236}">
                <a16:creationId xmlns:a16="http://schemas.microsoft.com/office/drawing/2014/main" id="{23157733-6AFF-8665-3571-2CE8770C3431}"/>
              </a:ext>
            </a:extLst>
          </p:cNvPr>
          <p:cNvGrpSpPr/>
          <p:nvPr/>
        </p:nvGrpSpPr>
        <p:grpSpPr>
          <a:xfrm>
            <a:off x="5556412" y="3895381"/>
            <a:ext cx="91440" cy="95059"/>
            <a:chOff x="3315957" y="2390634"/>
            <a:chExt cx="91440" cy="95059"/>
          </a:xfrm>
        </p:grpSpPr>
        <p:cxnSp>
          <p:nvCxnSpPr>
            <p:cNvPr id="46303" name="Straight Connector 46302">
              <a:extLst>
                <a:ext uri="{FF2B5EF4-FFF2-40B4-BE49-F238E27FC236}">
                  <a16:creationId xmlns:a16="http://schemas.microsoft.com/office/drawing/2014/main" id="{C51C6298-E79A-9256-A524-9323CE1517D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04" name="Straight Connector 46303">
              <a:extLst>
                <a:ext uri="{FF2B5EF4-FFF2-40B4-BE49-F238E27FC236}">
                  <a16:creationId xmlns:a16="http://schemas.microsoft.com/office/drawing/2014/main" id="{31829DDD-73FC-B10F-C634-94866821300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05" name="Group 46304">
            <a:extLst>
              <a:ext uri="{FF2B5EF4-FFF2-40B4-BE49-F238E27FC236}">
                <a16:creationId xmlns:a16="http://schemas.microsoft.com/office/drawing/2014/main" id="{ACF1C2D5-7793-C46E-A2E0-79A61600174F}"/>
              </a:ext>
            </a:extLst>
          </p:cNvPr>
          <p:cNvGrpSpPr/>
          <p:nvPr/>
        </p:nvGrpSpPr>
        <p:grpSpPr>
          <a:xfrm>
            <a:off x="5529772" y="3895381"/>
            <a:ext cx="91440" cy="95059"/>
            <a:chOff x="3315957" y="2390634"/>
            <a:chExt cx="91440" cy="95059"/>
          </a:xfrm>
        </p:grpSpPr>
        <p:cxnSp>
          <p:nvCxnSpPr>
            <p:cNvPr id="46306" name="Straight Connector 46305">
              <a:extLst>
                <a:ext uri="{FF2B5EF4-FFF2-40B4-BE49-F238E27FC236}">
                  <a16:creationId xmlns:a16="http://schemas.microsoft.com/office/drawing/2014/main" id="{DE3B62DA-B03D-163E-74BA-9FB1011947F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07" name="Straight Connector 46306">
              <a:extLst>
                <a:ext uri="{FF2B5EF4-FFF2-40B4-BE49-F238E27FC236}">
                  <a16:creationId xmlns:a16="http://schemas.microsoft.com/office/drawing/2014/main" id="{4C58119E-5850-FA0D-BDF6-0C2B88B1108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08" name="Group 46307">
            <a:extLst>
              <a:ext uri="{FF2B5EF4-FFF2-40B4-BE49-F238E27FC236}">
                <a16:creationId xmlns:a16="http://schemas.microsoft.com/office/drawing/2014/main" id="{C8DC9E09-4829-9915-FE32-0635F7C6619D}"/>
              </a:ext>
            </a:extLst>
          </p:cNvPr>
          <p:cNvGrpSpPr/>
          <p:nvPr/>
        </p:nvGrpSpPr>
        <p:grpSpPr>
          <a:xfrm>
            <a:off x="8572317" y="2781432"/>
            <a:ext cx="91440" cy="95059"/>
            <a:chOff x="3315957" y="2390634"/>
            <a:chExt cx="91440" cy="95059"/>
          </a:xfrm>
        </p:grpSpPr>
        <p:cxnSp>
          <p:nvCxnSpPr>
            <p:cNvPr id="46309" name="Straight Connector 46308">
              <a:extLst>
                <a:ext uri="{FF2B5EF4-FFF2-40B4-BE49-F238E27FC236}">
                  <a16:creationId xmlns:a16="http://schemas.microsoft.com/office/drawing/2014/main" id="{0D13DB12-E927-E835-89A5-0BD790D70CE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10" name="Straight Connector 46309">
              <a:extLst>
                <a:ext uri="{FF2B5EF4-FFF2-40B4-BE49-F238E27FC236}">
                  <a16:creationId xmlns:a16="http://schemas.microsoft.com/office/drawing/2014/main" id="{07506161-70EC-8A73-3A88-0B43CA29E9C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11" name="Group 46310">
            <a:extLst>
              <a:ext uri="{FF2B5EF4-FFF2-40B4-BE49-F238E27FC236}">
                <a16:creationId xmlns:a16="http://schemas.microsoft.com/office/drawing/2014/main" id="{13D5084C-4BF2-9EAF-FA44-B09868292449}"/>
              </a:ext>
            </a:extLst>
          </p:cNvPr>
          <p:cNvGrpSpPr/>
          <p:nvPr/>
        </p:nvGrpSpPr>
        <p:grpSpPr>
          <a:xfrm>
            <a:off x="7799303" y="2684416"/>
            <a:ext cx="91440" cy="95059"/>
            <a:chOff x="3315957" y="2390634"/>
            <a:chExt cx="91440" cy="95059"/>
          </a:xfrm>
        </p:grpSpPr>
        <p:cxnSp>
          <p:nvCxnSpPr>
            <p:cNvPr id="46312" name="Straight Connector 46311">
              <a:extLst>
                <a:ext uri="{FF2B5EF4-FFF2-40B4-BE49-F238E27FC236}">
                  <a16:creationId xmlns:a16="http://schemas.microsoft.com/office/drawing/2014/main" id="{FA598705-4C8E-3064-3AC9-4D5C97767AC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13" name="Straight Connector 46312">
              <a:extLst>
                <a:ext uri="{FF2B5EF4-FFF2-40B4-BE49-F238E27FC236}">
                  <a16:creationId xmlns:a16="http://schemas.microsoft.com/office/drawing/2014/main" id="{F1EE0443-980C-0C57-F21B-9546980C98D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14" name="Group 46313">
            <a:extLst>
              <a:ext uri="{FF2B5EF4-FFF2-40B4-BE49-F238E27FC236}">
                <a16:creationId xmlns:a16="http://schemas.microsoft.com/office/drawing/2014/main" id="{58EB30CE-9C9A-B091-B748-7CC69D7DF7EA}"/>
              </a:ext>
            </a:extLst>
          </p:cNvPr>
          <p:cNvGrpSpPr/>
          <p:nvPr/>
        </p:nvGrpSpPr>
        <p:grpSpPr>
          <a:xfrm>
            <a:off x="6807229" y="2540439"/>
            <a:ext cx="91440" cy="95059"/>
            <a:chOff x="3315957" y="2390634"/>
            <a:chExt cx="91440" cy="95059"/>
          </a:xfrm>
        </p:grpSpPr>
        <p:cxnSp>
          <p:nvCxnSpPr>
            <p:cNvPr id="46315" name="Straight Connector 46314">
              <a:extLst>
                <a:ext uri="{FF2B5EF4-FFF2-40B4-BE49-F238E27FC236}">
                  <a16:creationId xmlns:a16="http://schemas.microsoft.com/office/drawing/2014/main" id="{F3C9D94C-F748-CB14-8DF8-DA3989D11CC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16" name="Straight Connector 46315">
              <a:extLst>
                <a:ext uri="{FF2B5EF4-FFF2-40B4-BE49-F238E27FC236}">
                  <a16:creationId xmlns:a16="http://schemas.microsoft.com/office/drawing/2014/main" id="{0A4FD5BF-C4F4-9BAF-3943-2D026307FF3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17" name="Group 46316">
            <a:extLst>
              <a:ext uri="{FF2B5EF4-FFF2-40B4-BE49-F238E27FC236}">
                <a16:creationId xmlns:a16="http://schemas.microsoft.com/office/drawing/2014/main" id="{BC01DE8C-162C-3E07-B59D-0C343E96A873}"/>
              </a:ext>
            </a:extLst>
          </p:cNvPr>
          <p:cNvGrpSpPr/>
          <p:nvPr/>
        </p:nvGrpSpPr>
        <p:grpSpPr>
          <a:xfrm>
            <a:off x="6780425" y="2543300"/>
            <a:ext cx="91440" cy="95059"/>
            <a:chOff x="3315957" y="2390634"/>
            <a:chExt cx="91440" cy="95059"/>
          </a:xfrm>
        </p:grpSpPr>
        <p:cxnSp>
          <p:nvCxnSpPr>
            <p:cNvPr id="46318" name="Straight Connector 46317">
              <a:extLst>
                <a:ext uri="{FF2B5EF4-FFF2-40B4-BE49-F238E27FC236}">
                  <a16:creationId xmlns:a16="http://schemas.microsoft.com/office/drawing/2014/main" id="{CE618275-799C-4E2B-4D60-0384E8467E3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19" name="Straight Connector 46318">
              <a:extLst>
                <a:ext uri="{FF2B5EF4-FFF2-40B4-BE49-F238E27FC236}">
                  <a16:creationId xmlns:a16="http://schemas.microsoft.com/office/drawing/2014/main" id="{7606444A-4801-51CE-B81C-6014468600D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20" name="Group 46319">
            <a:extLst>
              <a:ext uri="{FF2B5EF4-FFF2-40B4-BE49-F238E27FC236}">
                <a16:creationId xmlns:a16="http://schemas.microsoft.com/office/drawing/2014/main" id="{BB20ED76-67BA-FF56-0B30-5C8287B8FE43}"/>
              </a:ext>
            </a:extLst>
          </p:cNvPr>
          <p:cNvGrpSpPr/>
          <p:nvPr/>
        </p:nvGrpSpPr>
        <p:grpSpPr>
          <a:xfrm>
            <a:off x="6973556" y="2547279"/>
            <a:ext cx="91440" cy="95059"/>
            <a:chOff x="3315957" y="2390634"/>
            <a:chExt cx="91440" cy="95059"/>
          </a:xfrm>
        </p:grpSpPr>
        <p:cxnSp>
          <p:nvCxnSpPr>
            <p:cNvPr id="46321" name="Straight Connector 46320">
              <a:extLst>
                <a:ext uri="{FF2B5EF4-FFF2-40B4-BE49-F238E27FC236}">
                  <a16:creationId xmlns:a16="http://schemas.microsoft.com/office/drawing/2014/main" id="{01C297E3-C88D-9866-92AA-0022A3F2B7F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22" name="Straight Connector 46321">
              <a:extLst>
                <a:ext uri="{FF2B5EF4-FFF2-40B4-BE49-F238E27FC236}">
                  <a16:creationId xmlns:a16="http://schemas.microsoft.com/office/drawing/2014/main" id="{1C68F747-E1B1-D72B-ABF3-0F7D3612923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23" name="Group 46322">
            <a:extLst>
              <a:ext uri="{FF2B5EF4-FFF2-40B4-BE49-F238E27FC236}">
                <a16:creationId xmlns:a16="http://schemas.microsoft.com/office/drawing/2014/main" id="{3A8BFD82-8BEA-DDCB-A0F2-B5097745252E}"/>
              </a:ext>
            </a:extLst>
          </p:cNvPr>
          <p:cNvGrpSpPr/>
          <p:nvPr/>
        </p:nvGrpSpPr>
        <p:grpSpPr>
          <a:xfrm>
            <a:off x="9437137" y="2867412"/>
            <a:ext cx="91440" cy="95059"/>
            <a:chOff x="3315957" y="2390634"/>
            <a:chExt cx="91440" cy="95059"/>
          </a:xfrm>
        </p:grpSpPr>
        <p:cxnSp>
          <p:nvCxnSpPr>
            <p:cNvPr id="46324" name="Straight Connector 46323">
              <a:extLst>
                <a:ext uri="{FF2B5EF4-FFF2-40B4-BE49-F238E27FC236}">
                  <a16:creationId xmlns:a16="http://schemas.microsoft.com/office/drawing/2014/main" id="{C014EA41-FC1F-0B6B-FA33-2C1B3466928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325" name="Straight Connector 46324">
              <a:extLst>
                <a:ext uri="{FF2B5EF4-FFF2-40B4-BE49-F238E27FC236}">
                  <a16:creationId xmlns:a16="http://schemas.microsoft.com/office/drawing/2014/main" id="{D6612EAB-8789-692D-3F1B-8DED29C87C7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637" name="Group 46636">
            <a:extLst>
              <a:ext uri="{FF2B5EF4-FFF2-40B4-BE49-F238E27FC236}">
                <a16:creationId xmlns:a16="http://schemas.microsoft.com/office/drawing/2014/main" id="{8B69968D-527C-2A88-CBCB-20D5F8E52B8F}"/>
              </a:ext>
            </a:extLst>
          </p:cNvPr>
          <p:cNvGrpSpPr/>
          <p:nvPr/>
        </p:nvGrpSpPr>
        <p:grpSpPr>
          <a:xfrm>
            <a:off x="6937697" y="2543300"/>
            <a:ext cx="4619394" cy="986815"/>
            <a:chOff x="6937697" y="2543300"/>
            <a:chExt cx="4619394" cy="986815"/>
          </a:xfrm>
        </p:grpSpPr>
        <p:grpSp>
          <p:nvGrpSpPr>
            <p:cNvPr id="46598" name="Group 46597">
              <a:extLst>
                <a:ext uri="{FF2B5EF4-FFF2-40B4-BE49-F238E27FC236}">
                  <a16:creationId xmlns:a16="http://schemas.microsoft.com/office/drawing/2014/main" id="{6EFEF31D-4721-7EF2-DEEF-07986E65B521}"/>
                </a:ext>
              </a:extLst>
            </p:cNvPr>
            <p:cNvGrpSpPr/>
            <p:nvPr/>
          </p:nvGrpSpPr>
          <p:grpSpPr>
            <a:xfrm>
              <a:off x="6937697" y="2543300"/>
              <a:ext cx="2485692" cy="476678"/>
              <a:chOff x="6937697" y="2543300"/>
              <a:chExt cx="2485692" cy="476678"/>
            </a:xfrm>
          </p:grpSpPr>
          <p:grpSp>
            <p:nvGrpSpPr>
              <p:cNvPr id="46326" name="Group 46325">
                <a:extLst>
                  <a:ext uri="{FF2B5EF4-FFF2-40B4-BE49-F238E27FC236}">
                    <a16:creationId xmlns:a16="http://schemas.microsoft.com/office/drawing/2014/main" id="{D9DF642C-09F0-C633-D117-71A6CA7EFA46}"/>
                  </a:ext>
                </a:extLst>
              </p:cNvPr>
              <p:cNvGrpSpPr/>
              <p:nvPr/>
            </p:nvGrpSpPr>
            <p:grpSpPr>
              <a:xfrm>
                <a:off x="7025923" y="2573875"/>
                <a:ext cx="91440" cy="95059"/>
                <a:chOff x="3315957" y="2390634"/>
                <a:chExt cx="91440" cy="95059"/>
              </a:xfrm>
            </p:grpSpPr>
            <p:cxnSp>
              <p:nvCxnSpPr>
                <p:cNvPr id="46327" name="Straight Connector 46326">
                  <a:extLst>
                    <a:ext uri="{FF2B5EF4-FFF2-40B4-BE49-F238E27FC236}">
                      <a16:creationId xmlns:a16="http://schemas.microsoft.com/office/drawing/2014/main" id="{A825F66D-DB07-6A1F-6597-FDADA80FA89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28" name="Straight Connector 46327">
                  <a:extLst>
                    <a:ext uri="{FF2B5EF4-FFF2-40B4-BE49-F238E27FC236}">
                      <a16:creationId xmlns:a16="http://schemas.microsoft.com/office/drawing/2014/main" id="{2F96EE27-23BB-DB1D-4184-F484E46A427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29" name="Group 46328">
                <a:extLst>
                  <a:ext uri="{FF2B5EF4-FFF2-40B4-BE49-F238E27FC236}">
                    <a16:creationId xmlns:a16="http://schemas.microsoft.com/office/drawing/2014/main" id="{662BE284-6256-92AB-493E-0CB554F8887D}"/>
                  </a:ext>
                </a:extLst>
              </p:cNvPr>
              <p:cNvGrpSpPr/>
              <p:nvPr/>
            </p:nvGrpSpPr>
            <p:grpSpPr>
              <a:xfrm>
                <a:off x="8641475" y="2781432"/>
                <a:ext cx="91440" cy="95059"/>
                <a:chOff x="3315957" y="2390634"/>
                <a:chExt cx="91440" cy="95059"/>
              </a:xfrm>
            </p:grpSpPr>
            <p:cxnSp>
              <p:nvCxnSpPr>
                <p:cNvPr id="46330" name="Straight Connector 46329">
                  <a:extLst>
                    <a:ext uri="{FF2B5EF4-FFF2-40B4-BE49-F238E27FC236}">
                      <a16:creationId xmlns:a16="http://schemas.microsoft.com/office/drawing/2014/main" id="{FC4B1EDF-817D-4979-AE81-DE68069F4BE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31" name="Straight Connector 46330">
                  <a:extLst>
                    <a:ext uri="{FF2B5EF4-FFF2-40B4-BE49-F238E27FC236}">
                      <a16:creationId xmlns:a16="http://schemas.microsoft.com/office/drawing/2014/main" id="{78F41B77-3831-605B-5380-9EC9B5A3FC7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32" name="Group 46331">
                <a:extLst>
                  <a:ext uri="{FF2B5EF4-FFF2-40B4-BE49-F238E27FC236}">
                    <a16:creationId xmlns:a16="http://schemas.microsoft.com/office/drawing/2014/main" id="{1DB7DC52-7F3B-8545-2593-EB17E9900089}"/>
                  </a:ext>
                </a:extLst>
              </p:cNvPr>
              <p:cNvGrpSpPr/>
              <p:nvPr/>
            </p:nvGrpSpPr>
            <p:grpSpPr>
              <a:xfrm>
                <a:off x="9096629" y="2869082"/>
                <a:ext cx="91440" cy="95059"/>
                <a:chOff x="3315957" y="2390634"/>
                <a:chExt cx="91440" cy="95059"/>
              </a:xfrm>
            </p:grpSpPr>
            <p:cxnSp>
              <p:nvCxnSpPr>
                <p:cNvPr id="46333" name="Straight Connector 46332">
                  <a:extLst>
                    <a:ext uri="{FF2B5EF4-FFF2-40B4-BE49-F238E27FC236}">
                      <a16:creationId xmlns:a16="http://schemas.microsoft.com/office/drawing/2014/main" id="{8764C623-ECA0-3653-EF6D-D93B17262347}"/>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34" name="Straight Connector 46333">
                  <a:extLst>
                    <a:ext uri="{FF2B5EF4-FFF2-40B4-BE49-F238E27FC236}">
                      <a16:creationId xmlns:a16="http://schemas.microsoft.com/office/drawing/2014/main" id="{392248AF-B8E3-D86B-7CB5-DEB58402CBE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35" name="Group 46334">
                <a:extLst>
                  <a:ext uri="{FF2B5EF4-FFF2-40B4-BE49-F238E27FC236}">
                    <a16:creationId xmlns:a16="http://schemas.microsoft.com/office/drawing/2014/main" id="{87EF62C4-70DD-E7FF-4A54-464A853A15D4}"/>
                  </a:ext>
                </a:extLst>
              </p:cNvPr>
              <p:cNvGrpSpPr/>
              <p:nvPr/>
            </p:nvGrpSpPr>
            <p:grpSpPr>
              <a:xfrm>
                <a:off x="9331949" y="2924919"/>
                <a:ext cx="91440" cy="95059"/>
                <a:chOff x="3315957" y="2390634"/>
                <a:chExt cx="91440" cy="95059"/>
              </a:xfrm>
            </p:grpSpPr>
            <p:cxnSp>
              <p:nvCxnSpPr>
                <p:cNvPr id="46336" name="Straight Connector 46335">
                  <a:extLst>
                    <a:ext uri="{FF2B5EF4-FFF2-40B4-BE49-F238E27FC236}">
                      <a16:creationId xmlns:a16="http://schemas.microsoft.com/office/drawing/2014/main" id="{A314FEBA-A3E7-D3E4-303C-283B8381033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37" name="Straight Connector 46336">
                  <a:extLst>
                    <a:ext uri="{FF2B5EF4-FFF2-40B4-BE49-F238E27FC236}">
                      <a16:creationId xmlns:a16="http://schemas.microsoft.com/office/drawing/2014/main" id="{A5E8399E-B809-686F-557C-44924A290AB6}"/>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38" name="Group 46337">
                <a:extLst>
                  <a:ext uri="{FF2B5EF4-FFF2-40B4-BE49-F238E27FC236}">
                    <a16:creationId xmlns:a16="http://schemas.microsoft.com/office/drawing/2014/main" id="{E513EE16-1381-2957-126A-C7EE4257C1D9}"/>
                  </a:ext>
                </a:extLst>
              </p:cNvPr>
              <p:cNvGrpSpPr/>
              <p:nvPr/>
            </p:nvGrpSpPr>
            <p:grpSpPr>
              <a:xfrm>
                <a:off x="7100249" y="2588664"/>
                <a:ext cx="91440" cy="95059"/>
                <a:chOff x="3315957" y="2390634"/>
                <a:chExt cx="91440" cy="95059"/>
              </a:xfrm>
            </p:grpSpPr>
            <p:cxnSp>
              <p:nvCxnSpPr>
                <p:cNvPr id="46339" name="Straight Connector 46338">
                  <a:extLst>
                    <a:ext uri="{FF2B5EF4-FFF2-40B4-BE49-F238E27FC236}">
                      <a16:creationId xmlns:a16="http://schemas.microsoft.com/office/drawing/2014/main" id="{8C5A567F-32CB-47A2-1C33-CAD7614BBC93}"/>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40" name="Straight Connector 46339">
                  <a:extLst>
                    <a:ext uri="{FF2B5EF4-FFF2-40B4-BE49-F238E27FC236}">
                      <a16:creationId xmlns:a16="http://schemas.microsoft.com/office/drawing/2014/main" id="{A53CFF51-5416-D0C9-B3B1-4B4B6E8DB2C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41" name="Group 46340">
                <a:extLst>
                  <a:ext uri="{FF2B5EF4-FFF2-40B4-BE49-F238E27FC236}">
                    <a16:creationId xmlns:a16="http://schemas.microsoft.com/office/drawing/2014/main" id="{D36D8463-20F8-EF22-2638-7BEF0147206A}"/>
                  </a:ext>
                </a:extLst>
              </p:cNvPr>
              <p:cNvGrpSpPr/>
              <p:nvPr/>
            </p:nvGrpSpPr>
            <p:grpSpPr>
              <a:xfrm>
                <a:off x="6937697" y="2543300"/>
                <a:ext cx="91440" cy="95059"/>
                <a:chOff x="3315957" y="2390634"/>
                <a:chExt cx="91440" cy="95059"/>
              </a:xfrm>
            </p:grpSpPr>
            <p:cxnSp>
              <p:nvCxnSpPr>
                <p:cNvPr id="46342" name="Straight Connector 46341">
                  <a:extLst>
                    <a:ext uri="{FF2B5EF4-FFF2-40B4-BE49-F238E27FC236}">
                      <a16:creationId xmlns:a16="http://schemas.microsoft.com/office/drawing/2014/main" id="{EB218F70-1341-EFD4-2AF9-223EEC4CE74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43" name="Straight Connector 46342">
                  <a:extLst>
                    <a:ext uri="{FF2B5EF4-FFF2-40B4-BE49-F238E27FC236}">
                      <a16:creationId xmlns:a16="http://schemas.microsoft.com/office/drawing/2014/main" id="{1FA2EB3B-DD72-8872-6DE2-D759A713A5C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50" name="Group 46349">
                <a:extLst>
                  <a:ext uri="{FF2B5EF4-FFF2-40B4-BE49-F238E27FC236}">
                    <a16:creationId xmlns:a16="http://schemas.microsoft.com/office/drawing/2014/main" id="{763E493E-DE75-91D1-3E7D-B562FC107875}"/>
                  </a:ext>
                </a:extLst>
              </p:cNvPr>
              <p:cNvGrpSpPr/>
              <p:nvPr/>
            </p:nvGrpSpPr>
            <p:grpSpPr>
              <a:xfrm>
                <a:off x="7284022" y="2594809"/>
                <a:ext cx="91440" cy="95059"/>
                <a:chOff x="3315957" y="2390634"/>
                <a:chExt cx="91440" cy="95059"/>
              </a:xfrm>
            </p:grpSpPr>
            <p:cxnSp>
              <p:nvCxnSpPr>
                <p:cNvPr id="46351" name="Straight Connector 46350">
                  <a:extLst>
                    <a:ext uri="{FF2B5EF4-FFF2-40B4-BE49-F238E27FC236}">
                      <a16:creationId xmlns:a16="http://schemas.microsoft.com/office/drawing/2014/main" id="{4AFA2F37-EA3E-ED51-4C16-DCDB6BB0C4CB}"/>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52" name="Straight Connector 46351">
                  <a:extLst>
                    <a:ext uri="{FF2B5EF4-FFF2-40B4-BE49-F238E27FC236}">
                      <a16:creationId xmlns:a16="http://schemas.microsoft.com/office/drawing/2014/main" id="{234C8C3A-E7F4-0CED-CEB5-E56EDED6DBE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53" name="Group 46352">
                <a:extLst>
                  <a:ext uri="{FF2B5EF4-FFF2-40B4-BE49-F238E27FC236}">
                    <a16:creationId xmlns:a16="http://schemas.microsoft.com/office/drawing/2014/main" id="{9D3AE7A1-340E-7233-14AD-A6454EDC5095}"/>
                  </a:ext>
                </a:extLst>
              </p:cNvPr>
              <p:cNvGrpSpPr/>
              <p:nvPr/>
            </p:nvGrpSpPr>
            <p:grpSpPr>
              <a:xfrm>
                <a:off x="7496284" y="2610483"/>
                <a:ext cx="91440" cy="95059"/>
                <a:chOff x="3315957" y="2390634"/>
                <a:chExt cx="91440" cy="95059"/>
              </a:xfrm>
            </p:grpSpPr>
            <p:cxnSp>
              <p:nvCxnSpPr>
                <p:cNvPr id="46354" name="Straight Connector 46353">
                  <a:extLst>
                    <a:ext uri="{FF2B5EF4-FFF2-40B4-BE49-F238E27FC236}">
                      <a16:creationId xmlns:a16="http://schemas.microsoft.com/office/drawing/2014/main" id="{EF92615A-8BF9-1326-194B-3394F5AAB710}"/>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55" name="Straight Connector 46354">
                  <a:extLst>
                    <a:ext uri="{FF2B5EF4-FFF2-40B4-BE49-F238E27FC236}">
                      <a16:creationId xmlns:a16="http://schemas.microsoft.com/office/drawing/2014/main" id="{2063B449-73BB-B14A-C54B-DB18F7B5BD0C}"/>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62" name="Group 46361">
                <a:extLst>
                  <a:ext uri="{FF2B5EF4-FFF2-40B4-BE49-F238E27FC236}">
                    <a16:creationId xmlns:a16="http://schemas.microsoft.com/office/drawing/2014/main" id="{48D9EFB8-7DF9-D0CB-0DF8-9A78AEEE2CE3}"/>
                  </a:ext>
                </a:extLst>
              </p:cNvPr>
              <p:cNvGrpSpPr/>
              <p:nvPr/>
            </p:nvGrpSpPr>
            <p:grpSpPr>
              <a:xfrm>
                <a:off x="8215530" y="2695521"/>
                <a:ext cx="91440" cy="95059"/>
                <a:chOff x="3315957" y="2390634"/>
                <a:chExt cx="91440" cy="95059"/>
              </a:xfrm>
            </p:grpSpPr>
            <p:cxnSp>
              <p:nvCxnSpPr>
                <p:cNvPr id="46363" name="Straight Connector 46362">
                  <a:extLst>
                    <a:ext uri="{FF2B5EF4-FFF2-40B4-BE49-F238E27FC236}">
                      <a16:creationId xmlns:a16="http://schemas.microsoft.com/office/drawing/2014/main" id="{B1A5285B-9A1B-AEC1-F38B-50BA552C739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64" name="Straight Connector 46363">
                  <a:extLst>
                    <a:ext uri="{FF2B5EF4-FFF2-40B4-BE49-F238E27FC236}">
                      <a16:creationId xmlns:a16="http://schemas.microsoft.com/office/drawing/2014/main" id="{6DE8F406-5F63-15EC-6A94-8967C41025E6}"/>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grpSp>
          <p:nvGrpSpPr>
            <p:cNvPr id="46599" name="Group 46598">
              <a:extLst>
                <a:ext uri="{FF2B5EF4-FFF2-40B4-BE49-F238E27FC236}">
                  <a16:creationId xmlns:a16="http://schemas.microsoft.com/office/drawing/2014/main" id="{87892082-794A-2DD6-AE67-879C08822696}"/>
                </a:ext>
              </a:extLst>
            </p:cNvPr>
            <p:cNvGrpSpPr/>
            <p:nvPr/>
          </p:nvGrpSpPr>
          <p:grpSpPr>
            <a:xfrm>
              <a:off x="9481490" y="2948837"/>
              <a:ext cx="862506" cy="269363"/>
              <a:chOff x="9481490" y="2948837"/>
              <a:chExt cx="862506" cy="269363"/>
            </a:xfrm>
          </p:grpSpPr>
          <p:grpSp>
            <p:nvGrpSpPr>
              <p:cNvPr id="46344" name="Group 46343">
                <a:extLst>
                  <a:ext uri="{FF2B5EF4-FFF2-40B4-BE49-F238E27FC236}">
                    <a16:creationId xmlns:a16="http://schemas.microsoft.com/office/drawing/2014/main" id="{EBC36CDB-E4E6-64B1-D772-A1108FA57848}"/>
                  </a:ext>
                </a:extLst>
              </p:cNvPr>
              <p:cNvGrpSpPr/>
              <p:nvPr/>
            </p:nvGrpSpPr>
            <p:grpSpPr>
              <a:xfrm>
                <a:off x="9535966" y="2964141"/>
                <a:ext cx="91440" cy="95059"/>
                <a:chOff x="3315957" y="2390634"/>
                <a:chExt cx="91440" cy="95059"/>
              </a:xfrm>
            </p:grpSpPr>
            <p:cxnSp>
              <p:nvCxnSpPr>
                <p:cNvPr id="46345" name="Straight Connector 46344">
                  <a:extLst>
                    <a:ext uri="{FF2B5EF4-FFF2-40B4-BE49-F238E27FC236}">
                      <a16:creationId xmlns:a16="http://schemas.microsoft.com/office/drawing/2014/main" id="{60D8376D-06A4-E1AF-029E-4503980C458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46" name="Straight Connector 46345">
                  <a:extLst>
                    <a:ext uri="{FF2B5EF4-FFF2-40B4-BE49-F238E27FC236}">
                      <a16:creationId xmlns:a16="http://schemas.microsoft.com/office/drawing/2014/main" id="{5B5DF870-7002-5401-1F8A-641666810AA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47" name="Group 46346">
                <a:extLst>
                  <a:ext uri="{FF2B5EF4-FFF2-40B4-BE49-F238E27FC236}">
                    <a16:creationId xmlns:a16="http://schemas.microsoft.com/office/drawing/2014/main" id="{D50E18B2-E293-7773-D07E-D654DC995413}"/>
                  </a:ext>
                </a:extLst>
              </p:cNvPr>
              <p:cNvGrpSpPr/>
              <p:nvPr/>
            </p:nvGrpSpPr>
            <p:grpSpPr>
              <a:xfrm>
                <a:off x="9481490" y="2948837"/>
                <a:ext cx="91440" cy="95059"/>
                <a:chOff x="3315957" y="2390634"/>
                <a:chExt cx="91440" cy="95059"/>
              </a:xfrm>
            </p:grpSpPr>
            <p:cxnSp>
              <p:nvCxnSpPr>
                <p:cNvPr id="46348" name="Straight Connector 46347">
                  <a:extLst>
                    <a:ext uri="{FF2B5EF4-FFF2-40B4-BE49-F238E27FC236}">
                      <a16:creationId xmlns:a16="http://schemas.microsoft.com/office/drawing/2014/main" id="{5075EC50-B98D-68B7-5438-FDB13065A52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49" name="Straight Connector 46348">
                  <a:extLst>
                    <a:ext uri="{FF2B5EF4-FFF2-40B4-BE49-F238E27FC236}">
                      <a16:creationId xmlns:a16="http://schemas.microsoft.com/office/drawing/2014/main" id="{500EBB2C-B3B6-3791-7503-245A47F36562}"/>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56" name="Group 46355">
                <a:extLst>
                  <a:ext uri="{FF2B5EF4-FFF2-40B4-BE49-F238E27FC236}">
                    <a16:creationId xmlns:a16="http://schemas.microsoft.com/office/drawing/2014/main" id="{109126B1-A85B-34A7-1AFE-38AE04FDAE1C}"/>
                  </a:ext>
                </a:extLst>
              </p:cNvPr>
              <p:cNvGrpSpPr/>
              <p:nvPr/>
            </p:nvGrpSpPr>
            <p:grpSpPr>
              <a:xfrm>
                <a:off x="9970048" y="3061378"/>
                <a:ext cx="91440" cy="95059"/>
                <a:chOff x="3315957" y="2390634"/>
                <a:chExt cx="91440" cy="95059"/>
              </a:xfrm>
            </p:grpSpPr>
            <p:cxnSp>
              <p:nvCxnSpPr>
                <p:cNvPr id="46357" name="Straight Connector 46356">
                  <a:extLst>
                    <a:ext uri="{FF2B5EF4-FFF2-40B4-BE49-F238E27FC236}">
                      <a16:creationId xmlns:a16="http://schemas.microsoft.com/office/drawing/2014/main" id="{98412F25-D246-B035-DF51-3B3E997FA3EF}"/>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58" name="Straight Connector 46357">
                  <a:extLst>
                    <a:ext uri="{FF2B5EF4-FFF2-40B4-BE49-F238E27FC236}">
                      <a16:creationId xmlns:a16="http://schemas.microsoft.com/office/drawing/2014/main" id="{69C72D5C-4066-EBD7-7B3B-1D3728408279}"/>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59" name="Group 46358">
                <a:extLst>
                  <a:ext uri="{FF2B5EF4-FFF2-40B4-BE49-F238E27FC236}">
                    <a16:creationId xmlns:a16="http://schemas.microsoft.com/office/drawing/2014/main" id="{1AB5D3B8-BFC0-E0DD-8063-95FF18CAB23C}"/>
                  </a:ext>
                </a:extLst>
              </p:cNvPr>
              <p:cNvGrpSpPr/>
              <p:nvPr/>
            </p:nvGrpSpPr>
            <p:grpSpPr>
              <a:xfrm>
                <a:off x="9612033" y="2976218"/>
                <a:ext cx="91440" cy="95059"/>
                <a:chOff x="3315957" y="2390634"/>
                <a:chExt cx="91440" cy="95059"/>
              </a:xfrm>
            </p:grpSpPr>
            <p:cxnSp>
              <p:nvCxnSpPr>
                <p:cNvPr id="46360" name="Straight Connector 46359">
                  <a:extLst>
                    <a:ext uri="{FF2B5EF4-FFF2-40B4-BE49-F238E27FC236}">
                      <a16:creationId xmlns:a16="http://schemas.microsoft.com/office/drawing/2014/main" id="{B192DA39-F068-67B9-701F-C6862D40FA4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61" name="Straight Connector 46360">
                  <a:extLst>
                    <a:ext uri="{FF2B5EF4-FFF2-40B4-BE49-F238E27FC236}">
                      <a16:creationId xmlns:a16="http://schemas.microsoft.com/office/drawing/2014/main" id="{F7AC0319-4516-5E89-1C9F-535E59CB524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65" name="Group 46364">
                <a:extLst>
                  <a:ext uri="{FF2B5EF4-FFF2-40B4-BE49-F238E27FC236}">
                    <a16:creationId xmlns:a16="http://schemas.microsoft.com/office/drawing/2014/main" id="{3B1FBB8D-10EC-0D3C-58D6-830888F1762D}"/>
                  </a:ext>
                </a:extLst>
              </p:cNvPr>
              <p:cNvGrpSpPr/>
              <p:nvPr/>
            </p:nvGrpSpPr>
            <p:grpSpPr>
              <a:xfrm>
                <a:off x="9581686" y="2966098"/>
                <a:ext cx="91440" cy="95059"/>
                <a:chOff x="3315957" y="2390634"/>
                <a:chExt cx="91440" cy="95059"/>
              </a:xfrm>
            </p:grpSpPr>
            <p:cxnSp>
              <p:nvCxnSpPr>
                <p:cNvPr id="46366" name="Straight Connector 46365">
                  <a:extLst>
                    <a:ext uri="{FF2B5EF4-FFF2-40B4-BE49-F238E27FC236}">
                      <a16:creationId xmlns:a16="http://schemas.microsoft.com/office/drawing/2014/main" id="{9BC9F2CC-7958-4858-C5E7-CA10D6739547}"/>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67" name="Straight Connector 46366">
                  <a:extLst>
                    <a:ext uri="{FF2B5EF4-FFF2-40B4-BE49-F238E27FC236}">
                      <a16:creationId xmlns:a16="http://schemas.microsoft.com/office/drawing/2014/main" id="{D89263A1-123D-F523-549A-352EE8175E3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68" name="Group 46367">
                <a:extLst>
                  <a:ext uri="{FF2B5EF4-FFF2-40B4-BE49-F238E27FC236}">
                    <a16:creationId xmlns:a16="http://schemas.microsoft.com/office/drawing/2014/main" id="{1E222EA2-2FED-CF67-568D-7D335E67E5CB}"/>
                  </a:ext>
                </a:extLst>
              </p:cNvPr>
              <p:cNvGrpSpPr/>
              <p:nvPr/>
            </p:nvGrpSpPr>
            <p:grpSpPr>
              <a:xfrm>
                <a:off x="9730256" y="3013628"/>
                <a:ext cx="91440" cy="95059"/>
                <a:chOff x="3315957" y="2390634"/>
                <a:chExt cx="91440" cy="95059"/>
              </a:xfrm>
            </p:grpSpPr>
            <p:cxnSp>
              <p:nvCxnSpPr>
                <p:cNvPr id="46369" name="Straight Connector 46368">
                  <a:extLst>
                    <a:ext uri="{FF2B5EF4-FFF2-40B4-BE49-F238E27FC236}">
                      <a16:creationId xmlns:a16="http://schemas.microsoft.com/office/drawing/2014/main" id="{1BD137DD-448A-3BDC-04FB-40FB1BA619F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70" name="Straight Connector 46369">
                  <a:extLst>
                    <a:ext uri="{FF2B5EF4-FFF2-40B4-BE49-F238E27FC236}">
                      <a16:creationId xmlns:a16="http://schemas.microsoft.com/office/drawing/2014/main" id="{D25968B5-5B16-4EB1-5E38-F3199BC160E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71" name="Group 46370">
                <a:extLst>
                  <a:ext uri="{FF2B5EF4-FFF2-40B4-BE49-F238E27FC236}">
                    <a16:creationId xmlns:a16="http://schemas.microsoft.com/office/drawing/2014/main" id="{2658DC97-A2C8-05D5-6723-3635AFD91749}"/>
                  </a:ext>
                </a:extLst>
              </p:cNvPr>
              <p:cNvGrpSpPr/>
              <p:nvPr/>
            </p:nvGrpSpPr>
            <p:grpSpPr>
              <a:xfrm>
                <a:off x="9801042" y="3015596"/>
                <a:ext cx="91440" cy="95059"/>
                <a:chOff x="3315957" y="2390634"/>
                <a:chExt cx="91440" cy="95059"/>
              </a:xfrm>
            </p:grpSpPr>
            <p:cxnSp>
              <p:nvCxnSpPr>
                <p:cNvPr id="46372" name="Straight Connector 46371">
                  <a:extLst>
                    <a:ext uri="{FF2B5EF4-FFF2-40B4-BE49-F238E27FC236}">
                      <a16:creationId xmlns:a16="http://schemas.microsoft.com/office/drawing/2014/main" id="{020266F1-671B-CE80-AE08-367611CCBA8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73" name="Straight Connector 46372">
                  <a:extLst>
                    <a:ext uri="{FF2B5EF4-FFF2-40B4-BE49-F238E27FC236}">
                      <a16:creationId xmlns:a16="http://schemas.microsoft.com/office/drawing/2014/main" id="{42F26676-92D5-8167-BDE6-DD74087E303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80" name="Group 46379">
                <a:extLst>
                  <a:ext uri="{FF2B5EF4-FFF2-40B4-BE49-F238E27FC236}">
                    <a16:creationId xmlns:a16="http://schemas.microsoft.com/office/drawing/2014/main" id="{F0FE7EA9-6DD6-5CFE-0B5F-2F20E77FD5EC}"/>
                  </a:ext>
                </a:extLst>
              </p:cNvPr>
              <p:cNvGrpSpPr/>
              <p:nvPr/>
            </p:nvGrpSpPr>
            <p:grpSpPr>
              <a:xfrm>
                <a:off x="10252556" y="3123141"/>
                <a:ext cx="91440" cy="95059"/>
                <a:chOff x="3315957" y="2390634"/>
                <a:chExt cx="91440" cy="95059"/>
              </a:xfrm>
            </p:grpSpPr>
            <p:cxnSp>
              <p:nvCxnSpPr>
                <p:cNvPr id="46381" name="Straight Connector 46380">
                  <a:extLst>
                    <a:ext uri="{FF2B5EF4-FFF2-40B4-BE49-F238E27FC236}">
                      <a16:creationId xmlns:a16="http://schemas.microsoft.com/office/drawing/2014/main" id="{A7D1BDBA-19CC-F0CA-FAB4-6D56B437F431}"/>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82" name="Straight Connector 46381">
                  <a:extLst>
                    <a:ext uri="{FF2B5EF4-FFF2-40B4-BE49-F238E27FC236}">
                      <a16:creationId xmlns:a16="http://schemas.microsoft.com/office/drawing/2014/main" id="{7DD7B3C9-B58C-F218-3D7E-B52D8817E82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83" name="Group 46382">
                <a:extLst>
                  <a:ext uri="{FF2B5EF4-FFF2-40B4-BE49-F238E27FC236}">
                    <a16:creationId xmlns:a16="http://schemas.microsoft.com/office/drawing/2014/main" id="{012B23EF-35DD-0D4C-A9DD-027B809B3D5A}"/>
                  </a:ext>
                </a:extLst>
              </p:cNvPr>
              <p:cNvGrpSpPr/>
              <p:nvPr/>
            </p:nvGrpSpPr>
            <p:grpSpPr>
              <a:xfrm>
                <a:off x="9833558" y="3043181"/>
                <a:ext cx="91440" cy="95059"/>
                <a:chOff x="3315957" y="2390634"/>
                <a:chExt cx="91440" cy="95059"/>
              </a:xfrm>
            </p:grpSpPr>
            <p:cxnSp>
              <p:nvCxnSpPr>
                <p:cNvPr id="46384" name="Straight Connector 46383">
                  <a:extLst>
                    <a:ext uri="{FF2B5EF4-FFF2-40B4-BE49-F238E27FC236}">
                      <a16:creationId xmlns:a16="http://schemas.microsoft.com/office/drawing/2014/main" id="{98DDF617-1093-F251-2EF9-EC3C308E5D0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85" name="Straight Connector 46384">
                  <a:extLst>
                    <a:ext uri="{FF2B5EF4-FFF2-40B4-BE49-F238E27FC236}">
                      <a16:creationId xmlns:a16="http://schemas.microsoft.com/office/drawing/2014/main" id="{C581F3A8-7373-070A-5E0D-4F33F451A29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89" name="Group 46388">
                <a:extLst>
                  <a:ext uri="{FF2B5EF4-FFF2-40B4-BE49-F238E27FC236}">
                    <a16:creationId xmlns:a16="http://schemas.microsoft.com/office/drawing/2014/main" id="{4F58C292-9FE0-22CB-A4F4-2AA303F7C3BA}"/>
                  </a:ext>
                </a:extLst>
              </p:cNvPr>
              <p:cNvGrpSpPr/>
              <p:nvPr/>
            </p:nvGrpSpPr>
            <p:grpSpPr>
              <a:xfrm>
                <a:off x="10196331" y="3079496"/>
                <a:ext cx="91440" cy="95059"/>
                <a:chOff x="3315957" y="2390634"/>
                <a:chExt cx="91440" cy="95059"/>
              </a:xfrm>
            </p:grpSpPr>
            <p:cxnSp>
              <p:nvCxnSpPr>
                <p:cNvPr id="46390" name="Straight Connector 46389">
                  <a:extLst>
                    <a:ext uri="{FF2B5EF4-FFF2-40B4-BE49-F238E27FC236}">
                      <a16:creationId xmlns:a16="http://schemas.microsoft.com/office/drawing/2014/main" id="{728BCE8E-F610-01B7-4B0E-C1BCDB889D7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91" name="Straight Connector 46390">
                  <a:extLst>
                    <a:ext uri="{FF2B5EF4-FFF2-40B4-BE49-F238E27FC236}">
                      <a16:creationId xmlns:a16="http://schemas.microsoft.com/office/drawing/2014/main" id="{6B00F636-AC44-E5D7-FEB3-A4E4A8790BA1}"/>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92" name="Group 46391">
                <a:extLst>
                  <a:ext uri="{FF2B5EF4-FFF2-40B4-BE49-F238E27FC236}">
                    <a16:creationId xmlns:a16="http://schemas.microsoft.com/office/drawing/2014/main" id="{9DE91BF7-396F-7622-BB0A-499E37B8B4D0}"/>
                  </a:ext>
                </a:extLst>
              </p:cNvPr>
              <p:cNvGrpSpPr/>
              <p:nvPr/>
            </p:nvGrpSpPr>
            <p:grpSpPr>
              <a:xfrm>
                <a:off x="10057241" y="3084072"/>
                <a:ext cx="91440" cy="95059"/>
                <a:chOff x="3315957" y="2390634"/>
                <a:chExt cx="91440" cy="95059"/>
              </a:xfrm>
            </p:grpSpPr>
            <p:cxnSp>
              <p:nvCxnSpPr>
                <p:cNvPr id="46393" name="Straight Connector 46392">
                  <a:extLst>
                    <a:ext uri="{FF2B5EF4-FFF2-40B4-BE49-F238E27FC236}">
                      <a16:creationId xmlns:a16="http://schemas.microsoft.com/office/drawing/2014/main" id="{89494B68-827C-8F18-D94B-6D871E23C6E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94" name="Straight Connector 46393">
                  <a:extLst>
                    <a:ext uri="{FF2B5EF4-FFF2-40B4-BE49-F238E27FC236}">
                      <a16:creationId xmlns:a16="http://schemas.microsoft.com/office/drawing/2014/main" id="{01ED68D1-F056-0240-DDAF-678A270C147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95" name="Group 46394">
                <a:extLst>
                  <a:ext uri="{FF2B5EF4-FFF2-40B4-BE49-F238E27FC236}">
                    <a16:creationId xmlns:a16="http://schemas.microsoft.com/office/drawing/2014/main" id="{025A9134-03F3-6CD3-6E6F-ED7B74145177}"/>
                  </a:ext>
                </a:extLst>
              </p:cNvPr>
              <p:cNvGrpSpPr/>
              <p:nvPr/>
            </p:nvGrpSpPr>
            <p:grpSpPr>
              <a:xfrm>
                <a:off x="10015768" y="3069959"/>
                <a:ext cx="91440" cy="95059"/>
                <a:chOff x="3315957" y="2390634"/>
                <a:chExt cx="91440" cy="95059"/>
              </a:xfrm>
            </p:grpSpPr>
            <p:cxnSp>
              <p:nvCxnSpPr>
                <p:cNvPr id="46396" name="Straight Connector 46395">
                  <a:extLst>
                    <a:ext uri="{FF2B5EF4-FFF2-40B4-BE49-F238E27FC236}">
                      <a16:creationId xmlns:a16="http://schemas.microsoft.com/office/drawing/2014/main" id="{CBAEB654-65AC-5C6F-2BA1-A53A44985977}"/>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97" name="Straight Connector 46396">
                  <a:extLst>
                    <a:ext uri="{FF2B5EF4-FFF2-40B4-BE49-F238E27FC236}">
                      <a16:creationId xmlns:a16="http://schemas.microsoft.com/office/drawing/2014/main" id="{67A2164E-9CC7-22F9-16D1-57D8E6F8CC72}"/>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grpSp>
          <p:nvGrpSpPr>
            <p:cNvPr id="46595" name="Group 46594">
              <a:extLst>
                <a:ext uri="{FF2B5EF4-FFF2-40B4-BE49-F238E27FC236}">
                  <a16:creationId xmlns:a16="http://schemas.microsoft.com/office/drawing/2014/main" id="{1AF7EE8A-3D41-5B3F-088B-CCA0F4BF7184}"/>
                </a:ext>
              </a:extLst>
            </p:cNvPr>
            <p:cNvGrpSpPr/>
            <p:nvPr/>
          </p:nvGrpSpPr>
          <p:grpSpPr>
            <a:xfrm>
              <a:off x="10361864" y="3154818"/>
              <a:ext cx="1195227" cy="375297"/>
              <a:chOff x="10361864" y="3154818"/>
              <a:chExt cx="1195227" cy="375297"/>
            </a:xfrm>
          </p:grpSpPr>
          <p:cxnSp>
            <p:nvCxnSpPr>
              <p:cNvPr id="46375" name="Straight Connector 46374">
                <a:extLst>
                  <a:ext uri="{FF2B5EF4-FFF2-40B4-BE49-F238E27FC236}">
                    <a16:creationId xmlns:a16="http://schemas.microsoft.com/office/drawing/2014/main" id="{9B7757BE-E8BA-85F9-A10F-B62F1C422DBD}"/>
                  </a:ext>
                </a:extLst>
              </p:cNvPr>
              <p:cNvCxnSpPr>
                <a:cxnSpLocks/>
              </p:cNvCxnSpPr>
              <p:nvPr/>
            </p:nvCxnSpPr>
            <p:spPr bwMode="auto">
              <a:xfrm>
                <a:off x="10544328" y="3191692"/>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76" name="Straight Connector 46375">
                <a:extLst>
                  <a:ext uri="{FF2B5EF4-FFF2-40B4-BE49-F238E27FC236}">
                    <a16:creationId xmlns:a16="http://schemas.microsoft.com/office/drawing/2014/main" id="{8B5B3122-0B19-5D4F-B4C2-59285DEDDC4D}"/>
                  </a:ext>
                </a:extLst>
              </p:cNvPr>
              <p:cNvCxnSpPr>
                <a:cxnSpLocks/>
              </p:cNvCxnSpPr>
              <p:nvPr/>
            </p:nvCxnSpPr>
            <p:spPr bwMode="auto">
              <a:xfrm>
                <a:off x="10498608" y="3239221"/>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78" name="Straight Connector 46377">
                <a:extLst>
                  <a:ext uri="{FF2B5EF4-FFF2-40B4-BE49-F238E27FC236}">
                    <a16:creationId xmlns:a16="http://schemas.microsoft.com/office/drawing/2014/main" id="{A045846D-43BB-D699-CC5D-3300E8F0F222}"/>
                  </a:ext>
                </a:extLst>
              </p:cNvPr>
              <p:cNvCxnSpPr>
                <a:cxnSpLocks/>
              </p:cNvCxnSpPr>
              <p:nvPr/>
            </p:nvCxnSpPr>
            <p:spPr bwMode="auto">
              <a:xfrm>
                <a:off x="10882438" y="3272992"/>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79" name="Straight Connector 46378">
                <a:extLst>
                  <a:ext uri="{FF2B5EF4-FFF2-40B4-BE49-F238E27FC236}">
                    <a16:creationId xmlns:a16="http://schemas.microsoft.com/office/drawing/2014/main" id="{F5B32679-8D8B-F063-2EB8-D7796948DCAD}"/>
                  </a:ext>
                </a:extLst>
              </p:cNvPr>
              <p:cNvCxnSpPr>
                <a:cxnSpLocks/>
              </p:cNvCxnSpPr>
              <p:nvPr/>
            </p:nvCxnSpPr>
            <p:spPr bwMode="auto">
              <a:xfrm>
                <a:off x="10836718" y="3320521"/>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nvGrpSpPr>
              <p:cNvPr id="46386" name="Group 46385">
                <a:extLst>
                  <a:ext uri="{FF2B5EF4-FFF2-40B4-BE49-F238E27FC236}">
                    <a16:creationId xmlns:a16="http://schemas.microsoft.com/office/drawing/2014/main" id="{39136866-36C0-A4B6-0B04-9F2588C57A7E}"/>
                  </a:ext>
                </a:extLst>
              </p:cNvPr>
              <p:cNvGrpSpPr/>
              <p:nvPr/>
            </p:nvGrpSpPr>
            <p:grpSpPr>
              <a:xfrm>
                <a:off x="10423935" y="3174361"/>
                <a:ext cx="91440" cy="95059"/>
                <a:chOff x="3315957" y="2390634"/>
                <a:chExt cx="91440" cy="95059"/>
              </a:xfrm>
            </p:grpSpPr>
            <p:cxnSp>
              <p:nvCxnSpPr>
                <p:cNvPr id="46387" name="Straight Connector 46386">
                  <a:extLst>
                    <a:ext uri="{FF2B5EF4-FFF2-40B4-BE49-F238E27FC236}">
                      <a16:creationId xmlns:a16="http://schemas.microsoft.com/office/drawing/2014/main" id="{14F7D74B-BA25-83E7-C30E-AD2573F5C5B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388" name="Straight Connector 46387">
                  <a:extLst>
                    <a:ext uri="{FF2B5EF4-FFF2-40B4-BE49-F238E27FC236}">
                      <a16:creationId xmlns:a16="http://schemas.microsoft.com/office/drawing/2014/main" id="{FAC242D0-C3A6-7A9E-770E-A4746FA6D89F}"/>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398" name="Group 46397">
                <a:extLst>
                  <a:ext uri="{FF2B5EF4-FFF2-40B4-BE49-F238E27FC236}">
                    <a16:creationId xmlns:a16="http://schemas.microsoft.com/office/drawing/2014/main" id="{7406A698-988E-AD70-0DF3-23E4BB017C12}"/>
                  </a:ext>
                </a:extLst>
              </p:cNvPr>
              <p:cNvGrpSpPr/>
              <p:nvPr/>
            </p:nvGrpSpPr>
            <p:grpSpPr>
              <a:xfrm>
                <a:off x="10387778" y="3163039"/>
                <a:ext cx="91440" cy="95059"/>
                <a:chOff x="3315957" y="2390634"/>
                <a:chExt cx="91440" cy="95059"/>
              </a:xfrm>
            </p:grpSpPr>
            <p:cxnSp>
              <p:nvCxnSpPr>
                <p:cNvPr id="46399" name="Straight Connector 46398">
                  <a:extLst>
                    <a:ext uri="{FF2B5EF4-FFF2-40B4-BE49-F238E27FC236}">
                      <a16:creationId xmlns:a16="http://schemas.microsoft.com/office/drawing/2014/main" id="{268541AC-1802-5472-EA4B-05998EF8A03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00" name="Straight Connector 46399">
                  <a:extLst>
                    <a:ext uri="{FF2B5EF4-FFF2-40B4-BE49-F238E27FC236}">
                      <a16:creationId xmlns:a16="http://schemas.microsoft.com/office/drawing/2014/main" id="{838ECF7B-FE05-537D-5928-D0322B414977}"/>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cxnSp>
            <p:nvCxnSpPr>
              <p:cNvPr id="46402" name="Straight Connector 46401">
                <a:extLst>
                  <a:ext uri="{FF2B5EF4-FFF2-40B4-BE49-F238E27FC236}">
                    <a16:creationId xmlns:a16="http://schemas.microsoft.com/office/drawing/2014/main" id="{B8E9CA53-E031-DC97-1FCA-80A67B0EF515}"/>
                  </a:ext>
                </a:extLst>
              </p:cNvPr>
              <p:cNvCxnSpPr>
                <a:cxnSpLocks/>
              </p:cNvCxnSpPr>
              <p:nvPr/>
            </p:nvCxnSpPr>
            <p:spPr bwMode="auto">
              <a:xfrm>
                <a:off x="10706395" y="3254012"/>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03" name="Straight Connector 46402">
                <a:extLst>
                  <a:ext uri="{FF2B5EF4-FFF2-40B4-BE49-F238E27FC236}">
                    <a16:creationId xmlns:a16="http://schemas.microsoft.com/office/drawing/2014/main" id="{502FDFC4-C690-613E-B135-2A130BDFA6FE}"/>
                  </a:ext>
                </a:extLst>
              </p:cNvPr>
              <p:cNvCxnSpPr>
                <a:cxnSpLocks/>
              </p:cNvCxnSpPr>
              <p:nvPr/>
            </p:nvCxnSpPr>
            <p:spPr bwMode="auto">
              <a:xfrm>
                <a:off x="10660675" y="3301541"/>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nvGrpSpPr>
              <p:cNvPr id="46404" name="Group 46403">
                <a:extLst>
                  <a:ext uri="{FF2B5EF4-FFF2-40B4-BE49-F238E27FC236}">
                    <a16:creationId xmlns:a16="http://schemas.microsoft.com/office/drawing/2014/main" id="{797B91B0-89A4-FA9C-BFE6-DE85D952CFCA}"/>
                  </a:ext>
                </a:extLst>
              </p:cNvPr>
              <p:cNvGrpSpPr/>
              <p:nvPr/>
            </p:nvGrpSpPr>
            <p:grpSpPr>
              <a:xfrm>
                <a:off x="10361864" y="3154818"/>
                <a:ext cx="91440" cy="95059"/>
                <a:chOff x="3315957" y="2390634"/>
                <a:chExt cx="91440" cy="95059"/>
              </a:xfrm>
            </p:grpSpPr>
            <p:cxnSp>
              <p:nvCxnSpPr>
                <p:cNvPr id="46405" name="Straight Connector 46404">
                  <a:extLst>
                    <a:ext uri="{FF2B5EF4-FFF2-40B4-BE49-F238E27FC236}">
                      <a16:creationId xmlns:a16="http://schemas.microsoft.com/office/drawing/2014/main" id="{BA2B4ED7-C899-E121-F684-73BAC79BE16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06" name="Straight Connector 46405">
                  <a:extLst>
                    <a:ext uri="{FF2B5EF4-FFF2-40B4-BE49-F238E27FC236}">
                      <a16:creationId xmlns:a16="http://schemas.microsoft.com/office/drawing/2014/main" id="{F58E0426-6B03-0480-F233-DEA8B3D48E5B}"/>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cxnSp>
            <p:nvCxnSpPr>
              <p:cNvPr id="46408" name="Straight Connector 46407">
                <a:extLst>
                  <a:ext uri="{FF2B5EF4-FFF2-40B4-BE49-F238E27FC236}">
                    <a16:creationId xmlns:a16="http://schemas.microsoft.com/office/drawing/2014/main" id="{8DCB3FB1-46D3-9E1F-E87F-4C8DC9918A3D}"/>
                  </a:ext>
                </a:extLst>
              </p:cNvPr>
              <p:cNvCxnSpPr>
                <a:cxnSpLocks/>
              </p:cNvCxnSpPr>
              <p:nvPr/>
            </p:nvCxnSpPr>
            <p:spPr bwMode="auto">
              <a:xfrm>
                <a:off x="10675932" y="323767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09" name="Straight Connector 46408">
                <a:extLst>
                  <a:ext uri="{FF2B5EF4-FFF2-40B4-BE49-F238E27FC236}">
                    <a16:creationId xmlns:a16="http://schemas.microsoft.com/office/drawing/2014/main" id="{DD63610B-1BBC-E3A7-1744-EF3B4AF11F3B}"/>
                  </a:ext>
                </a:extLst>
              </p:cNvPr>
              <p:cNvCxnSpPr>
                <a:cxnSpLocks/>
              </p:cNvCxnSpPr>
              <p:nvPr/>
            </p:nvCxnSpPr>
            <p:spPr bwMode="auto">
              <a:xfrm>
                <a:off x="10630212" y="328520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14" name="Straight Connector 46413">
                <a:extLst>
                  <a:ext uri="{FF2B5EF4-FFF2-40B4-BE49-F238E27FC236}">
                    <a16:creationId xmlns:a16="http://schemas.microsoft.com/office/drawing/2014/main" id="{E06484B7-68B0-E390-7939-02CE46983CCB}"/>
                  </a:ext>
                </a:extLst>
              </p:cNvPr>
              <p:cNvCxnSpPr>
                <a:cxnSpLocks/>
              </p:cNvCxnSpPr>
              <p:nvPr/>
            </p:nvCxnSpPr>
            <p:spPr bwMode="auto">
              <a:xfrm>
                <a:off x="10637161" y="3219113"/>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15" name="Straight Connector 46414">
                <a:extLst>
                  <a:ext uri="{FF2B5EF4-FFF2-40B4-BE49-F238E27FC236}">
                    <a16:creationId xmlns:a16="http://schemas.microsoft.com/office/drawing/2014/main" id="{2D122D99-01DC-363C-0F62-758EBA8A62FB}"/>
                  </a:ext>
                </a:extLst>
              </p:cNvPr>
              <p:cNvCxnSpPr>
                <a:cxnSpLocks/>
              </p:cNvCxnSpPr>
              <p:nvPr/>
            </p:nvCxnSpPr>
            <p:spPr bwMode="auto">
              <a:xfrm>
                <a:off x="10591441" y="3266642"/>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29" name="Straight Connector 46428">
                <a:extLst>
                  <a:ext uri="{FF2B5EF4-FFF2-40B4-BE49-F238E27FC236}">
                    <a16:creationId xmlns:a16="http://schemas.microsoft.com/office/drawing/2014/main" id="{8B71CAFB-44E0-1E76-5863-05BB06C871F5}"/>
                  </a:ext>
                </a:extLst>
              </p:cNvPr>
              <p:cNvCxnSpPr>
                <a:cxnSpLocks/>
              </p:cNvCxnSpPr>
              <p:nvPr/>
            </p:nvCxnSpPr>
            <p:spPr bwMode="auto">
              <a:xfrm>
                <a:off x="10925988" y="326824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30" name="Straight Connector 46429">
                <a:extLst>
                  <a:ext uri="{FF2B5EF4-FFF2-40B4-BE49-F238E27FC236}">
                    <a16:creationId xmlns:a16="http://schemas.microsoft.com/office/drawing/2014/main" id="{77DF4003-9D19-78CD-F469-C05EC45AF5A7}"/>
                  </a:ext>
                </a:extLst>
              </p:cNvPr>
              <p:cNvCxnSpPr>
                <a:cxnSpLocks/>
              </p:cNvCxnSpPr>
              <p:nvPr/>
            </p:nvCxnSpPr>
            <p:spPr bwMode="auto">
              <a:xfrm>
                <a:off x="10880268" y="331577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50" name="Straight Connector 46449">
                <a:extLst>
                  <a:ext uri="{FF2B5EF4-FFF2-40B4-BE49-F238E27FC236}">
                    <a16:creationId xmlns:a16="http://schemas.microsoft.com/office/drawing/2014/main" id="{53AEEFF6-15BA-C672-72D9-8705D6AD3438}"/>
                  </a:ext>
                </a:extLst>
              </p:cNvPr>
              <p:cNvCxnSpPr>
                <a:cxnSpLocks/>
              </p:cNvCxnSpPr>
              <p:nvPr/>
            </p:nvCxnSpPr>
            <p:spPr bwMode="auto">
              <a:xfrm>
                <a:off x="11027287" y="3314172"/>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51" name="Straight Connector 46450">
                <a:extLst>
                  <a:ext uri="{FF2B5EF4-FFF2-40B4-BE49-F238E27FC236}">
                    <a16:creationId xmlns:a16="http://schemas.microsoft.com/office/drawing/2014/main" id="{1AEECED2-D53A-371D-5773-6D020ADD4845}"/>
                  </a:ext>
                </a:extLst>
              </p:cNvPr>
              <p:cNvCxnSpPr>
                <a:cxnSpLocks/>
              </p:cNvCxnSpPr>
              <p:nvPr/>
            </p:nvCxnSpPr>
            <p:spPr bwMode="auto">
              <a:xfrm>
                <a:off x="10981567" y="3361701"/>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nvGrpSpPr>
              <p:cNvPr id="46410" name="Group 46409">
                <a:extLst>
                  <a:ext uri="{FF2B5EF4-FFF2-40B4-BE49-F238E27FC236}">
                    <a16:creationId xmlns:a16="http://schemas.microsoft.com/office/drawing/2014/main" id="{85E845A3-7A48-1887-069F-C9AC2A0759C7}"/>
                  </a:ext>
                </a:extLst>
              </p:cNvPr>
              <p:cNvGrpSpPr/>
              <p:nvPr/>
            </p:nvGrpSpPr>
            <p:grpSpPr>
              <a:xfrm>
                <a:off x="10567497" y="3217092"/>
                <a:ext cx="91440" cy="95059"/>
                <a:chOff x="3315957" y="2390634"/>
                <a:chExt cx="91440" cy="95059"/>
              </a:xfrm>
            </p:grpSpPr>
            <p:cxnSp>
              <p:nvCxnSpPr>
                <p:cNvPr id="46411" name="Straight Connector 46410">
                  <a:extLst>
                    <a:ext uri="{FF2B5EF4-FFF2-40B4-BE49-F238E27FC236}">
                      <a16:creationId xmlns:a16="http://schemas.microsoft.com/office/drawing/2014/main" id="{B6D8A136-DE78-A6B8-5CB7-BB4C04EA9A7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12" name="Straight Connector 46411">
                  <a:extLst>
                    <a:ext uri="{FF2B5EF4-FFF2-40B4-BE49-F238E27FC236}">
                      <a16:creationId xmlns:a16="http://schemas.microsoft.com/office/drawing/2014/main" id="{F17100C7-7FB4-3FE9-A3B3-E9D7F5AF7B2A}"/>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16" name="Group 46415">
                <a:extLst>
                  <a:ext uri="{FF2B5EF4-FFF2-40B4-BE49-F238E27FC236}">
                    <a16:creationId xmlns:a16="http://schemas.microsoft.com/office/drawing/2014/main" id="{5044F965-46BB-7BB5-F107-B80F89AA0376}"/>
                  </a:ext>
                </a:extLst>
              </p:cNvPr>
              <p:cNvGrpSpPr/>
              <p:nvPr/>
            </p:nvGrpSpPr>
            <p:grpSpPr>
              <a:xfrm>
                <a:off x="11187442" y="3427181"/>
                <a:ext cx="91440" cy="95059"/>
                <a:chOff x="3315957" y="2390634"/>
                <a:chExt cx="91440" cy="95059"/>
              </a:xfrm>
            </p:grpSpPr>
            <p:cxnSp>
              <p:nvCxnSpPr>
                <p:cNvPr id="46417" name="Straight Connector 46416">
                  <a:extLst>
                    <a:ext uri="{FF2B5EF4-FFF2-40B4-BE49-F238E27FC236}">
                      <a16:creationId xmlns:a16="http://schemas.microsoft.com/office/drawing/2014/main" id="{E5B57338-C19E-CE09-E98A-00E9876EFE6E}"/>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18" name="Straight Connector 46417">
                  <a:extLst>
                    <a:ext uri="{FF2B5EF4-FFF2-40B4-BE49-F238E27FC236}">
                      <a16:creationId xmlns:a16="http://schemas.microsoft.com/office/drawing/2014/main" id="{45D982AB-7A44-CFF7-2F49-55B1A468C929}"/>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19" name="Group 46418">
                <a:extLst>
                  <a:ext uri="{FF2B5EF4-FFF2-40B4-BE49-F238E27FC236}">
                    <a16:creationId xmlns:a16="http://schemas.microsoft.com/office/drawing/2014/main" id="{B2F9EBA6-8123-89B8-37C1-58856235E161}"/>
                  </a:ext>
                </a:extLst>
              </p:cNvPr>
              <p:cNvGrpSpPr/>
              <p:nvPr/>
            </p:nvGrpSpPr>
            <p:grpSpPr>
              <a:xfrm>
                <a:off x="11211922" y="3425531"/>
                <a:ext cx="91440" cy="95059"/>
                <a:chOff x="3315957" y="2390634"/>
                <a:chExt cx="91440" cy="95059"/>
              </a:xfrm>
            </p:grpSpPr>
            <p:cxnSp>
              <p:nvCxnSpPr>
                <p:cNvPr id="46420" name="Straight Connector 46419">
                  <a:extLst>
                    <a:ext uri="{FF2B5EF4-FFF2-40B4-BE49-F238E27FC236}">
                      <a16:creationId xmlns:a16="http://schemas.microsoft.com/office/drawing/2014/main" id="{EABEB16F-8783-2E09-280E-A28CC469734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21" name="Straight Connector 46420">
                  <a:extLst>
                    <a:ext uri="{FF2B5EF4-FFF2-40B4-BE49-F238E27FC236}">
                      <a16:creationId xmlns:a16="http://schemas.microsoft.com/office/drawing/2014/main" id="{4667C75C-723B-1B67-95C9-F7B41E005610}"/>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22" name="Group 46421">
                <a:extLst>
                  <a:ext uri="{FF2B5EF4-FFF2-40B4-BE49-F238E27FC236}">
                    <a16:creationId xmlns:a16="http://schemas.microsoft.com/office/drawing/2014/main" id="{1084C11B-CED8-D5B9-E2E7-570C78A36014}"/>
                  </a:ext>
                </a:extLst>
              </p:cNvPr>
              <p:cNvGrpSpPr/>
              <p:nvPr/>
            </p:nvGrpSpPr>
            <p:grpSpPr>
              <a:xfrm>
                <a:off x="10923589" y="3314172"/>
                <a:ext cx="91440" cy="95059"/>
                <a:chOff x="3315957" y="2390634"/>
                <a:chExt cx="91440" cy="95059"/>
              </a:xfrm>
            </p:grpSpPr>
            <p:cxnSp>
              <p:nvCxnSpPr>
                <p:cNvPr id="46423" name="Straight Connector 46422">
                  <a:extLst>
                    <a:ext uri="{FF2B5EF4-FFF2-40B4-BE49-F238E27FC236}">
                      <a16:creationId xmlns:a16="http://schemas.microsoft.com/office/drawing/2014/main" id="{01BC4C70-B7B6-650A-05DA-0278D717A0B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24" name="Straight Connector 46423">
                  <a:extLst>
                    <a:ext uri="{FF2B5EF4-FFF2-40B4-BE49-F238E27FC236}">
                      <a16:creationId xmlns:a16="http://schemas.microsoft.com/office/drawing/2014/main" id="{33C5554D-14B4-C10B-B364-3336C8DC73B1}"/>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25" name="Group 46424">
                <a:extLst>
                  <a:ext uri="{FF2B5EF4-FFF2-40B4-BE49-F238E27FC236}">
                    <a16:creationId xmlns:a16="http://schemas.microsoft.com/office/drawing/2014/main" id="{62C925E4-DE11-C276-5BDC-594D8DBB233A}"/>
                  </a:ext>
                </a:extLst>
              </p:cNvPr>
              <p:cNvGrpSpPr/>
              <p:nvPr/>
            </p:nvGrpSpPr>
            <p:grpSpPr>
              <a:xfrm>
                <a:off x="10950535" y="3314172"/>
                <a:ext cx="91440" cy="95059"/>
                <a:chOff x="3315957" y="2390634"/>
                <a:chExt cx="91440" cy="95059"/>
              </a:xfrm>
            </p:grpSpPr>
            <p:cxnSp>
              <p:nvCxnSpPr>
                <p:cNvPr id="46426" name="Straight Connector 46425">
                  <a:extLst>
                    <a:ext uri="{FF2B5EF4-FFF2-40B4-BE49-F238E27FC236}">
                      <a16:creationId xmlns:a16="http://schemas.microsoft.com/office/drawing/2014/main" id="{844B7290-D120-AD51-E1C2-B910F4034BB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27" name="Straight Connector 46426">
                  <a:extLst>
                    <a:ext uri="{FF2B5EF4-FFF2-40B4-BE49-F238E27FC236}">
                      <a16:creationId xmlns:a16="http://schemas.microsoft.com/office/drawing/2014/main" id="{B0116B75-C25B-8D19-B2E6-EFDF581F91B2}"/>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31" name="Group 46430">
                <a:extLst>
                  <a:ext uri="{FF2B5EF4-FFF2-40B4-BE49-F238E27FC236}">
                    <a16:creationId xmlns:a16="http://schemas.microsoft.com/office/drawing/2014/main" id="{463070C4-3B03-C9DE-F2F4-EA27330111C7}"/>
                  </a:ext>
                </a:extLst>
              </p:cNvPr>
              <p:cNvGrpSpPr/>
              <p:nvPr/>
            </p:nvGrpSpPr>
            <p:grpSpPr>
              <a:xfrm>
                <a:off x="11297742" y="3435056"/>
                <a:ext cx="91440" cy="95059"/>
                <a:chOff x="3315957" y="2390634"/>
                <a:chExt cx="91440" cy="95059"/>
              </a:xfrm>
            </p:grpSpPr>
            <p:cxnSp>
              <p:nvCxnSpPr>
                <p:cNvPr id="46432" name="Straight Connector 46431">
                  <a:extLst>
                    <a:ext uri="{FF2B5EF4-FFF2-40B4-BE49-F238E27FC236}">
                      <a16:creationId xmlns:a16="http://schemas.microsoft.com/office/drawing/2014/main" id="{762CDE78-0102-DD55-1880-FE328E8838A4}"/>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33" name="Straight Connector 46432">
                  <a:extLst>
                    <a:ext uri="{FF2B5EF4-FFF2-40B4-BE49-F238E27FC236}">
                      <a16:creationId xmlns:a16="http://schemas.microsoft.com/office/drawing/2014/main" id="{3CCF928A-E555-7A0E-819D-AD63ADD3B5FD}"/>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34" name="Group 46433">
                <a:extLst>
                  <a:ext uri="{FF2B5EF4-FFF2-40B4-BE49-F238E27FC236}">
                    <a16:creationId xmlns:a16="http://schemas.microsoft.com/office/drawing/2014/main" id="{65180B74-B0C9-746B-6962-2160B2B27A4F}"/>
                  </a:ext>
                </a:extLst>
              </p:cNvPr>
              <p:cNvGrpSpPr/>
              <p:nvPr/>
            </p:nvGrpSpPr>
            <p:grpSpPr>
              <a:xfrm>
                <a:off x="11327389" y="3435056"/>
                <a:ext cx="91440" cy="95059"/>
                <a:chOff x="3315957" y="2390634"/>
                <a:chExt cx="91440" cy="95059"/>
              </a:xfrm>
            </p:grpSpPr>
            <p:cxnSp>
              <p:nvCxnSpPr>
                <p:cNvPr id="46435" name="Straight Connector 46434">
                  <a:extLst>
                    <a:ext uri="{FF2B5EF4-FFF2-40B4-BE49-F238E27FC236}">
                      <a16:creationId xmlns:a16="http://schemas.microsoft.com/office/drawing/2014/main" id="{EE1ECF8D-0818-1A71-8631-8214A70CDD93}"/>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36" name="Straight Connector 46435">
                  <a:extLst>
                    <a:ext uri="{FF2B5EF4-FFF2-40B4-BE49-F238E27FC236}">
                      <a16:creationId xmlns:a16="http://schemas.microsoft.com/office/drawing/2014/main" id="{763B3F22-939B-CDA1-CEA1-8B9A469172F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37" name="Group 46436">
                <a:extLst>
                  <a:ext uri="{FF2B5EF4-FFF2-40B4-BE49-F238E27FC236}">
                    <a16:creationId xmlns:a16="http://schemas.microsoft.com/office/drawing/2014/main" id="{29D9073A-E742-5C46-AF3D-E52ED252F324}"/>
                  </a:ext>
                </a:extLst>
              </p:cNvPr>
              <p:cNvGrpSpPr/>
              <p:nvPr/>
            </p:nvGrpSpPr>
            <p:grpSpPr>
              <a:xfrm>
                <a:off x="11465651" y="3435056"/>
                <a:ext cx="91440" cy="95059"/>
                <a:chOff x="3315957" y="2390634"/>
                <a:chExt cx="91440" cy="95059"/>
              </a:xfrm>
            </p:grpSpPr>
            <p:cxnSp>
              <p:nvCxnSpPr>
                <p:cNvPr id="46438" name="Straight Connector 46437">
                  <a:extLst>
                    <a:ext uri="{FF2B5EF4-FFF2-40B4-BE49-F238E27FC236}">
                      <a16:creationId xmlns:a16="http://schemas.microsoft.com/office/drawing/2014/main" id="{43CC32CB-152D-4BBB-889A-944244611523}"/>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39" name="Straight Connector 46438">
                  <a:extLst>
                    <a:ext uri="{FF2B5EF4-FFF2-40B4-BE49-F238E27FC236}">
                      <a16:creationId xmlns:a16="http://schemas.microsoft.com/office/drawing/2014/main" id="{C7AA4ABE-4B7C-3D27-7068-395BCE98C04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40" name="Group 46439">
                <a:extLst>
                  <a:ext uri="{FF2B5EF4-FFF2-40B4-BE49-F238E27FC236}">
                    <a16:creationId xmlns:a16="http://schemas.microsoft.com/office/drawing/2014/main" id="{CB4513C7-F6E6-4F6C-9E66-63A8CB58797A}"/>
                  </a:ext>
                </a:extLst>
              </p:cNvPr>
              <p:cNvGrpSpPr/>
              <p:nvPr/>
            </p:nvGrpSpPr>
            <p:grpSpPr>
              <a:xfrm>
                <a:off x="11273634" y="3435056"/>
                <a:ext cx="91440" cy="95059"/>
                <a:chOff x="3315957" y="2390634"/>
                <a:chExt cx="91440" cy="95059"/>
              </a:xfrm>
            </p:grpSpPr>
            <p:cxnSp>
              <p:nvCxnSpPr>
                <p:cNvPr id="46441" name="Straight Connector 46440">
                  <a:extLst>
                    <a:ext uri="{FF2B5EF4-FFF2-40B4-BE49-F238E27FC236}">
                      <a16:creationId xmlns:a16="http://schemas.microsoft.com/office/drawing/2014/main" id="{EC737155-615D-0F65-AE03-919D3AA48209}"/>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42" name="Straight Connector 46441">
                  <a:extLst>
                    <a:ext uri="{FF2B5EF4-FFF2-40B4-BE49-F238E27FC236}">
                      <a16:creationId xmlns:a16="http://schemas.microsoft.com/office/drawing/2014/main" id="{90138057-A23F-5BDF-2AF5-8E4C3649A511}"/>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43" name="Group 46442">
                <a:extLst>
                  <a:ext uri="{FF2B5EF4-FFF2-40B4-BE49-F238E27FC236}">
                    <a16:creationId xmlns:a16="http://schemas.microsoft.com/office/drawing/2014/main" id="{00109B43-E037-334D-4C16-A402ACB15256}"/>
                  </a:ext>
                </a:extLst>
              </p:cNvPr>
              <p:cNvGrpSpPr/>
              <p:nvPr/>
            </p:nvGrpSpPr>
            <p:grpSpPr>
              <a:xfrm>
                <a:off x="11235949" y="3435056"/>
                <a:ext cx="91440" cy="95059"/>
                <a:chOff x="3315957" y="2390634"/>
                <a:chExt cx="91440" cy="95059"/>
              </a:xfrm>
            </p:grpSpPr>
            <p:cxnSp>
              <p:nvCxnSpPr>
                <p:cNvPr id="46444" name="Straight Connector 46443">
                  <a:extLst>
                    <a:ext uri="{FF2B5EF4-FFF2-40B4-BE49-F238E27FC236}">
                      <a16:creationId xmlns:a16="http://schemas.microsoft.com/office/drawing/2014/main" id="{92AE9C33-472D-9F8F-AAF7-1A004540F76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45" name="Straight Connector 46444">
                  <a:extLst>
                    <a:ext uri="{FF2B5EF4-FFF2-40B4-BE49-F238E27FC236}">
                      <a16:creationId xmlns:a16="http://schemas.microsoft.com/office/drawing/2014/main" id="{0FCE07A5-8EC4-630C-F493-7BB99A739A2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46" name="Group 46445">
                <a:extLst>
                  <a:ext uri="{FF2B5EF4-FFF2-40B4-BE49-F238E27FC236}">
                    <a16:creationId xmlns:a16="http://schemas.microsoft.com/office/drawing/2014/main" id="{2ED8CE48-09BE-075E-8336-6BAE934A87E0}"/>
                  </a:ext>
                </a:extLst>
              </p:cNvPr>
              <p:cNvGrpSpPr/>
              <p:nvPr/>
            </p:nvGrpSpPr>
            <p:grpSpPr>
              <a:xfrm>
                <a:off x="11089525" y="3351249"/>
                <a:ext cx="91440" cy="95059"/>
                <a:chOff x="3315957" y="2390634"/>
                <a:chExt cx="91440" cy="95059"/>
              </a:xfrm>
            </p:grpSpPr>
            <p:cxnSp>
              <p:nvCxnSpPr>
                <p:cNvPr id="46447" name="Straight Connector 46446">
                  <a:extLst>
                    <a:ext uri="{FF2B5EF4-FFF2-40B4-BE49-F238E27FC236}">
                      <a16:creationId xmlns:a16="http://schemas.microsoft.com/office/drawing/2014/main" id="{0E9A92FB-244D-354A-ED55-CC828DEBA5D6}"/>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48" name="Straight Connector 46447">
                  <a:extLst>
                    <a:ext uri="{FF2B5EF4-FFF2-40B4-BE49-F238E27FC236}">
                      <a16:creationId xmlns:a16="http://schemas.microsoft.com/office/drawing/2014/main" id="{6E3E6F79-6451-3B89-411C-45D3E357D91D}"/>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52" name="Group 46451">
                <a:extLst>
                  <a:ext uri="{FF2B5EF4-FFF2-40B4-BE49-F238E27FC236}">
                    <a16:creationId xmlns:a16="http://schemas.microsoft.com/office/drawing/2014/main" id="{62834557-9CCB-500D-C487-E23691891348}"/>
                  </a:ext>
                </a:extLst>
              </p:cNvPr>
              <p:cNvGrpSpPr/>
              <p:nvPr/>
            </p:nvGrpSpPr>
            <p:grpSpPr>
              <a:xfrm>
                <a:off x="11123614" y="3351249"/>
                <a:ext cx="91440" cy="95059"/>
                <a:chOff x="3315957" y="2390634"/>
                <a:chExt cx="91440" cy="95059"/>
              </a:xfrm>
            </p:grpSpPr>
            <p:cxnSp>
              <p:nvCxnSpPr>
                <p:cNvPr id="46453" name="Straight Connector 46452">
                  <a:extLst>
                    <a:ext uri="{FF2B5EF4-FFF2-40B4-BE49-F238E27FC236}">
                      <a16:creationId xmlns:a16="http://schemas.microsoft.com/office/drawing/2014/main" id="{271339B8-6B54-6F69-B090-13B09FB18C3D}"/>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54" name="Straight Connector 46453">
                  <a:extLst>
                    <a:ext uri="{FF2B5EF4-FFF2-40B4-BE49-F238E27FC236}">
                      <a16:creationId xmlns:a16="http://schemas.microsoft.com/office/drawing/2014/main" id="{8B58E782-69C9-0835-5482-DE5FCA77CCC3}"/>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55" name="Group 46454">
                <a:extLst>
                  <a:ext uri="{FF2B5EF4-FFF2-40B4-BE49-F238E27FC236}">
                    <a16:creationId xmlns:a16="http://schemas.microsoft.com/office/drawing/2014/main" id="{19788FF2-45C1-6B30-A3A4-154BA5E67A51}"/>
                  </a:ext>
                </a:extLst>
              </p:cNvPr>
              <p:cNvGrpSpPr/>
              <p:nvPr/>
            </p:nvGrpSpPr>
            <p:grpSpPr>
              <a:xfrm>
                <a:off x="11390763" y="3435056"/>
                <a:ext cx="91440" cy="95059"/>
                <a:chOff x="3315957" y="2390634"/>
                <a:chExt cx="91440" cy="95059"/>
              </a:xfrm>
            </p:grpSpPr>
            <p:cxnSp>
              <p:nvCxnSpPr>
                <p:cNvPr id="46456" name="Straight Connector 46455">
                  <a:extLst>
                    <a:ext uri="{FF2B5EF4-FFF2-40B4-BE49-F238E27FC236}">
                      <a16:creationId xmlns:a16="http://schemas.microsoft.com/office/drawing/2014/main" id="{8D4930CB-F362-EF5C-2CAD-854BBF38D93C}"/>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57" name="Straight Connector 46456">
                  <a:extLst>
                    <a:ext uri="{FF2B5EF4-FFF2-40B4-BE49-F238E27FC236}">
                      <a16:creationId xmlns:a16="http://schemas.microsoft.com/office/drawing/2014/main" id="{EB8A6FC5-D216-DE9F-C655-2870311CC374}"/>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58" name="Group 46457">
                <a:extLst>
                  <a:ext uri="{FF2B5EF4-FFF2-40B4-BE49-F238E27FC236}">
                    <a16:creationId xmlns:a16="http://schemas.microsoft.com/office/drawing/2014/main" id="{6AC27778-1456-C93B-483A-746F0C19EED0}"/>
                  </a:ext>
                </a:extLst>
              </p:cNvPr>
              <p:cNvGrpSpPr/>
              <p:nvPr/>
            </p:nvGrpSpPr>
            <p:grpSpPr>
              <a:xfrm>
                <a:off x="11037800" y="3336205"/>
                <a:ext cx="91440" cy="95059"/>
                <a:chOff x="3315957" y="2390634"/>
                <a:chExt cx="91440" cy="95059"/>
              </a:xfrm>
            </p:grpSpPr>
            <p:cxnSp>
              <p:nvCxnSpPr>
                <p:cNvPr id="46459" name="Straight Connector 46458">
                  <a:extLst>
                    <a:ext uri="{FF2B5EF4-FFF2-40B4-BE49-F238E27FC236}">
                      <a16:creationId xmlns:a16="http://schemas.microsoft.com/office/drawing/2014/main" id="{8E2BF490-394B-4D47-A8C9-12159053AD2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60" name="Straight Connector 46459">
                  <a:extLst>
                    <a:ext uri="{FF2B5EF4-FFF2-40B4-BE49-F238E27FC236}">
                      <a16:creationId xmlns:a16="http://schemas.microsoft.com/office/drawing/2014/main" id="{141DDF0E-6B14-0344-39C5-06ABE6323A9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61" name="Group 46460">
                <a:extLst>
                  <a:ext uri="{FF2B5EF4-FFF2-40B4-BE49-F238E27FC236}">
                    <a16:creationId xmlns:a16="http://schemas.microsoft.com/office/drawing/2014/main" id="{90124007-E93B-66A7-FADD-FC47B20B2178}"/>
                  </a:ext>
                </a:extLst>
              </p:cNvPr>
              <p:cNvGrpSpPr/>
              <p:nvPr/>
            </p:nvGrpSpPr>
            <p:grpSpPr>
              <a:xfrm>
                <a:off x="11417213" y="3435056"/>
                <a:ext cx="91440" cy="95059"/>
                <a:chOff x="3315957" y="2390634"/>
                <a:chExt cx="91440" cy="95059"/>
              </a:xfrm>
            </p:grpSpPr>
            <p:cxnSp>
              <p:nvCxnSpPr>
                <p:cNvPr id="46462" name="Straight Connector 46461">
                  <a:extLst>
                    <a:ext uri="{FF2B5EF4-FFF2-40B4-BE49-F238E27FC236}">
                      <a16:creationId xmlns:a16="http://schemas.microsoft.com/office/drawing/2014/main" id="{6044D2B1-123D-1FF1-D395-84BEAFCE30C9}"/>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63" name="Straight Connector 46462">
                  <a:extLst>
                    <a:ext uri="{FF2B5EF4-FFF2-40B4-BE49-F238E27FC236}">
                      <a16:creationId xmlns:a16="http://schemas.microsoft.com/office/drawing/2014/main" id="{2D267456-7EA5-E665-6A6A-C587932217F6}"/>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64" name="Group 46463">
                <a:extLst>
                  <a:ext uri="{FF2B5EF4-FFF2-40B4-BE49-F238E27FC236}">
                    <a16:creationId xmlns:a16="http://schemas.microsoft.com/office/drawing/2014/main" id="{3998FDF8-A57C-15D9-B9AF-2143D4AD554B}"/>
                  </a:ext>
                </a:extLst>
              </p:cNvPr>
              <p:cNvGrpSpPr/>
              <p:nvPr/>
            </p:nvGrpSpPr>
            <p:grpSpPr>
              <a:xfrm>
                <a:off x="11429881" y="3435056"/>
                <a:ext cx="91440" cy="95059"/>
                <a:chOff x="3315957" y="2390634"/>
                <a:chExt cx="91440" cy="95059"/>
              </a:xfrm>
            </p:grpSpPr>
            <p:cxnSp>
              <p:nvCxnSpPr>
                <p:cNvPr id="46465" name="Straight Connector 46464">
                  <a:extLst>
                    <a:ext uri="{FF2B5EF4-FFF2-40B4-BE49-F238E27FC236}">
                      <a16:creationId xmlns:a16="http://schemas.microsoft.com/office/drawing/2014/main" id="{DE8F10DC-4713-411E-40E1-D518D450D112}"/>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66" name="Straight Connector 46465">
                  <a:extLst>
                    <a:ext uri="{FF2B5EF4-FFF2-40B4-BE49-F238E27FC236}">
                      <a16:creationId xmlns:a16="http://schemas.microsoft.com/office/drawing/2014/main" id="{43140865-D6FF-04FF-260B-708BFAC843EE}"/>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67" name="Group 46466">
                <a:extLst>
                  <a:ext uri="{FF2B5EF4-FFF2-40B4-BE49-F238E27FC236}">
                    <a16:creationId xmlns:a16="http://schemas.microsoft.com/office/drawing/2014/main" id="{6C374F75-3E1E-8C01-C572-C2BAAD3BA916}"/>
                  </a:ext>
                </a:extLst>
              </p:cNvPr>
              <p:cNvGrpSpPr/>
              <p:nvPr/>
            </p:nvGrpSpPr>
            <p:grpSpPr>
              <a:xfrm>
                <a:off x="11368002" y="3435056"/>
                <a:ext cx="91440" cy="95059"/>
                <a:chOff x="3315957" y="2390634"/>
                <a:chExt cx="91440" cy="95059"/>
              </a:xfrm>
            </p:grpSpPr>
            <p:cxnSp>
              <p:nvCxnSpPr>
                <p:cNvPr id="46468" name="Straight Connector 46467">
                  <a:extLst>
                    <a:ext uri="{FF2B5EF4-FFF2-40B4-BE49-F238E27FC236}">
                      <a16:creationId xmlns:a16="http://schemas.microsoft.com/office/drawing/2014/main" id="{6BAE0693-900F-1125-659D-E62ACFA2B2A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69" name="Straight Connector 46468">
                  <a:extLst>
                    <a:ext uri="{FF2B5EF4-FFF2-40B4-BE49-F238E27FC236}">
                      <a16:creationId xmlns:a16="http://schemas.microsoft.com/office/drawing/2014/main" id="{4060C82E-2838-D99A-0C9E-096B13011B3C}"/>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70" name="Group 46469">
                <a:extLst>
                  <a:ext uri="{FF2B5EF4-FFF2-40B4-BE49-F238E27FC236}">
                    <a16:creationId xmlns:a16="http://schemas.microsoft.com/office/drawing/2014/main" id="{2BD4B417-C06D-DA46-0431-D0CEADAC528E}"/>
                  </a:ext>
                </a:extLst>
              </p:cNvPr>
              <p:cNvGrpSpPr/>
              <p:nvPr/>
            </p:nvGrpSpPr>
            <p:grpSpPr>
              <a:xfrm>
                <a:off x="11169334" y="3395603"/>
                <a:ext cx="91440" cy="95059"/>
                <a:chOff x="3315957" y="2390634"/>
                <a:chExt cx="91440" cy="95059"/>
              </a:xfrm>
            </p:grpSpPr>
            <p:cxnSp>
              <p:nvCxnSpPr>
                <p:cNvPr id="46471" name="Straight Connector 46470">
                  <a:extLst>
                    <a:ext uri="{FF2B5EF4-FFF2-40B4-BE49-F238E27FC236}">
                      <a16:creationId xmlns:a16="http://schemas.microsoft.com/office/drawing/2014/main" id="{BECD9954-31D0-039B-0D8F-1857B4C92448}"/>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72" name="Straight Connector 46471">
                  <a:extLst>
                    <a:ext uri="{FF2B5EF4-FFF2-40B4-BE49-F238E27FC236}">
                      <a16:creationId xmlns:a16="http://schemas.microsoft.com/office/drawing/2014/main" id="{5566AAD5-494F-41A7-142E-D2487EEFDACB}"/>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73" name="Group 46472">
                <a:extLst>
                  <a:ext uri="{FF2B5EF4-FFF2-40B4-BE49-F238E27FC236}">
                    <a16:creationId xmlns:a16="http://schemas.microsoft.com/office/drawing/2014/main" id="{E34CE2DD-2C52-6ED0-1693-A41626F318F3}"/>
                  </a:ext>
                </a:extLst>
              </p:cNvPr>
              <p:cNvGrpSpPr/>
              <p:nvPr/>
            </p:nvGrpSpPr>
            <p:grpSpPr>
              <a:xfrm>
                <a:off x="11141722" y="3398778"/>
                <a:ext cx="91440" cy="95059"/>
                <a:chOff x="3315957" y="2390634"/>
                <a:chExt cx="91440" cy="95059"/>
              </a:xfrm>
            </p:grpSpPr>
            <p:cxnSp>
              <p:nvCxnSpPr>
                <p:cNvPr id="46474" name="Straight Connector 46473">
                  <a:extLst>
                    <a:ext uri="{FF2B5EF4-FFF2-40B4-BE49-F238E27FC236}">
                      <a16:creationId xmlns:a16="http://schemas.microsoft.com/office/drawing/2014/main" id="{EF091C36-E40E-0FE6-3A79-2AD2EA84CD37}"/>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75" name="Straight Connector 46474">
                  <a:extLst>
                    <a:ext uri="{FF2B5EF4-FFF2-40B4-BE49-F238E27FC236}">
                      <a16:creationId xmlns:a16="http://schemas.microsoft.com/office/drawing/2014/main" id="{2FF51211-767C-BD73-E223-539FA3AB4E68}"/>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76" name="Group 46475">
                <a:extLst>
                  <a:ext uri="{FF2B5EF4-FFF2-40B4-BE49-F238E27FC236}">
                    <a16:creationId xmlns:a16="http://schemas.microsoft.com/office/drawing/2014/main" id="{B3E4537C-AEAB-89E1-1F4C-18530B2DC957}"/>
                  </a:ext>
                </a:extLst>
              </p:cNvPr>
              <p:cNvGrpSpPr/>
              <p:nvPr/>
            </p:nvGrpSpPr>
            <p:grpSpPr>
              <a:xfrm>
                <a:off x="10902096" y="3317063"/>
                <a:ext cx="91440" cy="95059"/>
                <a:chOff x="3315957" y="2390634"/>
                <a:chExt cx="91440" cy="95059"/>
              </a:xfrm>
            </p:grpSpPr>
            <p:cxnSp>
              <p:nvCxnSpPr>
                <p:cNvPr id="46477" name="Straight Connector 46476">
                  <a:extLst>
                    <a:ext uri="{FF2B5EF4-FFF2-40B4-BE49-F238E27FC236}">
                      <a16:creationId xmlns:a16="http://schemas.microsoft.com/office/drawing/2014/main" id="{86D9E101-17E8-E958-6647-FEED18201285}"/>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78" name="Straight Connector 46477">
                  <a:extLst>
                    <a:ext uri="{FF2B5EF4-FFF2-40B4-BE49-F238E27FC236}">
                      <a16:creationId xmlns:a16="http://schemas.microsoft.com/office/drawing/2014/main" id="{EB29A909-AD78-9A2E-84AC-E2CE985D8205}"/>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nvGrpSpPr>
              <p:cNvPr id="46479" name="Group 46478">
                <a:extLst>
                  <a:ext uri="{FF2B5EF4-FFF2-40B4-BE49-F238E27FC236}">
                    <a16:creationId xmlns:a16="http://schemas.microsoft.com/office/drawing/2014/main" id="{629AE33D-DC15-C0D8-D5AC-497514DD7FE2}"/>
                  </a:ext>
                </a:extLst>
              </p:cNvPr>
              <p:cNvGrpSpPr/>
              <p:nvPr/>
            </p:nvGrpSpPr>
            <p:grpSpPr>
              <a:xfrm>
                <a:off x="11112507" y="3351249"/>
                <a:ext cx="91440" cy="95059"/>
                <a:chOff x="3315957" y="2390634"/>
                <a:chExt cx="91440" cy="95059"/>
              </a:xfrm>
            </p:grpSpPr>
            <p:cxnSp>
              <p:nvCxnSpPr>
                <p:cNvPr id="46480" name="Straight Connector 46479">
                  <a:extLst>
                    <a:ext uri="{FF2B5EF4-FFF2-40B4-BE49-F238E27FC236}">
                      <a16:creationId xmlns:a16="http://schemas.microsoft.com/office/drawing/2014/main" id="{BE6BC528-030D-65F6-FE13-515707185C1A}"/>
                    </a:ext>
                  </a:extLst>
                </p:cNvPr>
                <p:cNvCxnSpPr>
                  <a:cxnSpLocks/>
                </p:cNvCxnSpPr>
                <p:nvPr/>
              </p:nvCxnSpPr>
              <p:spPr bwMode="auto">
                <a:xfrm>
                  <a:off x="3361677" y="2390634"/>
                  <a:ext cx="0" cy="95059"/>
                </a:xfrm>
                <a:prstGeom prst="line">
                  <a:avLst/>
                </a:prstGeom>
                <a:noFill/>
                <a:ln w="19050" cap="flat" cmpd="sng" algn="ctr">
                  <a:solidFill>
                    <a:schemeClr val="bg1">
                      <a:lumMod val="50000"/>
                    </a:schemeClr>
                  </a:solidFill>
                  <a:prstDash val="solid"/>
                  <a:round/>
                  <a:headEnd type="none" w="med" len="med"/>
                  <a:tailEnd type="none" w="med" len="med"/>
                </a:ln>
                <a:effectLst/>
              </p:spPr>
            </p:cxnSp>
            <p:cxnSp>
              <p:nvCxnSpPr>
                <p:cNvPr id="46481" name="Straight Connector 46480">
                  <a:extLst>
                    <a:ext uri="{FF2B5EF4-FFF2-40B4-BE49-F238E27FC236}">
                      <a16:creationId xmlns:a16="http://schemas.microsoft.com/office/drawing/2014/main" id="{BE972E16-89C8-4096-8ECD-F7B2211C918A}"/>
                    </a:ext>
                  </a:extLst>
                </p:cNvPr>
                <p:cNvCxnSpPr>
                  <a:cxnSpLocks/>
                </p:cNvCxnSpPr>
                <p:nvPr/>
              </p:nvCxnSpPr>
              <p:spPr bwMode="auto">
                <a:xfrm>
                  <a:off x="3315957" y="2438163"/>
                  <a:ext cx="91440" cy="0"/>
                </a:xfrm>
                <a:prstGeom prst="line">
                  <a:avLst/>
                </a:prstGeom>
                <a:noFill/>
                <a:ln w="19050" cap="flat" cmpd="sng" algn="ctr">
                  <a:solidFill>
                    <a:schemeClr val="bg1">
                      <a:lumMod val="50000"/>
                    </a:schemeClr>
                  </a:solidFill>
                  <a:prstDash val="solid"/>
                  <a:round/>
                  <a:headEnd type="none" w="med" len="med"/>
                  <a:tailEnd type="none" w="med" len="med"/>
                </a:ln>
                <a:effectLst/>
              </p:spPr>
            </p:cxnSp>
          </p:grpSp>
        </p:grpSp>
      </p:grpSp>
      <p:grpSp>
        <p:nvGrpSpPr>
          <p:cNvPr id="46482" name="Group 46481">
            <a:extLst>
              <a:ext uri="{FF2B5EF4-FFF2-40B4-BE49-F238E27FC236}">
                <a16:creationId xmlns:a16="http://schemas.microsoft.com/office/drawing/2014/main" id="{E6A11F58-B486-16A3-9C5E-7F231BAF9E64}"/>
              </a:ext>
            </a:extLst>
          </p:cNvPr>
          <p:cNvGrpSpPr/>
          <p:nvPr/>
        </p:nvGrpSpPr>
        <p:grpSpPr>
          <a:xfrm>
            <a:off x="9535966" y="2867412"/>
            <a:ext cx="91440" cy="95059"/>
            <a:chOff x="3315957" y="2390634"/>
            <a:chExt cx="91440" cy="95059"/>
          </a:xfrm>
        </p:grpSpPr>
        <p:cxnSp>
          <p:nvCxnSpPr>
            <p:cNvPr id="46483" name="Straight Connector 46482">
              <a:extLst>
                <a:ext uri="{FF2B5EF4-FFF2-40B4-BE49-F238E27FC236}">
                  <a16:creationId xmlns:a16="http://schemas.microsoft.com/office/drawing/2014/main" id="{ACBD8624-70A0-C8B1-60B0-2957EEA354E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84" name="Straight Connector 46483">
              <a:extLst>
                <a:ext uri="{FF2B5EF4-FFF2-40B4-BE49-F238E27FC236}">
                  <a16:creationId xmlns:a16="http://schemas.microsoft.com/office/drawing/2014/main" id="{C6C20670-F4C2-3D12-DBEC-6040DD28BF7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85" name="Group 46484">
            <a:extLst>
              <a:ext uri="{FF2B5EF4-FFF2-40B4-BE49-F238E27FC236}">
                <a16:creationId xmlns:a16="http://schemas.microsoft.com/office/drawing/2014/main" id="{698CB0D1-8022-B14B-1C79-D5E197737228}"/>
              </a:ext>
            </a:extLst>
          </p:cNvPr>
          <p:cNvGrpSpPr/>
          <p:nvPr/>
        </p:nvGrpSpPr>
        <p:grpSpPr>
          <a:xfrm>
            <a:off x="9899084" y="2947685"/>
            <a:ext cx="91440" cy="95059"/>
            <a:chOff x="3315957" y="2390634"/>
            <a:chExt cx="91440" cy="95059"/>
          </a:xfrm>
        </p:grpSpPr>
        <p:cxnSp>
          <p:nvCxnSpPr>
            <p:cNvPr id="46486" name="Straight Connector 46485">
              <a:extLst>
                <a:ext uri="{FF2B5EF4-FFF2-40B4-BE49-F238E27FC236}">
                  <a16:creationId xmlns:a16="http://schemas.microsoft.com/office/drawing/2014/main" id="{759DF2FC-3C07-4761-352C-5E23EF1A751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87" name="Straight Connector 46486">
              <a:extLst>
                <a:ext uri="{FF2B5EF4-FFF2-40B4-BE49-F238E27FC236}">
                  <a16:creationId xmlns:a16="http://schemas.microsoft.com/office/drawing/2014/main" id="{D3769CB0-FFFD-CCF2-2CA7-30B62C0D7AF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88" name="Group 46487">
            <a:extLst>
              <a:ext uri="{FF2B5EF4-FFF2-40B4-BE49-F238E27FC236}">
                <a16:creationId xmlns:a16="http://schemas.microsoft.com/office/drawing/2014/main" id="{61121BD3-F672-94AD-7FA1-F2FC67008FCD}"/>
              </a:ext>
            </a:extLst>
          </p:cNvPr>
          <p:cNvGrpSpPr/>
          <p:nvPr/>
        </p:nvGrpSpPr>
        <p:grpSpPr>
          <a:xfrm>
            <a:off x="9636931" y="2911137"/>
            <a:ext cx="91440" cy="95059"/>
            <a:chOff x="3315957" y="2390634"/>
            <a:chExt cx="91440" cy="95059"/>
          </a:xfrm>
        </p:grpSpPr>
        <p:cxnSp>
          <p:nvCxnSpPr>
            <p:cNvPr id="46489" name="Straight Connector 46488">
              <a:extLst>
                <a:ext uri="{FF2B5EF4-FFF2-40B4-BE49-F238E27FC236}">
                  <a16:creationId xmlns:a16="http://schemas.microsoft.com/office/drawing/2014/main" id="{4A2D0A2E-5A4E-5691-29E5-0C928F38660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90" name="Straight Connector 46489">
              <a:extLst>
                <a:ext uri="{FF2B5EF4-FFF2-40B4-BE49-F238E27FC236}">
                  <a16:creationId xmlns:a16="http://schemas.microsoft.com/office/drawing/2014/main" id="{F7797174-C22A-2B5B-F138-A353FD2F0E2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91" name="Group 46490">
            <a:extLst>
              <a:ext uri="{FF2B5EF4-FFF2-40B4-BE49-F238E27FC236}">
                <a16:creationId xmlns:a16="http://schemas.microsoft.com/office/drawing/2014/main" id="{336EACD4-41E0-E82C-E1B9-2BFE8A19B7D0}"/>
              </a:ext>
            </a:extLst>
          </p:cNvPr>
          <p:cNvGrpSpPr/>
          <p:nvPr/>
        </p:nvGrpSpPr>
        <p:grpSpPr>
          <a:xfrm>
            <a:off x="10219368" y="2956796"/>
            <a:ext cx="91440" cy="95059"/>
            <a:chOff x="3315957" y="2390634"/>
            <a:chExt cx="91440" cy="95059"/>
          </a:xfrm>
        </p:grpSpPr>
        <p:cxnSp>
          <p:nvCxnSpPr>
            <p:cNvPr id="46492" name="Straight Connector 46491">
              <a:extLst>
                <a:ext uri="{FF2B5EF4-FFF2-40B4-BE49-F238E27FC236}">
                  <a16:creationId xmlns:a16="http://schemas.microsoft.com/office/drawing/2014/main" id="{8BE1E774-B514-8880-6ED6-8A37BB7F7F7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93" name="Straight Connector 46492">
              <a:extLst>
                <a:ext uri="{FF2B5EF4-FFF2-40B4-BE49-F238E27FC236}">
                  <a16:creationId xmlns:a16="http://schemas.microsoft.com/office/drawing/2014/main" id="{274A22DE-4B31-B6BC-8EAF-17C4FE1C061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94" name="Group 46493">
            <a:extLst>
              <a:ext uri="{FF2B5EF4-FFF2-40B4-BE49-F238E27FC236}">
                <a16:creationId xmlns:a16="http://schemas.microsoft.com/office/drawing/2014/main" id="{BB16D0B0-5C6F-74AF-5D5B-ECF23D842DBB}"/>
              </a:ext>
            </a:extLst>
          </p:cNvPr>
          <p:cNvGrpSpPr/>
          <p:nvPr/>
        </p:nvGrpSpPr>
        <p:grpSpPr>
          <a:xfrm>
            <a:off x="9992167" y="2948329"/>
            <a:ext cx="91440" cy="95059"/>
            <a:chOff x="3315957" y="2390634"/>
            <a:chExt cx="91440" cy="95059"/>
          </a:xfrm>
        </p:grpSpPr>
        <p:cxnSp>
          <p:nvCxnSpPr>
            <p:cNvPr id="46495" name="Straight Connector 46494">
              <a:extLst>
                <a:ext uri="{FF2B5EF4-FFF2-40B4-BE49-F238E27FC236}">
                  <a16:creationId xmlns:a16="http://schemas.microsoft.com/office/drawing/2014/main" id="{B19B0DD0-4604-8C2C-96DC-5109D8DED61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96" name="Straight Connector 46495">
              <a:extLst>
                <a:ext uri="{FF2B5EF4-FFF2-40B4-BE49-F238E27FC236}">
                  <a16:creationId xmlns:a16="http://schemas.microsoft.com/office/drawing/2014/main" id="{6182D285-A954-737C-3351-6E4B38025EB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97" name="Group 46496">
            <a:extLst>
              <a:ext uri="{FF2B5EF4-FFF2-40B4-BE49-F238E27FC236}">
                <a16:creationId xmlns:a16="http://schemas.microsoft.com/office/drawing/2014/main" id="{426B39FB-48C9-F8F5-0D11-3366A7B5A9BE}"/>
              </a:ext>
            </a:extLst>
          </p:cNvPr>
          <p:cNvGrpSpPr/>
          <p:nvPr/>
        </p:nvGrpSpPr>
        <p:grpSpPr>
          <a:xfrm>
            <a:off x="10436962" y="3000057"/>
            <a:ext cx="91440" cy="95059"/>
            <a:chOff x="3315957" y="2390634"/>
            <a:chExt cx="91440" cy="95059"/>
          </a:xfrm>
        </p:grpSpPr>
        <p:cxnSp>
          <p:nvCxnSpPr>
            <p:cNvPr id="46498" name="Straight Connector 46497">
              <a:extLst>
                <a:ext uri="{FF2B5EF4-FFF2-40B4-BE49-F238E27FC236}">
                  <a16:creationId xmlns:a16="http://schemas.microsoft.com/office/drawing/2014/main" id="{21903C07-8168-30A2-82BC-E07942053DF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499" name="Straight Connector 46498">
              <a:extLst>
                <a:ext uri="{FF2B5EF4-FFF2-40B4-BE49-F238E27FC236}">
                  <a16:creationId xmlns:a16="http://schemas.microsoft.com/office/drawing/2014/main" id="{AF44ADAD-CA83-A8C0-8A32-39F66073BCC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00" name="Group 46499">
            <a:extLst>
              <a:ext uri="{FF2B5EF4-FFF2-40B4-BE49-F238E27FC236}">
                <a16:creationId xmlns:a16="http://schemas.microsoft.com/office/drawing/2014/main" id="{8ED5196E-B513-82A0-C3E2-F9C87848E296}"/>
              </a:ext>
            </a:extLst>
          </p:cNvPr>
          <p:cNvGrpSpPr/>
          <p:nvPr/>
        </p:nvGrpSpPr>
        <p:grpSpPr>
          <a:xfrm>
            <a:off x="10559095" y="3000057"/>
            <a:ext cx="91440" cy="95059"/>
            <a:chOff x="3315957" y="2390634"/>
            <a:chExt cx="91440" cy="95059"/>
          </a:xfrm>
        </p:grpSpPr>
        <p:cxnSp>
          <p:nvCxnSpPr>
            <p:cNvPr id="46501" name="Straight Connector 46500">
              <a:extLst>
                <a:ext uri="{FF2B5EF4-FFF2-40B4-BE49-F238E27FC236}">
                  <a16:creationId xmlns:a16="http://schemas.microsoft.com/office/drawing/2014/main" id="{EC0015C6-0118-4F6A-3C85-594DC518A01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02" name="Straight Connector 46501">
              <a:extLst>
                <a:ext uri="{FF2B5EF4-FFF2-40B4-BE49-F238E27FC236}">
                  <a16:creationId xmlns:a16="http://schemas.microsoft.com/office/drawing/2014/main" id="{95D99649-B889-D811-172C-D7A53982D57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03" name="Group 46502">
            <a:extLst>
              <a:ext uri="{FF2B5EF4-FFF2-40B4-BE49-F238E27FC236}">
                <a16:creationId xmlns:a16="http://schemas.microsoft.com/office/drawing/2014/main" id="{015CEF0D-2C4D-22B9-7C26-520D887DEE03}"/>
              </a:ext>
            </a:extLst>
          </p:cNvPr>
          <p:cNvGrpSpPr/>
          <p:nvPr/>
        </p:nvGrpSpPr>
        <p:grpSpPr>
          <a:xfrm>
            <a:off x="10157198" y="2956796"/>
            <a:ext cx="91440" cy="95059"/>
            <a:chOff x="3315957" y="2390634"/>
            <a:chExt cx="91440" cy="95059"/>
          </a:xfrm>
        </p:grpSpPr>
        <p:cxnSp>
          <p:nvCxnSpPr>
            <p:cNvPr id="46504" name="Straight Connector 46503">
              <a:extLst>
                <a:ext uri="{FF2B5EF4-FFF2-40B4-BE49-F238E27FC236}">
                  <a16:creationId xmlns:a16="http://schemas.microsoft.com/office/drawing/2014/main" id="{8DDB9876-78DB-0646-8E10-D5AA0EF4A8F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05" name="Straight Connector 46504">
              <a:extLst>
                <a:ext uri="{FF2B5EF4-FFF2-40B4-BE49-F238E27FC236}">
                  <a16:creationId xmlns:a16="http://schemas.microsoft.com/office/drawing/2014/main" id="{C3D7FED1-6DF0-5066-CDC8-30BD5D8F0A2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06" name="Group 46505">
            <a:extLst>
              <a:ext uri="{FF2B5EF4-FFF2-40B4-BE49-F238E27FC236}">
                <a16:creationId xmlns:a16="http://schemas.microsoft.com/office/drawing/2014/main" id="{B7051C0F-853E-23FE-7C95-C8CC1C08C231}"/>
              </a:ext>
            </a:extLst>
          </p:cNvPr>
          <p:cNvGrpSpPr/>
          <p:nvPr/>
        </p:nvGrpSpPr>
        <p:grpSpPr>
          <a:xfrm>
            <a:off x="9474888" y="2873549"/>
            <a:ext cx="91440" cy="95059"/>
            <a:chOff x="3315957" y="2390634"/>
            <a:chExt cx="91440" cy="95059"/>
          </a:xfrm>
        </p:grpSpPr>
        <p:cxnSp>
          <p:nvCxnSpPr>
            <p:cNvPr id="46507" name="Straight Connector 46506">
              <a:extLst>
                <a:ext uri="{FF2B5EF4-FFF2-40B4-BE49-F238E27FC236}">
                  <a16:creationId xmlns:a16="http://schemas.microsoft.com/office/drawing/2014/main" id="{556A358D-C2B0-C27E-4BEF-91E44FE9C1D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08" name="Straight Connector 46507">
              <a:extLst>
                <a:ext uri="{FF2B5EF4-FFF2-40B4-BE49-F238E27FC236}">
                  <a16:creationId xmlns:a16="http://schemas.microsoft.com/office/drawing/2014/main" id="{C95B1715-5F92-61F2-0511-7A60A0E694B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09" name="Group 46508">
            <a:extLst>
              <a:ext uri="{FF2B5EF4-FFF2-40B4-BE49-F238E27FC236}">
                <a16:creationId xmlns:a16="http://schemas.microsoft.com/office/drawing/2014/main" id="{B749A633-05F4-F59D-0A4D-A90C0EDE20A7}"/>
              </a:ext>
            </a:extLst>
          </p:cNvPr>
          <p:cNvGrpSpPr/>
          <p:nvPr/>
        </p:nvGrpSpPr>
        <p:grpSpPr>
          <a:xfrm>
            <a:off x="10091467" y="2956796"/>
            <a:ext cx="91440" cy="95059"/>
            <a:chOff x="3315957" y="2390634"/>
            <a:chExt cx="91440" cy="95059"/>
          </a:xfrm>
        </p:grpSpPr>
        <p:cxnSp>
          <p:nvCxnSpPr>
            <p:cNvPr id="46510" name="Straight Connector 46509">
              <a:extLst>
                <a:ext uri="{FF2B5EF4-FFF2-40B4-BE49-F238E27FC236}">
                  <a16:creationId xmlns:a16="http://schemas.microsoft.com/office/drawing/2014/main" id="{754E2856-4EA0-B33F-F862-51E6BA70B31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11" name="Straight Connector 46510">
              <a:extLst>
                <a:ext uri="{FF2B5EF4-FFF2-40B4-BE49-F238E27FC236}">
                  <a16:creationId xmlns:a16="http://schemas.microsoft.com/office/drawing/2014/main" id="{3FE02A28-D19E-B7E1-E952-D7A3B9E6292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12" name="Group 46511">
            <a:extLst>
              <a:ext uri="{FF2B5EF4-FFF2-40B4-BE49-F238E27FC236}">
                <a16:creationId xmlns:a16="http://schemas.microsoft.com/office/drawing/2014/main" id="{AB184141-6E6E-F113-E542-60846CF4CA53}"/>
              </a:ext>
            </a:extLst>
          </p:cNvPr>
          <p:cNvGrpSpPr/>
          <p:nvPr/>
        </p:nvGrpSpPr>
        <p:grpSpPr>
          <a:xfrm>
            <a:off x="10334135" y="2956796"/>
            <a:ext cx="91440" cy="95059"/>
            <a:chOff x="3315957" y="2390634"/>
            <a:chExt cx="91440" cy="95059"/>
          </a:xfrm>
        </p:grpSpPr>
        <p:cxnSp>
          <p:nvCxnSpPr>
            <p:cNvPr id="46513" name="Straight Connector 46512">
              <a:extLst>
                <a:ext uri="{FF2B5EF4-FFF2-40B4-BE49-F238E27FC236}">
                  <a16:creationId xmlns:a16="http://schemas.microsoft.com/office/drawing/2014/main" id="{34A7DFE8-CF01-8438-7375-796E1C398AB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14" name="Straight Connector 46513">
              <a:extLst>
                <a:ext uri="{FF2B5EF4-FFF2-40B4-BE49-F238E27FC236}">
                  <a16:creationId xmlns:a16="http://schemas.microsoft.com/office/drawing/2014/main" id="{4EE07283-C59B-4140-9092-AFF8840170E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15" name="Group 46514">
            <a:extLst>
              <a:ext uri="{FF2B5EF4-FFF2-40B4-BE49-F238E27FC236}">
                <a16:creationId xmlns:a16="http://schemas.microsoft.com/office/drawing/2014/main" id="{738006E8-0479-AD65-E293-250D9B21486C}"/>
              </a:ext>
            </a:extLst>
          </p:cNvPr>
          <p:cNvGrpSpPr/>
          <p:nvPr/>
        </p:nvGrpSpPr>
        <p:grpSpPr>
          <a:xfrm>
            <a:off x="10489284" y="2997882"/>
            <a:ext cx="91440" cy="95059"/>
            <a:chOff x="3315957" y="2390634"/>
            <a:chExt cx="91440" cy="95059"/>
          </a:xfrm>
        </p:grpSpPr>
        <p:cxnSp>
          <p:nvCxnSpPr>
            <p:cNvPr id="46516" name="Straight Connector 46515">
              <a:extLst>
                <a:ext uri="{FF2B5EF4-FFF2-40B4-BE49-F238E27FC236}">
                  <a16:creationId xmlns:a16="http://schemas.microsoft.com/office/drawing/2014/main" id="{961A998D-E9D3-B5AD-ABDE-0110444F4D3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17" name="Straight Connector 46516">
              <a:extLst>
                <a:ext uri="{FF2B5EF4-FFF2-40B4-BE49-F238E27FC236}">
                  <a16:creationId xmlns:a16="http://schemas.microsoft.com/office/drawing/2014/main" id="{85BBBC29-1B73-FA1A-EC1D-9BBD8A255E5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18" name="Group 46517">
            <a:extLst>
              <a:ext uri="{FF2B5EF4-FFF2-40B4-BE49-F238E27FC236}">
                <a16:creationId xmlns:a16="http://schemas.microsoft.com/office/drawing/2014/main" id="{36D985B4-9976-98B9-435D-E36731A6C507}"/>
              </a:ext>
            </a:extLst>
          </p:cNvPr>
          <p:cNvGrpSpPr/>
          <p:nvPr/>
        </p:nvGrpSpPr>
        <p:grpSpPr>
          <a:xfrm>
            <a:off x="10916085" y="3069716"/>
            <a:ext cx="91440" cy="95059"/>
            <a:chOff x="3315957" y="2390634"/>
            <a:chExt cx="91440" cy="95059"/>
          </a:xfrm>
        </p:grpSpPr>
        <p:cxnSp>
          <p:nvCxnSpPr>
            <p:cNvPr id="46519" name="Straight Connector 46518">
              <a:extLst>
                <a:ext uri="{FF2B5EF4-FFF2-40B4-BE49-F238E27FC236}">
                  <a16:creationId xmlns:a16="http://schemas.microsoft.com/office/drawing/2014/main" id="{F537469C-E18B-7752-83D0-A006C0F156A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20" name="Straight Connector 46519">
              <a:extLst>
                <a:ext uri="{FF2B5EF4-FFF2-40B4-BE49-F238E27FC236}">
                  <a16:creationId xmlns:a16="http://schemas.microsoft.com/office/drawing/2014/main" id="{E3BB10AE-56FB-13AC-8C9C-1F6498D17D5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21" name="Group 46520">
            <a:extLst>
              <a:ext uri="{FF2B5EF4-FFF2-40B4-BE49-F238E27FC236}">
                <a16:creationId xmlns:a16="http://schemas.microsoft.com/office/drawing/2014/main" id="{F48DA942-A9ED-077E-9349-60088AD129ED}"/>
              </a:ext>
            </a:extLst>
          </p:cNvPr>
          <p:cNvGrpSpPr/>
          <p:nvPr/>
        </p:nvGrpSpPr>
        <p:grpSpPr>
          <a:xfrm>
            <a:off x="10841113" y="3069716"/>
            <a:ext cx="91440" cy="95059"/>
            <a:chOff x="3315957" y="2390634"/>
            <a:chExt cx="91440" cy="95059"/>
          </a:xfrm>
        </p:grpSpPr>
        <p:cxnSp>
          <p:nvCxnSpPr>
            <p:cNvPr id="46522" name="Straight Connector 46521">
              <a:extLst>
                <a:ext uri="{FF2B5EF4-FFF2-40B4-BE49-F238E27FC236}">
                  <a16:creationId xmlns:a16="http://schemas.microsoft.com/office/drawing/2014/main" id="{4BA47C04-EF4D-4BD7-0792-806CBF46479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23" name="Straight Connector 46522">
              <a:extLst>
                <a:ext uri="{FF2B5EF4-FFF2-40B4-BE49-F238E27FC236}">
                  <a16:creationId xmlns:a16="http://schemas.microsoft.com/office/drawing/2014/main" id="{3BF2CFD0-27ED-7210-76EA-46B66DDFD7E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24" name="Group 46523">
            <a:extLst>
              <a:ext uri="{FF2B5EF4-FFF2-40B4-BE49-F238E27FC236}">
                <a16:creationId xmlns:a16="http://schemas.microsoft.com/office/drawing/2014/main" id="{746921D4-0495-4B00-E185-488404F6371A}"/>
              </a:ext>
            </a:extLst>
          </p:cNvPr>
          <p:cNvGrpSpPr/>
          <p:nvPr/>
        </p:nvGrpSpPr>
        <p:grpSpPr>
          <a:xfrm>
            <a:off x="11086325" y="3082533"/>
            <a:ext cx="91440" cy="95059"/>
            <a:chOff x="3315957" y="2390634"/>
            <a:chExt cx="91440" cy="95059"/>
          </a:xfrm>
        </p:grpSpPr>
        <p:cxnSp>
          <p:nvCxnSpPr>
            <p:cNvPr id="46525" name="Straight Connector 46524">
              <a:extLst>
                <a:ext uri="{FF2B5EF4-FFF2-40B4-BE49-F238E27FC236}">
                  <a16:creationId xmlns:a16="http://schemas.microsoft.com/office/drawing/2014/main" id="{876B84C6-0499-1EAF-C12F-EBE541E69B5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26" name="Straight Connector 46525">
              <a:extLst>
                <a:ext uri="{FF2B5EF4-FFF2-40B4-BE49-F238E27FC236}">
                  <a16:creationId xmlns:a16="http://schemas.microsoft.com/office/drawing/2014/main" id="{7D7A3022-930C-6035-9D0E-CDE43C02EA2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27" name="Group 46526">
            <a:extLst>
              <a:ext uri="{FF2B5EF4-FFF2-40B4-BE49-F238E27FC236}">
                <a16:creationId xmlns:a16="http://schemas.microsoft.com/office/drawing/2014/main" id="{072878A7-70F3-0F46-D85B-36B75F7DF49D}"/>
              </a:ext>
            </a:extLst>
          </p:cNvPr>
          <p:cNvGrpSpPr/>
          <p:nvPr/>
        </p:nvGrpSpPr>
        <p:grpSpPr>
          <a:xfrm>
            <a:off x="10985485" y="3069716"/>
            <a:ext cx="91440" cy="95059"/>
            <a:chOff x="3315957" y="2390634"/>
            <a:chExt cx="91440" cy="95059"/>
          </a:xfrm>
        </p:grpSpPr>
        <p:cxnSp>
          <p:nvCxnSpPr>
            <p:cNvPr id="46528" name="Straight Connector 46527">
              <a:extLst>
                <a:ext uri="{FF2B5EF4-FFF2-40B4-BE49-F238E27FC236}">
                  <a16:creationId xmlns:a16="http://schemas.microsoft.com/office/drawing/2014/main" id="{F07C27B8-9670-AAB8-8DAC-17454886555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29" name="Straight Connector 46528">
              <a:extLst>
                <a:ext uri="{FF2B5EF4-FFF2-40B4-BE49-F238E27FC236}">
                  <a16:creationId xmlns:a16="http://schemas.microsoft.com/office/drawing/2014/main" id="{CB262A0A-B331-2795-85B2-5DC9AEEACAA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30" name="Group 46529">
            <a:extLst>
              <a:ext uri="{FF2B5EF4-FFF2-40B4-BE49-F238E27FC236}">
                <a16:creationId xmlns:a16="http://schemas.microsoft.com/office/drawing/2014/main" id="{6C6C6750-B86C-5D8B-6796-AB7603B5B224}"/>
              </a:ext>
            </a:extLst>
          </p:cNvPr>
          <p:cNvGrpSpPr/>
          <p:nvPr/>
        </p:nvGrpSpPr>
        <p:grpSpPr>
          <a:xfrm>
            <a:off x="10643007" y="3037258"/>
            <a:ext cx="91440" cy="95059"/>
            <a:chOff x="3315957" y="2390634"/>
            <a:chExt cx="91440" cy="95059"/>
          </a:xfrm>
        </p:grpSpPr>
        <p:cxnSp>
          <p:nvCxnSpPr>
            <p:cNvPr id="46531" name="Straight Connector 46530">
              <a:extLst>
                <a:ext uri="{FF2B5EF4-FFF2-40B4-BE49-F238E27FC236}">
                  <a16:creationId xmlns:a16="http://schemas.microsoft.com/office/drawing/2014/main" id="{192C398E-66BD-931D-A3CC-D6EFD38E1D0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32" name="Straight Connector 46531">
              <a:extLst>
                <a:ext uri="{FF2B5EF4-FFF2-40B4-BE49-F238E27FC236}">
                  <a16:creationId xmlns:a16="http://schemas.microsoft.com/office/drawing/2014/main" id="{B0B3684C-F311-F7EA-AD8D-14C179C7E23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33" name="Group 46532">
            <a:extLst>
              <a:ext uri="{FF2B5EF4-FFF2-40B4-BE49-F238E27FC236}">
                <a16:creationId xmlns:a16="http://schemas.microsoft.com/office/drawing/2014/main" id="{0DA55426-61BD-823A-AB19-6E182DF6B735}"/>
              </a:ext>
            </a:extLst>
          </p:cNvPr>
          <p:cNvGrpSpPr/>
          <p:nvPr/>
        </p:nvGrpSpPr>
        <p:grpSpPr>
          <a:xfrm>
            <a:off x="11059785" y="3083847"/>
            <a:ext cx="91440" cy="95059"/>
            <a:chOff x="3315957" y="2390634"/>
            <a:chExt cx="91440" cy="95059"/>
          </a:xfrm>
        </p:grpSpPr>
        <p:cxnSp>
          <p:nvCxnSpPr>
            <p:cNvPr id="46534" name="Straight Connector 46533">
              <a:extLst>
                <a:ext uri="{FF2B5EF4-FFF2-40B4-BE49-F238E27FC236}">
                  <a16:creationId xmlns:a16="http://schemas.microsoft.com/office/drawing/2014/main" id="{ECDDB3F2-7DD8-AC6F-7765-21BEA0414D5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35" name="Straight Connector 46534">
              <a:extLst>
                <a:ext uri="{FF2B5EF4-FFF2-40B4-BE49-F238E27FC236}">
                  <a16:creationId xmlns:a16="http://schemas.microsoft.com/office/drawing/2014/main" id="{E4705716-8808-EFF6-0C7B-9F4C190BD1D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36" name="Group 46535">
            <a:extLst>
              <a:ext uri="{FF2B5EF4-FFF2-40B4-BE49-F238E27FC236}">
                <a16:creationId xmlns:a16="http://schemas.microsoft.com/office/drawing/2014/main" id="{E292C6E2-488D-A8D6-CF71-F403185BC7F1}"/>
              </a:ext>
            </a:extLst>
          </p:cNvPr>
          <p:cNvGrpSpPr/>
          <p:nvPr/>
        </p:nvGrpSpPr>
        <p:grpSpPr>
          <a:xfrm>
            <a:off x="11002540" y="3069716"/>
            <a:ext cx="91440" cy="95059"/>
            <a:chOff x="3315957" y="2390634"/>
            <a:chExt cx="91440" cy="95059"/>
          </a:xfrm>
        </p:grpSpPr>
        <p:cxnSp>
          <p:nvCxnSpPr>
            <p:cNvPr id="46537" name="Straight Connector 46536">
              <a:extLst>
                <a:ext uri="{FF2B5EF4-FFF2-40B4-BE49-F238E27FC236}">
                  <a16:creationId xmlns:a16="http://schemas.microsoft.com/office/drawing/2014/main" id="{83C6F28D-4185-4858-646A-E187AF85CDA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38" name="Straight Connector 46537">
              <a:extLst>
                <a:ext uri="{FF2B5EF4-FFF2-40B4-BE49-F238E27FC236}">
                  <a16:creationId xmlns:a16="http://schemas.microsoft.com/office/drawing/2014/main" id="{06F5C755-7AAC-F91D-C212-9499F17A639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39" name="Group 46538">
            <a:extLst>
              <a:ext uri="{FF2B5EF4-FFF2-40B4-BE49-F238E27FC236}">
                <a16:creationId xmlns:a16="http://schemas.microsoft.com/office/drawing/2014/main" id="{BE9D7BC3-9CB6-40C1-3954-46D60E8FEE80}"/>
              </a:ext>
            </a:extLst>
          </p:cNvPr>
          <p:cNvGrpSpPr/>
          <p:nvPr/>
        </p:nvGrpSpPr>
        <p:grpSpPr>
          <a:xfrm>
            <a:off x="11036677" y="3080539"/>
            <a:ext cx="91440" cy="95059"/>
            <a:chOff x="3315957" y="2390634"/>
            <a:chExt cx="91440" cy="95059"/>
          </a:xfrm>
        </p:grpSpPr>
        <p:cxnSp>
          <p:nvCxnSpPr>
            <p:cNvPr id="46540" name="Straight Connector 46539">
              <a:extLst>
                <a:ext uri="{FF2B5EF4-FFF2-40B4-BE49-F238E27FC236}">
                  <a16:creationId xmlns:a16="http://schemas.microsoft.com/office/drawing/2014/main" id="{9D0D265C-040D-22E7-0E70-BFC7C214D51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41" name="Straight Connector 46540">
              <a:extLst>
                <a:ext uri="{FF2B5EF4-FFF2-40B4-BE49-F238E27FC236}">
                  <a16:creationId xmlns:a16="http://schemas.microsoft.com/office/drawing/2014/main" id="{5B3D2AF3-B8CC-8B76-9783-776C4E9727C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42" name="Group 46541">
            <a:extLst>
              <a:ext uri="{FF2B5EF4-FFF2-40B4-BE49-F238E27FC236}">
                <a16:creationId xmlns:a16="http://schemas.microsoft.com/office/drawing/2014/main" id="{6831694F-F114-6492-AC26-C3C99724BD87}"/>
              </a:ext>
            </a:extLst>
          </p:cNvPr>
          <p:cNvGrpSpPr/>
          <p:nvPr/>
        </p:nvGrpSpPr>
        <p:grpSpPr>
          <a:xfrm>
            <a:off x="10870365" y="3069716"/>
            <a:ext cx="91440" cy="95059"/>
            <a:chOff x="3315957" y="2390634"/>
            <a:chExt cx="91440" cy="95059"/>
          </a:xfrm>
        </p:grpSpPr>
        <p:cxnSp>
          <p:nvCxnSpPr>
            <p:cNvPr id="46543" name="Straight Connector 46542">
              <a:extLst>
                <a:ext uri="{FF2B5EF4-FFF2-40B4-BE49-F238E27FC236}">
                  <a16:creationId xmlns:a16="http://schemas.microsoft.com/office/drawing/2014/main" id="{300F76D3-8F80-A6CA-A553-1E06EFDD84B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44" name="Straight Connector 46543">
              <a:extLst>
                <a:ext uri="{FF2B5EF4-FFF2-40B4-BE49-F238E27FC236}">
                  <a16:creationId xmlns:a16="http://schemas.microsoft.com/office/drawing/2014/main" id="{DB3383FC-4050-A0AB-080D-9EA271E142B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45" name="Group 46544">
            <a:extLst>
              <a:ext uri="{FF2B5EF4-FFF2-40B4-BE49-F238E27FC236}">
                <a16:creationId xmlns:a16="http://schemas.microsoft.com/office/drawing/2014/main" id="{11680F98-D984-E69E-8504-AC0431DAF557}"/>
              </a:ext>
            </a:extLst>
          </p:cNvPr>
          <p:cNvGrpSpPr/>
          <p:nvPr/>
        </p:nvGrpSpPr>
        <p:grpSpPr>
          <a:xfrm>
            <a:off x="10805296" y="3069716"/>
            <a:ext cx="91440" cy="95059"/>
            <a:chOff x="3315957" y="2390634"/>
            <a:chExt cx="91440" cy="95059"/>
          </a:xfrm>
        </p:grpSpPr>
        <p:cxnSp>
          <p:nvCxnSpPr>
            <p:cNvPr id="46546" name="Straight Connector 46545">
              <a:extLst>
                <a:ext uri="{FF2B5EF4-FFF2-40B4-BE49-F238E27FC236}">
                  <a16:creationId xmlns:a16="http://schemas.microsoft.com/office/drawing/2014/main" id="{F9237BCC-A61E-7946-9AB3-0E262CCBB52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47" name="Straight Connector 46546">
              <a:extLst>
                <a:ext uri="{FF2B5EF4-FFF2-40B4-BE49-F238E27FC236}">
                  <a16:creationId xmlns:a16="http://schemas.microsoft.com/office/drawing/2014/main" id="{45F85F0D-5EB3-2A77-3ED9-3334EA190B9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48" name="Group 46547">
            <a:extLst>
              <a:ext uri="{FF2B5EF4-FFF2-40B4-BE49-F238E27FC236}">
                <a16:creationId xmlns:a16="http://schemas.microsoft.com/office/drawing/2014/main" id="{D7E6249E-8BE8-6721-7C5A-C55E059136EF}"/>
              </a:ext>
            </a:extLst>
          </p:cNvPr>
          <p:cNvGrpSpPr/>
          <p:nvPr/>
        </p:nvGrpSpPr>
        <p:grpSpPr>
          <a:xfrm>
            <a:off x="10950273" y="3069716"/>
            <a:ext cx="91440" cy="95059"/>
            <a:chOff x="3315957" y="2390634"/>
            <a:chExt cx="91440" cy="95059"/>
          </a:xfrm>
        </p:grpSpPr>
        <p:cxnSp>
          <p:nvCxnSpPr>
            <p:cNvPr id="46549" name="Straight Connector 46548">
              <a:extLst>
                <a:ext uri="{FF2B5EF4-FFF2-40B4-BE49-F238E27FC236}">
                  <a16:creationId xmlns:a16="http://schemas.microsoft.com/office/drawing/2014/main" id="{E9597870-90EC-21F7-6C12-5A261433318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50" name="Straight Connector 46549">
              <a:extLst>
                <a:ext uri="{FF2B5EF4-FFF2-40B4-BE49-F238E27FC236}">
                  <a16:creationId xmlns:a16="http://schemas.microsoft.com/office/drawing/2014/main" id="{622592C0-E0B7-CED8-3291-93B6C409838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1" name="Group 46550">
            <a:extLst>
              <a:ext uri="{FF2B5EF4-FFF2-40B4-BE49-F238E27FC236}">
                <a16:creationId xmlns:a16="http://schemas.microsoft.com/office/drawing/2014/main" id="{7110F793-7191-6CCE-4169-97FB72BE1891}"/>
              </a:ext>
            </a:extLst>
          </p:cNvPr>
          <p:cNvGrpSpPr/>
          <p:nvPr/>
        </p:nvGrpSpPr>
        <p:grpSpPr>
          <a:xfrm>
            <a:off x="10896279" y="3069716"/>
            <a:ext cx="91440" cy="95059"/>
            <a:chOff x="3315957" y="2390634"/>
            <a:chExt cx="91440" cy="95059"/>
          </a:xfrm>
        </p:grpSpPr>
        <p:cxnSp>
          <p:nvCxnSpPr>
            <p:cNvPr id="46552" name="Straight Connector 46551">
              <a:extLst>
                <a:ext uri="{FF2B5EF4-FFF2-40B4-BE49-F238E27FC236}">
                  <a16:creationId xmlns:a16="http://schemas.microsoft.com/office/drawing/2014/main" id="{CF0402BE-067B-26AD-4714-C75FF41D139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53" name="Straight Connector 46552">
              <a:extLst>
                <a:ext uri="{FF2B5EF4-FFF2-40B4-BE49-F238E27FC236}">
                  <a16:creationId xmlns:a16="http://schemas.microsoft.com/office/drawing/2014/main" id="{CFC04AC9-6F6A-0FA8-2860-3F638F1168F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4" name="Group 46553">
            <a:extLst>
              <a:ext uri="{FF2B5EF4-FFF2-40B4-BE49-F238E27FC236}">
                <a16:creationId xmlns:a16="http://schemas.microsoft.com/office/drawing/2014/main" id="{EFD8BE64-BB69-DF14-D97A-62F1E8CE98B5}"/>
              </a:ext>
            </a:extLst>
          </p:cNvPr>
          <p:cNvGrpSpPr/>
          <p:nvPr/>
        </p:nvGrpSpPr>
        <p:grpSpPr>
          <a:xfrm>
            <a:off x="11141722" y="3112048"/>
            <a:ext cx="425319" cy="95059"/>
            <a:chOff x="11141722" y="2831498"/>
            <a:chExt cx="425319" cy="95059"/>
          </a:xfrm>
        </p:grpSpPr>
        <p:grpSp>
          <p:nvGrpSpPr>
            <p:cNvPr id="46555" name="Group 46554">
              <a:extLst>
                <a:ext uri="{FF2B5EF4-FFF2-40B4-BE49-F238E27FC236}">
                  <a16:creationId xmlns:a16="http://schemas.microsoft.com/office/drawing/2014/main" id="{55E90AFD-3F25-4FDE-3253-6988E463D07E}"/>
                </a:ext>
              </a:extLst>
            </p:cNvPr>
            <p:cNvGrpSpPr/>
            <p:nvPr/>
          </p:nvGrpSpPr>
          <p:grpSpPr>
            <a:xfrm>
              <a:off x="11276562" y="2831498"/>
              <a:ext cx="91440" cy="95059"/>
              <a:chOff x="3315957" y="2390634"/>
              <a:chExt cx="91440" cy="95059"/>
            </a:xfrm>
          </p:grpSpPr>
          <p:cxnSp>
            <p:nvCxnSpPr>
              <p:cNvPr id="46592" name="Straight Connector 46591">
                <a:extLst>
                  <a:ext uri="{FF2B5EF4-FFF2-40B4-BE49-F238E27FC236}">
                    <a16:creationId xmlns:a16="http://schemas.microsoft.com/office/drawing/2014/main" id="{8E92B710-2D1B-5B34-EAED-CB799A6011D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93" name="Straight Connector 46592">
                <a:extLst>
                  <a:ext uri="{FF2B5EF4-FFF2-40B4-BE49-F238E27FC236}">
                    <a16:creationId xmlns:a16="http://schemas.microsoft.com/office/drawing/2014/main" id="{9CC4679E-B4C3-5431-3C44-D64A138444E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6" name="Group 46555">
              <a:extLst>
                <a:ext uri="{FF2B5EF4-FFF2-40B4-BE49-F238E27FC236}">
                  <a16:creationId xmlns:a16="http://schemas.microsoft.com/office/drawing/2014/main" id="{FAADEB39-2AB4-BA5F-6BCE-90B1B2DB5579}"/>
                </a:ext>
              </a:extLst>
            </p:cNvPr>
            <p:cNvGrpSpPr/>
            <p:nvPr/>
          </p:nvGrpSpPr>
          <p:grpSpPr>
            <a:xfrm>
              <a:off x="11187442" y="2831498"/>
              <a:ext cx="91440" cy="95059"/>
              <a:chOff x="3315957" y="2390634"/>
              <a:chExt cx="91440" cy="95059"/>
            </a:xfrm>
          </p:grpSpPr>
          <p:cxnSp>
            <p:nvCxnSpPr>
              <p:cNvPr id="46590" name="Straight Connector 46589">
                <a:extLst>
                  <a:ext uri="{FF2B5EF4-FFF2-40B4-BE49-F238E27FC236}">
                    <a16:creationId xmlns:a16="http://schemas.microsoft.com/office/drawing/2014/main" id="{0D3B2725-9659-5B46-9E19-15F5CF0E613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91" name="Straight Connector 46590">
                <a:extLst>
                  <a:ext uri="{FF2B5EF4-FFF2-40B4-BE49-F238E27FC236}">
                    <a16:creationId xmlns:a16="http://schemas.microsoft.com/office/drawing/2014/main" id="{6C7AEAAD-A033-F2A6-18DE-7BAC51F00B4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7" name="Group 46556">
              <a:extLst>
                <a:ext uri="{FF2B5EF4-FFF2-40B4-BE49-F238E27FC236}">
                  <a16:creationId xmlns:a16="http://schemas.microsoft.com/office/drawing/2014/main" id="{937BA899-5551-C807-14E3-CCB09434E5CA}"/>
                </a:ext>
              </a:extLst>
            </p:cNvPr>
            <p:cNvGrpSpPr/>
            <p:nvPr/>
          </p:nvGrpSpPr>
          <p:grpSpPr>
            <a:xfrm>
              <a:off x="11248422" y="2831498"/>
              <a:ext cx="91440" cy="95059"/>
              <a:chOff x="3315957" y="2390634"/>
              <a:chExt cx="91440" cy="95059"/>
            </a:xfrm>
          </p:grpSpPr>
          <p:cxnSp>
            <p:nvCxnSpPr>
              <p:cNvPr id="46588" name="Straight Connector 46587">
                <a:extLst>
                  <a:ext uri="{FF2B5EF4-FFF2-40B4-BE49-F238E27FC236}">
                    <a16:creationId xmlns:a16="http://schemas.microsoft.com/office/drawing/2014/main" id="{D3A9E24F-AECC-AD00-69DA-2FA6E20D5A2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89" name="Straight Connector 46588">
                <a:extLst>
                  <a:ext uri="{FF2B5EF4-FFF2-40B4-BE49-F238E27FC236}">
                    <a16:creationId xmlns:a16="http://schemas.microsoft.com/office/drawing/2014/main" id="{C87A3D0D-5A4B-0FDA-BB47-A5EA426AE48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8" name="Group 46557">
              <a:extLst>
                <a:ext uri="{FF2B5EF4-FFF2-40B4-BE49-F238E27FC236}">
                  <a16:creationId xmlns:a16="http://schemas.microsoft.com/office/drawing/2014/main" id="{860DA511-402B-4566-DF6F-96829FABE608}"/>
                </a:ext>
              </a:extLst>
            </p:cNvPr>
            <p:cNvGrpSpPr/>
            <p:nvPr/>
          </p:nvGrpSpPr>
          <p:grpSpPr>
            <a:xfrm>
              <a:off x="11306855" y="2831498"/>
              <a:ext cx="91440" cy="95059"/>
              <a:chOff x="3315957" y="2390634"/>
              <a:chExt cx="91440" cy="95059"/>
            </a:xfrm>
          </p:grpSpPr>
          <p:cxnSp>
            <p:nvCxnSpPr>
              <p:cNvPr id="46586" name="Straight Connector 46585">
                <a:extLst>
                  <a:ext uri="{FF2B5EF4-FFF2-40B4-BE49-F238E27FC236}">
                    <a16:creationId xmlns:a16="http://schemas.microsoft.com/office/drawing/2014/main" id="{BEF625ED-0124-B816-D6F8-9B44457B695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87" name="Straight Connector 46586">
                <a:extLst>
                  <a:ext uri="{FF2B5EF4-FFF2-40B4-BE49-F238E27FC236}">
                    <a16:creationId xmlns:a16="http://schemas.microsoft.com/office/drawing/2014/main" id="{5CE76F5F-3C67-BA9E-4D43-80FDFB0788C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59" name="Group 46558">
              <a:extLst>
                <a:ext uri="{FF2B5EF4-FFF2-40B4-BE49-F238E27FC236}">
                  <a16:creationId xmlns:a16="http://schemas.microsoft.com/office/drawing/2014/main" id="{28A668FE-0DD1-06F0-2738-FBB16A1305EA}"/>
                </a:ext>
              </a:extLst>
            </p:cNvPr>
            <p:cNvGrpSpPr/>
            <p:nvPr/>
          </p:nvGrpSpPr>
          <p:grpSpPr>
            <a:xfrm>
              <a:off x="11400666" y="2831498"/>
              <a:ext cx="91440" cy="95059"/>
              <a:chOff x="3315957" y="2390634"/>
              <a:chExt cx="91440" cy="95059"/>
            </a:xfrm>
          </p:grpSpPr>
          <p:cxnSp>
            <p:nvCxnSpPr>
              <p:cNvPr id="46584" name="Straight Connector 46583">
                <a:extLst>
                  <a:ext uri="{FF2B5EF4-FFF2-40B4-BE49-F238E27FC236}">
                    <a16:creationId xmlns:a16="http://schemas.microsoft.com/office/drawing/2014/main" id="{34935296-02AB-3A29-1BC3-3A9A582E5D5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85" name="Straight Connector 46584">
                <a:extLst>
                  <a:ext uri="{FF2B5EF4-FFF2-40B4-BE49-F238E27FC236}">
                    <a16:creationId xmlns:a16="http://schemas.microsoft.com/office/drawing/2014/main" id="{1354DDF5-F607-82A8-907A-4CDB70239A8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0" name="Group 46559">
              <a:extLst>
                <a:ext uri="{FF2B5EF4-FFF2-40B4-BE49-F238E27FC236}">
                  <a16:creationId xmlns:a16="http://schemas.microsoft.com/office/drawing/2014/main" id="{EDA57DC0-E1D6-C6DC-8003-FA2766E52D7F}"/>
                </a:ext>
              </a:extLst>
            </p:cNvPr>
            <p:cNvGrpSpPr/>
            <p:nvPr/>
          </p:nvGrpSpPr>
          <p:grpSpPr>
            <a:xfrm>
              <a:off x="11358099" y="2831498"/>
              <a:ext cx="91440" cy="95059"/>
              <a:chOff x="3315957" y="2390634"/>
              <a:chExt cx="91440" cy="95059"/>
            </a:xfrm>
          </p:grpSpPr>
          <p:cxnSp>
            <p:nvCxnSpPr>
              <p:cNvPr id="46582" name="Straight Connector 46581">
                <a:extLst>
                  <a:ext uri="{FF2B5EF4-FFF2-40B4-BE49-F238E27FC236}">
                    <a16:creationId xmlns:a16="http://schemas.microsoft.com/office/drawing/2014/main" id="{AD48FB8C-BF5B-2035-B32E-D142D86086A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83" name="Straight Connector 46582">
                <a:extLst>
                  <a:ext uri="{FF2B5EF4-FFF2-40B4-BE49-F238E27FC236}">
                    <a16:creationId xmlns:a16="http://schemas.microsoft.com/office/drawing/2014/main" id="{F8DE56E5-C321-B4D7-F73C-A7C00E905C2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1" name="Group 46560">
              <a:extLst>
                <a:ext uri="{FF2B5EF4-FFF2-40B4-BE49-F238E27FC236}">
                  <a16:creationId xmlns:a16="http://schemas.microsoft.com/office/drawing/2014/main" id="{6EE4EC06-0D30-E195-CF93-44413B148876}"/>
                </a:ext>
              </a:extLst>
            </p:cNvPr>
            <p:cNvGrpSpPr/>
            <p:nvPr/>
          </p:nvGrpSpPr>
          <p:grpSpPr>
            <a:xfrm>
              <a:off x="11165087" y="2831498"/>
              <a:ext cx="91440" cy="95059"/>
              <a:chOff x="3315957" y="2390634"/>
              <a:chExt cx="91440" cy="95059"/>
            </a:xfrm>
          </p:grpSpPr>
          <p:cxnSp>
            <p:nvCxnSpPr>
              <p:cNvPr id="46580" name="Straight Connector 46579">
                <a:extLst>
                  <a:ext uri="{FF2B5EF4-FFF2-40B4-BE49-F238E27FC236}">
                    <a16:creationId xmlns:a16="http://schemas.microsoft.com/office/drawing/2014/main" id="{325B4EA4-D387-90F2-0620-26CFD961BA6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81" name="Straight Connector 46580">
                <a:extLst>
                  <a:ext uri="{FF2B5EF4-FFF2-40B4-BE49-F238E27FC236}">
                    <a16:creationId xmlns:a16="http://schemas.microsoft.com/office/drawing/2014/main" id="{956A3A42-32EE-CBC2-3A93-533632398C1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2" name="Group 46561">
              <a:extLst>
                <a:ext uri="{FF2B5EF4-FFF2-40B4-BE49-F238E27FC236}">
                  <a16:creationId xmlns:a16="http://schemas.microsoft.com/office/drawing/2014/main" id="{E6019802-4695-94D4-C70B-0A3409EFABF9}"/>
                </a:ext>
              </a:extLst>
            </p:cNvPr>
            <p:cNvGrpSpPr/>
            <p:nvPr/>
          </p:nvGrpSpPr>
          <p:grpSpPr>
            <a:xfrm>
              <a:off x="11225318" y="2831498"/>
              <a:ext cx="91440" cy="95059"/>
              <a:chOff x="3315957" y="2390634"/>
              <a:chExt cx="91440" cy="95059"/>
            </a:xfrm>
          </p:grpSpPr>
          <p:cxnSp>
            <p:nvCxnSpPr>
              <p:cNvPr id="46578" name="Straight Connector 46577">
                <a:extLst>
                  <a:ext uri="{FF2B5EF4-FFF2-40B4-BE49-F238E27FC236}">
                    <a16:creationId xmlns:a16="http://schemas.microsoft.com/office/drawing/2014/main" id="{AB405AB3-322D-7CD3-36A2-93A1F079AF9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79" name="Straight Connector 46578">
                <a:extLst>
                  <a:ext uri="{FF2B5EF4-FFF2-40B4-BE49-F238E27FC236}">
                    <a16:creationId xmlns:a16="http://schemas.microsoft.com/office/drawing/2014/main" id="{EF60C076-0F9E-8EAC-BE78-B82EF13038D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3" name="Group 46562">
              <a:extLst>
                <a:ext uri="{FF2B5EF4-FFF2-40B4-BE49-F238E27FC236}">
                  <a16:creationId xmlns:a16="http://schemas.microsoft.com/office/drawing/2014/main" id="{287F21E7-58F8-8ED0-EA2F-E583318DBB67}"/>
                </a:ext>
              </a:extLst>
            </p:cNvPr>
            <p:cNvGrpSpPr/>
            <p:nvPr/>
          </p:nvGrpSpPr>
          <p:grpSpPr>
            <a:xfrm>
              <a:off x="11141722" y="2831498"/>
              <a:ext cx="91440" cy="95059"/>
              <a:chOff x="3315957" y="2390634"/>
              <a:chExt cx="91440" cy="95059"/>
            </a:xfrm>
          </p:grpSpPr>
          <p:cxnSp>
            <p:nvCxnSpPr>
              <p:cNvPr id="46576" name="Straight Connector 46575">
                <a:extLst>
                  <a:ext uri="{FF2B5EF4-FFF2-40B4-BE49-F238E27FC236}">
                    <a16:creationId xmlns:a16="http://schemas.microsoft.com/office/drawing/2014/main" id="{834B9602-198B-0F17-4DD9-55B2CDCFEC7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77" name="Straight Connector 46576">
                <a:extLst>
                  <a:ext uri="{FF2B5EF4-FFF2-40B4-BE49-F238E27FC236}">
                    <a16:creationId xmlns:a16="http://schemas.microsoft.com/office/drawing/2014/main" id="{86D9EA48-E3FD-3C36-73E7-4677C4F93F8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4" name="Group 46563">
              <a:extLst>
                <a:ext uri="{FF2B5EF4-FFF2-40B4-BE49-F238E27FC236}">
                  <a16:creationId xmlns:a16="http://schemas.microsoft.com/office/drawing/2014/main" id="{D5DA3F48-9B9B-D01F-5BBA-DD6BA6E8E2B4}"/>
                </a:ext>
              </a:extLst>
            </p:cNvPr>
            <p:cNvGrpSpPr/>
            <p:nvPr/>
          </p:nvGrpSpPr>
          <p:grpSpPr>
            <a:xfrm>
              <a:off x="11475601" y="2831498"/>
              <a:ext cx="91440" cy="95059"/>
              <a:chOff x="3315957" y="2390634"/>
              <a:chExt cx="91440" cy="95059"/>
            </a:xfrm>
          </p:grpSpPr>
          <p:cxnSp>
            <p:nvCxnSpPr>
              <p:cNvPr id="46574" name="Straight Connector 46573">
                <a:extLst>
                  <a:ext uri="{FF2B5EF4-FFF2-40B4-BE49-F238E27FC236}">
                    <a16:creationId xmlns:a16="http://schemas.microsoft.com/office/drawing/2014/main" id="{ED3401F0-1A7B-7D78-4D8B-B12132C75C7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75" name="Straight Connector 46574">
                <a:extLst>
                  <a:ext uri="{FF2B5EF4-FFF2-40B4-BE49-F238E27FC236}">
                    <a16:creationId xmlns:a16="http://schemas.microsoft.com/office/drawing/2014/main" id="{014B6100-DE5B-F8D6-2F88-92D1AACF32A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5" name="Group 46564">
              <a:extLst>
                <a:ext uri="{FF2B5EF4-FFF2-40B4-BE49-F238E27FC236}">
                  <a16:creationId xmlns:a16="http://schemas.microsoft.com/office/drawing/2014/main" id="{22483AB9-2C14-AE2B-50C4-869F9BE547F2}"/>
                </a:ext>
              </a:extLst>
            </p:cNvPr>
            <p:cNvGrpSpPr/>
            <p:nvPr/>
          </p:nvGrpSpPr>
          <p:grpSpPr>
            <a:xfrm>
              <a:off x="11449146" y="2831498"/>
              <a:ext cx="91440" cy="95059"/>
              <a:chOff x="3315957" y="2390634"/>
              <a:chExt cx="91440" cy="95059"/>
            </a:xfrm>
          </p:grpSpPr>
          <p:cxnSp>
            <p:nvCxnSpPr>
              <p:cNvPr id="46572" name="Straight Connector 46571">
                <a:extLst>
                  <a:ext uri="{FF2B5EF4-FFF2-40B4-BE49-F238E27FC236}">
                    <a16:creationId xmlns:a16="http://schemas.microsoft.com/office/drawing/2014/main" id="{4F4D93C1-9CE8-9511-6C35-94A3B23F01E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73" name="Straight Connector 46572">
                <a:extLst>
                  <a:ext uri="{FF2B5EF4-FFF2-40B4-BE49-F238E27FC236}">
                    <a16:creationId xmlns:a16="http://schemas.microsoft.com/office/drawing/2014/main" id="{EB2127C3-7D56-DB33-A88D-1C9A2AABCEE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6" name="Group 46565">
              <a:extLst>
                <a:ext uri="{FF2B5EF4-FFF2-40B4-BE49-F238E27FC236}">
                  <a16:creationId xmlns:a16="http://schemas.microsoft.com/office/drawing/2014/main" id="{9386A157-3A58-6AA2-DAAC-E53906E74720}"/>
                </a:ext>
              </a:extLst>
            </p:cNvPr>
            <p:cNvGrpSpPr/>
            <p:nvPr/>
          </p:nvGrpSpPr>
          <p:grpSpPr>
            <a:xfrm>
              <a:off x="11330690" y="2831498"/>
              <a:ext cx="91440" cy="95059"/>
              <a:chOff x="3315957" y="2390634"/>
              <a:chExt cx="91440" cy="95059"/>
            </a:xfrm>
          </p:grpSpPr>
          <p:cxnSp>
            <p:nvCxnSpPr>
              <p:cNvPr id="46570" name="Straight Connector 46569">
                <a:extLst>
                  <a:ext uri="{FF2B5EF4-FFF2-40B4-BE49-F238E27FC236}">
                    <a16:creationId xmlns:a16="http://schemas.microsoft.com/office/drawing/2014/main" id="{46CFD7D2-9C04-BB24-DA7A-5BCB874977E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71" name="Straight Connector 46570">
                <a:extLst>
                  <a:ext uri="{FF2B5EF4-FFF2-40B4-BE49-F238E27FC236}">
                    <a16:creationId xmlns:a16="http://schemas.microsoft.com/office/drawing/2014/main" id="{65949DFD-DC05-F93D-CDD4-889D1F2B3F2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567" name="Group 46566">
              <a:extLst>
                <a:ext uri="{FF2B5EF4-FFF2-40B4-BE49-F238E27FC236}">
                  <a16:creationId xmlns:a16="http://schemas.microsoft.com/office/drawing/2014/main" id="{ECD21DA4-30BF-15AD-6242-FB65D4987313}"/>
                </a:ext>
              </a:extLst>
            </p:cNvPr>
            <p:cNvGrpSpPr/>
            <p:nvPr/>
          </p:nvGrpSpPr>
          <p:grpSpPr>
            <a:xfrm>
              <a:off x="11426162" y="2831498"/>
              <a:ext cx="91440" cy="95059"/>
              <a:chOff x="3315957" y="2390634"/>
              <a:chExt cx="91440" cy="95059"/>
            </a:xfrm>
          </p:grpSpPr>
          <p:cxnSp>
            <p:nvCxnSpPr>
              <p:cNvPr id="46568" name="Straight Connector 46567">
                <a:extLst>
                  <a:ext uri="{FF2B5EF4-FFF2-40B4-BE49-F238E27FC236}">
                    <a16:creationId xmlns:a16="http://schemas.microsoft.com/office/drawing/2014/main" id="{E8F74054-B6E2-AA85-7A51-D2701E365C7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6569" name="Straight Connector 46568">
                <a:extLst>
                  <a:ext uri="{FF2B5EF4-FFF2-40B4-BE49-F238E27FC236}">
                    <a16:creationId xmlns:a16="http://schemas.microsoft.com/office/drawing/2014/main" id="{A88E0737-2DAA-799A-BDE5-17791C98366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spTree>
    <p:extLst>
      <p:ext uri="{BB962C8B-B14F-4D97-AF65-F5344CB8AC3E}">
        <p14:creationId xmlns:p14="http://schemas.microsoft.com/office/powerpoint/2010/main" val="61568510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CB573-24B4-0655-91B2-302080217723}"/>
            </a:ext>
          </a:extLst>
        </p:cNvPr>
        <p:cNvGrpSpPr/>
        <p:nvPr/>
      </p:nvGrpSpPr>
      <p:grpSpPr>
        <a:xfrm>
          <a:off x="0" y="0"/>
          <a:ext cx="0" cy="0"/>
          <a:chOff x="0" y="0"/>
          <a:chExt cx="0" cy="0"/>
        </a:xfrm>
      </p:grpSpPr>
      <p:sp>
        <p:nvSpPr>
          <p:cNvPr id="24578" name="Rectangle 2">
            <a:extLst>
              <a:ext uri="{FF2B5EF4-FFF2-40B4-BE49-F238E27FC236}">
                <a16:creationId xmlns:a16="http://schemas.microsoft.com/office/drawing/2014/main" id="{99DF0F00-36A8-3B3B-F0B2-2DD49B563ADC}"/>
              </a:ext>
            </a:extLst>
          </p:cNvPr>
          <p:cNvSpPr>
            <a:spLocks noGrp="1" noChangeArrowheads="1"/>
          </p:cNvSpPr>
          <p:nvPr>
            <p:ph type="title"/>
          </p:nvPr>
        </p:nvSpPr>
        <p:spPr/>
        <p:txBody>
          <a:bodyPr/>
          <a:lstStyle/>
          <a:p>
            <a:r>
              <a:rPr lang="en-US"/>
              <a:t>CLL14: PFS by </a:t>
            </a:r>
            <a:r>
              <a:rPr lang="en-US" i="1"/>
              <a:t>TP53</a:t>
            </a:r>
            <a:r>
              <a:rPr lang="en-US"/>
              <a:t> and </a:t>
            </a:r>
            <a:r>
              <a:rPr lang="en-US" i="1"/>
              <a:t>IGHV</a:t>
            </a:r>
            <a:r>
              <a:rPr lang="en-US"/>
              <a:t> Mutation Status</a:t>
            </a:r>
            <a:endParaRPr lang="en-US" altLang="en-US"/>
          </a:p>
        </p:txBody>
      </p:sp>
      <p:sp>
        <p:nvSpPr>
          <p:cNvPr id="5" name="Content Placeholder 4">
            <a:extLst>
              <a:ext uri="{FF2B5EF4-FFF2-40B4-BE49-F238E27FC236}">
                <a16:creationId xmlns:a16="http://schemas.microsoft.com/office/drawing/2014/main" id="{D448AF8D-72F1-C9DA-2690-5DFE07FC8757}"/>
              </a:ext>
            </a:extLst>
          </p:cNvPr>
          <p:cNvSpPr>
            <a:spLocks noGrp="1"/>
          </p:cNvSpPr>
          <p:nvPr>
            <p:ph sz="quarter" idx="10"/>
          </p:nvPr>
        </p:nvSpPr>
        <p:spPr/>
        <p:txBody>
          <a:bodyPr/>
          <a:lstStyle/>
          <a:p>
            <a:pPr algn="ctr"/>
            <a:r>
              <a:rPr lang="en-US" dirty="0"/>
              <a:t>Al-</a:t>
            </a:r>
            <a:r>
              <a:rPr lang="en-US" dirty="0" err="1"/>
              <a:t>Sawaf</a:t>
            </a:r>
            <a:r>
              <a:rPr lang="en-US" dirty="0"/>
              <a:t>. Blood. 2024;144:1924. </a:t>
            </a:r>
          </a:p>
        </p:txBody>
      </p:sp>
      <p:sp>
        <p:nvSpPr>
          <p:cNvPr id="24606" name="TextBox 24605">
            <a:extLst>
              <a:ext uri="{FF2B5EF4-FFF2-40B4-BE49-F238E27FC236}">
                <a16:creationId xmlns:a16="http://schemas.microsoft.com/office/drawing/2014/main" id="{57C063EE-5A11-45BD-2CEC-F980B129721C}"/>
              </a:ext>
            </a:extLst>
          </p:cNvPr>
          <p:cNvSpPr txBox="1"/>
          <p:nvPr/>
        </p:nvSpPr>
        <p:spPr bwMode="auto">
          <a:xfrm>
            <a:off x="1160096" y="1427446"/>
            <a:ext cx="44494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b="1" dirty="0">
                <a:solidFill>
                  <a:srgbClr val="000000"/>
                </a:solidFill>
                <a:cs typeface="Arial" panose="020B0604020202020204" pitchFamily="34" charset="0"/>
              </a:rPr>
              <a:t>PFS by </a:t>
            </a:r>
            <a:r>
              <a:rPr lang="en-US" b="1" i="1" dirty="0">
                <a:solidFill>
                  <a:srgbClr val="000000"/>
                </a:solidFill>
                <a:cs typeface="Arial" panose="020B0604020202020204" pitchFamily="34" charset="0"/>
              </a:rPr>
              <a:t>TP53</a:t>
            </a:r>
            <a:r>
              <a:rPr lang="en-US" b="1" dirty="0">
                <a:solidFill>
                  <a:srgbClr val="000000"/>
                </a:solidFill>
                <a:cs typeface="Arial" panose="020B0604020202020204" pitchFamily="34" charset="0"/>
              </a:rPr>
              <a:t> </a:t>
            </a:r>
            <a:r>
              <a:rPr lang="en-US" b="1" dirty="0">
                <a:solidFill>
                  <a:srgbClr val="000000"/>
                </a:solidFill>
              </a:rPr>
              <a:t>Mutation S</a:t>
            </a:r>
            <a:r>
              <a:rPr lang="en-US" b="1" dirty="0">
                <a:solidFill>
                  <a:srgbClr val="000000"/>
                </a:solidFill>
                <a:cs typeface="Arial" panose="020B0604020202020204" pitchFamily="34" charset="0"/>
              </a:rPr>
              <a:t>tatus</a:t>
            </a:r>
          </a:p>
        </p:txBody>
      </p:sp>
      <p:sp>
        <p:nvSpPr>
          <p:cNvPr id="24607" name="TextBox 24606">
            <a:extLst>
              <a:ext uri="{FF2B5EF4-FFF2-40B4-BE49-F238E27FC236}">
                <a16:creationId xmlns:a16="http://schemas.microsoft.com/office/drawing/2014/main" id="{5E16EBB6-D9B6-9E35-237C-D1982DA29FAF}"/>
              </a:ext>
            </a:extLst>
          </p:cNvPr>
          <p:cNvSpPr txBox="1"/>
          <p:nvPr/>
        </p:nvSpPr>
        <p:spPr bwMode="auto">
          <a:xfrm>
            <a:off x="7023507" y="1427446"/>
            <a:ext cx="44494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PFS by </a:t>
            </a:r>
            <a:r>
              <a:rPr lang="en-US" b="1" i="1">
                <a:solidFill>
                  <a:srgbClr val="000000"/>
                </a:solidFill>
                <a:cs typeface="Arial" panose="020B0604020202020204" pitchFamily="34" charset="0"/>
              </a:rPr>
              <a:t>IGHV</a:t>
            </a:r>
            <a:r>
              <a:rPr lang="en-US" b="1">
                <a:solidFill>
                  <a:srgbClr val="000000"/>
                </a:solidFill>
                <a:cs typeface="Arial" panose="020B0604020202020204" pitchFamily="34" charset="0"/>
              </a:rPr>
              <a:t> </a:t>
            </a:r>
            <a:r>
              <a:rPr lang="en-US" b="1">
                <a:solidFill>
                  <a:srgbClr val="000000"/>
                </a:solidFill>
              </a:rPr>
              <a:t>Mutation S</a:t>
            </a:r>
            <a:r>
              <a:rPr lang="en-US" b="1">
                <a:solidFill>
                  <a:srgbClr val="000000"/>
                </a:solidFill>
                <a:cs typeface="Arial" panose="020B0604020202020204" pitchFamily="34" charset="0"/>
              </a:rPr>
              <a:t>tatus</a:t>
            </a:r>
          </a:p>
        </p:txBody>
      </p:sp>
      <p:sp>
        <p:nvSpPr>
          <p:cNvPr id="24608" name="TextBox 24607">
            <a:extLst>
              <a:ext uri="{FF2B5EF4-FFF2-40B4-BE49-F238E27FC236}">
                <a16:creationId xmlns:a16="http://schemas.microsoft.com/office/drawing/2014/main" id="{AF03F81D-1B36-9C15-716E-DE2B1C370F74}"/>
              </a:ext>
            </a:extLst>
          </p:cNvPr>
          <p:cNvSpPr txBox="1"/>
          <p:nvPr/>
        </p:nvSpPr>
        <p:spPr bwMode="auto">
          <a:xfrm rot="16200000">
            <a:off x="-1117179" y="2853956"/>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dirty="0">
                <a:solidFill>
                  <a:schemeClr val="tx1">
                    <a:lumMod val="75000"/>
                    <a:lumOff val="25000"/>
                  </a:schemeClr>
                </a:solidFill>
                <a:latin typeface="Poppins Medium" panose="00000600000000000000" pitchFamily="2" charset="0"/>
                <a:cs typeface="Poppins Medium" panose="00000600000000000000" pitchFamily="2" charset="0"/>
              </a:rPr>
              <a:t>Cumulative PFS</a:t>
            </a:r>
          </a:p>
        </p:txBody>
      </p:sp>
      <p:sp>
        <p:nvSpPr>
          <p:cNvPr id="24609" name="TextBox 24608">
            <a:extLst>
              <a:ext uri="{FF2B5EF4-FFF2-40B4-BE49-F238E27FC236}">
                <a16:creationId xmlns:a16="http://schemas.microsoft.com/office/drawing/2014/main" id="{FE241494-820E-B845-75FF-0802924AC856}"/>
              </a:ext>
            </a:extLst>
          </p:cNvPr>
          <p:cNvSpPr txBox="1"/>
          <p:nvPr/>
        </p:nvSpPr>
        <p:spPr bwMode="auto">
          <a:xfrm rot="16200000">
            <a:off x="4719108" y="2873701"/>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a:solidFill>
                  <a:schemeClr val="tx1">
                    <a:lumMod val="75000"/>
                    <a:lumOff val="25000"/>
                  </a:schemeClr>
                </a:solidFill>
                <a:latin typeface="Poppins Medium" panose="00000600000000000000" pitchFamily="2" charset="0"/>
                <a:cs typeface="Poppins Medium" panose="00000600000000000000" pitchFamily="2" charset="0"/>
              </a:rPr>
              <a:t>Cumulative PFS</a:t>
            </a:r>
          </a:p>
        </p:txBody>
      </p:sp>
      <p:sp>
        <p:nvSpPr>
          <p:cNvPr id="24610" name="TextBox 24609">
            <a:extLst>
              <a:ext uri="{FF2B5EF4-FFF2-40B4-BE49-F238E27FC236}">
                <a16:creationId xmlns:a16="http://schemas.microsoft.com/office/drawing/2014/main" id="{3D833FB3-6482-13CE-17BA-CF779AD365C1}"/>
              </a:ext>
            </a:extLst>
          </p:cNvPr>
          <p:cNvSpPr txBox="1"/>
          <p:nvPr/>
        </p:nvSpPr>
        <p:spPr bwMode="auto">
          <a:xfrm>
            <a:off x="883066" y="4642220"/>
            <a:ext cx="50960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dirty="0">
                <a:solidFill>
                  <a:schemeClr val="tx1">
                    <a:lumMod val="75000"/>
                    <a:lumOff val="25000"/>
                  </a:schemeClr>
                </a:solidFill>
                <a:latin typeface="Poppins Medium" panose="00000600000000000000" pitchFamily="2" charset="0"/>
                <a:cs typeface="Poppins Medium" panose="00000600000000000000" pitchFamily="2" charset="0"/>
              </a:rPr>
              <a:t>Time to Event (PFS) from Randomization (Mo)</a:t>
            </a:r>
          </a:p>
        </p:txBody>
      </p:sp>
      <p:sp>
        <p:nvSpPr>
          <p:cNvPr id="24611" name="TextBox 24610">
            <a:extLst>
              <a:ext uri="{FF2B5EF4-FFF2-40B4-BE49-F238E27FC236}">
                <a16:creationId xmlns:a16="http://schemas.microsoft.com/office/drawing/2014/main" id="{160F7A41-88F6-1307-8214-5145569DAF45}"/>
              </a:ext>
            </a:extLst>
          </p:cNvPr>
          <p:cNvSpPr txBox="1"/>
          <p:nvPr/>
        </p:nvSpPr>
        <p:spPr bwMode="auto">
          <a:xfrm>
            <a:off x="6821053" y="4663157"/>
            <a:ext cx="49092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600" dirty="0">
                <a:solidFill>
                  <a:schemeClr val="tx1">
                    <a:lumMod val="75000"/>
                    <a:lumOff val="25000"/>
                  </a:schemeClr>
                </a:solidFill>
                <a:latin typeface="Poppins Medium" panose="00000600000000000000" pitchFamily="2" charset="0"/>
                <a:cs typeface="Poppins Medium" panose="00000600000000000000" pitchFamily="2" charset="0"/>
              </a:rPr>
              <a:t>Time to Event (PFS) from Randomization (Mo)</a:t>
            </a:r>
          </a:p>
        </p:txBody>
      </p:sp>
      <p:grpSp>
        <p:nvGrpSpPr>
          <p:cNvPr id="24612" name="Group 24611">
            <a:extLst>
              <a:ext uri="{FF2B5EF4-FFF2-40B4-BE49-F238E27FC236}">
                <a16:creationId xmlns:a16="http://schemas.microsoft.com/office/drawing/2014/main" id="{F55C0786-6966-0C6D-EBB2-6693CCC41809}"/>
              </a:ext>
            </a:extLst>
          </p:cNvPr>
          <p:cNvGrpSpPr/>
          <p:nvPr/>
        </p:nvGrpSpPr>
        <p:grpSpPr>
          <a:xfrm>
            <a:off x="1055240" y="1797949"/>
            <a:ext cx="75182" cy="2558225"/>
            <a:chOff x="935340" y="2467484"/>
            <a:chExt cx="204315" cy="2558225"/>
          </a:xfrm>
        </p:grpSpPr>
        <p:cxnSp>
          <p:nvCxnSpPr>
            <p:cNvPr id="24613" name="Straight Connector 24612">
              <a:extLst>
                <a:ext uri="{FF2B5EF4-FFF2-40B4-BE49-F238E27FC236}">
                  <a16:creationId xmlns:a16="http://schemas.microsoft.com/office/drawing/2014/main" id="{F9CDDE61-B8D4-1DC9-91AF-83BEBFFF3621}"/>
                </a:ext>
              </a:extLst>
            </p:cNvPr>
            <p:cNvCxnSpPr>
              <a:cxnSpLocks/>
            </p:cNvCxnSpPr>
            <p:nvPr/>
          </p:nvCxnSpPr>
          <p:spPr bwMode="auto">
            <a:xfrm>
              <a:off x="935340" y="2467484"/>
              <a:ext cx="204315" cy="0"/>
            </a:xfrm>
            <a:prstGeom prst="line">
              <a:avLst/>
            </a:prstGeom>
            <a:noFill/>
            <a:ln w="28575" cap="flat" cmpd="sng" algn="ctr">
              <a:solidFill>
                <a:srgbClr val="000000"/>
              </a:solidFill>
              <a:prstDash val="solid"/>
              <a:round/>
              <a:headEnd type="none" w="med" len="med"/>
              <a:tailEnd type="none" w="med" len="med"/>
            </a:ln>
            <a:effectLst/>
          </p:spPr>
        </p:cxnSp>
        <p:cxnSp>
          <p:nvCxnSpPr>
            <p:cNvPr id="24614" name="Straight Connector 24613">
              <a:extLst>
                <a:ext uri="{FF2B5EF4-FFF2-40B4-BE49-F238E27FC236}">
                  <a16:creationId xmlns:a16="http://schemas.microsoft.com/office/drawing/2014/main" id="{9C24DEA2-189C-057B-EA67-54222810CE91}"/>
                </a:ext>
              </a:extLst>
            </p:cNvPr>
            <p:cNvCxnSpPr>
              <a:cxnSpLocks/>
            </p:cNvCxnSpPr>
            <p:nvPr/>
          </p:nvCxnSpPr>
          <p:spPr bwMode="auto">
            <a:xfrm>
              <a:off x="935340" y="2979129"/>
              <a:ext cx="204315" cy="0"/>
            </a:xfrm>
            <a:prstGeom prst="line">
              <a:avLst/>
            </a:prstGeom>
            <a:noFill/>
            <a:ln w="28575" cap="flat" cmpd="sng" algn="ctr">
              <a:solidFill>
                <a:srgbClr val="000000"/>
              </a:solidFill>
              <a:prstDash val="solid"/>
              <a:round/>
              <a:headEnd type="none" w="med" len="med"/>
              <a:tailEnd type="none" w="med" len="med"/>
            </a:ln>
            <a:effectLst/>
          </p:spPr>
        </p:cxnSp>
        <p:cxnSp>
          <p:nvCxnSpPr>
            <p:cNvPr id="24615" name="Straight Connector 24614">
              <a:extLst>
                <a:ext uri="{FF2B5EF4-FFF2-40B4-BE49-F238E27FC236}">
                  <a16:creationId xmlns:a16="http://schemas.microsoft.com/office/drawing/2014/main" id="{345F576C-54FC-DEE9-3C6E-374E53095A71}"/>
                </a:ext>
              </a:extLst>
            </p:cNvPr>
            <p:cNvCxnSpPr>
              <a:cxnSpLocks/>
            </p:cNvCxnSpPr>
            <p:nvPr/>
          </p:nvCxnSpPr>
          <p:spPr bwMode="auto">
            <a:xfrm>
              <a:off x="935340" y="3490774"/>
              <a:ext cx="204315" cy="0"/>
            </a:xfrm>
            <a:prstGeom prst="line">
              <a:avLst/>
            </a:prstGeom>
            <a:noFill/>
            <a:ln w="28575" cap="flat" cmpd="sng" algn="ctr">
              <a:solidFill>
                <a:srgbClr val="000000"/>
              </a:solidFill>
              <a:prstDash val="solid"/>
              <a:round/>
              <a:headEnd type="none" w="med" len="med"/>
              <a:tailEnd type="none" w="med" len="med"/>
            </a:ln>
            <a:effectLst/>
          </p:spPr>
        </p:cxnSp>
        <p:cxnSp>
          <p:nvCxnSpPr>
            <p:cNvPr id="24616" name="Straight Connector 24615">
              <a:extLst>
                <a:ext uri="{FF2B5EF4-FFF2-40B4-BE49-F238E27FC236}">
                  <a16:creationId xmlns:a16="http://schemas.microsoft.com/office/drawing/2014/main" id="{353DD30C-5ABE-8B35-753F-FCE3C43AEA25}"/>
                </a:ext>
              </a:extLst>
            </p:cNvPr>
            <p:cNvCxnSpPr>
              <a:cxnSpLocks/>
            </p:cNvCxnSpPr>
            <p:nvPr/>
          </p:nvCxnSpPr>
          <p:spPr bwMode="auto">
            <a:xfrm>
              <a:off x="935340" y="4002419"/>
              <a:ext cx="204315" cy="0"/>
            </a:xfrm>
            <a:prstGeom prst="line">
              <a:avLst/>
            </a:prstGeom>
            <a:noFill/>
            <a:ln w="28575" cap="flat" cmpd="sng" algn="ctr">
              <a:solidFill>
                <a:srgbClr val="000000"/>
              </a:solidFill>
              <a:prstDash val="solid"/>
              <a:round/>
              <a:headEnd type="none" w="med" len="med"/>
              <a:tailEnd type="none" w="med" len="med"/>
            </a:ln>
            <a:effectLst/>
          </p:spPr>
        </p:cxnSp>
        <p:cxnSp>
          <p:nvCxnSpPr>
            <p:cNvPr id="24617" name="Straight Connector 24616">
              <a:extLst>
                <a:ext uri="{FF2B5EF4-FFF2-40B4-BE49-F238E27FC236}">
                  <a16:creationId xmlns:a16="http://schemas.microsoft.com/office/drawing/2014/main" id="{CEF787D2-C207-3C36-0BAC-6EBC586DFA52}"/>
                </a:ext>
              </a:extLst>
            </p:cNvPr>
            <p:cNvCxnSpPr>
              <a:cxnSpLocks/>
            </p:cNvCxnSpPr>
            <p:nvPr/>
          </p:nvCxnSpPr>
          <p:spPr bwMode="auto">
            <a:xfrm>
              <a:off x="935340" y="4514064"/>
              <a:ext cx="204315" cy="0"/>
            </a:xfrm>
            <a:prstGeom prst="line">
              <a:avLst/>
            </a:prstGeom>
            <a:noFill/>
            <a:ln w="28575" cap="flat" cmpd="sng" algn="ctr">
              <a:solidFill>
                <a:srgbClr val="000000"/>
              </a:solidFill>
              <a:prstDash val="solid"/>
              <a:round/>
              <a:headEnd type="none" w="med" len="med"/>
              <a:tailEnd type="none" w="med" len="med"/>
            </a:ln>
            <a:effectLst/>
          </p:spPr>
        </p:cxnSp>
        <p:cxnSp>
          <p:nvCxnSpPr>
            <p:cNvPr id="24618" name="Straight Connector 24617">
              <a:extLst>
                <a:ext uri="{FF2B5EF4-FFF2-40B4-BE49-F238E27FC236}">
                  <a16:creationId xmlns:a16="http://schemas.microsoft.com/office/drawing/2014/main" id="{1B5E7A42-40C6-EA8F-F966-BDC6478D0494}"/>
                </a:ext>
              </a:extLst>
            </p:cNvPr>
            <p:cNvCxnSpPr>
              <a:cxnSpLocks/>
            </p:cNvCxnSpPr>
            <p:nvPr/>
          </p:nvCxnSpPr>
          <p:spPr bwMode="auto">
            <a:xfrm>
              <a:off x="935340" y="5025709"/>
              <a:ext cx="204315" cy="0"/>
            </a:xfrm>
            <a:prstGeom prst="line">
              <a:avLst/>
            </a:prstGeom>
            <a:noFill/>
            <a:ln w="28575" cap="flat" cmpd="sng" algn="ctr">
              <a:solidFill>
                <a:srgbClr val="000000"/>
              </a:solidFill>
              <a:prstDash val="solid"/>
              <a:round/>
              <a:headEnd type="none" w="med" len="med"/>
              <a:tailEnd type="none" w="med" len="med"/>
            </a:ln>
            <a:effectLst/>
          </p:spPr>
        </p:cxnSp>
      </p:grpSp>
      <p:grpSp>
        <p:nvGrpSpPr>
          <p:cNvPr id="24619" name="Group 24618">
            <a:extLst>
              <a:ext uri="{FF2B5EF4-FFF2-40B4-BE49-F238E27FC236}">
                <a16:creationId xmlns:a16="http://schemas.microsoft.com/office/drawing/2014/main" id="{6C505EB8-D9C9-CD17-97B2-4F882366E866}"/>
              </a:ext>
            </a:extLst>
          </p:cNvPr>
          <p:cNvGrpSpPr/>
          <p:nvPr/>
        </p:nvGrpSpPr>
        <p:grpSpPr>
          <a:xfrm>
            <a:off x="1130422" y="4368048"/>
            <a:ext cx="4430652" cy="59911"/>
            <a:chOff x="1139655" y="5037582"/>
            <a:chExt cx="4430652" cy="145181"/>
          </a:xfrm>
        </p:grpSpPr>
        <p:cxnSp>
          <p:nvCxnSpPr>
            <p:cNvPr id="24620" name="Straight Connector 24619">
              <a:extLst>
                <a:ext uri="{FF2B5EF4-FFF2-40B4-BE49-F238E27FC236}">
                  <a16:creationId xmlns:a16="http://schemas.microsoft.com/office/drawing/2014/main" id="{54C2B531-BF0B-41A6-BDE4-71FD9633A4ED}"/>
                </a:ext>
              </a:extLst>
            </p:cNvPr>
            <p:cNvCxnSpPr>
              <a:cxnSpLocks/>
            </p:cNvCxnSpPr>
            <p:nvPr/>
          </p:nvCxnSpPr>
          <p:spPr bwMode="auto">
            <a:xfrm>
              <a:off x="113965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1" name="Straight Connector 24620">
              <a:extLst>
                <a:ext uri="{FF2B5EF4-FFF2-40B4-BE49-F238E27FC236}">
                  <a16:creationId xmlns:a16="http://schemas.microsoft.com/office/drawing/2014/main" id="{297B6811-C5D3-D743-6E5E-92A7BDDC8EC1}"/>
                </a:ext>
              </a:extLst>
            </p:cNvPr>
            <p:cNvCxnSpPr>
              <a:cxnSpLocks/>
            </p:cNvCxnSpPr>
            <p:nvPr/>
          </p:nvCxnSpPr>
          <p:spPr bwMode="auto">
            <a:xfrm>
              <a:off x="177260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2" name="Straight Connector 24621">
              <a:extLst>
                <a:ext uri="{FF2B5EF4-FFF2-40B4-BE49-F238E27FC236}">
                  <a16:creationId xmlns:a16="http://schemas.microsoft.com/office/drawing/2014/main" id="{B8B188DC-DC10-7CDF-5CE2-9990E678C899}"/>
                </a:ext>
              </a:extLst>
            </p:cNvPr>
            <p:cNvCxnSpPr>
              <a:cxnSpLocks/>
            </p:cNvCxnSpPr>
            <p:nvPr/>
          </p:nvCxnSpPr>
          <p:spPr bwMode="auto">
            <a:xfrm>
              <a:off x="240555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3" name="Straight Connector 24622">
              <a:extLst>
                <a:ext uri="{FF2B5EF4-FFF2-40B4-BE49-F238E27FC236}">
                  <a16:creationId xmlns:a16="http://schemas.microsoft.com/office/drawing/2014/main" id="{C0ACC39D-1E47-146A-F392-F8CBE8885CA3}"/>
                </a:ext>
              </a:extLst>
            </p:cNvPr>
            <p:cNvCxnSpPr>
              <a:cxnSpLocks/>
            </p:cNvCxnSpPr>
            <p:nvPr/>
          </p:nvCxnSpPr>
          <p:spPr bwMode="auto">
            <a:xfrm>
              <a:off x="303850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4" name="Straight Connector 24623">
              <a:extLst>
                <a:ext uri="{FF2B5EF4-FFF2-40B4-BE49-F238E27FC236}">
                  <a16:creationId xmlns:a16="http://schemas.microsoft.com/office/drawing/2014/main" id="{C928AE17-E94C-A143-F686-970992711459}"/>
                </a:ext>
              </a:extLst>
            </p:cNvPr>
            <p:cNvCxnSpPr>
              <a:cxnSpLocks/>
            </p:cNvCxnSpPr>
            <p:nvPr/>
          </p:nvCxnSpPr>
          <p:spPr bwMode="auto">
            <a:xfrm>
              <a:off x="367145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5" name="Straight Connector 24624">
              <a:extLst>
                <a:ext uri="{FF2B5EF4-FFF2-40B4-BE49-F238E27FC236}">
                  <a16:creationId xmlns:a16="http://schemas.microsoft.com/office/drawing/2014/main" id="{EB4C3DF7-A177-CD91-AFBE-B70CA8356472}"/>
                </a:ext>
              </a:extLst>
            </p:cNvPr>
            <p:cNvCxnSpPr>
              <a:cxnSpLocks/>
            </p:cNvCxnSpPr>
            <p:nvPr/>
          </p:nvCxnSpPr>
          <p:spPr bwMode="auto">
            <a:xfrm>
              <a:off x="430440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6" name="Straight Connector 24625">
              <a:extLst>
                <a:ext uri="{FF2B5EF4-FFF2-40B4-BE49-F238E27FC236}">
                  <a16:creationId xmlns:a16="http://schemas.microsoft.com/office/drawing/2014/main" id="{4D01B923-EB08-54F4-607A-D6928C01D0ED}"/>
                </a:ext>
              </a:extLst>
            </p:cNvPr>
            <p:cNvCxnSpPr>
              <a:cxnSpLocks/>
            </p:cNvCxnSpPr>
            <p:nvPr/>
          </p:nvCxnSpPr>
          <p:spPr bwMode="auto">
            <a:xfrm>
              <a:off x="4937355" y="5037582"/>
              <a:ext cx="0" cy="145181"/>
            </a:xfrm>
            <a:prstGeom prst="line">
              <a:avLst/>
            </a:prstGeom>
            <a:noFill/>
            <a:ln w="28575" cap="flat" cmpd="sng" algn="ctr">
              <a:solidFill>
                <a:srgbClr val="000000"/>
              </a:solidFill>
              <a:prstDash val="solid"/>
              <a:round/>
              <a:headEnd type="none" w="med" len="med"/>
              <a:tailEnd type="none" w="med" len="med"/>
            </a:ln>
            <a:effectLst/>
          </p:spPr>
        </p:cxnSp>
        <p:cxnSp>
          <p:nvCxnSpPr>
            <p:cNvPr id="24627" name="Straight Connector 24626">
              <a:extLst>
                <a:ext uri="{FF2B5EF4-FFF2-40B4-BE49-F238E27FC236}">
                  <a16:creationId xmlns:a16="http://schemas.microsoft.com/office/drawing/2014/main" id="{AB0CDCF9-71E1-59CB-A1EE-2CB0259A1710}"/>
                </a:ext>
              </a:extLst>
            </p:cNvPr>
            <p:cNvCxnSpPr>
              <a:cxnSpLocks/>
            </p:cNvCxnSpPr>
            <p:nvPr/>
          </p:nvCxnSpPr>
          <p:spPr bwMode="auto">
            <a:xfrm>
              <a:off x="5570307" y="5037582"/>
              <a:ext cx="0" cy="145181"/>
            </a:xfrm>
            <a:prstGeom prst="line">
              <a:avLst/>
            </a:prstGeom>
            <a:noFill/>
            <a:ln w="28575" cap="flat" cmpd="sng" algn="ctr">
              <a:solidFill>
                <a:srgbClr val="000000"/>
              </a:solidFill>
              <a:prstDash val="solid"/>
              <a:round/>
              <a:headEnd type="none" w="med" len="med"/>
              <a:tailEnd type="none" w="med" len="med"/>
            </a:ln>
            <a:effectLst/>
          </p:spPr>
        </p:cxnSp>
      </p:grpSp>
      <p:sp>
        <p:nvSpPr>
          <p:cNvPr id="24628" name="TextBox 24627">
            <a:extLst>
              <a:ext uri="{FF2B5EF4-FFF2-40B4-BE49-F238E27FC236}">
                <a16:creationId xmlns:a16="http://schemas.microsoft.com/office/drawing/2014/main" id="{723F91A6-24D5-FA54-381E-0E51624FFAC4}"/>
              </a:ext>
            </a:extLst>
          </p:cNvPr>
          <p:cNvSpPr txBox="1"/>
          <p:nvPr/>
        </p:nvSpPr>
        <p:spPr bwMode="auto">
          <a:xfrm>
            <a:off x="837958" y="4186330"/>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0</a:t>
            </a:r>
          </a:p>
        </p:txBody>
      </p:sp>
      <p:sp>
        <p:nvSpPr>
          <p:cNvPr id="24629" name="TextBox 24628">
            <a:extLst>
              <a:ext uri="{FF2B5EF4-FFF2-40B4-BE49-F238E27FC236}">
                <a16:creationId xmlns:a16="http://schemas.microsoft.com/office/drawing/2014/main" id="{A77A29C8-FD89-C798-44AD-B72E25823F45}"/>
              </a:ext>
            </a:extLst>
          </p:cNvPr>
          <p:cNvSpPr txBox="1"/>
          <p:nvPr/>
        </p:nvSpPr>
        <p:spPr bwMode="auto">
          <a:xfrm>
            <a:off x="688450" y="3668562"/>
            <a:ext cx="4567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20</a:t>
            </a:r>
          </a:p>
        </p:txBody>
      </p:sp>
      <p:sp>
        <p:nvSpPr>
          <p:cNvPr id="24630" name="TextBox 24629">
            <a:extLst>
              <a:ext uri="{FF2B5EF4-FFF2-40B4-BE49-F238E27FC236}">
                <a16:creationId xmlns:a16="http://schemas.microsoft.com/office/drawing/2014/main" id="{16BC78FA-7EF8-F34A-4BD5-BED63ED0E350}"/>
              </a:ext>
            </a:extLst>
          </p:cNvPr>
          <p:cNvSpPr txBox="1"/>
          <p:nvPr/>
        </p:nvSpPr>
        <p:spPr bwMode="auto">
          <a:xfrm>
            <a:off x="688450" y="3150794"/>
            <a:ext cx="4567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40</a:t>
            </a:r>
          </a:p>
        </p:txBody>
      </p:sp>
      <p:sp>
        <p:nvSpPr>
          <p:cNvPr id="24631" name="TextBox 24630">
            <a:extLst>
              <a:ext uri="{FF2B5EF4-FFF2-40B4-BE49-F238E27FC236}">
                <a16:creationId xmlns:a16="http://schemas.microsoft.com/office/drawing/2014/main" id="{E4CF0338-0CCB-8AE0-592F-58E89EC78647}"/>
              </a:ext>
            </a:extLst>
          </p:cNvPr>
          <p:cNvSpPr txBox="1"/>
          <p:nvPr/>
        </p:nvSpPr>
        <p:spPr bwMode="auto">
          <a:xfrm>
            <a:off x="688450" y="2651962"/>
            <a:ext cx="4567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60</a:t>
            </a:r>
          </a:p>
        </p:txBody>
      </p:sp>
      <p:sp>
        <p:nvSpPr>
          <p:cNvPr id="24632" name="TextBox 24631">
            <a:extLst>
              <a:ext uri="{FF2B5EF4-FFF2-40B4-BE49-F238E27FC236}">
                <a16:creationId xmlns:a16="http://schemas.microsoft.com/office/drawing/2014/main" id="{A6E5240A-666E-8E38-5B17-06DB8F48B4A1}"/>
              </a:ext>
            </a:extLst>
          </p:cNvPr>
          <p:cNvSpPr txBox="1"/>
          <p:nvPr/>
        </p:nvSpPr>
        <p:spPr bwMode="auto">
          <a:xfrm>
            <a:off x="688450" y="2145873"/>
            <a:ext cx="4567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80</a:t>
            </a:r>
          </a:p>
        </p:txBody>
      </p:sp>
      <p:sp>
        <p:nvSpPr>
          <p:cNvPr id="24633" name="TextBox 24632">
            <a:extLst>
              <a:ext uri="{FF2B5EF4-FFF2-40B4-BE49-F238E27FC236}">
                <a16:creationId xmlns:a16="http://schemas.microsoft.com/office/drawing/2014/main" id="{B389BC8E-0210-6B4D-78BC-5556C159B29A}"/>
              </a:ext>
            </a:extLst>
          </p:cNvPr>
          <p:cNvSpPr txBox="1"/>
          <p:nvPr/>
        </p:nvSpPr>
        <p:spPr bwMode="auto">
          <a:xfrm>
            <a:off x="641666" y="1631822"/>
            <a:ext cx="5035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100</a:t>
            </a:r>
          </a:p>
        </p:txBody>
      </p:sp>
      <p:sp>
        <p:nvSpPr>
          <p:cNvPr id="24634" name="TextBox 24633">
            <a:extLst>
              <a:ext uri="{FF2B5EF4-FFF2-40B4-BE49-F238E27FC236}">
                <a16:creationId xmlns:a16="http://schemas.microsoft.com/office/drawing/2014/main" id="{2D45813C-8C35-5DB7-0C6B-92CFE8BDAA3E}"/>
              </a:ext>
            </a:extLst>
          </p:cNvPr>
          <p:cNvSpPr txBox="1"/>
          <p:nvPr/>
        </p:nvSpPr>
        <p:spPr bwMode="auto">
          <a:xfrm>
            <a:off x="983528" y="4373508"/>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0</a:t>
            </a:r>
          </a:p>
        </p:txBody>
      </p:sp>
      <p:sp>
        <p:nvSpPr>
          <p:cNvPr id="24635" name="TextBox 24634">
            <a:extLst>
              <a:ext uri="{FF2B5EF4-FFF2-40B4-BE49-F238E27FC236}">
                <a16:creationId xmlns:a16="http://schemas.microsoft.com/office/drawing/2014/main" id="{195EA81E-E1B0-B0B5-3BE1-6E6E734D7EE6}"/>
              </a:ext>
            </a:extLst>
          </p:cNvPr>
          <p:cNvSpPr txBox="1"/>
          <p:nvPr/>
        </p:nvSpPr>
        <p:spPr bwMode="auto">
          <a:xfrm>
            <a:off x="1569350"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dirty="0">
                <a:solidFill>
                  <a:srgbClr val="000000"/>
                </a:solidFill>
                <a:cs typeface="Arial" panose="020B0604020202020204" pitchFamily="34" charset="0"/>
              </a:rPr>
              <a:t>12</a:t>
            </a:r>
          </a:p>
        </p:txBody>
      </p:sp>
      <p:sp>
        <p:nvSpPr>
          <p:cNvPr id="24636" name="TextBox 24635">
            <a:extLst>
              <a:ext uri="{FF2B5EF4-FFF2-40B4-BE49-F238E27FC236}">
                <a16:creationId xmlns:a16="http://schemas.microsoft.com/office/drawing/2014/main" id="{6289DBB8-B189-6EA0-B4F5-EA2CAC5927C5}"/>
              </a:ext>
            </a:extLst>
          </p:cNvPr>
          <p:cNvSpPr txBox="1"/>
          <p:nvPr/>
        </p:nvSpPr>
        <p:spPr bwMode="auto">
          <a:xfrm>
            <a:off x="2196505"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24</a:t>
            </a:r>
          </a:p>
        </p:txBody>
      </p:sp>
      <p:sp>
        <p:nvSpPr>
          <p:cNvPr id="24637" name="TextBox 24636">
            <a:extLst>
              <a:ext uri="{FF2B5EF4-FFF2-40B4-BE49-F238E27FC236}">
                <a16:creationId xmlns:a16="http://schemas.microsoft.com/office/drawing/2014/main" id="{3F3AA85C-3217-6996-593D-45F12B53B463}"/>
              </a:ext>
            </a:extLst>
          </p:cNvPr>
          <p:cNvSpPr txBox="1"/>
          <p:nvPr/>
        </p:nvSpPr>
        <p:spPr bwMode="auto">
          <a:xfrm>
            <a:off x="2829454"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36</a:t>
            </a:r>
          </a:p>
        </p:txBody>
      </p:sp>
      <p:sp>
        <p:nvSpPr>
          <p:cNvPr id="24638" name="TextBox 24637">
            <a:extLst>
              <a:ext uri="{FF2B5EF4-FFF2-40B4-BE49-F238E27FC236}">
                <a16:creationId xmlns:a16="http://schemas.microsoft.com/office/drawing/2014/main" id="{42EC48AF-D501-0667-40E4-CCA7133A5A76}"/>
              </a:ext>
            </a:extLst>
          </p:cNvPr>
          <p:cNvSpPr txBox="1"/>
          <p:nvPr/>
        </p:nvSpPr>
        <p:spPr bwMode="auto">
          <a:xfrm>
            <a:off x="3479134"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48</a:t>
            </a:r>
          </a:p>
        </p:txBody>
      </p:sp>
      <p:sp>
        <p:nvSpPr>
          <p:cNvPr id="24639" name="TextBox 24638">
            <a:extLst>
              <a:ext uri="{FF2B5EF4-FFF2-40B4-BE49-F238E27FC236}">
                <a16:creationId xmlns:a16="http://schemas.microsoft.com/office/drawing/2014/main" id="{97EDFC53-C1E7-96F9-DC3C-551C19B2ED32}"/>
              </a:ext>
            </a:extLst>
          </p:cNvPr>
          <p:cNvSpPr txBox="1"/>
          <p:nvPr/>
        </p:nvSpPr>
        <p:spPr bwMode="auto">
          <a:xfrm>
            <a:off x="4094527"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60</a:t>
            </a:r>
          </a:p>
        </p:txBody>
      </p:sp>
      <p:sp>
        <p:nvSpPr>
          <p:cNvPr id="46080" name="TextBox 46079">
            <a:extLst>
              <a:ext uri="{FF2B5EF4-FFF2-40B4-BE49-F238E27FC236}">
                <a16:creationId xmlns:a16="http://schemas.microsoft.com/office/drawing/2014/main" id="{9AB7E6D7-F8F7-BAC2-CD3E-9EC6D25626A1}"/>
              </a:ext>
            </a:extLst>
          </p:cNvPr>
          <p:cNvSpPr txBox="1"/>
          <p:nvPr/>
        </p:nvSpPr>
        <p:spPr bwMode="auto">
          <a:xfrm>
            <a:off x="4733664"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72</a:t>
            </a:r>
          </a:p>
        </p:txBody>
      </p:sp>
      <p:sp>
        <p:nvSpPr>
          <p:cNvPr id="46081" name="TextBox 46080">
            <a:extLst>
              <a:ext uri="{FF2B5EF4-FFF2-40B4-BE49-F238E27FC236}">
                <a16:creationId xmlns:a16="http://schemas.microsoft.com/office/drawing/2014/main" id="{216FCC5E-C7F2-80DE-4228-79D6BBDAACA2}"/>
              </a:ext>
            </a:extLst>
          </p:cNvPr>
          <p:cNvSpPr txBox="1"/>
          <p:nvPr/>
        </p:nvSpPr>
        <p:spPr bwMode="auto">
          <a:xfrm>
            <a:off x="5362692" y="437350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84</a:t>
            </a:r>
          </a:p>
        </p:txBody>
      </p:sp>
      <p:sp>
        <p:nvSpPr>
          <p:cNvPr id="46082" name="Freeform: Shape 46081">
            <a:extLst>
              <a:ext uri="{FF2B5EF4-FFF2-40B4-BE49-F238E27FC236}">
                <a16:creationId xmlns:a16="http://schemas.microsoft.com/office/drawing/2014/main" id="{239EFBFD-48AD-7FDF-3895-FFD5E35364D7}"/>
              </a:ext>
            </a:extLst>
          </p:cNvPr>
          <p:cNvSpPr/>
          <p:nvPr/>
        </p:nvSpPr>
        <p:spPr bwMode="auto">
          <a:xfrm>
            <a:off x="1139411" y="1794265"/>
            <a:ext cx="4412545" cy="2000956"/>
          </a:xfrm>
          <a:custGeom>
            <a:avLst/>
            <a:gdLst>
              <a:gd name="connsiteX0" fmla="*/ 4412545 w 4412545"/>
              <a:gd name="connsiteY0" fmla="*/ 2000956 h 2000956"/>
              <a:gd name="connsiteX1" fmla="*/ 3706989 w 4412545"/>
              <a:gd name="connsiteY1" fmla="*/ 2000956 h 2000956"/>
              <a:gd name="connsiteX2" fmla="*/ 3706989 w 4412545"/>
              <a:gd name="connsiteY2" fmla="*/ 1852789 h 2000956"/>
              <a:gd name="connsiteX3" fmla="*/ 3691467 w 4412545"/>
              <a:gd name="connsiteY3" fmla="*/ 1852789 h 2000956"/>
              <a:gd name="connsiteX4" fmla="*/ 3691467 w 4412545"/>
              <a:gd name="connsiteY4" fmla="*/ 1718733 h 2000956"/>
              <a:gd name="connsiteX5" fmla="*/ 3371145 w 4412545"/>
              <a:gd name="connsiteY5" fmla="*/ 1718733 h 2000956"/>
              <a:gd name="connsiteX6" fmla="*/ 3371145 w 4412545"/>
              <a:gd name="connsiteY6" fmla="*/ 1594556 h 2000956"/>
              <a:gd name="connsiteX7" fmla="*/ 2921000 w 4412545"/>
              <a:gd name="connsiteY7" fmla="*/ 1594556 h 2000956"/>
              <a:gd name="connsiteX8" fmla="*/ 2921000 w 4412545"/>
              <a:gd name="connsiteY8" fmla="*/ 1487311 h 2000956"/>
              <a:gd name="connsiteX9" fmla="*/ 2908300 w 4412545"/>
              <a:gd name="connsiteY9" fmla="*/ 1487311 h 2000956"/>
              <a:gd name="connsiteX10" fmla="*/ 2908300 w 4412545"/>
              <a:gd name="connsiteY10" fmla="*/ 1384300 h 2000956"/>
              <a:gd name="connsiteX11" fmla="*/ 2880078 w 4412545"/>
              <a:gd name="connsiteY11" fmla="*/ 1384300 h 2000956"/>
              <a:gd name="connsiteX12" fmla="*/ 2880078 w 4412545"/>
              <a:gd name="connsiteY12" fmla="*/ 1281289 h 2000956"/>
              <a:gd name="connsiteX13" fmla="*/ 2575278 w 4412545"/>
              <a:gd name="connsiteY13" fmla="*/ 1281289 h 2000956"/>
              <a:gd name="connsiteX14" fmla="*/ 2575278 w 4412545"/>
              <a:gd name="connsiteY14" fmla="*/ 1169811 h 2000956"/>
              <a:gd name="connsiteX15" fmla="*/ 2472267 w 4412545"/>
              <a:gd name="connsiteY15" fmla="*/ 1169811 h 2000956"/>
              <a:gd name="connsiteX16" fmla="*/ 2472267 w 4412545"/>
              <a:gd name="connsiteY16" fmla="*/ 1068211 h 2000956"/>
              <a:gd name="connsiteX17" fmla="*/ 1955800 w 4412545"/>
              <a:gd name="connsiteY17" fmla="*/ 1068211 h 2000956"/>
              <a:gd name="connsiteX18" fmla="*/ 1955800 w 4412545"/>
              <a:gd name="connsiteY18" fmla="*/ 956733 h 2000956"/>
              <a:gd name="connsiteX19" fmla="*/ 1840089 w 4412545"/>
              <a:gd name="connsiteY19" fmla="*/ 956733 h 2000956"/>
              <a:gd name="connsiteX20" fmla="*/ 1840089 w 4412545"/>
              <a:gd name="connsiteY20" fmla="*/ 855133 h 2000956"/>
              <a:gd name="connsiteX21" fmla="*/ 1521178 w 4412545"/>
              <a:gd name="connsiteY21" fmla="*/ 855133 h 2000956"/>
              <a:gd name="connsiteX22" fmla="*/ 1521178 w 4412545"/>
              <a:gd name="connsiteY22" fmla="*/ 749300 h 2000956"/>
              <a:gd name="connsiteX23" fmla="*/ 1107723 w 4412545"/>
              <a:gd name="connsiteY23" fmla="*/ 749300 h 2000956"/>
              <a:gd name="connsiteX24" fmla="*/ 1107723 w 4412545"/>
              <a:gd name="connsiteY24" fmla="*/ 635000 h 2000956"/>
              <a:gd name="connsiteX25" fmla="*/ 1093612 w 4412545"/>
              <a:gd name="connsiteY25" fmla="*/ 635000 h 2000956"/>
              <a:gd name="connsiteX26" fmla="*/ 1093612 w 4412545"/>
              <a:gd name="connsiteY26" fmla="*/ 530578 h 2000956"/>
              <a:gd name="connsiteX27" fmla="*/ 874889 w 4412545"/>
              <a:gd name="connsiteY27" fmla="*/ 530578 h 2000956"/>
              <a:gd name="connsiteX28" fmla="*/ 874889 w 4412545"/>
              <a:gd name="connsiteY28" fmla="*/ 428978 h 2000956"/>
              <a:gd name="connsiteX29" fmla="*/ 695678 w 4412545"/>
              <a:gd name="connsiteY29" fmla="*/ 428978 h 2000956"/>
              <a:gd name="connsiteX30" fmla="*/ 695678 w 4412545"/>
              <a:gd name="connsiteY30" fmla="*/ 323144 h 2000956"/>
              <a:gd name="connsiteX31" fmla="*/ 469900 w 4412545"/>
              <a:gd name="connsiteY31" fmla="*/ 323144 h 2000956"/>
              <a:gd name="connsiteX32" fmla="*/ 469900 w 4412545"/>
              <a:gd name="connsiteY32" fmla="*/ 217311 h 2000956"/>
              <a:gd name="connsiteX33" fmla="*/ 55034 w 4412545"/>
              <a:gd name="connsiteY33" fmla="*/ 217311 h 2000956"/>
              <a:gd name="connsiteX34" fmla="*/ 55034 w 4412545"/>
              <a:gd name="connsiteY34" fmla="*/ 108656 h 2000956"/>
              <a:gd name="connsiteX35" fmla="*/ 43745 w 4412545"/>
              <a:gd name="connsiteY35" fmla="*/ 108656 h 2000956"/>
              <a:gd name="connsiteX36" fmla="*/ 43745 w 4412545"/>
              <a:gd name="connsiteY36" fmla="*/ 0 h 2000956"/>
              <a:gd name="connsiteX37" fmla="*/ 0 w 4412545"/>
              <a:gd name="connsiteY37" fmla="*/ 0 h 200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12545" h="2000956">
                <a:moveTo>
                  <a:pt x="4412545" y="2000956"/>
                </a:moveTo>
                <a:lnTo>
                  <a:pt x="3706989" y="2000956"/>
                </a:lnTo>
                <a:lnTo>
                  <a:pt x="3706989" y="1852789"/>
                </a:lnTo>
                <a:lnTo>
                  <a:pt x="3691467" y="1852789"/>
                </a:lnTo>
                <a:lnTo>
                  <a:pt x="3691467" y="1718733"/>
                </a:lnTo>
                <a:lnTo>
                  <a:pt x="3371145" y="1718733"/>
                </a:lnTo>
                <a:lnTo>
                  <a:pt x="3371145" y="1594556"/>
                </a:lnTo>
                <a:lnTo>
                  <a:pt x="2921000" y="1594556"/>
                </a:lnTo>
                <a:lnTo>
                  <a:pt x="2921000" y="1487311"/>
                </a:lnTo>
                <a:lnTo>
                  <a:pt x="2908300" y="1487311"/>
                </a:lnTo>
                <a:lnTo>
                  <a:pt x="2908300" y="1384300"/>
                </a:lnTo>
                <a:lnTo>
                  <a:pt x="2880078" y="1384300"/>
                </a:lnTo>
                <a:lnTo>
                  <a:pt x="2880078" y="1281289"/>
                </a:lnTo>
                <a:lnTo>
                  <a:pt x="2575278" y="1281289"/>
                </a:lnTo>
                <a:lnTo>
                  <a:pt x="2575278" y="1169811"/>
                </a:lnTo>
                <a:lnTo>
                  <a:pt x="2472267" y="1169811"/>
                </a:lnTo>
                <a:lnTo>
                  <a:pt x="2472267" y="1068211"/>
                </a:lnTo>
                <a:lnTo>
                  <a:pt x="1955800" y="1068211"/>
                </a:lnTo>
                <a:lnTo>
                  <a:pt x="1955800" y="956733"/>
                </a:lnTo>
                <a:lnTo>
                  <a:pt x="1840089" y="956733"/>
                </a:lnTo>
                <a:lnTo>
                  <a:pt x="1840089" y="855133"/>
                </a:lnTo>
                <a:lnTo>
                  <a:pt x="1521178" y="855133"/>
                </a:lnTo>
                <a:lnTo>
                  <a:pt x="1521178" y="749300"/>
                </a:lnTo>
                <a:lnTo>
                  <a:pt x="1107723" y="749300"/>
                </a:lnTo>
                <a:lnTo>
                  <a:pt x="1107723" y="635000"/>
                </a:lnTo>
                <a:lnTo>
                  <a:pt x="1093612" y="635000"/>
                </a:lnTo>
                <a:lnTo>
                  <a:pt x="1093612" y="530578"/>
                </a:lnTo>
                <a:lnTo>
                  <a:pt x="874889" y="530578"/>
                </a:lnTo>
                <a:lnTo>
                  <a:pt x="874889" y="428978"/>
                </a:lnTo>
                <a:lnTo>
                  <a:pt x="695678" y="428978"/>
                </a:lnTo>
                <a:lnTo>
                  <a:pt x="695678" y="323144"/>
                </a:lnTo>
                <a:lnTo>
                  <a:pt x="469900" y="323144"/>
                </a:lnTo>
                <a:lnTo>
                  <a:pt x="469900" y="217311"/>
                </a:lnTo>
                <a:lnTo>
                  <a:pt x="55034" y="217311"/>
                </a:lnTo>
                <a:lnTo>
                  <a:pt x="55034" y="108656"/>
                </a:lnTo>
                <a:lnTo>
                  <a:pt x="43745" y="108656"/>
                </a:lnTo>
                <a:lnTo>
                  <a:pt x="43745" y="0"/>
                </a:lnTo>
                <a:lnTo>
                  <a:pt x="0" y="0"/>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083" name="Freeform: Shape 46082">
            <a:extLst>
              <a:ext uri="{FF2B5EF4-FFF2-40B4-BE49-F238E27FC236}">
                <a16:creationId xmlns:a16="http://schemas.microsoft.com/office/drawing/2014/main" id="{E54184ED-D245-21CB-4289-5A33BB9DED03}"/>
              </a:ext>
            </a:extLst>
          </p:cNvPr>
          <p:cNvSpPr/>
          <p:nvPr/>
        </p:nvSpPr>
        <p:spPr bwMode="auto">
          <a:xfrm>
            <a:off x="1146467" y="1794265"/>
            <a:ext cx="4542367" cy="1533878"/>
          </a:xfrm>
          <a:custGeom>
            <a:avLst/>
            <a:gdLst>
              <a:gd name="connsiteX0" fmla="*/ 4542367 w 4542367"/>
              <a:gd name="connsiteY0" fmla="*/ 1533878 h 1533878"/>
              <a:gd name="connsiteX1" fmla="*/ 4375856 w 4542367"/>
              <a:gd name="connsiteY1" fmla="*/ 1533878 h 1533878"/>
              <a:gd name="connsiteX2" fmla="*/ 4375856 w 4542367"/>
              <a:gd name="connsiteY2" fmla="*/ 1392767 h 1533878"/>
              <a:gd name="connsiteX3" fmla="*/ 4210756 w 4542367"/>
              <a:gd name="connsiteY3" fmla="*/ 1392767 h 1533878"/>
              <a:gd name="connsiteX4" fmla="*/ 4210756 w 4542367"/>
              <a:gd name="connsiteY4" fmla="*/ 1374422 h 1533878"/>
              <a:gd name="connsiteX5" fmla="*/ 4191000 w 4542367"/>
              <a:gd name="connsiteY5" fmla="*/ 1374422 h 1533878"/>
              <a:gd name="connsiteX6" fmla="*/ 4191000 w 4542367"/>
              <a:gd name="connsiteY6" fmla="*/ 1339144 h 1533878"/>
              <a:gd name="connsiteX7" fmla="*/ 4055533 w 4542367"/>
              <a:gd name="connsiteY7" fmla="*/ 1339144 h 1533878"/>
              <a:gd name="connsiteX8" fmla="*/ 4055533 w 4542367"/>
              <a:gd name="connsiteY8" fmla="*/ 1285522 h 1533878"/>
              <a:gd name="connsiteX9" fmla="*/ 4038600 w 4542367"/>
              <a:gd name="connsiteY9" fmla="*/ 1285522 h 1533878"/>
              <a:gd name="connsiteX10" fmla="*/ 4038600 w 4542367"/>
              <a:gd name="connsiteY10" fmla="*/ 1214967 h 1533878"/>
              <a:gd name="connsiteX11" fmla="*/ 4008967 w 4542367"/>
              <a:gd name="connsiteY11" fmla="*/ 1214967 h 1533878"/>
              <a:gd name="connsiteX12" fmla="*/ 4008967 w 4542367"/>
              <a:gd name="connsiteY12" fmla="*/ 1182511 h 1533878"/>
              <a:gd name="connsiteX13" fmla="*/ 3942644 w 4542367"/>
              <a:gd name="connsiteY13" fmla="*/ 1182511 h 1533878"/>
              <a:gd name="connsiteX14" fmla="*/ 3942644 w 4542367"/>
              <a:gd name="connsiteY14" fmla="*/ 1151467 h 1533878"/>
              <a:gd name="connsiteX15" fmla="*/ 3917244 w 4542367"/>
              <a:gd name="connsiteY15" fmla="*/ 1151467 h 1533878"/>
              <a:gd name="connsiteX16" fmla="*/ 3917244 w 4542367"/>
              <a:gd name="connsiteY16" fmla="*/ 1135944 h 1533878"/>
              <a:gd name="connsiteX17" fmla="*/ 3880556 w 4542367"/>
              <a:gd name="connsiteY17" fmla="*/ 1135944 h 1533878"/>
              <a:gd name="connsiteX18" fmla="*/ 3880556 w 4542367"/>
              <a:gd name="connsiteY18" fmla="*/ 1113367 h 1533878"/>
              <a:gd name="connsiteX19" fmla="*/ 3814233 w 4542367"/>
              <a:gd name="connsiteY19" fmla="*/ 1113367 h 1533878"/>
              <a:gd name="connsiteX20" fmla="*/ 3814233 w 4542367"/>
              <a:gd name="connsiteY20" fmla="*/ 1093611 h 1533878"/>
              <a:gd name="connsiteX21" fmla="*/ 3719689 w 4542367"/>
              <a:gd name="connsiteY21" fmla="*/ 1093611 h 1533878"/>
              <a:gd name="connsiteX22" fmla="*/ 3719689 w 4542367"/>
              <a:gd name="connsiteY22" fmla="*/ 1054100 h 1533878"/>
              <a:gd name="connsiteX23" fmla="*/ 3633611 w 4542367"/>
              <a:gd name="connsiteY23" fmla="*/ 1054100 h 1533878"/>
              <a:gd name="connsiteX24" fmla="*/ 3633611 w 4542367"/>
              <a:gd name="connsiteY24" fmla="*/ 1039989 h 1533878"/>
              <a:gd name="connsiteX25" fmla="*/ 3436056 w 4542367"/>
              <a:gd name="connsiteY25" fmla="*/ 1039989 h 1533878"/>
              <a:gd name="connsiteX26" fmla="*/ 3436056 w 4542367"/>
              <a:gd name="connsiteY26" fmla="*/ 997656 h 1533878"/>
              <a:gd name="connsiteX27" fmla="*/ 3413478 w 4542367"/>
              <a:gd name="connsiteY27" fmla="*/ 997656 h 1533878"/>
              <a:gd name="connsiteX28" fmla="*/ 3413478 w 4542367"/>
              <a:gd name="connsiteY28" fmla="*/ 977900 h 1533878"/>
              <a:gd name="connsiteX29" fmla="*/ 3395133 w 4542367"/>
              <a:gd name="connsiteY29" fmla="*/ 977900 h 1533878"/>
              <a:gd name="connsiteX30" fmla="*/ 3395133 w 4542367"/>
              <a:gd name="connsiteY30" fmla="*/ 956733 h 1533878"/>
              <a:gd name="connsiteX31" fmla="*/ 3369733 w 4542367"/>
              <a:gd name="connsiteY31" fmla="*/ 956733 h 1533878"/>
              <a:gd name="connsiteX32" fmla="*/ 3369733 w 4542367"/>
              <a:gd name="connsiteY32" fmla="*/ 934156 h 1533878"/>
              <a:gd name="connsiteX33" fmla="*/ 3254022 w 4542367"/>
              <a:gd name="connsiteY33" fmla="*/ 934156 h 1533878"/>
              <a:gd name="connsiteX34" fmla="*/ 3254022 w 4542367"/>
              <a:gd name="connsiteY34" fmla="*/ 914400 h 1533878"/>
              <a:gd name="connsiteX35" fmla="*/ 3235678 w 4542367"/>
              <a:gd name="connsiteY35" fmla="*/ 914400 h 1533878"/>
              <a:gd name="connsiteX36" fmla="*/ 3235678 w 4542367"/>
              <a:gd name="connsiteY36" fmla="*/ 901700 h 1533878"/>
              <a:gd name="connsiteX37" fmla="*/ 3141133 w 4542367"/>
              <a:gd name="connsiteY37" fmla="*/ 901700 h 1533878"/>
              <a:gd name="connsiteX38" fmla="*/ 3141133 w 4542367"/>
              <a:gd name="connsiteY38" fmla="*/ 884767 h 1533878"/>
              <a:gd name="connsiteX39" fmla="*/ 3095978 w 4542367"/>
              <a:gd name="connsiteY39" fmla="*/ 884767 h 1533878"/>
              <a:gd name="connsiteX40" fmla="*/ 3095978 w 4542367"/>
              <a:gd name="connsiteY40" fmla="*/ 869244 h 1533878"/>
              <a:gd name="connsiteX41" fmla="*/ 3084689 w 4542367"/>
              <a:gd name="connsiteY41" fmla="*/ 869244 h 1533878"/>
              <a:gd name="connsiteX42" fmla="*/ 3084689 w 4542367"/>
              <a:gd name="connsiteY42" fmla="*/ 839611 h 1533878"/>
              <a:gd name="connsiteX43" fmla="*/ 3042356 w 4542367"/>
              <a:gd name="connsiteY43" fmla="*/ 839611 h 1533878"/>
              <a:gd name="connsiteX44" fmla="*/ 3042356 w 4542367"/>
              <a:gd name="connsiteY44" fmla="*/ 818444 h 1533878"/>
              <a:gd name="connsiteX45" fmla="*/ 3016956 w 4542367"/>
              <a:gd name="connsiteY45" fmla="*/ 818444 h 1533878"/>
              <a:gd name="connsiteX46" fmla="*/ 3016956 w 4542367"/>
              <a:gd name="connsiteY46" fmla="*/ 808567 h 1533878"/>
              <a:gd name="connsiteX47" fmla="*/ 3007078 w 4542367"/>
              <a:gd name="connsiteY47" fmla="*/ 808567 h 1533878"/>
              <a:gd name="connsiteX48" fmla="*/ 3007078 w 4542367"/>
              <a:gd name="connsiteY48" fmla="*/ 781756 h 1533878"/>
              <a:gd name="connsiteX49" fmla="*/ 2977444 w 4542367"/>
              <a:gd name="connsiteY49" fmla="*/ 781756 h 1533878"/>
              <a:gd name="connsiteX50" fmla="*/ 2977444 w 4542367"/>
              <a:gd name="connsiteY50" fmla="*/ 769056 h 1533878"/>
              <a:gd name="connsiteX51" fmla="*/ 2877256 w 4542367"/>
              <a:gd name="connsiteY51" fmla="*/ 769056 h 1533878"/>
              <a:gd name="connsiteX52" fmla="*/ 2877256 w 4542367"/>
              <a:gd name="connsiteY52" fmla="*/ 757767 h 1533878"/>
              <a:gd name="connsiteX53" fmla="*/ 2863144 w 4542367"/>
              <a:gd name="connsiteY53" fmla="*/ 757767 h 1533878"/>
              <a:gd name="connsiteX54" fmla="*/ 2863144 w 4542367"/>
              <a:gd name="connsiteY54" fmla="*/ 740833 h 1533878"/>
              <a:gd name="connsiteX55" fmla="*/ 2841978 w 4542367"/>
              <a:gd name="connsiteY55" fmla="*/ 740833 h 1533878"/>
              <a:gd name="connsiteX56" fmla="*/ 2841978 w 4542367"/>
              <a:gd name="connsiteY56" fmla="*/ 718256 h 1533878"/>
              <a:gd name="connsiteX57" fmla="*/ 2813756 w 4542367"/>
              <a:gd name="connsiteY57" fmla="*/ 718256 h 1533878"/>
              <a:gd name="connsiteX58" fmla="*/ 2813756 w 4542367"/>
              <a:gd name="connsiteY58" fmla="*/ 705556 h 1533878"/>
              <a:gd name="connsiteX59" fmla="*/ 2778478 w 4542367"/>
              <a:gd name="connsiteY59" fmla="*/ 705556 h 1533878"/>
              <a:gd name="connsiteX60" fmla="*/ 2778478 w 4542367"/>
              <a:gd name="connsiteY60" fmla="*/ 691444 h 1533878"/>
              <a:gd name="connsiteX61" fmla="*/ 2746022 w 4542367"/>
              <a:gd name="connsiteY61" fmla="*/ 691444 h 1533878"/>
              <a:gd name="connsiteX62" fmla="*/ 2746022 w 4542367"/>
              <a:gd name="connsiteY62" fmla="*/ 666044 h 1533878"/>
              <a:gd name="connsiteX63" fmla="*/ 2726267 w 4542367"/>
              <a:gd name="connsiteY63" fmla="*/ 666044 h 1533878"/>
              <a:gd name="connsiteX64" fmla="*/ 2726267 w 4542367"/>
              <a:gd name="connsiteY64" fmla="*/ 640644 h 1533878"/>
              <a:gd name="connsiteX65" fmla="*/ 2582333 w 4542367"/>
              <a:gd name="connsiteY65" fmla="*/ 640644 h 1533878"/>
              <a:gd name="connsiteX66" fmla="*/ 2582333 w 4542367"/>
              <a:gd name="connsiteY66" fmla="*/ 618067 h 1533878"/>
              <a:gd name="connsiteX67" fmla="*/ 2540000 w 4542367"/>
              <a:gd name="connsiteY67" fmla="*/ 618067 h 1533878"/>
              <a:gd name="connsiteX68" fmla="*/ 2540000 w 4542367"/>
              <a:gd name="connsiteY68" fmla="*/ 598311 h 1533878"/>
              <a:gd name="connsiteX69" fmla="*/ 2523067 w 4542367"/>
              <a:gd name="connsiteY69" fmla="*/ 598311 h 1533878"/>
              <a:gd name="connsiteX70" fmla="*/ 2523067 w 4542367"/>
              <a:gd name="connsiteY70" fmla="*/ 575733 h 1533878"/>
              <a:gd name="connsiteX71" fmla="*/ 2496256 w 4542367"/>
              <a:gd name="connsiteY71" fmla="*/ 575733 h 1533878"/>
              <a:gd name="connsiteX72" fmla="*/ 2496256 w 4542367"/>
              <a:gd name="connsiteY72" fmla="*/ 557389 h 1533878"/>
              <a:gd name="connsiteX73" fmla="*/ 2470856 w 4542367"/>
              <a:gd name="connsiteY73" fmla="*/ 557389 h 1533878"/>
              <a:gd name="connsiteX74" fmla="*/ 2470856 w 4542367"/>
              <a:gd name="connsiteY74" fmla="*/ 541867 h 1533878"/>
              <a:gd name="connsiteX75" fmla="*/ 2422878 w 4542367"/>
              <a:gd name="connsiteY75" fmla="*/ 541867 h 1533878"/>
              <a:gd name="connsiteX76" fmla="*/ 2422878 w 4542367"/>
              <a:gd name="connsiteY76" fmla="*/ 529167 h 1533878"/>
              <a:gd name="connsiteX77" fmla="*/ 2352322 w 4542367"/>
              <a:gd name="connsiteY77" fmla="*/ 529167 h 1533878"/>
              <a:gd name="connsiteX78" fmla="*/ 2352322 w 4542367"/>
              <a:gd name="connsiteY78" fmla="*/ 506589 h 1533878"/>
              <a:gd name="connsiteX79" fmla="*/ 2325511 w 4542367"/>
              <a:gd name="connsiteY79" fmla="*/ 506589 h 1533878"/>
              <a:gd name="connsiteX80" fmla="*/ 2325511 w 4542367"/>
              <a:gd name="connsiteY80" fmla="*/ 493889 h 1533878"/>
              <a:gd name="connsiteX81" fmla="*/ 2159000 w 4542367"/>
              <a:gd name="connsiteY81" fmla="*/ 493889 h 1533878"/>
              <a:gd name="connsiteX82" fmla="*/ 2159000 w 4542367"/>
              <a:gd name="connsiteY82" fmla="*/ 460022 h 1533878"/>
              <a:gd name="connsiteX83" fmla="*/ 2147711 w 4542367"/>
              <a:gd name="connsiteY83" fmla="*/ 460022 h 1533878"/>
              <a:gd name="connsiteX84" fmla="*/ 2147711 w 4542367"/>
              <a:gd name="connsiteY84" fmla="*/ 443089 h 1533878"/>
              <a:gd name="connsiteX85" fmla="*/ 2106789 w 4542367"/>
              <a:gd name="connsiteY85" fmla="*/ 443089 h 1533878"/>
              <a:gd name="connsiteX86" fmla="*/ 2106789 w 4542367"/>
              <a:gd name="connsiteY86" fmla="*/ 409222 h 1533878"/>
              <a:gd name="connsiteX87" fmla="*/ 2087033 w 4542367"/>
              <a:gd name="connsiteY87" fmla="*/ 409222 h 1533878"/>
              <a:gd name="connsiteX88" fmla="*/ 2087033 w 4542367"/>
              <a:gd name="connsiteY88" fmla="*/ 400756 h 1533878"/>
              <a:gd name="connsiteX89" fmla="*/ 1943100 w 4542367"/>
              <a:gd name="connsiteY89" fmla="*/ 400756 h 1533878"/>
              <a:gd name="connsiteX90" fmla="*/ 1943100 w 4542367"/>
              <a:gd name="connsiteY90" fmla="*/ 383822 h 1533878"/>
              <a:gd name="connsiteX91" fmla="*/ 1803400 w 4542367"/>
              <a:gd name="connsiteY91" fmla="*/ 383822 h 1533878"/>
              <a:gd name="connsiteX92" fmla="*/ 1803400 w 4542367"/>
              <a:gd name="connsiteY92" fmla="*/ 357011 h 1533878"/>
              <a:gd name="connsiteX93" fmla="*/ 1687689 w 4542367"/>
              <a:gd name="connsiteY93" fmla="*/ 357011 h 1533878"/>
              <a:gd name="connsiteX94" fmla="*/ 1687689 w 4542367"/>
              <a:gd name="connsiteY94" fmla="*/ 342900 h 1533878"/>
              <a:gd name="connsiteX95" fmla="*/ 1619956 w 4542367"/>
              <a:gd name="connsiteY95" fmla="*/ 342900 h 1533878"/>
              <a:gd name="connsiteX96" fmla="*/ 1619956 w 4542367"/>
              <a:gd name="connsiteY96" fmla="*/ 318911 h 1533878"/>
              <a:gd name="connsiteX97" fmla="*/ 1604433 w 4542367"/>
              <a:gd name="connsiteY97" fmla="*/ 318911 h 1533878"/>
              <a:gd name="connsiteX98" fmla="*/ 1604433 w 4542367"/>
              <a:gd name="connsiteY98" fmla="*/ 303389 h 1533878"/>
              <a:gd name="connsiteX99" fmla="*/ 1535289 w 4542367"/>
              <a:gd name="connsiteY99" fmla="*/ 303389 h 1533878"/>
              <a:gd name="connsiteX100" fmla="*/ 1535289 w 4542367"/>
              <a:gd name="connsiteY100" fmla="*/ 273756 h 1533878"/>
              <a:gd name="connsiteX101" fmla="*/ 1491544 w 4542367"/>
              <a:gd name="connsiteY101" fmla="*/ 273756 h 1533878"/>
              <a:gd name="connsiteX102" fmla="*/ 1491544 w 4542367"/>
              <a:gd name="connsiteY102" fmla="*/ 265289 h 1533878"/>
              <a:gd name="connsiteX103" fmla="*/ 1391356 w 4542367"/>
              <a:gd name="connsiteY103" fmla="*/ 265289 h 1533878"/>
              <a:gd name="connsiteX104" fmla="*/ 1391356 w 4542367"/>
              <a:gd name="connsiteY104" fmla="*/ 246944 h 1533878"/>
              <a:gd name="connsiteX105" fmla="*/ 1360311 w 4542367"/>
              <a:gd name="connsiteY105" fmla="*/ 246944 h 1533878"/>
              <a:gd name="connsiteX106" fmla="*/ 1360311 w 4542367"/>
              <a:gd name="connsiteY106" fmla="*/ 234244 h 1533878"/>
              <a:gd name="connsiteX107" fmla="*/ 1238956 w 4542367"/>
              <a:gd name="connsiteY107" fmla="*/ 234244 h 1533878"/>
              <a:gd name="connsiteX108" fmla="*/ 1238956 w 4542367"/>
              <a:gd name="connsiteY108" fmla="*/ 221544 h 1533878"/>
              <a:gd name="connsiteX109" fmla="*/ 1144411 w 4542367"/>
              <a:gd name="connsiteY109" fmla="*/ 221544 h 1533878"/>
              <a:gd name="connsiteX110" fmla="*/ 1144411 w 4542367"/>
              <a:gd name="connsiteY110" fmla="*/ 208844 h 1533878"/>
              <a:gd name="connsiteX111" fmla="*/ 1020233 w 4542367"/>
              <a:gd name="connsiteY111" fmla="*/ 208844 h 1533878"/>
              <a:gd name="connsiteX112" fmla="*/ 1020233 w 4542367"/>
              <a:gd name="connsiteY112" fmla="*/ 177800 h 1533878"/>
              <a:gd name="connsiteX113" fmla="*/ 891822 w 4542367"/>
              <a:gd name="connsiteY113" fmla="*/ 177800 h 1533878"/>
              <a:gd name="connsiteX114" fmla="*/ 891822 w 4542367"/>
              <a:gd name="connsiteY114" fmla="*/ 146756 h 1533878"/>
              <a:gd name="connsiteX115" fmla="*/ 774700 w 4542367"/>
              <a:gd name="connsiteY115" fmla="*/ 146756 h 1533878"/>
              <a:gd name="connsiteX116" fmla="*/ 774700 w 4542367"/>
              <a:gd name="connsiteY116" fmla="*/ 127000 h 1533878"/>
              <a:gd name="connsiteX117" fmla="*/ 743656 w 4542367"/>
              <a:gd name="connsiteY117" fmla="*/ 127000 h 1533878"/>
              <a:gd name="connsiteX118" fmla="*/ 743656 w 4542367"/>
              <a:gd name="connsiteY118" fmla="*/ 105833 h 1533878"/>
              <a:gd name="connsiteX119" fmla="*/ 565856 w 4542367"/>
              <a:gd name="connsiteY119" fmla="*/ 105833 h 1533878"/>
              <a:gd name="connsiteX120" fmla="*/ 565856 w 4542367"/>
              <a:gd name="connsiteY120" fmla="*/ 90311 h 1533878"/>
              <a:gd name="connsiteX121" fmla="*/ 309033 w 4542367"/>
              <a:gd name="connsiteY121" fmla="*/ 90311 h 1533878"/>
              <a:gd name="connsiteX122" fmla="*/ 309033 w 4542367"/>
              <a:gd name="connsiteY122" fmla="*/ 79022 h 1533878"/>
              <a:gd name="connsiteX123" fmla="*/ 258233 w 4542367"/>
              <a:gd name="connsiteY123" fmla="*/ 79022 h 1533878"/>
              <a:gd name="connsiteX124" fmla="*/ 258233 w 4542367"/>
              <a:gd name="connsiteY124" fmla="*/ 40922 h 1533878"/>
              <a:gd name="connsiteX125" fmla="*/ 189089 w 4542367"/>
              <a:gd name="connsiteY125" fmla="*/ 40922 h 1533878"/>
              <a:gd name="connsiteX126" fmla="*/ 189089 w 4542367"/>
              <a:gd name="connsiteY126" fmla="*/ 26811 h 1533878"/>
              <a:gd name="connsiteX127" fmla="*/ 90311 w 4542367"/>
              <a:gd name="connsiteY127" fmla="*/ 26811 h 1533878"/>
              <a:gd name="connsiteX128" fmla="*/ 90311 w 4542367"/>
              <a:gd name="connsiteY128" fmla="*/ 8467 h 1533878"/>
              <a:gd name="connsiteX129" fmla="*/ 62089 w 4542367"/>
              <a:gd name="connsiteY129" fmla="*/ 8467 h 1533878"/>
              <a:gd name="connsiteX130" fmla="*/ 62089 w 4542367"/>
              <a:gd name="connsiteY130" fmla="*/ 0 h 1533878"/>
              <a:gd name="connsiteX131" fmla="*/ 0 w 4542367"/>
              <a:gd name="connsiteY131" fmla="*/ 0 h 153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4542367" h="1533878">
                <a:moveTo>
                  <a:pt x="4542367" y="1533878"/>
                </a:moveTo>
                <a:lnTo>
                  <a:pt x="4375856" y="1533878"/>
                </a:lnTo>
                <a:lnTo>
                  <a:pt x="4375856" y="1392767"/>
                </a:lnTo>
                <a:lnTo>
                  <a:pt x="4210756" y="1392767"/>
                </a:lnTo>
                <a:lnTo>
                  <a:pt x="4210756" y="1374422"/>
                </a:lnTo>
                <a:lnTo>
                  <a:pt x="4191000" y="1374422"/>
                </a:lnTo>
                <a:lnTo>
                  <a:pt x="4191000" y="1339144"/>
                </a:lnTo>
                <a:lnTo>
                  <a:pt x="4055533" y="1339144"/>
                </a:lnTo>
                <a:lnTo>
                  <a:pt x="4055533" y="1285522"/>
                </a:lnTo>
                <a:lnTo>
                  <a:pt x="4038600" y="1285522"/>
                </a:lnTo>
                <a:lnTo>
                  <a:pt x="4038600" y="1214967"/>
                </a:lnTo>
                <a:lnTo>
                  <a:pt x="4008967" y="1214967"/>
                </a:lnTo>
                <a:lnTo>
                  <a:pt x="4008967" y="1182511"/>
                </a:lnTo>
                <a:lnTo>
                  <a:pt x="3942644" y="1182511"/>
                </a:lnTo>
                <a:lnTo>
                  <a:pt x="3942644" y="1151467"/>
                </a:lnTo>
                <a:lnTo>
                  <a:pt x="3917244" y="1151467"/>
                </a:lnTo>
                <a:lnTo>
                  <a:pt x="3917244" y="1135944"/>
                </a:lnTo>
                <a:lnTo>
                  <a:pt x="3880556" y="1135944"/>
                </a:lnTo>
                <a:lnTo>
                  <a:pt x="3880556" y="1113367"/>
                </a:lnTo>
                <a:lnTo>
                  <a:pt x="3814233" y="1113367"/>
                </a:lnTo>
                <a:lnTo>
                  <a:pt x="3814233" y="1093611"/>
                </a:lnTo>
                <a:lnTo>
                  <a:pt x="3719689" y="1093611"/>
                </a:lnTo>
                <a:lnTo>
                  <a:pt x="3719689" y="1054100"/>
                </a:lnTo>
                <a:lnTo>
                  <a:pt x="3633611" y="1054100"/>
                </a:lnTo>
                <a:lnTo>
                  <a:pt x="3633611" y="1039989"/>
                </a:lnTo>
                <a:lnTo>
                  <a:pt x="3436056" y="1039989"/>
                </a:lnTo>
                <a:lnTo>
                  <a:pt x="3436056" y="997656"/>
                </a:lnTo>
                <a:lnTo>
                  <a:pt x="3413478" y="997656"/>
                </a:lnTo>
                <a:lnTo>
                  <a:pt x="3413478" y="977900"/>
                </a:lnTo>
                <a:lnTo>
                  <a:pt x="3395133" y="977900"/>
                </a:lnTo>
                <a:lnTo>
                  <a:pt x="3395133" y="956733"/>
                </a:lnTo>
                <a:lnTo>
                  <a:pt x="3369733" y="956733"/>
                </a:lnTo>
                <a:lnTo>
                  <a:pt x="3369733" y="934156"/>
                </a:lnTo>
                <a:lnTo>
                  <a:pt x="3254022" y="934156"/>
                </a:lnTo>
                <a:lnTo>
                  <a:pt x="3254022" y="914400"/>
                </a:lnTo>
                <a:lnTo>
                  <a:pt x="3235678" y="914400"/>
                </a:lnTo>
                <a:lnTo>
                  <a:pt x="3235678" y="901700"/>
                </a:lnTo>
                <a:lnTo>
                  <a:pt x="3141133" y="901700"/>
                </a:lnTo>
                <a:lnTo>
                  <a:pt x="3141133" y="884767"/>
                </a:lnTo>
                <a:lnTo>
                  <a:pt x="3095978" y="884767"/>
                </a:lnTo>
                <a:lnTo>
                  <a:pt x="3095978" y="869244"/>
                </a:lnTo>
                <a:lnTo>
                  <a:pt x="3084689" y="869244"/>
                </a:lnTo>
                <a:lnTo>
                  <a:pt x="3084689" y="839611"/>
                </a:lnTo>
                <a:lnTo>
                  <a:pt x="3042356" y="839611"/>
                </a:lnTo>
                <a:lnTo>
                  <a:pt x="3042356" y="818444"/>
                </a:lnTo>
                <a:lnTo>
                  <a:pt x="3016956" y="818444"/>
                </a:lnTo>
                <a:lnTo>
                  <a:pt x="3016956" y="808567"/>
                </a:lnTo>
                <a:lnTo>
                  <a:pt x="3007078" y="808567"/>
                </a:lnTo>
                <a:lnTo>
                  <a:pt x="3007078" y="781756"/>
                </a:lnTo>
                <a:lnTo>
                  <a:pt x="2977444" y="781756"/>
                </a:lnTo>
                <a:lnTo>
                  <a:pt x="2977444" y="769056"/>
                </a:lnTo>
                <a:lnTo>
                  <a:pt x="2877256" y="769056"/>
                </a:lnTo>
                <a:lnTo>
                  <a:pt x="2877256" y="757767"/>
                </a:lnTo>
                <a:lnTo>
                  <a:pt x="2863144" y="757767"/>
                </a:lnTo>
                <a:lnTo>
                  <a:pt x="2863144" y="740833"/>
                </a:lnTo>
                <a:lnTo>
                  <a:pt x="2841978" y="740833"/>
                </a:lnTo>
                <a:lnTo>
                  <a:pt x="2841978" y="718256"/>
                </a:lnTo>
                <a:lnTo>
                  <a:pt x="2813756" y="718256"/>
                </a:lnTo>
                <a:lnTo>
                  <a:pt x="2813756" y="705556"/>
                </a:lnTo>
                <a:lnTo>
                  <a:pt x="2778478" y="705556"/>
                </a:lnTo>
                <a:lnTo>
                  <a:pt x="2778478" y="691444"/>
                </a:lnTo>
                <a:lnTo>
                  <a:pt x="2746022" y="691444"/>
                </a:lnTo>
                <a:lnTo>
                  <a:pt x="2746022" y="666044"/>
                </a:lnTo>
                <a:lnTo>
                  <a:pt x="2726267" y="666044"/>
                </a:lnTo>
                <a:lnTo>
                  <a:pt x="2726267" y="640644"/>
                </a:lnTo>
                <a:lnTo>
                  <a:pt x="2582333" y="640644"/>
                </a:lnTo>
                <a:lnTo>
                  <a:pt x="2582333" y="618067"/>
                </a:lnTo>
                <a:lnTo>
                  <a:pt x="2540000" y="618067"/>
                </a:lnTo>
                <a:lnTo>
                  <a:pt x="2540000" y="598311"/>
                </a:lnTo>
                <a:lnTo>
                  <a:pt x="2523067" y="598311"/>
                </a:lnTo>
                <a:lnTo>
                  <a:pt x="2523067" y="575733"/>
                </a:lnTo>
                <a:lnTo>
                  <a:pt x="2496256" y="575733"/>
                </a:lnTo>
                <a:lnTo>
                  <a:pt x="2496256" y="557389"/>
                </a:lnTo>
                <a:lnTo>
                  <a:pt x="2470856" y="557389"/>
                </a:lnTo>
                <a:lnTo>
                  <a:pt x="2470856" y="541867"/>
                </a:lnTo>
                <a:lnTo>
                  <a:pt x="2422878" y="541867"/>
                </a:lnTo>
                <a:lnTo>
                  <a:pt x="2422878" y="529167"/>
                </a:lnTo>
                <a:lnTo>
                  <a:pt x="2352322" y="529167"/>
                </a:lnTo>
                <a:lnTo>
                  <a:pt x="2352322" y="506589"/>
                </a:lnTo>
                <a:lnTo>
                  <a:pt x="2325511" y="506589"/>
                </a:lnTo>
                <a:lnTo>
                  <a:pt x="2325511" y="493889"/>
                </a:lnTo>
                <a:lnTo>
                  <a:pt x="2159000" y="493889"/>
                </a:lnTo>
                <a:lnTo>
                  <a:pt x="2159000" y="460022"/>
                </a:lnTo>
                <a:lnTo>
                  <a:pt x="2147711" y="460022"/>
                </a:lnTo>
                <a:lnTo>
                  <a:pt x="2147711" y="443089"/>
                </a:lnTo>
                <a:lnTo>
                  <a:pt x="2106789" y="443089"/>
                </a:lnTo>
                <a:lnTo>
                  <a:pt x="2106789" y="409222"/>
                </a:lnTo>
                <a:lnTo>
                  <a:pt x="2087033" y="409222"/>
                </a:lnTo>
                <a:lnTo>
                  <a:pt x="2087033" y="400756"/>
                </a:lnTo>
                <a:lnTo>
                  <a:pt x="1943100" y="400756"/>
                </a:lnTo>
                <a:lnTo>
                  <a:pt x="1943100" y="383822"/>
                </a:lnTo>
                <a:lnTo>
                  <a:pt x="1803400" y="383822"/>
                </a:lnTo>
                <a:lnTo>
                  <a:pt x="1803400" y="357011"/>
                </a:lnTo>
                <a:lnTo>
                  <a:pt x="1687689" y="357011"/>
                </a:lnTo>
                <a:lnTo>
                  <a:pt x="1687689" y="342900"/>
                </a:lnTo>
                <a:lnTo>
                  <a:pt x="1619956" y="342900"/>
                </a:lnTo>
                <a:lnTo>
                  <a:pt x="1619956" y="318911"/>
                </a:lnTo>
                <a:lnTo>
                  <a:pt x="1604433" y="318911"/>
                </a:lnTo>
                <a:lnTo>
                  <a:pt x="1604433" y="303389"/>
                </a:lnTo>
                <a:lnTo>
                  <a:pt x="1535289" y="303389"/>
                </a:lnTo>
                <a:lnTo>
                  <a:pt x="1535289" y="273756"/>
                </a:lnTo>
                <a:lnTo>
                  <a:pt x="1491544" y="273756"/>
                </a:lnTo>
                <a:lnTo>
                  <a:pt x="1491544" y="265289"/>
                </a:lnTo>
                <a:lnTo>
                  <a:pt x="1391356" y="265289"/>
                </a:lnTo>
                <a:lnTo>
                  <a:pt x="1391356" y="246944"/>
                </a:lnTo>
                <a:lnTo>
                  <a:pt x="1360311" y="246944"/>
                </a:lnTo>
                <a:lnTo>
                  <a:pt x="1360311" y="234244"/>
                </a:lnTo>
                <a:lnTo>
                  <a:pt x="1238956" y="234244"/>
                </a:lnTo>
                <a:lnTo>
                  <a:pt x="1238956" y="221544"/>
                </a:lnTo>
                <a:lnTo>
                  <a:pt x="1144411" y="221544"/>
                </a:lnTo>
                <a:lnTo>
                  <a:pt x="1144411" y="208844"/>
                </a:lnTo>
                <a:lnTo>
                  <a:pt x="1020233" y="208844"/>
                </a:lnTo>
                <a:lnTo>
                  <a:pt x="1020233" y="177800"/>
                </a:lnTo>
                <a:lnTo>
                  <a:pt x="891822" y="177800"/>
                </a:lnTo>
                <a:lnTo>
                  <a:pt x="891822" y="146756"/>
                </a:lnTo>
                <a:lnTo>
                  <a:pt x="774700" y="146756"/>
                </a:lnTo>
                <a:lnTo>
                  <a:pt x="774700" y="127000"/>
                </a:lnTo>
                <a:lnTo>
                  <a:pt x="743656" y="127000"/>
                </a:lnTo>
                <a:lnTo>
                  <a:pt x="743656" y="105833"/>
                </a:lnTo>
                <a:lnTo>
                  <a:pt x="565856" y="105833"/>
                </a:lnTo>
                <a:lnTo>
                  <a:pt x="565856" y="90311"/>
                </a:lnTo>
                <a:lnTo>
                  <a:pt x="309033" y="90311"/>
                </a:lnTo>
                <a:lnTo>
                  <a:pt x="309033" y="79022"/>
                </a:lnTo>
                <a:lnTo>
                  <a:pt x="258233" y="79022"/>
                </a:lnTo>
                <a:lnTo>
                  <a:pt x="258233" y="40922"/>
                </a:lnTo>
                <a:lnTo>
                  <a:pt x="189089" y="40922"/>
                </a:lnTo>
                <a:lnTo>
                  <a:pt x="189089" y="26811"/>
                </a:lnTo>
                <a:lnTo>
                  <a:pt x="90311" y="26811"/>
                </a:lnTo>
                <a:lnTo>
                  <a:pt x="90311" y="8467"/>
                </a:lnTo>
                <a:lnTo>
                  <a:pt x="62089" y="8467"/>
                </a:lnTo>
                <a:lnTo>
                  <a:pt x="62089"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084" name="Freeform: Shape 46083">
            <a:extLst>
              <a:ext uri="{FF2B5EF4-FFF2-40B4-BE49-F238E27FC236}">
                <a16:creationId xmlns:a16="http://schemas.microsoft.com/office/drawing/2014/main" id="{565EAE04-3635-6E32-7122-14BD0340965B}"/>
              </a:ext>
            </a:extLst>
          </p:cNvPr>
          <p:cNvSpPr/>
          <p:nvPr/>
        </p:nvSpPr>
        <p:spPr bwMode="auto">
          <a:xfrm>
            <a:off x="1143098" y="1793747"/>
            <a:ext cx="4344566" cy="2344316"/>
          </a:xfrm>
          <a:custGeom>
            <a:avLst/>
            <a:gdLst>
              <a:gd name="connsiteX0" fmla="*/ 4344566 w 4344566"/>
              <a:gd name="connsiteY0" fmla="*/ 2344316 h 2344316"/>
              <a:gd name="connsiteX1" fmla="*/ 3998167 w 4344566"/>
              <a:gd name="connsiteY1" fmla="*/ 2344316 h 2344316"/>
              <a:gd name="connsiteX2" fmla="*/ 3998167 w 4344566"/>
              <a:gd name="connsiteY2" fmla="*/ 2132045 h 2344316"/>
              <a:gd name="connsiteX3" fmla="*/ 2735035 w 4344566"/>
              <a:gd name="connsiteY3" fmla="*/ 2132045 h 2344316"/>
              <a:gd name="connsiteX4" fmla="*/ 2735035 w 4344566"/>
              <a:gd name="connsiteY4" fmla="*/ 2023576 h 2344316"/>
              <a:gd name="connsiteX5" fmla="*/ 2185696 w 4344566"/>
              <a:gd name="connsiteY5" fmla="*/ 2023576 h 2344316"/>
              <a:gd name="connsiteX6" fmla="*/ 2185696 w 4344566"/>
              <a:gd name="connsiteY6" fmla="*/ 1912775 h 2344316"/>
              <a:gd name="connsiteX7" fmla="*/ 2169367 w 4344566"/>
              <a:gd name="connsiteY7" fmla="*/ 1912775 h 2344316"/>
              <a:gd name="connsiteX8" fmla="*/ 2169367 w 4344566"/>
              <a:gd name="connsiteY8" fmla="*/ 1815970 h 2344316"/>
              <a:gd name="connsiteX9" fmla="*/ 2140209 w 4344566"/>
              <a:gd name="connsiteY9" fmla="*/ 1815970 h 2344316"/>
              <a:gd name="connsiteX10" fmla="*/ 2140209 w 4344566"/>
              <a:gd name="connsiteY10" fmla="*/ 1704003 h 2344316"/>
              <a:gd name="connsiteX11" fmla="*/ 2072562 w 4344566"/>
              <a:gd name="connsiteY11" fmla="*/ 1704003 h 2344316"/>
              <a:gd name="connsiteX12" fmla="*/ 2072562 w 4344566"/>
              <a:gd name="connsiteY12" fmla="*/ 1595534 h 2344316"/>
              <a:gd name="connsiteX13" fmla="*/ 1279460 w 4344566"/>
              <a:gd name="connsiteY13" fmla="*/ 1595534 h 2344316"/>
              <a:gd name="connsiteX14" fmla="*/ 1279460 w 4344566"/>
              <a:gd name="connsiteY14" fmla="*/ 1492898 h 2344316"/>
              <a:gd name="connsiteX15" fmla="*/ 1221143 w 4344566"/>
              <a:gd name="connsiteY15" fmla="*/ 1492898 h 2344316"/>
              <a:gd name="connsiteX16" fmla="*/ 1221143 w 4344566"/>
              <a:gd name="connsiteY16" fmla="*/ 1389095 h 2344316"/>
              <a:gd name="connsiteX17" fmla="*/ 1137168 w 4344566"/>
              <a:gd name="connsiteY17" fmla="*/ 1389095 h 2344316"/>
              <a:gd name="connsiteX18" fmla="*/ 1137168 w 4344566"/>
              <a:gd name="connsiteY18" fmla="*/ 1278294 h 2344316"/>
              <a:gd name="connsiteX19" fmla="*/ 1032199 w 4344566"/>
              <a:gd name="connsiteY19" fmla="*/ 1278294 h 2344316"/>
              <a:gd name="connsiteX20" fmla="*/ 1032199 w 4344566"/>
              <a:gd name="connsiteY20" fmla="*/ 1174490 h 2344316"/>
              <a:gd name="connsiteX21" fmla="*/ 874745 w 4344566"/>
              <a:gd name="connsiteY21" fmla="*/ 1174490 h 2344316"/>
              <a:gd name="connsiteX22" fmla="*/ 874745 w 4344566"/>
              <a:gd name="connsiteY22" fmla="*/ 1070687 h 2344316"/>
              <a:gd name="connsiteX23" fmla="*/ 860749 w 4344566"/>
              <a:gd name="connsiteY23" fmla="*/ 1070687 h 2344316"/>
              <a:gd name="connsiteX24" fmla="*/ 860749 w 4344566"/>
              <a:gd name="connsiteY24" fmla="*/ 958720 h 2344316"/>
              <a:gd name="connsiteX25" fmla="*/ 822260 w 4344566"/>
              <a:gd name="connsiteY25" fmla="*/ 958720 h 2344316"/>
              <a:gd name="connsiteX26" fmla="*/ 822260 w 4344566"/>
              <a:gd name="connsiteY26" fmla="*/ 854917 h 2344316"/>
              <a:gd name="connsiteX27" fmla="*/ 793102 w 4344566"/>
              <a:gd name="connsiteY27" fmla="*/ 854917 h 2344316"/>
              <a:gd name="connsiteX28" fmla="*/ 793102 w 4344566"/>
              <a:gd name="connsiteY28" fmla="*/ 747615 h 2344316"/>
              <a:gd name="connsiteX29" fmla="*/ 783771 w 4344566"/>
              <a:gd name="connsiteY29" fmla="*/ 747615 h 2344316"/>
              <a:gd name="connsiteX30" fmla="*/ 783771 w 4344566"/>
              <a:gd name="connsiteY30" fmla="*/ 640313 h 2344316"/>
              <a:gd name="connsiteX31" fmla="*/ 755779 w 4344566"/>
              <a:gd name="connsiteY31" fmla="*/ 640313 h 2344316"/>
              <a:gd name="connsiteX32" fmla="*/ 755779 w 4344566"/>
              <a:gd name="connsiteY32" fmla="*/ 534177 h 2344316"/>
              <a:gd name="connsiteX33" fmla="*/ 360395 w 4344566"/>
              <a:gd name="connsiteY33" fmla="*/ 534177 h 2344316"/>
              <a:gd name="connsiteX34" fmla="*/ 360395 w 4344566"/>
              <a:gd name="connsiteY34" fmla="*/ 429208 h 2344316"/>
              <a:gd name="connsiteX35" fmla="*/ 295080 w 4344566"/>
              <a:gd name="connsiteY35" fmla="*/ 429208 h 2344316"/>
              <a:gd name="connsiteX36" fmla="*/ 295080 w 4344566"/>
              <a:gd name="connsiteY36" fmla="*/ 316074 h 2344316"/>
              <a:gd name="connsiteX37" fmla="*/ 289249 w 4344566"/>
              <a:gd name="connsiteY37" fmla="*/ 316074 h 2344316"/>
              <a:gd name="connsiteX38" fmla="*/ 289249 w 4344566"/>
              <a:gd name="connsiteY38" fmla="*/ 215770 h 2344316"/>
              <a:gd name="connsiteX39" fmla="*/ 146957 w 4344566"/>
              <a:gd name="connsiteY39" fmla="*/ 215770 h 2344316"/>
              <a:gd name="connsiteX40" fmla="*/ 146957 w 4344566"/>
              <a:gd name="connsiteY40" fmla="*/ 110801 h 2344316"/>
              <a:gd name="connsiteX41" fmla="*/ 22160 w 4344566"/>
              <a:gd name="connsiteY41" fmla="*/ 110801 h 2344316"/>
              <a:gd name="connsiteX42" fmla="*/ 22160 w 4344566"/>
              <a:gd name="connsiteY42" fmla="*/ 0 h 2344316"/>
              <a:gd name="connsiteX43" fmla="*/ 0 w 4344566"/>
              <a:gd name="connsiteY43" fmla="*/ 0 h 234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44566" h="2344316">
                <a:moveTo>
                  <a:pt x="4344566" y="2344316"/>
                </a:moveTo>
                <a:lnTo>
                  <a:pt x="3998167" y="2344316"/>
                </a:lnTo>
                <a:lnTo>
                  <a:pt x="3998167" y="2132045"/>
                </a:lnTo>
                <a:lnTo>
                  <a:pt x="2735035" y="2132045"/>
                </a:lnTo>
                <a:lnTo>
                  <a:pt x="2735035" y="2023576"/>
                </a:lnTo>
                <a:lnTo>
                  <a:pt x="2185696" y="2023576"/>
                </a:lnTo>
                <a:lnTo>
                  <a:pt x="2185696" y="1912775"/>
                </a:lnTo>
                <a:lnTo>
                  <a:pt x="2169367" y="1912775"/>
                </a:lnTo>
                <a:lnTo>
                  <a:pt x="2169367" y="1815970"/>
                </a:lnTo>
                <a:lnTo>
                  <a:pt x="2140209" y="1815970"/>
                </a:lnTo>
                <a:lnTo>
                  <a:pt x="2140209" y="1704003"/>
                </a:lnTo>
                <a:lnTo>
                  <a:pt x="2072562" y="1704003"/>
                </a:lnTo>
                <a:lnTo>
                  <a:pt x="2072562" y="1595534"/>
                </a:lnTo>
                <a:lnTo>
                  <a:pt x="1279460" y="1595534"/>
                </a:lnTo>
                <a:lnTo>
                  <a:pt x="1279460" y="1492898"/>
                </a:lnTo>
                <a:lnTo>
                  <a:pt x="1221143" y="1492898"/>
                </a:lnTo>
                <a:lnTo>
                  <a:pt x="1221143" y="1389095"/>
                </a:lnTo>
                <a:lnTo>
                  <a:pt x="1137168" y="1389095"/>
                </a:lnTo>
                <a:lnTo>
                  <a:pt x="1137168" y="1278294"/>
                </a:lnTo>
                <a:lnTo>
                  <a:pt x="1032199" y="1278294"/>
                </a:lnTo>
                <a:lnTo>
                  <a:pt x="1032199" y="1174490"/>
                </a:lnTo>
                <a:lnTo>
                  <a:pt x="874745" y="1174490"/>
                </a:lnTo>
                <a:lnTo>
                  <a:pt x="874745" y="1070687"/>
                </a:lnTo>
                <a:lnTo>
                  <a:pt x="860749" y="1070687"/>
                </a:lnTo>
                <a:lnTo>
                  <a:pt x="860749" y="958720"/>
                </a:lnTo>
                <a:lnTo>
                  <a:pt x="822260" y="958720"/>
                </a:lnTo>
                <a:lnTo>
                  <a:pt x="822260" y="854917"/>
                </a:lnTo>
                <a:lnTo>
                  <a:pt x="793102" y="854917"/>
                </a:lnTo>
                <a:lnTo>
                  <a:pt x="793102" y="747615"/>
                </a:lnTo>
                <a:lnTo>
                  <a:pt x="783771" y="747615"/>
                </a:lnTo>
                <a:lnTo>
                  <a:pt x="783771" y="640313"/>
                </a:lnTo>
                <a:lnTo>
                  <a:pt x="755779" y="640313"/>
                </a:lnTo>
                <a:lnTo>
                  <a:pt x="755779" y="534177"/>
                </a:lnTo>
                <a:lnTo>
                  <a:pt x="360395" y="534177"/>
                </a:lnTo>
                <a:lnTo>
                  <a:pt x="360395" y="429208"/>
                </a:lnTo>
                <a:lnTo>
                  <a:pt x="295080" y="429208"/>
                </a:lnTo>
                <a:lnTo>
                  <a:pt x="295080" y="316074"/>
                </a:lnTo>
                <a:lnTo>
                  <a:pt x="289249" y="316074"/>
                </a:lnTo>
                <a:lnTo>
                  <a:pt x="289249" y="215770"/>
                </a:lnTo>
                <a:lnTo>
                  <a:pt x="146957" y="215770"/>
                </a:lnTo>
                <a:lnTo>
                  <a:pt x="146957" y="110801"/>
                </a:lnTo>
                <a:lnTo>
                  <a:pt x="22160" y="110801"/>
                </a:lnTo>
                <a:lnTo>
                  <a:pt x="22160" y="0"/>
                </a:lnTo>
                <a:lnTo>
                  <a:pt x="0" y="0"/>
                </a:lnTo>
              </a:path>
            </a:pathLst>
          </a:custGeom>
          <a:noFill/>
          <a:ln w="28575">
            <a:solidFill>
              <a:schemeClr val="bg1">
                <a:lumMod val="50000"/>
              </a:schemeClr>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085" name="Freeform: Shape 46084">
            <a:extLst>
              <a:ext uri="{FF2B5EF4-FFF2-40B4-BE49-F238E27FC236}">
                <a16:creationId xmlns:a16="http://schemas.microsoft.com/office/drawing/2014/main" id="{68079B07-770C-D5F8-D598-8BC011101240}"/>
              </a:ext>
            </a:extLst>
          </p:cNvPr>
          <p:cNvSpPr/>
          <p:nvPr/>
        </p:nvSpPr>
        <p:spPr bwMode="auto">
          <a:xfrm>
            <a:off x="1143098" y="1794913"/>
            <a:ext cx="4509018" cy="2160037"/>
          </a:xfrm>
          <a:custGeom>
            <a:avLst/>
            <a:gdLst>
              <a:gd name="connsiteX0" fmla="*/ 4509018 w 4509018"/>
              <a:gd name="connsiteY0" fmla="*/ 2160037 h 2160037"/>
              <a:gd name="connsiteX1" fmla="*/ 4355063 w 4509018"/>
              <a:gd name="connsiteY1" fmla="*/ 2160037 h 2160037"/>
              <a:gd name="connsiteX2" fmla="*/ 4355063 w 4509018"/>
              <a:gd name="connsiteY2" fmla="*/ 2094722 h 2160037"/>
              <a:gd name="connsiteX3" fmla="*/ 4215104 w 4509018"/>
              <a:gd name="connsiteY3" fmla="*/ 2094722 h 2160037"/>
              <a:gd name="connsiteX4" fmla="*/ 4215104 w 4509018"/>
              <a:gd name="connsiteY4" fmla="*/ 2055067 h 2160037"/>
              <a:gd name="connsiteX5" fmla="*/ 4115966 w 4509018"/>
              <a:gd name="connsiteY5" fmla="*/ 2055067 h 2160037"/>
              <a:gd name="connsiteX6" fmla="*/ 4115966 w 4509018"/>
              <a:gd name="connsiteY6" fmla="*/ 2023576 h 2160037"/>
              <a:gd name="connsiteX7" fmla="*/ 4021493 w 4509018"/>
              <a:gd name="connsiteY7" fmla="*/ 2023576 h 2160037"/>
              <a:gd name="connsiteX8" fmla="*/ 4021493 w 4509018"/>
              <a:gd name="connsiteY8" fmla="*/ 1971092 h 2160037"/>
              <a:gd name="connsiteX9" fmla="*/ 3913025 w 4509018"/>
              <a:gd name="connsiteY9" fmla="*/ 1971092 h 2160037"/>
              <a:gd name="connsiteX10" fmla="*/ 3913025 w 4509018"/>
              <a:gd name="connsiteY10" fmla="*/ 1958262 h 2160037"/>
              <a:gd name="connsiteX11" fmla="*/ 3753238 w 4509018"/>
              <a:gd name="connsiteY11" fmla="*/ 1958262 h 2160037"/>
              <a:gd name="connsiteX12" fmla="*/ 3753238 w 4509018"/>
              <a:gd name="connsiteY12" fmla="*/ 1920940 h 2160037"/>
              <a:gd name="connsiteX13" fmla="*/ 3696088 w 4509018"/>
              <a:gd name="connsiteY13" fmla="*/ 1920940 h 2160037"/>
              <a:gd name="connsiteX14" fmla="*/ 3696088 w 4509018"/>
              <a:gd name="connsiteY14" fmla="*/ 1908110 h 2160037"/>
              <a:gd name="connsiteX15" fmla="*/ 3634273 w 4509018"/>
              <a:gd name="connsiteY15" fmla="*/ 1908110 h 2160037"/>
              <a:gd name="connsiteX16" fmla="*/ 3634273 w 4509018"/>
              <a:gd name="connsiteY16" fmla="*/ 1877786 h 2160037"/>
              <a:gd name="connsiteX17" fmla="*/ 3401008 w 4509018"/>
              <a:gd name="connsiteY17" fmla="*/ 1877786 h 2160037"/>
              <a:gd name="connsiteX18" fmla="*/ 3401008 w 4509018"/>
              <a:gd name="connsiteY18" fmla="*/ 1849794 h 2160037"/>
              <a:gd name="connsiteX19" fmla="*/ 3293706 w 4509018"/>
              <a:gd name="connsiteY19" fmla="*/ 1849794 h 2160037"/>
              <a:gd name="connsiteX20" fmla="*/ 3293706 w 4509018"/>
              <a:gd name="connsiteY20" fmla="*/ 1836964 h 2160037"/>
              <a:gd name="connsiteX21" fmla="*/ 3266880 w 4509018"/>
              <a:gd name="connsiteY21" fmla="*/ 1836964 h 2160037"/>
              <a:gd name="connsiteX22" fmla="*/ 3266880 w 4509018"/>
              <a:gd name="connsiteY22" fmla="*/ 1819469 h 2160037"/>
              <a:gd name="connsiteX23" fmla="*/ 3213229 w 4509018"/>
              <a:gd name="connsiteY23" fmla="*/ 1819469 h 2160037"/>
              <a:gd name="connsiteX24" fmla="*/ 3213229 w 4509018"/>
              <a:gd name="connsiteY24" fmla="*/ 1805473 h 2160037"/>
              <a:gd name="connsiteX25" fmla="*/ 3149081 w 4509018"/>
              <a:gd name="connsiteY25" fmla="*/ 1805473 h 2160037"/>
              <a:gd name="connsiteX26" fmla="*/ 3149081 w 4509018"/>
              <a:gd name="connsiteY26" fmla="*/ 1784480 h 2160037"/>
              <a:gd name="connsiteX27" fmla="*/ 3103595 w 4509018"/>
              <a:gd name="connsiteY27" fmla="*/ 1784480 h 2160037"/>
              <a:gd name="connsiteX28" fmla="*/ 3103595 w 4509018"/>
              <a:gd name="connsiteY28" fmla="*/ 1766985 h 2160037"/>
              <a:gd name="connsiteX29" fmla="*/ 3087266 w 4509018"/>
              <a:gd name="connsiteY29" fmla="*/ 1766985 h 2160037"/>
              <a:gd name="connsiteX30" fmla="*/ 3087266 w 4509018"/>
              <a:gd name="connsiteY30" fmla="*/ 1743658 h 2160037"/>
              <a:gd name="connsiteX31" fmla="*/ 3020785 w 4509018"/>
              <a:gd name="connsiteY31" fmla="*/ 1743658 h 2160037"/>
              <a:gd name="connsiteX32" fmla="*/ 3020785 w 4509018"/>
              <a:gd name="connsiteY32" fmla="*/ 1723831 h 2160037"/>
              <a:gd name="connsiteX33" fmla="*/ 2970633 w 4509018"/>
              <a:gd name="connsiteY33" fmla="*/ 1723831 h 2160037"/>
              <a:gd name="connsiteX34" fmla="*/ 2970633 w 4509018"/>
              <a:gd name="connsiteY34" fmla="*/ 1704003 h 2160037"/>
              <a:gd name="connsiteX35" fmla="*/ 2838838 w 4509018"/>
              <a:gd name="connsiteY35" fmla="*/ 1704003 h 2160037"/>
              <a:gd name="connsiteX36" fmla="*/ 2838838 w 4509018"/>
              <a:gd name="connsiteY36" fmla="*/ 1690007 h 2160037"/>
              <a:gd name="connsiteX37" fmla="*/ 2823676 w 4509018"/>
              <a:gd name="connsiteY37" fmla="*/ 1690007 h 2160037"/>
              <a:gd name="connsiteX38" fmla="*/ 2823676 w 4509018"/>
              <a:gd name="connsiteY38" fmla="*/ 1667847 h 2160037"/>
              <a:gd name="connsiteX39" fmla="*/ 2805015 w 4509018"/>
              <a:gd name="connsiteY39" fmla="*/ 1667847 h 2160037"/>
              <a:gd name="connsiteX40" fmla="*/ 2805015 w 4509018"/>
              <a:gd name="connsiteY40" fmla="*/ 1637522 h 2160037"/>
              <a:gd name="connsiteX41" fmla="*/ 2757196 w 4509018"/>
              <a:gd name="connsiteY41" fmla="*/ 1637522 h 2160037"/>
              <a:gd name="connsiteX42" fmla="*/ 2757196 w 4509018"/>
              <a:gd name="connsiteY42" fmla="*/ 1620028 h 2160037"/>
              <a:gd name="connsiteX43" fmla="*/ 2729204 w 4509018"/>
              <a:gd name="connsiteY43" fmla="*/ 1620028 h 2160037"/>
              <a:gd name="connsiteX44" fmla="*/ 2729204 w 4509018"/>
              <a:gd name="connsiteY44" fmla="*/ 1587370 h 2160037"/>
              <a:gd name="connsiteX45" fmla="*/ 2583413 w 4509018"/>
              <a:gd name="connsiteY45" fmla="*/ 1587370 h 2160037"/>
              <a:gd name="connsiteX46" fmla="*/ 2583413 w 4509018"/>
              <a:gd name="connsiteY46" fmla="*/ 1572208 h 2160037"/>
              <a:gd name="connsiteX47" fmla="*/ 2508768 w 4509018"/>
              <a:gd name="connsiteY47" fmla="*/ 1572208 h 2160037"/>
              <a:gd name="connsiteX48" fmla="*/ 2508768 w 4509018"/>
              <a:gd name="connsiteY48" fmla="*/ 1547715 h 2160037"/>
              <a:gd name="connsiteX49" fmla="*/ 2473778 w 4509018"/>
              <a:gd name="connsiteY49" fmla="*/ 1547715 h 2160037"/>
              <a:gd name="connsiteX50" fmla="*/ 2473778 w 4509018"/>
              <a:gd name="connsiteY50" fmla="*/ 1525555 h 2160037"/>
              <a:gd name="connsiteX51" fmla="*/ 2436456 w 4509018"/>
              <a:gd name="connsiteY51" fmla="*/ 1525555 h 2160037"/>
              <a:gd name="connsiteX52" fmla="*/ 2436456 w 4509018"/>
              <a:gd name="connsiteY52" fmla="*/ 1509226 h 2160037"/>
              <a:gd name="connsiteX53" fmla="*/ 2421293 w 4509018"/>
              <a:gd name="connsiteY53" fmla="*/ 1509226 h 2160037"/>
              <a:gd name="connsiteX54" fmla="*/ 2421293 w 4509018"/>
              <a:gd name="connsiteY54" fmla="*/ 1489399 h 2160037"/>
              <a:gd name="connsiteX55" fmla="*/ 2253342 w 4509018"/>
              <a:gd name="connsiteY55" fmla="*/ 1489399 h 2160037"/>
              <a:gd name="connsiteX56" fmla="*/ 2253342 w 4509018"/>
              <a:gd name="connsiteY56" fmla="*/ 1478902 h 2160037"/>
              <a:gd name="connsiteX57" fmla="*/ 2198525 w 4509018"/>
              <a:gd name="connsiteY57" fmla="*/ 1478902 h 2160037"/>
              <a:gd name="connsiteX58" fmla="*/ 2198525 w 4509018"/>
              <a:gd name="connsiteY58" fmla="*/ 1441580 h 2160037"/>
              <a:gd name="connsiteX59" fmla="*/ 2183363 w 4509018"/>
              <a:gd name="connsiteY59" fmla="*/ 1441580 h 2160037"/>
              <a:gd name="connsiteX60" fmla="*/ 2183363 w 4509018"/>
              <a:gd name="connsiteY60" fmla="*/ 1413588 h 2160037"/>
              <a:gd name="connsiteX61" fmla="*/ 2157704 w 4509018"/>
              <a:gd name="connsiteY61" fmla="*/ 1413588 h 2160037"/>
              <a:gd name="connsiteX62" fmla="*/ 2157704 w 4509018"/>
              <a:gd name="connsiteY62" fmla="*/ 1336610 h 2160037"/>
              <a:gd name="connsiteX63" fmla="*/ 2114550 w 4509018"/>
              <a:gd name="connsiteY63" fmla="*/ 1336610 h 2160037"/>
              <a:gd name="connsiteX64" fmla="*/ 2114550 w 4509018"/>
              <a:gd name="connsiteY64" fmla="*/ 1316783 h 2160037"/>
              <a:gd name="connsiteX65" fmla="*/ 2092389 w 4509018"/>
              <a:gd name="connsiteY65" fmla="*/ 1316783 h 2160037"/>
              <a:gd name="connsiteX66" fmla="*/ 2092389 w 4509018"/>
              <a:gd name="connsiteY66" fmla="*/ 1289957 h 2160037"/>
              <a:gd name="connsiteX67" fmla="*/ 2037572 w 4509018"/>
              <a:gd name="connsiteY67" fmla="*/ 1289957 h 2160037"/>
              <a:gd name="connsiteX68" fmla="*/ 2037572 w 4509018"/>
              <a:gd name="connsiteY68" fmla="*/ 1260799 h 2160037"/>
              <a:gd name="connsiteX69" fmla="*/ 1997917 w 4509018"/>
              <a:gd name="connsiteY69" fmla="*/ 1260799 h 2160037"/>
              <a:gd name="connsiteX70" fmla="*/ 1997917 w 4509018"/>
              <a:gd name="connsiteY70" fmla="*/ 1243304 h 2160037"/>
              <a:gd name="connsiteX71" fmla="*/ 1975757 w 4509018"/>
              <a:gd name="connsiteY71" fmla="*/ 1243304 h 2160037"/>
              <a:gd name="connsiteX72" fmla="*/ 1975757 w 4509018"/>
              <a:gd name="connsiteY72" fmla="*/ 1210647 h 2160037"/>
              <a:gd name="connsiteX73" fmla="*/ 1917440 w 4509018"/>
              <a:gd name="connsiteY73" fmla="*/ 1210647 h 2160037"/>
              <a:gd name="connsiteX74" fmla="*/ 1917440 w 4509018"/>
              <a:gd name="connsiteY74" fmla="*/ 1194318 h 2160037"/>
              <a:gd name="connsiteX75" fmla="*/ 1888282 w 4509018"/>
              <a:gd name="connsiteY75" fmla="*/ 1194318 h 2160037"/>
              <a:gd name="connsiteX76" fmla="*/ 1888282 w 4509018"/>
              <a:gd name="connsiteY76" fmla="*/ 1176823 h 2160037"/>
              <a:gd name="connsiteX77" fmla="*/ 1868455 w 4509018"/>
              <a:gd name="connsiteY77" fmla="*/ 1176823 h 2160037"/>
              <a:gd name="connsiteX78" fmla="*/ 1868455 w 4509018"/>
              <a:gd name="connsiteY78" fmla="*/ 1153497 h 2160037"/>
              <a:gd name="connsiteX79" fmla="*/ 1859124 w 4509018"/>
              <a:gd name="connsiteY79" fmla="*/ 1153497 h 2160037"/>
              <a:gd name="connsiteX80" fmla="*/ 1859124 w 4509018"/>
              <a:gd name="connsiteY80" fmla="*/ 1111509 h 2160037"/>
              <a:gd name="connsiteX81" fmla="*/ 1829966 w 4509018"/>
              <a:gd name="connsiteY81" fmla="*/ 1111509 h 2160037"/>
              <a:gd name="connsiteX82" fmla="*/ 1829966 w 4509018"/>
              <a:gd name="connsiteY82" fmla="*/ 1080018 h 2160037"/>
              <a:gd name="connsiteX83" fmla="*/ 1813637 w 4509018"/>
              <a:gd name="connsiteY83" fmla="*/ 1080018 h 2160037"/>
              <a:gd name="connsiteX84" fmla="*/ 1813637 w 4509018"/>
              <a:gd name="connsiteY84" fmla="*/ 1042696 h 2160037"/>
              <a:gd name="connsiteX85" fmla="*/ 1796142 w 4509018"/>
              <a:gd name="connsiteY85" fmla="*/ 1042696 h 2160037"/>
              <a:gd name="connsiteX86" fmla="*/ 1796142 w 4509018"/>
              <a:gd name="connsiteY86" fmla="*/ 1011205 h 2160037"/>
              <a:gd name="connsiteX87" fmla="*/ 1782147 w 4509018"/>
              <a:gd name="connsiteY87" fmla="*/ 1011205 h 2160037"/>
              <a:gd name="connsiteX88" fmla="*/ 1782147 w 4509018"/>
              <a:gd name="connsiteY88" fmla="*/ 993710 h 2160037"/>
              <a:gd name="connsiteX89" fmla="*/ 1706335 w 4509018"/>
              <a:gd name="connsiteY89" fmla="*/ 993710 h 2160037"/>
              <a:gd name="connsiteX90" fmla="*/ 1690007 w 4509018"/>
              <a:gd name="connsiteY90" fmla="*/ 992544 h 2160037"/>
              <a:gd name="connsiteX91" fmla="*/ 1690007 w 4509018"/>
              <a:gd name="connsiteY91" fmla="*/ 977382 h 2160037"/>
              <a:gd name="connsiteX92" fmla="*/ 1669013 w 4509018"/>
              <a:gd name="connsiteY92" fmla="*/ 977382 h 2160037"/>
              <a:gd name="connsiteX93" fmla="*/ 1669013 w 4509018"/>
              <a:gd name="connsiteY93" fmla="*/ 952889 h 2160037"/>
              <a:gd name="connsiteX94" fmla="*/ 1534885 w 4509018"/>
              <a:gd name="connsiteY94" fmla="*/ 952889 h 2160037"/>
              <a:gd name="connsiteX95" fmla="*/ 1534885 w 4509018"/>
              <a:gd name="connsiteY95" fmla="*/ 924897 h 2160037"/>
              <a:gd name="connsiteX96" fmla="*/ 1475403 w 4509018"/>
              <a:gd name="connsiteY96" fmla="*/ 924897 h 2160037"/>
              <a:gd name="connsiteX97" fmla="*/ 1475403 w 4509018"/>
              <a:gd name="connsiteY97" fmla="*/ 898071 h 2160037"/>
              <a:gd name="connsiteX98" fmla="*/ 1443912 w 4509018"/>
              <a:gd name="connsiteY98" fmla="*/ 898071 h 2160037"/>
              <a:gd name="connsiteX99" fmla="*/ 1443912 w 4509018"/>
              <a:gd name="connsiteY99" fmla="*/ 871246 h 2160037"/>
              <a:gd name="connsiteX100" fmla="*/ 1422918 w 4509018"/>
              <a:gd name="connsiteY100" fmla="*/ 871246 h 2160037"/>
              <a:gd name="connsiteX101" fmla="*/ 1422918 w 4509018"/>
              <a:gd name="connsiteY101" fmla="*/ 833923 h 2160037"/>
              <a:gd name="connsiteX102" fmla="*/ 1375099 w 4509018"/>
              <a:gd name="connsiteY102" fmla="*/ 833923 h 2160037"/>
              <a:gd name="connsiteX103" fmla="*/ 1375099 w 4509018"/>
              <a:gd name="connsiteY103" fmla="*/ 818761 h 2160037"/>
              <a:gd name="connsiteX104" fmla="*/ 1356437 w 4509018"/>
              <a:gd name="connsiteY104" fmla="*/ 818761 h 2160037"/>
              <a:gd name="connsiteX105" fmla="*/ 1356437 w 4509018"/>
              <a:gd name="connsiteY105" fmla="*/ 790769 h 2160037"/>
              <a:gd name="connsiteX106" fmla="*/ 1216478 w 4509018"/>
              <a:gd name="connsiteY106" fmla="*/ 790769 h 2160037"/>
              <a:gd name="connsiteX107" fmla="*/ 1216478 w 4509018"/>
              <a:gd name="connsiteY107" fmla="*/ 765110 h 2160037"/>
              <a:gd name="connsiteX108" fmla="*/ 1196651 w 4509018"/>
              <a:gd name="connsiteY108" fmla="*/ 765110 h 2160037"/>
              <a:gd name="connsiteX109" fmla="*/ 1196651 w 4509018"/>
              <a:gd name="connsiteY109" fmla="*/ 717291 h 2160037"/>
              <a:gd name="connsiteX110" fmla="*/ 1179156 w 4509018"/>
              <a:gd name="connsiteY110" fmla="*/ 717291 h 2160037"/>
              <a:gd name="connsiteX111" fmla="*/ 1179156 w 4509018"/>
              <a:gd name="connsiteY111" fmla="*/ 682301 h 2160037"/>
              <a:gd name="connsiteX112" fmla="*/ 1129004 w 4509018"/>
              <a:gd name="connsiteY112" fmla="*/ 682301 h 2160037"/>
              <a:gd name="connsiteX113" fmla="*/ 1129004 w 4509018"/>
              <a:gd name="connsiteY113" fmla="*/ 667139 h 2160037"/>
              <a:gd name="connsiteX114" fmla="*/ 1081184 w 4509018"/>
              <a:gd name="connsiteY114" fmla="*/ 667139 h 2160037"/>
              <a:gd name="connsiteX115" fmla="*/ 1081184 w 4509018"/>
              <a:gd name="connsiteY115" fmla="*/ 651976 h 2160037"/>
              <a:gd name="connsiteX116" fmla="*/ 1064856 w 4509018"/>
              <a:gd name="connsiteY116" fmla="*/ 651976 h 2160037"/>
              <a:gd name="connsiteX117" fmla="*/ 1064856 w 4509018"/>
              <a:gd name="connsiteY117" fmla="*/ 615820 h 2160037"/>
              <a:gd name="connsiteX118" fmla="*/ 1038030 w 4509018"/>
              <a:gd name="connsiteY118" fmla="*/ 615820 h 2160037"/>
              <a:gd name="connsiteX119" fmla="*/ 1038030 w 4509018"/>
              <a:gd name="connsiteY119" fmla="*/ 591328 h 2160037"/>
              <a:gd name="connsiteX120" fmla="*/ 1015870 w 4509018"/>
              <a:gd name="connsiteY120" fmla="*/ 591328 h 2160037"/>
              <a:gd name="connsiteX121" fmla="*/ 1015870 w 4509018"/>
              <a:gd name="connsiteY121" fmla="*/ 576165 h 2160037"/>
              <a:gd name="connsiteX122" fmla="*/ 973882 w 4509018"/>
              <a:gd name="connsiteY122" fmla="*/ 576165 h 2160037"/>
              <a:gd name="connsiteX123" fmla="*/ 973882 w 4509018"/>
              <a:gd name="connsiteY123" fmla="*/ 559837 h 2160037"/>
              <a:gd name="connsiteX124" fmla="*/ 965718 w 4509018"/>
              <a:gd name="connsiteY124" fmla="*/ 559837 h 2160037"/>
              <a:gd name="connsiteX125" fmla="*/ 965718 w 4509018"/>
              <a:gd name="connsiteY125" fmla="*/ 540009 h 2160037"/>
              <a:gd name="connsiteX126" fmla="*/ 948223 w 4509018"/>
              <a:gd name="connsiteY126" fmla="*/ 540009 h 2160037"/>
              <a:gd name="connsiteX127" fmla="*/ 948223 w 4509018"/>
              <a:gd name="connsiteY127" fmla="*/ 508518 h 2160037"/>
              <a:gd name="connsiteX128" fmla="*/ 928396 w 4509018"/>
              <a:gd name="connsiteY128" fmla="*/ 508518 h 2160037"/>
              <a:gd name="connsiteX129" fmla="*/ 928396 w 4509018"/>
              <a:gd name="connsiteY129" fmla="*/ 495689 h 2160037"/>
              <a:gd name="connsiteX130" fmla="*/ 891073 w 4509018"/>
              <a:gd name="connsiteY130" fmla="*/ 495689 h 2160037"/>
              <a:gd name="connsiteX131" fmla="*/ 891073 w 4509018"/>
              <a:gd name="connsiteY131" fmla="*/ 477028 h 2160037"/>
              <a:gd name="connsiteX132" fmla="*/ 875911 w 4509018"/>
              <a:gd name="connsiteY132" fmla="*/ 477028 h 2160037"/>
              <a:gd name="connsiteX133" fmla="*/ 875911 w 4509018"/>
              <a:gd name="connsiteY133" fmla="*/ 421044 h 2160037"/>
              <a:gd name="connsiteX134" fmla="*/ 858416 w 4509018"/>
              <a:gd name="connsiteY134" fmla="*/ 421044 h 2160037"/>
              <a:gd name="connsiteX135" fmla="*/ 858416 w 4509018"/>
              <a:gd name="connsiteY135" fmla="*/ 405882 h 2160037"/>
              <a:gd name="connsiteX136" fmla="*/ 784937 w 4509018"/>
              <a:gd name="connsiteY136" fmla="*/ 405882 h 2160037"/>
              <a:gd name="connsiteX137" fmla="*/ 784937 w 4509018"/>
              <a:gd name="connsiteY137" fmla="*/ 388387 h 2160037"/>
              <a:gd name="connsiteX138" fmla="*/ 775607 w 4509018"/>
              <a:gd name="connsiteY138" fmla="*/ 388387 h 2160037"/>
              <a:gd name="connsiteX139" fmla="*/ 775607 w 4509018"/>
              <a:gd name="connsiteY139" fmla="*/ 361561 h 2160037"/>
              <a:gd name="connsiteX140" fmla="*/ 762777 w 4509018"/>
              <a:gd name="connsiteY140" fmla="*/ 361561 h 2160037"/>
              <a:gd name="connsiteX141" fmla="*/ 762777 w 4509018"/>
              <a:gd name="connsiteY141" fmla="*/ 325405 h 2160037"/>
              <a:gd name="connsiteX142" fmla="*/ 749948 w 4509018"/>
              <a:gd name="connsiteY142" fmla="*/ 325405 h 2160037"/>
              <a:gd name="connsiteX143" fmla="*/ 749948 w 4509018"/>
              <a:gd name="connsiteY143" fmla="*/ 307910 h 2160037"/>
              <a:gd name="connsiteX144" fmla="*/ 734785 w 4509018"/>
              <a:gd name="connsiteY144" fmla="*/ 307910 h 2160037"/>
              <a:gd name="connsiteX145" fmla="*/ 734785 w 4509018"/>
              <a:gd name="connsiteY145" fmla="*/ 241430 h 2160037"/>
              <a:gd name="connsiteX146" fmla="*/ 725455 w 4509018"/>
              <a:gd name="connsiteY146" fmla="*/ 241430 h 2160037"/>
              <a:gd name="connsiteX147" fmla="*/ 725455 w 4509018"/>
              <a:gd name="connsiteY147" fmla="*/ 229766 h 2160037"/>
              <a:gd name="connsiteX148" fmla="*/ 704461 w 4509018"/>
              <a:gd name="connsiteY148" fmla="*/ 229766 h 2160037"/>
              <a:gd name="connsiteX149" fmla="*/ 704461 w 4509018"/>
              <a:gd name="connsiteY149" fmla="*/ 186612 h 2160037"/>
              <a:gd name="connsiteX150" fmla="*/ 689299 w 4509018"/>
              <a:gd name="connsiteY150" fmla="*/ 186612 h 2160037"/>
              <a:gd name="connsiteX151" fmla="*/ 689299 w 4509018"/>
              <a:gd name="connsiteY151" fmla="*/ 172616 h 2160037"/>
              <a:gd name="connsiteX152" fmla="*/ 640313 w 4509018"/>
              <a:gd name="connsiteY152" fmla="*/ 172616 h 2160037"/>
              <a:gd name="connsiteX153" fmla="*/ 640313 w 4509018"/>
              <a:gd name="connsiteY153" fmla="*/ 139959 h 2160037"/>
              <a:gd name="connsiteX154" fmla="*/ 625151 w 4509018"/>
              <a:gd name="connsiteY154" fmla="*/ 139959 h 2160037"/>
              <a:gd name="connsiteX155" fmla="*/ 625151 w 4509018"/>
              <a:gd name="connsiteY155" fmla="*/ 118965 h 2160037"/>
              <a:gd name="connsiteX156" fmla="*/ 571500 w 4509018"/>
              <a:gd name="connsiteY156" fmla="*/ 118965 h 2160037"/>
              <a:gd name="connsiteX157" fmla="*/ 571500 w 4509018"/>
              <a:gd name="connsiteY157" fmla="*/ 101470 h 2160037"/>
              <a:gd name="connsiteX158" fmla="*/ 543508 w 4509018"/>
              <a:gd name="connsiteY158" fmla="*/ 101470 h 2160037"/>
              <a:gd name="connsiteX159" fmla="*/ 543508 w 4509018"/>
              <a:gd name="connsiteY159" fmla="*/ 88641 h 2160037"/>
              <a:gd name="connsiteX160" fmla="*/ 491023 w 4509018"/>
              <a:gd name="connsiteY160" fmla="*/ 88641 h 2160037"/>
              <a:gd name="connsiteX161" fmla="*/ 491023 w 4509018"/>
              <a:gd name="connsiteY161" fmla="*/ 71146 h 2160037"/>
              <a:gd name="connsiteX162" fmla="*/ 428041 w 4509018"/>
              <a:gd name="connsiteY162" fmla="*/ 71146 h 2160037"/>
              <a:gd name="connsiteX163" fmla="*/ 428041 w 4509018"/>
              <a:gd name="connsiteY163" fmla="*/ 59483 h 2160037"/>
              <a:gd name="connsiteX164" fmla="*/ 330070 w 4509018"/>
              <a:gd name="connsiteY164" fmla="*/ 59483 h 2160037"/>
              <a:gd name="connsiteX165" fmla="*/ 330070 w 4509018"/>
              <a:gd name="connsiteY165" fmla="*/ 44320 h 2160037"/>
              <a:gd name="connsiteX166" fmla="*/ 306743 w 4509018"/>
              <a:gd name="connsiteY166" fmla="*/ 44320 h 2160037"/>
              <a:gd name="connsiteX167" fmla="*/ 306743 w 4509018"/>
              <a:gd name="connsiteY167" fmla="*/ 26825 h 2160037"/>
              <a:gd name="connsiteX168" fmla="*/ 264756 w 4509018"/>
              <a:gd name="connsiteY168" fmla="*/ 26825 h 2160037"/>
              <a:gd name="connsiteX169" fmla="*/ 264756 w 4509018"/>
              <a:gd name="connsiteY169" fmla="*/ 15162 h 2160037"/>
              <a:gd name="connsiteX170" fmla="*/ 206439 w 4509018"/>
              <a:gd name="connsiteY170" fmla="*/ 15162 h 2160037"/>
              <a:gd name="connsiteX171" fmla="*/ 206439 w 4509018"/>
              <a:gd name="connsiteY171" fmla="*/ 0 h 2160037"/>
              <a:gd name="connsiteX172" fmla="*/ 0 w 4509018"/>
              <a:gd name="connsiteY172" fmla="*/ 0 h 216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09018" h="2160037">
                <a:moveTo>
                  <a:pt x="4509018" y="2160037"/>
                </a:moveTo>
                <a:lnTo>
                  <a:pt x="4355063" y="2160037"/>
                </a:lnTo>
                <a:lnTo>
                  <a:pt x="4355063" y="2094722"/>
                </a:lnTo>
                <a:lnTo>
                  <a:pt x="4215104" y="2094722"/>
                </a:lnTo>
                <a:lnTo>
                  <a:pt x="4215104" y="2055067"/>
                </a:lnTo>
                <a:lnTo>
                  <a:pt x="4115966" y="2055067"/>
                </a:lnTo>
                <a:lnTo>
                  <a:pt x="4115966" y="2023576"/>
                </a:lnTo>
                <a:lnTo>
                  <a:pt x="4021493" y="2023576"/>
                </a:lnTo>
                <a:lnTo>
                  <a:pt x="4021493" y="1971092"/>
                </a:lnTo>
                <a:lnTo>
                  <a:pt x="3913025" y="1971092"/>
                </a:lnTo>
                <a:lnTo>
                  <a:pt x="3913025" y="1958262"/>
                </a:lnTo>
                <a:lnTo>
                  <a:pt x="3753238" y="1958262"/>
                </a:lnTo>
                <a:lnTo>
                  <a:pt x="3753238" y="1920940"/>
                </a:lnTo>
                <a:lnTo>
                  <a:pt x="3696088" y="1920940"/>
                </a:lnTo>
                <a:lnTo>
                  <a:pt x="3696088" y="1908110"/>
                </a:lnTo>
                <a:lnTo>
                  <a:pt x="3634273" y="1908110"/>
                </a:lnTo>
                <a:lnTo>
                  <a:pt x="3634273" y="1877786"/>
                </a:lnTo>
                <a:lnTo>
                  <a:pt x="3401008" y="1877786"/>
                </a:lnTo>
                <a:lnTo>
                  <a:pt x="3401008" y="1849794"/>
                </a:lnTo>
                <a:lnTo>
                  <a:pt x="3293706" y="1849794"/>
                </a:lnTo>
                <a:lnTo>
                  <a:pt x="3293706" y="1836964"/>
                </a:lnTo>
                <a:lnTo>
                  <a:pt x="3266880" y="1836964"/>
                </a:lnTo>
                <a:lnTo>
                  <a:pt x="3266880" y="1819469"/>
                </a:lnTo>
                <a:lnTo>
                  <a:pt x="3213229" y="1819469"/>
                </a:lnTo>
                <a:lnTo>
                  <a:pt x="3213229" y="1805473"/>
                </a:lnTo>
                <a:lnTo>
                  <a:pt x="3149081" y="1805473"/>
                </a:lnTo>
                <a:lnTo>
                  <a:pt x="3149081" y="1784480"/>
                </a:lnTo>
                <a:lnTo>
                  <a:pt x="3103595" y="1784480"/>
                </a:lnTo>
                <a:lnTo>
                  <a:pt x="3103595" y="1766985"/>
                </a:lnTo>
                <a:lnTo>
                  <a:pt x="3087266" y="1766985"/>
                </a:lnTo>
                <a:lnTo>
                  <a:pt x="3087266" y="1743658"/>
                </a:lnTo>
                <a:lnTo>
                  <a:pt x="3020785" y="1743658"/>
                </a:lnTo>
                <a:lnTo>
                  <a:pt x="3020785" y="1723831"/>
                </a:lnTo>
                <a:lnTo>
                  <a:pt x="2970633" y="1723831"/>
                </a:lnTo>
                <a:lnTo>
                  <a:pt x="2970633" y="1704003"/>
                </a:lnTo>
                <a:lnTo>
                  <a:pt x="2838838" y="1704003"/>
                </a:lnTo>
                <a:lnTo>
                  <a:pt x="2838838" y="1690007"/>
                </a:lnTo>
                <a:lnTo>
                  <a:pt x="2823676" y="1690007"/>
                </a:lnTo>
                <a:lnTo>
                  <a:pt x="2823676" y="1667847"/>
                </a:lnTo>
                <a:lnTo>
                  <a:pt x="2805015" y="1667847"/>
                </a:lnTo>
                <a:lnTo>
                  <a:pt x="2805015" y="1637522"/>
                </a:lnTo>
                <a:lnTo>
                  <a:pt x="2757196" y="1637522"/>
                </a:lnTo>
                <a:lnTo>
                  <a:pt x="2757196" y="1620028"/>
                </a:lnTo>
                <a:lnTo>
                  <a:pt x="2729204" y="1620028"/>
                </a:lnTo>
                <a:lnTo>
                  <a:pt x="2729204" y="1587370"/>
                </a:lnTo>
                <a:lnTo>
                  <a:pt x="2583413" y="1587370"/>
                </a:lnTo>
                <a:lnTo>
                  <a:pt x="2583413" y="1572208"/>
                </a:lnTo>
                <a:lnTo>
                  <a:pt x="2508768" y="1572208"/>
                </a:lnTo>
                <a:lnTo>
                  <a:pt x="2508768" y="1547715"/>
                </a:lnTo>
                <a:lnTo>
                  <a:pt x="2473778" y="1547715"/>
                </a:lnTo>
                <a:lnTo>
                  <a:pt x="2473778" y="1525555"/>
                </a:lnTo>
                <a:lnTo>
                  <a:pt x="2436456" y="1525555"/>
                </a:lnTo>
                <a:lnTo>
                  <a:pt x="2436456" y="1509226"/>
                </a:lnTo>
                <a:lnTo>
                  <a:pt x="2421293" y="1509226"/>
                </a:lnTo>
                <a:lnTo>
                  <a:pt x="2421293" y="1489399"/>
                </a:lnTo>
                <a:lnTo>
                  <a:pt x="2253342" y="1489399"/>
                </a:lnTo>
                <a:lnTo>
                  <a:pt x="2253342" y="1478902"/>
                </a:lnTo>
                <a:lnTo>
                  <a:pt x="2198525" y="1478902"/>
                </a:lnTo>
                <a:lnTo>
                  <a:pt x="2198525" y="1441580"/>
                </a:lnTo>
                <a:lnTo>
                  <a:pt x="2183363" y="1441580"/>
                </a:lnTo>
                <a:lnTo>
                  <a:pt x="2183363" y="1413588"/>
                </a:lnTo>
                <a:lnTo>
                  <a:pt x="2157704" y="1413588"/>
                </a:lnTo>
                <a:lnTo>
                  <a:pt x="2157704" y="1336610"/>
                </a:lnTo>
                <a:lnTo>
                  <a:pt x="2114550" y="1336610"/>
                </a:lnTo>
                <a:lnTo>
                  <a:pt x="2114550" y="1316783"/>
                </a:lnTo>
                <a:lnTo>
                  <a:pt x="2092389" y="1316783"/>
                </a:lnTo>
                <a:lnTo>
                  <a:pt x="2092389" y="1289957"/>
                </a:lnTo>
                <a:lnTo>
                  <a:pt x="2037572" y="1289957"/>
                </a:lnTo>
                <a:lnTo>
                  <a:pt x="2037572" y="1260799"/>
                </a:lnTo>
                <a:lnTo>
                  <a:pt x="1997917" y="1260799"/>
                </a:lnTo>
                <a:lnTo>
                  <a:pt x="1997917" y="1243304"/>
                </a:lnTo>
                <a:lnTo>
                  <a:pt x="1975757" y="1243304"/>
                </a:lnTo>
                <a:lnTo>
                  <a:pt x="1975757" y="1210647"/>
                </a:lnTo>
                <a:lnTo>
                  <a:pt x="1917440" y="1210647"/>
                </a:lnTo>
                <a:lnTo>
                  <a:pt x="1917440" y="1194318"/>
                </a:lnTo>
                <a:lnTo>
                  <a:pt x="1888282" y="1194318"/>
                </a:lnTo>
                <a:lnTo>
                  <a:pt x="1888282" y="1176823"/>
                </a:lnTo>
                <a:lnTo>
                  <a:pt x="1868455" y="1176823"/>
                </a:lnTo>
                <a:lnTo>
                  <a:pt x="1868455" y="1153497"/>
                </a:lnTo>
                <a:lnTo>
                  <a:pt x="1859124" y="1153497"/>
                </a:lnTo>
                <a:lnTo>
                  <a:pt x="1859124" y="1111509"/>
                </a:lnTo>
                <a:lnTo>
                  <a:pt x="1829966" y="1111509"/>
                </a:lnTo>
                <a:lnTo>
                  <a:pt x="1829966" y="1080018"/>
                </a:lnTo>
                <a:lnTo>
                  <a:pt x="1813637" y="1080018"/>
                </a:lnTo>
                <a:lnTo>
                  <a:pt x="1813637" y="1042696"/>
                </a:lnTo>
                <a:lnTo>
                  <a:pt x="1796142" y="1042696"/>
                </a:lnTo>
                <a:lnTo>
                  <a:pt x="1796142" y="1011205"/>
                </a:lnTo>
                <a:lnTo>
                  <a:pt x="1782147" y="1011205"/>
                </a:lnTo>
                <a:lnTo>
                  <a:pt x="1782147" y="993710"/>
                </a:lnTo>
                <a:lnTo>
                  <a:pt x="1706335" y="993710"/>
                </a:lnTo>
                <a:lnTo>
                  <a:pt x="1690007" y="992544"/>
                </a:lnTo>
                <a:lnTo>
                  <a:pt x="1690007" y="977382"/>
                </a:lnTo>
                <a:lnTo>
                  <a:pt x="1669013" y="977382"/>
                </a:lnTo>
                <a:lnTo>
                  <a:pt x="1669013" y="952889"/>
                </a:lnTo>
                <a:lnTo>
                  <a:pt x="1534885" y="952889"/>
                </a:lnTo>
                <a:lnTo>
                  <a:pt x="1534885" y="924897"/>
                </a:lnTo>
                <a:lnTo>
                  <a:pt x="1475403" y="924897"/>
                </a:lnTo>
                <a:lnTo>
                  <a:pt x="1475403" y="898071"/>
                </a:lnTo>
                <a:lnTo>
                  <a:pt x="1443912" y="898071"/>
                </a:lnTo>
                <a:lnTo>
                  <a:pt x="1443912" y="871246"/>
                </a:lnTo>
                <a:lnTo>
                  <a:pt x="1422918" y="871246"/>
                </a:lnTo>
                <a:lnTo>
                  <a:pt x="1422918" y="833923"/>
                </a:lnTo>
                <a:lnTo>
                  <a:pt x="1375099" y="833923"/>
                </a:lnTo>
                <a:lnTo>
                  <a:pt x="1375099" y="818761"/>
                </a:lnTo>
                <a:lnTo>
                  <a:pt x="1356437" y="818761"/>
                </a:lnTo>
                <a:lnTo>
                  <a:pt x="1356437" y="790769"/>
                </a:lnTo>
                <a:lnTo>
                  <a:pt x="1216478" y="790769"/>
                </a:lnTo>
                <a:lnTo>
                  <a:pt x="1216478" y="765110"/>
                </a:lnTo>
                <a:lnTo>
                  <a:pt x="1196651" y="765110"/>
                </a:lnTo>
                <a:lnTo>
                  <a:pt x="1196651" y="717291"/>
                </a:lnTo>
                <a:lnTo>
                  <a:pt x="1179156" y="717291"/>
                </a:lnTo>
                <a:lnTo>
                  <a:pt x="1179156" y="682301"/>
                </a:lnTo>
                <a:lnTo>
                  <a:pt x="1129004" y="682301"/>
                </a:lnTo>
                <a:lnTo>
                  <a:pt x="1129004" y="667139"/>
                </a:lnTo>
                <a:lnTo>
                  <a:pt x="1081184" y="667139"/>
                </a:lnTo>
                <a:lnTo>
                  <a:pt x="1081184" y="651976"/>
                </a:lnTo>
                <a:lnTo>
                  <a:pt x="1064856" y="651976"/>
                </a:lnTo>
                <a:lnTo>
                  <a:pt x="1064856" y="615820"/>
                </a:lnTo>
                <a:lnTo>
                  <a:pt x="1038030" y="615820"/>
                </a:lnTo>
                <a:lnTo>
                  <a:pt x="1038030" y="591328"/>
                </a:lnTo>
                <a:lnTo>
                  <a:pt x="1015870" y="591328"/>
                </a:lnTo>
                <a:lnTo>
                  <a:pt x="1015870" y="576165"/>
                </a:lnTo>
                <a:lnTo>
                  <a:pt x="973882" y="576165"/>
                </a:lnTo>
                <a:lnTo>
                  <a:pt x="973882" y="559837"/>
                </a:lnTo>
                <a:lnTo>
                  <a:pt x="965718" y="559837"/>
                </a:lnTo>
                <a:lnTo>
                  <a:pt x="965718" y="540009"/>
                </a:lnTo>
                <a:lnTo>
                  <a:pt x="948223" y="540009"/>
                </a:lnTo>
                <a:lnTo>
                  <a:pt x="948223" y="508518"/>
                </a:lnTo>
                <a:lnTo>
                  <a:pt x="928396" y="508518"/>
                </a:lnTo>
                <a:lnTo>
                  <a:pt x="928396" y="495689"/>
                </a:lnTo>
                <a:lnTo>
                  <a:pt x="891073" y="495689"/>
                </a:lnTo>
                <a:lnTo>
                  <a:pt x="891073" y="477028"/>
                </a:lnTo>
                <a:lnTo>
                  <a:pt x="875911" y="477028"/>
                </a:lnTo>
                <a:lnTo>
                  <a:pt x="875911" y="421044"/>
                </a:lnTo>
                <a:lnTo>
                  <a:pt x="858416" y="421044"/>
                </a:lnTo>
                <a:lnTo>
                  <a:pt x="858416" y="405882"/>
                </a:lnTo>
                <a:lnTo>
                  <a:pt x="784937" y="405882"/>
                </a:lnTo>
                <a:lnTo>
                  <a:pt x="784937" y="388387"/>
                </a:lnTo>
                <a:lnTo>
                  <a:pt x="775607" y="388387"/>
                </a:lnTo>
                <a:lnTo>
                  <a:pt x="775607" y="361561"/>
                </a:lnTo>
                <a:lnTo>
                  <a:pt x="762777" y="361561"/>
                </a:lnTo>
                <a:lnTo>
                  <a:pt x="762777" y="325405"/>
                </a:lnTo>
                <a:lnTo>
                  <a:pt x="749948" y="325405"/>
                </a:lnTo>
                <a:lnTo>
                  <a:pt x="749948" y="307910"/>
                </a:lnTo>
                <a:lnTo>
                  <a:pt x="734785" y="307910"/>
                </a:lnTo>
                <a:lnTo>
                  <a:pt x="734785" y="241430"/>
                </a:lnTo>
                <a:lnTo>
                  <a:pt x="725455" y="241430"/>
                </a:lnTo>
                <a:lnTo>
                  <a:pt x="725455" y="229766"/>
                </a:lnTo>
                <a:lnTo>
                  <a:pt x="704461" y="229766"/>
                </a:lnTo>
                <a:lnTo>
                  <a:pt x="704461" y="186612"/>
                </a:lnTo>
                <a:lnTo>
                  <a:pt x="689299" y="186612"/>
                </a:lnTo>
                <a:lnTo>
                  <a:pt x="689299" y="172616"/>
                </a:lnTo>
                <a:lnTo>
                  <a:pt x="640313" y="172616"/>
                </a:lnTo>
                <a:lnTo>
                  <a:pt x="640313" y="139959"/>
                </a:lnTo>
                <a:lnTo>
                  <a:pt x="625151" y="139959"/>
                </a:lnTo>
                <a:lnTo>
                  <a:pt x="625151" y="118965"/>
                </a:lnTo>
                <a:lnTo>
                  <a:pt x="571500" y="118965"/>
                </a:lnTo>
                <a:lnTo>
                  <a:pt x="571500" y="101470"/>
                </a:lnTo>
                <a:lnTo>
                  <a:pt x="543508" y="101470"/>
                </a:lnTo>
                <a:lnTo>
                  <a:pt x="543508" y="88641"/>
                </a:lnTo>
                <a:lnTo>
                  <a:pt x="491023" y="88641"/>
                </a:lnTo>
                <a:lnTo>
                  <a:pt x="491023" y="71146"/>
                </a:lnTo>
                <a:lnTo>
                  <a:pt x="428041" y="71146"/>
                </a:lnTo>
                <a:lnTo>
                  <a:pt x="428041" y="59483"/>
                </a:lnTo>
                <a:lnTo>
                  <a:pt x="330070" y="59483"/>
                </a:lnTo>
                <a:lnTo>
                  <a:pt x="330070" y="44320"/>
                </a:lnTo>
                <a:lnTo>
                  <a:pt x="306743" y="44320"/>
                </a:lnTo>
                <a:lnTo>
                  <a:pt x="306743" y="26825"/>
                </a:lnTo>
                <a:lnTo>
                  <a:pt x="264756" y="26825"/>
                </a:lnTo>
                <a:lnTo>
                  <a:pt x="264756" y="15162"/>
                </a:lnTo>
                <a:lnTo>
                  <a:pt x="206439" y="15162"/>
                </a:lnTo>
                <a:lnTo>
                  <a:pt x="206439" y="0"/>
                </a:lnTo>
                <a:lnTo>
                  <a:pt x="0" y="0"/>
                </a:lnTo>
              </a:path>
            </a:pathLst>
          </a:custGeom>
          <a:noFill/>
          <a:ln w="28575">
            <a:solidFill>
              <a:schemeClr val="bg1">
                <a:lumMod val="50000"/>
              </a:schemeClr>
            </a:solidFill>
            <a:prstDash val="sysDash"/>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cxnSp>
        <p:nvCxnSpPr>
          <p:cNvPr id="46086" name="Straight Connector 46085">
            <a:extLst>
              <a:ext uri="{FF2B5EF4-FFF2-40B4-BE49-F238E27FC236}">
                <a16:creationId xmlns:a16="http://schemas.microsoft.com/office/drawing/2014/main" id="{FA1E16EE-B5AD-63F1-2879-D843235C77DD}"/>
              </a:ext>
            </a:extLst>
          </p:cNvPr>
          <p:cNvCxnSpPr>
            <a:cxnSpLocks/>
          </p:cNvCxnSpPr>
          <p:nvPr/>
        </p:nvCxnSpPr>
        <p:spPr bwMode="auto">
          <a:xfrm>
            <a:off x="1205039" y="3629828"/>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46087" name="Straight Connector 46086">
            <a:extLst>
              <a:ext uri="{FF2B5EF4-FFF2-40B4-BE49-F238E27FC236}">
                <a16:creationId xmlns:a16="http://schemas.microsoft.com/office/drawing/2014/main" id="{3EE7068E-3F41-AB97-D4D0-CB6AF86CCEE8}"/>
              </a:ext>
            </a:extLst>
          </p:cNvPr>
          <p:cNvCxnSpPr>
            <a:cxnSpLocks/>
          </p:cNvCxnSpPr>
          <p:nvPr/>
        </p:nvCxnSpPr>
        <p:spPr bwMode="auto">
          <a:xfrm>
            <a:off x="1205039" y="3814932"/>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46088" name="Straight Connector 46087">
            <a:extLst>
              <a:ext uri="{FF2B5EF4-FFF2-40B4-BE49-F238E27FC236}">
                <a16:creationId xmlns:a16="http://schemas.microsoft.com/office/drawing/2014/main" id="{4F215B65-DFE8-B561-D62B-6A00ADEB346A}"/>
              </a:ext>
            </a:extLst>
          </p:cNvPr>
          <p:cNvCxnSpPr>
            <a:cxnSpLocks/>
          </p:cNvCxnSpPr>
          <p:nvPr/>
        </p:nvCxnSpPr>
        <p:spPr bwMode="auto">
          <a:xfrm>
            <a:off x="1205039" y="4000036"/>
            <a:ext cx="217747" cy="0"/>
          </a:xfrm>
          <a:prstGeom prst="line">
            <a:avLst/>
          </a:prstGeom>
          <a:noFill/>
          <a:ln w="28575" cap="flat" cmpd="sng" algn="ctr">
            <a:solidFill>
              <a:schemeClr val="bg1">
                <a:lumMod val="50000"/>
              </a:schemeClr>
            </a:solidFill>
            <a:prstDash val="solid"/>
            <a:round/>
            <a:headEnd type="none" w="med" len="med"/>
            <a:tailEnd type="none" w="med" len="med"/>
          </a:ln>
          <a:effectLst/>
        </p:spPr>
      </p:cxnSp>
      <p:cxnSp>
        <p:nvCxnSpPr>
          <p:cNvPr id="46089" name="Straight Connector 46088">
            <a:extLst>
              <a:ext uri="{FF2B5EF4-FFF2-40B4-BE49-F238E27FC236}">
                <a16:creationId xmlns:a16="http://schemas.microsoft.com/office/drawing/2014/main" id="{E751B7B7-967B-93E1-8402-11CF7430451D}"/>
              </a:ext>
            </a:extLst>
          </p:cNvPr>
          <p:cNvCxnSpPr>
            <a:cxnSpLocks/>
          </p:cNvCxnSpPr>
          <p:nvPr/>
        </p:nvCxnSpPr>
        <p:spPr bwMode="auto">
          <a:xfrm>
            <a:off x="1205039" y="4185140"/>
            <a:ext cx="217747" cy="0"/>
          </a:xfrm>
          <a:prstGeom prst="line">
            <a:avLst/>
          </a:prstGeom>
          <a:noFill/>
          <a:ln w="28575" cap="flat" cmpd="sng" algn="ctr">
            <a:solidFill>
              <a:schemeClr val="bg1">
                <a:lumMod val="50000"/>
              </a:schemeClr>
            </a:solidFill>
            <a:prstDash val="sysDash"/>
            <a:round/>
            <a:headEnd type="none" w="med" len="med"/>
            <a:tailEnd type="none" w="med" len="med"/>
          </a:ln>
          <a:effectLst/>
        </p:spPr>
      </p:cxnSp>
      <p:sp>
        <p:nvSpPr>
          <p:cNvPr id="46090" name="TextBox 46089">
            <a:extLst>
              <a:ext uri="{FF2B5EF4-FFF2-40B4-BE49-F238E27FC236}">
                <a16:creationId xmlns:a16="http://schemas.microsoft.com/office/drawing/2014/main" id="{EAABFE3D-CC31-CA43-9A7D-4A06D85749E0}"/>
              </a:ext>
            </a:extLst>
          </p:cNvPr>
          <p:cNvSpPr txBox="1"/>
          <p:nvPr/>
        </p:nvSpPr>
        <p:spPr bwMode="auto">
          <a:xfrm>
            <a:off x="1379138" y="3496886"/>
            <a:ext cx="3172380" cy="823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ts val="300"/>
              </a:spcAft>
              <a:defRPr/>
            </a:pPr>
            <a:r>
              <a:rPr lang="en-US" sz="1000">
                <a:solidFill>
                  <a:srgbClr val="000000"/>
                </a:solidFill>
                <a:cs typeface="Arial" panose="020B0604020202020204" pitchFamily="34" charset="0"/>
              </a:rPr>
              <a:t>Ven + obi, </a:t>
            </a:r>
            <a:r>
              <a:rPr lang="en-US" sz="1000" i="1">
                <a:solidFill>
                  <a:srgbClr val="000000"/>
                </a:solidFill>
                <a:cs typeface="Arial" panose="020B0604020202020204" pitchFamily="34" charset="0"/>
              </a:rPr>
              <a:t>TP53</a:t>
            </a:r>
            <a:r>
              <a:rPr lang="en-US" sz="1000">
                <a:solidFill>
                  <a:srgbClr val="000000"/>
                </a:solidFill>
                <a:cs typeface="Arial" panose="020B0604020202020204" pitchFamily="34" charset="0"/>
              </a:rPr>
              <a:t> deletion and/or mutation</a:t>
            </a:r>
          </a:p>
          <a:p>
            <a:pPr eaLnBrk="0" fontAlgn="base" hangingPunct="0">
              <a:spcAft>
                <a:spcPts val="300"/>
              </a:spcAft>
              <a:defRPr/>
            </a:pPr>
            <a:r>
              <a:rPr lang="en-US" sz="1000">
                <a:solidFill>
                  <a:srgbClr val="000000"/>
                </a:solidFill>
                <a:cs typeface="Arial" panose="020B0604020202020204" pitchFamily="34" charset="0"/>
              </a:rPr>
              <a:t>Ven + obi, none</a:t>
            </a:r>
          </a:p>
          <a:p>
            <a:pPr eaLnBrk="0" fontAlgn="base" hangingPunct="0">
              <a:spcAft>
                <a:spcPts val="300"/>
              </a:spcAft>
              <a:defRPr/>
            </a:pPr>
            <a:r>
              <a:rPr lang="en-US" sz="1000" err="1">
                <a:solidFill>
                  <a:srgbClr val="000000"/>
                </a:solidFill>
                <a:cs typeface="Arial" panose="020B0604020202020204" pitchFamily="34" charset="0"/>
              </a:rPr>
              <a:t>Clb</a:t>
            </a:r>
            <a:r>
              <a:rPr lang="en-US" sz="1000">
                <a:solidFill>
                  <a:srgbClr val="000000"/>
                </a:solidFill>
                <a:cs typeface="Arial" panose="020B0604020202020204" pitchFamily="34" charset="0"/>
              </a:rPr>
              <a:t> + obi, </a:t>
            </a:r>
            <a:r>
              <a:rPr lang="en-US" sz="1000" i="1">
                <a:solidFill>
                  <a:srgbClr val="000000"/>
                </a:solidFill>
                <a:cs typeface="Arial" panose="020B0604020202020204" pitchFamily="34" charset="0"/>
              </a:rPr>
              <a:t>TP53</a:t>
            </a:r>
            <a:r>
              <a:rPr lang="en-US" sz="1000">
                <a:solidFill>
                  <a:srgbClr val="000000"/>
                </a:solidFill>
                <a:cs typeface="Arial" panose="020B0604020202020204" pitchFamily="34" charset="0"/>
              </a:rPr>
              <a:t> deletion and/or mutation</a:t>
            </a:r>
          </a:p>
          <a:p>
            <a:pPr eaLnBrk="0" fontAlgn="base" hangingPunct="0">
              <a:spcAft>
                <a:spcPts val="300"/>
              </a:spcAft>
              <a:defRPr/>
            </a:pPr>
            <a:r>
              <a:rPr lang="en-US" sz="1000" err="1">
                <a:solidFill>
                  <a:srgbClr val="000000"/>
                </a:solidFill>
                <a:cs typeface="Arial" panose="020B0604020202020204" pitchFamily="34" charset="0"/>
              </a:rPr>
              <a:t>Clb</a:t>
            </a:r>
            <a:r>
              <a:rPr lang="en-US" sz="1000">
                <a:solidFill>
                  <a:srgbClr val="000000"/>
                </a:solidFill>
                <a:cs typeface="Arial" panose="020B0604020202020204" pitchFamily="34" charset="0"/>
              </a:rPr>
              <a:t> + obi, none</a:t>
            </a:r>
          </a:p>
        </p:txBody>
      </p:sp>
      <p:sp>
        <p:nvSpPr>
          <p:cNvPr id="46091" name="TextBox 46090">
            <a:extLst>
              <a:ext uri="{FF2B5EF4-FFF2-40B4-BE49-F238E27FC236}">
                <a16:creationId xmlns:a16="http://schemas.microsoft.com/office/drawing/2014/main" id="{3024F80A-37A7-DC08-1EBA-4EBE75C5AA2D}"/>
              </a:ext>
            </a:extLst>
          </p:cNvPr>
          <p:cNvSpPr txBox="1"/>
          <p:nvPr/>
        </p:nvSpPr>
        <p:spPr bwMode="auto">
          <a:xfrm>
            <a:off x="802586" y="5022099"/>
            <a:ext cx="2859636"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ct val="0"/>
              </a:spcAft>
              <a:defRPr/>
            </a:pPr>
            <a:r>
              <a:rPr lang="en-US" sz="1200" b="1" dirty="0">
                <a:solidFill>
                  <a:srgbClr val="000000"/>
                </a:solidFill>
                <a:cs typeface="Arial" panose="020B0604020202020204" pitchFamily="34" charset="0"/>
              </a:rPr>
              <a:t>Median PFS, </a:t>
            </a:r>
            <a:r>
              <a:rPr lang="en-US" sz="1200" b="1" dirty="0" err="1">
                <a:solidFill>
                  <a:srgbClr val="000000"/>
                </a:solidFill>
                <a:cs typeface="Arial" panose="020B0604020202020204" pitchFamily="34" charset="0"/>
              </a:rPr>
              <a:t>mo</a:t>
            </a:r>
            <a:endParaRPr lang="en-US" sz="1200" b="1" dirty="0">
              <a:solidFill>
                <a:srgbClr val="000000"/>
              </a:solidFill>
              <a:cs typeface="Arial" panose="020B0604020202020204" pitchFamily="34" charset="0"/>
            </a:endParaRPr>
          </a:p>
          <a:p>
            <a:pPr eaLnBrk="0" fontAlgn="base" hangingPunct="0">
              <a:spcAft>
                <a:spcPct val="0"/>
              </a:spcAft>
              <a:defRPr/>
            </a:pPr>
            <a:r>
              <a:rPr lang="en-US" sz="1200" dirty="0">
                <a:solidFill>
                  <a:schemeClr val="accent1"/>
                </a:solidFill>
                <a:cs typeface="Arial" panose="020B0604020202020204" pitchFamily="34" charset="0"/>
              </a:rPr>
              <a:t>Ven + obi, no </a:t>
            </a:r>
            <a:r>
              <a:rPr lang="en-US" sz="1200" i="1" dirty="0">
                <a:solidFill>
                  <a:schemeClr val="accent1"/>
                </a:solidFill>
                <a:cs typeface="Arial" panose="020B0604020202020204" pitchFamily="34" charset="0"/>
              </a:rPr>
              <a:t>TP53</a:t>
            </a:r>
            <a:r>
              <a:rPr lang="en-US" sz="1200" dirty="0">
                <a:solidFill>
                  <a:schemeClr val="accent1"/>
                </a:solidFill>
                <a:cs typeface="Arial" panose="020B0604020202020204" pitchFamily="34" charset="0"/>
              </a:rPr>
              <a:t> del/mut: 76.6</a:t>
            </a:r>
          </a:p>
          <a:p>
            <a:pPr eaLnBrk="0" fontAlgn="base" hangingPunct="0">
              <a:spcAft>
                <a:spcPct val="0"/>
              </a:spcAft>
              <a:defRPr/>
            </a:pPr>
            <a:r>
              <a:rPr lang="en-US" sz="1200" dirty="0">
                <a:solidFill>
                  <a:schemeClr val="accent1"/>
                </a:solidFill>
                <a:cs typeface="Arial" panose="020B0604020202020204" pitchFamily="34" charset="0"/>
              </a:rPr>
              <a:t>Ven + obi, </a:t>
            </a:r>
            <a:r>
              <a:rPr lang="en-US" sz="1200" i="1" dirty="0">
                <a:solidFill>
                  <a:schemeClr val="accent1"/>
                </a:solidFill>
                <a:cs typeface="Arial" panose="020B0604020202020204" pitchFamily="34" charset="0"/>
              </a:rPr>
              <a:t>TP53</a:t>
            </a:r>
            <a:r>
              <a:rPr lang="en-US" sz="1200" dirty="0">
                <a:solidFill>
                  <a:schemeClr val="accent1"/>
                </a:solidFill>
                <a:cs typeface="Arial" panose="020B0604020202020204" pitchFamily="34" charset="0"/>
              </a:rPr>
              <a:t> del/mut: 51.9</a:t>
            </a:r>
          </a:p>
          <a:p>
            <a:pPr eaLnBrk="0" fontAlgn="base" hangingPunct="0">
              <a:spcAft>
                <a:spcPct val="0"/>
              </a:spcAft>
              <a:defRPr/>
            </a:pPr>
            <a:r>
              <a:rPr lang="en-US" sz="1200" dirty="0">
                <a:solidFill>
                  <a:schemeClr val="accent1"/>
                </a:solidFill>
                <a:cs typeface="Arial" panose="020B0604020202020204" pitchFamily="34" charset="0"/>
              </a:rPr>
              <a:t>HR: 2.29; </a:t>
            </a:r>
            <a:r>
              <a:rPr lang="en-US" sz="1200" i="1" dirty="0">
                <a:solidFill>
                  <a:schemeClr val="accent1"/>
                </a:solidFill>
                <a:cs typeface="Arial" panose="020B0604020202020204" pitchFamily="34" charset="0"/>
              </a:rPr>
              <a:t>P</a:t>
            </a:r>
            <a:r>
              <a:rPr lang="en-US" sz="1200" dirty="0">
                <a:solidFill>
                  <a:schemeClr val="accent1"/>
                </a:solidFill>
                <a:cs typeface="Arial" panose="020B0604020202020204" pitchFamily="34" charset="0"/>
              </a:rPr>
              <a:t> = .001</a:t>
            </a:r>
            <a:endParaRPr lang="en-US" sz="1400" dirty="0">
              <a:solidFill>
                <a:schemeClr val="accent1"/>
              </a:solidFill>
              <a:cs typeface="Arial" panose="020B0604020202020204" pitchFamily="34" charset="0"/>
            </a:endParaRPr>
          </a:p>
        </p:txBody>
      </p:sp>
      <p:sp>
        <p:nvSpPr>
          <p:cNvPr id="46092" name="TextBox 46091">
            <a:extLst>
              <a:ext uri="{FF2B5EF4-FFF2-40B4-BE49-F238E27FC236}">
                <a16:creationId xmlns:a16="http://schemas.microsoft.com/office/drawing/2014/main" id="{3824DA5C-5DED-8E5C-19D5-F1303A4E4B6D}"/>
              </a:ext>
            </a:extLst>
          </p:cNvPr>
          <p:cNvSpPr txBox="1"/>
          <p:nvPr/>
        </p:nvSpPr>
        <p:spPr bwMode="auto">
          <a:xfrm>
            <a:off x="3344164" y="5205034"/>
            <a:ext cx="285963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ct val="0"/>
              </a:spcAft>
              <a:defRPr/>
            </a:pPr>
            <a:r>
              <a:rPr lang="en-US" sz="1200" dirty="0">
                <a:solidFill>
                  <a:schemeClr val="bg1">
                    <a:lumMod val="50000"/>
                  </a:schemeClr>
                </a:solidFill>
                <a:cs typeface="Arial" panose="020B0604020202020204" pitchFamily="34" charset="0"/>
              </a:rPr>
              <a:t>Clb + obi, no </a:t>
            </a:r>
            <a:r>
              <a:rPr lang="en-US" sz="1200" i="1" dirty="0">
                <a:solidFill>
                  <a:schemeClr val="bg1">
                    <a:lumMod val="50000"/>
                  </a:schemeClr>
                </a:solidFill>
                <a:cs typeface="Arial" panose="020B0604020202020204" pitchFamily="34" charset="0"/>
              </a:rPr>
              <a:t>TP53</a:t>
            </a:r>
            <a:r>
              <a:rPr lang="en-US" sz="1200" dirty="0">
                <a:solidFill>
                  <a:schemeClr val="bg1">
                    <a:lumMod val="50000"/>
                  </a:schemeClr>
                </a:solidFill>
                <a:cs typeface="Arial" panose="020B0604020202020204" pitchFamily="34" charset="0"/>
              </a:rPr>
              <a:t> del/mut: 38.9</a:t>
            </a:r>
          </a:p>
          <a:p>
            <a:pPr eaLnBrk="0" fontAlgn="base" hangingPunct="0">
              <a:spcAft>
                <a:spcPct val="0"/>
              </a:spcAft>
              <a:defRPr/>
            </a:pPr>
            <a:r>
              <a:rPr lang="en-US" sz="1200" dirty="0">
                <a:solidFill>
                  <a:schemeClr val="bg1">
                    <a:lumMod val="50000"/>
                  </a:schemeClr>
                </a:solidFill>
                <a:cs typeface="Arial" panose="020B0604020202020204" pitchFamily="34" charset="0"/>
              </a:rPr>
              <a:t>Clb + obi, </a:t>
            </a:r>
            <a:r>
              <a:rPr lang="en-US" sz="1200" i="1" dirty="0">
                <a:solidFill>
                  <a:schemeClr val="bg1">
                    <a:lumMod val="50000"/>
                  </a:schemeClr>
                </a:solidFill>
                <a:cs typeface="Arial" panose="020B0604020202020204" pitchFamily="34" charset="0"/>
              </a:rPr>
              <a:t>TP53</a:t>
            </a:r>
            <a:r>
              <a:rPr lang="en-US" sz="1200" dirty="0">
                <a:solidFill>
                  <a:schemeClr val="bg1">
                    <a:lumMod val="50000"/>
                  </a:schemeClr>
                </a:solidFill>
                <a:cs typeface="Arial" panose="020B0604020202020204" pitchFamily="34" charset="0"/>
              </a:rPr>
              <a:t> del/mut: 20.8</a:t>
            </a:r>
          </a:p>
          <a:p>
            <a:pPr eaLnBrk="0" fontAlgn="base" hangingPunct="0">
              <a:spcAft>
                <a:spcPct val="0"/>
              </a:spcAft>
              <a:defRPr/>
            </a:pPr>
            <a:r>
              <a:rPr lang="en-US" sz="1200" dirty="0">
                <a:solidFill>
                  <a:schemeClr val="bg1">
                    <a:lumMod val="50000"/>
                  </a:schemeClr>
                </a:solidFill>
                <a:cs typeface="Arial" panose="020B0604020202020204" pitchFamily="34" charset="0"/>
              </a:rPr>
              <a:t>HR: 1.66; </a:t>
            </a:r>
            <a:r>
              <a:rPr lang="en-US" sz="1200" i="1" dirty="0">
                <a:solidFill>
                  <a:schemeClr val="bg1">
                    <a:lumMod val="50000"/>
                  </a:schemeClr>
                </a:solidFill>
                <a:cs typeface="Arial" panose="020B0604020202020204" pitchFamily="34" charset="0"/>
              </a:rPr>
              <a:t>P</a:t>
            </a:r>
            <a:r>
              <a:rPr lang="en-US" sz="1200" dirty="0">
                <a:solidFill>
                  <a:schemeClr val="bg1">
                    <a:lumMod val="50000"/>
                  </a:schemeClr>
                </a:solidFill>
                <a:cs typeface="Arial" panose="020B0604020202020204" pitchFamily="34" charset="0"/>
              </a:rPr>
              <a:t> = .03</a:t>
            </a:r>
          </a:p>
        </p:txBody>
      </p:sp>
      <p:grpSp>
        <p:nvGrpSpPr>
          <p:cNvPr id="46093" name="Group 46092">
            <a:extLst>
              <a:ext uri="{FF2B5EF4-FFF2-40B4-BE49-F238E27FC236}">
                <a16:creationId xmlns:a16="http://schemas.microsoft.com/office/drawing/2014/main" id="{782EB96B-28E2-A8E1-3B3C-70FDA61551F5}"/>
              </a:ext>
            </a:extLst>
          </p:cNvPr>
          <p:cNvGrpSpPr/>
          <p:nvPr/>
        </p:nvGrpSpPr>
        <p:grpSpPr>
          <a:xfrm>
            <a:off x="6893098" y="1828874"/>
            <a:ext cx="72638" cy="2515415"/>
            <a:chOff x="6838451" y="2498409"/>
            <a:chExt cx="136518" cy="2515415"/>
          </a:xfrm>
        </p:grpSpPr>
        <p:cxnSp>
          <p:nvCxnSpPr>
            <p:cNvPr id="46094" name="Straight Connector 46093">
              <a:extLst>
                <a:ext uri="{FF2B5EF4-FFF2-40B4-BE49-F238E27FC236}">
                  <a16:creationId xmlns:a16="http://schemas.microsoft.com/office/drawing/2014/main" id="{256120A2-DDFA-E76C-CFB1-D36F08B55D48}"/>
                </a:ext>
              </a:extLst>
            </p:cNvPr>
            <p:cNvCxnSpPr>
              <a:cxnSpLocks/>
            </p:cNvCxnSpPr>
            <p:nvPr/>
          </p:nvCxnSpPr>
          <p:spPr bwMode="auto">
            <a:xfrm>
              <a:off x="6838451" y="2498409"/>
              <a:ext cx="136518" cy="0"/>
            </a:xfrm>
            <a:prstGeom prst="line">
              <a:avLst/>
            </a:prstGeom>
            <a:noFill/>
            <a:ln w="28575" cap="flat" cmpd="sng" algn="ctr">
              <a:solidFill>
                <a:srgbClr val="000000"/>
              </a:solidFill>
              <a:prstDash val="solid"/>
              <a:round/>
              <a:headEnd type="none" w="med" len="med"/>
              <a:tailEnd type="none" w="med" len="med"/>
            </a:ln>
            <a:effectLst/>
          </p:spPr>
        </p:cxnSp>
        <p:cxnSp>
          <p:nvCxnSpPr>
            <p:cNvPr id="46095" name="Straight Connector 46094">
              <a:extLst>
                <a:ext uri="{FF2B5EF4-FFF2-40B4-BE49-F238E27FC236}">
                  <a16:creationId xmlns:a16="http://schemas.microsoft.com/office/drawing/2014/main" id="{EFB581DA-C30D-93BD-A834-1500E978D476}"/>
                </a:ext>
              </a:extLst>
            </p:cNvPr>
            <p:cNvCxnSpPr>
              <a:cxnSpLocks/>
            </p:cNvCxnSpPr>
            <p:nvPr/>
          </p:nvCxnSpPr>
          <p:spPr bwMode="auto">
            <a:xfrm>
              <a:off x="6838451" y="3001492"/>
              <a:ext cx="136518" cy="0"/>
            </a:xfrm>
            <a:prstGeom prst="line">
              <a:avLst/>
            </a:prstGeom>
            <a:noFill/>
            <a:ln w="28575" cap="flat" cmpd="sng" algn="ctr">
              <a:solidFill>
                <a:srgbClr val="000000"/>
              </a:solidFill>
              <a:prstDash val="solid"/>
              <a:round/>
              <a:headEnd type="none" w="med" len="med"/>
              <a:tailEnd type="none" w="med" len="med"/>
            </a:ln>
            <a:effectLst/>
          </p:spPr>
        </p:cxnSp>
        <p:cxnSp>
          <p:nvCxnSpPr>
            <p:cNvPr id="46096" name="Straight Connector 46095">
              <a:extLst>
                <a:ext uri="{FF2B5EF4-FFF2-40B4-BE49-F238E27FC236}">
                  <a16:creationId xmlns:a16="http://schemas.microsoft.com/office/drawing/2014/main" id="{16FC1233-2737-AF60-AEB0-B46C4CA1FEBA}"/>
                </a:ext>
              </a:extLst>
            </p:cNvPr>
            <p:cNvCxnSpPr>
              <a:cxnSpLocks/>
            </p:cNvCxnSpPr>
            <p:nvPr/>
          </p:nvCxnSpPr>
          <p:spPr bwMode="auto">
            <a:xfrm>
              <a:off x="6838451" y="3504575"/>
              <a:ext cx="136518" cy="0"/>
            </a:xfrm>
            <a:prstGeom prst="line">
              <a:avLst/>
            </a:prstGeom>
            <a:noFill/>
            <a:ln w="28575" cap="flat" cmpd="sng" algn="ctr">
              <a:solidFill>
                <a:srgbClr val="000000"/>
              </a:solidFill>
              <a:prstDash val="solid"/>
              <a:round/>
              <a:headEnd type="none" w="med" len="med"/>
              <a:tailEnd type="none" w="med" len="med"/>
            </a:ln>
            <a:effectLst/>
          </p:spPr>
        </p:cxnSp>
        <p:cxnSp>
          <p:nvCxnSpPr>
            <p:cNvPr id="46097" name="Straight Connector 46096">
              <a:extLst>
                <a:ext uri="{FF2B5EF4-FFF2-40B4-BE49-F238E27FC236}">
                  <a16:creationId xmlns:a16="http://schemas.microsoft.com/office/drawing/2014/main" id="{FAF7DA35-6D99-4A63-0904-DC8B57FAFE58}"/>
                </a:ext>
              </a:extLst>
            </p:cNvPr>
            <p:cNvCxnSpPr>
              <a:cxnSpLocks/>
            </p:cNvCxnSpPr>
            <p:nvPr/>
          </p:nvCxnSpPr>
          <p:spPr bwMode="auto">
            <a:xfrm>
              <a:off x="6838451" y="4007658"/>
              <a:ext cx="136518" cy="0"/>
            </a:xfrm>
            <a:prstGeom prst="line">
              <a:avLst/>
            </a:prstGeom>
            <a:noFill/>
            <a:ln w="28575" cap="flat" cmpd="sng" algn="ctr">
              <a:solidFill>
                <a:srgbClr val="000000"/>
              </a:solidFill>
              <a:prstDash val="solid"/>
              <a:round/>
              <a:headEnd type="none" w="med" len="med"/>
              <a:tailEnd type="none" w="med" len="med"/>
            </a:ln>
            <a:effectLst/>
          </p:spPr>
        </p:cxnSp>
        <p:cxnSp>
          <p:nvCxnSpPr>
            <p:cNvPr id="46098" name="Straight Connector 46097">
              <a:extLst>
                <a:ext uri="{FF2B5EF4-FFF2-40B4-BE49-F238E27FC236}">
                  <a16:creationId xmlns:a16="http://schemas.microsoft.com/office/drawing/2014/main" id="{7F839B66-0144-F584-3866-ADD69E9EB532}"/>
                </a:ext>
              </a:extLst>
            </p:cNvPr>
            <p:cNvCxnSpPr>
              <a:cxnSpLocks/>
            </p:cNvCxnSpPr>
            <p:nvPr/>
          </p:nvCxnSpPr>
          <p:spPr bwMode="auto">
            <a:xfrm>
              <a:off x="6838451" y="4510741"/>
              <a:ext cx="136518" cy="0"/>
            </a:xfrm>
            <a:prstGeom prst="line">
              <a:avLst/>
            </a:prstGeom>
            <a:noFill/>
            <a:ln w="28575" cap="flat" cmpd="sng" algn="ctr">
              <a:solidFill>
                <a:srgbClr val="000000"/>
              </a:solidFill>
              <a:prstDash val="solid"/>
              <a:round/>
              <a:headEnd type="none" w="med" len="med"/>
              <a:tailEnd type="none" w="med" len="med"/>
            </a:ln>
            <a:effectLst/>
          </p:spPr>
        </p:cxnSp>
        <p:cxnSp>
          <p:nvCxnSpPr>
            <p:cNvPr id="46099" name="Straight Connector 46098">
              <a:extLst>
                <a:ext uri="{FF2B5EF4-FFF2-40B4-BE49-F238E27FC236}">
                  <a16:creationId xmlns:a16="http://schemas.microsoft.com/office/drawing/2014/main" id="{B838FDF0-DA2A-B579-CD16-5D86D99B8A77}"/>
                </a:ext>
              </a:extLst>
            </p:cNvPr>
            <p:cNvCxnSpPr>
              <a:cxnSpLocks/>
            </p:cNvCxnSpPr>
            <p:nvPr/>
          </p:nvCxnSpPr>
          <p:spPr bwMode="auto">
            <a:xfrm>
              <a:off x="6838451" y="5013824"/>
              <a:ext cx="13651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46100" name="Group 46099">
            <a:extLst>
              <a:ext uri="{FF2B5EF4-FFF2-40B4-BE49-F238E27FC236}">
                <a16:creationId xmlns:a16="http://schemas.microsoft.com/office/drawing/2014/main" id="{F7F911E4-38A8-527A-FA05-5E2F94905385}"/>
              </a:ext>
            </a:extLst>
          </p:cNvPr>
          <p:cNvGrpSpPr/>
          <p:nvPr/>
        </p:nvGrpSpPr>
        <p:grpSpPr>
          <a:xfrm>
            <a:off x="6976476" y="4343028"/>
            <a:ext cx="4389331" cy="84931"/>
            <a:chOff x="6985709" y="5012563"/>
            <a:chExt cx="4389331" cy="144335"/>
          </a:xfrm>
        </p:grpSpPr>
        <p:cxnSp>
          <p:nvCxnSpPr>
            <p:cNvPr id="46101" name="Straight Connector 46100">
              <a:extLst>
                <a:ext uri="{FF2B5EF4-FFF2-40B4-BE49-F238E27FC236}">
                  <a16:creationId xmlns:a16="http://schemas.microsoft.com/office/drawing/2014/main" id="{7F9FD2B1-3EDE-8508-580B-3D61C56CF630}"/>
                </a:ext>
              </a:extLst>
            </p:cNvPr>
            <p:cNvCxnSpPr>
              <a:cxnSpLocks/>
            </p:cNvCxnSpPr>
            <p:nvPr/>
          </p:nvCxnSpPr>
          <p:spPr bwMode="auto">
            <a:xfrm>
              <a:off x="6985709"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2" name="Straight Connector 46101">
              <a:extLst>
                <a:ext uri="{FF2B5EF4-FFF2-40B4-BE49-F238E27FC236}">
                  <a16:creationId xmlns:a16="http://schemas.microsoft.com/office/drawing/2014/main" id="{1A6443D6-FB07-66A1-96B8-38038D74AB38}"/>
                </a:ext>
              </a:extLst>
            </p:cNvPr>
            <p:cNvCxnSpPr>
              <a:cxnSpLocks/>
            </p:cNvCxnSpPr>
            <p:nvPr/>
          </p:nvCxnSpPr>
          <p:spPr bwMode="auto">
            <a:xfrm>
              <a:off x="7612756"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3" name="Straight Connector 46102">
              <a:extLst>
                <a:ext uri="{FF2B5EF4-FFF2-40B4-BE49-F238E27FC236}">
                  <a16:creationId xmlns:a16="http://schemas.microsoft.com/office/drawing/2014/main" id="{927A1285-1838-C1F3-4764-5428CAAAC3CD}"/>
                </a:ext>
              </a:extLst>
            </p:cNvPr>
            <p:cNvCxnSpPr>
              <a:cxnSpLocks/>
            </p:cNvCxnSpPr>
            <p:nvPr/>
          </p:nvCxnSpPr>
          <p:spPr bwMode="auto">
            <a:xfrm>
              <a:off x="8239803"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4" name="Straight Connector 46103">
              <a:extLst>
                <a:ext uri="{FF2B5EF4-FFF2-40B4-BE49-F238E27FC236}">
                  <a16:creationId xmlns:a16="http://schemas.microsoft.com/office/drawing/2014/main" id="{D67E8BA1-2757-B792-3E37-C2F346060202}"/>
                </a:ext>
              </a:extLst>
            </p:cNvPr>
            <p:cNvCxnSpPr>
              <a:cxnSpLocks/>
            </p:cNvCxnSpPr>
            <p:nvPr/>
          </p:nvCxnSpPr>
          <p:spPr bwMode="auto">
            <a:xfrm>
              <a:off x="8866850"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5" name="Straight Connector 46104">
              <a:extLst>
                <a:ext uri="{FF2B5EF4-FFF2-40B4-BE49-F238E27FC236}">
                  <a16:creationId xmlns:a16="http://schemas.microsoft.com/office/drawing/2014/main" id="{EF3771AA-6642-EA02-11BF-EB6A3A49801E}"/>
                </a:ext>
              </a:extLst>
            </p:cNvPr>
            <p:cNvCxnSpPr>
              <a:cxnSpLocks/>
            </p:cNvCxnSpPr>
            <p:nvPr/>
          </p:nvCxnSpPr>
          <p:spPr bwMode="auto">
            <a:xfrm>
              <a:off x="9493897"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6" name="Straight Connector 46105">
              <a:extLst>
                <a:ext uri="{FF2B5EF4-FFF2-40B4-BE49-F238E27FC236}">
                  <a16:creationId xmlns:a16="http://schemas.microsoft.com/office/drawing/2014/main" id="{B827EFA0-C5E1-F900-DAEC-0F08034C0DBC}"/>
                </a:ext>
              </a:extLst>
            </p:cNvPr>
            <p:cNvCxnSpPr>
              <a:cxnSpLocks/>
            </p:cNvCxnSpPr>
            <p:nvPr/>
          </p:nvCxnSpPr>
          <p:spPr bwMode="auto">
            <a:xfrm>
              <a:off x="10120944"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7" name="Straight Connector 46106">
              <a:extLst>
                <a:ext uri="{FF2B5EF4-FFF2-40B4-BE49-F238E27FC236}">
                  <a16:creationId xmlns:a16="http://schemas.microsoft.com/office/drawing/2014/main" id="{4C506732-69AA-3547-C3D4-D4EC6FC20F7C}"/>
                </a:ext>
              </a:extLst>
            </p:cNvPr>
            <p:cNvCxnSpPr>
              <a:cxnSpLocks/>
            </p:cNvCxnSpPr>
            <p:nvPr/>
          </p:nvCxnSpPr>
          <p:spPr bwMode="auto">
            <a:xfrm>
              <a:off x="10747991" y="5012563"/>
              <a:ext cx="0" cy="144335"/>
            </a:xfrm>
            <a:prstGeom prst="line">
              <a:avLst/>
            </a:prstGeom>
            <a:noFill/>
            <a:ln w="28575" cap="flat" cmpd="sng" algn="ctr">
              <a:solidFill>
                <a:srgbClr val="000000"/>
              </a:solidFill>
              <a:prstDash val="solid"/>
              <a:round/>
              <a:headEnd type="none" w="med" len="med"/>
              <a:tailEnd type="none" w="med" len="med"/>
            </a:ln>
            <a:effectLst/>
          </p:spPr>
        </p:cxnSp>
        <p:cxnSp>
          <p:nvCxnSpPr>
            <p:cNvPr id="46108" name="Straight Connector 46107">
              <a:extLst>
                <a:ext uri="{FF2B5EF4-FFF2-40B4-BE49-F238E27FC236}">
                  <a16:creationId xmlns:a16="http://schemas.microsoft.com/office/drawing/2014/main" id="{904CE525-09EE-8B90-8B92-85ABD1E12D22}"/>
                </a:ext>
              </a:extLst>
            </p:cNvPr>
            <p:cNvCxnSpPr>
              <a:cxnSpLocks/>
            </p:cNvCxnSpPr>
            <p:nvPr/>
          </p:nvCxnSpPr>
          <p:spPr bwMode="auto">
            <a:xfrm>
              <a:off x="11375040" y="5012563"/>
              <a:ext cx="0" cy="144335"/>
            </a:xfrm>
            <a:prstGeom prst="line">
              <a:avLst/>
            </a:prstGeom>
            <a:noFill/>
            <a:ln w="28575" cap="flat" cmpd="sng" algn="ctr">
              <a:solidFill>
                <a:srgbClr val="000000"/>
              </a:solidFill>
              <a:prstDash val="solid"/>
              <a:round/>
              <a:headEnd type="none" w="med" len="med"/>
              <a:tailEnd type="none" w="med" len="med"/>
            </a:ln>
            <a:effectLst/>
          </p:spPr>
        </p:cxnSp>
      </p:grpSp>
      <p:sp>
        <p:nvSpPr>
          <p:cNvPr id="46109" name="TextBox 46108">
            <a:extLst>
              <a:ext uri="{FF2B5EF4-FFF2-40B4-BE49-F238E27FC236}">
                <a16:creationId xmlns:a16="http://schemas.microsoft.com/office/drawing/2014/main" id="{F0AFC924-36F9-8F3E-2F67-DA0053583EDA}"/>
              </a:ext>
            </a:extLst>
          </p:cNvPr>
          <p:cNvSpPr txBox="1"/>
          <p:nvPr/>
        </p:nvSpPr>
        <p:spPr bwMode="auto">
          <a:xfrm>
            <a:off x="6834240" y="4384485"/>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0</a:t>
            </a:r>
          </a:p>
        </p:txBody>
      </p:sp>
      <p:sp>
        <p:nvSpPr>
          <p:cNvPr id="46110" name="TextBox 46109">
            <a:extLst>
              <a:ext uri="{FF2B5EF4-FFF2-40B4-BE49-F238E27FC236}">
                <a16:creationId xmlns:a16="http://schemas.microsoft.com/office/drawing/2014/main" id="{C2A54860-9AF1-8AFE-D743-9B70F6046C34}"/>
              </a:ext>
            </a:extLst>
          </p:cNvPr>
          <p:cNvSpPr txBox="1"/>
          <p:nvPr/>
        </p:nvSpPr>
        <p:spPr bwMode="auto">
          <a:xfrm>
            <a:off x="7416844"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12</a:t>
            </a:r>
          </a:p>
        </p:txBody>
      </p:sp>
      <p:sp>
        <p:nvSpPr>
          <p:cNvPr id="46111" name="TextBox 46110">
            <a:extLst>
              <a:ext uri="{FF2B5EF4-FFF2-40B4-BE49-F238E27FC236}">
                <a16:creationId xmlns:a16="http://schemas.microsoft.com/office/drawing/2014/main" id="{4BB47D3D-A96B-11B2-B53A-33579A1FB4C2}"/>
              </a:ext>
            </a:extLst>
          </p:cNvPr>
          <p:cNvSpPr txBox="1"/>
          <p:nvPr/>
        </p:nvSpPr>
        <p:spPr bwMode="auto">
          <a:xfrm>
            <a:off x="8043992"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24</a:t>
            </a:r>
          </a:p>
        </p:txBody>
      </p:sp>
      <p:sp>
        <p:nvSpPr>
          <p:cNvPr id="46113" name="TextBox 46112">
            <a:extLst>
              <a:ext uri="{FF2B5EF4-FFF2-40B4-BE49-F238E27FC236}">
                <a16:creationId xmlns:a16="http://schemas.microsoft.com/office/drawing/2014/main" id="{A42D9F94-90BC-B533-03D6-38B131C11CED}"/>
              </a:ext>
            </a:extLst>
          </p:cNvPr>
          <p:cNvSpPr txBox="1"/>
          <p:nvPr/>
        </p:nvSpPr>
        <p:spPr bwMode="auto">
          <a:xfrm>
            <a:off x="8657572"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36</a:t>
            </a:r>
          </a:p>
        </p:txBody>
      </p:sp>
      <p:sp>
        <p:nvSpPr>
          <p:cNvPr id="46114" name="TextBox 46113">
            <a:extLst>
              <a:ext uri="{FF2B5EF4-FFF2-40B4-BE49-F238E27FC236}">
                <a16:creationId xmlns:a16="http://schemas.microsoft.com/office/drawing/2014/main" id="{E1B698C9-02A9-DF35-56E2-01F7B44B2410}"/>
              </a:ext>
            </a:extLst>
          </p:cNvPr>
          <p:cNvSpPr txBox="1"/>
          <p:nvPr/>
        </p:nvSpPr>
        <p:spPr bwMode="auto">
          <a:xfrm>
            <a:off x="9293721"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48</a:t>
            </a:r>
          </a:p>
        </p:txBody>
      </p:sp>
      <p:sp>
        <p:nvSpPr>
          <p:cNvPr id="46115" name="TextBox 46114">
            <a:extLst>
              <a:ext uri="{FF2B5EF4-FFF2-40B4-BE49-F238E27FC236}">
                <a16:creationId xmlns:a16="http://schemas.microsoft.com/office/drawing/2014/main" id="{D5EF9589-A4A9-3F41-7297-0C5268727977}"/>
              </a:ext>
            </a:extLst>
          </p:cNvPr>
          <p:cNvSpPr txBox="1"/>
          <p:nvPr/>
        </p:nvSpPr>
        <p:spPr bwMode="auto">
          <a:xfrm>
            <a:off x="9920933"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60</a:t>
            </a:r>
          </a:p>
        </p:txBody>
      </p:sp>
      <p:sp>
        <p:nvSpPr>
          <p:cNvPr id="46116" name="TextBox 46115">
            <a:extLst>
              <a:ext uri="{FF2B5EF4-FFF2-40B4-BE49-F238E27FC236}">
                <a16:creationId xmlns:a16="http://schemas.microsoft.com/office/drawing/2014/main" id="{9626E0E9-D2F0-E4B0-9C47-E8B6B4083405}"/>
              </a:ext>
            </a:extLst>
          </p:cNvPr>
          <p:cNvSpPr txBox="1"/>
          <p:nvPr/>
        </p:nvSpPr>
        <p:spPr bwMode="auto">
          <a:xfrm>
            <a:off x="10547979"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72</a:t>
            </a:r>
          </a:p>
        </p:txBody>
      </p:sp>
      <p:sp>
        <p:nvSpPr>
          <p:cNvPr id="46117" name="TextBox 46116">
            <a:extLst>
              <a:ext uri="{FF2B5EF4-FFF2-40B4-BE49-F238E27FC236}">
                <a16:creationId xmlns:a16="http://schemas.microsoft.com/office/drawing/2014/main" id="{5E13384F-E7BD-17C7-366B-C0AF2001105A}"/>
              </a:ext>
            </a:extLst>
          </p:cNvPr>
          <p:cNvSpPr txBox="1"/>
          <p:nvPr/>
        </p:nvSpPr>
        <p:spPr bwMode="auto">
          <a:xfrm>
            <a:off x="11169150" y="438448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84</a:t>
            </a:r>
          </a:p>
        </p:txBody>
      </p:sp>
      <p:sp>
        <p:nvSpPr>
          <p:cNvPr id="46118" name="TextBox 46117">
            <a:extLst>
              <a:ext uri="{FF2B5EF4-FFF2-40B4-BE49-F238E27FC236}">
                <a16:creationId xmlns:a16="http://schemas.microsoft.com/office/drawing/2014/main" id="{43EC4E21-8819-56CB-85B9-66A72B1DE2EE}"/>
              </a:ext>
            </a:extLst>
          </p:cNvPr>
          <p:cNvSpPr txBox="1"/>
          <p:nvPr/>
        </p:nvSpPr>
        <p:spPr bwMode="auto">
          <a:xfrm>
            <a:off x="6667410" y="4175179"/>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0</a:t>
            </a:r>
          </a:p>
        </p:txBody>
      </p:sp>
      <p:sp>
        <p:nvSpPr>
          <p:cNvPr id="46119" name="TextBox 46118">
            <a:extLst>
              <a:ext uri="{FF2B5EF4-FFF2-40B4-BE49-F238E27FC236}">
                <a16:creationId xmlns:a16="http://schemas.microsoft.com/office/drawing/2014/main" id="{C31FBB50-69A7-2C0E-7CD4-3FF921074CF3}"/>
              </a:ext>
            </a:extLst>
          </p:cNvPr>
          <p:cNvSpPr txBox="1"/>
          <p:nvPr/>
        </p:nvSpPr>
        <p:spPr bwMode="auto">
          <a:xfrm>
            <a:off x="6513816" y="3668562"/>
            <a:ext cx="4640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20</a:t>
            </a:r>
          </a:p>
        </p:txBody>
      </p:sp>
      <p:sp>
        <p:nvSpPr>
          <p:cNvPr id="46120" name="TextBox 46119">
            <a:extLst>
              <a:ext uri="{FF2B5EF4-FFF2-40B4-BE49-F238E27FC236}">
                <a16:creationId xmlns:a16="http://schemas.microsoft.com/office/drawing/2014/main" id="{62D6A867-D559-B4E7-690A-E46B1A9A70A7}"/>
              </a:ext>
            </a:extLst>
          </p:cNvPr>
          <p:cNvSpPr txBox="1"/>
          <p:nvPr/>
        </p:nvSpPr>
        <p:spPr bwMode="auto">
          <a:xfrm>
            <a:off x="6513816" y="3172214"/>
            <a:ext cx="4640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40</a:t>
            </a:r>
          </a:p>
        </p:txBody>
      </p:sp>
      <p:sp>
        <p:nvSpPr>
          <p:cNvPr id="46121" name="TextBox 46120">
            <a:extLst>
              <a:ext uri="{FF2B5EF4-FFF2-40B4-BE49-F238E27FC236}">
                <a16:creationId xmlns:a16="http://schemas.microsoft.com/office/drawing/2014/main" id="{A97DC848-57FB-6703-A574-E0CEA819BA4D}"/>
              </a:ext>
            </a:extLst>
          </p:cNvPr>
          <p:cNvSpPr txBox="1"/>
          <p:nvPr/>
        </p:nvSpPr>
        <p:spPr bwMode="auto">
          <a:xfrm>
            <a:off x="6513816" y="2654024"/>
            <a:ext cx="4640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60</a:t>
            </a:r>
          </a:p>
        </p:txBody>
      </p:sp>
      <p:sp>
        <p:nvSpPr>
          <p:cNvPr id="46122" name="TextBox 46121">
            <a:extLst>
              <a:ext uri="{FF2B5EF4-FFF2-40B4-BE49-F238E27FC236}">
                <a16:creationId xmlns:a16="http://schemas.microsoft.com/office/drawing/2014/main" id="{BA4CFCF4-D4A1-D8BC-6AD0-2DBBCC5C4E5E}"/>
              </a:ext>
            </a:extLst>
          </p:cNvPr>
          <p:cNvSpPr txBox="1"/>
          <p:nvPr/>
        </p:nvSpPr>
        <p:spPr bwMode="auto">
          <a:xfrm>
            <a:off x="6513816" y="2154437"/>
            <a:ext cx="4640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80</a:t>
            </a:r>
          </a:p>
        </p:txBody>
      </p:sp>
      <p:sp>
        <p:nvSpPr>
          <p:cNvPr id="46123" name="TextBox 46122">
            <a:extLst>
              <a:ext uri="{FF2B5EF4-FFF2-40B4-BE49-F238E27FC236}">
                <a16:creationId xmlns:a16="http://schemas.microsoft.com/office/drawing/2014/main" id="{3E3C31E2-30EC-7C99-5758-53F607C93C2A}"/>
              </a:ext>
            </a:extLst>
          </p:cNvPr>
          <p:cNvSpPr txBox="1"/>
          <p:nvPr/>
        </p:nvSpPr>
        <p:spPr bwMode="auto">
          <a:xfrm>
            <a:off x="6476826" y="1652500"/>
            <a:ext cx="5647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600">
                <a:solidFill>
                  <a:srgbClr val="000000"/>
                </a:solidFill>
                <a:cs typeface="Arial" panose="020B0604020202020204" pitchFamily="34" charset="0"/>
              </a:rPr>
              <a:t>100</a:t>
            </a:r>
          </a:p>
        </p:txBody>
      </p:sp>
      <p:sp>
        <p:nvSpPr>
          <p:cNvPr id="46124" name="Freeform: Shape 46123">
            <a:extLst>
              <a:ext uri="{FF2B5EF4-FFF2-40B4-BE49-F238E27FC236}">
                <a16:creationId xmlns:a16="http://schemas.microsoft.com/office/drawing/2014/main" id="{A45D227E-7F13-3D9B-DADC-5D527AFD3062}"/>
              </a:ext>
            </a:extLst>
          </p:cNvPr>
          <p:cNvSpPr/>
          <p:nvPr/>
        </p:nvSpPr>
        <p:spPr bwMode="auto">
          <a:xfrm>
            <a:off x="6992700" y="1828132"/>
            <a:ext cx="4498623" cy="897466"/>
          </a:xfrm>
          <a:custGeom>
            <a:avLst/>
            <a:gdLst>
              <a:gd name="connsiteX0" fmla="*/ 4498623 w 4498623"/>
              <a:gd name="connsiteY0" fmla="*/ 897466 h 897466"/>
              <a:gd name="connsiteX1" fmla="*/ 4164189 w 4498623"/>
              <a:gd name="connsiteY1" fmla="*/ 897466 h 897466"/>
              <a:gd name="connsiteX2" fmla="*/ 4164189 w 4498623"/>
              <a:gd name="connsiteY2" fmla="*/ 776111 h 897466"/>
              <a:gd name="connsiteX3" fmla="*/ 4037189 w 4498623"/>
              <a:gd name="connsiteY3" fmla="*/ 776111 h 897466"/>
              <a:gd name="connsiteX4" fmla="*/ 4037189 w 4498623"/>
              <a:gd name="connsiteY4" fmla="*/ 695677 h 897466"/>
              <a:gd name="connsiteX5" fmla="*/ 3395134 w 4498623"/>
              <a:gd name="connsiteY5" fmla="*/ 695677 h 897466"/>
              <a:gd name="connsiteX6" fmla="*/ 3395134 w 4498623"/>
              <a:gd name="connsiteY6" fmla="*/ 654755 h 897466"/>
              <a:gd name="connsiteX7" fmla="*/ 3097389 w 4498623"/>
              <a:gd name="connsiteY7" fmla="*/ 654755 h 897466"/>
              <a:gd name="connsiteX8" fmla="*/ 3097389 w 4498623"/>
              <a:gd name="connsiteY8" fmla="*/ 612422 h 897466"/>
              <a:gd name="connsiteX9" fmla="*/ 3052234 w 4498623"/>
              <a:gd name="connsiteY9" fmla="*/ 612422 h 897466"/>
              <a:gd name="connsiteX10" fmla="*/ 3052234 w 4498623"/>
              <a:gd name="connsiteY10" fmla="*/ 574322 h 897466"/>
              <a:gd name="connsiteX11" fmla="*/ 2987323 w 4498623"/>
              <a:gd name="connsiteY11" fmla="*/ 574322 h 897466"/>
              <a:gd name="connsiteX12" fmla="*/ 2987323 w 4498623"/>
              <a:gd name="connsiteY12" fmla="*/ 537633 h 897466"/>
              <a:gd name="connsiteX13" fmla="*/ 2827867 w 4498623"/>
              <a:gd name="connsiteY13" fmla="*/ 537633 h 897466"/>
              <a:gd name="connsiteX14" fmla="*/ 2827867 w 4498623"/>
              <a:gd name="connsiteY14" fmla="*/ 495300 h 897466"/>
              <a:gd name="connsiteX15" fmla="*/ 2692400 w 4498623"/>
              <a:gd name="connsiteY15" fmla="*/ 495300 h 897466"/>
              <a:gd name="connsiteX16" fmla="*/ 2692400 w 4498623"/>
              <a:gd name="connsiteY16" fmla="*/ 465666 h 897466"/>
              <a:gd name="connsiteX17" fmla="*/ 2544234 w 4498623"/>
              <a:gd name="connsiteY17" fmla="*/ 465666 h 897466"/>
              <a:gd name="connsiteX18" fmla="*/ 2544234 w 4498623"/>
              <a:gd name="connsiteY18" fmla="*/ 424744 h 897466"/>
              <a:gd name="connsiteX19" fmla="*/ 2501900 w 4498623"/>
              <a:gd name="connsiteY19" fmla="*/ 424744 h 897466"/>
              <a:gd name="connsiteX20" fmla="*/ 2501900 w 4498623"/>
              <a:gd name="connsiteY20" fmla="*/ 382411 h 897466"/>
              <a:gd name="connsiteX21" fmla="*/ 2332567 w 4498623"/>
              <a:gd name="connsiteY21" fmla="*/ 382411 h 897466"/>
              <a:gd name="connsiteX22" fmla="*/ 2332567 w 4498623"/>
              <a:gd name="connsiteY22" fmla="*/ 352777 h 897466"/>
              <a:gd name="connsiteX23" fmla="*/ 1587500 w 4498623"/>
              <a:gd name="connsiteY23" fmla="*/ 352777 h 897466"/>
              <a:gd name="connsiteX24" fmla="*/ 1587500 w 4498623"/>
              <a:gd name="connsiteY24" fmla="*/ 310444 h 897466"/>
              <a:gd name="connsiteX25" fmla="*/ 1473200 w 4498623"/>
              <a:gd name="connsiteY25" fmla="*/ 310444 h 897466"/>
              <a:gd name="connsiteX26" fmla="*/ 1473200 w 4498623"/>
              <a:gd name="connsiteY26" fmla="*/ 275166 h 897466"/>
              <a:gd name="connsiteX27" fmla="*/ 1193800 w 4498623"/>
              <a:gd name="connsiteY27" fmla="*/ 275166 h 897466"/>
              <a:gd name="connsiteX28" fmla="*/ 1193800 w 4498623"/>
              <a:gd name="connsiteY28" fmla="*/ 241300 h 897466"/>
              <a:gd name="connsiteX29" fmla="*/ 883356 w 4498623"/>
              <a:gd name="connsiteY29" fmla="*/ 241300 h 897466"/>
              <a:gd name="connsiteX30" fmla="*/ 883356 w 4498623"/>
              <a:gd name="connsiteY30" fmla="*/ 207433 h 897466"/>
              <a:gd name="connsiteX31" fmla="*/ 773289 w 4498623"/>
              <a:gd name="connsiteY31" fmla="*/ 207433 h 897466"/>
              <a:gd name="connsiteX32" fmla="*/ 773289 w 4498623"/>
              <a:gd name="connsiteY32" fmla="*/ 173566 h 897466"/>
              <a:gd name="connsiteX33" fmla="*/ 694267 w 4498623"/>
              <a:gd name="connsiteY33" fmla="*/ 173566 h 897466"/>
              <a:gd name="connsiteX34" fmla="*/ 694267 w 4498623"/>
              <a:gd name="connsiteY34" fmla="*/ 136877 h 897466"/>
              <a:gd name="connsiteX35" fmla="*/ 548923 w 4498623"/>
              <a:gd name="connsiteY35" fmla="*/ 136877 h 897466"/>
              <a:gd name="connsiteX36" fmla="*/ 548923 w 4498623"/>
              <a:gd name="connsiteY36" fmla="*/ 105833 h 897466"/>
              <a:gd name="connsiteX37" fmla="*/ 307623 w 4498623"/>
              <a:gd name="connsiteY37" fmla="*/ 105833 h 897466"/>
              <a:gd name="connsiteX38" fmla="*/ 307623 w 4498623"/>
              <a:gd name="connsiteY38" fmla="*/ 70555 h 897466"/>
              <a:gd name="connsiteX39" fmla="*/ 189089 w 4498623"/>
              <a:gd name="connsiteY39" fmla="*/ 70555 h 897466"/>
              <a:gd name="connsiteX40" fmla="*/ 189089 w 4498623"/>
              <a:gd name="connsiteY40" fmla="*/ 38100 h 897466"/>
              <a:gd name="connsiteX41" fmla="*/ 119945 w 4498623"/>
              <a:gd name="connsiteY41" fmla="*/ 38100 h 897466"/>
              <a:gd name="connsiteX42" fmla="*/ 110067 w 4498623"/>
              <a:gd name="connsiteY42" fmla="*/ 28222 h 897466"/>
              <a:gd name="connsiteX43" fmla="*/ 83256 w 4498623"/>
              <a:gd name="connsiteY43" fmla="*/ 28222 h 897466"/>
              <a:gd name="connsiteX44" fmla="*/ 83256 w 4498623"/>
              <a:gd name="connsiteY44" fmla="*/ 0 h 897466"/>
              <a:gd name="connsiteX45" fmla="*/ 0 w 4498623"/>
              <a:gd name="connsiteY45" fmla="*/ 0 h 8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498623" h="897466">
                <a:moveTo>
                  <a:pt x="4498623" y="897466"/>
                </a:moveTo>
                <a:lnTo>
                  <a:pt x="4164189" y="897466"/>
                </a:lnTo>
                <a:lnTo>
                  <a:pt x="4164189" y="776111"/>
                </a:lnTo>
                <a:lnTo>
                  <a:pt x="4037189" y="776111"/>
                </a:lnTo>
                <a:lnTo>
                  <a:pt x="4037189" y="695677"/>
                </a:lnTo>
                <a:lnTo>
                  <a:pt x="3395134" y="695677"/>
                </a:lnTo>
                <a:lnTo>
                  <a:pt x="3395134" y="654755"/>
                </a:lnTo>
                <a:lnTo>
                  <a:pt x="3097389" y="654755"/>
                </a:lnTo>
                <a:lnTo>
                  <a:pt x="3097389" y="612422"/>
                </a:lnTo>
                <a:lnTo>
                  <a:pt x="3052234" y="612422"/>
                </a:lnTo>
                <a:lnTo>
                  <a:pt x="3052234" y="574322"/>
                </a:lnTo>
                <a:lnTo>
                  <a:pt x="2987323" y="574322"/>
                </a:lnTo>
                <a:lnTo>
                  <a:pt x="2987323" y="537633"/>
                </a:lnTo>
                <a:lnTo>
                  <a:pt x="2827867" y="537633"/>
                </a:lnTo>
                <a:lnTo>
                  <a:pt x="2827867" y="495300"/>
                </a:lnTo>
                <a:lnTo>
                  <a:pt x="2692400" y="495300"/>
                </a:lnTo>
                <a:lnTo>
                  <a:pt x="2692400" y="465666"/>
                </a:lnTo>
                <a:lnTo>
                  <a:pt x="2544234" y="465666"/>
                </a:lnTo>
                <a:lnTo>
                  <a:pt x="2544234" y="424744"/>
                </a:lnTo>
                <a:lnTo>
                  <a:pt x="2501900" y="424744"/>
                </a:lnTo>
                <a:lnTo>
                  <a:pt x="2501900" y="382411"/>
                </a:lnTo>
                <a:lnTo>
                  <a:pt x="2332567" y="382411"/>
                </a:lnTo>
                <a:lnTo>
                  <a:pt x="2332567" y="352777"/>
                </a:lnTo>
                <a:lnTo>
                  <a:pt x="1587500" y="352777"/>
                </a:lnTo>
                <a:lnTo>
                  <a:pt x="1587500" y="310444"/>
                </a:lnTo>
                <a:lnTo>
                  <a:pt x="1473200" y="310444"/>
                </a:lnTo>
                <a:lnTo>
                  <a:pt x="1473200" y="275166"/>
                </a:lnTo>
                <a:lnTo>
                  <a:pt x="1193800" y="275166"/>
                </a:lnTo>
                <a:lnTo>
                  <a:pt x="1193800" y="241300"/>
                </a:lnTo>
                <a:lnTo>
                  <a:pt x="883356" y="241300"/>
                </a:lnTo>
                <a:lnTo>
                  <a:pt x="883356" y="207433"/>
                </a:lnTo>
                <a:lnTo>
                  <a:pt x="773289" y="207433"/>
                </a:lnTo>
                <a:lnTo>
                  <a:pt x="773289" y="173566"/>
                </a:lnTo>
                <a:lnTo>
                  <a:pt x="694267" y="173566"/>
                </a:lnTo>
                <a:lnTo>
                  <a:pt x="694267" y="136877"/>
                </a:lnTo>
                <a:lnTo>
                  <a:pt x="548923" y="136877"/>
                </a:lnTo>
                <a:lnTo>
                  <a:pt x="548923" y="105833"/>
                </a:lnTo>
                <a:lnTo>
                  <a:pt x="307623" y="105833"/>
                </a:lnTo>
                <a:lnTo>
                  <a:pt x="307623" y="70555"/>
                </a:lnTo>
                <a:lnTo>
                  <a:pt x="189089" y="70555"/>
                </a:lnTo>
                <a:lnTo>
                  <a:pt x="189089" y="38100"/>
                </a:lnTo>
                <a:lnTo>
                  <a:pt x="119945" y="38100"/>
                </a:lnTo>
                <a:lnTo>
                  <a:pt x="110067" y="28222"/>
                </a:lnTo>
                <a:lnTo>
                  <a:pt x="83256" y="28222"/>
                </a:lnTo>
                <a:lnTo>
                  <a:pt x="83256" y="0"/>
                </a:lnTo>
                <a:lnTo>
                  <a:pt x="0" y="0"/>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125" name="Freeform: Shape 46124">
            <a:extLst>
              <a:ext uri="{FF2B5EF4-FFF2-40B4-BE49-F238E27FC236}">
                <a16:creationId xmlns:a16="http://schemas.microsoft.com/office/drawing/2014/main" id="{F8926DF6-B8B6-0396-6378-6FF0E6C0F4C2}"/>
              </a:ext>
            </a:extLst>
          </p:cNvPr>
          <p:cNvSpPr/>
          <p:nvPr/>
        </p:nvSpPr>
        <p:spPr bwMode="auto">
          <a:xfrm>
            <a:off x="6991289" y="1818254"/>
            <a:ext cx="4380089" cy="1945922"/>
          </a:xfrm>
          <a:custGeom>
            <a:avLst/>
            <a:gdLst>
              <a:gd name="connsiteX0" fmla="*/ 4380089 w 4380089"/>
              <a:gd name="connsiteY0" fmla="*/ 1945922 h 1945922"/>
              <a:gd name="connsiteX1" fmla="*/ 4336345 w 4380089"/>
              <a:gd name="connsiteY1" fmla="*/ 1945922 h 1945922"/>
              <a:gd name="connsiteX2" fmla="*/ 4336345 w 4380089"/>
              <a:gd name="connsiteY2" fmla="*/ 1751189 h 1945922"/>
              <a:gd name="connsiteX3" fmla="*/ 4024489 w 4380089"/>
              <a:gd name="connsiteY3" fmla="*/ 1751189 h 1945922"/>
              <a:gd name="connsiteX4" fmla="*/ 4024489 w 4380089"/>
              <a:gd name="connsiteY4" fmla="*/ 1711678 h 1945922"/>
              <a:gd name="connsiteX5" fmla="*/ 3993445 w 4380089"/>
              <a:gd name="connsiteY5" fmla="*/ 1711678 h 1945922"/>
              <a:gd name="connsiteX6" fmla="*/ 3993445 w 4380089"/>
              <a:gd name="connsiteY6" fmla="*/ 1595967 h 1945922"/>
              <a:gd name="connsiteX7" fmla="*/ 3972278 w 4380089"/>
              <a:gd name="connsiteY7" fmla="*/ 1595967 h 1945922"/>
              <a:gd name="connsiteX8" fmla="*/ 3972278 w 4380089"/>
              <a:gd name="connsiteY8" fmla="*/ 1574800 h 1945922"/>
              <a:gd name="connsiteX9" fmla="*/ 3935589 w 4380089"/>
              <a:gd name="connsiteY9" fmla="*/ 1574800 h 1945922"/>
              <a:gd name="connsiteX10" fmla="*/ 3935589 w 4380089"/>
              <a:gd name="connsiteY10" fmla="*/ 1539522 h 1945922"/>
              <a:gd name="connsiteX11" fmla="*/ 3900311 w 4380089"/>
              <a:gd name="connsiteY11" fmla="*/ 1539522 h 1945922"/>
              <a:gd name="connsiteX12" fmla="*/ 3900311 w 4380089"/>
              <a:gd name="connsiteY12" fmla="*/ 1511300 h 1945922"/>
              <a:gd name="connsiteX13" fmla="*/ 3866445 w 4380089"/>
              <a:gd name="connsiteY13" fmla="*/ 1511300 h 1945922"/>
              <a:gd name="connsiteX14" fmla="*/ 3866445 w 4380089"/>
              <a:gd name="connsiteY14" fmla="*/ 1480255 h 1945922"/>
              <a:gd name="connsiteX15" fmla="*/ 3781778 w 4380089"/>
              <a:gd name="connsiteY15" fmla="*/ 1480255 h 1945922"/>
              <a:gd name="connsiteX16" fmla="*/ 3781778 w 4380089"/>
              <a:gd name="connsiteY16" fmla="*/ 1456267 h 1945922"/>
              <a:gd name="connsiteX17" fmla="*/ 3708400 w 4380089"/>
              <a:gd name="connsiteY17" fmla="*/ 1456267 h 1945922"/>
              <a:gd name="connsiteX18" fmla="*/ 3708400 w 4380089"/>
              <a:gd name="connsiteY18" fmla="*/ 1422400 h 1945922"/>
              <a:gd name="connsiteX19" fmla="*/ 3677356 w 4380089"/>
              <a:gd name="connsiteY19" fmla="*/ 1422400 h 1945922"/>
              <a:gd name="connsiteX20" fmla="*/ 3677356 w 4380089"/>
              <a:gd name="connsiteY20" fmla="*/ 1395589 h 1945922"/>
              <a:gd name="connsiteX21" fmla="*/ 3663245 w 4380089"/>
              <a:gd name="connsiteY21" fmla="*/ 1395589 h 1945922"/>
              <a:gd name="connsiteX22" fmla="*/ 3663245 w 4380089"/>
              <a:gd name="connsiteY22" fmla="*/ 1343378 h 1945922"/>
              <a:gd name="connsiteX23" fmla="*/ 3574345 w 4380089"/>
              <a:gd name="connsiteY23" fmla="*/ 1343378 h 1945922"/>
              <a:gd name="connsiteX24" fmla="*/ 3574345 w 4380089"/>
              <a:gd name="connsiteY24" fmla="*/ 1306689 h 1945922"/>
              <a:gd name="connsiteX25" fmla="*/ 3390900 w 4380089"/>
              <a:gd name="connsiteY25" fmla="*/ 1306689 h 1945922"/>
              <a:gd name="connsiteX26" fmla="*/ 3390900 w 4380089"/>
              <a:gd name="connsiteY26" fmla="*/ 1274233 h 1945922"/>
              <a:gd name="connsiteX27" fmla="*/ 3371145 w 4380089"/>
              <a:gd name="connsiteY27" fmla="*/ 1274233 h 1945922"/>
              <a:gd name="connsiteX28" fmla="*/ 3371145 w 4380089"/>
              <a:gd name="connsiteY28" fmla="*/ 1250244 h 1945922"/>
              <a:gd name="connsiteX29" fmla="*/ 3359856 w 4380089"/>
              <a:gd name="connsiteY29" fmla="*/ 1250244 h 1945922"/>
              <a:gd name="connsiteX30" fmla="*/ 3359856 w 4380089"/>
              <a:gd name="connsiteY30" fmla="*/ 1186744 h 1945922"/>
              <a:gd name="connsiteX31" fmla="*/ 3230034 w 4380089"/>
              <a:gd name="connsiteY31" fmla="*/ 1186744 h 1945922"/>
              <a:gd name="connsiteX32" fmla="*/ 3230034 w 4380089"/>
              <a:gd name="connsiteY32" fmla="*/ 1165578 h 1945922"/>
              <a:gd name="connsiteX33" fmla="*/ 3210278 w 4380089"/>
              <a:gd name="connsiteY33" fmla="*/ 1165578 h 1945922"/>
              <a:gd name="connsiteX34" fmla="*/ 3210278 w 4380089"/>
              <a:gd name="connsiteY34" fmla="*/ 1141589 h 1945922"/>
              <a:gd name="connsiteX35" fmla="*/ 3107267 w 4380089"/>
              <a:gd name="connsiteY35" fmla="*/ 1141589 h 1945922"/>
              <a:gd name="connsiteX36" fmla="*/ 3107267 w 4380089"/>
              <a:gd name="connsiteY36" fmla="*/ 1120422 h 1945922"/>
              <a:gd name="connsiteX37" fmla="*/ 3052234 w 4380089"/>
              <a:gd name="connsiteY37" fmla="*/ 1120422 h 1945922"/>
              <a:gd name="connsiteX38" fmla="*/ 3052234 w 4380089"/>
              <a:gd name="connsiteY38" fmla="*/ 1086555 h 1945922"/>
              <a:gd name="connsiteX39" fmla="*/ 3029656 w 4380089"/>
              <a:gd name="connsiteY39" fmla="*/ 1086555 h 1945922"/>
              <a:gd name="connsiteX40" fmla="*/ 3029656 w 4380089"/>
              <a:gd name="connsiteY40" fmla="*/ 1073855 h 1945922"/>
              <a:gd name="connsiteX41" fmla="*/ 2981678 w 4380089"/>
              <a:gd name="connsiteY41" fmla="*/ 1073855 h 1945922"/>
              <a:gd name="connsiteX42" fmla="*/ 2981678 w 4380089"/>
              <a:gd name="connsiteY42" fmla="*/ 1037167 h 1945922"/>
              <a:gd name="connsiteX43" fmla="*/ 2950634 w 4380089"/>
              <a:gd name="connsiteY43" fmla="*/ 1037167 h 1945922"/>
              <a:gd name="connsiteX44" fmla="*/ 2950634 w 4380089"/>
              <a:gd name="connsiteY44" fmla="*/ 1023055 h 1945922"/>
              <a:gd name="connsiteX45" fmla="*/ 2881489 w 4380089"/>
              <a:gd name="connsiteY45" fmla="*/ 1023055 h 1945922"/>
              <a:gd name="connsiteX46" fmla="*/ 2881489 w 4380089"/>
              <a:gd name="connsiteY46" fmla="*/ 968022 h 1945922"/>
              <a:gd name="connsiteX47" fmla="*/ 2864556 w 4380089"/>
              <a:gd name="connsiteY47" fmla="*/ 968022 h 1945922"/>
              <a:gd name="connsiteX48" fmla="*/ 2864556 w 4380089"/>
              <a:gd name="connsiteY48" fmla="*/ 942622 h 1945922"/>
              <a:gd name="connsiteX49" fmla="*/ 2839156 w 4380089"/>
              <a:gd name="connsiteY49" fmla="*/ 942622 h 1945922"/>
              <a:gd name="connsiteX50" fmla="*/ 2839156 w 4380089"/>
              <a:gd name="connsiteY50" fmla="*/ 914400 h 1945922"/>
              <a:gd name="connsiteX51" fmla="*/ 2816578 w 4380089"/>
              <a:gd name="connsiteY51" fmla="*/ 914400 h 1945922"/>
              <a:gd name="connsiteX52" fmla="*/ 2816578 w 4380089"/>
              <a:gd name="connsiteY52" fmla="*/ 894644 h 1945922"/>
              <a:gd name="connsiteX53" fmla="*/ 2734734 w 4380089"/>
              <a:gd name="connsiteY53" fmla="*/ 894644 h 1945922"/>
              <a:gd name="connsiteX54" fmla="*/ 2734734 w 4380089"/>
              <a:gd name="connsiteY54" fmla="*/ 872067 h 1945922"/>
              <a:gd name="connsiteX55" fmla="*/ 2713567 w 4380089"/>
              <a:gd name="connsiteY55" fmla="*/ 872067 h 1945922"/>
              <a:gd name="connsiteX56" fmla="*/ 2713567 w 4380089"/>
              <a:gd name="connsiteY56" fmla="*/ 855133 h 1945922"/>
              <a:gd name="connsiteX57" fmla="*/ 2585156 w 4380089"/>
              <a:gd name="connsiteY57" fmla="*/ 855133 h 1945922"/>
              <a:gd name="connsiteX58" fmla="*/ 2585156 w 4380089"/>
              <a:gd name="connsiteY58" fmla="*/ 821267 h 1945922"/>
              <a:gd name="connsiteX59" fmla="*/ 2521656 w 4380089"/>
              <a:gd name="connsiteY59" fmla="*/ 821267 h 1945922"/>
              <a:gd name="connsiteX60" fmla="*/ 2521656 w 4380089"/>
              <a:gd name="connsiteY60" fmla="*/ 804333 h 1945922"/>
              <a:gd name="connsiteX61" fmla="*/ 2499078 w 4380089"/>
              <a:gd name="connsiteY61" fmla="*/ 804333 h 1945922"/>
              <a:gd name="connsiteX62" fmla="*/ 2499078 w 4380089"/>
              <a:gd name="connsiteY62" fmla="*/ 767644 h 1945922"/>
              <a:gd name="connsiteX63" fmla="*/ 2473678 w 4380089"/>
              <a:gd name="connsiteY63" fmla="*/ 767644 h 1945922"/>
              <a:gd name="connsiteX64" fmla="*/ 2473678 w 4380089"/>
              <a:gd name="connsiteY64" fmla="*/ 753533 h 1945922"/>
              <a:gd name="connsiteX65" fmla="*/ 2455334 w 4380089"/>
              <a:gd name="connsiteY65" fmla="*/ 753533 h 1945922"/>
              <a:gd name="connsiteX66" fmla="*/ 2455334 w 4380089"/>
              <a:gd name="connsiteY66" fmla="*/ 712611 h 1945922"/>
              <a:gd name="connsiteX67" fmla="*/ 2417234 w 4380089"/>
              <a:gd name="connsiteY67" fmla="*/ 712611 h 1945922"/>
              <a:gd name="connsiteX68" fmla="*/ 2417234 w 4380089"/>
              <a:gd name="connsiteY68" fmla="*/ 688622 h 1945922"/>
              <a:gd name="connsiteX69" fmla="*/ 2307167 w 4380089"/>
              <a:gd name="connsiteY69" fmla="*/ 688622 h 1945922"/>
              <a:gd name="connsiteX70" fmla="*/ 2307167 w 4380089"/>
              <a:gd name="connsiteY70" fmla="*/ 664633 h 1945922"/>
              <a:gd name="connsiteX71" fmla="*/ 2280356 w 4380089"/>
              <a:gd name="connsiteY71" fmla="*/ 664633 h 1945922"/>
              <a:gd name="connsiteX72" fmla="*/ 2280356 w 4380089"/>
              <a:gd name="connsiteY72" fmla="*/ 650522 h 1945922"/>
              <a:gd name="connsiteX73" fmla="*/ 2142067 w 4380089"/>
              <a:gd name="connsiteY73" fmla="*/ 650522 h 1945922"/>
              <a:gd name="connsiteX74" fmla="*/ 2142067 w 4380089"/>
              <a:gd name="connsiteY74" fmla="*/ 632178 h 1945922"/>
              <a:gd name="connsiteX75" fmla="*/ 2108200 w 4380089"/>
              <a:gd name="connsiteY75" fmla="*/ 632178 h 1945922"/>
              <a:gd name="connsiteX76" fmla="*/ 2108200 w 4380089"/>
              <a:gd name="connsiteY76" fmla="*/ 567267 h 1945922"/>
              <a:gd name="connsiteX77" fmla="*/ 2072922 w 4380089"/>
              <a:gd name="connsiteY77" fmla="*/ 567267 h 1945922"/>
              <a:gd name="connsiteX78" fmla="*/ 2072922 w 4380089"/>
              <a:gd name="connsiteY78" fmla="*/ 533400 h 1945922"/>
              <a:gd name="connsiteX79" fmla="*/ 2041878 w 4380089"/>
              <a:gd name="connsiteY79" fmla="*/ 533400 h 1945922"/>
              <a:gd name="connsiteX80" fmla="*/ 2041878 w 4380089"/>
              <a:gd name="connsiteY80" fmla="*/ 522111 h 1945922"/>
              <a:gd name="connsiteX81" fmla="*/ 1928989 w 4380089"/>
              <a:gd name="connsiteY81" fmla="*/ 522111 h 1945922"/>
              <a:gd name="connsiteX82" fmla="*/ 1928989 w 4380089"/>
              <a:gd name="connsiteY82" fmla="*/ 476955 h 1945922"/>
              <a:gd name="connsiteX83" fmla="*/ 1803400 w 4380089"/>
              <a:gd name="connsiteY83" fmla="*/ 476955 h 1945922"/>
              <a:gd name="connsiteX84" fmla="*/ 1803400 w 4380089"/>
              <a:gd name="connsiteY84" fmla="*/ 457200 h 1945922"/>
              <a:gd name="connsiteX85" fmla="*/ 1778000 w 4380089"/>
              <a:gd name="connsiteY85" fmla="*/ 457200 h 1945922"/>
              <a:gd name="connsiteX86" fmla="*/ 1778000 w 4380089"/>
              <a:gd name="connsiteY86" fmla="*/ 431800 h 1945922"/>
              <a:gd name="connsiteX87" fmla="*/ 1713089 w 4380089"/>
              <a:gd name="connsiteY87" fmla="*/ 431800 h 1945922"/>
              <a:gd name="connsiteX88" fmla="*/ 1713089 w 4380089"/>
              <a:gd name="connsiteY88" fmla="*/ 412044 h 1945922"/>
              <a:gd name="connsiteX89" fmla="*/ 1607256 w 4380089"/>
              <a:gd name="connsiteY89" fmla="*/ 412044 h 1945922"/>
              <a:gd name="connsiteX90" fmla="*/ 1607256 w 4380089"/>
              <a:gd name="connsiteY90" fmla="*/ 386644 h 1945922"/>
              <a:gd name="connsiteX91" fmla="*/ 1576211 w 4380089"/>
              <a:gd name="connsiteY91" fmla="*/ 386644 h 1945922"/>
              <a:gd name="connsiteX92" fmla="*/ 1576211 w 4380089"/>
              <a:gd name="connsiteY92" fmla="*/ 352778 h 1945922"/>
              <a:gd name="connsiteX93" fmla="*/ 1516945 w 4380089"/>
              <a:gd name="connsiteY93" fmla="*/ 352778 h 1945922"/>
              <a:gd name="connsiteX94" fmla="*/ 1516945 w 4380089"/>
              <a:gd name="connsiteY94" fmla="*/ 335844 h 1945922"/>
              <a:gd name="connsiteX95" fmla="*/ 1504245 w 4380089"/>
              <a:gd name="connsiteY95" fmla="*/ 335844 h 1945922"/>
              <a:gd name="connsiteX96" fmla="*/ 1504245 w 4380089"/>
              <a:gd name="connsiteY96" fmla="*/ 317500 h 1945922"/>
              <a:gd name="connsiteX97" fmla="*/ 1368778 w 4380089"/>
              <a:gd name="connsiteY97" fmla="*/ 317500 h 1945922"/>
              <a:gd name="connsiteX98" fmla="*/ 1368778 w 4380089"/>
              <a:gd name="connsiteY98" fmla="*/ 287867 h 1945922"/>
              <a:gd name="connsiteX99" fmla="*/ 1343378 w 4380089"/>
              <a:gd name="connsiteY99" fmla="*/ 287867 h 1945922"/>
              <a:gd name="connsiteX100" fmla="*/ 1343378 w 4380089"/>
              <a:gd name="connsiteY100" fmla="*/ 266700 h 1945922"/>
              <a:gd name="connsiteX101" fmla="*/ 1126067 w 4380089"/>
              <a:gd name="connsiteY101" fmla="*/ 266700 h 1945922"/>
              <a:gd name="connsiteX102" fmla="*/ 1126067 w 4380089"/>
              <a:gd name="connsiteY102" fmla="*/ 232833 h 1945922"/>
              <a:gd name="connsiteX103" fmla="*/ 891822 w 4380089"/>
              <a:gd name="connsiteY103" fmla="*/ 232833 h 1945922"/>
              <a:gd name="connsiteX104" fmla="*/ 891822 w 4380089"/>
              <a:gd name="connsiteY104" fmla="*/ 210255 h 1945922"/>
              <a:gd name="connsiteX105" fmla="*/ 869245 w 4380089"/>
              <a:gd name="connsiteY105" fmla="*/ 210255 h 1945922"/>
              <a:gd name="connsiteX106" fmla="*/ 869245 w 4380089"/>
              <a:gd name="connsiteY106" fmla="*/ 184855 h 1945922"/>
              <a:gd name="connsiteX107" fmla="*/ 722489 w 4380089"/>
              <a:gd name="connsiteY107" fmla="*/ 184855 h 1945922"/>
              <a:gd name="connsiteX108" fmla="*/ 722489 w 4380089"/>
              <a:gd name="connsiteY108" fmla="*/ 160867 h 1945922"/>
              <a:gd name="connsiteX109" fmla="*/ 687211 w 4380089"/>
              <a:gd name="connsiteY109" fmla="*/ 160867 h 1945922"/>
              <a:gd name="connsiteX110" fmla="*/ 687211 w 4380089"/>
              <a:gd name="connsiteY110" fmla="*/ 118533 h 1945922"/>
              <a:gd name="connsiteX111" fmla="*/ 448734 w 4380089"/>
              <a:gd name="connsiteY111" fmla="*/ 118533 h 1945922"/>
              <a:gd name="connsiteX112" fmla="*/ 448734 w 4380089"/>
              <a:gd name="connsiteY112" fmla="*/ 95955 h 1945922"/>
              <a:gd name="connsiteX113" fmla="*/ 300567 w 4380089"/>
              <a:gd name="connsiteY113" fmla="*/ 95955 h 1945922"/>
              <a:gd name="connsiteX114" fmla="*/ 300567 w 4380089"/>
              <a:gd name="connsiteY114" fmla="*/ 69144 h 1945922"/>
              <a:gd name="connsiteX115" fmla="*/ 244122 w 4380089"/>
              <a:gd name="connsiteY115" fmla="*/ 69144 h 1945922"/>
              <a:gd name="connsiteX116" fmla="*/ 244122 w 4380089"/>
              <a:gd name="connsiteY116" fmla="*/ 55033 h 1945922"/>
              <a:gd name="connsiteX117" fmla="*/ 183445 w 4380089"/>
              <a:gd name="connsiteY117" fmla="*/ 55033 h 1945922"/>
              <a:gd name="connsiteX118" fmla="*/ 183445 w 4380089"/>
              <a:gd name="connsiteY118" fmla="*/ 35278 h 1945922"/>
              <a:gd name="connsiteX119" fmla="*/ 95956 w 4380089"/>
              <a:gd name="connsiteY119" fmla="*/ 35278 h 1945922"/>
              <a:gd name="connsiteX120" fmla="*/ 95956 w 4380089"/>
              <a:gd name="connsiteY120" fmla="*/ 0 h 1945922"/>
              <a:gd name="connsiteX121" fmla="*/ 0 w 4380089"/>
              <a:gd name="connsiteY121" fmla="*/ 0 h 194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380089" h="1945922">
                <a:moveTo>
                  <a:pt x="4380089" y="1945922"/>
                </a:moveTo>
                <a:lnTo>
                  <a:pt x="4336345" y="1945922"/>
                </a:lnTo>
                <a:lnTo>
                  <a:pt x="4336345" y="1751189"/>
                </a:lnTo>
                <a:lnTo>
                  <a:pt x="4024489" y="1751189"/>
                </a:lnTo>
                <a:lnTo>
                  <a:pt x="4024489" y="1711678"/>
                </a:lnTo>
                <a:lnTo>
                  <a:pt x="3993445" y="1711678"/>
                </a:lnTo>
                <a:lnTo>
                  <a:pt x="3993445" y="1595967"/>
                </a:lnTo>
                <a:lnTo>
                  <a:pt x="3972278" y="1595967"/>
                </a:lnTo>
                <a:lnTo>
                  <a:pt x="3972278" y="1574800"/>
                </a:lnTo>
                <a:lnTo>
                  <a:pt x="3935589" y="1574800"/>
                </a:lnTo>
                <a:lnTo>
                  <a:pt x="3935589" y="1539522"/>
                </a:lnTo>
                <a:lnTo>
                  <a:pt x="3900311" y="1539522"/>
                </a:lnTo>
                <a:lnTo>
                  <a:pt x="3900311" y="1511300"/>
                </a:lnTo>
                <a:lnTo>
                  <a:pt x="3866445" y="1511300"/>
                </a:lnTo>
                <a:lnTo>
                  <a:pt x="3866445" y="1480255"/>
                </a:lnTo>
                <a:lnTo>
                  <a:pt x="3781778" y="1480255"/>
                </a:lnTo>
                <a:lnTo>
                  <a:pt x="3781778" y="1456267"/>
                </a:lnTo>
                <a:lnTo>
                  <a:pt x="3708400" y="1456267"/>
                </a:lnTo>
                <a:lnTo>
                  <a:pt x="3708400" y="1422400"/>
                </a:lnTo>
                <a:lnTo>
                  <a:pt x="3677356" y="1422400"/>
                </a:lnTo>
                <a:lnTo>
                  <a:pt x="3677356" y="1395589"/>
                </a:lnTo>
                <a:lnTo>
                  <a:pt x="3663245" y="1395589"/>
                </a:lnTo>
                <a:lnTo>
                  <a:pt x="3663245" y="1343378"/>
                </a:lnTo>
                <a:lnTo>
                  <a:pt x="3574345" y="1343378"/>
                </a:lnTo>
                <a:lnTo>
                  <a:pt x="3574345" y="1306689"/>
                </a:lnTo>
                <a:lnTo>
                  <a:pt x="3390900" y="1306689"/>
                </a:lnTo>
                <a:lnTo>
                  <a:pt x="3390900" y="1274233"/>
                </a:lnTo>
                <a:lnTo>
                  <a:pt x="3371145" y="1274233"/>
                </a:lnTo>
                <a:lnTo>
                  <a:pt x="3371145" y="1250244"/>
                </a:lnTo>
                <a:lnTo>
                  <a:pt x="3359856" y="1250244"/>
                </a:lnTo>
                <a:lnTo>
                  <a:pt x="3359856" y="1186744"/>
                </a:lnTo>
                <a:lnTo>
                  <a:pt x="3230034" y="1186744"/>
                </a:lnTo>
                <a:lnTo>
                  <a:pt x="3230034" y="1165578"/>
                </a:lnTo>
                <a:lnTo>
                  <a:pt x="3210278" y="1165578"/>
                </a:lnTo>
                <a:lnTo>
                  <a:pt x="3210278" y="1141589"/>
                </a:lnTo>
                <a:lnTo>
                  <a:pt x="3107267" y="1141589"/>
                </a:lnTo>
                <a:lnTo>
                  <a:pt x="3107267" y="1120422"/>
                </a:lnTo>
                <a:lnTo>
                  <a:pt x="3052234" y="1120422"/>
                </a:lnTo>
                <a:lnTo>
                  <a:pt x="3052234" y="1086555"/>
                </a:lnTo>
                <a:lnTo>
                  <a:pt x="3029656" y="1086555"/>
                </a:lnTo>
                <a:lnTo>
                  <a:pt x="3029656" y="1073855"/>
                </a:lnTo>
                <a:lnTo>
                  <a:pt x="2981678" y="1073855"/>
                </a:lnTo>
                <a:lnTo>
                  <a:pt x="2981678" y="1037167"/>
                </a:lnTo>
                <a:lnTo>
                  <a:pt x="2950634" y="1037167"/>
                </a:lnTo>
                <a:lnTo>
                  <a:pt x="2950634" y="1023055"/>
                </a:lnTo>
                <a:lnTo>
                  <a:pt x="2881489" y="1023055"/>
                </a:lnTo>
                <a:lnTo>
                  <a:pt x="2881489" y="968022"/>
                </a:lnTo>
                <a:lnTo>
                  <a:pt x="2864556" y="968022"/>
                </a:lnTo>
                <a:lnTo>
                  <a:pt x="2864556" y="942622"/>
                </a:lnTo>
                <a:lnTo>
                  <a:pt x="2839156" y="942622"/>
                </a:lnTo>
                <a:lnTo>
                  <a:pt x="2839156" y="914400"/>
                </a:lnTo>
                <a:lnTo>
                  <a:pt x="2816578" y="914400"/>
                </a:lnTo>
                <a:lnTo>
                  <a:pt x="2816578" y="894644"/>
                </a:lnTo>
                <a:lnTo>
                  <a:pt x="2734734" y="894644"/>
                </a:lnTo>
                <a:lnTo>
                  <a:pt x="2734734" y="872067"/>
                </a:lnTo>
                <a:lnTo>
                  <a:pt x="2713567" y="872067"/>
                </a:lnTo>
                <a:lnTo>
                  <a:pt x="2713567" y="855133"/>
                </a:lnTo>
                <a:lnTo>
                  <a:pt x="2585156" y="855133"/>
                </a:lnTo>
                <a:lnTo>
                  <a:pt x="2585156" y="821267"/>
                </a:lnTo>
                <a:lnTo>
                  <a:pt x="2521656" y="821267"/>
                </a:lnTo>
                <a:lnTo>
                  <a:pt x="2521656" y="804333"/>
                </a:lnTo>
                <a:lnTo>
                  <a:pt x="2499078" y="804333"/>
                </a:lnTo>
                <a:lnTo>
                  <a:pt x="2499078" y="767644"/>
                </a:lnTo>
                <a:lnTo>
                  <a:pt x="2473678" y="767644"/>
                </a:lnTo>
                <a:lnTo>
                  <a:pt x="2473678" y="753533"/>
                </a:lnTo>
                <a:lnTo>
                  <a:pt x="2455334" y="753533"/>
                </a:lnTo>
                <a:lnTo>
                  <a:pt x="2455334" y="712611"/>
                </a:lnTo>
                <a:lnTo>
                  <a:pt x="2417234" y="712611"/>
                </a:lnTo>
                <a:lnTo>
                  <a:pt x="2417234" y="688622"/>
                </a:lnTo>
                <a:lnTo>
                  <a:pt x="2307167" y="688622"/>
                </a:lnTo>
                <a:lnTo>
                  <a:pt x="2307167" y="664633"/>
                </a:lnTo>
                <a:lnTo>
                  <a:pt x="2280356" y="664633"/>
                </a:lnTo>
                <a:lnTo>
                  <a:pt x="2280356" y="650522"/>
                </a:lnTo>
                <a:lnTo>
                  <a:pt x="2142067" y="650522"/>
                </a:lnTo>
                <a:lnTo>
                  <a:pt x="2142067" y="632178"/>
                </a:lnTo>
                <a:lnTo>
                  <a:pt x="2108200" y="632178"/>
                </a:lnTo>
                <a:lnTo>
                  <a:pt x="2108200" y="567267"/>
                </a:lnTo>
                <a:lnTo>
                  <a:pt x="2072922" y="567267"/>
                </a:lnTo>
                <a:lnTo>
                  <a:pt x="2072922" y="533400"/>
                </a:lnTo>
                <a:lnTo>
                  <a:pt x="2041878" y="533400"/>
                </a:lnTo>
                <a:lnTo>
                  <a:pt x="2041878" y="522111"/>
                </a:lnTo>
                <a:lnTo>
                  <a:pt x="1928989" y="522111"/>
                </a:lnTo>
                <a:lnTo>
                  <a:pt x="1928989" y="476955"/>
                </a:lnTo>
                <a:lnTo>
                  <a:pt x="1803400" y="476955"/>
                </a:lnTo>
                <a:lnTo>
                  <a:pt x="1803400" y="457200"/>
                </a:lnTo>
                <a:lnTo>
                  <a:pt x="1778000" y="457200"/>
                </a:lnTo>
                <a:lnTo>
                  <a:pt x="1778000" y="431800"/>
                </a:lnTo>
                <a:lnTo>
                  <a:pt x="1713089" y="431800"/>
                </a:lnTo>
                <a:lnTo>
                  <a:pt x="1713089" y="412044"/>
                </a:lnTo>
                <a:lnTo>
                  <a:pt x="1607256" y="412044"/>
                </a:lnTo>
                <a:lnTo>
                  <a:pt x="1607256" y="386644"/>
                </a:lnTo>
                <a:lnTo>
                  <a:pt x="1576211" y="386644"/>
                </a:lnTo>
                <a:lnTo>
                  <a:pt x="1576211" y="352778"/>
                </a:lnTo>
                <a:lnTo>
                  <a:pt x="1516945" y="352778"/>
                </a:lnTo>
                <a:lnTo>
                  <a:pt x="1516945" y="335844"/>
                </a:lnTo>
                <a:lnTo>
                  <a:pt x="1504245" y="335844"/>
                </a:lnTo>
                <a:lnTo>
                  <a:pt x="1504245" y="317500"/>
                </a:lnTo>
                <a:lnTo>
                  <a:pt x="1368778" y="317500"/>
                </a:lnTo>
                <a:lnTo>
                  <a:pt x="1368778" y="287867"/>
                </a:lnTo>
                <a:lnTo>
                  <a:pt x="1343378" y="287867"/>
                </a:lnTo>
                <a:lnTo>
                  <a:pt x="1343378" y="266700"/>
                </a:lnTo>
                <a:lnTo>
                  <a:pt x="1126067" y="266700"/>
                </a:lnTo>
                <a:lnTo>
                  <a:pt x="1126067" y="232833"/>
                </a:lnTo>
                <a:lnTo>
                  <a:pt x="891822" y="232833"/>
                </a:lnTo>
                <a:lnTo>
                  <a:pt x="891822" y="210255"/>
                </a:lnTo>
                <a:lnTo>
                  <a:pt x="869245" y="210255"/>
                </a:lnTo>
                <a:lnTo>
                  <a:pt x="869245" y="184855"/>
                </a:lnTo>
                <a:lnTo>
                  <a:pt x="722489" y="184855"/>
                </a:lnTo>
                <a:lnTo>
                  <a:pt x="722489" y="160867"/>
                </a:lnTo>
                <a:lnTo>
                  <a:pt x="687211" y="160867"/>
                </a:lnTo>
                <a:lnTo>
                  <a:pt x="687211" y="118533"/>
                </a:lnTo>
                <a:lnTo>
                  <a:pt x="448734" y="118533"/>
                </a:lnTo>
                <a:lnTo>
                  <a:pt x="448734" y="95955"/>
                </a:lnTo>
                <a:lnTo>
                  <a:pt x="300567" y="95955"/>
                </a:lnTo>
                <a:lnTo>
                  <a:pt x="300567" y="69144"/>
                </a:lnTo>
                <a:lnTo>
                  <a:pt x="244122" y="69144"/>
                </a:lnTo>
                <a:lnTo>
                  <a:pt x="244122" y="55033"/>
                </a:lnTo>
                <a:lnTo>
                  <a:pt x="183445" y="55033"/>
                </a:lnTo>
                <a:lnTo>
                  <a:pt x="183445" y="35278"/>
                </a:lnTo>
                <a:lnTo>
                  <a:pt x="95956" y="35278"/>
                </a:lnTo>
                <a:lnTo>
                  <a:pt x="95956"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126" name="Freeform: Shape 46125">
            <a:extLst>
              <a:ext uri="{FF2B5EF4-FFF2-40B4-BE49-F238E27FC236}">
                <a16:creationId xmlns:a16="http://schemas.microsoft.com/office/drawing/2014/main" id="{ED3AB61F-BEFF-C5D3-3742-EFC40E19C7C5}"/>
              </a:ext>
            </a:extLst>
          </p:cNvPr>
          <p:cNvSpPr/>
          <p:nvPr/>
        </p:nvSpPr>
        <p:spPr bwMode="auto">
          <a:xfrm>
            <a:off x="6992700" y="1826721"/>
            <a:ext cx="4461934" cy="1744133"/>
          </a:xfrm>
          <a:custGeom>
            <a:avLst/>
            <a:gdLst>
              <a:gd name="connsiteX0" fmla="*/ 4461934 w 4461934"/>
              <a:gd name="connsiteY0" fmla="*/ 1744133 h 1744133"/>
              <a:gd name="connsiteX1" fmla="*/ 4316589 w 4461934"/>
              <a:gd name="connsiteY1" fmla="*/ 1744133 h 1744133"/>
              <a:gd name="connsiteX2" fmla="*/ 4316589 w 4461934"/>
              <a:gd name="connsiteY2" fmla="*/ 1591733 h 1744133"/>
              <a:gd name="connsiteX3" fmla="*/ 3966634 w 4461934"/>
              <a:gd name="connsiteY3" fmla="*/ 1591733 h 1744133"/>
              <a:gd name="connsiteX4" fmla="*/ 3966634 w 4461934"/>
              <a:gd name="connsiteY4" fmla="*/ 1481666 h 1744133"/>
              <a:gd name="connsiteX5" fmla="*/ 3966634 w 4461934"/>
              <a:gd name="connsiteY5" fmla="*/ 1481666 h 1744133"/>
              <a:gd name="connsiteX6" fmla="*/ 3966634 w 4461934"/>
              <a:gd name="connsiteY6" fmla="*/ 1440744 h 1744133"/>
              <a:gd name="connsiteX7" fmla="*/ 3884789 w 4461934"/>
              <a:gd name="connsiteY7" fmla="*/ 1440744 h 1744133"/>
              <a:gd name="connsiteX8" fmla="*/ 3884789 w 4461934"/>
              <a:gd name="connsiteY8" fmla="*/ 1399822 h 1744133"/>
              <a:gd name="connsiteX9" fmla="*/ 3716867 w 4461934"/>
              <a:gd name="connsiteY9" fmla="*/ 1399822 h 1744133"/>
              <a:gd name="connsiteX10" fmla="*/ 3716867 w 4461934"/>
              <a:gd name="connsiteY10" fmla="*/ 1350433 h 1744133"/>
              <a:gd name="connsiteX11" fmla="*/ 3695700 w 4461934"/>
              <a:gd name="connsiteY11" fmla="*/ 1350433 h 1744133"/>
              <a:gd name="connsiteX12" fmla="*/ 3695700 w 4461934"/>
              <a:gd name="connsiteY12" fmla="*/ 1320800 h 1744133"/>
              <a:gd name="connsiteX13" fmla="*/ 3567289 w 4461934"/>
              <a:gd name="connsiteY13" fmla="*/ 1320800 h 1744133"/>
              <a:gd name="connsiteX14" fmla="*/ 3567289 w 4461934"/>
              <a:gd name="connsiteY14" fmla="*/ 1281288 h 1744133"/>
              <a:gd name="connsiteX15" fmla="*/ 3231445 w 4461934"/>
              <a:gd name="connsiteY15" fmla="*/ 1281288 h 1744133"/>
              <a:gd name="connsiteX16" fmla="*/ 3231445 w 4461934"/>
              <a:gd name="connsiteY16" fmla="*/ 1250244 h 1744133"/>
              <a:gd name="connsiteX17" fmla="*/ 3115734 w 4461934"/>
              <a:gd name="connsiteY17" fmla="*/ 1250244 h 1744133"/>
              <a:gd name="connsiteX18" fmla="*/ 3115734 w 4461934"/>
              <a:gd name="connsiteY18" fmla="*/ 1212144 h 1744133"/>
              <a:gd name="connsiteX19" fmla="*/ 3071989 w 4461934"/>
              <a:gd name="connsiteY19" fmla="*/ 1212144 h 1744133"/>
              <a:gd name="connsiteX20" fmla="*/ 3071989 w 4461934"/>
              <a:gd name="connsiteY20" fmla="*/ 1176866 h 1744133"/>
              <a:gd name="connsiteX21" fmla="*/ 2918178 w 4461934"/>
              <a:gd name="connsiteY21" fmla="*/ 1176866 h 1744133"/>
              <a:gd name="connsiteX22" fmla="*/ 2918178 w 4461934"/>
              <a:gd name="connsiteY22" fmla="*/ 1140177 h 1744133"/>
              <a:gd name="connsiteX23" fmla="*/ 2837745 w 4461934"/>
              <a:gd name="connsiteY23" fmla="*/ 1140177 h 1744133"/>
              <a:gd name="connsiteX24" fmla="*/ 2837745 w 4461934"/>
              <a:gd name="connsiteY24" fmla="*/ 1102077 h 1744133"/>
              <a:gd name="connsiteX25" fmla="*/ 2796823 w 4461934"/>
              <a:gd name="connsiteY25" fmla="*/ 1102077 h 1744133"/>
              <a:gd name="connsiteX26" fmla="*/ 2796823 w 4461934"/>
              <a:gd name="connsiteY26" fmla="*/ 1065388 h 1744133"/>
              <a:gd name="connsiteX27" fmla="*/ 2705100 w 4461934"/>
              <a:gd name="connsiteY27" fmla="*/ 1065388 h 1744133"/>
              <a:gd name="connsiteX28" fmla="*/ 2705100 w 4461934"/>
              <a:gd name="connsiteY28" fmla="*/ 1030111 h 1744133"/>
              <a:gd name="connsiteX29" fmla="*/ 2408767 w 4461934"/>
              <a:gd name="connsiteY29" fmla="*/ 1030111 h 1744133"/>
              <a:gd name="connsiteX30" fmla="*/ 2408767 w 4461934"/>
              <a:gd name="connsiteY30" fmla="*/ 987777 h 1744133"/>
              <a:gd name="connsiteX31" fmla="*/ 2381956 w 4461934"/>
              <a:gd name="connsiteY31" fmla="*/ 987777 h 1744133"/>
              <a:gd name="connsiteX32" fmla="*/ 2381956 w 4461934"/>
              <a:gd name="connsiteY32" fmla="*/ 955322 h 1744133"/>
              <a:gd name="connsiteX33" fmla="*/ 2222500 w 4461934"/>
              <a:gd name="connsiteY33" fmla="*/ 955322 h 1744133"/>
              <a:gd name="connsiteX34" fmla="*/ 2222500 w 4461934"/>
              <a:gd name="connsiteY34" fmla="*/ 925688 h 1744133"/>
              <a:gd name="connsiteX35" fmla="*/ 2175934 w 4461934"/>
              <a:gd name="connsiteY35" fmla="*/ 925688 h 1744133"/>
              <a:gd name="connsiteX36" fmla="*/ 2175934 w 4461934"/>
              <a:gd name="connsiteY36" fmla="*/ 890411 h 1744133"/>
              <a:gd name="connsiteX37" fmla="*/ 2135011 w 4461934"/>
              <a:gd name="connsiteY37" fmla="*/ 890411 h 1744133"/>
              <a:gd name="connsiteX38" fmla="*/ 2135011 w 4461934"/>
              <a:gd name="connsiteY38" fmla="*/ 812800 h 1744133"/>
              <a:gd name="connsiteX39" fmla="*/ 2118078 w 4461934"/>
              <a:gd name="connsiteY39" fmla="*/ 812800 h 1744133"/>
              <a:gd name="connsiteX40" fmla="*/ 2118078 w 4461934"/>
              <a:gd name="connsiteY40" fmla="*/ 781755 h 1744133"/>
              <a:gd name="connsiteX41" fmla="*/ 2102556 w 4461934"/>
              <a:gd name="connsiteY41" fmla="*/ 781755 h 1744133"/>
              <a:gd name="connsiteX42" fmla="*/ 2102556 w 4461934"/>
              <a:gd name="connsiteY42" fmla="*/ 757766 h 1744133"/>
              <a:gd name="connsiteX43" fmla="*/ 1993900 w 4461934"/>
              <a:gd name="connsiteY43" fmla="*/ 757766 h 1744133"/>
              <a:gd name="connsiteX44" fmla="*/ 1993900 w 4461934"/>
              <a:gd name="connsiteY44" fmla="*/ 719666 h 1744133"/>
              <a:gd name="connsiteX45" fmla="*/ 1976967 w 4461934"/>
              <a:gd name="connsiteY45" fmla="*/ 719666 h 1744133"/>
              <a:gd name="connsiteX46" fmla="*/ 1976967 w 4461934"/>
              <a:gd name="connsiteY46" fmla="*/ 690033 h 1744133"/>
              <a:gd name="connsiteX47" fmla="*/ 1958623 w 4461934"/>
              <a:gd name="connsiteY47" fmla="*/ 690033 h 1744133"/>
              <a:gd name="connsiteX48" fmla="*/ 1958623 w 4461934"/>
              <a:gd name="connsiteY48" fmla="*/ 654755 h 1744133"/>
              <a:gd name="connsiteX49" fmla="*/ 1890889 w 4461934"/>
              <a:gd name="connsiteY49" fmla="*/ 654755 h 1744133"/>
              <a:gd name="connsiteX50" fmla="*/ 1890889 w 4461934"/>
              <a:gd name="connsiteY50" fmla="*/ 618066 h 1744133"/>
              <a:gd name="connsiteX51" fmla="*/ 1816100 w 4461934"/>
              <a:gd name="connsiteY51" fmla="*/ 618066 h 1744133"/>
              <a:gd name="connsiteX52" fmla="*/ 1816100 w 4461934"/>
              <a:gd name="connsiteY52" fmla="*/ 579966 h 1744133"/>
              <a:gd name="connsiteX53" fmla="*/ 1786467 w 4461934"/>
              <a:gd name="connsiteY53" fmla="*/ 579966 h 1744133"/>
              <a:gd name="connsiteX54" fmla="*/ 1786467 w 4461934"/>
              <a:gd name="connsiteY54" fmla="*/ 557388 h 1744133"/>
              <a:gd name="connsiteX55" fmla="*/ 1533878 w 4461934"/>
              <a:gd name="connsiteY55" fmla="*/ 557388 h 1744133"/>
              <a:gd name="connsiteX56" fmla="*/ 1533878 w 4461934"/>
              <a:gd name="connsiteY56" fmla="*/ 529166 h 1744133"/>
              <a:gd name="connsiteX57" fmla="*/ 1423811 w 4461934"/>
              <a:gd name="connsiteY57" fmla="*/ 529166 h 1744133"/>
              <a:gd name="connsiteX58" fmla="*/ 1423811 w 4461934"/>
              <a:gd name="connsiteY58" fmla="*/ 493888 h 1744133"/>
              <a:gd name="connsiteX59" fmla="*/ 1402645 w 4461934"/>
              <a:gd name="connsiteY59" fmla="*/ 493888 h 1744133"/>
              <a:gd name="connsiteX60" fmla="*/ 1402645 w 4461934"/>
              <a:gd name="connsiteY60" fmla="*/ 450144 h 1744133"/>
              <a:gd name="connsiteX61" fmla="*/ 1384300 w 4461934"/>
              <a:gd name="connsiteY61" fmla="*/ 450144 h 1744133"/>
              <a:gd name="connsiteX62" fmla="*/ 1384300 w 4461934"/>
              <a:gd name="connsiteY62" fmla="*/ 423333 h 1744133"/>
              <a:gd name="connsiteX63" fmla="*/ 1341967 w 4461934"/>
              <a:gd name="connsiteY63" fmla="*/ 423333 h 1744133"/>
              <a:gd name="connsiteX64" fmla="*/ 1341967 w 4461934"/>
              <a:gd name="connsiteY64" fmla="*/ 392288 h 1744133"/>
              <a:gd name="connsiteX65" fmla="*/ 1265767 w 4461934"/>
              <a:gd name="connsiteY65" fmla="*/ 392288 h 1744133"/>
              <a:gd name="connsiteX66" fmla="*/ 1265767 w 4461934"/>
              <a:gd name="connsiteY66" fmla="*/ 364066 h 1744133"/>
              <a:gd name="connsiteX67" fmla="*/ 1048456 w 4461934"/>
              <a:gd name="connsiteY67" fmla="*/ 364066 h 1744133"/>
              <a:gd name="connsiteX68" fmla="*/ 1048456 w 4461934"/>
              <a:gd name="connsiteY68" fmla="*/ 328788 h 1744133"/>
              <a:gd name="connsiteX69" fmla="*/ 1031523 w 4461934"/>
              <a:gd name="connsiteY69" fmla="*/ 328788 h 1744133"/>
              <a:gd name="connsiteX70" fmla="*/ 1031523 w 4461934"/>
              <a:gd name="connsiteY70" fmla="*/ 293511 h 1744133"/>
              <a:gd name="connsiteX71" fmla="*/ 1017411 w 4461934"/>
              <a:gd name="connsiteY71" fmla="*/ 293511 h 1744133"/>
              <a:gd name="connsiteX72" fmla="*/ 1017411 w 4461934"/>
              <a:gd name="connsiteY72" fmla="*/ 262466 h 1744133"/>
              <a:gd name="connsiteX73" fmla="*/ 1000478 w 4461934"/>
              <a:gd name="connsiteY73" fmla="*/ 262466 h 1744133"/>
              <a:gd name="connsiteX74" fmla="*/ 1000478 w 4461934"/>
              <a:gd name="connsiteY74" fmla="*/ 222955 h 1744133"/>
              <a:gd name="connsiteX75" fmla="*/ 955323 w 4461934"/>
              <a:gd name="connsiteY75" fmla="*/ 222955 h 1744133"/>
              <a:gd name="connsiteX76" fmla="*/ 955323 w 4461934"/>
              <a:gd name="connsiteY76" fmla="*/ 198966 h 1744133"/>
              <a:gd name="connsiteX77" fmla="*/ 874889 w 4461934"/>
              <a:gd name="connsiteY77" fmla="*/ 198966 h 1744133"/>
              <a:gd name="connsiteX78" fmla="*/ 874889 w 4461934"/>
              <a:gd name="connsiteY78" fmla="*/ 159455 h 1744133"/>
              <a:gd name="connsiteX79" fmla="*/ 780345 w 4461934"/>
              <a:gd name="connsiteY79" fmla="*/ 159455 h 1744133"/>
              <a:gd name="connsiteX80" fmla="*/ 780345 w 4461934"/>
              <a:gd name="connsiteY80" fmla="*/ 127000 h 1744133"/>
              <a:gd name="connsiteX81" fmla="*/ 763411 w 4461934"/>
              <a:gd name="connsiteY81" fmla="*/ 127000 h 1744133"/>
              <a:gd name="connsiteX82" fmla="*/ 763411 w 4461934"/>
              <a:gd name="connsiteY82" fmla="*/ 93133 h 1744133"/>
              <a:gd name="connsiteX83" fmla="*/ 722489 w 4461934"/>
              <a:gd name="connsiteY83" fmla="*/ 93133 h 1744133"/>
              <a:gd name="connsiteX84" fmla="*/ 722489 w 4461934"/>
              <a:gd name="connsiteY84" fmla="*/ 66322 h 1744133"/>
              <a:gd name="connsiteX85" fmla="*/ 684389 w 4461934"/>
              <a:gd name="connsiteY85" fmla="*/ 66322 h 1744133"/>
              <a:gd name="connsiteX86" fmla="*/ 684389 w 4461934"/>
              <a:gd name="connsiteY86" fmla="*/ 35277 h 1744133"/>
              <a:gd name="connsiteX87" fmla="*/ 259645 w 4461934"/>
              <a:gd name="connsiteY87" fmla="*/ 35277 h 1744133"/>
              <a:gd name="connsiteX88" fmla="*/ 259645 w 4461934"/>
              <a:gd name="connsiteY88" fmla="*/ 0 h 1744133"/>
              <a:gd name="connsiteX89" fmla="*/ 0 w 4461934"/>
              <a:gd name="connsiteY89" fmla="*/ 0 h 174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461934" h="1744133">
                <a:moveTo>
                  <a:pt x="4461934" y="1744133"/>
                </a:moveTo>
                <a:lnTo>
                  <a:pt x="4316589" y="1744133"/>
                </a:lnTo>
                <a:lnTo>
                  <a:pt x="4316589" y="1591733"/>
                </a:lnTo>
                <a:lnTo>
                  <a:pt x="3966634" y="1591733"/>
                </a:lnTo>
                <a:lnTo>
                  <a:pt x="3966634" y="1481666"/>
                </a:lnTo>
                <a:lnTo>
                  <a:pt x="3966634" y="1481666"/>
                </a:lnTo>
                <a:lnTo>
                  <a:pt x="3966634" y="1440744"/>
                </a:lnTo>
                <a:lnTo>
                  <a:pt x="3884789" y="1440744"/>
                </a:lnTo>
                <a:lnTo>
                  <a:pt x="3884789" y="1399822"/>
                </a:lnTo>
                <a:lnTo>
                  <a:pt x="3716867" y="1399822"/>
                </a:lnTo>
                <a:lnTo>
                  <a:pt x="3716867" y="1350433"/>
                </a:lnTo>
                <a:lnTo>
                  <a:pt x="3695700" y="1350433"/>
                </a:lnTo>
                <a:lnTo>
                  <a:pt x="3695700" y="1320800"/>
                </a:lnTo>
                <a:lnTo>
                  <a:pt x="3567289" y="1320800"/>
                </a:lnTo>
                <a:lnTo>
                  <a:pt x="3567289" y="1281288"/>
                </a:lnTo>
                <a:lnTo>
                  <a:pt x="3231445" y="1281288"/>
                </a:lnTo>
                <a:lnTo>
                  <a:pt x="3231445" y="1250244"/>
                </a:lnTo>
                <a:lnTo>
                  <a:pt x="3115734" y="1250244"/>
                </a:lnTo>
                <a:lnTo>
                  <a:pt x="3115734" y="1212144"/>
                </a:lnTo>
                <a:lnTo>
                  <a:pt x="3071989" y="1212144"/>
                </a:lnTo>
                <a:lnTo>
                  <a:pt x="3071989" y="1176866"/>
                </a:lnTo>
                <a:lnTo>
                  <a:pt x="2918178" y="1176866"/>
                </a:lnTo>
                <a:lnTo>
                  <a:pt x="2918178" y="1140177"/>
                </a:lnTo>
                <a:lnTo>
                  <a:pt x="2837745" y="1140177"/>
                </a:lnTo>
                <a:lnTo>
                  <a:pt x="2837745" y="1102077"/>
                </a:lnTo>
                <a:lnTo>
                  <a:pt x="2796823" y="1102077"/>
                </a:lnTo>
                <a:lnTo>
                  <a:pt x="2796823" y="1065388"/>
                </a:lnTo>
                <a:lnTo>
                  <a:pt x="2705100" y="1065388"/>
                </a:lnTo>
                <a:lnTo>
                  <a:pt x="2705100" y="1030111"/>
                </a:lnTo>
                <a:lnTo>
                  <a:pt x="2408767" y="1030111"/>
                </a:lnTo>
                <a:lnTo>
                  <a:pt x="2408767" y="987777"/>
                </a:lnTo>
                <a:lnTo>
                  <a:pt x="2381956" y="987777"/>
                </a:lnTo>
                <a:lnTo>
                  <a:pt x="2381956" y="955322"/>
                </a:lnTo>
                <a:lnTo>
                  <a:pt x="2222500" y="955322"/>
                </a:lnTo>
                <a:lnTo>
                  <a:pt x="2222500" y="925688"/>
                </a:lnTo>
                <a:lnTo>
                  <a:pt x="2175934" y="925688"/>
                </a:lnTo>
                <a:lnTo>
                  <a:pt x="2175934" y="890411"/>
                </a:lnTo>
                <a:lnTo>
                  <a:pt x="2135011" y="890411"/>
                </a:lnTo>
                <a:lnTo>
                  <a:pt x="2135011" y="812800"/>
                </a:lnTo>
                <a:lnTo>
                  <a:pt x="2118078" y="812800"/>
                </a:lnTo>
                <a:lnTo>
                  <a:pt x="2118078" y="781755"/>
                </a:lnTo>
                <a:lnTo>
                  <a:pt x="2102556" y="781755"/>
                </a:lnTo>
                <a:lnTo>
                  <a:pt x="2102556" y="757766"/>
                </a:lnTo>
                <a:lnTo>
                  <a:pt x="1993900" y="757766"/>
                </a:lnTo>
                <a:lnTo>
                  <a:pt x="1993900" y="719666"/>
                </a:lnTo>
                <a:lnTo>
                  <a:pt x="1976967" y="719666"/>
                </a:lnTo>
                <a:lnTo>
                  <a:pt x="1976967" y="690033"/>
                </a:lnTo>
                <a:lnTo>
                  <a:pt x="1958623" y="690033"/>
                </a:lnTo>
                <a:lnTo>
                  <a:pt x="1958623" y="654755"/>
                </a:lnTo>
                <a:lnTo>
                  <a:pt x="1890889" y="654755"/>
                </a:lnTo>
                <a:lnTo>
                  <a:pt x="1890889" y="618066"/>
                </a:lnTo>
                <a:lnTo>
                  <a:pt x="1816100" y="618066"/>
                </a:lnTo>
                <a:lnTo>
                  <a:pt x="1816100" y="579966"/>
                </a:lnTo>
                <a:lnTo>
                  <a:pt x="1786467" y="579966"/>
                </a:lnTo>
                <a:lnTo>
                  <a:pt x="1786467" y="557388"/>
                </a:lnTo>
                <a:lnTo>
                  <a:pt x="1533878" y="557388"/>
                </a:lnTo>
                <a:lnTo>
                  <a:pt x="1533878" y="529166"/>
                </a:lnTo>
                <a:lnTo>
                  <a:pt x="1423811" y="529166"/>
                </a:lnTo>
                <a:lnTo>
                  <a:pt x="1423811" y="493888"/>
                </a:lnTo>
                <a:lnTo>
                  <a:pt x="1402645" y="493888"/>
                </a:lnTo>
                <a:lnTo>
                  <a:pt x="1402645" y="450144"/>
                </a:lnTo>
                <a:lnTo>
                  <a:pt x="1384300" y="450144"/>
                </a:lnTo>
                <a:lnTo>
                  <a:pt x="1384300" y="423333"/>
                </a:lnTo>
                <a:lnTo>
                  <a:pt x="1341967" y="423333"/>
                </a:lnTo>
                <a:lnTo>
                  <a:pt x="1341967" y="392288"/>
                </a:lnTo>
                <a:lnTo>
                  <a:pt x="1265767" y="392288"/>
                </a:lnTo>
                <a:lnTo>
                  <a:pt x="1265767" y="364066"/>
                </a:lnTo>
                <a:lnTo>
                  <a:pt x="1048456" y="364066"/>
                </a:lnTo>
                <a:lnTo>
                  <a:pt x="1048456" y="328788"/>
                </a:lnTo>
                <a:lnTo>
                  <a:pt x="1031523" y="328788"/>
                </a:lnTo>
                <a:lnTo>
                  <a:pt x="1031523" y="293511"/>
                </a:lnTo>
                <a:lnTo>
                  <a:pt x="1017411" y="293511"/>
                </a:lnTo>
                <a:lnTo>
                  <a:pt x="1017411" y="262466"/>
                </a:lnTo>
                <a:lnTo>
                  <a:pt x="1000478" y="262466"/>
                </a:lnTo>
                <a:lnTo>
                  <a:pt x="1000478" y="222955"/>
                </a:lnTo>
                <a:lnTo>
                  <a:pt x="955323" y="222955"/>
                </a:lnTo>
                <a:lnTo>
                  <a:pt x="955323" y="198966"/>
                </a:lnTo>
                <a:lnTo>
                  <a:pt x="874889" y="198966"/>
                </a:lnTo>
                <a:lnTo>
                  <a:pt x="874889" y="159455"/>
                </a:lnTo>
                <a:lnTo>
                  <a:pt x="780345" y="159455"/>
                </a:lnTo>
                <a:lnTo>
                  <a:pt x="780345" y="127000"/>
                </a:lnTo>
                <a:lnTo>
                  <a:pt x="763411" y="127000"/>
                </a:lnTo>
                <a:lnTo>
                  <a:pt x="763411" y="93133"/>
                </a:lnTo>
                <a:lnTo>
                  <a:pt x="722489" y="93133"/>
                </a:lnTo>
                <a:lnTo>
                  <a:pt x="722489" y="66322"/>
                </a:lnTo>
                <a:lnTo>
                  <a:pt x="684389" y="66322"/>
                </a:lnTo>
                <a:lnTo>
                  <a:pt x="684389" y="35277"/>
                </a:lnTo>
                <a:lnTo>
                  <a:pt x="259645" y="35277"/>
                </a:lnTo>
                <a:lnTo>
                  <a:pt x="259645" y="0"/>
                </a:lnTo>
                <a:lnTo>
                  <a:pt x="0" y="0"/>
                </a:lnTo>
              </a:path>
            </a:pathLst>
          </a:custGeom>
          <a:noFill/>
          <a:ln w="28575">
            <a:solidFill>
              <a:schemeClr val="bg1">
                <a:lumMod val="50000"/>
              </a:schemeClr>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127" name="Freeform: Shape 46126">
            <a:extLst>
              <a:ext uri="{FF2B5EF4-FFF2-40B4-BE49-F238E27FC236}">
                <a16:creationId xmlns:a16="http://schemas.microsoft.com/office/drawing/2014/main" id="{B31A8652-9506-DBA9-F1CF-42919BCCE4FA}"/>
              </a:ext>
            </a:extLst>
          </p:cNvPr>
          <p:cNvSpPr/>
          <p:nvPr/>
        </p:nvSpPr>
        <p:spPr bwMode="auto">
          <a:xfrm>
            <a:off x="6987016" y="1825471"/>
            <a:ext cx="4419600" cy="2447108"/>
          </a:xfrm>
          <a:custGeom>
            <a:avLst/>
            <a:gdLst>
              <a:gd name="connsiteX0" fmla="*/ 4419600 w 4419600"/>
              <a:gd name="connsiteY0" fmla="*/ 2447108 h 2447108"/>
              <a:gd name="connsiteX1" fmla="*/ 4173582 w 4419600"/>
              <a:gd name="connsiteY1" fmla="*/ 2447108 h 2447108"/>
              <a:gd name="connsiteX2" fmla="*/ 4173582 w 4419600"/>
              <a:gd name="connsiteY2" fmla="*/ 2373085 h 2447108"/>
              <a:gd name="connsiteX3" fmla="*/ 4081054 w 4419600"/>
              <a:gd name="connsiteY3" fmla="*/ 2373085 h 2447108"/>
              <a:gd name="connsiteX4" fmla="*/ 4081054 w 4419600"/>
              <a:gd name="connsiteY4" fmla="*/ 2300151 h 2447108"/>
              <a:gd name="connsiteX5" fmla="*/ 3683725 w 4419600"/>
              <a:gd name="connsiteY5" fmla="*/ 2300151 h 2447108"/>
              <a:gd name="connsiteX6" fmla="*/ 3683725 w 4419600"/>
              <a:gd name="connsiteY6" fmla="*/ 2276203 h 2447108"/>
              <a:gd name="connsiteX7" fmla="*/ 3590108 w 4419600"/>
              <a:gd name="connsiteY7" fmla="*/ 2276203 h 2447108"/>
              <a:gd name="connsiteX8" fmla="*/ 3590108 w 4419600"/>
              <a:gd name="connsiteY8" fmla="*/ 2245723 h 2447108"/>
              <a:gd name="connsiteX9" fmla="*/ 3267891 w 4419600"/>
              <a:gd name="connsiteY9" fmla="*/ 2245723 h 2447108"/>
              <a:gd name="connsiteX10" fmla="*/ 3267891 w 4419600"/>
              <a:gd name="connsiteY10" fmla="*/ 2230483 h 2447108"/>
              <a:gd name="connsiteX11" fmla="*/ 3166654 w 4419600"/>
              <a:gd name="connsiteY11" fmla="*/ 2230483 h 2447108"/>
              <a:gd name="connsiteX12" fmla="*/ 3166654 w 4419600"/>
              <a:gd name="connsiteY12" fmla="*/ 2209800 h 2447108"/>
              <a:gd name="connsiteX13" fmla="*/ 3043645 w 4419600"/>
              <a:gd name="connsiteY13" fmla="*/ 2209800 h 2447108"/>
              <a:gd name="connsiteX14" fmla="*/ 3043645 w 4419600"/>
              <a:gd name="connsiteY14" fmla="*/ 2159725 h 2447108"/>
              <a:gd name="connsiteX15" fmla="*/ 2979420 w 4419600"/>
              <a:gd name="connsiteY15" fmla="*/ 2159725 h 2447108"/>
              <a:gd name="connsiteX16" fmla="*/ 2979420 w 4419600"/>
              <a:gd name="connsiteY16" fmla="*/ 2132511 h 2447108"/>
              <a:gd name="connsiteX17" fmla="*/ 2774768 w 4419600"/>
              <a:gd name="connsiteY17" fmla="*/ 2132511 h 2447108"/>
              <a:gd name="connsiteX18" fmla="*/ 2774768 w 4419600"/>
              <a:gd name="connsiteY18" fmla="*/ 2106385 h 2447108"/>
              <a:gd name="connsiteX19" fmla="*/ 2744288 w 4419600"/>
              <a:gd name="connsiteY19" fmla="*/ 2106385 h 2447108"/>
              <a:gd name="connsiteX20" fmla="*/ 2744288 w 4419600"/>
              <a:gd name="connsiteY20" fmla="*/ 2086791 h 2447108"/>
              <a:gd name="connsiteX21" fmla="*/ 2721428 w 4419600"/>
              <a:gd name="connsiteY21" fmla="*/ 2086791 h 2447108"/>
              <a:gd name="connsiteX22" fmla="*/ 2721428 w 4419600"/>
              <a:gd name="connsiteY22" fmla="*/ 2042160 h 2447108"/>
              <a:gd name="connsiteX23" fmla="*/ 2699657 w 4419600"/>
              <a:gd name="connsiteY23" fmla="*/ 2042160 h 2447108"/>
              <a:gd name="connsiteX24" fmla="*/ 2699657 w 4419600"/>
              <a:gd name="connsiteY24" fmla="*/ 2017123 h 2447108"/>
              <a:gd name="connsiteX25" fmla="*/ 2542902 w 4419600"/>
              <a:gd name="connsiteY25" fmla="*/ 2017123 h 2447108"/>
              <a:gd name="connsiteX26" fmla="*/ 2542902 w 4419600"/>
              <a:gd name="connsiteY26" fmla="*/ 1994263 h 2447108"/>
              <a:gd name="connsiteX27" fmla="*/ 2465614 w 4419600"/>
              <a:gd name="connsiteY27" fmla="*/ 1994263 h 2447108"/>
              <a:gd name="connsiteX28" fmla="*/ 2465614 w 4419600"/>
              <a:gd name="connsiteY28" fmla="*/ 1939834 h 2447108"/>
              <a:gd name="connsiteX29" fmla="*/ 2453640 w 4419600"/>
              <a:gd name="connsiteY29" fmla="*/ 1939834 h 2447108"/>
              <a:gd name="connsiteX30" fmla="*/ 2453640 w 4419600"/>
              <a:gd name="connsiteY30" fmla="*/ 1920240 h 2447108"/>
              <a:gd name="connsiteX31" fmla="*/ 2178231 w 4419600"/>
              <a:gd name="connsiteY31" fmla="*/ 1920240 h 2447108"/>
              <a:gd name="connsiteX32" fmla="*/ 2178231 w 4419600"/>
              <a:gd name="connsiteY32" fmla="*/ 1876697 h 2447108"/>
              <a:gd name="connsiteX33" fmla="*/ 2160814 w 4419600"/>
              <a:gd name="connsiteY33" fmla="*/ 1876697 h 2447108"/>
              <a:gd name="connsiteX34" fmla="*/ 2160814 w 4419600"/>
              <a:gd name="connsiteY34" fmla="*/ 1839685 h 2447108"/>
              <a:gd name="connsiteX35" fmla="*/ 2132511 w 4419600"/>
              <a:gd name="connsiteY35" fmla="*/ 1839685 h 2447108"/>
              <a:gd name="connsiteX36" fmla="*/ 2132511 w 4419600"/>
              <a:gd name="connsiteY36" fmla="*/ 1787434 h 2447108"/>
              <a:gd name="connsiteX37" fmla="*/ 2106385 w 4419600"/>
              <a:gd name="connsiteY37" fmla="*/ 1787434 h 2447108"/>
              <a:gd name="connsiteX38" fmla="*/ 2106385 w 4419600"/>
              <a:gd name="connsiteY38" fmla="*/ 1718854 h 2447108"/>
              <a:gd name="connsiteX39" fmla="*/ 2071551 w 4419600"/>
              <a:gd name="connsiteY39" fmla="*/ 1718854 h 2447108"/>
              <a:gd name="connsiteX40" fmla="*/ 2071551 w 4419600"/>
              <a:gd name="connsiteY40" fmla="*/ 1672045 h 2447108"/>
              <a:gd name="connsiteX41" fmla="*/ 2025831 w 4419600"/>
              <a:gd name="connsiteY41" fmla="*/ 1672045 h 2447108"/>
              <a:gd name="connsiteX42" fmla="*/ 2025831 w 4419600"/>
              <a:gd name="connsiteY42" fmla="*/ 1656805 h 2447108"/>
              <a:gd name="connsiteX43" fmla="*/ 1999705 w 4419600"/>
              <a:gd name="connsiteY43" fmla="*/ 1656805 h 2447108"/>
              <a:gd name="connsiteX44" fmla="*/ 1999705 w 4419600"/>
              <a:gd name="connsiteY44" fmla="*/ 1637211 h 2447108"/>
              <a:gd name="connsiteX45" fmla="*/ 1878874 w 4419600"/>
              <a:gd name="connsiteY45" fmla="*/ 1637211 h 2447108"/>
              <a:gd name="connsiteX46" fmla="*/ 1878874 w 4419600"/>
              <a:gd name="connsiteY46" fmla="*/ 1611085 h 2447108"/>
              <a:gd name="connsiteX47" fmla="*/ 1861457 w 4419600"/>
              <a:gd name="connsiteY47" fmla="*/ 1611085 h 2447108"/>
              <a:gd name="connsiteX48" fmla="*/ 1861457 w 4419600"/>
              <a:gd name="connsiteY48" fmla="*/ 1587137 h 2447108"/>
              <a:gd name="connsiteX49" fmla="*/ 1837508 w 4419600"/>
              <a:gd name="connsiteY49" fmla="*/ 1587137 h 2447108"/>
              <a:gd name="connsiteX50" fmla="*/ 1837508 w 4419600"/>
              <a:gd name="connsiteY50" fmla="*/ 1542505 h 2447108"/>
              <a:gd name="connsiteX51" fmla="*/ 1827711 w 4419600"/>
              <a:gd name="connsiteY51" fmla="*/ 1542505 h 2447108"/>
              <a:gd name="connsiteX52" fmla="*/ 1827711 w 4419600"/>
              <a:gd name="connsiteY52" fmla="*/ 1519645 h 2447108"/>
              <a:gd name="connsiteX53" fmla="*/ 1798320 w 4419600"/>
              <a:gd name="connsiteY53" fmla="*/ 1519645 h 2447108"/>
              <a:gd name="connsiteX54" fmla="*/ 1798320 w 4419600"/>
              <a:gd name="connsiteY54" fmla="*/ 1464128 h 2447108"/>
              <a:gd name="connsiteX55" fmla="*/ 1776548 w 4419600"/>
              <a:gd name="connsiteY55" fmla="*/ 1464128 h 2447108"/>
              <a:gd name="connsiteX56" fmla="*/ 1776548 w 4419600"/>
              <a:gd name="connsiteY56" fmla="*/ 1442357 h 2447108"/>
              <a:gd name="connsiteX57" fmla="*/ 1754777 w 4419600"/>
              <a:gd name="connsiteY57" fmla="*/ 1442357 h 2447108"/>
              <a:gd name="connsiteX58" fmla="*/ 1754777 w 4419600"/>
              <a:gd name="connsiteY58" fmla="*/ 1418408 h 2447108"/>
              <a:gd name="connsiteX59" fmla="*/ 1654628 w 4419600"/>
              <a:gd name="connsiteY59" fmla="*/ 1418408 h 2447108"/>
              <a:gd name="connsiteX60" fmla="*/ 1654628 w 4419600"/>
              <a:gd name="connsiteY60" fmla="*/ 1371600 h 2447108"/>
              <a:gd name="connsiteX61" fmla="*/ 1599111 w 4419600"/>
              <a:gd name="connsiteY61" fmla="*/ 1371600 h 2447108"/>
              <a:gd name="connsiteX62" fmla="*/ 1599111 w 4419600"/>
              <a:gd name="connsiteY62" fmla="*/ 1342208 h 2447108"/>
              <a:gd name="connsiteX63" fmla="*/ 1508760 w 4419600"/>
              <a:gd name="connsiteY63" fmla="*/ 1342208 h 2447108"/>
              <a:gd name="connsiteX64" fmla="*/ 1508760 w 4419600"/>
              <a:gd name="connsiteY64" fmla="*/ 1321525 h 2447108"/>
              <a:gd name="connsiteX65" fmla="*/ 1473925 w 4419600"/>
              <a:gd name="connsiteY65" fmla="*/ 1321525 h 2447108"/>
              <a:gd name="connsiteX66" fmla="*/ 1473925 w 4419600"/>
              <a:gd name="connsiteY66" fmla="*/ 1298665 h 2447108"/>
              <a:gd name="connsiteX67" fmla="*/ 1422762 w 4419600"/>
              <a:gd name="connsiteY67" fmla="*/ 1298665 h 2447108"/>
              <a:gd name="connsiteX68" fmla="*/ 1422762 w 4419600"/>
              <a:gd name="connsiteY68" fmla="*/ 1280160 h 2447108"/>
              <a:gd name="connsiteX69" fmla="*/ 1396637 w 4419600"/>
              <a:gd name="connsiteY69" fmla="*/ 1280160 h 2447108"/>
              <a:gd name="connsiteX70" fmla="*/ 1396637 w 4419600"/>
              <a:gd name="connsiteY70" fmla="*/ 1260565 h 2447108"/>
              <a:gd name="connsiteX71" fmla="*/ 1340031 w 4419600"/>
              <a:gd name="connsiteY71" fmla="*/ 1260565 h 2447108"/>
              <a:gd name="connsiteX72" fmla="*/ 1340031 w 4419600"/>
              <a:gd name="connsiteY72" fmla="*/ 1233351 h 2447108"/>
              <a:gd name="connsiteX73" fmla="*/ 1321525 w 4419600"/>
              <a:gd name="connsiteY73" fmla="*/ 1233351 h 2447108"/>
              <a:gd name="connsiteX74" fmla="*/ 1321525 w 4419600"/>
              <a:gd name="connsiteY74" fmla="*/ 1215934 h 2447108"/>
              <a:gd name="connsiteX75" fmla="*/ 1219200 w 4419600"/>
              <a:gd name="connsiteY75" fmla="*/ 1215934 h 2447108"/>
              <a:gd name="connsiteX76" fmla="*/ 1219200 w 4419600"/>
              <a:gd name="connsiteY76" fmla="*/ 1147354 h 2447108"/>
              <a:gd name="connsiteX77" fmla="*/ 1200694 w 4419600"/>
              <a:gd name="connsiteY77" fmla="*/ 1147354 h 2447108"/>
              <a:gd name="connsiteX78" fmla="*/ 1200694 w 4419600"/>
              <a:gd name="connsiteY78" fmla="*/ 1115785 h 2447108"/>
              <a:gd name="connsiteX79" fmla="*/ 1186542 w 4419600"/>
              <a:gd name="connsiteY79" fmla="*/ 1115785 h 2447108"/>
              <a:gd name="connsiteX80" fmla="*/ 1186542 w 4419600"/>
              <a:gd name="connsiteY80" fmla="*/ 1065711 h 2447108"/>
              <a:gd name="connsiteX81" fmla="*/ 1163682 w 4419600"/>
              <a:gd name="connsiteY81" fmla="*/ 1065711 h 2447108"/>
              <a:gd name="connsiteX82" fmla="*/ 1163682 w 4419600"/>
              <a:gd name="connsiteY82" fmla="*/ 1037408 h 2447108"/>
              <a:gd name="connsiteX83" fmla="*/ 1109254 w 4419600"/>
              <a:gd name="connsiteY83" fmla="*/ 1037408 h 2447108"/>
              <a:gd name="connsiteX84" fmla="*/ 1109254 w 4419600"/>
              <a:gd name="connsiteY84" fmla="*/ 1012371 h 2447108"/>
              <a:gd name="connsiteX85" fmla="*/ 1100545 w 4419600"/>
              <a:gd name="connsiteY85" fmla="*/ 1012371 h 2447108"/>
              <a:gd name="connsiteX86" fmla="*/ 1100545 w 4419600"/>
              <a:gd name="connsiteY86" fmla="*/ 992777 h 2447108"/>
              <a:gd name="connsiteX87" fmla="*/ 1080951 w 4419600"/>
              <a:gd name="connsiteY87" fmla="*/ 992777 h 2447108"/>
              <a:gd name="connsiteX88" fmla="*/ 1080951 w 4419600"/>
              <a:gd name="connsiteY88" fmla="*/ 972094 h 2447108"/>
              <a:gd name="connsiteX89" fmla="*/ 1046117 w 4419600"/>
              <a:gd name="connsiteY89" fmla="*/ 972094 h 2447108"/>
              <a:gd name="connsiteX90" fmla="*/ 1046117 w 4419600"/>
              <a:gd name="connsiteY90" fmla="*/ 949234 h 2447108"/>
              <a:gd name="connsiteX91" fmla="*/ 1015637 w 4419600"/>
              <a:gd name="connsiteY91" fmla="*/ 949234 h 2447108"/>
              <a:gd name="connsiteX92" fmla="*/ 1015637 w 4419600"/>
              <a:gd name="connsiteY92" fmla="*/ 923108 h 2447108"/>
              <a:gd name="connsiteX93" fmla="*/ 962297 w 4419600"/>
              <a:gd name="connsiteY93" fmla="*/ 923108 h 2447108"/>
              <a:gd name="connsiteX94" fmla="*/ 962297 w 4419600"/>
              <a:gd name="connsiteY94" fmla="*/ 907868 h 2447108"/>
              <a:gd name="connsiteX95" fmla="*/ 944880 w 4419600"/>
              <a:gd name="connsiteY95" fmla="*/ 907868 h 2447108"/>
              <a:gd name="connsiteX96" fmla="*/ 944880 w 4419600"/>
              <a:gd name="connsiteY96" fmla="*/ 879565 h 2447108"/>
              <a:gd name="connsiteX97" fmla="*/ 930728 w 4419600"/>
              <a:gd name="connsiteY97" fmla="*/ 879565 h 2447108"/>
              <a:gd name="connsiteX98" fmla="*/ 930728 w 4419600"/>
              <a:gd name="connsiteY98" fmla="*/ 836023 h 2447108"/>
              <a:gd name="connsiteX99" fmla="*/ 885008 w 4419600"/>
              <a:gd name="connsiteY99" fmla="*/ 836023 h 2447108"/>
              <a:gd name="connsiteX100" fmla="*/ 885008 w 4419600"/>
              <a:gd name="connsiteY100" fmla="*/ 817517 h 2447108"/>
              <a:gd name="connsiteX101" fmla="*/ 871945 w 4419600"/>
              <a:gd name="connsiteY101" fmla="*/ 817517 h 2447108"/>
              <a:gd name="connsiteX102" fmla="*/ 871945 w 4419600"/>
              <a:gd name="connsiteY102" fmla="*/ 745671 h 2447108"/>
              <a:gd name="connsiteX103" fmla="*/ 866502 w 4419600"/>
              <a:gd name="connsiteY103" fmla="*/ 745671 h 2447108"/>
              <a:gd name="connsiteX104" fmla="*/ 866502 w 4419600"/>
              <a:gd name="connsiteY104" fmla="*/ 707571 h 2447108"/>
              <a:gd name="connsiteX105" fmla="*/ 847997 w 4419600"/>
              <a:gd name="connsiteY105" fmla="*/ 707571 h 2447108"/>
              <a:gd name="connsiteX106" fmla="*/ 847997 w 4419600"/>
              <a:gd name="connsiteY106" fmla="*/ 686888 h 2447108"/>
              <a:gd name="connsiteX107" fmla="*/ 813162 w 4419600"/>
              <a:gd name="connsiteY107" fmla="*/ 686888 h 2447108"/>
              <a:gd name="connsiteX108" fmla="*/ 813162 w 4419600"/>
              <a:gd name="connsiteY108" fmla="*/ 662940 h 2447108"/>
              <a:gd name="connsiteX109" fmla="*/ 780505 w 4419600"/>
              <a:gd name="connsiteY109" fmla="*/ 662940 h 2447108"/>
              <a:gd name="connsiteX110" fmla="*/ 780505 w 4419600"/>
              <a:gd name="connsiteY110" fmla="*/ 638991 h 2447108"/>
              <a:gd name="connsiteX111" fmla="*/ 768531 w 4419600"/>
              <a:gd name="connsiteY111" fmla="*/ 638991 h 2447108"/>
              <a:gd name="connsiteX112" fmla="*/ 768531 w 4419600"/>
              <a:gd name="connsiteY112" fmla="*/ 613954 h 2447108"/>
              <a:gd name="connsiteX113" fmla="*/ 751114 w 4419600"/>
              <a:gd name="connsiteY113" fmla="*/ 613954 h 2447108"/>
              <a:gd name="connsiteX114" fmla="*/ 751114 w 4419600"/>
              <a:gd name="connsiteY114" fmla="*/ 532311 h 2447108"/>
              <a:gd name="connsiteX115" fmla="*/ 739140 w 4419600"/>
              <a:gd name="connsiteY115" fmla="*/ 532311 h 2447108"/>
              <a:gd name="connsiteX116" fmla="*/ 739140 w 4419600"/>
              <a:gd name="connsiteY116" fmla="*/ 511628 h 2447108"/>
              <a:gd name="connsiteX117" fmla="*/ 724988 w 4419600"/>
              <a:gd name="connsiteY117" fmla="*/ 511628 h 2447108"/>
              <a:gd name="connsiteX118" fmla="*/ 724988 w 4419600"/>
              <a:gd name="connsiteY118" fmla="*/ 455023 h 2447108"/>
              <a:gd name="connsiteX119" fmla="*/ 710837 w 4419600"/>
              <a:gd name="connsiteY119" fmla="*/ 455023 h 2447108"/>
              <a:gd name="connsiteX120" fmla="*/ 710837 w 4419600"/>
              <a:gd name="connsiteY120" fmla="*/ 391885 h 2447108"/>
              <a:gd name="connsiteX121" fmla="*/ 699951 w 4419600"/>
              <a:gd name="connsiteY121" fmla="*/ 391885 h 2447108"/>
              <a:gd name="connsiteX122" fmla="*/ 699951 w 4419600"/>
              <a:gd name="connsiteY122" fmla="*/ 366848 h 2447108"/>
              <a:gd name="connsiteX123" fmla="*/ 684711 w 4419600"/>
              <a:gd name="connsiteY123" fmla="*/ 366848 h 2447108"/>
              <a:gd name="connsiteX124" fmla="*/ 684711 w 4419600"/>
              <a:gd name="connsiteY124" fmla="*/ 335280 h 2447108"/>
              <a:gd name="connsiteX125" fmla="*/ 631371 w 4419600"/>
              <a:gd name="connsiteY125" fmla="*/ 335280 h 2447108"/>
              <a:gd name="connsiteX126" fmla="*/ 631371 w 4419600"/>
              <a:gd name="connsiteY126" fmla="*/ 306977 h 2447108"/>
              <a:gd name="connsiteX127" fmla="*/ 607422 w 4419600"/>
              <a:gd name="connsiteY127" fmla="*/ 306977 h 2447108"/>
              <a:gd name="connsiteX128" fmla="*/ 607422 w 4419600"/>
              <a:gd name="connsiteY128" fmla="*/ 272143 h 2447108"/>
              <a:gd name="connsiteX129" fmla="*/ 574765 w 4419600"/>
              <a:gd name="connsiteY129" fmla="*/ 272143 h 2447108"/>
              <a:gd name="connsiteX130" fmla="*/ 574765 w 4419600"/>
              <a:gd name="connsiteY130" fmla="*/ 238397 h 2447108"/>
              <a:gd name="connsiteX131" fmla="*/ 548640 w 4419600"/>
              <a:gd name="connsiteY131" fmla="*/ 238397 h 2447108"/>
              <a:gd name="connsiteX132" fmla="*/ 548640 w 4419600"/>
              <a:gd name="connsiteY132" fmla="*/ 211183 h 2447108"/>
              <a:gd name="connsiteX133" fmla="*/ 481148 w 4419600"/>
              <a:gd name="connsiteY133" fmla="*/ 211183 h 2447108"/>
              <a:gd name="connsiteX134" fmla="*/ 481148 w 4419600"/>
              <a:gd name="connsiteY134" fmla="*/ 195943 h 2447108"/>
              <a:gd name="connsiteX135" fmla="*/ 428897 w 4419600"/>
              <a:gd name="connsiteY135" fmla="*/ 195943 h 2447108"/>
              <a:gd name="connsiteX136" fmla="*/ 428897 w 4419600"/>
              <a:gd name="connsiteY136" fmla="*/ 169817 h 2447108"/>
              <a:gd name="connsiteX137" fmla="*/ 386442 w 4419600"/>
              <a:gd name="connsiteY137" fmla="*/ 169817 h 2447108"/>
              <a:gd name="connsiteX138" fmla="*/ 386442 w 4419600"/>
              <a:gd name="connsiteY138" fmla="*/ 153488 h 2447108"/>
              <a:gd name="connsiteX139" fmla="*/ 330925 w 4419600"/>
              <a:gd name="connsiteY139" fmla="*/ 153488 h 2447108"/>
              <a:gd name="connsiteX140" fmla="*/ 330925 w 4419600"/>
              <a:gd name="connsiteY140" fmla="*/ 131717 h 2447108"/>
              <a:gd name="connsiteX141" fmla="*/ 312420 w 4419600"/>
              <a:gd name="connsiteY141" fmla="*/ 131717 h 2447108"/>
              <a:gd name="connsiteX142" fmla="*/ 312420 w 4419600"/>
              <a:gd name="connsiteY142" fmla="*/ 111034 h 2447108"/>
              <a:gd name="connsiteX143" fmla="*/ 293914 w 4419600"/>
              <a:gd name="connsiteY143" fmla="*/ 111034 h 2447108"/>
              <a:gd name="connsiteX144" fmla="*/ 293914 w 4419600"/>
              <a:gd name="connsiteY144" fmla="*/ 89263 h 2447108"/>
              <a:gd name="connsiteX145" fmla="*/ 285205 w 4419600"/>
              <a:gd name="connsiteY145" fmla="*/ 89263 h 2447108"/>
              <a:gd name="connsiteX146" fmla="*/ 285205 w 4419600"/>
              <a:gd name="connsiteY146" fmla="*/ 66403 h 2447108"/>
              <a:gd name="connsiteX147" fmla="*/ 194854 w 4419600"/>
              <a:gd name="connsiteY147" fmla="*/ 66403 h 2447108"/>
              <a:gd name="connsiteX148" fmla="*/ 194854 w 4419600"/>
              <a:gd name="connsiteY148" fmla="*/ 46808 h 2447108"/>
              <a:gd name="connsiteX149" fmla="*/ 141514 w 4419600"/>
              <a:gd name="connsiteY149" fmla="*/ 46808 h 2447108"/>
              <a:gd name="connsiteX150" fmla="*/ 141514 w 4419600"/>
              <a:gd name="connsiteY150" fmla="*/ 46808 h 2447108"/>
              <a:gd name="connsiteX151" fmla="*/ 104502 w 4419600"/>
              <a:gd name="connsiteY151" fmla="*/ 46808 h 2447108"/>
              <a:gd name="connsiteX152" fmla="*/ 104502 w 4419600"/>
              <a:gd name="connsiteY152" fmla="*/ 18505 h 2447108"/>
              <a:gd name="connsiteX153" fmla="*/ 43542 w 4419600"/>
              <a:gd name="connsiteY153" fmla="*/ 18505 h 2447108"/>
              <a:gd name="connsiteX154" fmla="*/ 43542 w 4419600"/>
              <a:gd name="connsiteY154" fmla="*/ 0 h 2447108"/>
              <a:gd name="connsiteX155" fmla="*/ 0 w 4419600"/>
              <a:gd name="connsiteY155" fmla="*/ 0 h 2447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4419600" h="2447108">
                <a:moveTo>
                  <a:pt x="4419600" y="2447108"/>
                </a:moveTo>
                <a:lnTo>
                  <a:pt x="4173582" y="2447108"/>
                </a:lnTo>
                <a:lnTo>
                  <a:pt x="4173582" y="2373085"/>
                </a:lnTo>
                <a:lnTo>
                  <a:pt x="4081054" y="2373085"/>
                </a:lnTo>
                <a:lnTo>
                  <a:pt x="4081054" y="2300151"/>
                </a:lnTo>
                <a:lnTo>
                  <a:pt x="3683725" y="2300151"/>
                </a:lnTo>
                <a:lnTo>
                  <a:pt x="3683725" y="2276203"/>
                </a:lnTo>
                <a:lnTo>
                  <a:pt x="3590108" y="2276203"/>
                </a:lnTo>
                <a:lnTo>
                  <a:pt x="3590108" y="2245723"/>
                </a:lnTo>
                <a:lnTo>
                  <a:pt x="3267891" y="2245723"/>
                </a:lnTo>
                <a:lnTo>
                  <a:pt x="3267891" y="2230483"/>
                </a:lnTo>
                <a:lnTo>
                  <a:pt x="3166654" y="2230483"/>
                </a:lnTo>
                <a:lnTo>
                  <a:pt x="3166654" y="2209800"/>
                </a:lnTo>
                <a:lnTo>
                  <a:pt x="3043645" y="2209800"/>
                </a:lnTo>
                <a:lnTo>
                  <a:pt x="3043645" y="2159725"/>
                </a:lnTo>
                <a:lnTo>
                  <a:pt x="2979420" y="2159725"/>
                </a:lnTo>
                <a:lnTo>
                  <a:pt x="2979420" y="2132511"/>
                </a:lnTo>
                <a:lnTo>
                  <a:pt x="2774768" y="2132511"/>
                </a:lnTo>
                <a:lnTo>
                  <a:pt x="2774768" y="2106385"/>
                </a:lnTo>
                <a:lnTo>
                  <a:pt x="2744288" y="2106385"/>
                </a:lnTo>
                <a:lnTo>
                  <a:pt x="2744288" y="2086791"/>
                </a:lnTo>
                <a:lnTo>
                  <a:pt x="2721428" y="2086791"/>
                </a:lnTo>
                <a:lnTo>
                  <a:pt x="2721428" y="2042160"/>
                </a:lnTo>
                <a:lnTo>
                  <a:pt x="2699657" y="2042160"/>
                </a:lnTo>
                <a:lnTo>
                  <a:pt x="2699657" y="2017123"/>
                </a:lnTo>
                <a:lnTo>
                  <a:pt x="2542902" y="2017123"/>
                </a:lnTo>
                <a:lnTo>
                  <a:pt x="2542902" y="1994263"/>
                </a:lnTo>
                <a:lnTo>
                  <a:pt x="2465614" y="1994263"/>
                </a:lnTo>
                <a:lnTo>
                  <a:pt x="2465614" y="1939834"/>
                </a:lnTo>
                <a:lnTo>
                  <a:pt x="2453640" y="1939834"/>
                </a:lnTo>
                <a:lnTo>
                  <a:pt x="2453640" y="1920240"/>
                </a:lnTo>
                <a:lnTo>
                  <a:pt x="2178231" y="1920240"/>
                </a:lnTo>
                <a:lnTo>
                  <a:pt x="2178231" y="1876697"/>
                </a:lnTo>
                <a:lnTo>
                  <a:pt x="2160814" y="1876697"/>
                </a:lnTo>
                <a:lnTo>
                  <a:pt x="2160814" y="1839685"/>
                </a:lnTo>
                <a:lnTo>
                  <a:pt x="2132511" y="1839685"/>
                </a:lnTo>
                <a:lnTo>
                  <a:pt x="2132511" y="1787434"/>
                </a:lnTo>
                <a:lnTo>
                  <a:pt x="2106385" y="1787434"/>
                </a:lnTo>
                <a:lnTo>
                  <a:pt x="2106385" y="1718854"/>
                </a:lnTo>
                <a:lnTo>
                  <a:pt x="2071551" y="1718854"/>
                </a:lnTo>
                <a:lnTo>
                  <a:pt x="2071551" y="1672045"/>
                </a:lnTo>
                <a:lnTo>
                  <a:pt x="2025831" y="1672045"/>
                </a:lnTo>
                <a:lnTo>
                  <a:pt x="2025831" y="1656805"/>
                </a:lnTo>
                <a:lnTo>
                  <a:pt x="1999705" y="1656805"/>
                </a:lnTo>
                <a:lnTo>
                  <a:pt x="1999705" y="1637211"/>
                </a:lnTo>
                <a:lnTo>
                  <a:pt x="1878874" y="1637211"/>
                </a:lnTo>
                <a:lnTo>
                  <a:pt x="1878874" y="1611085"/>
                </a:lnTo>
                <a:lnTo>
                  <a:pt x="1861457" y="1611085"/>
                </a:lnTo>
                <a:lnTo>
                  <a:pt x="1861457" y="1587137"/>
                </a:lnTo>
                <a:lnTo>
                  <a:pt x="1837508" y="1587137"/>
                </a:lnTo>
                <a:lnTo>
                  <a:pt x="1837508" y="1542505"/>
                </a:lnTo>
                <a:lnTo>
                  <a:pt x="1827711" y="1542505"/>
                </a:lnTo>
                <a:lnTo>
                  <a:pt x="1827711" y="1519645"/>
                </a:lnTo>
                <a:lnTo>
                  <a:pt x="1798320" y="1519645"/>
                </a:lnTo>
                <a:lnTo>
                  <a:pt x="1798320" y="1464128"/>
                </a:lnTo>
                <a:lnTo>
                  <a:pt x="1776548" y="1464128"/>
                </a:lnTo>
                <a:lnTo>
                  <a:pt x="1776548" y="1442357"/>
                </a:lnTo>
                <a:lnTo>
                  <a:pt x="1754777" y="1442357"/>
                </a:lnTo>
                <a:lnTo>
                  <a:pt x="1754777" y="1418408"/>
                </a:lnTo>
                <a:lnTo>
                  <a:pt x="1654628" y="1418408"/>
                </a:lnTo>
                <a:lnTo>
                  <a:pt x="1654628" y="1371600"/>
                </a:lnTo>
                <a:lnTo>
                  <a:pt x="1599111" y="1371600"/>
                </a:lnTo>
                <a:lnTo>
                  <a:pt x="1599111" y="1342208"/>
                </a:lnTo>
                <a:lnTo>
                  <a:pt x="1508760" y="1342208"/>
                </a:lnTo>
                <a:lnTo>
                  <a:pt x="1508760" y="1321525"/>
                </a:lnTo>
                <a:lnTo>
                  <a:pt x="1473925" y="1321525"/>
                </a:lnTo>
                <a:lnTo>
                  <a:pt x="1473925" y="1298665"/>
                </a:lnTo>
                <a:lnTo>
                  <a:pt x="1422762" y="1298665"/>
                </a:lnTo>
                <a:lnTo>
                  <a:pt x="1422762" y="1280160"/>
                </a:lnTo>
                <a:lnTo>
                  <a:pt x="1396637" y="1280160"/>
                </a:lnTo>
                <a:lnTo>
                  <a:pt x="1396637" y="1260565"/>
                </a:lnTo>
                <a:lnTo>
                  <a:pt x="1340031" y="1260565"/>
                </a:lnTo>
                <a:lnTo>
                  <a:pt x="1340031" y="1233351"/>
                </a:lnTo>
                <a:lnTo>
                  <a:pt x="1321525" y="1233351"/>
                </a:lnTo>
                <a:lnTo>
                  <a:pt x="1321525" y="1215934"/>
                </a:lnTo>
                <a:lnTo>
                  <a:pt x="1219200" y="1215934"/>
                </a:lnTo>
                <a:lnTo>
                  <a:pt x="1219200" y="1147354"/>
                </a:lnTo>
                <a:lnTo>
                  <a:pt x="1200694" y="1147354"/>
                </a:lnTo>
                <a:lnTo>
                  <a:pt x="1200694" y="1115785"/>
                </a:lnTo>
                <a:lnTo>
                  <a:pt x="1186542" y="1115785"/>
                </a:lnTo>
                <a:lnTo>
                  <a:pt x="1186542" y="1065711"/>
                </a:lnTo>
                <a:lnTo>
                  <a:pt x="1163682" y="1065711"/>
                </a:lnTo>
                <a:lnTo>
                  <a:pt x="1163682" y="1037408"/>
                </a:lnTo>
                <a:lnTo>
                  <a:pt x="1109254" y="1037408"/>
                </a:lnTo>
                <a:lnTo>
                  <a:pt x="1109254" y="1012371"/>
                </a:lnTo>
                <a:lnTo>
                  <a:pt x="1100545" y="1012371"/>
                </a:lnTo>
                <a:lnTo>
                  <a:pt x="1100545" y="992777"/>
                </a:lnTo>
                <a:lnTo>
                  <a:pt x="1080951" y="992777"/>
                </a:lnTo>
                <a:lnTo>
                  <a:pt x="1080951" y="972094"/>
                </a:lnTo>
                <a:lnTo>
                  <a:pt x="1046117" y="972094"/>
                </a:lnTo>
                <a:lnTo>
                  <a:pt x="1046117" y="949234"/>
                </a:lnTo>
                <a:lnTo>
                  <a:pt x="1015637" y="949234"/>
                </a:lnTo>
                <a:lnTo>
                  <a:pt x="1015637" y="923108"/>
                </a:lnTo>
                <a:lnTo>
                  <a:pt x="962297" y="923108"/>
                </a:lnTo>
                <a:lnTo>
                  <a:pt x="962297" y="907868"/>
                </a:lnTo>
                <a:lnTo>
                  <a:pt x="944880" y="907868"/>
                </a:lnTo>
                <a:lnTo>
                  <a:pt x="944880" y="879565"/>
                </a:lnTo>
                <a:lnTo>
                  <a:pt x="930728" y="879565"/>
                </a:lnTo>
                <a:lnTo>
                  <a:pt x="930728" y="836023"/>
                </a:lnTo>
                <a:lnTo>
                  <a:pt x="885008" y="836023"/>
                </a:lnTo>
                <a:lnTo>
                  <a:pt x="885008" y="817517"/>
                </a:lnTo>
                <a:lnTo>
                  <a:pt x="871945" y="817517"/>
                </a:lnTo>
                <a:lnTo>
                  <a:pt x="871945" y="745671"/>
                </a:lnTo>
                <a:lnTo>
                  <a:pt x="866502" y="745671"/>
                </a:lnTo>
                <a:lnTo>
                  <a:pt x="866502" y="707571"/>
                </a:lnTo>
                <a:lnTo>
                  <a:pt x="847997" y="707571"/>
                </a:lnTo>
                <a:lnTo>
                  <a:pt x="847997" y="686888"/>
                </a:lnTo>
                <a:lnTo>
                  <a:pt x="813162" y="686888"/>
                </a:lnTo>
                <a:lnTo>
                  <a:pt x="813162" y="662940"/>
                </a:lnTo>
                <a:lnTo>
                  <a:pt x="780505" y="662940"/>
                </a:lnTo>
                <a:lnTo>
                  <a:pt x="780505" y="638991"/>
                </a:lnTo>
                <a:lnTo>
                  <a:pt x="768531" y="638991"/>
                </a:lnTo>
                <a:lnTo>
                  <a:pt x="768531" y="613954"/>
                </a:lnTo>
                <a:lnTo>
                  <a:pt x="751114" y="613954"/>
                </a:lnTo>
                <a:lnTo>
                  <a:pt x="751114" y="532311"/>
                </a:lnTo>
                <a:lnTo>
                  <a:pt x="739140" y="532311"/>
                </a:lnTo>
                <a:lnTo>
                  <a:pt x="739140" y="511628"/>
                </a:lnTo>
                <a:lnTo>
                  <a:pt x="724988" y="511628"/>
                </a:lnTo>
                <a:lnTo>
                  <a:pt x="724988" y="455023"/>
                </a:lnTo>
                <a:lnTo>
                  <a:pt x="710837" y="455023"/>
                </a:lnTo>
                <a:lnTo>
                  <a:pt x="710837" y="391885"/>
                </a:lnTo>
                <a:lnTo>
                  <a:pt x="699951" y="391885"/>
                </a:lnTo>
                <a:lnTo>
                  <a:pt x="699951" y="366848"/>
                </a:lnTo>
                <a:lnTo>
                  <a:pt x="684711" y="366848"/>
                </a:lnTo>
                <a:lnTo>
                  <a:pt x="684711" y="335280"/>
                </a:lnTo>
                <a:lnTo>
                  <a:pt x="631371" y="335280"/>
                </a:lnTo>
                <a:lnTo>
                  <a:pt x="631371" y="306977"/>
                </a:lnTo>
                <a:lnTo>
                  <a:pt x="607422" y="306977"/>
                </a:lnTo>
                <a:lnTo>
                  <a:pt x="607422" y="272143"/>
                </a:lnTo>
                <a:lnTo>
                  <a:pt x="574765" y="272143"/>
                </a:lnTo>
                <a:lnTo>
                  <a:pt x="574765" y="238397"/>
                </a:lnTo>
                <a:lnTo>
                  <a:pt x="548640" y="238397"/>
                </a:lnTo>
                <a:lnTo>
                  <a:pt x="548640" y="211183"/>
                </a:lnTo>
                <a:lnTo>
                  <a:pt x="481148" y="211183"/>
                </a:lnTo>
                <a:lnTo>
                  <a:pt x="481148" y="195943"/>
                </a:lnTo>
                <a:lnTo>
                  <a:pt x="428897" y="195943"/>
                </a:lnTo>
                <a:lnTo>
                  <a:pt x="428897" y="169817"/>
                </a:lnTo>
                <a:lnTo>
                  <a:pt x="386442" y="169817"/>
                </a:lnTo>
                <a:lnTo>
                  <a:pt x="386442" y="153488"/>
                </a:lnTo>
                <a:lnTo>
                  <a:pt x="330925" y="153488"/>
                </a:lnTo>
                <a:lnTo>
                  <a:pt x="330925" y="131717"/>
                </a:lnTo>
                <a:lnTo>
                  <a:pt x="312420" y="131717"/>
                </a:lnTo>
                <a:lnTo>
                  <a:pt x="312420" y="111034"/>
                </a:lnTo>
                <a:lnTo>
                  <a:pt x="293914" y="111034"/>
                </a:lnTo>
                <a:lnTo>
                  <a:pt x="293914" y="89263"/>
                </a:lnTo>
                <a:lnTo>
                  <a:pt x="285205" y="89263"/>
                </a:lnTo>
                <a:lnTo>
                  <a:pt x="285205" y="66403"/>
                </a:lnTo>
                <a:lnTo>
                  <a:pt x="194854" y="66403"/>
                </a:lnTo>
                <a:lnTo>
                  <a:pt x="194854" y="46808"/>
                </a:lnTo>
                <a:lnTo>
                  <a:pt x="141514" y="46808"/>
                </a:lnTo>
                <a:lnTo>
                  <a:pt x="141514" y="46808"/>
                </a:lnTo>
                <a:lnTo>
                  <a:pt x="104502" y="46808"/>
                </a:lnTo>
                <a:lnTo>
                  <a:pt x="104502" y="18505"/>
                </a:lnTo>
                <a:lnTo>
                  <a:pt x="43542" y="18505"/>
                </a:lnTo>
                <a:lnTo>
                  <a:pt x="43542" y="0"/>
                </a:lnTo>
                <a:lnTo>
                  <a:pt x="0" y="0"/>
                </a:lnTo>
              </a:path>
            </a:pathLst>
          </a:custGeom>
          <a:noFill/>
          <a:ln w="28575">
            <a:solidFill>
              <a:schemeClr val="bg1">
                <a:lumMod val="50000"/>
              </a:schemeClr>
            </a:solidFill>
            <a:prstDash val="sysDash"/>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cxnSp>
        <p:nvCxnSpPr>
          <p:cNvPr id="46128" name="Straight Connector 46127">
            <a:extLst>
              <a:ext uri="{FF2B5EF4-FFF2-40B4-BE49-F238E27FC236}">
                <a16:creationId xmlns:a16="http://schemas.microsoft.com/office/drawing/2014/main" id="{88B44A86-FBB9-1877-2C94-FADFBB74E1EB}"/>
              </a:ext>
            </a:extLst>
          </p:cNvPr>
          <p:cNvCxnSpPr>
            <a:cxnSpLocks/>
          </p:cNvCxnSpPr>
          <p:nvPr/>
        </p:nvCxnSpPr>
        <p:spPr bwMode="auto">
          <a:xfrm>
            <a:off x="7047127" y="3589869"/>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46129" name="Straight Connector 46128">
            <a:extLst>
              <a:ext uri="{FF2B5EF4-FFF2-40B4-BE49-F238E27FC236}">
                <a16:creationId xmlns:a16="http://schemas.microsoft.com/office/drawing/2014/main" id="{D7321446-4EFD-7506-72CA-73725F0DBF9D}"/>
              </a:ext>
            </a:extLst>
          </p:cNvPr>
          <p:cNvCxnSpPr>
            <a:cxnSpLocks/>
          </p:cNvCxnSpPr>
          <p:nvPr/>
        </p:nvCxnSpPr>
        <p:spPr bwMode="auto">
          <a:xfrm>
            <a:off x="7047127" y="3774973"/>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46130" name="Straight Connector 46129">
            <a:extLst>
              <a:ext uri="{FF2B5EF4-FFF2-40B4-BE49-F238E27FC236}">
                <a16:creationId xmlns:a16="http://schemas.microsoft.com/office/drawing/2014/main" id="{0C764311-F173-3BE6-2066-5C1DD2925024}"/>
              </a:ext>
            </a:extLst>
          </p:cNvPr>
          <p:cNvCxnSpPr>
            <a:cxnSpLocks/>
          </p:cNvCxnSpPr>
          <p:nvPr/>
        </p:nvCxnSpPr>
        <p:spPr bwMode="auto">
          <a:xfrm>
            <a:off x="7047127" y="3960077"/>
            <a:ext cx="217747" cy="0"/>
          </a:xfrm>
          <a:prstGeom prst="line">
            <a:avLst/>
          </a:prstGeom>
          <a:noFill/>
          <a:ln w="28575" cap="flat" cmpd="sng" algn="ctr">
            <a:solidFill>
              <a:schemeClr val="bg1">
                <a:lumMod val="50000"/>
              </a:schemeClr>
            </a:solidFill>
            <a:prstDash val="solid"/>
            <a:round/>
            <a:headEnd type="none" w="med" len="med"/>
            <a:tailEnd type="none" w="med" len="med"/>
          </a:ln>
          <a:effectLst/>
        </p:spPr>
      </p:cxnSp>
      <p:cxnSp>
        <p:nvCxnSpPr>
          <p:cNvPr id="46131" name="Straight Connector 46130">
            <a:extLst>
              <a:ext uri="{FF2B5EF4-FFF2-40B4-BE49-F238E27FC236}">
                <a16:creationId xmlns:a16="http://schemas.microsoft.com/office/drawing/2014/main" id="{110E408C-2408-BAC0-3843-390220021FED}"/>
              </a:ext>
            </a:extLst>
          </p:cNvPr>
          <p:cNvCxnSpPr>
            <a:cxnSpLocks/>
          </p:cNvCxnSpPr>
          <p:nvPr/>
        </p:nvCxnSpPr>
        <p:spPr bwMode="auto">
          <a:xfrm>
            <a:off x="7047127" y="4145181"/>
            <a:ext cx="217747" cy="0"/>
          </a:xfrm>
          <a:prstGeom prst="line">
            <a:avLst/>
          </a:prstGeom>
          <a:noFill/>
          <a:ln w="28575" cap="flat" cmpd="sng" algn="ctr">
            <a:solidFill>
              <a:schemeClr val="bg1">
                <a:lumMod val="50000"/>
              </a:schemeClr>
            </a:solidFill>
            <a:prstDash val="sysDash"/>
            <a:round/>
            <a:headEnd type="none" w="med" len="med"/>
            <a:tailEnd type="none" w="med" len="med"/>
          </a:ln>
          <a:effectLst/>
        </p:spPr>
      </p:cxnSp>
      <p:sp>
        <p:nvSpPr>
          <p:cNvPr id="46132" name="TextBox 46131">
            <a:extLst>
              <a:ext uri="{FF2B5EF4-FFF2-40B4-BE49-F238E27FC236}">
                <a16:creationId xmlns:a16="http://schemas.microsoft.com/office/drawing/2014/main" id="{A6601952-CD36-ACC4-DD96-6007E3FC6074}"/>
              </a:ext>
            </a:extLst>
          </p:cNvPr>
          <p:cNvSpPr txBox="1"/>
          <p:nvPr/>
        </p:nvSpPr>
        <p:spPr bwMode="auto">
          <a:xfrm>
            <a:off x="7221227" y="3456927"/>
            <a:ext cx="2900630" cy="854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ts val="300"/>
              </a:spcAft>
              <a:defRPr/>
            </a:pPr>
            <a:r>
              <a:rPr lang="en-US" sz="1050">
                <a:solidFill>
                  <a:srgbClr val="000000"/>
                </a:solidFill>
                <a:cs typeface="Arial" panose="020B0604020202020204" pitchFamily="34" charset="0"/>
              </a:rPr>
              <a:t>Ven + obi, </a:t>
            </a:r>
            <a:r>
              <a:rPr lang="en-US" sz="1050" i="1">
                <a:solidFill>
                  <a:srgbClr val="000000"/>
                </a:solidFill>
                <a:cs typeface="Arial" panose="020B0604020202020204" pitchFamily="34" charset="0"/>
              </a:rPr>
              <a:t>IGHV</a:t>
            </a:r>
            <a:r>
              <a:rPr lang="en-US" sz="1050">
                <a:solidFill>
                  <a:srgbClr val="000000"/>
                </a:solidFill>
                <a:cs typeface="Arial" panose="020B0604020202020204" pitchFamily="34" charset="0"/>
              </a:rPr>
              <a:t> mutated</a:t>
            </a:r>
          </a:p>
          <a:p>
            <a:pPr eaLnBrk="0" fontAlgn="base" hangingPunct="0">
              <a:spcAft>
                <a:spcPts val="300"/>
              </a:spcAft>
              <a:defRPr/>
            </a:pPr>
            <a:r>
              <a:rPr lang="en-US" sz="1050">
                <a:solidFill>
                  <a:srgbClr val="000000"/>
                </a:solidFill>
                <a:cs typeface="Arial" panose="020B0604020202020204" pitchFamily="34" charset="0"/>
              </a:rPr>
              <a:t>Ven + obi, </a:t>
            </a:r>
            <a:r>
              <a:rPr lang="en-US" sz="1050" i="1">
                <a:solidFill>
                  <a:srgbClr val="000000"/>
                </a:solidFill>
                <a:cs typeface="Arial" panose="020B0604020202020204" pitchFamily="34" charset="0"/>
              </a:rPr>
              <a:t>IGHV</a:t>
            </a:r>
            <a:r>
              <a:rPr lang="en-US" sz="1050">
                <a:solidFill>
                  <a:srgbClr val="000000"/>
                </a:solidFill>
                <a:cs typeface="Arial" panose="020B0604020202020204" pitchFamily="34" charset="0"/>
              </a:rPr>
              <a:t> unmutated</a:t>
            </a:r>
          </a:p>
          <a:p>
            <a:pPr eaLnBrk="0" fontAlgn="base" hangingPunct="0">
              <a:spcAft>
                <a:spcPts val="300"/>
              </a:spcAft>
              <a:defRPr/>
            </a:pPr>
            <a:r>
              <a:rPr lang="en-US" sz="1050" err="1">
                <a:solidFill>
                  <a:srgbClr val="000000"/>
                </a:solidFill>
                <a:cs typeface="Arial" panose="020B0604020202020204" pitchFamily="34" charset="0"/>
              </a:rPr>
              <a:t>Clb</a:t>
            </a:r>
            <a:r>
              <a:rPr lang="en-US" sz="1050">
                <a:solidFill>
                  <a:srgbClr val="000000"/>
                </a:solidFill>
                <a:cs typeface="Arial" panose="020B0604020202020204" pitchFamily="34" charset="0"/>
              </a:rPr>
              <a:t> + obi, </a:t>
            </a:r>
            <a:r>
              <a:rPr lang="en-US" sz="1050" i="1">
                <a:solidFill>
                  <a:srgbClr val="000000"/>
                </a:solidFill>
                <a:cs typeface="Arial" panose="020B0604020202020204" pitchFamily="34" charset="0"/>
              </a:rPr>
              <a:t>IGHV</a:t>
            </a:r>
            <a:r>
              <a:rPr lang="en-US" sz="1050">
                <a:solidFill>
                  <a:srgbClr val="000000"/>
                </a:solidFill>
                <a:cs typeface="Arial" panose="020B0604020202020204" pitchFamily="34" charset="0"/>
              </a:rPr>
              <a:t> mutated </a:t>
            </a:r>
          </a:p>
          <a:p>
            <a:pPr eaLnBrk="0" fontAlgn="base" hangingPunct="0">
              <a:spcAft>
                <a:spcPts val="300"/>
              </a:spcAft>
              <a:defRPr/>
            </a:pPr>
            <a:r>
              <a:rPr lang="en-US" sz="1050" err="1">
                <a:solidFill>
                  <a:srgbClr val="000000"/>
                </a:solidFill>
                <a:cs typeface="Arial" panose="020B0604020202020204" pitchFamily="34" charset="0"/>
              </a:rPr>
              <a:t>Clb</a:t>
            </a:r>
            <a:r>
              <a:rPr lang="en-US" sz="1050">
                <a:solidFill>
                  <a:srgbClr val="000000"/>
                </a:solidFill>
                <a:cs typeface="Arial" panose="020B0604020202020204" pitchFamily="34" charset="0"/>
              </a:rPr>
              <a:t> + obi, </a:t>
            </a:r>
            <a:r>
              <a:rPr lang="en-US" sz="1050" i="1">
                <a:solidFill>
                  <a:srgbClr val="000000"/>
                </a:solidFill>
                <a:cs typeface="Arial" panose="020B0604020202020204" pitchFamily="34" charset="0"/>
              </a:rPr>
              <a:t>IGHV</a:t>
            </a:r>
            <a:r>
              <a:rPr lang="en-US" sz="1050">
                <a:solidFill>
                  <a:srgbClr val="000000"/>
                </a:solidFill>
                <a:cs typeface="Arial" panose="020B0604020202020204" pitchFamily="34" charset="0"/>
              </a:rPr>
              <a:t> unmutated</a:t>
            </a:r>
          </a:p>
        </p:txBody>
      </p:sp>
      <p:sp>
        <p:nvSpPr>
          <p:cNvPr id="46133" name="TextBox 46132">
            <a:extLst>
              <a:ext uri="{FF2B5EF4-FFF2-40B4-BE49-F238E27FC236}">
                <a16:creationId xmlns:a16="http://schemas.microsoft.com/office/drawing/2014/main" id="{A9E4CACE-B98D-0D32-6A97-D6A0473C3E37}"/>
              </a:ext>
            </a:extLst>
          </p:cNvPr>
          <p:cNvSpPr txBox="1"/>
          <p:nvPr/>
        </p:nvSpPr>
        <p:spPr bwMode="auto">
          <a:xfrm>
            <a:off x="6893098" y="5035849"/>
            <a:ext cx="285963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ct val="0"/>
              </a:spcAft>
              <a:defRPr/>
            </a:pPr>
            <a:r>
              <a:rPr lang="en-US" sz="1200" b="1" dirty="0">
                <a:solidFill>
                  <a:srgbClr val="000000"/>
                </a:solidFill>
                <a:cs typeface="Arial" panose="020B0604020202020204" pitchFamily="34" charset="0"/>
              </a:rPr>
              <a:t>Median PFS, </a:t>
            </a:r>
            <a:r>
              <a:rPr lang="en-US" sz="1200" b="1" dirty="0" err="1">
                <a:solidFill>
                  <a:srgbClr val="000000"/>
                </a:solidFill>
                <a:cs typeface="Arial" panose="020B0604020202020204" pitchFamily="34" charset="0"/>
              </a:rPr>
              <a:t>mo</a:t>
            </a:r>
            <a:endParaRPr lang="en-US" sz="1200" b="1" dirty="0">
              <a:solidFill>
                <a:srgbClr val="000000"/>
              </a:solidFill>
              <a:cs typeface="Arial" panose="020B0604020202020204" pitchFamily="34" charset="0"/>
            </a:endParaRPr>
          </a:p>
          <a:p>
            <a:pPr eaLnBrk="0" fontAlgn="base" hangingPunct="0">
              <a:spcAft>
                <a:spcPct val="0"/>
              </a:spcAft>
              <a:defRPr/>
            </a:pPr>
            <a:r>
              <a:rPr lang="en-US" sz="1200" dirty="0">
                <a:solidFill>
                  <a:schemeClr val="accent1"/>
                </a:solidFill>
                <a:cs typeface="Arial" panose="020B0604020202020204" pitchFamily="34" charset="0"/>
              </a:rPr>
              <a:t>Ven + obi, </a:t>
            </a:r>
            <a:r>
              <a:rPr lang="en-US" sz="1200" i="1" dirty="0">
                <a:solidFill>
                  <a:schemeClr val="accent1"/>
                </a:solidFill>
                <a:cs typeface="Arial" panose="020B0604020202020204" pitchFamily="34" charset="0"/>
              </a:rPr>
              <a:t>IGHV</a:t>
            </a:r>
            <a:r>
              <a:rPr lang="en-US" sz="1200" dirty="0">
                <a:solidFill>
                  <a:schemeClr val="accent1"/>
                </a:solidFill>
                <a:cs typeface="Arial" panose="020B0604020202020204" pitchFamily="34" charset="0"/>
              </a:rPr>
              <a:t> mut: NR</a:t>
            </a:r>
          </a:p>
          <a:p>
            <a:pPr eaLnBrk="0" fontAlgn="base" hangingPunct="0">
              <a:spcAft>
                <a:spcPct val="0"/>
              </a:spcAft>
              <a:defRPr/>
            </a:pPr>
            <a:r>
              <a:rPr lang="en-US" sz="1200" dirty="0">
                <a:solidFill>
                  <a:schemeClr val="accent1"/>
                </a:solidFill>
                <a:cs typeface="Arial" panose="020B0604020202020204" pitchFamily="34" charset="0"/>
              </a:rPr>
              <a:t>Ven + obi, </a:t>
            </a:r>
            <a:r>
              <a:rPr lang="en-US" sz="1200" i="1" dirty="0">
                <a:solidFill>
                  <a:schemeClr val="accent1"/>
                </a:solidFill>
                <a:cs typeface="Arial" panose="020B0604020202020204" pitchFamily="34" charset="0"/>
              </a:rPr>
              <a:t>IGHV</a:t>
            </a:r>
            <a:r>
              <a:rPr lang="en-US" sz="1200" dirty="0">
                <a:solidFill>
                  <a:schemeClr val="accent1"/>
                </a:solidFill>
                <a:cs typeface="Arial" panose="020B0604020202020204" pitchFamily="34" charset="0"/>
              </a:rPr>
              <a:t> </a:t>
            </a:r>
            <a:r>
              <a:rPr lang="en-US" sz="1200" dirty="0" err="1">
                <a:solidFill>
                  <a:schemeClr val="accent1"/>
                </a:solidFill>
                <a:cs typeface="Arial" panose="020B0604020202020204" pitchFamily="34" charset="0"/>
              </a:rPr>
              <a:t>unmut</a:t>
            </a:r>
            <a:r>
              <a:rPr lang="en-US" sz="1200" dirty="0">
                <a:solidFill>
                  <a:schemeClr val="accent1"/>
                </a:solidFill>
                <a:cs typeface="Arial" panose="020B0604020202020204" pitchFamily="34" charset="0"/>
              </a:rPr>
              <a:t>: 64.8</a:t>
            </a:r>
          </a:p>
          <a:p>
            <a:pPr eaLnBrk="0" fontAlgn="base" hangingPunct="0">
              <a:spcAft>
                <a:spcPct val="0"/>
              </a:spcAft>
              <a:defRPr/>
            </a:pPr>
            <a:r>
              <a:rPr lang="en-US" sz="1200" dirty="0">
                <a:solidFill>
                  <a:schemeClr val="accent1"/>
                </a:solidFill>
                <a:cs typeface="Arial" panose="020B0604020202020204" pitchFamily="34" charset="0"/>
              </a:rPr>
              <a:t>HR: 0.38; </a:t>
            </a:r>
            <a:r>
              <a:rPr lang="en-US" sz="1200" i="1" dirty="0">
                <a:solidFill>
                  <a:schemeClr val="accent1"/>
                </a:solidFill>
                <a:cs typeface="Arial" panose="020B0604020202020204" pitchFamily="34" charset="0"/>
              </a:rPr>
              <a:t>P </a:t>
            </a:r>
            <a:r>
              <a:rPr lang="en-US" sz="1200" dirty="0">
                <a:solidFill>
                  <a:schemeClr val="accent1"/>
                </a:solidFill>
                <a:cs typeface="Arial" panose="020B0604020202020204" pitchFamily="34" charset="0"/>
              </a:rPr>
              <a:t>&lt;.001</a:t>
            </a:r>
          </a:p>
        </p:txBody>
      </p:sp>
      <p:sp>
        <p:nvSpPr>
          <p:cNvPr id="46134" name="TextBox 46133">
            <a:extLst>
              <a:ext uri="{FF2B5EF4-FFF2-40B4-BE49-F238E27FC236}">
                <a16:creationId xmlns:a16="http://schemas.microsoft.com/office/drawing/2014/main" id="{F42FA380-D6E8-88D5-BB8C-88BBDE61D24E}"/>
              </a:ext>
            </a:extLst>
          </p:cNvPr>
          <p:cNvSpPr txBox="1"/>
          <p:nvPr/>
        </p:nvSpPr>
        <p:spPr bwMode="auto">
          <a:xfrm>
            <a:off x="9185264" y="5216917"/>
            <a:ext cx="285963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Aft>
                <a:spcPct val="0"/>
              </a:spcAft>
              <a:defRPr/>
            </a:pPr>
            <a:r>
              <a:rPr lang="en-US" sz="1200" dirty="0">
                <a:solidFill>
                  <a:schemeClr val="bg1">
                    <a:lumMod val="50000"/>
                  </a:schemeClr>
                </a:solidFill>
                <a:cs typeface="Arial" panose="020B0604020202020204" pitchFamily="34" charset="0"/>
              </a:rPr>
              <a:t>Clb + obi, </a:t>
            </a:r>
            <a:r>
              <a:rPr lang="en-US" sz="1200" i="1" dirty="0">
                <a:solidFill>
                  <a:schemeClr val="bg1">
                    <a:lumMod val="50000"/>
                  </a:schemeClr>
                </a:solidFill>
                <a:cs typeface="Arial" panose="020B0604020202020204" pitchFamily="34" charset="0"/>
              </a:rPr>
              <a:t>IGHV</a:t>
            </a:r>
            <a:r>
              <a:rPr lang="en-US" sz="1200" dirty="0">
                <a:solidFill>
                  <a:schemeClr val="bg1">
                    <a:lumMod val="50000"/>
                  </a:schemeClr>
                </a:solidFill>
                <a:cs typeface="Arial" panose="020B0604020202020204" pitchFamily="34" charset="0"/>
              </a:rPr>
              <a:t> mut: 62.2</a:t>
            </a:r>
          </a:p>
          <a:p>
            <a:pPr eaLnBrk="0" fontAlgn="base" hangingPunct="0">
              <a:spcAft>
                <a:spcPct val="0"/>
              </a:spcAft>
              <a:defRPr/>
            </a:pPr>
            <a:r>
              <a:rPr lang="en-US" sz="1200" dirty="0">
                <a:solidFill>
                  <a:schemeClr val="bg1">
                    <a:lumMod val="50000"/>
                  </a:schemeClr>
                </a:solidFill>
                <a:cs typeface="Arial" panose="020B0604020202020204" pitchFamily="34" charset="0"/>
              </a:rPr>
              <a:t>Clb + obi, </a:t>
            </a:r>
            <a:r>
              <a:rPr lang="en-US" sz="1200" i="1" dirty="0">
                <a:solidFill>
                  <a:schemeClr val="bg1">
                    <a:lumMod val="50000"/>
                  </a:schemeClr>
                </a:solidFill>
                <a:cs typeface="Arial" panose="020B0604020202020204" pitchFamily="34" charset="0"/>
              </a:rPr>
              <a:t>IGHV</a:t>
            </a:r>
            <a:r>
              <a:rPr lang="en-US" sz="1200" dirty="0">
                <a:solidFill>
                  <a:schemeClr val="bg1">
                    <a:lumMod val="50000"/>
                  </a:schemeClr>
                </a:solidFill>
                <a:cs typeface="Arial" panose="020B0604020202020204" pitchFamily="34" charset="0"/>
              </a:rPr>
              <a:t> </a:t>
            </a:r>
            <a:r>
              <a:rPr lang="en-US" sz="1200" dirty="0" err="1">
                <a:solidFill>
                  <a:schemeClr val="bg1">
                    <a:lumMod val="50000"/>
                  </a:schemeClr>
                </a:solidFill>
                <a:cs typeface="Arial" panose="020B0604020202020204" pitchFamily="34" charset="0"/>
              </a:rPr>
              <a:t>unmut</a:t>
            </a:r>
            <a:r>
              <a:rPr lang="en-US" sz="1200" dirty="0">
                <a:solidFill>
                  <a:schemeClr val="bg1">
                    <a:lumMod val="50000"/>
                  </a:schemeClr>
                </a:solidFill>
                <a:cs typeface="Arial" panose="020B0604020202020204" pitchFamily="34" charset="0"/>
              </a:rPr>
              <a:t>: 26.9</a:t>
            </a:r>
          </a:p>
          <a:p>
            <a:pPr eaLnBrk="0" fontAlgn="base" hangingPunct="0">
              <a:spcAft>
                <a:spcPct val="0"/>
              </a:spcAft>
              <a:defRPr/>
            </a:pPr>
            <a:r>
              <a:rPr lang="en-US" sz="1200" dirty="0">
                <a:solidFill>
                  <a:schemeClr val="bg1">
                    <a:lumMod val="50000"/>
                  </a:schemeClr>
                </a:solidFill>
                <a:cs typeface="Arial" panose="020B0604020202020204" pitchFamily="34" charset="0"/>
              </a:rPr>
              <a:t>HR: 0.33; </a:t>
            </a:r>
            <a:r>
              <a:rPr lang="en-US" sz="1200" i="1" dirty="0">
                <a:solidFill>
                  <a:schemeClr val="bg1">
                    <a:lumMod val="50000"/>
                  </a:schemeClr>
                </a:solidFill>
                <a:cs typeface="Arial" panose="020B0604020202020204" pitchFamily="34" charset="0"/>
              </a:rPr>
              <a:t>P </a:t>
            </a:r>
            <a:r>
              <a:rPr lang="en-US" sz="1200" dirty="0">
                <a:solidFill>
                  <a:schemeClr val="bg1">
                    <a:lumMod val="50000"/>
                  </a:schemeClr>
                </a:solidFill>
                <a:cs typeface="Arial" panose="020B0604020202020204" pitchFamily="34" charset="0"/>
              </a:rPr>
              <a:t>&lt;.001</a:t>
            </a:r>
          </a:p>
        </p:txBody>
      </p:sp>
      <p:sp>
        <p:nvSpPr>
          <p:cNvPr id="46135" name="Freeform: Shape 46134">
            <a:extLst>
              <a:ext uri="{FF2B5EF4-FFF2-40B4-BE49-F238E27FC236}">
                <a16:creationId xmlns:a16="http://schemas.microsoft.com/office/drawing/2014/main" id="{53C3B21B-30A7-C7C5-4061-1BB6E70A7008}"/>
              </a:ext>
            </a:extLst>
          </p:cNvPr>
          <p:cNvSpPr/>
          <p:nvPr/>
        </p:nvSpPr>
        <p:spPr bwMode="auto">
          <a:xfrm>
            <a:off x="6976476" y="1700753"/>
            <a:ext cx="4658843" cy="2643587"/>
          </a:xfrm>
          <a:custGeom>
            <a:avLst/>
            <a:gdLst>
              <a:gd name="connsiteX0" fmla="*/ 0 w 4658843"/>
              <a:gd name="connsiteY0" fmla="*/ 0 h 2643587"/>
              <a:gd name="connsiteX1" fmla="*/ 0 w 4658843"/>
              <a:gd name="connsiteY1" fmla="*/ 2643587 h 2643587"/>
              <a:gd name="connsiteX2" fmla="*/ 4658843 w 4658843"/>
              <a:gd name="connsiteY2" fmla="*/ 2643587 h 2643587"/>
            </a:gdLst>
            <a:ahLst/>
            <a:cxnLst>
              <a:cxn ang="0">
                <a:pos x="connsiteX0" y="connsiteY0"/>
              </a:cxn>
              <a:cxn ang="0">
                <a:pos x="connsiteX1" y="connsiteY1"/>
              </a:cxn>
              <a:cxn ang="0">
                <a:pos x="connsiteX2" y="connsiteY2"/>
              </a:cxn>
            </a:cxnLst>
            <a:rect l="l" t="t" r="r" b="b"/>
            <a:pathLst>
              <a:path w="4658843" h="2643587">
                <a:moveTo>
                  <a:pt x="0" y="0"/>
                </a:moveTo>
                <a:lnTo>
                  <a:pt x="0" y="2643587"/>
                </a:lnTo>
                <a:lnTo>
                  <a:pt x="4658843" y="2643587"/>
                </a:ln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46136" name="Freeform: Shape 46135">
            <a:extLst>
              <a:ext uri="{FF2B5EF4-FFF2-40B4-BE49-F238E27FC236}">
                <a16:creationId xmlns:a16="http://schemas.microsoft.com/office/drawing/2014/main" id="{1B2D614C-7944-7D3B-5361-3F1BC69A535E}"/>
              </a:ext>
            </a:extLst>
          </p:cNvPr>
          <p:cNvSpPr/>
          <p:nvPr/>
        </p:nvSpPr>
        <p:spPr bwMode="auto">
          <a:xfrm>
            <a:off x="1130422" y="1708307"/>
            <a:ext cx="4719196" cy="2647300"/>
          </a:xfrm>
          <a:custGeom>
            <a:avLst/>
            <a:gdLst>
              <a:gd name="connsiteX0" fmla="*/ 0 w 4719196"/>
              <a:gd name="connsiteY0" fmla="*/ 0 h 2647300"/>
              <a:gd name="connsiteX1" fmla="*/ 0 w 4719196"/>
              <a:gd name="connsiteY1" fmla="*/ 2647300 h 2647300"/>
              <a:gd name="connsiteX2" fmla="*/ 4719196 w 4719196"/>
              <a:gd name="connsiteY2" fmla="*/ 2647300 h 2647300"/>
            </a:gdLst>
            <a:ahLst/>
            <a:cxnLst>
              <a:cxn ang="0">
                <a:pos x="connsiteX0" y="connsiteY0"/>
              </a:cxn>
              <a:cxn ang="0">
                <a:pos x="connsiteX1" y="connsiteY1"/>
              </a:cxn>
              <a:cxn ang="0">
                <a:pos x="connsiteX2" y="connsiteY2"/>
              </a:cxn>
            </a:cxnLst>
            <a:rect l="l" t="t" r="r" b="b"/>
            <a:pathLst>
              <a:path w="4719196" h="2647300">
                <a:moveTo>
                  <a:pt x="0" y="0"/>
                </a:moveTo>
                <a:lnTo>
                  <a:pt x="0" y="2647300"/>
                </a:lnTo>
                <a:lnTo>
                  <a:pt x="4719196" y="2647300"/>
                </a:lnTo>
              </a:path>
            </a:pathLst>
          </a:custGeom>
          <a:noFill/>
          <a:ln w="285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Tree>
    <p:extLst>
      <p:ext uri="{BB962C8B-B14F-4D97-AF65-F5344CB8AC3E}">
        <p14:creationId xmlns:p14="http://schemas.microsoft.com/office/powerpoint/2010/main" val="331008400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C6ED2E-A1AC-1086-4894-558AD6F7D19E}"/>
              </a:ext>
            </a:extLst>
          </p:cNvPr>
          <p:cNvSpPr>
            <a:spLocks noGrp="1"/>
          </p:cNvSpPr>
          <p:nvPr>
            <p:ph type="title"/>
          </p:nvPr>
        </p:nvSpPr>
        <p:spPr/>
        <p:txBody>
          <a:bodyPr/>
          <a:lstStyle/>
          <a:p>
            <a:r>
              <a:rPr lang="en-US" err="1"/>
              <a:t>CLL14</a:t>
            </a:r>
            <a:r>
              <a:rPr lang="en-US"/>
              <a:t>: Safety Analysis</a:t>
            </a:r>
          </a:p>
        </p:txBody>
      </p:sp>
      <p:sp>
        <p:nvSpPr>
          <p:cNvPr id="6" name="Content Placeholder 5">
            <a:extLst>
              <a:ext uri="{FF2B5EF4-FFF2-40B4-BE49-F238E27FC236}">
                <a16:creationId xmlns:a16="http://schemas.microsoft.com/office/drawing/2014/main" id="{5FFD36AC-3ADE-45A4-82A7-C7BFDA3E3656}"/>
              </a:ext>
            </a:extLst>
          </p:cNvPr>
          <p:cNvSpPr>
            <a:spLocks noGrp="1"/>
          </p:cNvSpPr>
          <p:nvPr>
            <p:ph sz="quarter" idx="10"/>
          </p:nvPr>
        </p:nvSpPr>
        <p:spPr/>
        <p:txBody>
          <a:bodyPr/>
          <a:lstStyle/>
          <a:p>
            <a:pPr algn="ctr"/>
            <a:r>
              <a:rPr lang="en-US" altLang="en-US"/>
              <a:t>Al-</a:t>
            </a:r>
            <a:r>
              <a:rPr lang="en-US" altLang="en-US" err="1"/>
              <a:t>Sawaf</a:t>
            </a:r>
            <a:r>
              <a:rPr lang="en-US" altLang="en-US"/>
              <a:t>. Nature Commun. 2023;14:2147.</a:t>
            </a:r>
            <a:r>
              <a:rPr lang="en-US"/>
              <a:t> </a:t>
            </a:r>
          </a:p>
        </p:txBody>
      </p:sp>
      <p:graphicFrame>
        <p:nvGraphicFramePr>
          <p:cNvPr id="3" name="Table 6">
            <a:extLst>
              <a:ext uri="{FF2B5EF4-FFF2-40B4-BE49-F238E27FC236}">
                <a16:creationId xmlns:a16="http://schemas.microsoft.com/office/drawing/2014/main" id="{98443A4F-9CF3-4709-B776-BC30285B5953}"/>
              </a:ext>
            </a:extLst>
          </p:cNvPr>
          <p:cNvGraphicFramePr>
            <a:graphicFrameLocks/>
          </p:cNvGraphicFramePr>
          <p:nvPr>
            <p:extLst>
              <p:ext uri="{D42A27DB-BD31-4B8C-83A1-F6EECF244321}">
                <p14:modId xmlns:p14="http://schemas.microsoft.com/office/powerpoint/2010/main" val="3355073426"/>
              </p:ext>
            </p:extLst>
          </p:nvPr>
        </p:nvGraphicFramePr>
        <p:xfrm>
          <a:off x="231078" y="1335023"/>
          <a:ext cx="11740259" cy="4815147"/>
        </p:xfrm>
        <a:graphic>
          <a:graphicData uri="http://schemas.openxmlformats.org/drawingml/2006/table">
            <a:tbl>
              <a:tblPr firstRow="1" bandRow="1">
                <a:tableStyleId>{EB344D84-9AFB-497E-A393-DC336BA19D2E}</a:tableStyleId>
              </a:tblPr>
              <a:tblGrid>
                <a:gridCol w="4917427">
                  <a:extLst>
                    <a:ext uri="{9D8B030D-6E8A-4147-A177-3AD203B41FA5}">
                      <a16:colId xmlns:a16="http://schemas.microsoft.com/office/drawing/2014/main" val="4049538904"/>
                    </a:ext>
                  </a:extLst>
                </a:gridCol>
                <a:gridCol w="3468331">
                  <a:extLst>
                    <a:ext uri="{9D8B030D-6E8A-4147-A177-3AD203B41FA5}">
                      <a16:colId xmlns:a16="http://schemas.microsoft.com/office/drawing/2014/main" val="2371166563"/>
                    </a:ext>
                  </a:extLst>
                </a:gridCol>
                <a:gridCol w="3354501">
                  <a:extLst>
                    <a:ext uri="{9D8B030D-6E8A-4147-A177-3AD203B41FA5}">
                      <a16:colId xmlns:a16="http://schemas.microsoft.com/office/drawing/2014/main" val="1898456414"/>
                    </a:ext>
                  </a:extLst>
                </a:gridCol>
              </a:tblGrid>
              <a:tr h="4883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dirty="0">
                          <a:solidFill>
                            <a:schemeClr val="bg2"/>
                          </a:solidFill>
                          <a:latin typeface="+mn-lt"/>
                        </a:rPr>
                        <a:t>TEAEs of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bg2"/>
                          </a:solidFill>
                          <a:latin typeface="+mn-lt"/>
                          <a:cs typeface="Calibri" panose="020F0502020204030204" pitchFamily="34" charset="0"/>
                        </a:rPr>
                        <a:t>Ven-Obi</a:t>
                      </a:r>
                    </a:p>
                    <a:p>
                      <a:pPr algn="ctr"/>
                      <a:r>
                        <a:rPr lang="en-US" sz="1500" b="1" dirty="0">
                          <a:solidFill>
                            <a:schemeClr val="bg2"/>
                          </a:solidFill>
                          <a:latin typeface="+mn-lt"/>
                          <a:cs typeface="Calibri" panose="020F0502020204030204" pitchFamily="34" charset="0"/>
                        </a:rPr>
                        <a:t>(n = 212)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500" b="1">
                          <a:solidFill>
                            <a:schemeClr val="bg2"/>
                          </a:solidFill>
                          <a:latin typeface="+mn-lt"/>
                          <a:cs typeface="Calibri" panose="020F0502020204030204" pitchFamily="34" charset="0"/>
                        </a:rPr>
                        <a:t>Clb-Obi</a:t>
                      </a:r>
                    </a:p>
                    <a:p>
                      <a:pPr algn="ctr"/>
                      <a:r>
                        <a:rPr lang="en-US" sz="1500" b="1">
                          <a:solidFill>
                            <a:schemeClr val="bg2"/>
                          </a:solidFill>
                          <a:latin typeface="+mn-lt"/>
                          <a:cs typeface="Calibri" panose="020F0502020204030204" pitchFamily="34" charset="0"/>
                        </a:rPr>
                        <a:t>(n = 214)</a:t>
                      </a:r>
                      <a:endParaRPr lang="en-US" sz="1500" b="1" dirty="0">
                        <a:solidFill>
                          <a:schemeClr val="bg2"/>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811740197"/>
                  </a:ext>
                </a:extLst>
              </a:tr>
              <a:tr h="250971">
                <a:tc>
                  <a:txBody>
                    <a:bodyPr/>
                    <a:lstStyle/>
                    <a:p>
                      <a:pPr algn="l" fontAlgn="ctr"/>
                      <a:r>
                        <a:rPr lang="en-US" sz="1500" b="0" i="0" u="none" strike="noStrike">
                          <a:solidFill>
                            <a:srgbClr val="000000"/>
                          </a:solidFill>
                          <a:effectLst/>
                          <a:latin typeface="+mn-lt"/>
                        </a:rPr>
                        <a:t>Total number of patients with ≥1 grade 3/4 AE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176 (83.0)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163 (76.2)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082122810"/>
                  </a:ext>
                </a:extLst>
              </a:tr>
              <a:tr h="250971">
                <a:tc>
                  <a:txBody>
                    <a:bodyPr/>
                    <a:lstStyle/>
                    <a:p>
                      <a:pPr algn="l" fontAlgn="ctr"/>
                      <a:r>
                        <a:rPr lang="en-US" sz="1500" b="0" i="0" u="none" strike="noStrike">
                          <a:solidFill>
                            <a:srgbClr val="000000"/>
                          </a:solidFill>
                          <a:effectLst/>
                          <a:latin typeface="+mn-lt"/>
                        </a:rPr>
                        <a:t>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112 (52.8)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102 (47.7)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5455720"/>
                  </a:ext>
                </a:extLst>
              </a:tr>
              <a:tr h="250971">
                <a:tc>
                  <a:txBody>
                    <a:bodyPr/>
                    <a:lstStyle/>
                    <a:p>
                      <a:pPr algn="l" fontAlgn="ctr"/>
                      <a:r>
                        <a:rPr lang="en-US" sz="1500" b="0" i="0" u="none" strike="noStrike">
                          <a:solidFill>
                            <a:srgbClr val="000000"/>
                          </a:solidFill>
                          <a:effectLst/>
                          <a:latin typeface="+mn-lt"/>
                        </a:rPr>
                        <a:t>Thrombocytopenia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30 (14.2)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32 (15.0)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445698306"/>
                  </a:ext>
                </a:extLst>
              </a:tr>
              <a:tr h="250971">
                <a:tc>
                  <a:txBody>
                    <a:bodyPr/>
                    <a:lstStyle/>
                    <a:p>
                      <a:pPr algn="l" fontAlgn="ctr"/>
                      <a:r>
                        <a:rPr lang="en-US" sz="1500" b="0" i="0" u="none" strike="noStrike">
                          <a:solidFill>
                            <a:srgbClr val="000000"/>
                          </a:solidFill>
                          <a:effectLst/>
                          <a:latin typeface="+mn-lt"/>
                        </a:rPr>
                        <a:t>IRR</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19 (9.0)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22 (10.3)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104552140"/>
                  </a:ext>
                </a:extLst>
              </a:tr>
              <a:tr h="250971">
                <a:tc>
                  <a:txBody>
                    <a:bodyPr/>
                    <a:lstStyle/>
                    <a:p>
                      <a:pPr algn="l" fontAlgn="ctr"/>
                      <a:r>
                        <a:rPr lang="en-US" sz="1500" b="0" i="0" u="none" strike="noStrike">
                          <a:solidFill>
                            <a:srgbClr val="000000"/>
                          </a:solidFill>
                          <a:effectLst/>
                          <a:latin typeface="+mn-lt"/>
                        </a:rPr>
                        <a:t>Anemia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18 (8.5)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14 (6.5)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439291054"/>
                  </a:ext>
                </a:extLst>
              </a:tr>
              <a:tr h="250971">
                <a:tc>
                  <a:txBody>
                    <a:bodyPr/>
                    <a:lstStyle/>
                    <a:p>
                      <a:pPr algn="l" fontAlgn="ctr"/>
                      <a:r>
                        <a:rPr lang="en-US" sz="1500" b="0" i="0" u="none" strike="noStrike">
                          <a:solidFill>
                            <a:srgbClr val="000000"/>
                          </a:solidFill>
                          <a:effectLst/>
                          <a:latin typeface="+mn-lt"/>
                        </a:rPr>
                        <a:t>Pneumonia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14 (6.6)</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2930929"/>
                  </a:ext>
                </a:extLst>
              </a:tr>
              <a:tr h="250971">
                <a:tc>
                  <a:txBody>
                    <a:bodyPr/>
                    <a:lstStyle/>
                    <a:p>
                      <a:pPr algn="l" fontAlgn="ctr"/>
                      <a:r>
                        <a:rPr lang="en-US" sz="1500" b="0" i="0" u="none" strike="noStrike">
                          <a:solidFill>
                            <a:srgbClr val="000000"/>
                          </a:solidFill>
                          <a:effectLst/>
                          <a:latin typeface="+mn-lt"/>
                        </a:rPr>
                        <a:t>Febrile 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11 (5.2)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8 (3.7)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595103805"/>
                  </a:ext>
                </a:extLst>
              </a:tr>
              <a:tr h="250971">
                <a:tc>
                  <a:txBody>
                    <a:bodyPr/>
                    <a:lstStyle/>
                    <a:p>
                      <a:pPr algn="l" fontAlgn="ctr"/>
                      <a:r>
                        <a:rPr lang="en-US" sz="1500" b="0" i="0" u="none" strike="noStrike">
                          <a:solidFill>
                            <a:srgbClr val="000000"/>
                          </a:solidFill>
                          <a:effectLst/>
                          <a:latin typeface="+mn-lt"/>
                        </a:rPr>
                        <a:t>Neutrophil count decreased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252808719"/>
                  </a:ext>
                </a:extLst>
              </a:tr>
              <a:tr h="250971">
                <a:tc>
                  <a:txBody>
                    <a:bodyPr/>
                    <a:lstStyle/>
                    <a:p>
                      <a:pPr algn="l" fontAlgn="ctr"/>
                      <a:r>
                        <a:rPr lang="en-US" sz="1500" b="0" i="0" u="none" strike="noStrike">
                          <a:solidFill>
                            <a:srgbClr val="000000"/>
                          </a:solidFill>
                          <a:effectLst/>
                          <a:latin typeface="+mn-lt"/>
                        </a:rPr>
                        <a:t>Leukopenia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574238267"/>
                  </a:ext>
                </a:extLst>
              </a:tr>
              <a:tr h="250971">
                <a:tc>
                  <a:txBody>
                    <a:bodyPr/>
                    <a:lstStyle/>
                    <a:p>
                      <a:pPr algn="l" fontAlgn="ctr"/>
                      <a:r>
                        <a:rPr lang="en-US" sz="1500" b="0" i="0" u="none" strike="noStrike">
                          <a:solidFill>
                            <a:srgbClr val="000000"/>
                          </a:solidFill>
                          <a:effectLst/>
                          <a:latin typeface="+mn-lt"/>
                        </a:rPr>
                        <a:t>Aspartate aminotransferase increased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14823234"/>
                  </a:ext>
                </a:extLst>
              </a:tr>
              <a:tr h="250971">
                <a:tc>
                  <a:txBody>
                    <a:bodyPr/>
                    <a:lstStyle/>
                    <a:p>
                      <a:pPr algn="l" fontAlgn="ctr"/>
                      <a:r>
                        <a:rPr lang="en-US" sz="1500" b="0" i="0" u="none" strike="noStrike">
                          <a:solidFill>
                            <a:srgbClr val="000000"/>
                          </a:solidFill>
                          <a:effectLst/>
                          <a:latin typeface="+mn-lt"/>
                        </a:rPr>
                        <a:t>Alanine </a:t>
                      </a:r>
                      <a:r>
                        <a:rPr lang="en-US" sz="1500" b="0" i="0" u="none" strike="noStrike" kern="1200">
                          <a:solidFill>
                            <a:srgbClr val="000000"/>
                          </a:solidFill>
                          <a:effectLst/>
                          <a:latin typeface="+mn-lt"/>
                          <a:ea typeface="+mn-ea"/>
                          <a:cs typeface="+mn-cs"/>
                        </a:rPr>
                        <a:t>aminotransferase increased</a:t>
                      </a:r>
                      <a:endParaRPr lang="en-US" sz="1500" b="0" i="0" u="none" strike="noStrike">
                        <a:solidFill>
                          <a:srgbClr val="000000"/>
                        </a:solidFill>
                        <a:effectLst/>
                        <a:latin typeface="+mn-lt"/>
                      </a:endParaRP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500152011"/>
                  </a:ext>
                </a:extLst>
              </a:tr>
              <a:tr h="250971">
                <a:tc>
                  <a:txBody>
                    <a:bodyPr/>
                    <a:lstStyle/>
                    <a:p>
                      <a:pPr algn="l" fontAlgn="ctr"/>
                      <a:r>
                        <a:rPr lang="en-US" sz="1500" b="0" i="0" u="none" strike="noStrike">
                          <a:solidFill>
                            <a:srgbClr val="000000"/>
                          </a:solidFill>
                          <a:effectLst/>
                          <a:latin typeface="+mn-lt"/>
                        </a:rPr>
                        <a:t>Hyperglycemia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30001124"/>
                  </a:ext>
                </a:extLst>
              </a:tr>
              <a:tr h="250971">
                <a:tc>
                  <a:txBody>
                    <a:bodyPr/>
                    <a:lstStyle/>
                    <a:p>
                      <a:pPr algn="l" fontAlgn="ctr"/>
                      <a:r>
                        <a:rPr lang="en-US" sz="1500" b="0" i="0" u="none" strike="noStrike">
                          <a:solidFill>
                            <a:srgbClr val="000000"/>
                          </a:solidFill>
                          <a:effectLst/>
                          <a:latin typeface="+mn-lt"/>
                        </a:rPr>
                        <a:t>Tumor lysis syndrome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506698552"/>
                  </a:ext>
                </a:extLst>
              </a:tr>
              <a:tr h="250971">
                <a:tc>
                  <a:txBody>
                    <a:bodyPr/>
                    <a:lstStyle/>
                    <a:p>
                      <a:pPr algn="l" fontAlgn="ctr"/>
                      <a:r>
                        <a:rPr lang="en-US" sz="1500" b="0" i="0" u="none" strike="noStrike">
                          <a:solidFill>
                            <a:srgbClr val="000000"/>
                          </a:solidFill>
                          <a:effectLst/>
                          <a:latin typeface="+mn-lt"/>
                        </a:rPr>
                        <a:t>Diarrhea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1 (0.5)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81959741"/>
                  </a:ext>
                </a:extLst>
              </a:tr>
              <a:tr h="250971">
                <a:tc>
                  <a:txBody>
                    <a:bodyPr/>
                    <a:lstStyle/>
                    <a:p>
                      <a:pPr algn="l" fontAlgn="ctr"/>
                      <a:r>
                        <a:rPr lang="en-US" sz="1500" b="0" i="0" u="none" strike="noStrike">
                          <a:solidFill>
                            <a:srgbClr val="000000"/>
                          </a:solidFill>
                          <a:effectLst/>
                          <a:latin typeface="+mn-lt"/>
                        </a:rPr>
                        <a:t>Syncope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ctr"/>
                      <a:r>
                        <a:rPr lang="en-US" sz="1500" b="0" i="0" u="none" strike="noStrike">
                          <a:solidFill>
                            <a:srgbClr val="000000"/>
                          </a:solidFill>
                          <a:effectLst/>
                          <a:latin typeface="+mn-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745028136"/>
                  </a:ext>
                </a:extLst>
              </a:tr>
              <a:tr h="250971">
                <a:tc>
                  <a:txBody>
                    <a:bodyPr/>
                    <a:lstStyle/>
                    <a:p>
                      <a:pPr algn="l" fontAlgn="ctr"/>
                      <a:r>
                        <a:rPr lang="en-US" sz="1500" b="0" i="0" u="none" strike="noStrike">
                          <a:solidFill>
                            <a:srgbClr val="000000"/>
                          </a:solidFill>
                          <a:effectLst/>
                          <a:latin typeface="+mn-lt"/>
                        </a:rPr>
                        <a:t>Atrial fibrillation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fontAlgn="ctr"/>
                      <a:r>
                        <a:rPr lang="en-US" sz="1500" b="0" i="0" u="none" strike="noStrike">
                          <a:solidFill>
                            <a:srgbClr val="000000"/>
                          </a:solidFill>
                          <a:effectLst/>
                          <a:latin typeface="+mn-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98843362"/>
                  </a:ext>
                </a:extLst>
              </a:tr>
              <a:tr h="250971">
                <a:tc>
                  <a:txBody>
                    <a:bodyPr/>
                    <a:lstStyle/>
                    <a:p>
                      <a:pPr algn="l" fontAlgn="ctr"/>
                      <a:r>
                        <a:rPr lang="en-US" sz="1500" b="0" i="0" u="none" strike="noStrike">
                          <a:solidFill>
                            <a:srgbClr val="000000"/>
                          </a:solidFill>
                          <a:effectLst/>
                          <a:latin typeface="+mn-lt"/>
                        </a:rPr>
                        <a:t>Hypertension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b"/>
                      <a:r>
                        <a:rPr lang="en-US" sz="1500" b="0" i="0" u="none" strike="noStrike">
                          <a:solidFill>
                            <a:srgbClr val="000000"/>
                          </a:solidFill>
                          <a:effectLst/>
                          <a:latin typeface="+mn-lt"/>
                        </a:rPr>
                        <a:t>7 (3.3)</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fontAlgn="b"/>
                      <a:r>
                        <a:rPr lang="en-US" sz="1500" b="0" i="0" u="none" strike="noStrike" dirty="0">
                          <a:solidFill>
                            <a:srgbClr val="000000"/>
                          </a:solidFill>
                          <a:effectLst/>
                          <a:latin typeface="+mn-lt"/>
                        </a:rPr>
                        <a:t>1 (0.5)</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242519639"/>
                  </a:ext>
                </a:extLst>
              </a:tr>
            </a:tbl>
          </a:graphicData>
        </a:graphic>
      </p:graphicFrame>
    </p:spTree>
    <p:extLst>
      <p:ext uri="{BB962C8B-B14F-4D97-AF65-F5344CB8AC3E}">
        <p14:creationId xmlns:p14="http://schemas.microsoft.com/office/powerpoint/2010/main" val="22648892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C462AC5-3814-EDF5-32B4-BC59EA104787}"/>
              </a:ext>
            </a:extLst>
          </p:cNvPr>
          <p:cNvSpPr>
            <a:spLocks noGrp="1"/>
          </p:cNvSpPr>
          <p:nvPr>
            <p:ph type="title"/>
          </p:nvPr>
        </p:nvSpPr>
        <p:spPr/>
        <p:txBody>
          <a:bodyPr/>
          <a:lstStyle/>
          <a:p>
            <a:r>
              <a:rPr lang="en-US"/>
              <a:t>BRUIN CLL-313: </a:t>
            </a:r>
            <a:r>
              <a:rPr lang="en-US" altLang="en-US"/>
              <a:t>First-line Pirtobrutinib (Continuous) </a:t>
            </a:r>
            <a:r>
              <a:rPr lang="en-US"/>
              <a:t>vs Bendamustine/Rituximab (Fixed Duration)</a:t>
            </a:r>
          </a:p>
        </p:txBody>
      </p:sp>
      <p:sp>
        <p:nvSpPr>
          <p:cNvPr id="2" name="Content Placeholder 1">
            <a:extLst>
              <a:ext uri="{FF2B5EF4-FFF2-40B4-BE49-F238E27FC236}">
                <a16:creationId xmlns:a16="http://schemas.microsoft.com/office/drawing/2014/main" id="{1A6D37AE-9A25-3D70-D3F2-E8D0B35C8309}"/>
              </a:ext>
            </a:extLst>
          </p:cNvPr>
          <p:cNvSpPr>
            <a:spLocks noGrp="1"/>
          </p:cNvSpPr>
          <p:nvPr>
            <p:ph idx="1"/>
          </p:nvPr>
        </p:nvSpPr>
        <p:spPr/>
        <p:txBody>
          <a:bodyPr/>
          <a:lstStyle/>
          <a:p>
            <a:pPr marL="342900" indent="-342900">
              <a:buFont typeface="Arial" panose="020B0604020202020204" pitchFamily="34" charset="0"/>
              <a:buChar char="•"/>
            </a:pPr>
            <a:r>
              <a:rPr lang="en-US" sz="2000"/>
              <a:t>International, open-label, randomized phase III trial </a:t>
            </a:r>
          </a:p>
        </p:txBody>
      </p:sp>
      <p:sp>
        <p:nvSpPr>
          <p:cNvPr id="4" name="Content Placeholder 3">
            <a:extLst>
              <a:ext uri="{FF2B5EF4-FFF2-40B4-BE49-F238E27FC236}">
                <a16:creationId xmlns:a16="http://schemas.microsoft.com/office/drawing/2014/main" id="{8FDB81AC-FE16-CBEA-67E0-3C4412583583}"/>
              </a:ext>
            </a:extLst>
          </p:cNvPr>
          <p:cNvSpPr>
            <a:spLocks noGrp="1"/>
          </p:cNvSpPr>
          <p:nvPr>
            <p:ph sz="quarter" idx="10"/>
          </p:nvPr>
        </p:nvSpPr>
        <p:spPr/>
        <p:txBody>
          <a:bodyPr/>
          <a:lstStyle/>
          <a:p>
            <a:pPr algn="ctr"/>
            <a:r>
              <a:rPr lang="en-US"/>
              <a:t>Jurczak. ASH 2025. </a:t>
            </a:r>
            <a:r>
              <a:rPr lang="en-US" err="1"/>
              <a:t>Abstr</a:t>
            </a:r>
            <a:r>
              <a:rPr lang="en-US"/>
              <a:t> LBA3. Jurczak. JCO. 2025;25-02380. </a:t>
            </a:r>
          </a:p>
        </p:txBody>
      </p:sp>
      <p:sp>
        <p:nvSpPr>
          <p:cNvPr id="5" name="Text Box 15">
            <a:extLst>
              <a:ext uri="{FF2B5EF4-FFF2-40B4-BE49-F238E27FC236}">
                <a16:creationId xmlns:a16="http://schemas.microsoft.com/office/drawing/2014/main" id="{8F83D75D-14AA-F955-C421-626DDDBF540B}"/>
              </a:ext>
            </a:extLst>
          </p:cNvPr>
          <p:cNvSpPr txBox="1">
            <a:spLocks noChangeArrowheads="1"/>
          </p:cNvSpPr>
          <p:nvPr/>
        </p:nvSpPr>
        <p:spPr bwMode="auto">
          <a:xfrm>
            <a:off x="1835906" y="1813765"/>
            <a:ext cx="3072547" cy="369332"/>
          </a:xfrm>
          <a:prstGeom prst="rect">
            <a:avLst/>
          </a:prstGeom>
          <a:noFill/>
          <a:ln>
            <a:noFill/>
          </a:ln>
        </p:spPr>
        <p:txBody>
          <a:bodyPr vert="horz" wrap="square" lIns="0" tIns="0" rIns="0" bIns="0" rtlCol="0" anchor="b">
            <a:spAutoFit/>
          </a:bodyPr>
          <a:lstStyle>
            <a:lvl1pPr marL="0" indent="0" algn="l" defTabSz="914400" rtl="0" eaLnBrk="1" latinLnBrk="0" hangingPunct="1">
              <a:lnSpc>
                <a:spcPct val="100000"/>
              </a:lnSpc>
              <a:spcBef>
                <a:spcPts val="1000"/>
              </a:spcBef>
              <a:buFont typeface="Arial" panose="020B0604020202020204" pitchFamily="34" charset="0"/>
              <a:buNone/>
              <a:defRPr lang="en-US" sz="1000" b="1" kern="1200">
                <a:solidFill>
                  <a:schemeClr val="tx1"/>
                </a:solidFill>
                <a:latin typeface="Arial" charset="0"/>
                <a:ea typeface="+mn-ea"/>
                <a:cs typeface="Poppins" pitchFamily="2" charset="77"/>
              </a:defRPr>
            </a:lvl1pPr>
            <a:lvl2pPr marL="742950" indent="-28575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2pPr>
            <a:lvl3pPr marL="1143000" indent="-22860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3pPr>
            <a:lvl4pPr marL="1600200" indent="-228600" algn="l" defTabSz="914400" rtl="0" eaLnBrk="1" latinLnBrk="0" hangingPunct="1">
              <a:lnSpc>
                <a:spcPct val="110000"/>
              </a:lnSpc>
              <a:spcBef>
                <a:spcPts val="500"/>
              </a:spcBef>
              <a:buFont typeface="Arial" panose="020B0604020202020204" pitchFamily="34" charset="0"/>
              <a:buChar char="•"/>
              <a:defRPr lang="en-US" sz="1000" b="1" kern="1200">
                <a:solidFill>
                  <a:schemeClr val="tx1"/>
                </a:solidFill>
                <a:latin typeface="Arial" charset="0"/>
                <a:ea typeface="+mn-ea"/>
                <a:cs typeface="Poppins" pitchFamily="2" charset="77"/>
              </a:defRPr>
            </a:lvl4pPr>
            <a:lvl5pPr marL="2057400" indent="-22860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5pPr>
            <a:lvl6pPr marL="25146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6pPr>
            <a:lvl7pPr marL="29718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7pPr>
            <a:lvl8pPr marL="34290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8pPr>
            <a:lvl9pPr marL="38862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9pPr>
          </a:lstStyle>
          <a:p>
            <a:pPr algn="ctr">
              <a:spcBef>
                <a:spcPts val="0"/>
              </a:spcBef>
              <a:defRPr/>
            </a:pPr>
            <a:r>
              <a:rPr lang="en-US" altLang="en-US" sz="1200" b="0" i="1" spc="-10">
                <a:solidFill>
                  <a:srgbClr val="161616"/>
                </a:solidFill>
                <a:latin typeface="Poppins" pitchFamily="2" charset="77"/>
              </a:rPr>
              <a:t>Stratified by IGHV mutation status (mut vs unmut), Rai stage (0-II vs III-IV)</a:t>
            </a:r>
            <a:endParaRPr lang="en-US" altLang="en-US" sz="1200" b="0" i="1">
              <a:solidFill>
                <a:srgbClr val="161616"/>
              </a:solidFill>
              <a:latin typeface="Poppins" pitchFamily="2" charset="77"/>
            </a:endParaRPr>
          </a:p>
        </p:txBody>
      </p:sp>
      <p:sp>
        <p:nvSpPr>
          <p:cNvPr id="6" name="Content Placeholder 2">
            <a:extLst>
              <a:ext uri="{FF2B5EF4-FFF2-40B4-BE49-F238E27FC236}">
                <a16:creationId xmlns:a16="http://schemas.microsoft.com/office/drawing/2014/main" id="{51ABCC80-BCCB-3E0F-603A-BDAB2869EBEC}"/>
              </a:ext>
            </a:extLst>
          </p:cNvPr>
          <p:cNvSpPr txBox="1">
            <a:spLocks/>
          </p:cNvSpPr>
          <p:nvPr/>
        </p:nvSpPr>
        <p:spPr bwMode="auto">
          <a:xfrm>
            <a:off x="177669" y="2527364"/>
            <a:ext cx="3299790" cy="157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gn="ctr">
              <a:spcBef>
                <a:spcPts val="0"/>
              </a:spcBef>
              <a:spcAft>
                <a:spcPts val="0"/>
              </a:spcAft>
              <a:buNone/>
            </a:pPr>
            <a:r>
              <a:rPr lang="en-US" sz="1600" b="0" kern="0" dirty="0">
                <a:solidFill>
                  <a:schemeClr val="tx1"/>
                </a:solidFill>
                <a:latin typeface="Poppins" pitchFamily="2" charset="77"/>
                <a:cs typeface="Poppins" pitchFamily="2" charset="77"/>
              </a:rPr>
              <a:t>Adults with previously untreated CLL/SLL with require</a:t>
            </a:r>
            <a:r>
              <a:rPr lang="en-US" sz="1600" kern="0" dirty="0">
                <a:solidFill>
                  <a:schemeClr val="tx1"/>
                </a:solidFill>
                <a:latin typeface="Poppins" pitchFamily="2" charset="77"/>
                <a:cs typeface="Poppins" pitchFamily="2" charset="77"/>
              </a:rPr>
              <a:t>ment for therapy per iwCLL 2018; ECOG PS 0-2; no del(17p); platelets ≥75 x 10</a:t>
            </a:r>
            <a:r>
              <a:rPr lang="en-US" sz="1600" kern="0" baseline="30000" dirty="0">
                <a:solidFill>
                  <a:schemeClr val="tx1"/>
                </a:solidFill>
                <a:latin typeface="Poppins" pitchFamily="2" charset="77"/>
                <a:cs typeface="Poppins" pitchFamily="2" charset="77"/>
              </a:rPr>
              <a:t>9</a:t>
            </a:r>
            <a:r>
              <a:rPr lang="en-US" sz="1600" kern="0" dirty="0">
                <a:solidFill>
                  <a:schemeClr val="tx1"/>
                </a:solidFill>
                <a:latin typeface="Poppins" pitchFamily="2" charset="77"/>
                <a:cs typeface="Poppins" pitchFamily="2" charset="77"/>
              </a:rPr>
              <a:t>/L (≥50 x 10</a:t>
            </a:r>
            <a:r>
              <a:rPr lang="en-US" sz="1600" kern="0" baseline="30000" dirty="0">
                <a:solidFill>
                  <a:schemeClr val="tx1"/>
                </a:solidFill>
                <a:latin typeface="Poppins" pitchFamily="2" charset="77"/>
                <a:cs typeface="Poppins" pitchFamily="2" charset="77"/>
              </a:rPr>
              <a:t>9</a:t>
            </a:r>
            <a:r>
              <a:rPr lang="en-US" sz="1600" kern="0" dirty="0">
                <a:solidFill>
                  <a:schemeClr val="tx1"/>
                </a:solidFill>
                <a:latin typeface="Poppins" pitchFamily="2" charset="77"/>
                <a:cs typeface="Poppins" pitchFamily="2" charset="77"/>
              </a:rPr>
              <a:t>/L for patients with evidence of BM infiltrate); Hb ≥8 g/dL; ANC ≥0.75 x 10</a:t>
            </a:r>
            <a:r>
              <a:rPr lang="en-US" sz="1600" kern="0" baseline="30000" dirty="0">
                <a:solidFill>
                  <a:schemeClr val="tx1"/>
                </a:solidFill>
                <a:latin typeface="Poppins" pitchFamily="2" charset="77"/>
                <a:cs typeface="Poppins" pitchFamily="2" charset="77"/>
              </a:rPr>
              <a:t>9</a:t>
            </a:r>
            <a:r>
              <a:rPr lang="en-US" sz="1600" kern="0" dirty="0">
                <a:solidFill>
                  <a:schemeClr val="tx1"/>
                </a:solidFill>
                <a:latin typeface="Poppins" pitchFamily="2" charset="77"/>
                <a:cs typeface="Poppins" pitchFamily="2" charset="77"/>
              </a:rPr>
              <a:t>/L</a:t>
            </a:r>
          </a:p>
          <a:p>
            <a:pPr marL="0" indent="0" algn="ctr">
              <a:spcBef>
                <a:spcPts val="0"/>
              </a:spcBef>
              <a:spcAft>
                <a:spcPts val="0"/>
              </a:spcAft>
              <a:buNone/>
            </a:pPr>
            <a:r>
              <a:rPr lang="en-US" sz="1600" b="0" kern="0" dirty="0">
                <a:solidFill>
                  <a:schemeClr val="tx1"/>
                </a:solidFill>
                <a:latin typeface="Poppins" pitchFamily="2" charset="77"/>
                <a:cs typeface="Poppins" pitchFamily="2" charset="77"/>
              </a:rPr>
              <a:t>(N = 282)</a:t>
            </a:r>
          </a:p>
        </p:txBody>
      </p:sp>
      <p:sp>
        <p:nvSpPr>
          <p:cNvPr id="7" name="Rectangle 6">
            <a:extLst>
              <a:ext uri="{FF2B5EF4-FFF2-40B4-BE49-F238E27FC236}">
                <a16:creationId xmlns:a16="http://schemas.microsoft.com/office/drawing/2014/main" id="{734C4056-9FD9-CE29-17A1-425BD86EDEE8}"/>
              </a:ext>
            </a:extLst>
          </p:cNvPr>
          <p:cNvSpPr/>
          <p:nvPr/>
        </p:nvSpPr>
        <p:spPr bwMode="auto">
          <a:xfrm>
            <a:off x="4123142" y="2243531"/>
            <a:ext cx="4956044" cy="1292501"/>
          </a:xfrm>
          <a:prstGeom prst="rect">
            <a:avLst/>
          </a:prstGeom>
          <a:solidFill>
            <a:schemeClr val="accent1"/>
          </a:solidFill>
          <a:ln w="0">
            <a:solidFill>
              <a:schemeClr val="bg1"/>
            </a:solidFill>
            <a:miter lim="800000"/>
            <a:headEnd/>
            <a:tailEnd/>
          </a:ln>
        </p:spPr>
        <p:txBody>
          <a:bodyPr rtlCol="0" anchor="ctr"/>
          <a:lstStyle/>
          <a:p>
            <a:pPr algn="ctr" eaLnBrk="1" hangingPunct="1">
              <a:spcBef>
                <a:spcPts val="0"/>
              </a:spcBef>
              <a:spcAft>
                <a:spcPts val="0"/>
              </a:spcAft>
              <a:buClr>
                <a:schemeClr val="folHlink"/>
              </a:buClr>
              <a:buNone/>
            </a:pPr>
            <a:r>
              <a:rPr lang="en-US" sz="1600" b="1">
                <a:solidFill>
                  <a:schemeClr val="bg2"/>
                </a:solidFill>
                <a:latin typeface="Poppins" pitchFamily="2" charset="77"/>
                <a:cs typeface="Poppins" pitchFamily="2" charset="77"/>
              </a:rPr>
              <a:t>Pirtobrutinib</a:t>
            </a:r>
          </a:p>
          <a:p>
            <a:pPr algn="ctr" eaLnBrk="1" hangingPunct="1">
              <a:spcBef>
                <a:spcPts val="0"/>
              </a:spcBef>
              <a:spcAft>
                <a:spcPts val="0"/>
              </a:spcAft>
              <a:buClr>
                <a:schemeClr val="folHlink"/>
              </a:buClr>
              <a:buNone/>
            </a:pPr>
            <a:r>
              <a:rPr lang="en-US" sz="1600">
                <a:solidFill>
                  <a:schemeClr val="bg2"/>
                </a:solidFill>
                <a:latin typeface="Poppins" pitchFamily="2" charset="77"/>
                <a:cs typeface="Poppins" pitchFamily="2" charset="77"/>
              </a:rPr>
              <a:t>200 mg PO QD in 28-day cycles</a:t>
            </a:r>
          </a:p>
          <a:p>
            <a:pPr algn="ctr" eaLnBrk="1" hangingPunct="1">
              <a:spcBef>
                <a:spcPts val="0"/>
              </a:spcBef>
              <a:spcAft>
                <a:spcPts val="0"/>
              </a:spcAft>
              <a:buClr>
                <a:schemeClr val="folHlink"/>
              </a:buClr>
              <a:buNone/>
            </a:pPr>
            <a:r>
              <a:rPr lang="en-US" sz="1600">
                <a:solidFill>
                  <a:schemeClr val="bg2"/>
                </a:solidFill>
                <a:latin typeface="Poppins" pitchFamily="2" charset="77"/>
                <a:cs typeface="Poppins" pitchFamily="2" charset="77"/>
              </a:rPr>
              <a:t>(n = 141)</a:t>
            </a:r>
          </a:p>
        </p:txBody>
      </p:sp>
      <p:sp>
        <p:nvSpPr>
          <p:cNvPr id="8" name="Rectangle 7">
            <a:extLst>
              <a:ext uri="{FF2B5EF4-FFF2-40B4-BE49-F238E27FC236}">
                <a16:creationId xmlns:a16="http://schemas.microsoft.com/office/drawing/2014/main" id="{E61B6AB2-298E-12AC-014B-8A5E67A396C6}"/>
              </a:ext>
            </a:extLst>
          </p:cNvPr>
          <p:cNvSpPr/>
          <p:nvPr/>
        </p:nvSpPr>
        <p:spPr bwMode="auto">
          <a:xfrm>
            <a:off x="4123367" y="3586399"/>
            <a:ext cx="4956048" cy="1324095"/>
          </a:xfrm>
          <a:prstGeom prst="rect">
            <a:avLst/>
          </a:prstGeom>
          <a:solidFill>
            <a:schemeClr val="bg1">
              <a:lumMod val="50000"/>
            </a:schemeClr>
          </a:solidFill>
          <a:ln w="0">
            <a:solidFill>
              <a:schemeClr val="bg1"/>
            </a:solidFill>
            <a:miter lim="800000"/>
            <a:headEnd/>
            <a:tailEnd/>
          </a:ln>
        </p:spPr>
        <p:txBody>
          <a:bodyPr rtlCol="0" anchor="ctr"/>
          <a:lstStyle/>
          <a:p>
            <a:pPr algn="ctr">
              <a:buClr>
                <a:schemeClr val="folHlink"/>
              </a:buClr>
            </a:pPr>
            <a:r>
              <a:rPr lang="en-US" sz="1600" b="1">
                <a:solidFill>
                  <a:schemeClr val="bg2"/>
                </a:solidFill>
                <a:latin typeface="Poppins" pitchFamily="2" charset="77"/>
                <a:cs typeface="Poppins" pitchFamily="2" charset="77"/>
              </a:rPr>
              <a:t>Bendamustine</a:t>
            </a:r>
            <a:r>
              <a:rPr lang="en-US" sz="1600">
                <a:solidFill>
                  <a:schemeClr val="bg2"/>
                </a:solidFill>
                <a:latin typeface="Poppins" pitchFamily="2" charset="77"/>
                <a:cs typeface="Poppins" pitchFamily="2" charset="77"/>
              </a:rPr>
              <a:t> 90 mg/m</a:t>
            </a:r>
            <a:r>
              <a:rPr lang="en-US" sz="1600" baseline="30000">
                <a:solidFill>
                  <a:schemeClr val="bg2"/>
                </a:solidFill>
                <a:latin typeface="Poppins" pitchFamily="2" charset="77"/>
                <a:cs typeface="Poppins" pitchFamily="2" charset="77"/>
              </a:rPr>
              <a:t>2 </a:t>
            </a:r>
            <a:r>
              <a:rPr lang="en-US" sz="1600">
                <a:solidFill>
                  <a:schemeClr val="bg2"/>
                </a:solidFill>
                <a:latin typeface="Poppins" pitchFamily="2" charset="77"/>
                <a:cs typeface="Poppins" pitchFamily="2" charset="77"/>
              </a:rPr>
              <a:t>IV on D1, 2 cycles 1-6</a:t>
            </a:r>
            <a:br>
              <a:rPr lang="en-US" sz="1600" dirty="0">
                <a:solidFill>
                  <a:schemeClr val="bg2"/>
                </a:solidFill>
                <a:latin typeface="Poppins" pitchFamily="2" charset="77"/>
                <a:cs typeface="Poppins" pitchFamily="2" charset="77"/>
              </a:rPr>
            </a:br>
            <a:r>
              <a:rPr lang="en-US" sz="1600">
                <a:solidFill>
                  <a:schemeClr val="bg2"/>
                </a:solidFill>
                <a:latin typeface="Poppins" pitchFamily="2" charset="77"/>
                <a:cs typeface="Poppins" pitchFamily="2" charset="77"/>
              </a:rPr>
              <a:t> + </a:t>
            </a:r>
            <a:r>
              <a:rPr lang="en-US" sz="1600" b="1">
                <a:solidFill>
                  <a:schemeClr val="bg2"/>
                </a:solidFill>
                <a:latin typeface="Poppins" pitchFamily="2" charset="77"/>
                <a:cs typeface="Poppins" pitchFamily="2" charset="77"/>
              </a:rPr>
              <a:t>Rituximab</a:t>
            </a:r>
            <a:r>
              <a:rPr lang="en-US" sz="1600">
                <a:solidFill>
                  <a:schemeClr val="bg2"/>
                </a:solidFill>
                <a:latin typeface="Poppins" pitchFamily="2" charset="77"/>
                <a:cs typeface="Poppins" pitchFamily="2" charset="77"/>
              </a:rPr>
              <a:t> 375 </a:t>
            </a:r>
            <a:r>
              <a:rPr lang="en-US" sz="1600">
                <a:solidFill>
                  <a:schemeClr val="bg2"/>
                </a:solidFill>
                <a:latin typeface="Poppins" pitchFamily="2" charset="77"/>
                <a:cs typeface="Poppins" pitchFamily="2" charset="77"/>
                <a:sym typeface="Wingdings" pitchFamily="2" charset="2"/>
              </a:rPr>
              <a:t>mg/m</a:t>
            </a:r>
            <a:r>
              <a:rPr lang="en-US" sz="1600" baseline="30000">
                <a:solidFill>
                  <a:schemeClr val="bg2"/>
                </a:solidFill>
                <a:latin typeface="Poppins" pitchFamily="2" charset="77"/>
                <a:cs typeface="Poppins" pitchFamily="2" charset="77"/>
                <a:sym typeface="Wingdings" pitchFamily="2" charset="2"/>
              </a:rPr>
              <a:t>2 </a:t>
            </a:r>
            <a:r>
              <a:rPr lang="en-US" sz="1600">
                <a:solidFill>
                  <a:schemeClr val="bg2"/>
                </a:solidFill>
                <a:latin typeface="Poppins" pitchFamily="2" charset="77"/>
                <a:cs typeface="Poppins" pitchFamily="2" charset="77"/>
                <a:sym typeface="Wingdings" pitchFamily="2" charset="2"/>
              </a:rPr>
              <a:t>cycle 1, then </a:t>
            </a:r>
            <a:br>
              <a:rPr lang="en-US" sz="1600" dirty="0">
                <a:solidFill>
                  <a:schemeClr val="bg2"/>
                </a:solidFill>
                <a:latin typeface="Poppins" pitchFamily="2" charset="77"/>
                <a:cs typeface="Poppins" pitchFamily="2" charset="77"/>
                <a:sym typeface="Wingdings" pitchFamily="2" charset="2"/>
              </a:rPr>
            </a:br>
            <a:r>
              <a:rPr lang="en-US" sz="1600">
                <a:solidFill>
                  <a:schemeClr val="bg2"/>
                </a:solidFill>
                <a:latin typeface="Poppins" pitchFamily="2" charset="77"/>
                <a:cs typeface="Poppins" pitchFamily="2" charset="77"/>
                <a:sym typeface="Wingdings" pitchFamily="2" charset="2"/>
              </a:rPr>
              <a:t>500 mg/m</a:t>
            </a:r>
            <a:r>
              <a:rPr lang="en-US" sz="1600" baseline="30000">
                <a:solidFill>
                  <a:schemeClr val="bg2"/>
                </a:solidFill>
                <a:latin typeface="Poppins" pitchFamily="2" charset="77"/>
                <a:cs typeface="Poppins" pitchFamily="2" charset="77"/>
                <a:sym typeface="Wingdings" pitchFamily="2" charset="2"/>
              </a:rPr>
              <a:t>2 </a:t>
            </a:r>
            <a:r>
              <a:rPr lang="en-US" sz="1600">
                <a:solidFill>
                  <a:schemeClr val="bg2"/>
                </a:solidFill>
                <a:latin typeface="Poppins" pitchFamily="2" charset="77"/>
                <a:cs typeface="Poppins" pitchFamily="2" charset="77"/>
                <a:sym typeface="Wingdings" pitchFamily="2" charset="2"/>
              </a:rPr>
              <a:t>IV on D1 cycles 2-6</a:t>
            </a:r>
          </a:p>
          <a:p>
            <a:pPr algn="ctr">
              <a:buClr>
                <a:schemeClr val="folHlink"/>
              </a:buClr>
            </a:pPr>
            <a:r>
              <a:rPr lang="en-US" sz="1600">
                <a:solidFill>
                  <a:schemeClr val="bg2"/>
                </a:solidFill>
                <a:latin typeface="Poppins" pitchFamily="2" charset="77"/>
                <a:cs typeface="Poppins" pitchFamily="2" charset="77"/>
                <a:sym typeface="Wingdings" pitchFamily="2" charset="2"/>
              </a:rPr>
              <a:t>in 28-day cycles</a:t>
            </a:r>
            <a:endParaRPr lang="en-US" sz="1600">
              <a:solidFill>
                <a:schemeClr val="bg2"/>
              </a:solidFill>
              <a:latin typeface="Poppins" pitchFamily="2" charset="77"/>
              <a:cs typeface="Poppins" pitchFamily="2" charset="77"/>
            </a:endParaRPr>
          </a:p>
          <a:p>
            <a:pPr algn="ctr">
              <a:buClr>
                <a:schemeClr val="folHlink"/>
              </a:buClr>
            </a:pPr>
            <a:r>
              <a:rPr lang="en-US" sz="1600">
                <a:solidFill>
                  <a:schemeClr val="bg2"/>
                </a:solidFill>
                <a:latin typeface="Poppins" pitchFamily="2" charset="77"/>
                <a:cs typeface="Poppins" pitchFamily="2" charset="77"/>
              </a:rPr>
              <a:t>(n = 141)</a:t>
            </a:r>
          </a:p>
        </p:txBody>
      </p:sp>
      <p:sp>
        <p:nvSpPr>
          <p:cNvPr id="9" name="Line 53">
            <a:extLst>
              <a:ext uri="{FF2B5EF4-FFF2-40B4-BE49-F238E27FC236}">
                <a16:creationId xmlns:a16="http://schemas.microsoft.com/office/drawing/2014/main" id="{3E8B1925-CE77-55BE-6829-A1DAAE81B33D}"/>
              </a:ext>
            </a:extLst>
          </p:cNvPr>
          <p:cNvSpPr>
            <a:spLocks noChangeShapeType="1"/>
          </p:cNvSpPr>
          <p:nvPr/>
        </p:nvSpPr>
        <p:spPr bwMode="auto">
          <a:xfrm>
            <a:off x="3367662" y="3634869"/>
            <a:ext cx="622300" cy="35083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10" name="Line 54">
            <a:extLst>
              <a:ext uri="{FF2B5EF4-FFF2-40B4-BE49-F238E27FC236}">
                <a16:creationId xmlns:a16="http://schemas.microsoft.com/office/drawing/2014/main" id="{50A21151-B824-1C23-5AD1-7118CE23B847}"/>
              </a:ext>
            </a:extLst>
          </p:cNvPr>
          <p:cNvSpPr>
            <a:spLocks noChangeShapeType="1"/>
          </p:cNvSpPr>
          <p:nvPr/>
        </p:nvSpPr>
        <p:spPr bwMode="auto">
          <a:xfrm flipV="1">
            <a:off x="3367662" y="2994995"/>
            <a:ext cx="622300" cy="34766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11" name="Text Box 15">
            <a:extLst>
              <a:ext uri="{FF2B5EF4-FFF2-40B4-BE49-F238E27FC236}">
                <a16:creationId xmlns:a16="http://schemas.microsoft.com/office/drawing/2014/main" id="{F0C4F791-6F28-58B0-040C-C5E4494F6B73}"/>
              </a:ext>
            </a:extLst>
          </p:cNvPr>
          <p:cNvSpPr txBox="1">
            <a:spLocks noChangeArrowheads="1"/>
          </p:cNvSpPr>
          <p:nvPr/>
        </p:nvSpPr>
        <p:spPr bwMode="auto">
          <a:xfrm>
            <a:off x="9463859" y="3879114"/>
            <a:ext cx="2507479" cy="738664"/>
          </a:xfrm>
          <a:prstGeom prst="rect">
            <a:avLst/>
          </a:prstGeom>
          <a:noFill/>
          <a:ln>
            <a:noFill/>
          </a:ln>
        </p:spPr>
        <p:txBody>
          <a:bodyPr vert="horz" wrap="square" lIns="0" tIns="0" rIns="0" bIns="0" rtlCol="0" anchor="b">
            <a:spAutoFit/>
          </a:bodyPr>
          <a:lstStyle>
            <a:lvl1pPr marL="0" indent="0" algn="l" defTabSz="914400" rtl="0" eaLnBrk="1" latinLnBrk="0" hangingPunct="1">
              <a:lnSpc>
                <a:spcPct val="100000"/>
              </a:lnSpc>
              <a:spcBef>
                <a:spcPts val="1000"/>
              </a:spcBef>
              <a:buFont typeface="Arial" panose="020B0604020202020204" pitchFamily="34" charset="0"/>
              <a:buNone/>
              <a:defRPr lang="en-US" sz="1000" b="1" kern="1200">
                <a:solidFill>
                  <a:schemeClr val="tx1"/>
                </a:solidFill>
                <a:latin typeface="Arial" charset="0"/>
                <a:ea typeface="+mn-ea"/>
                <a:cs typeface="Poppins" pitchFamily="2" charset="77"/>
              </a:defRPr>
            </a:lvl1pPr>
            <a:lvl2pPr marL="742950" indent="-28575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2pPr>
            <a:lvl3pPr marL="1143000" indent="-22860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3pPr>
            <a:lvl4pPr marL="1600200" indent="-228600" algn="l" defTabSz="914400" rtl="0" eaLnBrk="1" latinLnBrk="0" hangingPunct="1">
              <a:lnSpc>
                <a:spcPct val="110000"/>
              </a:lnSpc>
              <a:spcBef>
                <a:spcPts val="500"/>
              </a:spcBef>
              <a:buFont typeface="Arial" panose="020B0604020202020204" pitchFamily="34" charset="0"/>
              <a:buChar char="•"/>
              <a:defRPr lang="en-US" sz="1000" b="1" kern="1200">
                <a:solidFill>
                  <a:schemeClr val="tx1"/>
                </a:solidFill>
                <a:latin typeface="Arial" charset="0"/>
                <a:ea typeface="+mn-ea"/>
                <a:cs typeface="Poppins" pitchFamily="2" charset="77"/>
              </a:defRPr>
            </a:lvl4pPr>
            <a:lvl5pPr marL="2057400" indent="-228600" algn="l" defTabSz="914400" rtl="0" eaLnBrk="1" latinLnBrk="0" hangingPunct="1">
              <a:lnSpc>
                <a:spcPct val="110000"/>
              </a:lnSpc>
              <a:spcBef>
                <a:spcPts val="500"/>
              </a:spcBef>
              <a:buFont typeface="Poppins" panose="00000500000000000000" pitchFamily="2" charset="0"/>
              <a:buChar char="–"/>
              <a:defRPr sz="1000" b="1" kern="1200">
                <a:solidFill>
                  <a:schemeClr val="tx1"/>
                </a:solidFill>
                <a:latin typeface="Arial" charset="0"/>
                <a:ea typeface="+mn-ea"/>
                <a:cs typeface="Poppins" pitchFamily="2" charset="77"/>
              </a:defRPr>
            </a:lvl5pPr>
            <a:lvl6pPr marL="25146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6pPr>
            <a:lvl7pPr marL="29718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7pPr>
            <a:lvl8pPr marL="34290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8pPr>
            <a:lvl9pPr marL="3886200" indent="-228600" algn="l" defTabSz="914400" rtl="0" eaLnBrk="0" fontAlgn="base" latinLnBrk="0" hangingPunct="0">
              <a:lnSpc>
                <a:spcPct val="90000"/>
              </a:lnSpc>
              <a:spcBef>
                <a:spcPct val="0"/>
              </a:spcBef>
              <a:spcAft>
                <a:spcPct val="0"/>
              </a:spcAft>
              <a:buFont typeface="Arial" panose="020B0604020202020204" pitchFamily="34" charset="0"/>
              <a:buChar char="•"/>
              <a:defRPr sz="1800" b="1" kern="1200">
                <a:solidFill>
                  <a:schemeClr val="tx1"/>
                </a:solidFill>
                <a:latin typeface="Arial" charset="0"/>
                <a:ea typeface="+mn-ea"/>
                <a:cs typeface="+mn-cs"/>
              </a:defRPr>
            </a:lvl9pPr>
          </a:lstStyle>
          <a:p>
            <a:pPr algn="ctr">
              <a:spcBef>
                <a:spcPts val="0"/>
              </a:spcBef>
              <a:defRPr/>
            </a:pPr>
            <a:r>
              <a:rPr lang="en-US" altLang="en-US" sz="1600" b="0" i="1" spc="-10">
                <a:solidFill>
                  <a:srgbClr val="161616"/>
                </a:solidFill>
                <a:latin typeface="Poppins" pitchFamily="2" charset="77"/>
              </a:rPr>
              <a:t>Optional crossover to </a:t>
            </a:r>
            <a:r>
              <a:rPr lang="en-US" altLang="en-US" sz="1600" b="0" i="1" spc="-10" dirty="0" err="1">
                <a:solidFill>
                  <a:srgbClr val="161616"/>
                </a:solidFill>
                <a:latin typeface="Poppins" pitchFamily="2" charset="77"/>
              </a:rPr>
              <a:t>pirtobrutinib</a:t>
            </a:r>
            <a:r>
              <a:rPr lang="en-US" altLang="en-US" sz="1600" b="0" i="1" spc="-10">
                <a:solidFill>
                  <a:srgbClr val="161616"/>
                </a:solidFill>
                <a:latin typeface="Poppins" pitchFamily="2" charset="77"/>
              </a:rPr>
              <a:t> if PD confirmed by IRC</a:t>
            </a:r>
            <a:endParaRPr lang="en-US" altLang="en-US" sz="1600" b="0" i="1">
              <a:solidFill>
                <a:srgbClr val="161616"/>
              </a:solidFill>
              <a:latin typeface="Poppins" pitchFamily="2" charset="77"/>
            </a:endParaRPr>
          </a:p>
        </p:txBody>
      </p:sp>
      <p:sp>
        <p:nvSpPr>
          <p:cNvPr id="12" name="Line 54">
            <a:extLst>
              <a:ext uri="{FF2B5EF4-FFF2-40B4-BE49-F238E27FC236}">
                <a16:creationId xmlns:a16="http://schemas.microsoft.com/office/drawing/2014/main" id="{2D7ACC4D-5CAC-6272-3760-B209E48ED799}"/>
              </a:ext>
            </a:extLst>
          </p:cNvPr>
          <p:cNvSpPr>
            <a:spLocks noChangeShapeType="1"/>
          </p:cNvSpPr>
          <p:nvPr/>
        </p:nvSpPr>
        <p:spPr bwMode="auto">
          <a:xfrm>
            <a:off x="9166174" y="4248446"/>
            <a:ext cx="474563"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cxnSp>
        <p:nvCxnSpPr>
          <p:cNvPr id="13" name="Straight Arrow Connector 12">
            <a:extLst>
              <a:ext uri="{FF2B5EF4-FFF2-40B4-BE49-F238E27FC236}">
                <a16:creationId xmlns:a16="http://schemas.microsoft.com/office/drawing/2014/main" id="{63F1D3D1-9866-D05A-C6A0-51DF88B7E56E}"/>
              </a:ext>
            </a:extLst>
          </p:cNvPr>
          <p:cNvCxnSpPr/>
          <p:nvPr/>
        </p:nvCxnSpPr>
        <p:spPr>
          <a:xfrm>
            <a:off x="3477459" y="2243531"/>
            <a:ext cx="0" cy="731520"/>
          </a:xfrm>
          <a:prstGeom prst="straightConnector1">
            <a:avLst/>
          </a:prstGeom>
          <a:ln w="28575">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4" name="Content Placeholder 1">
            <a:extLst>
              <a:ext uri="{FF2B5EF4-FFF2-40B4-BE49-F238E27FC236}">
                <a16:creationId xmlns:a16="http://schemas.microsoft.com/office/drawing/2014/main" id="{4D3D88D1-F79D-27EA-9D7E-615F28632047}"/>
              </a:ext>
            </a:extLst>
          </p:cNvPr>
          <p:cNvSpPr txBox="1">
            <a:spLocks/>
          </p:cNvSpPr>
          <p:nvPr/>
        </p:nvSpPr>
        <p:spPr>
          <a:xfrm>
            <a:off x="231078" y="5106507"/>
            <a:ext cx="11740260" cy="1061796"/>
          </a:xfrm>
          <a:prstGeom prst="rect">
            <a:avLst/>
          </a:prstGeom>
        </p:spPr>
        <p:txBody>
          <a:bodyPr vert="horz" lIns="0" tIns="0" rIns="0" bIns="0" rtlCol="0">
            <a:noAutofit/>
          </a:bodyPr>
          <a:lstStyle>
            <a:lvl1pPr marL="0" indent="0" algn="l"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buFont typeface="Arial" panose="020B0604020202020204" pitchFamily="34" charset="0"/>
              <a:buChar char="•"/>
            </a:pPr>
            <a:r>
              <a:rPr lang="en-US" sz="2000" b="1" dirty="0"/>
              <a:t>Primary endpoint: </a:t>
            </a:r>
            <a:r>
              <a:rPr lang="en-US" sz="2000" dirty="0"/>
              <a:t>PFS per iwCLL 2018 criteria</a:t>
            </a:r>
          </a:p>
          <a:p>
            <a:pPr marL="342900" indent="-342900">
              <a:buFont typeface="Arial" panose="020B0604020202020204" pitchFamily="34" charset="0"/>
              <a:buChar char="•"/>
            </a:pPr>
            <a:r>
              <a:rPr lang="en-US" sz="2000" b="1" dirty="0"/>
              <a:t>Key secondary endpoints: </a:t>
            </a:r>
            <a:r>
              <a:rPr lang="en-US" sz="2000" dirty="0"/>
              <a:t>OS, ORR per iwCLL 2018 criteria, safety </a:t>
            </a:r>
          </a:p>
        </p:txBody>
      </p:sp>
    </p:spTree>
    <p:extLst>
      <p:ext uri="{BB962C8B-B14F-4D97-AF65-F5344CB8AC3E}">
        <p14:creationId xmlns:p14="http://schemas.microsoft.com/office/powerpoint/2010/main" val="367387415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9DE2C2-FDD0-335F-D1A5-188D7BB78843}"/>
            </a:ext>
          </a:extLst>
        </p:cNvPr>
        <p:cNvGrpSpPr/>
        <p:nvPr/>
      </p:nvGrpSpPr>
      <p:grpSpPr>
        <a:xfrm>
          <a:off x="0" y="0"/>
          <a:ext cx="0" cy="0"/>
          <a:chOff x="0" y="0"/>
          <a:chExt cx="0" cy="0"/>
        </a:xfrm>
      </p:grpSpPr>
      <p:sp>
        <p:nvSpPr>
          <p:cNvPr id="10243" name="Rectangle 4">
            <a:extLst>
              <a:ext uri="{FF2B5EF4-FFF2-40B4-BE49-F238E27FC236}">
                <a16:creationId xmlns:a16="http://schemas.microsoft.com/office/drawing/2014/main" id="{7713D856-CD02-2744-2C0C-EFA8B7BE990A}"/>
              </a:ext>
            </a:extLst>
          </p:cNvPr>
          <p:cNvSpPr>
            <a:spLocks noGrp="1" noChangeArrowheads="1"/>
          </p:cNvSpPr>
          <p:nvPr>
            <p:ph type="title"/>
          </p:nvPr>
        </p:nvSpPr>
        <p:spPr/>
        <p:txBody>
          <a:bodyPr/>
          <a:lstStyle/>
          <a:p>
            <a:r>
              <a:rPr lang="en-US"/>
              <a:t>BRUIN CLL-313: PFS</a:t>
            </a:r>
            <a:endParaRPr lang="en-US" altLang="en-US"/>
          </a:p>
        </p:txBody>
      </p:sp>
      <p:sp>
        <p:nvSpPr>
          <p:cNvPr id="2" name="Content Placeholder 1">
            <a:extLst>
              <a:ext uri="{FF2B5EF4-FFF2-40B4-BE49-F238E27FC236}">
                <a16:creationId xmlns:a16="http://schemas.microsoft.com/office/drawing/2014/main" id="{4B20B1B1-56AC-5D02-0EE6-4D19F3799E56}"/>
              </a:ext>
            </a:extLst>
          </p:cNvPr>
          <p:cNvSpPr>
            <a:spLocks noGrp="1"/>
          </p:cNvSpPr>
          <p:nvPr>
            <p:ph sz="quarter" idx="10"/>
          </p:nvPr>
        </p:nvSpPr>
        <p:spPr/>
        <p:txBody>
          <a:bodyPr/>
          <a:lstStyle/>
          <a:p>
            <a:pPr algn="ctr"/>
            <a:r>
              <a:rPr lang="en-US" dirty="0"/>
              <a:t>Jurczak. ASH 2025. </a:t>
            </a:r>
            <a:r>
              <a:rPr lang="en-US" dirty="0" err="1"/>
              <a:t>Abstr</a:t>
            </a:r>
            <a:r>
              <a:rPr lang="en-US" dirty="0"/>
              <a:t> LBA3. Jurczak. JCO. 2025;25-02380. </a:t>
            </a:r>
          </a:p>
        </p:txBody>
      </p:sp>
      <p:graphicFrame>
        <p:nvGraphicFramePr>
          <p:cNvPr id="16" name="Table 15">
            <a:extLst>
              <a:ext uri="{FF2B5EF4-FFF2-40B4-BE49-F238E27FC236}">
                <a16:creationId xmlns:a16="http://schemas.microsoft.com/office/drawing/2014/main" id="{88ED83B3-96A8-9740-67C5-73914D81D936}"/>
              </a:ext>
            </a:extLst>
          </p:cNvPr>
          <p:cNvGraphicFramePr>
            <a:graphicFrameLocks noGrp="1"/>
          </p:cNvGraphicFramePr>
          <p:nvPr>
            <p:extLst>
              <p:ext uri="{D42A27DB-BD31-4B8C-83A1-F6EECF244321}">
                <p14:modId xmlns:p14="http://schemas.microsoft.com/office/powerpoint/2010/main" val="297036351"/>
              </p:ext>
            </p:extLst>
          </p:nvPr>
        </p:nvGraphicFramePr>
        <p:xfrm>
          <a:off x="7429183" y="1646232"/>
          <a:ext cx="4533037" cy="2093976"/>
        </p:xfrm>
        <a:graphic>
          <a:graphicData uri="http://schemas.openxmlformats.org/drawingml/2006/table">
            <a:tbl>
              <a:tblPr firstRow="1" bandRow="1"/>
              <a:tblGrid>
                <a:gridCol w="2045628">
                  <a:extLst>
                    <a:ext uri="{9D8B030D-6E8A-4147-A177-3AD203B41FA5}">
                      <a16:colId xmlns:a16="http://schemas.microsoft.com/office/drawing/2014/main" val="2072085524"/>
                    </a:ext>
                  </a:extLst>
                </a:gridCol>
                <a:gridCol w="1298270">
                  <a:extLst>
                    <a:ext uri="{9D8B030D-6E8A-4147-A177-3AD203B41FA5}">
                      <a16:colId xmlns:a16="http://schemas.microsoft.com/office/drawing/2014/main" val="4003107085"/>
                    </a:ext>
                  </a:extLst>
                </a:gridCol>
                <a:gridCol w="1189139">
                  <a:extLst>
                    <a:ext uri="{9D8B030D-6E8A-4147-A177-3AD203B41FA5}">
                      <a16:colId xmlns:a16="http://schemas.microsoft.com/office/drawing/2014/main" val="654369336"/>
                    </a:ext>
                  </a:extLst>
                </a:gridCol>
              </a:tblGrid>
              <a:tr h="483168">
                <a:tc>
                  <a:txBody>
                    <a:bodyPr/>
                    <a:lstStyle>
                      <a:lvl1pPr marL="0">
                        <a:defRPr b="1">
                          <a:solidFill>
                            <a:schemeClr val="lt1"/>
                          </a:solidFill>
                          <a:latin typeface="Aptos" panose="02110004020202020204"/>
                        </a:defRPr>
                      </a:lvl1pPr>
                      <a:lvl2pPr marL="257175">
                        <a:defRPr b="1">
                          <a:solidFill>
                            <a:schemeClr val="lt1"/>
                          </a:solidFill>
                          <a:latin typeface="Aptos" panose="02110004020202020204"/>
                        </a:defRPr>
                      </a:lvl2pPr>
                      <a:lvl3pPr marL="514350">
                        <a:defRPr b="1">
                          <a:solidFill>
                            <a:schemeClr val="lt1"/>
                          </a:solidFill>
                          <a:latin typeface="Aptos" panose="02110004020202020204"/>
                        </a:defRPr>
                      </a:lvl3pPr>
                      <a:lvl4pPr marL="771525">
                        <a:defRPr b="1">
                          <a:solidFill>
                            <a:schemeClr val="lt1"/>
                          </a:solidFill>
                          <a:latin typeface="Aptos" panose="02110004020202020204"/>
                        </a:defRPr>
                      </a:lvl4pPr>
                      <a:lvl5pPr marL="1028700">
                        <a:defRPr b="1">
                          <a:solidFill>
                            <a:schemeClr val="lt1"/>
                          </a:solidFill>
                          <a:latin typeface="Aptos" panose="02110004020202020204"/>
                        </a:defRPr>
                      </a:lvl5pPr>
                      <a:lvl6pPr marL="1285875">
                        <a:defRPr b="1">
                          <a:solidFill>
                            <a:schemeClr val="lt1"/>
                          </a:solidFill>
                          <a:latin typeface="Aptos" panose="02110004020202020204"/>
                        </a:defRPr>
                      </a:lvl6pPr>
                      <a:lvl7pPr marL="1543050">
                        <a:defRPr b="1">
                          <a:solidFill>
                            <a:schemeClr val="lt1"/>
                          </a:solidFill>
                          <a:latin typeface="Aptos" panose="02110004020202020204"/>
                        </a:defRPr>
                      </a:lvl7pPr>
                      <a:lvl8pPr marL="1800225">
                        <a:defRPr b="1">
                          <a:solidFill>
                            <a:schemeClr val="lt1"/>
                          </a:solidFill>
                          <a:latin typeface="Aptos" panose="02110004020202020204"/>
                        </a:defRPr>
                      </a:lvl8pPr>
                      <a:lvl9pPr marL="2057400">
                        <a:defRPr b="1">
                          <a:solidFill>
                            <a:schemeClr val="lt1"/>
                          </a:solidFill>
                          <a:latin typeface="Aptos" panose="02110004020202020204"/>
                        </a:defRPr>
                      </a:lvl9pPr>
                    </a:lstStyle>
                    <a:p>
                      <a:pPr marL="0" marR="0">
                        <a:lnSpc>
                          <a:spcPct val="100000"/>
                        </a:lnSpc>
                        <a:spcBef>
                          <a:spcPts val="0"/>
                        </a:spcBef>
                        <a:spcAft>
                          <a:spcPts val="0"/>
                        </a:spcAft>
                      </a:pPr>
                      <a:endParaRPr lang="en-US" sz="1200" b="1" kern="100">
                        <a:solidFill>
                          <a:schemeClr val="bg1"/>
                        </a:solidFill>
                        <a:effectLst/>
                        <a:latin typeface="+mn-lt"/>
                        <a:ea typeface="Calibri" panose="020F0502020204030204" pitchFamily="34" charset="0"/>
                        <a:cs typeface="Arial" panose="020B0604020202020204" pitchFamily="34" charset="0"/>
                      </a:endParaRPr>
                    </a:p>
                  </a:txBody>
                  <a:tcPr marL="43605" marR="43605" marT="23347" marB="23347"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kern="1200">
                          <a:solidFill>
                            <a:schemeClr val="bg2"/>
                          </a:solidFill>
                          <a:effectLst/>
                          <a:latin typeface="+mn-lt"/>
                          <a:cs typeface="Arial" panose="020B0604020202020204" pitchFamily="34" charset="0"/>
                        </a:rPr>
                        <a:t>Pirtobrutinib </a:t>
                      </a:r>
                    </a:p>
                    <a:p>
                      <a:pPr marL="0" marR="0" algn="ctr">
                        <a:lnSpc>
                          <a:spcPct val="100000"/>
                        </a:lnSpc>
                        <a:spcBef>
                          <a:spcPts val="0"/>
                        </a:spcBef>
                        <a:spcAft>
                          <a:spcPts val="0"/>
                        </a:spcAft>
                      </a:pPr>
                      <a:r>
                        <a:rPr lang="en-US" sz="1200" b="1" kern="1200">
                          <a:solidFill>
                            <a:schemeClr val="bg2"/>
                          </a:solidFill>
                          <a:effectLst/>
                          <a:latin typeface="+mn-lt"/>
                          <a:cs typeface="Arial" panose="020B0604020202020204" pitchFamily="34" charset="0"/>
                        </a:rPr>
                        <a:t>(n = 141)</a:t>
                      </a:r>
                    </a:p>
                  </a:txBody>
                  <a:tcPr marL="43605" marR="43605" marT="23347" marB="23347"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200" b="1" kern="1200">
                          <a:solidFill>
                            <a:schemeClr val="bg2"/>
                          </a:solidFill>
                          <a:effectLst/>
                          <a:latin typeface="+mn-lt"/>
                          <a:cs typeface="Arial" panose="020B0604020202020204" pitchFamily="34" charset="0"/>
                        </a:rPr>
                        <a:t>BendaR </a:t>
                      </a:r>
                    </a:p>
                    <a:p>
                      <a:pPr marL="0" marR="0" algn="ctr">
                        <a:lnSpc>
                          <a:spcPct val="100000"/>
                        </a:lnSpc>
                        <a:spcBef>
                          <a:spcPts val="0"/>
                        </a:spcBef>
                        <a:spcAft>
                          <a:spcPts val="0"/>
                        </a:spcAft>
                      </a:pPr>
                      <a:r>
                        <a:rPr lang="en-US" sz="1200" b="1" kern="1200">
                          <a:solidFill>
                            <a:schemeClr val="bg2"/>
                          </a:solidFill>
                          <a:effectLst/>
                          <a:latin typeface="+mn-lt"/>
                          <a:cs typeface="Arial" panose="020B0604020202020204" pitchFamily="34" charset="0"/>
                        </a:rPr>
                        <a:t>(n = 141)</a:t>
                      </a:r>
                    </a:p>
                  </a:txBody>
                  <a:tcPr marL="43605" marR="43605" marT="23347" marB="23347"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548010301"/>
                  </a:ext>
                </a:extLst>
              </a:tr>
              <a:tr h="284928">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200" b="0" kern="1200">
                          <a:solidFill>
                            <a:schemeClr val="tx1"/>
                          </a:solidFill>
                          <a:effectLst/>
                          <a:latin typeface="+mn-lt"/>
                          <a:cs typeface="Arial" panose="020B0604020202020204" pitchFamily="34" charset="0"/>
                        </a:rPr>
                        <a:t>PFS events, n (%)</a:t>
                      </a:r>
                      <a:endParaRPr lang="en-US" sz="1200" b="0" kern="1200">
                        <a:solidFill>
                          <a:schemeClr val="tx1"/>
                        </a:solidFill>
                        <a:effectLst/>
                        <a:latin typeface="+mn-lt"/>
                        <a:ea typeface="+mn-ea"/>
                        <a:cs typeface="Arial" panose="020B0604020202020204" pitchFamily="34" charset="0"/>
                      </a:endParaRPr>
                    </a:p>
                  </a:txBody>
                  <a:tcPr marL="43605" marR="43605" marT="11674" marB="11674"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Aft>
                          <a:spcPts val="0"/>
                        </a:spcAft>
                        <a:buNone/>
                      </a:pPr>
                      <a:r>
                        <a:rPr lang="en-US" sz="1200" b="0" kern="100">
                          <a:solidFill>
                            <a:schemeClr val="tx1"/>
                          </a:solidFill>
                          <a:effectLst/>
                          <a:latin typeface="+mn-lt"/>
                          <a:ea typeface="MS Mincho" panose="02020609040205080304" pitchFamily="49" charset="-128"/>
                          <a:cs typeface="Times New Roman" panose="02020603050405020304" pitchFamily="18" charset="0"/>
                        </a:rPr>
                        <a:t>13 (9.2)</a:t>
                      </a: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Aft>
                          <a:spcPts val="0"/>
                        </a:spcAft>
                        <a:buNone/>
                      </a:pPr>
                      <a:r>
                        <a:rPr lang="en-US" sz="1200" b="0" kern="1200">
                          <a:solidFill>
                            <a:schemeClr val="tx1"/>
                          </a:solidFill>
                          <a:effectLst/>
                          <a:latin typeface="+mn-lt"/>
                          <a:ea typeface="Times New Roman" panose="02020603050405020304" pitchFamily="18" charset="0"/>
                          <a:cs typeface="Times New Roman" panose="02020603050405020304" pitchFamily="18" charset="0"/>
                        </a:rPr>
                        <a:t>48 (34.0)</a:t>
                      </a:r>
                      <a:endParaRPr lang="en-US" sz="1200" b="0" kern="100">
                        <a:solidFill>
                          <a:schemeClr val="tx1"/>
                        </a:solidFill>
                        <a:effectLst/>
                        <a:latin typeface="+mn-lt"/>
                        <a:ea typeface="MS Mincho" panose="02020609040205080304" pitchFamily="49" charset="-128"/>
                        <a:cs typeface="Times New Roman" panose="02020603050405020304" pitchFamily="18" charset="0"/>
                      </a:endParaRP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707381713"/>
                  </a:ext>
                </a:extLst>
              </a:tr>
              <a:tr h="435512">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200" b="0" kern="1200">
                          <a:solidFill>
                            <a:schemeClr val="tx1"/>
                          </a:solidFill>
                          <a:effectLst/>
                          <a:latin typeface="+mn-lt"/>
                          <a:cs typeface="Arial" panose="020B0604020202020204" pitchFamily="34" charset="0"/>
                        </a:rPr>
                        <a:t>24-mo PFS, %</a:t>
                      </a:r>
                    </a:p>
                    <a:p>
                      <a:pPr marL="0" marR="0">
                        <a:lnSpc>
                          <a:spcPct val="100000"/>
                        </a:lnSpc>
                        <a:spcBef>
                          <a:spcPts val="0"/>
                        </a:spcBef>
                        <a:spcAft>
                          <a:spcPts val="0"/>
                        </a:spcAft>
                      </a:pPr>
                      <a:r>
                        <a:rPr lang="en-US" sz="1200" b="0" kern="1200">
                          <a:solidFill>
                            <a:schemeClr val="tx1"/>
                          </a:solidFill>
                          <a:effectLst/>
                          <a:latin typeface="+mn-lt"/>
                          <a:cs typeface="Arial" panose="020B0604020202020204" pitchFamily="34" charset="0"/>
                        </a:rPr>
                        <a:t>(95% CI)</a:t>
                      </a:r>
                      <a:endParaRPr lang="en-US" sz="1200" b="0" kern="1200">
                        <a:solidFill>
                          <a:schemeClr val="tx1"/>
                        </a:solidFill>
                        <a:effectLst/>
                        <a:latin typeface="+mn-lt"/>
                        <a:ea typeface="+mn-ea"/>
                        <a:cs typeface="Arial" panose="020B0604020202020204" pitchFamily="34" charset="0"/>
                      </a:endParaRPr>
                    </a:p>
                  </a:txBody>
                  <a:tcPr marL="43605" marR="43605" marT="11674" marB="11674"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Aft>
                          <a:spcPts val="0"/>
                        </a:spcAft>
                        <a:buNone/>
                      </a:pPr>
                      <a:r>
                        <a:rPr lang="en-US" sz="1200" b="0" kern="100">
                          <a:solidFill>
                            <a:schemeClr val="tx1"/>
                          </a:solidFill>
                          <a:effectLst/>
                          <a:latin typeface="+mn-lt"/>
                          <a:ea typeface="MS Mincho" panose="02020609040205080304" pitchFamily="49" charset="-128"/>
                          <a:cs typeface="Times New Roman" panose="02020603050405020304" pitchFamily="18" charset="0"/>
                        </a:rPr>
                        <a:t>93.4</a:t>
                      </a:r>
                    </a:p>
                    <a:p>
                      <a:pPr marL="0" marR="0" algn="ctr">
                        <a:lnSpc>
                          <a:spcPct val="100000"/>
                        </a:lnSpc>
                        <a:spcAft>
                          <a:spcPts val="0"/>
                        </a:spcAft>
                        <a:buNone/>
                      </a:pPr>
                      <a:r>
                        <a:rPr lang="en-US" sz="1200" b="0" kern="100">
                          <a:solidFill>
                            <a:schemeClr val="tx1"/>
                          </a:solidFill>
                          <a:effectLst/>
                          <a:latin typeface="+mn-lt"/>
                          <a:ea typeface="MS Mincho" panose="02020609040205080304" pitchFamily="49" charset="-128"/>
                          <a:cs typeface="Times New Roman" panose="02020603050405020304" pitchFamily="18" charset="0"/>
                        </a:rPr>
                        <a:t>(87.6-96.5)</a:t>
                      </a: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Aft>
                          <a:spcPts val="0"/>
                        </a:spcAft>
                        <a:buNone/>
                      </a:pPr>
                      <a:r>
                        <a:rPr lang="en-US" sz="1200" b="0" kern="1200">
                          <a:solidFill>
                            <a:schemeClr val="tx1"/>
                          </a:solidFill>
                          <a:effectLst/>
                          <a:latin typeface="+mn-lt"/>
                          <a:ea typeface="Times New Roman" panose="02020603050405020304" pitchFamily="18" charset="0"/>
                          <a:cs typeface="Times New Roman" panose="02020603050405020304" pitchFamily="18" charset="0"/>
                        </a:rPr>
                        <a:t>70.7</a:t>
                      </a:r>
                    </a:p>
                    <a:p>
                      <a:pPr marL="0" marR="0" algn="ctr">
                        <a:lnSpc>
                          <a:spcPct val="100000"/>
                        </a:lnSpc>
                        <a:spcAft>
                          <a:spcPts val="0"/>
                        </a:spcAft>
                        <a:buNone/>
                      </a:pPr>
                      <a:r>
                        <a:rPr lang="en-US" sz="1200" b="0" kern="1200">
                          <a:solidFill>
                            <a:schemeClr val="tx1"/>
                          </a:solidFill>
                          <a:effectLst/>
                          <a:latin typeface="+mn-lt"/>
                          <a:ea typeface="MS Mincho" panose="02020609040205080304" pitchFamily="49" charset="-128"/>
                          <a:cs typeface="Times New Roman" panose="02020603050405020304" pitchFamily="18" charset="0"/>
                        </a:rPr>
                        <a:t>(61.5-78.1)</a:t>
                      </a:r>
                      <a:endParaRPr lang="en-US" sz="1200" b="0" kern="100">
                        <a:solidFill>
                          <a:schemeClr val="tx1"/>
                        </a:solidFill>
                        <a:effectLst/>
                        <a:latin typeface="+mn-lt"/>
                        <a:ea typeface="MS Mincho" panose="02020609040205080304" pitchFamily="49" charset="-128"/>
                        <a:cs typeface="Times New Roman" panose="02020603050405020304" pitchFamily="18" charset="0"/>
                      </a:endParaRP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5104195"/>
                  </a:ext>
                </a:extLst>
              </a:tr>
              <a:tr h="295737">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200" b="0" kern="1200">
                          <a:solidFill>
                            <a:schemeClr val="tx1"/>
                          </a:solidFill>
                          <a:effectLst/>
                          <a:latin typeface="+mn-lt"/>
                          <a:cs typeface="Arial" panose="020B0604020202020204" pitchFamily="34" charset="0"/>
                        </a:rPr>
                        <a:t>Median follow-up, mo</a:t>
                      </a:r>
                      <a:endParaRPr lang="en-US" sz="1200" b="0" kern="100">
                        <a:solidFill>
                          <a:schemeClr val="tx1"/>
                        </a:solidFill>
                        <a:effectLst/>
                        <a:latin typeface="+mn-lt"/>
                        <a:ea typeface="Calibri" panose="020F0502020204030204" pitchFamily="34" charset="0"/>
                        <a:cs typeface="Arial" panose="020B0604020202020204" pitchFamily="34" charset="0"/>
                      </a:endParaRPr>
                    </a:p>
                  </a:txBody>
                  <a:tcPr marL="43605" marR="43605" marT="11674" marB="11674"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Aft>
                          <a:spcPts val="800"/>
                        </a:spcAft>
                        <a:buNone/>
                      </a:pPr>
                      <a:r>
                        <a:rPr lang="en-US" sz="1200" b="0" kern="100">
                          <a:solidFill>
                            <a:schemeClr val="tx1"/>
                          </a:solidFill>
                          <a:effectLst/>
                          <a:latin typeface="+mn-lt"/>
                          <a:ea typeface="MS Mincho" panose="02020609040205080304" pitchFamily="49" charset="-128"/>
                          <a:cs typeface="Times New Roman" panose="02020603050405020304" pitchFamily="18" charset="0"/>
                        </a:rPr>
                        <a:t>28.1</a:t>
                      </a: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Aft>
                          <a:spcPts val="800"/>
                        </a:spcAft>
                        <a:buNone/>
                      </a:pPr>
                      <a:r>
                        <a:rPr lang="en-US" sz="1200" b="0" kern="1200">
                          <a:solidFill>
                            <a:schemeClr val="tx1"/>
                          </a:solidFill>
                          <a:effectLst/>
                          <a:latin typeface="+mn-lt"/>
                          <a:ea typeface="Times New Roman" panose="02020603050405020304" pitchFamily="18" charset="0"/>
                          <a:cs typeface="Times New Roman" panose="02020603050405020304" pitchFamily="18" charset="0"/>
                        </a:rPr>
                        <a:t>28.3</a:t>
                      </a:r>
                      <a:endParaRPr lang="en-US" sz="1200" b="0" kern="100">
                        <a:solidFill>
                          <a:schemeClr val="tx1"/>
                        </a:solidFill>
                        <a:effectLst/>
                        <a:latin typeface="+mn-lt"/>
                        <a:ea typeface="MS Mincho" panose="02020609040205080304" pitchFamily="49" charset="-128"/>
                        <a:cs typeface="Times New Roman" panose="02020603050405020304" pitchFamily="18" charset="0"/>
                      </a:endParaRP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285634247"/>
                  </a:ext>
                </a:extLst>
              </a:tr>
              <a:tr h="302023">
                <a:tc>
                  <a:txBody>
                    <a:bodyPr/>
                    <a:lstStyle/>
                    <a:p>
                      <a:pPr marL="0" marR="0">
                        <a:lnSpc>
                          <a:spcPct val="100000"/>
                        </a:lnSpc>
                        <a:spcBef>
                          <a:spcPts val="0"/>
                        </a:spcBef>
                        <a:spcAft>
                          <a:spcPts val="0"/>
                        </a:spcAft>
                      </a:pPr>
                      <a:r>
                        <a:rPr lang="en-US" sz="1200" b="0" kern="100" dirty="0">
                          <a:solidFill>
                            <a:schemeClr val="tx1"/>
                          </a:solidFill>
                          <a:effectLst/>
                          <a:latin typeface="+mn-lt"/>
                          <a:ea typeface="Calibri" panose="020F0502020204030204" pitchFamily="34" charset="0"/>
                          <a:cs typeface="Arial" panose="020B0604020202020204" pitchFamily="34" charset="0"/>
                        </a:rPr>
                        <a:t>HR (95% CI)</a:t>
                      </a:r>
                    </a:p>
                  </a:txBody>
                  <a:tcPr marL="43605" marR="43605" marT="11674" marB="11674"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algn="ctr">
                        <a:lnSpc>
                          <a:spcPct val="100000"/>
                        </a:lnSpc>
                        <a:spcAft>
                          <a:spcPts val="800"/>
                        </a:spcAft>
                        <a:buNone/>
                      </a:pPr>
                      <a:r>
                        <a:rPr lang="en-US" sz="1200" b="0" kern="100">
                          <a:solidFill>
                            <a:schemeClr val="tx1"/>
                          </a:solidFill>
                          <a:effectLst/>
                          <a:latin typeface="+mn-lt"/>
                          <a:ea typeface="MS Mincho" panose="02020609040205080304" pitchFamily="49" charset="-128"/>
                          <a:cs typeface="Times New Roman" panose="02020603050405020304" pitchFamily="18" charset="0"/>
                        </a:rPr>
                        <a:t>0.199 (0.107-0.367)</a:t>
                      </a: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algn="ctr">
                        <a:lnSpc>
                          <a:spcPct val="100000"/>
                        </a:lnSpc>
                        <a:spcAft>
                          <a:spcPts val="800"/>
                        </a:spcAft>
                        <a:buNone/>
                      </a:pPr>
                      <a:endParaRPr lang="en-US" sz="1200" b="0" kern="100">
                        <a:solidFill>
                          <a:schemeClr val="tx1"/>
                        </a:solidFill>
                        <a:effectLst/>
                        <a:latin typeface="+mn-lt"/>
                        <a:ea typeface="MS Mincho" panose="02020609040205080304" pitchFamily="49" charset="-128"/>
                        <a:cs typeface="Times New Roman" panose="02020603050405020304" pitchFamily="18" charset="0"/>
                      </a:endParaRP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91921296"/>
                  </a:ext>
                </a:extLst>
              </a:tr>
              <a:tr h="292608">
                <a:tc>
                  <a:txBody>
                    <a:bodyPr/>
                    <a:lstStyle/>
                    <a:p>
                      <a:pPr marL="0" marR="0">
                        <a:lnSpc>
                          <a:spcPct val="100000"/>
                        </a:lnSpc>
                        <a:spcBef>
                          <a:spcPts val="0"/>
                        </a:spcBef>
                        <a:spcAft>
                          <a:spcPts val="0"/>
                        </a:spcAft>
                      </a:pPr>
                      <a:r>
                        <a:rPr lang="en-US" sz="1200" b="0" i="1" kern="100">
                          <a:solidFill>
                            <a:schemeClr val="tx1"/>
                          </a:solidFill>
                          <a:effectLst/>
                          <a:latin typeface="+mn-lt"/>
                          <a:ea typeface="Calibri" panose="020F0502020204030204" pitchFamily="34" charset="0"/>
                          <a:cs typeface="Arial" panose="020B0604020202020204" pitchFamily="34" charset="0"/>
                        </a:rPr>
                        <a:t>P</a:t>
                      </a:r>
                      <a:r>
                        <a:rPr lang="en-US" sz="1200" b="0" kern="100">
                          <a:solidFill>
                            <a:schemeClr val="tx1"/>
                          </a:solidFill>
                          <a:effectLst/>
                          <a:latin typeface="+mn-lt"/>
                          <a:ea typeface="Calibri" panose="020F0502020204030204" pitchFamily="34" charset="0"/>
                          <a:cs typeface="Arial" panose="020B0604020202020204" pitchFamily="34" charset="0"/>
                        </a:rPr>
                        <a:t> value</a:t>
                      </a:r>
                    </a:p>
                  </a:txBody>
                  <a:tcPr marL="43605" marR="43605" marT="11674" marB="11674"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marL="0" marR="0" lvl="0" indent="0" algn="ctr" defTabSz="914400" rtl="0" eaLnBrk="1" fontAlgn="auto" latinLnBrk="0" hangingPunct="1">
                        <a:lnSpc>
                          <a:spcPct val="100000"/>
                        </a:lnSpc>
                        <a:spcBef>
                          <a:spcPts val="0"/>
                        </a:spcBef>
                        <a:spcAft>
                          <a:spcPts val="800"/>
                        </a:spcAft>
                        <a:buClrTx/>
                        <a:buSzTx/>
                        <a:buFontTx/>
                        <a:buNone/>
                        <a:tabLst/>
                        <a:defRPr/>
                      </a:pPr>
                      <a:r>
                        <a:rPr lang="en-US" sz="1200" b="0" kern="100">
                          <a:solidFill>
                            <a:schemeClr val="tx1"/>
                          </a:solidFill>
                          <a:effectLst/>
                          <a:latin typeface="+mn-lt"/>
                          <a:ea typeface="MS Mincho" panose="02020609040205080304" pitchFamily="49" charset="-128"/>
                          <a:cs typeface="Times New Roman" panose="02020603050405020304" pitchFamily="18" charset="0"/>
                        </a:rPr>
                        <a:t>&lt;.0001</a:t>
                      </a: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pPr marL="0" marR="0" algn="ctr">
                        <a:lnSpc>
                          <a:spcPct val="100000"/>
                        </a:lnSpc>
                        <a:spcAft>
                          <a:spcPts val="800"/>
                        </a:spcAft>
                        <a:buNone/>
                      </a:pPr>
                      <a:endParaRPr lang="en-US" sz="1200" b="0" kern="100">
                        <a:solidFill>
                          <a:schemeClr val="tx1"/>
                        </a:solidFill>
                        <a:effectLst/>
                        <a:latin typeface="+mn-lt"/>
                        <a:ea typeface="MS Mincho" panose="02020609040205080304" pitchFamily="49" charset="-128"/>
                        <a:cs typeface="Times New Roman" panose="02020603050405020304" pitchFamily="18" charset="0"/>
                      </a:endParaRPr>
                    </a:p>
                  </a:txBody>
                  <a:tcPr marL="68580" marR="68580" marT="0" marB="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902716410"/>
                  </a:ext>
                </a:extLst>
              </a:tr>
            </a:tbl>
          </a:graphicData>
        </a:graphic>
      </p:graphicFrame>
      <p:sp>
        <p:nvSpPr>
          <p:cNvPr id="7" name="TextBox 6">
            <a:extLst>
              <a:ext uri="{FF2B5EF4-FFF2-40B4-BE49-F238E27FC236}">
                <a16:creationId xmlns:a16="http://schemas.microsoft.com/office/drawing/2014/main" id="{035DBE35-ACED-4A28-C710-DBA84FF3452A}"/>
              </a:ext>
            </a:extLst>
          </p:cNvPr>
          <p:cNvSpPr txBox="1"/>
          <p:nvPr/>
        </p:nvSpPr>
        <p:spPr>
          <a:xfrm>
            <a:off x="229780" y="5146992"/>
            <a:ext cx="11740260" cy="1047236"/>
          </a:xfrm>
          <a:prstGeom prst="rect">
            <a:avLst/>
          </a:prstGeom>
        </p:spPr>
        <p:txBody>
          <a:bodyPr vert="horz" wrap="square" lIns="0" tIns="0" rIns="0" bIns="0" rtlCol="0">
            <a:noAutofit/>
          </a:bodyPr>
          <a:lstStyle/>
          <a:p>
            <a:pPr marL="171450" indent="-171450" algn="l">
              <a:spcBef>
                <a:spcPts val="1000"/>
              </a:spcBef>
              <a:buFont typeface="Arial" panose="020B0604020202020204" pitchFamily="34" charset="0"/>
              <a:buChar char="•"/>
            </a:pPr>
            <a:r>
              <a:rPr lang="en-US" sz="2000"/>
              <a:t>Pirtobrutinib was associated with a statistically significant and clinically meaningful improvement in PFS</a:t>
            </a:r>
          </a:p>
          <a:p>
            <a:pPr marL="171450" indent="-171450" algn="l">
              <a:spcBef>
                <a:spcPts val="1000"/>
              </a:spcBef>
              <a:buFont typeface="Arial" panose="020B0604020202020204" pitchFamily="34" charset="0"/>
              <a:buChar char="•"/>
            </a:pPr>
            <a:r>
              <a:rPr lang="en-US" sz="2000"/>
              <a:t>Risk of PD or death was reduced by 80% with </a:t>
            </a:r>
            <a:r>
              <a:rPr lang="en-US" sz="2000" dirty="0" err="1"/>
              <a:t>pirtobrutinib</a:t>
            </a:r>
            <a:r>
              <a:rPr lang="en-US" sz="2000"/>
              <a:t> vs BendaR</a:t>
            </a:r>
          </a:p>
        </p:txBody>
      </p:sp>
      <p:sp>
        <p:nvSpPr>
          <p:cNvPr id="3" name="TextBox 2">
            <a:extLst>
              <a:ext uri="{FF2B5EF4-FFF2-40B4-BE49-F238E27FC236}">
                <a16:creationId xmlns:a16="http://schemas.microsoft.com/office/drawing/2014/main" id="{F94DC461-7375-72FE-4F99-D865781F86A8}"/>
              </a:ext>
            </a:extLst>
          </p:cNvPr>
          <p:cNvSpPr txBox="1"/>
          <p:nvPr/>
        </p:nvSpPr>
        <p:spPr>
          <a:xfrm rot="16200000">
            <a:off x="216954" y="2639060"/>
            <a:ext cx="1607820" cy="228600"/>
          </a:xfrm>
          <a:prstGeom prst="rect">
            <a:avLst/>
          </a:prstGeom>
        </p:spPr>
        <p:txBody>
          <a:bodyPr vert="horz" wrap="none" lIns="0" tIns="0" rIns="0" bIns="0" rtlCol="0">
            <a:noAutofit/>
          </a:bodyPr>
          <a:lstStyle/>
          <a:p>
            <a:pPr algn="ctr"/>
            <a:r>
              <a:rPr lang="en-US" sz="1400">
                <a:solidFill>
                  <a:schemeClr val="tx1">
                    <a:lumMod val="75000"/>
                    <a:lumOff val="25000"/>
                  </a:schemeClr>
                </a:solidFill>
                <a:latin typeface="Poppins Medium" panose="00000600000000000000" pitchFamily="2" charset="0"/>
                <a:cs typeface="Poppins Medium" panose="00000600000000000000" pitchFamily="2" charset="0"/>
              </a:rPr>
              <a:t>PFS (%)</a:t>
            </a:r>
          </a:p>
        </p:txBody>
      </p:sp>
      <p:sp>
        <p:nvSpPr>
          <p:cNvPr id="4" name="TextBox 3">
            <a:extLst>
              <a:ext uri="{FF2B5EF4-FFF2-40B4-BE49-F238E27FC236}">
                <a16:creationId xmlns:a16="http://schemas.microsoft.com/office/drawing/2014/main" id="{FEA37309-E429-C33B-3FDB-AE731F5C8790}"/>
              </a:ext>
            </a:extLst>
          </p:cNvPr>
          <p:cNvSpPr txBox="1"/>
          <p:nvPr/>
        </p:nvSpPr>
        <p:spPr>
          <a:xfrm>
            <a:off x="3792220" y="4286660"/>
            <a:ext cx="1607820" cy="228600"/>
          </a:xfrm>
          <a:prstGeom prst="rect">
            <a:avLst/>
          </a:prstGeom>
        </p:spPr>
        <p:txBody>
          <a:bodyPr vert="horz" wrap="none" lIns="0" tIns="0" rIns="0" bIns="0" rtlCol="0">
            <a:noAutofit/>
          </a:bodyPr>
          <a:lstStyle/>
          <a:p>
            <a:pPr algn="ctr"/>
            <a:r>
              <a:rPr lang="en-US" sz="1400">
                <a:solidFill>
                  <a:schemeClr val="tx1">
                    <a:lumMod val="75000"/>
                    <a:lumOff val="25000"/>
                  </a:schemeClr>
                </a:solidFill>
                <a:latin typeface="Poppins Medium" panose="00000600000000000000" pitchFamily="2" charset="0"/>
                <a:cs typeface="Poppins Medium" panose="00000600000000000000" pitchFamily="2" charset="0"/>
              </a:rPr>
              <a:t>Mo</a:t>
            </a:r>
          </a:p>
        </p:txBody>
      </p:sp>
      <p:grpSp>
        <p:nvGrpSpPr>
          <p:cNvPr id="29" name="Group 28">
            <a:extLst>
              <a:ext uri="{FF2B5EF4-FFF2-40B4-BE49-F238E27FC236}">
                <a16:creationId xmlns:a16="http://schemas.microsoft.com/office/drawing/2014/main" id="{7D8FD813-B5EA-5470-0C91-EE595716D780}"/>
              </a:ext>
            </a:extLst>
          </p:cNvPr>
          <p:cNvGrpSpPr/>
          <p:nvPr/>
        </p:nvGrpSpPr>
        <p:grpSpPr>
          <a:xfrm>
            <a:off x="1346039" y="4025637"/>
            <a:ext cx="6210461" cy="228600"/>
            <a:chOff x="1219039" y="4096757"/>
            <a:chExt cx="6210461" cy="228600"/>
          </a:xfrm>
        </p:grpSpPr>
        <p:sp>
          <p:nvSpPr>
            <p:cNvPr id="5" name="TextBox 4">
              <a:extLst>
                <a:ext uri="{FF2B5EF4-FFF2-40B4-BE49-F238E27FC236}">
                  <a16:creationId xmlns:a16="http://schemas.microsoft.com/office/drawing/2014/main" id="{2471726D-4AAE-A4B4-63C8-73DC161FF9B0}"/>
                </a:ext>
              </a:extLst>
            </p:cNvPr>
            <p:cNvSpPr txBox="1"/>
            <p:nvPr/>
          </p:nvSpPr>
          <p:spPr>
            <a:xfrm>
              <a:off x="7071360" y="4096757"/>
              <a:ext cx="358140" cy="228600"/>
            </a:xfrm>
            <a:prstGeom prst="rect">
              <a:avLst/>
            </a:prstGeom>
          </p:spPr>
          <p:txBody>
            <a:bodyPr vert="horz" wrap="none" lIns="0" tIns="0" rIns="0" bIns="0" rtlCol="0">
              <a:noAutofit/>
            </a:bodyPr>
            <a:lstStyle/>
            <a:p>
              <a:pPr algn="ctr"/>
              <a:r>
                <a:rPr lang="en-US" sz="1400"/>
                <a:t>40</a:t>
              </a:r>
            </a:p>
          </p:txBody>
        </p:sp>
        <p:sp>
          <p:nvSpPr>
            <p:cNvPr id="8" name="TextBox 7">
              <a:extLst>
                <a:ext uri="{FF2B5EF4-FFF2-40B4-BE49-F238E27FC236}">
                  <a16:creationId xmlns:a16="http://schemas.microsoft.com/office/drawing/2014/main" id="{745C84A6-DD1C-4A53-F143-F226BC7506CA}"/>
                </a:ext>
              </a:extLst>
            </p:cNvPr>
            <p:cNvSpPr txBox="1"/>
            <p:nvPr/>
          </p:nvSpPr>
          <p:spPr>
            <a:xfrm>
              <a:off x="6766560" y="4096757"/>
              <a:ext cx="358140" cy="228600"/>
            </a:xfrm>
            <a:prstGeom prst="rect">
              <a:avLst/>
            </a:prstGeom>
          </p:spPr>
          <p:txBody>
            <a:bodyPr vert="horz" wrap="none" lIns="0" tIns="0" rIns="0" bIns="0" rtlCol="0">
              <a:noAutofit/>
            </a:bodyPr>
            <a:lstStyle/>
            <a:p>
              <a:pPr algn="ctr"/>
              <a:r>
                <a:rPr lang="en-US" sz="1400"/>
                <a:t>38</a:t>
              </a:r>
            </a:p>
          </p:txBody>
        </p:sp>
        <p:sp>
          <p:nvSpPr>
            <p:cNvPr id="9" name="TextBox 8">
              <a:extLst>
                <a:ext uri="{FF2B5EF4-FFF2-40B4-BE49-F238E27FC236}">
                  <a16:creationId xmlns:a16="http://schemas.microsoft.com/office/drawing/2014/main" id="{9FBC8DEA-1BB9-F1B1-150D-CA593CF59C41}"/>
                </a:ext>
              </a:extLst>
            </p:cNvPr>
            <p:cNvSpPr txBox="1"/>
            <p:nvPr/>
          </p:nvSpPr>
          <p:spPr>
            <a:xfrm>
              <a:off x="6485482" y="4096757"/>
              <a:ext cx="358140" cy="228600"/>
            </a:xfrm>
            <a:prstGeom prst="rect">
              <a:avLst/>
            </a:prstGeom>
          </p:spPr>
          <p:txBody>
            <a:bodyPr vert="horz" wrap="none" lIns="0" tIns="0" rIns="0" bIns="0" rtlCol="0">
              <a:noAutofit/>
            </a:bodyPr>
            <a:lstStyle/>
            <a:p>
              <a:pPr algn="ctr"/>
              <a:r>
                <a:rPr lang="en-US" sz="1400"/>
                <a:t>36</a:t>
              </a:r>
            </a:p>
          </p:txBody>
        </p:sp>
        <p:sp>
          <p:nvSpPr>
            <p:cNvPr id="10" name="TextBox 9">
              <a:extLst>
                <a:ext uri="{FF2B5EF4-FFF2-40B4-BE49-F238E27FC236}">
                  <a16:creationId xmlns:a16="http://schemas.microsoft.com/office/drawing/2014/main" id="{3102548D-4B1F-2159-FA3C-00C68CDE8DD7}"/>
                </a:ext>
              </a:extLst>
            </p:cNvPr>
            <p:cNvSpPr txBox="1"/>
            <p:nvPr/>
          </p:nvSpPr>
          <p:spPr>
            <a:xfrm>
              <a:off x="6180682" y="4096757"/>
              <a:ext cx="358140" cy="228600"/>
            </a:xfrm>
            <a:prstGeom prst="rect">
              <a:avLst/>
            </a:prstGeom>
          </p:spPr>
          <p:txBody>
            <a:bodyPr vert="horz" wrap="none" lIns="0" tIns="0" rIns="0" bIns="0" rtlCol="0">
              <a:noAutofit/>
            </a:bodyPr>
            <a:lstStyle/>
            <a:p>
              <a:pPr algn="ctr"/>
              <a:r>
                <a:rPr lang="en-US" sz="1400"/>
                <a:t>34</a:t>
              </a:r>
            </a:p>
          </p:txBody>
        </p:sp>
        <p:sp>
          <p:nvSpPr>
            <p:cNvPr id="11" name="TextBox 10">
              <a:extLst>
                <a:ext uri="{FF2B5EF4-FFF2-40B4-BE49-F238E27FC236}">
                  <a16:creationId xmlns:a16="http://schemas.microsoft.com/office/drawing/2014/main" id="{7F3135A0-1A37-F482-3E7D-31BB27EFB17B}"/>
                </a:ext>
              </a:extLst>
            </p:cNvPr>
            <p:cNvSpPr txBox="1"/>
            <p:nvPr/>
          </p:nvSpPr>
          <p:spPr>
            <a:xfrm>
              <a:off x="5888789" y="4096757"/>
              <a:ext cx="358140" cy="228600"/>
            </a:xfrm>
            <a:prstGeom prst="rect">
              <a:avLst/>
            </a:prstGeom>
          </p:spPr>
          <p:txBody>
            <a:bodyPr vert="horz" wrap="none" lIns="0" tIns="0" rIns="0" bIns="0" rtlCol="0">
              <a:noAutofit/>
            </a:bodyPr>
            <a:lstStyle/>
            <a:p>
              <a:pPr algn="ctr"/>
              <a:r>
                <a:rPr lang="en-US" sz="1400"/>
                <a:t>32</a:t>
              </a:r>
            </a:p>
          </p:txBody>
        </p:sp>
        <p:sp>
          <p:nvSpPr>
            <p:cNvPr id="12" name="TextBox 11">
              <a:extLst>
                <a:ext uri="{FF2B5EF4-FFF2-40B4-BE49-F238E27FC236}">
                  <a16:creationId xmlns:a16="http://schemas.microsoft.com/office/drawing/2014/main" id="{33E5EF3B-1389-D66D-E590-DBF1D3B73F69}"/>
                </a:ext>
              </a:extLst>
            </p:cNvPr>
            <p:cNvSpPr txBox="1"/>
            <p:nvPr/>
          </p:nvSpPr>
          <p:spPr>
            <a:xfrm>
              <a:off x="5583989" y="4096757"/>
              <a:ext cx="358140" cy="228600"/>
            </a:xfrm>
            <a:prstGeom prst="rect">
              <a:avLst/>
            </a:prstGeom>
          </p:spPr>
          <p:txBody>
            <a:bodyPr vert="horz" wrap="none" lIns="0" tIns="0" rIns="0" bIns="0" rtlCol="0">
              <a:noAutofit/>
            </a:bodyPr>
            <a:lstStyle/>
            <a:p>
              <a:pPr algn="ctr"/>
              <a:r>
                <a:rPr lang="en-US" sz="1400"/>
                <a:t>30</a:t>
              </a:r>
            </a:p>
          </p:txBody>
        </p:sp>
        <p:sp>
          <p:nvSpPr>
            <p:cNvPr id="13" name="TextBox 12">
              <a:extLst>
                <a:ext uri="{FF2B5EF4-FFF2-40B4-BE49-F238E27FC236}">
                  <a16:creationId xmlns:a16="http://schemas.microsoft.com/office/drawing/2014/main" id="{073E3F98-A672-87B2-F0E4-EC40B3D505DF}"/>
                </a:ext>
              </a:extLst>
            </p:cNvPr>
            <p:cNvSpPr txBox="1"/>
            <p:nvPr/>
          </p:nvSpPr>
          <p:spPr>
            <a:xfrm>
              <a:off x="5302911" y="4096757"/>
              <a:ext cx="358140" cy="228600"/>
            </a:xfrm>
            <a:prstGeom prst="rect">
              <a:avLst/>
            </a:prstGeom>
          </p:spPr>
          <p:txBody>
            <a:bodyPr vert="horz" wrap="none" lIns="0" tIns="0" rIns="0" bIns="0" rtlCol="0">
              <a:noAutofit/>
            </a:bodyPr>
            <a:lstStyle/>
            <a:p>
              <a:pPr algn="ctr"/>
              <a:r>
                <a:rPr lang="en-US" sz="1400"/>
                <a:t>28</a:t>
              </a:r>
            </a:p>
          </p:txBody>
        </p:sp>
        <p:sp>
          <p:nvSpPr>
            <p:cNvPr id="14" name="TextBox 13">
              <a:extLst>
                <a:ext uri="{FF2B5EF4-FFF2-40B4-BE49-F238E27FC236}">
                  <a16:creationId xmlns:a16="http://schemas.microsoft.com/office/drawing/2014/main" id="{949F6B0D-720F-8F03-8922-6D6F78939CEB}"/>
                </a:ext>
              </a:extLst>
            </p:cNvPr>
            <p:cNvSpPr txBox="1"/>
            <p:nvPr/>
          </p:nvSpPr>
          <p:spPr>
            <a:xfrm>
              <a:off x="5007637" y="4096757"/>
              <a:ext cx="358140" cy="228600"/>
            </a:xfrm>
            <a:prstGeom prst="rect">
              <a:avLst/>
            </a:prstGeom>
          </p:spPr>
          <p:txBody>
            <a:bodyPr vert="horz" wrap="none" lIns="0" tIns="0" rIns="0" bIns="0" rtlCol="0">
              <a:noAutofit/>
            </a:bodyPr>
            <a:lstStyle/>
            <a:p>
              <a:pPr algn="ctr"/>
              <a:r>
                <a:rPr lang="en-US" sz="1400"/>
                <a:t>26</a:t>
              </a:r>
            </a:p>
          </p:txBody>
        </p:sp>
        <p:sp>
          <p:nvSpPr>
            <p:cNvPr id="15" name="TextBox 14">
              <a:extLst>
                <a:ext uri="{FF2B5EF4-FFF2-40B4-BE49-F238E27FC236}">
                  <a16:creationId xmlns:a16="http://schemas.microsoft.com/office/drawing/2014/main" id="{3D96F1D0-4E9D-E5E6-D6DE-330273E93B0B}"/>
                </a:ext>
              </a:extLst>
            </p:cNvPr>
            <p:cNvSpPr txBox="1"/>
            <p:nvPr/>
          </p:nvSpPr>
          <p:spPr>
            <a:xfrm>
              <a:off x="4719122" y="4096757"/>
              <a:ext cx="358140" cy="228600"/>
            </a:xfrm>
            <a:prstGeom prst="rect">
              <a:avLst/>
            </a:prstGeom>
          </p:spPr>
          <p:txBody>
            <a:bodyPr vert="horz" wrap="none" lIns="0" tIns="0" rIns="0" bIns="0" rtlCol="0">
              <a:noAutofit/>
            </a:bodyPr>
            <a:lstStyle/>
            <a:p>
              <a:pPr algn="ctr"/>
              <a:r>
                <a:rPr lang="en-US" sz="1400"/>
                <a:t>24</a:t>
              </a:r>
            </a:p>
          </p:txBody>
        </p:sp>
        <p:sp>
          <p:nvSpPr>
            <p:cNvPr id="17" name="TextBox 16">
              <a:extLst>
                <a:ext uri="{FF2B5EF4-FFF2-40B4-BE49-F238E27FC236}">
                  <a16:creationId xmlns:a16="http://schemas.microsoft.com/office/drawing/2014/main" id="{56C0C638-70CC-1613-88B0-6348C9F36D72}"/>
                </a:ext>
              </a:extLst>
            </p:cNvPr>
            <p:cNvSpPr txBox="1"/>
            <p:nvPr/>
          </p:nvSpPr>
          <p:spPr>
            <a:xfrm>
              <a:off x="4414322" y="4096757"/>
              <a:ext cx="358140" cy="228600"/>
            </a:xfrm>
            <a:prstGeom prst="rect">
              <a:avLst/>
            </a:prstGeom>
          </p:spPr>
          <p:txBody>
            <a:bodyPr vert="horz" wrap="none" lIns="0" tIns="0" rIns="0" bIns="0" rtlCol="0">
              <a:noAutofit/>
            </a:bodyPr>
            <a:lstStyle/>
            <a:p>
              <a:pPr algn="ctr"/>
              <a:r>
                <a:rPr lang="en-US" sz="1400"/>
                <a:t>22</a:t>
              </a:r>
            </a:p>
          </p:txBody>
        </p:sp>
        <p:sp>
          <p:nvSpPr>
            <p:cNvPr id="18" name="TextBox 17">
              <a:extLst>
                <a:ext uri="{FF2B5EF4-FFF2-40B4-BE49-F238E27FC236}">
                  <a16:creationId xmlns:a16="http://schemas.microsoft.com/office/drawing/2014/main" id="{B1228A8C-7D99-09BF-94A8-C57B6B4DE938}"/>
                </a:ext>
              </a:extLst>
            </p:cNvPr>
            <p:cNvSpPr txBox="1"/>
            <p:nvPr/>
          </p:nvSpPr>
          <p:spPr>
            <a:xfrm>
              <a:off x="4133244" y="4096757"/>
              <a:ext cx="358140" cy="228600"/>
            </a:xfrm>
            <a:prstGeom prst="rect">
              <a:avLst/>
            </a:prstGeom>
          </p:spPr>
          <p:txBody>
            <a:bodyPr vert="horz" wrap="none" lIns="0" tIns="0" rIns="0" bIns="0" rtlCol="0">
              <a:noAutofit/>
            </a:bodyPr>
            <a:lstStyle/>
            <a:p>
              <a:pPr algn="ctr"/>
              <a:r>
                <a:rPr lang="en-US" sz="1400"/>
                <a:t>20</a:t>
              </a:r>
            </a:p>
          </p:txBody>
        </p:sp>
        <p:sp>
          <p:nvSpPr>
            <p:cNvPr id="19" name="TextBox 18">
              <a:extLst>
                <a:ext uri="{FF2B5EF4-FFF2-40B4-BE49-F238E27FC236}">
                  <a16:creationId xmlns:a16="http://schemas.microsoft.com/office/drawing/2014/main" id="{852EC377-AFF0-B83B-CBC3-6D0DA99DE4CA}"/>
                </a:ext>
              </a:extLst>
            </p:cNvPr>
            <p:cNvSpPr txBox="1"/>
            <p:nvPr/>
          </p:nvSpPr>
          <p:spPr>
            <a:xfrm>
              <a:off x="3842733" y="4096757"/>
              <a:ext cx="358140" cy="228600"/>
            </a:xfrm>
            <a:prstGeom prst="rect">
              <a:avLst/>
            </a:prstGeom>
          </p:spPr>
          <p:txBody>
            <a:bodyPr vert="horz" wrap="none" lIns="0" tIns="0" rIns="0" bIns="0" rtlCol="0">
              <a:noAutofit/>
            </a:bodyPr>
            <a:lstStyle/>
            <a:p>
              <a:pPr algn="ctr"/>
              <a:r>
                <a:rPr lang="en-US" sz="1400"/>
                <a:t>18</a:t>
              </a:r>
            </a:p>
          </p:txBody>
        </p:sp>
        <p:sp>
          <p:nvSpPr>
            <p:cNvPr id="20" name="TextBox 19">
              <a:extLst>
                <a:ext uri="{FF2B5EF4-FFF2-40B4-BE49-F238E27FC236}">
                  <a16:creationId xmlns:a16="http://schemas.microsoft.com/office/drawing/2014/main" id="{875CD76B-2B59-6EED-1D2B-664EC3A5917E}"/>
                </a:ext>
              </a:extLst>
            </p:cNvPr>
            <p:cNvSpPr txBox="1"/>
            <p:nvPr/>
          </p:nvSpPr>
          <p:spPr>
            <a:xfrm>
              <a:off x="3555603" y="4096757"/>
              <a:ext cx="358140" cy="228600"/>
            </a:xfrm>
            <a:prstGeom prst="rect">
              <a:avLst/>
            </a:prstGeom>
          </p:spPr>
          <p:txBody>
            <a:bodyPr vert="horz" wrap="none" lIns="0" tIns="0" rIns="0" bIns="0" rtlCol="0">
              <a:noAutofit/>
            </a:bodyPr>
            <a:lstStyle/>
            <a:p>
              <a:pPr algn="ctr"/>
              <a:r>
                <a:rPr lang="en-US" sz="1400"/>
                <a:t>16</a:t>
              </a:r>
            </a:p>
          </p:txBody>
        </p:sp>
        <p:sp>
          <p:nvSpPr>
            <p:cNvPr id="21" name="TextBox 20">
              <a:extLst>
                <a:ext uri="{FF2B5EF4-FFF2-40B4-BE49-F238E27FC236}">
                  <a16:creationId xmlns:a16="http://schemas.microsoft.com/office/drawing/2014/main" id="{3719B9B9-8D0B-7F90-5D87-B8D41894DD66}"/>
                </a:ext>
              </a:extLst>
            </p:cNvPr>
            <p:cNvSpPr txBox="1"/>
            <p:nvPr/>
          </p:nvSpPr>
          <p:spPr>
            <a:xfrm>
              <a:off x="3255566" y="4096757"/>
              <a:ext cx="358140" cy="228600"/>
            </a:xfrm>
            <a:prstGeom prst="rect">
              <a:avLst/>
            </a:prstGeom>
          </p:spPr>
          <p:txBody>
            <a:bodyPr vert="horz" wrap="none" lIns="0" tIns="0" rIns="0" bIns="0" rtlCol="0">
              <a:noAutofit/>
            </a:bodyPr>
            <a:lstStyle/>
            <a:p>
              <a:pPr algn="ctr"/>
              <a:r>
                <a:rPr lang="en-US" sz="1400"/>
                <a:t>14</a:t>
              </a:r>
            </a:p>
          </p:txBody>
        </p:sp>
        <p:sp>
          <p:nvSpPr>
            <p:cNvPr id="22" name="TextBox 21">
              <a:extLst>
                <a:ext uri="{FF2B5EF4-FFF2-40B4-BE49-F238E27FC236}">
                  <a16:creationId xmlns:a16="http://schemas.microsoft.com/office/drawing/2014/main" id="{D371AE03-E6C1-BEBE-CACA-6F4847663618}"/>
                </a:ext>
              </a:extLst>
            </p:cNvPr>
            <p:cNvSpPr txBox="1"/>
            <p:nvPr/>
          </p:nvSpPr>
          <p:spPr>
            <a:xfrm>
              <a:off x="2969725" y="4096757"/>
              <a:ext cx="358140" cy="228600"/>
            </a:xfrm>
            <a:prstGeom prst="rect">
              <a:avLst/>
            </a:prstGeom>
          </p:spPr>
          <p:txBody>
            <a:bodyPr vert="horz" wrap="none" lIns="0" tIns="0" rIns="0" bIns="0" rtlCol="0">
              <a:noAutofit/>
            </a:bodyPr>
            <a:lstStyle/>
            <a:p>
              <a:pPr algn="ctr"/>
              <a:r>
                <a:rPr lang="en-US" sz="1400"/>
                <a:t>12</a:t>
              </a:r>
            </a:p>
          </p:txBody>
        </p:sp>
        <p:sp>
          <p:nvSpPr>
            <p:cNvPr id="23" name="TextBox 22">
              <a:extLst>
                <a:ext uri="{FF2B5EF4-FFF2-40B4-BE49-F238E27FC236}">
                  <a16:creationId xmlns:a16="http://schemas.microsoft.com/office/drawing/2014/main" id="{499455DD-50FC-C487-14F7-791387FE0C26}"/>
                </a:ext>
              </a:extLst>
            </p:cNvPr>
            <p:cNvSpPr txBox="1"/>
            <p:nvPr/>
          </p:nvSpPr>
          <p:spPr>
            <a:xfrm>
              <a:off x="2669688" y="4096757"/>
              <a:ext cx="358140" cy="228600"/>
            </a:xfrm>
            <a:prstGeom prst="rect">
              <a:avLst/>
            </a:prstGeom>
          </p:spPr>
          <p:txBody>
            <a:bodyPr vert="horz" wrap="none" lIns="0" tIns="0" rIns="0" bIns="0" rtlCol="0">
              <a:noAutofit/>
            </a:bodyPr>
            <a:lstStyle/>
            <a:p>
              <a:pPr algn="ctr"/>
              <a:r>
                <a:rPr lang="en-US" sz="1400"/>
                <a:t>10</a:t>
              </a:r>
            </a:p>
          </p:txBody>
        </p:sp>
        <p:sp>
          <p:nvSpPr>
            <p:cNvPr id="24" name="TextBox 23">
              <a:extLst>
                <a:ext uri="{FF2B5EF4-FFF2-40B4-BE49-F238E27FC236}">
                  <a16:creationId xmlns:a16="http://schemas.microsoft.com/office/drawing/2014/main" id="{D0F5032E-C1EE-C27D-6253-B1311D747F38}"/>
                </a:ext>
              </a:extLst>
            </p:cNvPr>
            <p:cNvSpPr txBox="1"/>
            <p:nvPr/>
          </p:nvSpPr>
          <p:spPr>
            <a:xfrm>
              <a:off x="2392084" y="4096757"/>
              <a:ext cx="358140" cy="228600"/>
            </a:xfrm>
            <a:prstGeom prst="rect">
              <a:avLst/>
            </a:prstGeom>
          </p:spPr>
          <p:txBody>
            <a:bodyPr vert="horz" wrap="none" lIns="0" tIns="0" rIns="0" bIns="0" rtlCol="0">
              <a:noAutofit/>
            </a:bodyPr>
            <a:lstStyle/>
            <a:p>
              <a:pPr algn="ctr"/>
              <a:r>
                <a:rPr lang="en-US" sz="1400"/>
                <a:t>8</a:t>
              </a:r>
            </a:p>
          </p:txBody>
        </p:sp>
        <p:sp>
          <p:nvSpPr>
            <p:cNvPr id="25" name="TextBox 24">
              <a:extLst>
                <a:ext uri="{FF2B5EF4-FFF2-40B4-BE49-F238E27FC236}">
                  <a16:creationId xmlns:a16="http://schemas.microsoft.com/office/drawing/2014/main" id="{08A5C4A7-8090-D013-10CD-C110457487A9}"/>
                </a:ext>
              </a:extLst>
            </p:cNvPr>
            <p:cNvSpPr txBox="1"/>
            <p:nvPr/>
          </p:nvSpPr>
          <p:spPr>
            <a:xfrm>
              <a:off x="2104954" y="4096757"/>
              <a:ext cx="358140" cy="228600"/>
            </a:xfrm>
            <a:prstGeom prst="rect">
              <a:avLst/>
            </a:prstGeom>
          </p:spPr>
          <p:txBody>
            <a:bodyPr vert="horz" wrap="none" lIns="0" tIns="0" rIns="0" bIns="0" rtlCol="0">
              <a:noAutofit/>
            </a:bodyPr>
            <a:lstStyle/>
            <a:p>
              <a:pPr algn="ctr"/>
              <a:r>
                <a:rPr lang="en-US" sz="1400"/>
                <a:t>6</a:t>
              </a:r>
            </a:p>
          </p:txBody>
        </p:sp>
        <p:sp>
          <p:nvSpPr>
            <p:cNvPr id="26" name="TextBox 25">
              <a:extLst>
                <a:ext uri="{FF2B5EF4-FFF2-40B4-BE49-F238E27FC236}">
                  <a16:creationId xmlns:a16="http://schemas.microsoft.com/office/drawing/2014/main" id="{C62D0DC2-947E-6DFF-20AC-A9EF330F1E9B}"/>
                </a:ext>
              </a:extLst>
            </p:cNvPr>
            <p:cNvSpPr txBox="1"/>
            <p:nvPr/>
          </p:nvSpPr>
          <p:spPr>
            <a:xfrm>
              <a:off x="1804917" y="4096757"/>
              <a:ext cx="358140" cy="228600"/>
            </a:xfrm>
            <a:prstGeom prst="rect">
              <a:avLst/>
            </a:prstGeom>
          </p:spPr>
          <p:txBody>
            <a:bodyPr vert="horz" wrap="none" lIns="0" tIns="0" rIns="0" bIns="0" rtlCol="0">
              <a:noAutofit/>
            </a:bodyPr>
            <a:lstStyle/>
            <a:p>
              <a:pPr algn="ctr"/>
              <a:r>
                <a:rPr lang="en-US" sz="1400"/>
                <a:t>4</a:t>
              </a:r>
            </a:p>
          </p:txBody>
        </p:sp>
        <p:sp>
          <p:nvSpPr>
            <p:cNvPr id="27" name="TextBox 26">
              <a:extLst>
                <a:ext uri="{FF2B5EF4-FFF2-40B4-BE49-F238E27FC236}">
                  <a16:creationId xmlns:a16="http://schemas.microsoft.com/office/drawing/2014/main" id="{20746EB6-C554-B93D-84ED-57D13FBA026A}"/>
                </a:ext>
              </a:extLst>
            </p:cNvPr>
            <p:cNvSpPr txBox="1"/>
            <p:nvPr/>
          </p:nvSpPr>
          <p:spPr>
            <a:xfrm>
              <a:off x="1519076" y="4096757"/>
              <a:ext cx="358140" cy="228600"/>
            </a:xfrm>
            <a:prstGeom prst="rect">
              <a:avLst/>
            </a:prstGeom>
          </p:spPr>
          <p:txBody>
            <a:bodyPr vert="horz" wrap="none" lIns="0" tIns="0" rIns="0" bIns="0" rtlCol="0">
              <a:noAutofit/>
            </a:bodyPr>
            <a:lstStyle/>
            <a:p>
              <a:pPr algn="ctr"/>
              <a:r>
                <a:rPr lang="en-US" sz="1400"/>
                <a:t>2</a:t>
              </a:r>
            </a:p>
          </p:txBody>
        </p:sp>
        <p:sp>
          <p:nvSpPr>
            <p:cNvPr id="28" name="TextBox 27">
              <a:extLst>
                <a:ext uri="{FF2B5EF4-FFF2-40B4-BE49-F238E27FC236}">
                  <a16:creationId xmlns:a16="http://schemas.microsoft.com/office/drawing/2014/main" id="{E21459CC-7CAB-8BCA-4569-32D58F90CE85}"/>
                </a:ext>
              </a:extLst>
            </p:cNvPr>
            <p:cNvSpPr txBox="1"/>
            <p:nvPr/>
          </p:nvSpPr>
          <p:spPr>
            <a:xfrm>
              <a:off x="1219039" y="4096757"/>
              <a:ext cx="358140" cy="228600"/>
            </a:xfrm>
            <a:prstGeom prst="rect">
              <a:avLst/>
            </a:prstGeom>
          </p:spPr>
          <p:txBody>
            <a:bodyPr vert="horz" wrap="none" lIns="0" tIns="0" rIns="0" bIns="0" rtlCol="0">
              <a:noAutofit/>
            </a:bodyPr>
            <a:lstStyle/>
            <a:p>
              <a:pPr algn="ctr"/>
              <a:r>
                <a:rPr lang="en-US" sz="1400"/>
                <a:t>0</a:t>
              </a:r>
            </a:p>
          </p:txBody>
        </p:sp>
      </p:grpSp>
      <p:grpSp>
        <p:nvGrpSpPr>
          <p:cNvPr id="30" name="Group 29">
            <a:extLst>
              <a:ext uri="{FF2B5EF4-FFF2-40B4-BE49-F238E27FC236}">
                <a16:creationId xmlns:a16="http://schemas.microsoft.com/office/drawing/2014/main" id="{F6EE422F-8B6D-196C-F10B-DFCECBDDD999}"/>
              </a:ext>
            </a:extLst>
          </p:cNvPr>
          <p:cNvGrpSpPr/>
          <p:nvPr/>
        </p:nvGrpSpPr>
        <p:grpSpPr>
          <a:xfrm>
            <a:off x="1346039" y="4564103"/>
            <a:ext cx="6210461" cy="228600"/>
            <a:chOff x="1219039" y="4096757"/>
            <a:chExt cx="6210461" cy="228600"/>
          </a:xfrm>
        </p:grpSpPr>
        <p:sp>
          <p:nvSpPr>
            <p:cNvPr id="31" name="TextBox 30">
              <a:extLst>
                <a:ext uri="{FF2B5EF4-FFF2-40B4-BE49-F238E27FC236}">
                  <a16:creationId xmlns:a16="http://schemas.microsoft.com/office/drawing/2014/main" id="{7C9D26EF-980C-5EB4-EAE4-4D336F1CBC43}"/>
                </a:ext>
              </a:extLst>
            </p:cNvPr>
            <p:cNvSpPr txBox="1"/>
            <p:nvPr/>
          </p:nvSpPr>
          <p:spPr>
            <a:xfrm>
              <a:off x="7071360" y="4096757"/>
              <a:ext cx="358140" cy="228600"/>
            </a:xfrm>
            <a:prstGeom prst="rect">
              <a:avLst/>
            </a:prstGeom>
          </p:spPr>
          <p:txBody>
            <a:bodyPr vert="horz" wrap="none" lIns="0" tIns="0" rIns="0" bIns="0" rtlCol="0">
              <a:noAutofit/>
            </a:bodyPr>
            <a:lstStyle/>
            <a:p>
              <a:pPr algn="ctr"/>
              <a:r>
                <a:rPr lang="en-US" sz="1400"/>
                <a:t>0</a:t>
              </a:r>
            </a:p>
            <a:p>
              <a:pPr algn="ctr"/>
              <a:r>
                <a:rPr lang="en-US" sz="1400"/>
                <a:t>0</a:t>
              </a:r>
            </a:p>
          </p:txBody>
        </p:sp>
        <p:sp>
          <p:nvSpPr>
            <p:cNvPr id="32" name="TextBox 31">
              <a:extLst>
                <a:ext uri="{FF2B5EF4-FFF2-40B4-BE49-F238E27FC236}">
                  <a16:creationId xmlns:a16="http://schemas.microsoft.com/office/drawing/2014/main" id="{3606A4C3-9BB6-EC02-8CB0-F22525347BB1}"/>
                </a:ext>
              </a:extLst>
            </p:cNvPr>
            <p:cNvSpPr txBox="1"/>
            <p:nvPr/>
          </p:nvSpPr>
          <p:spPr>
            <a:xfrm>
              <a:off x="6766560" y="4096757"/>
              <a:ext cx="358140" cy="228600"/>
            </a:xfrm>
            <a:prstGeom prst="rect">
              <a:avLst/>
            </a:prstGeom>
          </p:spPr>
          <p:txBody>
            <a:bodyPr vert="horz" wrap="none" lIns="0" tIns="0" rIns="0" bIns="0" rtlCol="0">
              <a:noAutofit/>
            </a:bodyPr>
            <a:lstStyle/>
            <a:p>
              <a:pPr algn="ctr"/>
              <a:r>
                <a:rPr lang="en-US" sz="1400"/>
                <a:t>4</a:t>
              </a:r>
            </a:p>
            <a:p>
              <a:pPr algn="ctr"/>
              <a:r>
                <a:rPr lang="en-US" sz="1400"/>
                <a:t>3</a:t>
              </a:r>
            </a:p>
          </p:txBody>
        </p:sp>
        <p:sp>
          <p:nvSpPr>
            <p:cNvPr id="33" name="TextBox 32">
              <a:extLst>
                <a:ext uri="{FF2B5EF4-FFF2-40B4-BE49-F238E27FC236}">
                  <a16:creationId xmlns:a16="http://schemas.microsoft.com/office/drawing/2014/main" id="{CA870C6E-9BC4-EF4E-A071-5166F65C1B98}"/>
                </a:ext>
              </a:extLst>
            </p:cNvPr>
            <p:cNvSpPr txBox="1"/>
            <p:nvPr/>
          </p:nvSpPr>
          <p:spPr>
            <a:xfrm>
              <a:off x="6485482" y="4096757"/>
              <a:ext cx="358140" cy="228600"/>
            </a:xfrm>
            <a:prstGeom prst="rect">
              <a:avLst/>
            </a:prstGeom>
          </p:spPr>
          <p:txBody>
            <a:bodyPr vert="horz" wrap="none" lIns="0" tIns="0" rIns="0" bIns="0" rtlCol="0">
              <a:noAutofit/>
            </a:bodyPr>
            <a:lstStyle/>
            <a:p>
              <a:pPr algn="ctr"/>
              <a:r>
                <a:rPr lang="en-US" sz="1400"/>
                <a:t>5</a:t>
              </a:r>
            </a:p>
            <a:p>
              <a:pPr algn="ctr"/>
              <a:r>
                <a:rPr lang="en-US" sz="1400"/>
                <a:t>4</a:t>
              </a:r>
            </a:p>
          </p:txBody>
        </p:sp>
        <p:sp>
          <p:nvSpPr>
            <p:cNvPr id="34" name="TextBox 33">
              <a:extLst>
                <a:ext uri="{FF2B5EF4-FFF2-40B4-BE49-F238E27FC236}">
                  <a16:creationId xmlns:a16="http://schemas.microsoft.com/office/drawing/2014/main" id="{74E0B22A-1A0F-EC59-179A-BF3FB6C4153C}"/>
                </a:ext>
              </a:extLst>
            </p:cNvPr>
            <p:cNvSpPr txBox="1"/>
            <p:nvPr/>
          </p:nvSpPr>
          <p:spPr>
            <a:xfrm>
              <a:off x="6180682" y="4096757"/>
              <a:ext cx="358140" cy="228600"/>
            </a:xfrm>
            <a:prstGeom prst="rect">
              <a:avLst/>
            </a:prstGeom>
          </p:spPr>
          <p:txBody>
            <a:bodyPr vert="horz" wrap="none" lIns="0" tIns="0" rIns="0" bIns="0" rtlCol="0">
              <a:noAutofit/>
            </a:bodyPr>
            <a:lstStyle/>
            <a:p>
              <a:pPr algn="ctr"/>
              <a:r>
                <a:rPr lang="en-US" sz="1400"/>
                <a:t>11</a:t>
              </a:r>
            </a:p>
            <a:p>
              <a:pPr algn="ctr"/>
              <a:r>
                <a:rPr lang="en-US" sz="1400"/>
                <a:t>6</a:t>
              </a:r>
            </a:p>
          </p:txBody>
        </p:sp>
        <p:sp>
          <p:nvSpPr>
            <p:cNvPr id="35" name="TextBox 34">
              <a:extLst>
                <a:ext uri="{FF2B5EF4-FFF2-40B4-BE49-F238E27FC236}">
                  <a16:creationId xmlns:a16="http://schemas.microsoft.com/office/drawing/2014/main" id="{2232498B-A816-3B3D-B599-731286492521}"/>
                </a:ext>
              </a:extLst>
            </p:cNvPr>
            <p:cNvSpPr txBox="1"/>
            <p:nvPr/>
          </p:nvSpPr>
          <p:spPr>
            <a:xfrm>
              <a:off x="5888789" y="4096757"/>
              <a:ext cx="358140" cy="228600"/>
            </a:xfrm>
            <a:prstGeom prst="rect">
              <a:avLst/>
            </a:prstGeom>
          </p:spPr>
          <p:txBody>
            <a:bodyPr vert="horz" wrap="none" lIns="0" tIns="0" rIns="0" bIns="0" rtlCol="0">
              <a:noAutofit/>
            </a:bodyPr>
            <a:lstStyle/>
            <a:p>
              <a:pPr algn="ctr"/>
              <a:r>
                <a:rPr lang="en-US" sz="1400"/>
                <a:t>55</a:t>
              </a:r>
            </a:p>
            <a:p>
              <a:pPr algn="ctr"/>
              <a:r>
                <a:rPr lang="en-US" sz="1400"/>
                <a:t>36</a:t>
              </a:r>
            </a:p>
          </p:txBody>
        </p:sp>
        <p:sp>
          <p:nvSpPr>
            <p:cNvPr id="36" name="TextBox 35">
              <a:extLst>
                <a:ext uri="{FF2B5EF4-FFF2-40B4-BE49-F238E27FC236}">
                  <a16:creationId xmlns:a16="http://schemas.microsoft.com/office/drawing/2014/main" id="{CF0F2C30-D683-C543-9415-07C08ED0F17C}"/>
                </a:ext>
              </a:extLst>
            </p:cNvPr>
            <p:cNvSpPr txBox="1"/>
            <p:nvPr/>
          </p:nvSpPr>
          <p:spPr>
            <a:xfrm>
              <a:off x="5583989" y="4096757"/>
              <a:ext cx="358140" cy="228600"/>
            </a:xfrm>
            <a:prstGeom prst="rect">
              <a:avLst/>
            </a:prstGeom>
          </p:spPr>
          <p:txBody>
            <a:bodyPr vert="horz" wrap="none" lIns="0" tIns="0" rIns="0" bIns="0" rtlCol="0">
              <a:noAutofit/>
            </a:bodyPr>
            <a:lstStyle/>
            <a:p>
              <a:pPr algn="ctr"/>
              <a:r>
                <a:rPr lang="en-US" sz="1400"/>
                <a:t>56</a:t>
              </a:r>
            </a:p>
            <a:p>
              <a:pPr algn="ctr"/>
              <a:r>
                <a:rPr lang="en-US" sz="1400"/>
                <a:t>38</a:t>
              </a:r>
            </a:p>
          </p:txBody>
        </p:sp>
        <p:sp>
          <p:nvSpPr>
            <p:cNvPr id="37" name="TextBox 36">
              <a:extLst>
                <a:ext uri="{FF2B5EF4-FFF2-40B4-BE49-F238E27FC236}">
                  <a16:creationId xmlns:a16="http://schemas.microsoft.com/office/drawing/2014/main" id="{B23D6094-B5D7-51B5-D1B2-A1D6EEB813AA}"/>
                </a:ext>
              </a:extLst>
            </p:cNvPr>
            <p:cNvSpPr txBox="1"/>
            <p:nvPr/>
          </p:nvSpPr>
          <p:spPr>
            <a:xfrm>
              <a:off x="5302911" y="4096757"/>
              <a:ext cx="358140" cy="228600"/>
            </a:xfrm>
            <a:prstGeom prst="rect">
              <a:avLst/>
            </a:prstGeom>
          </p:spPr>
          <p:txBody>
            <a:bodyPr vert="horz" wrap="none" lIns="0" tIns="0" rIns="0" bIns="0" rtlCol="0">
              <a:noAutofit/>
            </a:bodyPr>
            <a:lstStyle/>
            <a:p>
              <a:pPr algn="ctr"/>
              <a:r>
                <a:rPr lang="en-US" sz="1400"/>
                <a:t>67</a:t>
              </a:r>
            </a:p>
            <a:p>
              <a:pPr algn="ctr"/>
              <a:r>
                <a:rPr lang="en-US" sz="1400"/>
                <a:t>50</a:t>
              </a:r>
            </a:p>
          </p:txBody>
        </p:sp>
        <p:sp>
          <p:nvSpPr>
            <p:cNvPr id="38" name="TextBox 37">
              <a:extLst>
                <a:ext uri="{FF2B5EF4-FFF2-40B4-BE49-F238E27FC236}">
                  <a16:creationId xmlns:a16="http://schemas.microsoft.com/office/drawing/2014/main" id="{7ED64334-5736-6755-25A4-64718659C45F}"/>
                </a:ext>
              </a:extLst>
            </p:cNvPr>
            <p:cNvSpPr txBox="1"/>
            <p:nvPr/>
          </p:nvSpPr>
          <p:spPr>
            <a:xfrm>
              <a:off x="5007637" y="4096757"/>
              <a:ext cx="358140" cy="228600"/>
            </a:xfrm>
            <a:prstGeom prst="rect">
              <a:avLst/>
            </a:prstGeom>
          </p:spPr>
          <p:txBody>
            <a:bodyPr vert="horz" wrap="none" lIns="0" tIns="0" rIns="0" bIns="0" rtlCol="0">
              <a:noAutofit/>
            </a:bodyPr>
            <a:lstStyle/>
            <a:p>
              <a:pPr algn="ctr"/>
              <a:r>
                <a:rPr lang="en-US" sz="1400"/>
                <a:t>119</a:t>
              </a:r>
            </a:p>
            <a:p>
              <a:pPr algn="ctr"/>
              <a:r>
                <a:rPr lang="en-US" sz="1400"/>
                <a:t>77</a:t>
              </a:r>
            </a:p>
          </p:txBody>
        </p:sp>
        <p:sp>
          <p:nvSpPr>
            <p:cNvPr id="39" name="TextBox 38">
              <a:extLst>
                <a:ext uri="{FF2B5EF4-FFF2-40B4-BE49-F238E27FC236}">
                  <a16:creationId xmlns:a16="http://schemas.microsoft.com/office/drawing/2014/main" id="{97788668-D6C3-FC12-A22B-9E8D3B3EAAE7}"/>
                </a:ext>
              </a:extLst>
            </p:cNvPr>
            <p:cNvSpPr txBox="1"/>
            <p:nvPr/>
          </p:nvSpPr>
          <p:spPr>
            <a:xfrm>
              <a:off x="4719122" y="4096757"/>
              <a:ext cx="358140" cy="228600"/>
            </a:xfrm>
            <a:prstGeom prst="rect">
              <a:avLst/>
            </a:prstGeom>
          </p:spPr>
          <p:txBody>
            <a:bodyPr vert="horz" wrap="none" lIns="0" tIns="0" rIns="0" bIns="0" rtlCol="0">
              <a:noAutofit/>
            </a:bodyPr>
            <a:lstStyle/>
            <a:p>
              <a:pPr algn="ctr"/>
              <a:r>
                <a:rPr lang="en-US" sz="1400"/>
                <a:t>119</a:t>
              </a:r>
            </a:p>
            <a:p>
              <a:pPr algn="ctr"/>
              <a:r>
                <a:rPr lang="en-US" sz="1400"/>
                <a:t>81</a:t>
              </a:r>
            </a:p>
          </p:txBody>
        </p:sp>
        <p:sp>
          <p:nvSpPr>
            <p:cNvPr id="40" name="TextBox 39">
              <a:extLst>
                <a:ext uri="{FF2B5EF4-FFF2-40B4-BE49-F238E27FC236}">
                  <a16:creationId xmlns:a16="http://schemas.microsoft.com/office/drawing/2014/main" id="{4E37A6EF-AF9E-724D-A067-82F70C6D9196}"/>
                </a:ext>
              </a:extLst>
            </p:cNvPr>
            <p:cNvSpPr txBox="1"/>
            <p:nvPr/>
          </p:nvSpPr>
          <p:spPr>
            <a:xfrm>
              <a:off x="4414322" y="4096757"/>
              <a:ext cx="358140" cy="228600"/>
            </a:xfrm>
            <a:prstGeom prst="rect">
              <a:avLst/>
            </a:prstGeom>
          </p:spPr>
          <p:txBody>
            <a:bodyPr vert="horz" wrap="none" lIns="0" tIns="0" rIns="0" bIns="0" rtlCol="0">
              <a:noAutofit/>
            </a:bodyPr>
            <a:lstStyle/>
            <a:p>
              <a:pPr algn="ctr"/>
              <a:r>
                <a:rPr lang="en-US" sz="1400"/>
                <a:t>124</a:t>
              </a:r>
            </a:p>
            <a:p>
              <a:pPr algn="ctr"/>
              <a:r>
                <a:rPr lang="en-US" sz="1400"/>
                <a:t>87</a:t>
              </a:r>
            </a:p>
          </p:txBody>
        </p:sp>
        <p:sp>
          <p:nvSpPr>
            <p:cNvPr id="41" name="TextBox 40">
              <a:extLst>
                <a:ext uri="{FF2B5EF4-FFF2-40B4-BE49-F238E27FC236}">
                  <a16:creationId xmlns:a16="http://schemas.microsoft.com/office/drawing/2014/main" id="{C157413E-A8B3-4B7E-B3AF-2B2679A4A0BD}"/>
                </a:ext>
              </a:extLst>
            </p:cNvPr>
            <p:cNvSpPr txBox="1"/>
            <p:nvPr/>
          </p:nvSpPr>
          <p:spPr>
            <a:xfrm>
              <a:off x="4133244" y="4096757"/>
              <a:ext cx="358140" cy="228600"/>
            </a:xfrm>
            <a:prstGeom prst="rect">
              <a:avLst/>
            </a:prstGeom>
          </p:spPr>
          <p:txBody>
            <a:bodyPr vert="horz" wrap="none" lIns="0" tIns="0" rIns="0" bIns="0" rtlCol="0">
              <a:noAutofit/>
            </a:bodyPr>
            <a:lstStyle/>
            <a:p>
              <a:pPr algn="ctr"/>
              <a:r>
                <a:rPr lang="en-US" sz="1400"/>
                <a:t>124</a:t>
              </a:r>
            </a:p>
            <a:p>
              <a:pPr algn="ctr"/>
              <a:r>
                <a:rPr lang="en-US" sz="1400"/>
                <a:t>92</a:t>
              </a:r>
            </a:p>
          </p:txBody>
        </p:sp>
        <p:sp>
          <p:nvSpPr>
            <p:cNvPr id="42" name="TextBox 41">
              <a:extLst>
                <a:ext uri="{FF2B5EF4-FFF2-40B4-BE49-F238E27FC236}">
                  <a16:creationId xmlns:a16="http://schemas.microsoft.com/office/drawing/2014/main" id="{59456696-4708-29D5-2136-C46FA4663806}"/>
                </a:ext>
              </a:extLst>
            </p:cNvPr>
            <p:cNvSpPr txBox="1"/>
            <p:nvPr/>
          </p:nvSpPr>
          <p:spPr>
            <a:xfrm>
              <a:off x="3842733" y="4096757"/>
              <a:ext cx="358140" cy="228600"/>
            </a:xfrm>
            <a:prstGeom prst="rect">
              <a:avLst/>
            </a:prstGeom>
          </p:spPr>
          <p:txBody>
            <a:bodyPr vert="horz" wrap="none" lIns="0" tIns="0" rIns="0" bIns="0" rtlCol="0">
              <a:noAutofit/>
            </a:bodyPr>
            <a:lstStyle/>
            <a:p>
              <a:pPr algn="ctr"/>
              <a:r>
                <a:rPr lang="en-US" sz="1400"/>
                <a:t>128</a:t>
              </a:r>
            </a:p>
            <a:p>
              <a:pPr algn="ctr"/>
              <a:r>
                <a:rPr lang="en-US" sz="1400"/>
                <a:t>96</a:t>
              </a:r>
            </a:p>
          </p:txBody>
        </p:sp>
        <p:sp>
          <p:nvSpPr>
            <p:cNvPr id="43" name="TextBox 42">
              <a:extLst>
                <a:ext uri="{FF2B5EF4-FFF2-40B4-BE49-F238E27FC236}">
                  <a16:creationId xmlns:a16="http://schemas.microsoft.com/office/drawing/2014/main" id="{4520A246-39C0-7B0E-99C6-72ECE1F4FE95}"/>
                </a:ext>
              </a:extLst>
            </p:cNvPr>
            <p:cNvSpPr txBox="1"/>
            <p:nvPr/>
          </p:nvSpPr>
          <p:spPr>
            <a:xfrm>
              <a:off x="3555603" y="4096757"/>
              <a:ext cx="358140" cy="228600"/>
            </a:xfrm>
            <a:prstGeom prst="rect">
              <a:avLst/>
            </a:prstGeom>
          </p:spPr>
          <p:txBody>
            <a:bodyPr vert="horz" wrap="none" lIns="0" tIns="0" rIns="0" bIns="0" rtlCol="0">
              <a:noAutofit/>
            </a:bodyPr>
            <a:lstStyle/>
            <a:p>
              <a:pPr algn="ctr"/>
              <a:r>
                <a:rPr lang="en-US" sz="1400"/>
                <a:t>128</a:t>
              </a:r>
            </a:p>
            <a:p>
              <a:pPr algn="ctr"/>
              <a:r>
                <a:rPr lang="en-US" sz="1400"/>
                <a:t>96</a:t>
              </a:r>
            </a:p>
          </p:txBody>
        </p:sp>
        <p:sp>
          <p:nvSpPr>
            <p:cNvPr id="44" name="TextBox 43">
              <a:extLst>
                <a:ext uri="{FF2B5EF4-FFF2-40B4-BE49-F238E27FC236}">
                  <a16:creationId xmlns:a16="http://schemas.microsoft.com/office/drawing/2014/main" id="{17252AEE-56ED-0AEE-3670-392BF721A8B0}"/>
                </a:ext>
              </a:extLst>
            </p:cNvPr>
            <p:cNvSpPr txBox="1"/>
            <p:nvPr/>
          </p:nvSpPr>
          <p:spPr>
            <a:xfrm>
              <a:off x="3255566" y="4096757"/>
              <a:ext cx="358140" cy="228600"/>
            </a:xfrm>
            <a:prstGeom prst="rect">
              <a:avLst/>
            </a:prstGeom>
          </p:spPr>
          <p:txBody>
            <a:bodyPr vert="horz" wrap="none" lIns="0" tIns="0" rIns="0" bIns="0" rtlCol="0">
              <a:noAutofit/>
            </a:bodyPr>
            <a:lstStyle/>
            <a:p>
              <a:pPr algn="ctr"/>
              <a:r>
                <a:rPr lang="en-US" sz="1400"/>
                <a:t>130</a:t>
              </a:r>
            </a:p>
            <a:p>
              <a:pPr algn="ctr"/>
              <a:r>
                <a:rPr lang="en-US" sz="1400"/>
                <a:t>105</a:t>
              </a:r>
            </a:p>
          </p:txBody>
        </p:sp>
        <p:sp>
          <p:nvSpPr>
            <p:cNvPr id="45" name="TextBox 44">
              <a:extLst>
                <a:ext uri="{FF2B5EF4-FFF2-40B4-BE49-F238E27FC236}">
                  <a16:creationId xmlns:a16="http://schemas.microsoft.com/office/drawing/2014/main" id="{5BAA3F8D-E627-77AD-8653-C96BDAF4633C}"/>
                </a:ext>
              </a:extLst>
            </p:cNvPr>
            <p:cNvSpPr txBox="1"/>
            <p:nvPr/>
          </p:nvSpPr>
          <p:spPr>
            <a:xfrm>
              <a:off x="2969725" y="4096757"/>
              <a:ext cx="358140" cy="228600"/>
            </a:xfrm>
            <a:prstGeom prst="rect">
              <a:avLst/>
            </a:prstGeom>
          </p:spPr>
          <p:txBody>
            <a:bodyPr vert="horz" wrap="none" lIns="0" tIns="0" rIns="0" bIns="0" rtlCol="0">
              <a:noAutofit/>
            </a:bodyPr>
            <a:lstStyle/>
            <a:p>
              <a:pPr algn="ctr"/>
              <a:r>
                <a:rPr lang="en-US" sz="1400"/>
                <a:t>131</a:t>
              </a:r>
            </a:p>
            <a:p>
              <a:pPr algn="ctr"/>
              <a:r>
                <a:rPr lang="en-US" sz="1400"/>
                <a:t>107</a:t>
              </a:r>
            </a:p>
          </p:txBody>
        </p:sp>
        <p:sp>
          <p:nvSpPr>
            <p:cNvPr id="46" name="TextBox 45">
              <a:extLst>
                <a:ext uri="{FF2B5EF4-FFF2-40B4-BE49-F238E27FC236}">
                  <a16:creationId xmlns:a16="http://schemas.microsoft.com/office/drawing/2014/main" id="{3E60FC7E-8462-21A5-7A28-3C6272378CEF}"/>
                </a:ext>
              </a:extLst>
            </p:cNvPr>
            <p:cNvSpPr txBox="1"/>
            <p:nvPr/>
          </p:nvSpPr>
          <p:spPr>
            <a:xfrm>
              <a:off x="2669688" y="4096757"/>
              <a:ext cx="358140" cy="228600"/>
            </a:xfrm>
            <a:prstGeom prst="rect">
              <a:avLst/>
            </a:prstGeom>
          </p:spPr>
          <p:txBody>
            <a:bodyPr vert="horz" wrap="none" lIns="0" tIns="0" rIns="0" bIns="0" rtlCol="0">
              <a:noAutofit/>
            </a:bodyPr>
            <a:lstStyle/>
            <a:p>
              <a:pPr algn="ctr"/>
              <a:r>
                <a:rPr lang="en-US" sz="1400"/>
                <a:t>133</a:t>
              </a:r>
            </a:p>
            <a:p>
              <a:pPr algn="ctr"/>
              <a:r>
                <a:rPr lang="en-US" sz="1400"/>
                <a:t>111</a:t>
              </a:r>
            </a:p>
          </p:txBody>
        </p:sp>
        <p:sp>
          <p:nvSpPr>
            <p:cNvPr id="47" name="TextBox 46">
              <a:extLst>
                <a:ext uri="{FF2B5EF4-FFF2-40B4-BE49-F238E27FC236}">
                  <a16:creationId xmlns:a16="http://schemas.microsoft.com/office/drawing/2014/main" id="{D94CE97C-F640-9CEB-D531-558C8313F9E4}"/>
                </a:ext>
              </a:extLst>
            </p:cNvPr>
            <p:cNvSpPr txBox="1"/>
            <p:nvPr/>
          </p:nvSpPr>
          <p:spPr>
            <a:xfrm>
              <a:off x="2392084" y="4096757"/>
              <a:ext cx="358140" cy="228600"/>
            </a:xfrm>
            <a:prstGeom prst="rect">
              <a:avLst/>
            </a:prstGeom>
          </p:spPr>
          <p:txBody>
            <a:bodyPr vert="horz" wrap="none" lIns="0" tIns="0" rIns="0" bIns="0" rtlCol="0">
              <a:noAutofit/>
            </a:bodyPr>
            <a:lstStyle/>
            <a:p>
              <a:pPr algn="ctr"/>
              <a:r>
                <a:rPr lang="en-US" sz="1400"/>
                <a:t>133</a:t>
              </a:r>
            </a:p>
            <a:p>
              <a:pPr algn="ctr"/>
              <a:r>
                <a:rPr lang="en-US" sz="1400"/>
                <a:t>114</a:t>
              </a:r>
            </a:p>
          </p:txBody>
        </p:sp>
        <p:sp>
          <p:nvSpPr>
            <p:cNvPr id="48" name="TextBox 47">
              <a:extLst>
                <a:ext uri="{FF2B5EF4-FFF2-40B4-BE49-F238E27FC236}">
                  <a16:creationId xmlns:a16="http://schemas.microsoft.com/office/drawing/2014/main" id="{6690CF9E-105B-1674-100F-C1EE316E714A}"/>
                </a:ext>
              </a:extLst>
            </p:cNvPr>
            <p:cNvSpPr txBox="1"/>
            <p:nvPr/>
          </p:nvSpPr>
          <p:spPr>
            <a:xfrm>
              <a:off x="2104954" y="4096757"/>
              <a:ext cx="358140" cy="228600"/>
            </a:xfrm>
            <a:prstGeom prst="rect">
              <a:avLst/>
            </a:prstGeom>
          </p:spPr>
          <p:txBody>
            <a:bodyPr vert="horz" wrap="none" lIns="0" tIns="0" rIns="0" bIns="0" rtlCol="0">
              <a:noAutofit/>
            </a:bodyPr>
            <a:lstStyle/>
            <a:p>
              <a:pPr algn="ctr"/>
              <a:r>
                <a:rPr lang="en-US" sz="1400"/>
                <a:t>135</a:t>
              </a:r>
            </a:p>
            <a:p>
              <a:pPr algn="ctr"/>
              <a:r>
                <a:rPr lang="en-US" sz="1400"/>
                <a:t>116</a:t>
              </a:r>
            </a:p>
          </p:txBody>
        </p:sp>
        <p:sp>
          <p:nvSpPr>
            <p:cNvPr id="49" name="TextBox 48">
              <a:extLst>
                <a:ext uri="{FF2B5EF4-FFF2-40B4-BE49-F238E27FC236}">
                  <a16:creationId xmlns:a16="http://schemas.microsoft.com/office/drawing/2014/main" id="{12D83F0C-79BE-AC05-F96D-A31005D2525A}"/>
                </a:ext>
              </a:extLst>
            </p:cNvPr>
            <p:cNvSpPr txBox="1"/>
            <p:nvPr/>
          </p:nvSpPr>
          <p:spPr>
            <a:xfrm>
              <a:off x="1804917" y="4096757"/>
              <a:ext cx="358140" cy="228600"/>
            </a:xfrm>
            <a:prstGeom prst="rect">
              <a:avLst/>
            </a:prstGeom>
          </p:spPr>
          <p:txBody>
            <a:bodyPr vert="horz" wrap="none" lIns="0" tIns="0" rIns="0" bIns="0" rtlCol="0">
              <a:noAutofit/>
            </a:bodyPr>
            <a:lstStyle/>
            <a:p>
              <a:pPr algn="ctr"/>
              <a:r>
                <a:rPr lang="en-US" sz="1400"/>
                <a:t>136</a:t>
              </a:r>
            </a:p>
            <a:p>
              <a:pPr algn="ctr"/>
              <a:r>
                <a:rPr lang="en-US" sz="1400"/>
                <a:t>120</a:t>
              </a:r>
            </a:p>
          </p:txBody>
        </p:sp>
        <p:sp>
          <p:nvSpPr>
            <p:cNvPr id="50" name="TextBox 49">
              <a:extLst>
                <a:ext uri="{FF2B5EF4-FFF2-40B4-BE49-F238E27FC236}">
                  <a16:creationId xmlns:a16="http://schemas.microsoft.com/office/drawing/2014/main" id="{C8162FF8-1BF0-F947-1721-81DE9ED4DD4E}"/>
                </a:ext>
              </a:extLst>
            </p:cNvPr>
            <p:cNvSpPr txBox="1"/>
            <p:nvPr/>
          </p:nvSpPr>
          <p:spPr>
            <a:xfrm>
              <a:off x="1519076" y="4096757"/>
              <a:ext cx="358140" cy="228600"/>
            </a:xfrm>
            <a:prstGeom prst="rect">
              <a:avLst/>
            </a:prstGeom>
          </p:spPr>
          <p:txBody>
            <a:bodyPr vert="horz" wrap="none" lIns="0" tIns="0" rIns="0" bIns="0" rtlCol="0">
              <a:noAutofit/>
            </a:bodyPr>
            <a:lstStyle/>
            <a:p>
              <a:pPr algn="ctr"/>
              <a:r>
                <a:rPr lang="en-US" sz="1400"/>
                <a:t>138</a:t>
              </a:r>
            </a:p>
            <a:p>
              <a:pPr algn="ctr"/>
              <a:r>
                <a:rPr lang="en-US" sz="1400"/>
                <a:t>122</a:t>
              </a:r>
            </a:p>
          </p:txBody>
        </p:sp>
        <p:sp>
          <p:nvSpPr>
            <p:cNvPr id="51" name="TextBox 50">
              <a:extLst>
                <a:ext uri="{FF2B5EF4-FFF2-40B4-BE49-F238E27FC236}">
                  <a16:creationId xmlns:a16="http://schemas.microsoft.com/office/drawing/2014/main" id="{003F4B05-B5C8-B7E4-A5D6-AC5EE7E25514}"/>
                </a:ext>
              </a:extLst>
            </p:cNvPr>
            <p:cNvSpPr txBox="1"/>
            <p:nvPr/>
          </p:nvSpPr>
          <p:spPr>
            <a:xfrm>
              <a:off x="1219039" y="4096757"/>
              <a:ext cx="358140" cy="228600"/>
            </a:xfrm>
            <a:prstGeom prst="rect">
              <a:avLst/>
            </a:prstGeom>
          </p:spPr>
          <p:txBody>
            <a:bodyPr vert="horz" wrap="none" lIns="0" tIns="0" rIns="0" bIns="0" rtlCol="0">
              <a:noAutofit/>
            </a:bodyPr>
            <a:lstStyle/>
            <a:p>
              <a:pPr algn="ctr"/>
              <a:r>
                <a:rPr lang="en-US" sz="1400"/>
                <a:t>141</a:t>
              </a:r>
            </a:p>
            <a:p>
              <a:pPr algn="ctr"/>
              <a:r>
                <a:rPr lang="en-US" sz="1400"/>
                <a:t>141</a:t>
              </a:r>
            </a:p>
          </p:txBody>
        </p:sp>
      </p:grpSp>
      <p:sp>
        <p:nvSpPr>
          <p:cNvPr id="52" name="TextBox 51">
            <a:extLst>
              <a:ext uri="{FF2B5EF4-FFF2-40B4-BE49-F238E27FC236}">
                <a16:creationId xmlns:a16="http://schemas.microsoft.com/office/drawing/2014/main" id="{99E59A1F-5E76-959E-8636-01A9CB7EDEAD}"/>
              </a:ext>
            </a:extLst>
          </p:cNvPr>
          <p:cNvSpPr txBox="1"/>
          <p:nvPr/>
        </p:nvSpPr>
        <p:spPr>
          <a:xfrm>
            <a:off x="1020864" y="4346151"/>
            <a:ext cx="358140" cy="228600"/>
          </a:xfrm>
          <a:prstGeom prst="rect">
            <a:avLst/>
          </a:prstGeom>
        </p:spPr>
        <p:txBody>
          <a:bodyPr vert="horz" wrap="none" lIns="0" tIns="0" rIns="0" bIns="0" rtlCol="0">
            <a:noAutofit/>
          </a:bodyPr>
          <a:lstStyle/>
          <a:p>
            <a:pPr algn="r"/>
            <a:r>
              <a:rPr lang="en-US" sz="1400" b="1"/>
              <a:t>No. at Risk</a:t>
            </a:r>
          </a:p>
          <a:p>
            <a:pPr algn="r"/>
            <a:r>
              <a:rPr lang="en-US" sz="1400" b="1" dirty="0">
                <a:solidFill>
                  <a:schemeClr val="accent1"/>
                </a:solidFill>
              </a:rPr>
              <a:t>Pirtobrutinib</a:t>
            </a:r>
            <a:endParaRPr lang="en-US" sz="1400" b="1">
              <a:solidFill>
                <a:schemeClr val="accent1"/>
              </a:solidFill>
            </a:endParaRPr>
          </a:p>
          <a:p>
            <a:pPr algn="r"/>
            <a:r>
              <a:rPr lang="en-US" sz="1400" b="1" dirty="0">
                <a:solidFill>
                  <a:schemeClr val="bg1">
                    <a:lumMod val="50000"/>
                  </a:schemeClr>
                </a:solidFill>
              </a:rPr>
              <a:t>BendaR</a:t>
            </a:r>
            <a:endParaRPr lang="en-US" sz="1400" b="1">
              <a:solidFill>
                <a:schemeClr val="bg1">
                  <a:lumMod val="50000"/>
                </a:schemeClr>
              </a:solidFill>
            </a:endParaRPr>
          </a:p>
        </p:txBody>
      </p:sp>
      <p:grpSp>
        <p:nvGrpSpPr>
          <p:cNvPr id="59" name="Group 58">
            <a:extLst>
              <a:ext uri="{FF2B5EF4-FFF2-40B4-BE49-F238E27FC236}">
                <a16:creationId xmlns:a16="http://schemas.microsoft.com/office/drawing/2014/main" id="{87D73C7A-DD90-F408-FA88-052AC5AAD932}"/>
              </a:ext>
            </a:extLst>
          </p:cNvPr>
          <p:cNvGrpSpPr/>
          <p:nvPr/>
        </p:nvGrpSpPr>
        <p:grpSpPr>
          <a:xfrm>
            <a:off x="1084364" y="1453410"/>
            <a:ext cx="358141" cy="2613806"/>
            <a:chOff x="982764" y="1524530"/>
            <a:chExt cx="358141" cy="2613806"/>
          </a:xfrm>
        </p:grpSpPr>
        <p:sp>
          <p:nvSpPr>
            <p:cNvPr id="53" name="TextBox 52">
              <a:extLst>
                <a:ext uri="{FF2B5EF4-FFF2-40B4-BE49-F238E27FC236}">
                  <a16:creationId xmlns:a16="http://schemas.microsoft.com/office/drawing/2014/main" id="{03ADDCB3-43ED-2586-730A-017BF28052A5}"/>
                </a:ext>
              </a:extLst>
            </p:cNvPr>
            <p:cNvSpPr txBox="1"/>
            <p:nvPr/>
          </p:nvSpPr>
          <p:spPr>
            <a:xfrm>
              <a:off x="982764" y="1524530"/>
              <a:ext cx="358141" cy="203200"/>
            </a:xfrm>
            <a:prstGeom prst="rect">
              <a:avLst/>
            </a:prstGeom>
          </p:spPr>
          <p:txBody>
            <a:bodyPr vert="horz" wrap="none" lIns="0" tIns="0" rIns="0" bIns="0" rtlCol="0">
              <a:noAutofit/>
            </a:bodyPr>
            <a:lstStyle/>
            <a:p>
              <a:pPr algn="r"/>
              <a:r>
                <a:rPr lang="en-US" sz="1400"/>
                <a:t>100</a:t>
              </a:r>
            </a:p>
          </p:txBody>
        </p:sp>
        <p:sp>
          <p:nvSpPr>
            <p:cNvPr id="54" name="TextBox 53">
              <a:extLst>
                <a:ext uri="{FF2B5EF4-FFF2-40B4-BE49-F238E27FC236}">
                  <a16:creationId xmlns:a16="http://schemas.microsoft.com/office/drawing/2014/main" id="{EEABF26F-017E-BB36-F403-4BAAB3776467}"/>
                </a:ext>
              </a:extLst>
            </p:cNvPr>
            <p:cNvSpPr txBox="1"/>
            <p:nvPr/>
          </p:nvSpPr>
          <p:spPr>
            <a:xfrm>
              <a:off x="982764" y="2007065"/>
              <a:ext cx="358141" cy="203200"/>
            </a:xfrm>
            <a:prstGeom prst="rect">
              <a:avLst/>
            </a:prstGeom>
          </p:spPr>
          <p:txBody>
            <a:bodyPr vert="horz" wrap="none" lIns="0" tIns="0" rIns="0" bIns="0" rtlCol="0">
              <a:noAutofit/>
            </a:bodyPr>
            <a:lstStyle/>
            <a:p>
              <a:pPr algn="r"/>
              <a:r>
                <a:rPr lang="en-US" sz="1400"/>
                <a:t>80</a:t>
              </a:r>
            </a:p>
          </p:txBody>
        </p:sp>
        <p:sp>
          <p:nvSpPr>
            <p:cNvPr id="55" name="TextBox 54">
              <a:extLst>
                <a:ext uri="{FF2B5EF4-FFF2-40B4-BE49-F238E27FC236}">
                  <a16:creationId xmlns:a16="http://schemas.microsoft.com/office/drawing/2014/main" id="{07A6A4C8-446C-C93E-AFBF-85A1A977DFFA}"/>
                </a:ext>
              </a:extLst>
            </p:cNvPr>
            <p:cNvSpPr txBox="1"/>
            <p:nvPr/>
          </p:nvSpPr>
          <p:spPr>
            <a:xfrm>
              <a:off x="982764" y="2488895"/>
              <a:ext cx="358141" cy="203200"/>
            </a:xfrm>
            <a:prstGeom prst="rect">
              <a:avLst/>
            </a:prstGeom>
          </p:spPr>
          <p:txBody>
            <a:bodyPr vert="horz" wrap="none" lIns="0" tIns="0" rIns="0" bIns="0" rtlCol="0">
              <a:noAutofit/>
            </a:bodyPr>
            <a:lstStyle/>
            <a:p>
              <a:pPr algn="r"/>
              <a:r>
                <a:rPr lang="en-US" sz="1400"/>
                <a:t>60</a:t>
              </a:r>
            </a:p>
          </p:txBody>
        </p:sp>
        <p:sp>
          <p:nvSpPr>
            <p:cNvPr id="56" name="TextBox 55">
              <a:extLst>
                <a:ext uri="{FF2B5EF4-FFF2-40B4-BE49-F238E27FC236}">
                  <a16:creationId xmlns:a16="http://schemas.microsoft.com/office/drawing/2014/main" id="{697D5ACA-4189-7AEB-A08A-877BBD352095}"/>
                </a:ext>
              </a:extLst>
            </p:cNvPr>
            <p:cNvSpPr txBox="1"/>
            <p:nvPr/>
          </p:nvSpPr>
          <p:spPr>
            <a:xfrm>
              <a:off x="982764" y="2971430"/>
              <a:ext cx="358141" cy="203200"/>
            </a:xfrm>
            <a:prstGeom prst="rect">
              <a:avLst/>
            </a:prstGeom>
          </p:spPr>
          <p:txBody>
            <a:bodyPr vert="horz" wrap="none" lIns="0" tIns="0" rIns="0" bIns="0" rtlCol="0">
              <a:noAutofit/>
            </a:bodyPr>
            <a:lstStyle/>
            <a:p>
              <a:pPr algn="r"/>
              <a:r>
                <a:rPr lang="en-US" sz="1400"/>
                <a:t>40</a:t>
              </a:r>
            </a:p>
          </p:txBody>
        </p:sp>
        <p:sp>
          <p:nvSpPr>
            <p:cNvPr id="57" name="TextBox 56">
              <a:extLst>
                <a:ext uri="{FF2B5EF4-FFF2-40B4-BE49-F238E27FC236}">
                  <a16:creationId xmlns:a16="http://schemas.microsoft.com/office/drawing/2014/main" id="{BF85D4D9-7138-4823-FF88-7DC7E5DC3E21}"/>
                </a:ext>
              </a:extLst>
            </p:cNvPr>
            <p:cNvSpPr txBox="1"/>
            <p:nvPr/>
          </p:nvSpPr>
          <p:spPr>
            <a:xfrm>
              <a:off x="982764" y="3452601"/>
              <a:ext cx="358141" cy="203200"/>
            </a:xfrm>
            <a:prstGeom prst="rect">
              <a:avLst/>
            </a:prstGeom>
          </p:spPr>
          <p:txBody>
            <a:bodyPr vert="horz" wrap="none" lIns="0" tIns="0" rIns="0" bIns="0" rtlCol="0">
              <a:noAutofit/>
            </a:bodyPr>
            <a:lstStyle/>
            <a:p>
              <a:pPr algn="r"/>
              <a:r>
                <a:rPr lang="en-US" sz="1400"/>
                <a:t>20</a:t>
              </a:r>
            </a:p>
          </p:txBody>
        </p:sp>
        <p:sp>
          <p:nvSpPr>
            <p:cNvPr id="58" name="TextBox 57">
              <a:extLst>
                <a:ext uri="{FF2B5EF4-FFF2-40B4-BE49-F238E27FC236}">
                  <a16:creationId xmlns:a16="http://schemas.microsoft.com/office/drawing/2014/main" id="{18E923BA-005E-8AA1-F5C4-496C193328ED}"/>
                </a:ext>
              </a:extLst>
            </p:cNvPr>
            <p:cNvSpPr txBox="1"/>
            <p:nvPr/>
          </p:nvSpPr>
          <p:spPr>
            <a:xfrm>
              <a:off x="982764" y="3935136"/>
              <a:ext cx="358141" cy="203200"/>
            </a:xfrm>
            <a:prstGeom prst="rect">
              <a:avLst/>
            </a:prstGeom>
          </p:spPr>
          <p:txBody>
            <a:bodyPr vert="horz" wrap="none" lIns="0" tIns="0" rIns="0" bIns="0" rtlCol="0">
              <a:noAutofit/>
            </a:bodyPr>
            <a:lstStyle/>
            <a:p>
              <a:pPr algn="r"/>
              <a:r>
                <a:rPr lang="en-US" sz="1400"/>
                <a:t>0</a:t>
              </a:r>
            </a:p>
          </p:txBody>
        </p:sp>
      </p:grpSp>
      <p:sp>
        <p:nvSpPr>
          <p:cNvPr id="60" name="Freeform: Shape 59">
            <a:extLst>
              <a:ext uri="{FF2B5EF4-FFF2-40B4-BE49-F238E27FC236}">
                <a16:creationId xmlns:a16="http://schemas.microsoft.com/office/drawing/2014/main" id="{47BD7361-AC84-AFCF-AFE8-5690A17A0225}"/>
              </a:ext>
            </a:extLst>
          </p:cNvPr>
          <p:cNvSpPr/>
          <p:nvPr/>
        </p:nvSpPr>
        <p:spPr>
          <a:xfrm>
            <a:off x="1517650" y="1465580"/>
            <a:ext cx="5949950" cy="2489200"/>
          </a:xfrm>
          <a:custGeom>
            <a:avLst/>
            <a:gdLst>
              <a:gd name="csX0" fmla="*/ 0 w 5949950"/>
              <a:gd name="csY0" fmla="*/ 0 h 2489200"/>
              <a:gd name="csX1" fmla="*/ 0 w 5949950"/>
              <a:gd name="csY1" fmla="*/ 2489200 h 2489200"/>
              <a:gd name="csX2" fmla="*/ 5949950 w 5949950"/>
              <a:gd name="csY2" fmla="*/ 2489200 h 2489200"/>
            </a:gdLst>
            <a:ahLst/>
            <a:cxnLst>
              <a:cxn ang="0">
                <a:pos x="csX0" y="csY0"/>
              </a:cxn>
              <a:cxn ang="0">
                <a:pos x="csX1" y="csY1"/>
              </a:cxn>
              <a:cxn ang="0">
                <a:pos x="csX2" y="csY2"/>
              </a:cxn>
            </a:cxnLst>
            <a:rect l="l" t="t" r="r" b="b"/>
            <a:pathLst>
              <a:path w="5949950" h="2489200">
                <a:moveTo>
                  <a:pt x="0" y="0"/>
                </a:moveTo>
                <a:lnTo>
                  <a:pt x="0" y="2489200"/>
                </a:lnTo>
                <a:lnTo>
                  <a:pt x="5949950" y="2489200"/>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245" name="Group 10244">
            <a:extLst>
              <a:ext uri="{FF2B5EF4-FFF2-40B4-BE49-F238E27FC236}">
                <a16:creationId xmlns:a16="http://schemas.microsoft.com/office/drawing/2014/main" id="{64A9B319-0603-A168-3C64-5B024AA859F4}"/>
              </a:ext>
            </a:extLst>
          </p:cNvPr>
          <p:cNvGrpSpPr/>
          <p:nvPr/>
        </p:nvGrpSpPr>
        <p:grpSpPr>
          <a:xfrm>
            <a:off x="1454150" y="1541475"/>
            <a:ext cx="63500" cy="2413305"/>
            <a:chOff x="1192771" y="1612595"/>
            <a:chExt cx="768815" cy="2413305"/>
          </a:xfrm>
        </p:grpSpPr>
        <p:cxnSp>
          <p:nvCxnSpPr>
            <p:cNvPr id="62" name="Straight Connector 61">
              <a:extLst>
                <a:ext uri="{FF2B5EF4-FFF2-40B4-BE49-F238E27FC236}">
                  <a16:creationId xmlns:a16="http://schemas.microsoft.com/office/drawing/2014/main" id="{6758BFCC-9EFE-7EAA-73B5-EB804FEA376E}"/>
                </a:ext>
              </a:extLst>
            </p:cNvPr>
            <p:cNvCxnSpPr>
              <a:cxnSpLocks/>
            </p:cNvCxnSpPr>
            <p:nvPr/>
          </p:nvCxnSpPr>
          <p:spPr>
            <a:xfrm>
              <a:off x="1192771" y="1612595"/>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8F6151A0-8D54-53CC-A34A-DB684BCFED36}"/>
                </a:ext>
              </a:extLst>
            </p:cNvPr>
            <p:cNvCxnSpPr>
              <a:cxnSpLocks/>
            </p:cNvCxnSpPr>
            <p:nvPr/>
          </p:nvCxnSpPr>
          <p:spPr>
            <a:xfrm>
              <a:off x="1192771" y="2095195"/>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0" name="Straight Connector 10239">
              <a:extLst>
                <a:ext uri="{FF2B5EF4-FFF2-40B4-BE49-F238E27FC236}">
                  <a16:creationId xmlns:a16="http://schemas.microsoft.com/office/drawing/2014/main" id="{007EECF2-B680-B366-26D4-3E9C90FDB68B}"/>
                </a:ext>
              </a:extLst>
            </p:cNvPr>
            <p:cNvCxnSpPr>
              <a:cxnSpLocks/>
            </p:cNvCxnSpPr>
            <p:nvPr/>
          </p:nvCxnSpPr>
          <p:spPr>
            <a:xfrm>
              <a:off x="1192771" y="2577795"/>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1" name="Straight Connector 10240">
              <a:extLst>
                <a:ext uri="{FF2B5EF4-FFF2-40B4-BE49-F238E27FC236}">
                  <a16:creationId xmlns:a16="http://schemas.microsoft.com/office/drawing/2014/main" id="{B0BA2D06-FBC8-C978-C145-319118A21BEF}"/>
                </a:ext>
              </a:extLst>
            </p:cNvPr>
            <p:cNvCxnSpPr>
              <a:cxnSpLocks/>
            </p:cNvCxnSpPr>
            <p:nvPr/>
          </p:nvCxnSpPr>
          <p:spPr>
            <a:xfrm>
              <a:off x="1192771" y="3060395"/>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2" name="Straight Connector 10241">
              <a:extLst>
                <a:ext uri="{FF2B5EF4-FFF2-40B4-BE49-F238E27FC236}">
                  <a16:creationId xmlns:a16="http://schemas.microsoft.com/office/drawing/2014/main" id="{9BA5CEF0-0F9B-A702-CC9F-CBF921BDFAEB}"/>
                </a:ext>
              </a:extLst>
            </p:cNvPr>
            <p:cNvCxnSpPr>
              <a:cxnSpLocks/>
            </p:cNvCxnSpPr>
            <p:nvPr/>
          </p:nvCxnSpPr>
          <p:spPr>
            <a:xfrm>
              <a:off x="1192771" y="3543300"/>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4" name="Straight Connector 10243">
              <a:extLst>
                <a:ext uri="{FF2B5EF4-FFF2-40B4-BE49-F238E27FC236}">
                  <a16:creationId xmlns:a16="http://schemas.microsoft.com/office/drawing/2014/main" id="{3BF3D7B4-3FB1-9FBD-C369-CE9FC28C2DE6}"/>
                </a:ext>
              </a:extLst>
            </p:cNvPr>
            <p:cNvCxnSpPr>
              <a:cxnSpLocks/>
            </p:cNvCxnSpPr>
            <p:nvPr/>
          </p:nvCxnSpPr>
          <p:spPr>
            <a:xfrm>
              <a:off x="1192771" y="4025900"/>
              <a:ext cx="7688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71" name="Group 10270">
            <a:extLst>
              <a:ext uri="{FF2B5EF4-FFF2-40B4-BE49-F238E27FC236}">
                <a16:creationId xmlns:a16="http://schemas.microsoft.com/office/drawing/2014/main" id="{EF161D5B-7C62-AAF9-6F76-963EE5E0BCFB}"/>
              </a:ext>
            </a:extLst>
          </p:cNvPr>
          <p:cNvGrpSpPr/>
          <p:nvPr/>
        </p:nvGrpSpPr>
        <p:grpSpPr>
          <a:xfrm>
            <a:off x="1517650" y="3954780"/>
            <a:ext cx="5835650" cy="69850"/>
            <a:chOff x="1390650" y="4025900"/>
            <a:chExt cx="5835650" cy="69850"/>
          </a:xfrm>
        </p:grpSpPr>
        <p:cxnSp>
          <p:nvCxnSpPr>
            <p:cNvPr id="10247" name="Straight Connector 10246">
              <a:extLst>
                <a:ext uri="{FF2B5EF4-FFF2-40B4-BE49-F238E27FC236}">
                  <a16:creationId xmlns:a16="http://schemas.microsoft.com/office/drawing/2014/main" id="{1AE647AD-A0B5-A269-71D8-01C2604993D2}"/>
                </a:ext>
              </a:extLst>
            </p:cNvPr>
            <p:cNvCxnSpPr>
              <a:cxnSpLocks/>
            </p:cNvCxnSpPr>
            <p:nvPr/>
          </p:nvCxnSpPr>
          <p:spPr>
            <a:xfrm rot="5400000">
              <a:off x="282257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8" name="Straight Connector 10247">
              <a:extLst>
                <a:ext uri="{FF2B5EF4-FFF2-40B4-BE49-F238E27FC236}">
                  <a16:creationId xmlns:a16="http://schemas.microsoft.com/office/drawing/2014/main" id="{23737B60-490D-52FA-BEEB-09A51EEF61C5}"/>
                </a:ext>
              </a:extLst>
            </p:cNvPr>
            <p:cNvCxnSpPr>
              <a:cxnSpLocks/>
            </p:cNvCxnSpPr>
            <p:nvPr/>
          </p:nvCxnSpPr>
          <p:spPr>
            <a:xfrm rot="5400000">
              <a:off x="2529242"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9" name="Straight Connector 10248">
              <a:extLst>
                <a:ext uri="{FF2B5EF4-FFF2-40B4-BE49-F238E27FC236}">
                  <a16:creationId xmlns:a16="http://schemas.microsoft.com/office/drawing/2014/main" id="{0C9CFD99-E3F7-EDD0-C948-5231BB00169E}"/>
                </a:ext>
              </a:extLst>
            </p:cNvPr>
            <p:cNvCxnSpPr>
              <a:cxnSpLocks/>
            </p:cNvCxnSpPr>
            <p:nvPr/>
          </p:nvCxnSpPr>
          <p:spPr>
            <a:xfrm rot="5400000">
              <a:off x="2235909"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0" name="Straight Connector 10249">
              <a:extLst>
                <a:ext uri="{FF2B5EF4-FFF2-40B4-BE49-F238E27FC236}">
                  <a16:creationId xmlns:a16="http://schemas.microsoft.com/office/drawing/2014/main" id="{0C869735-CD1E-D438-0EDC-B37EB2F0D90C}"/>
                </a:ext>
              </a:extLst>
            </p:cNvPr>
            <p:cNvCxnSpPr>
              <a:cxnSpLocks/>
            </p:cNvCxnSpPr>
            <p:nvPr/>
          </p:nvCxnSpPr>
          <p:spPr>
            <a:xfrm rot="5400000">
              <a:off x="1942576"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1" name="Straight Connector 10250">
              <a:extLst>
                <a:ext uri="{FF2B5EF4-FFF2-40B4-BE49-F238E27FC236}">
                  <a16:creationId xmlns:a16="http://schemas.microsoft.com/office/drawing/2014/main" id="{B791726B-20F4-6490-5FF4-C0F1BE2EAEAC}"/>
                </a:ext>
              </a:extLst>
            </p:cNvPr>
            <p:cNvCxnSpPr>
              <a:cxnSpLocks/>
            </p:cNvCxnSpPr>
            <p:nvPr/>
          </p:nvCxnSpPr>
          <p:spPr>
            <a:xfrm rot="5400000">
              <a:off x="1649058"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2" name="Straight Connector 10251">
              <a:extLst>
                <a:ext uri="{FF2B5EF4-FFF2-40B4-BE49-F238E27FC236}">
                  <a16:creationId xmlns:a16="http://schemas.microsoft.com/office/drawing/2014/main" id="{BBEE1828-F00C-614A-91FC-2DD0A5E2036B}"/>
                </a:ext>
              </a:extLst>
            </p:cNvPr>
            <p:cNvCxnSpPr>
              <a:cxnSpLocks/>
            </p:cNvCxnSpPr>
            <p:nvPr/>
          </p:nvCxnSpPr>
          <p:spPr>
            <a:xfrm rot="5400000">
              <a:off x="135572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4" name="Straight Connector 10253">
              <a:extLst>
                <a:ext uri="{FF2B5EF4-FFF2-40B4-BE49-F238E27FC236}">
                  <a16:creationId xmlns:a16="http://schemas.microsoft.com/office/drawing/2014/main" id="{BE315675-215F-55C1-7A49-2E99B2790C27}"/>
                </a:ext>
              </a:extLst>
            </p:cNvPr>
            <p:cNvCxnSpPr>
              <a:cxnSpLocks/>
            </p:cNvCxnSpPr>
            <p:nvPr/>
          </p:nvCxnSpPr>
          <p:spPr>
            <a:xfrm rot="5400000">
              <a:off x="457517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5" name="Straight Connector 10254">
              <a:extLst>
                <a:ext uri="{FF2B5EF4-FFF2-40B4-BE49-F238E27FC236}">
                  <a16:creationId xmlns:a16="http://schemas.microsoft.com/office/drawing/2014/main" id="{05D88829-585C-0218-B435-A67CAF577F37}"/>
                </a:ext>
              </a:extLst>
            </p:cNvPr>
            <p:cNvCxnSpPr>
              <a:cxnSpLocks/>
            </p:cNvCxnSpPr>
            <p:nvPr/>
          </p:nvCxnSpPr>
          <p:spPr>
            <a:xfrm rot="5400000">
              <a:off x="4281842"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6" name="Straight Connector 10255">
              <a:extLst>
                <a:ext uri="{FF2B5EF4-FFF2-40B4-BE49-F238E27FC236}">
                  <a16:creationId xmlns:a16="http://schemas.microsoft.com/office/drawing/2014/main" id="{3BACFA81-F77D-AF62-2F3B-6ADC26D0B4F7}"/>
                </a:ext>
              </a:extLst>
            </p:cNvPr>
            <p:cNvCxnSpPr>
              <a:cxnSpLocks/>
            </p:cNvCxnSpPr>
            <p:nvPr/>
          </p:nvCxnSpPr>
          <p:spPr>
            <a:xfrm rot="5400000">
              <a:off x="3988509"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7" name="Straight Connector 10256">
              <a:extLst>
                <a:ext uri="{FF2B5EF4-FFF2-40B4-BE49-F238E27FC236}">
                  <a16:creationId xmlns:a16="http://schemas.microsoft.com/office/drawing/2014/main" id="{F97BDF91-3F2E-FB3A-F340-8CD03E2ACE64}"/>
                </a:ext>
              </a:extLst>
            </p:cNvPr>
            <p:cNvCxnSpPr>
              <a:cxnSpLocks/>
            </p:cNvCxnSpPr>
            <p:nvPr/>
          </p:nvCxnSpPr>
          <p:spPr>
            <a:xfrm rot="5400000">
              <a:off x="3695176"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8" name="Straight Connector 10257">
              <a:extLst>
                <a:ext uri="{FF2B5EF4-FFF2-40B4-BE49-F238E27FC236}">
                  <a16:creationId xmlns:a16="http://schemas.microsoft.com/office/drawing/2014/main" id="{BCA7863A-58B5-7685-9965-650FB4D3B810}"/>
                </a:ext>
              </a:extLst>
            </p:cNvPr>
            <p:cNvCxnSpPr>
              <a:cxnSpLocks/>
            </p:cNvCxnSpPr>
            <p:nvPr/>
          </p:nvCxnSpPr>
          <p:spPr>
            <a:xfrm rot="5400000">
              <a:off x="3401658"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9" name="Straight Connector 10258">
              <a:extLst>
                <a:ext uri="{FF2B5EF4-FFF2-40B4-BE49-F238E27FC236}">
                  <a16:creationId xmlns:a16="http://schemas.microsoft.com/office/drawing/2014/main" id="{1A14E70D-0A0E-E50B-04B8-8C8E4DCDDF3C}"/>
                </a:ext>
              </a:extLst>
            </p:cNvPr>
            <p:cNvCxnSpPr>
              <a:cxnSpLocks/>
            </p:cNvCxnSpPr>
            <p:nvPr/>
          </p:nvCxnSpPr>
          <p:spPr>
            <a:xfrm rot="5400000">
              <a:off x="310832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1" name="Straight Connector 10260">
              <a:extLst>
                <a:ext uri="{FF2B5EF4-FFF2-40B4-BE49-F238E27FC236}">
                  <a16:creationId xmlns:a16="http://schemas.microsoft.com/office/drawing/2014/main" id="{F2FA3248-E1ED-52C9-DF54-07E79BBA59A1}"/>
                </a:ext>
              </a:extLst>
            </p:cNvPr>
            <p:cNvCxnSpPr>
              <a:cxnSpLocks/>
            </p:cNvCxnSpPr>
            <p:nvPr/>
          </p:nvCxnSpPr>
          <p:spPr>
            <a:xfrm rot="5400000">
              <a:off x="632142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2" name="Straight Connector 10261">
              <a:extLst>
                <a:ext uri="{FF2B5EF4-FFF2-40B4-BE49-F238E27FC236}">
                  <a16:creationId xmlns:a16="http://schemas.microsoft.com/office/drawing/2014/main" id="{AEB2DB8C-7490-93D9-502E-A776251E0188}"/>
                </a:ext>
              </a:extLst>
            </p:cNvPr>
            <p:cNvCxnSpPr>
              <a:cxnSpLocks/>
            </p:cNvCxnSpPr>
            <p:nvPr/>
          </p:nvCxnSpPr>
          <p:spPr>
            <a:xfrm rot="5400000">
              <a:off x="6028092"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3" name="Straight Connector 10262">
              <a:extLst>
                <a:ext uri="{FF2B5EF4-FFF2-40B4-BE49-F238E27FC236}">
                  <a16:creationId xmlns:a16="http://schemas.microsoft.com/office/drawing/2014/main" id="{6B73ECD8-F00E-B3E3-F4CA-E247066A7960}"/>
                </a:ext>
              </a:extLst>
            </p:cNvPr>
            <p:cNvCxnSpPr>
              <a:cxnSpLocks/>
            </p:cNvCxnSpPr>
            <p:nvPr/>
          </p:nvCxnSpPr>
          <p:spPr>
            <a:xfrm rot="5400000">
              <a:off x="5734759"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4" name="Straight Connector 10263">
              <a:extLst>
                <a:ext uri="{FF2B5EF4-FFF2-40B4-BE49-F238E27FC236}">
                  <a16:creationId xmlns:a16="http://schemas.microsoft.com/office/drawing/2014/main" id="{D8EC3AD2-7300-6145-34D1-7DD5F916A5A8}"/>
                </a:ext>
              </a:extLst>
            </p:cNvPr>
            <p:cNvCxnSpPr>
              <a:cxnSpLocks/>
            </p:cNvCxnSpPr>
            <p:nvPr/>
          </p:nvCxnSpPr>
          <p:spPr>
            <a:xfrm rot="5400000">
              <a:off x="5441426"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5" name="Straight Connector 10264">
              <a:extLst>
                <a:ext uri="{FF2B5EF4-FFF2-40B4-BE49-F238E27FC236}">
                  <a16:creationId xmlns:a16="http://schemas.microsoft.com/office/drawing/2014/main" id="{E0431DB0-9920-385B-8EBC-6C551E98C631}"/>
                </a:ext>
              </a:extLst>
            </p:cNvPr>
            <p:cNvCxnSpPr>
              <a:cxnSpLocks/>
            </p:cNvCxnSpPr>
            <p:nvPr/>
          </p:nvCxnSpPr>
          <p:spPr>
            <a:xfrm rot="5400000">
              <a:off x="5147908"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6" name="Straight Connector 10265">
              <a:extLst>
                <a:ext uri="{FF2B5EF4-FFF2-40B4-BE49-F238E27FC236}">
                  <a16:creationId xmlns:a16="http://schemas.microsoft.com/office/drawing/2014/main" id="{D9655663-5121-2496-10DC-07B13EADE3AB}"/>
                </a:ext>
              </a:extLst>
            </p:cNvPr>
            <p:cNvCxnSpPr>
              <a:cxnSpLocks/>
            </p:cNvCxnSpPr>
            <p:nvPr/>
          </p:nvCxnSpPr>
          <p:spPr>
            <a:xfrm rot="5400000">
              <a:off x="485457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7" name="Straight Connector 10266">
              <a:extLst>
                <a:ext uri="{FF2B5EF4-FFF2-40B4-BE49-F238E27FC236}">
                  <a16:creationId xmlns:a16="http://schemas.microsoft.com/office/drawing/2014/main" id="{F03B660B-CE62-BFF7-B1C0-CDB16480F122}"/>
                </a:ext>
              </a:extLst>
            </p:cNvPr>
            <p:cNvCxnSpPr>
              <a:cxnSpLocks/>
            </p:cNvCxnSpPr>
            <p:nvPr/>
          </p:nvCxnSpPr>
          <p:spPr>
            <a:xfrm rot="5400000">
              <a:off x="7191375"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8" name="Straight Connector 10267">
              <a:extLst>
                <a:ext uri="{FF2B5EF4-FFF2-40B4-BE49-F238E27FC236}">
                  <a16:creationId xmlns:a16="http://schemas.microsoft.com/office/drawing/2014/main" id="{99D16221-2DA2-C56F-EBC9-6F18A0B2E0AD}"/>
                </a:ext>
              </a:extLst>
            </p:cNvPr>
            <p:cNvCxnSpPr>
              <a:cxnSpLocks/>
            </p:cNvCxnSpPr>
            <p:nvPr/>
          </p:nvCxnSpPr>
          <p:spPr>
            <a:xfrm rot="5400000">
              <a:off x="6898042"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9" name="Straight Connector 10268">
              <a:extLst>
                <a:ext uri="{FF2B5EF4-FFF2-40B4-BE49-F238E27FC236}">
                  <a16:creationId xmlns:a16="http://schemas.microsoft.com/office/drawing/2014/main" id="{E25C47E4-0BB3-45DB-55DD-FA2E306168B8}"/>
                </a:ext>
              </a:extLst>
            </p:cNvPr>
            <p:cNvCxnSpPr>
              <a:cxnSpLocks/>
            </p:cNvCxnSpPr>
            <p:nvPr/>
          </p:nvCxnSpPr>
          <p:spPr>
            <a:xfrm rot="5400000">
              <a:off x="6604709" y="4060825"/>
              <a:ext cx="698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272" name="TextBox 10271">
            <a:extLst>
              <a:ext uri="{FF2B5EF4-FFF2-40B4-BE49-F238E27FC236}">
                <a16:creationId xmlns:a16="http://schemas.microsoft.com/office/drawing/2014/main" id="{9B39599A-2C44-5F73-9ABA-B21D165F4931}"/>
              </a:ext>
            </a:extLst>
          </p:cNvPr>
          <p:cNvSpPr txBox="1"/>
          <p:nvPr/>
        </p:nvSpPr>
        <p:spPr>
          <a:xfrm>
            <a:off x="2034032" y="3357880"/>
            <a:ext cx="358140" cy="228600"/>
          </a:xfrm>
          <a:prstGeom prst="rect">
            <a:avLst/>
          </a:prstGeom>
        </p:spPr>
        <p:txBody>
          <a:bodyPr vert="horz" wrap="none" lIns="0" tIns="0" rIns="0" bIns="0" rtlCol="0">
            <a:noAutofit/>
          </a:bodyPr>
          <a:lstStyle/>
          <a:p>
            <a:r>
              <a:rPr lang="en-US" sz="1400" dirty="0"/>
              <a:t>Pirtobrutinib</a:t>
            </a:r>
            <a:endParaRPr lang="en-US" sz="1400"/>
          </a:p>
          <a:p>
            <a:r>
              <a:rPr lang="en-US" sz="1400" dirty="0"/>
              <a:t>BendaR</a:t>
            </a:r>
            <a:endParaRPr lang="en-US" sz="1400"/>
          </a:p>
        </p:txBody>
      </p:sp>
      <p:cxnSp>
        <p:nvCxnSpPr>
          <p:cNvPr id="10274" name="Straight Connector 10273">
            <a:extLst>
              <a:ext uri="{FF2B5EF4-FFF2-40B4-BE49-F238E27FC236}">
                <a16:creationId xmlns:a16="http://schemas.microsoft.com/office/drawing/2014/main" id="{CB423042-1AFD-2981-712B-85EC80F553D7}"/>
              </a:ext>
            </a:extLst>
          </p:cNvPr>
          <p:cNvCxnSpPr>
            <a:cxnSpLocks/>
          </p:cNvCxnSpPr>
          <p:nvPr/>
        </p:nvCxnSpPr>
        <p:spPr>
          <a:xfrm>
            <a:off x="1671320" y="3465830"/>
            <a:ext cx="30988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75" name="Straight Connector 10274">
            <a:extLst>
              <a:ext uri="{FF2B5EF4-FFF2-40B4-BE49-F238E27FC236}">
                <a16:creationId xmlns:a16="http://schemas.microsoft.com/office/drawing/2014/main" id="{64B81B2B-4BE8-2B5D-851F-28061A2CA217}"/>
              </a:ext>
            </a:extLst>
          </p:cNvPr>
          <p:cNvCxnSpPr>
            <a:cxnSpLocks/>
          </p:cNvCxnSpPr>
          <p:nvPr/>
        </p:nvCxnSpPr>
        <p:spPr>
          <a:xfrm>
            <a:off x="1671320" y="3675380"/>
            <a:ext cx="309880" cy="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314" name="Group 10313">
            <a:extLst>
              <a:ext uri="{FF2B5EF4-FFF2-40B4-BE49-F238E27FC236}">
                <a16:creationId xmlns:a16="http://schemas.microsoft.com/office/drawing/2014/main" id="{A47891CB-2CB6-7674-8404-8E95EC3AE5B5}"/>
              </a:ext>
            </a:extLst>
          </p:cNvPr>
          <p:cNvGrpSpPr/>
          <p:nvPr/>
        </p:nvGrpSpPr>
        <p:grpSpPr>
          <a:xfrm>
            <a:off x="2171700" y="1504950"/>
            <a:ext cx="5108575" cy="460375"/>
            <a:chOff x="2044700" y="1576070"/>
            <a:chExt cx="5108575" cy="460375"/>
          </a:xfrm>
        </p:grpSpPr>
        <p:cxnSp>
          <p:nvCxnSpPr>
            <p:cNvPr id="10277" name="Straight Connector 10276">
              <a:extLst>
                <a:ext uri="{FF2B5EF4-FFF2-40B4-BE49-F238E27FC236}">
                  <a16:creationId xmlns:a16="http://schemas.microsoft.com/office/drawing/2014/main" id="{09080302-4D5A-FB41-E6DE-09D98206FF16}"/>
                </a:ext>
              </a:extLst>
            </p:cNvPr>
            <p:cNvCxnSpPr>
              <a:cxnSpLocks/>
            </p:cNvCxnSpPr>
            <p:nvPr/>
          </p:nvCxnSpPr>
          <p:spPr>
            <a:xfrm>
              <a:off x="715327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79" name="Straight Connector 10278">
              <a:extLst>
                <a:ext uri="{FF2B5EF4-FFF2-40B4-BE49-F238E27FC236}">
                  <a16:creationId xmlns:a16="http://schemas.microsoft.com/office/drawing/2014/main" id="{576B4CE3-48E1-0EDB-AEA0-B526D0DC0939}"/>
                </a:ext>
              </a:extLst>
            </p:cNvPr>
            <p:cNvCxnSpPr>
              <a:cxnSpLocks/>
            </p:cNvCxnSpPr>
            <p:nvPr/>
          </p:nvCxnSpPr>
          <p:spPr>
            <a:xfrm>
              <a:off x="706437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0" name="Straight Connector 10279">
              <a:extLst>
                <a:ext uri="{FF2B5EF4-FFF2-40B4-BE49-F238E27FC236}">
                  <a16:creationId xmlns:a16="http://schemas.microsoft.com/office/drawing/2014/main" id="{50F13CA0-10FC-035A-5248-876F2C5E196C}"/>
                </a:ext>
              </a:extLst>
            </p:cNvPr>
            <p:cNvCxnSpPr>
              <a:cxnSpLocks/>
            </p:cNvCxnSpPr>
            <p:nvPr/>
          </p:nvCxnSpPr>
          <p:spPr>
            <a:xfrm>
              <a:off x="702945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1" name="Straight Connector 10280">
              <a:extLst>
                <a:ext uri="{FF2B5EF4-FFF2-40B4-BE49-F238E27FC236}">
                  <a16:creationId xmlns:a16="http://schemas.microsoft.com/office/drawing/2014/main" id="{3E467BF5-C581-819C-BE53-9066021E8EE1}"/>
                </a:ext>
              </a:extLst>
            </p:cNvPr>
            <p:cNvCxnSpPr>
              <a:cxnSpLocks/>
            </p:cNvCxnSpPr>
            <p:nvPr/>
          </p:nvCxnSpPr>
          <p:spPr>
            <a:xfrm>
              <a:off x="666432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2" name="Straight Connector 10281">
              <a:extLst>
                <a:ext uri="{FF2B5EF4-FFF2-40B4-BE49-F238E27FC236}">
                  <a16:creationId xmlns:a16="http://schemas.microsoft.com/office/drawing/2014/main" id="{57932E2B-411F-8F39-8D56-6532E2459B99}"/>
                </a:ext>
              </a:extLst>
            </p:cNvPr>
            <p:cNvCxnSpPr>
              <a:cxnSpLocks/>
            </p:cNvCxnSpPr>
            <p:nvPr/>
          </p:nvCxnSpPr>
          <p:spPr>
            <a:xfrm>
              <a:off x="661035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3" name="Straight Connector 10282">
              <a:extLst>
                <a:ext uri="{FF2B5EF4-FFF2-40B4-BE49-F238E27FC236}">
                  <a16:creationId xmlns:a16="http://schemas.microsoft.com/office/drawing/2014/main" id="{388E79E9-E448-6E74-B617-96F785699257}"/>
                </a:ext>
              </a:extLst>
            </p:cNvPr>
            <p:cNvCxnSpPr>
              <a:cxnSpLocks/>
            </p:cNvCxnSpPr>
            <p:nvPr/>
          </p:nvCxnSpPr>
          <p:spPr>
            <a:xfrm>
              <a:off x="653415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4" name="Straight Connector 10283">
              <a:extLst>
                <a:ext uri="{FF2B5EF4-FFF2-40B4-BE49-F238E27FC236}">
                  <a16:creationId xmlns:a16="http://schemas.microsoft.com/office/drawing/2014/main" id="{41DFE0C4-E5CF-C9B9-FA96-FDA8F42760E8}"/>
                </a:ext>
              </a:extLst>
            </p:cNvPr>
            <p:cNvCxnSpPr>
              <a:cxnSpLocks/>
            </p:cNvCxnSpPr>
            <p:nvPr/>
          </p:nvCxnSpPr>
          <p:spPr>
            <a:xfrm>
              <a:off x="648970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5" name="Straight Connector 10284">
              <a:extLst>
                <a:ext uri="{FF2B5EF4-FFF2-40B4-BE49-F238E27FC236}">
                  <a16:creationId xmlns:a16="http://schemas.microsoft.com/office/drawing/2014/main" id="{7427B117-AD78-03C6-E596-36DB171643A5}"/>
                </a:ext>
              </a:extLst>
            </p:cNvPr>
            <p:cNvCxnSpPr>
              <a:cxnSpLocks/>
            </p:cNvCxnSpPr>
            <p:nvPr/>
          </p:nvCxnSpPr>
          <p:spPr>
            <a:xfrm>
              <a:off x="646112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6" name="Straight Connector 10285">
              <a:extLst>
                <a:ext uri="{FF2B5EF4-FFF2-40B4-BE49-F238E27FC236}">
                  <a16:creationId xmlns:a16="http://schemas.microsoft.com/office/drawing/2014/main" id="{7C91F1D1-9BBB-81C7-A4C1-F86B1559BB43}"/>
                </a:ext>
              </a:extLst>
            </p:cNvPr>
            <p:cNvCxnSpPr>
              <a:cxnSpLocks/>
            </p:cNvCxnSpPr>
            <p:nvPr/>
          </p:nvCxnSpPr>
          <p:spPr>
            <a:xfrm>
              <a:off x="638175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7" name="Straight Connector 10286">
              <a:extLst>
                <a:ext uri="{FF2B5EF4-FFF2-40B4-BE49-F238E27FC236}">
                  <a16:creationId xmlns:a16="http://schemas.microsoft.com/office/drawing/2014/main" id="{FFBA11EF-4F6A-4AF9-1FF6-0F5938111A62}"/>
                </a:ext>
              </a:extLst>
            </p:cNvPr>
            <p:cNvCxnSpPr>
              <a:cxnSpLocks/>
            </p:cNvCxnSpPr>
            <p:nvPr/>
          </p:nvCxnSpPr>
          <p:spPr>
            <a:xfrm>
              <a:off x="632142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8" name="Straight Connector 10287">
              <a:extLst>
                <a:ext uri="{FF2B5EF4-FFF2-40B4-BE49-F238E27FC236}">
                  <a16:creationId xmlns:a16="http://schemas.microsoft.com/office/drawing/2014/main" id="{3D71BD7F-A3E1-C288-2DCD-4EBA426678E4}"/>
                </a:ext>
              </a:extLst>
            </p:cNvPr>
            <p:cNvCxnSpPr>
              <a:cxnSpLocks/>
            </p:cNvCxnSpPr>
            <p:nvPr/>
          </p:nvCxnSpPr>
          <p:spPr>
            <a:xfrm>
              <a:off x="6283325"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89" name="Straight Connector 10288">
              <a:extLst>
                <a:ext uri="{FF2B5EF4-FFF2-40B4-BE49-F238E27FC236}">
                  <a16:creationId xmlns:a16="http://schemas.microsoft.com/office/drawing/2014/main" id="{377046FD-6CCA-9C51-EDD6-E24F84490D03}"/>
                </a:ext>
              </a:extLst>
            </p:cNvPr>
            <p:cNvCxnSpPr>
              <a:cxnSpLocks/>
            </p:cNvCxnSpPr>
            <p:nvPr/>
          </p:nvCxnSpPr>
          <p:spPr>
            <a:xfrm>
              <a:off x="6261100" y="192087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0" name="Straight Connector 10289">
              <a:extLst>
                <a:ext uri="{FF2B5EF4-FFF2-40B4-BE49-F238E27FC236}">
                  <a16:creationId xmlns:a16="http://schemas.microsoft.com/office/drawing/2014/main" id="{166A8903-DD9D-4DCB-5FCF-19EDC2C2A9C6}"/>
                </a:ext>
              </a:extLst>
            </p:cNvPr>
            <p:cNvCxnSpPr>
              <a:cxnSpLocks/>
            </p:cNvCxnSpPr>
            <p:nvPr/>
          </p:nvCxnSpPr>
          <p:spPr>
            <a:xfrm>
              <a:off x="62293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1" name="Straight Connector 10290">
              <a:extLst>
                <a:ext uri="{FF2B5EF4-FFF2-40B4-BE49-F238E27FC236}">
                  <a16:creationId xmlns:a16="http://schemas.microsoft.com/office/drawing/2014/main" id="{ED102D0E-641F-1FB9-434F-F1DDCB9E9DEA}"/>
                </a:ext>
              </a:extLst>
            </p:cNvPr>
            <p:cNvCxnSpPr>
              <a:cxnSpLocks/>
            </p:cNvCxnSpPr>
            <p:nvPr/>
          </p:nvCxnSpPr>
          <p:spPr>
            <a:xfrm>
              <a:off x="6213475"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2" name="Straight Connector 10291">
              <a:extLst>
                <a:ext uri="{FF2B5EF4-FFF2-40B4-BE49-F238E27FC236}">
                  <a16:creationId xmlns:a16="http://schemas.microsoft.com/office/drawing/2014/main" id="{AD545EB8-0A30-74AD-A35E-0BCE307FFF8E}"/>
                </a:ext>
              </a:extLst>
            </p:cNvPr>
            <p:cNvCxnSpPr>
              <a:cxnSpLocks/>
            </p:cNvCxnSpPr>
            <p:nvPr/>
          </p:nvCxnSpPr>
          <p:spPr>
            <a:xfrm>
              <a:off x="6162675"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3" name="Straight Connector 10292">
              <a:extLst>
                <a:ext uri="{FF2B5EF4-FFF2-40B4-BE49-F238E27FC236}">
                  <a16:creationId xmlns:a16="http://schemas.microsoft.com/office/drawing/2014/main" id="{D0AA7060-A077-CB71-C280-F1A8F3EF67A5}"/>
                </a:ext>
              </a:extLst>
            </p:cNvPr>
            <p:cNvCxnSpPr>
              <a:cxnSpLocks/>
            </p:cNvCxnSpPr>
            <p:nvPr/>
          </p:nvCxnSpPr>
          <p:spPr>
            <a:xfrm>
              <a:off x="61023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4" name="Straight Connector 10293">
              <a:extLst>
                <a:ext uri="{FF2B5EF4-FFF2-40B4-BE49-F238E27FC236}">
                  <a16:creationId xmlns:a16="http://schemas.microsoft.com/office/drawing/2014/main" id="{7699A14A-EA1B-88A9-39DA-5336055D04F8}"/>
                </a:ext>
              </a:extLst>
            </p:cNvPr>
            <p:cNvCxnSpPr>
              <a:cxnSpLocks/>
            </p:cNvCxnSpPr>
            <p:nvPr/>
          </p:nvCxnSpPr>
          <p:spPr>
            <a:xfrm>
              <a:off x="60261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5" name="Straight Connector 10294">
              <a:extLst>
                <a:ext uri="{FF2B5EF4-FFF2-40B4-BE49-F238E27FC236}">
                  <a16:creationId xmlns:a16="http://schemas.microsoft.com/office/drawing/2014/main" id="{99356F7E-65C7-CE38-C0AE-108A84A90FC8}"/>
                </a:ext>
              </a:extLst>
            </p:cNvPr>
            <p:cNvCxnSpPr>
              <a:cxnSpLocks/>
            </p:cNvCxnSpPr>
            <p:nvPr/>
          </p:nvCxnSpPr>
          <p:spPr>
            <a:xfrm>
              <a:off x="5749925"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6" name="Straight Connector 10295">
              <a:extLst>
                <a:ext uri="{FF2B5EF4-FFF2-40B4-BE49-F238E27FC236}">
                  <a16:creationId xmlns:a16="http://schemas.microsoft.com/office/drawing/2014/main" id="{08A3DA8E-FD16-A4B7-30FC-5E9C4DA4A455}"/>
                </a:ext>
              </a:extLst>
            </p:cNvPr>
            <p:cNvCxnSpPr>
              <a:cxnSpLocks/>
            </p:cNvCxnSpPr>
            <p:nvPr/>
          </p:nvCxnSpPr>
          <p:spPr>
            <a:xfrm>
              <a:off x="56324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7" name="Straight Connector 10296">
              <a:extLst>
                <a:ext uri="{FF2B5EF4-FFF2-40B4-BE49-F238E27FC236}">
                  <a16:creationId xmlns:a16="http://schemas.microsoft.com/office/drawing/2014/main" id="{5334F674-E642-1607-ACCE-67D6E483A2EB}"/>
                </a:ext>
              </a:extLst>
            </p:cNvPr>
            <p:cNvCxnSpPr>
              <a:cxnSpLocks/>
            </p:cNvCxnSpPr>
            <p:nvPr/>
          </p:nvCxnSpPr>
          <p:spPr>
            <a:xfrm>
              <a:off x="55943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8" name="Straight Connector 10297">
              <a:extLst>
                <a:ext uri="{FF2B5EF4-FFF2-40B4-BE49-F238E27FC236}">
                  <a16:creationId xmlns:a16="http://schemas.microsoft.com/office/drawing/2014/main" id="{CF44EA09-62AA-110E-38F8-E155BB831D7A}"/>
                </a:ext>
              </a:extLst>
            </p:cNvPr>
            <p:cNvCxnSpPr>
              <a:cxnSpLocks/>
            </p:cNvCxnSpPr>
            <p:nvPr/>
          </p:nvCxnSpPr>
          <p:spPr>
            <a:xfrm>
              <a:off x="5553075"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9" name="Straight Connector 10298">
              <a:extLst>
                <a:ext uri="{FF2B5EF4-FFF2-40B4-BE49-F238E27FC236}">
                  <a16:creationId xmlns:a16="http://schemas.microsoft.com/office/drawing/2014/main" id="{66C85FCB-5420-56C4-55AE-353F97706669}"/>
                </a:ext>
              </a:extLst>
            </p:cNvPr>
            <p:cNvCxnSpPr>
              <a:cxnSpLocks/>
            </p:cNvCxnSpPr>
            <p:nvPr/>
          </p:nvCxnSpPr>
          <p:spPr>
            <a:xfrm>
              <a:off x="5483225"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0" name="Straight Connector 10299">
              <a:extLst>
                <a:ext uri="{FF2B5EF4-FFF2-40B4-BE49-F238E27FC236}">
                  <a16:creationId xmlns:a16="http://schemas.microsoft.com/office/drawing/2014/main" id="{2E048E37-D3B8-B903-48F8-392350EEB5A7}"/>
                </a:ext>
              </a:extLst>
            </p:cNvPr>
            <p:cNvCxnSpPr>
              <a:cxnSpLocks/>
            </p:cNvCxnSpPr>
            <p:nvPr/>
          </p:nvCxnSpPr>
          <p:spPr>
            <a:xfrm>
              <a:off x="5467350" y="173355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1" name="Straight Connector 10300">
              <a:extLst>
                <a:ext uri="{FF2B5EF4-FFF2-40B4-BE49-F238E27FC236}">
                  <a16:creationId xmlns:a16="http://schemas.microsoft.com/office/drawing/2014/main" id="{27E1EBB5-2757-B3D7-24DA-F1947AFD2054}"/>
                </a:ext>
              </a:extLst>
            </p:cNvPr>
            <p:cNvCxnSpPr>
              <a:cxnSpLocks/>
            </p:cNvCxnSpPr>
            <p:nvPr/>
          </p:nvCxnSpPr>
          <p:spPr>
            <a:xfrm>
              <a:off x="5454650" y="16916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2" name="Straight Connector 10301">
              <a:extLst>
                <a:ext uri="{FF2B5EF4-FFF2-40B4-BE49-F238E27FC236}">
                  <a16:creationId xmlns:a16="http://schemas.microsoft.com/office/drawing/2014/main" id="{334E0AC2-4A05-246F-F909-D03B3768EE50}"/>
                </a:ext>
              </a:extLst>
            </p:cNvPr>
            <p:cNvCxnSpPr>
              <a:cxnSpLocks/>
            </p:cNvCxnSpPr>
            <p:nvPr/>
          </p:nvCxnSpPr>
          <p:spPr>
            <a:xfrm>
              <a:off x="5438775" y="16916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3" name="Straight Connector 10302">
              <a:extLst>
                <a:ext uri="{FF2B5EF4-FFF2-40B4-BE49-F238E27FC236}">
                  <a16:creationId xmlns:a16="http://schemas.microsoft.com/office/drawing/2014/main" id="{A2EA6F26-B440-9A77-929E-D1428F5F6FE5}"/>
                </a:ext>
              </a:extLst>
            </p:cNvPr>
            <p:cNvCxnSpPr>
              <a:cxnSpLocks/>
            </p:cNvCxnSpPr>
            <p:nvPr/>
          </p:nvCxnSpPr>
          <p:spPr>
            <a:xfrm>
              <a:off x="5416550" y="16916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4" name="Straight Connector 10303">
              <a:extLst>
                <a:ext uri="{FF2B5EF4-FFF2-40B4-BE49-F238E27FC236}">
                  <a16:creationId xmlns:a16="http://schemas.microsoft.com/office/drawing/2014/main" id="{614146C9-67CB-B05F-1888-76BF7999DE06}"/>
                </a:ext>
              </a:extLst>
            </p:cNvPr>
            <p:cNvCxnSpPr>
              <a:cxnSpLocks/>
            </p:cNvCxnSpPr>
            <p:nvPr/>
          </p:nvCxnSpPr>
          <p:spPr>
            <a:xfrm>
              <a:off x="5403850" y="16916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5" name="Straight Connector 10304">
              <a:extLst>
                <a:ext uri="{FF2B5EF4-FFF2-40B4-BE49-F238E27FC236}">
                  <a16:creationId xmlns:a16="http://schemas.microsoft.com/office/drawing/2014/main" id="{D2D5F649-6ECD-DE6D-B74B-019C207DFCF7}"/>
                </a:ext>
              </a:extLst>
            </p:cNvPr>
            <p:cNvCxnSpPr>
              <a:cxnSpLocks/>
            </p:cNvCxnSpPr>
            <p:nvPr/>
          </p:nvCxnSpPr>
          <p:spPr>
            <a:xfrm>
              <a:off x="5375275" y="16916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6" name="Straight Connector 10305">
              <a:extLst>
                <a:ext uri="{FF2B5EF4-FFF2-40B4-BE49-F238E27FC236}">
                  <a16:creationId xmlns:a16="http://schemas.microsoft.com/office/drawing/2014/main" id="{F3D51D70-F729-C556-DE6C-427D589F2BEC}"/>
                </a:ext>
              </a:extLst>
            </p:cNvPr>
            <p:cNvCxnSpPr>
              <a:cxnSpLocks/>
            </p:cNvCxnSpPr>
            <p:nvPr/>
          </p:nvCxnSpPr>
          <p:spPr>
            <a:xfrm>
              <a:off x="4673600" y="167576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7" name="Straight Connector 10306">
              <a:extLst>
                <a:ext uri="{FF2B5EF4-FFF2-40B4-BE49-F238E27FC236}">
                  <a16:creationId xmlns:a16="http://schemas.microsoft.com/office/drawing/2014/main" id="{F5BC2FA4-1BDB-B856-B179-FDBAEFB5B2C9}"/>
                </a:ext>
              </a:extLst>
            </p:cNvPr>
            <p:cNvCxnSpPr>
              <a:cxnSpLocks/>
            </p:cNvCxnSpPr>
            <p:nvPr/>
          </p:nvCxnSpPr>
          <p:spPr>
            <a:xfrm>
              <a:off x="4657725" y="167576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8" name="Straight Connector 10307">
              <a:extLst>
                <a:ext uri="{FF2B5EF4-FFF2-40B4-BE49-F238E27FC236}">
                  <a16:creationId xmlns:a16="http://schemas.microsoft.com/office/drawing/2014/main" id="{0C30320C-6C6F-7D6F-FDCD-3108A5FB6756}"/>
                </a:ext>
              </a:extLst>
            </p:cNvPr>
            <p:cNvCxnSpPr>
              <a:cxnSpLocks/>
            </p:cNvCxnSpPr>
            <p:nvPr/>
          </p:nvCxnSpPr>
          <p:spPr>
            <a:xfrm>
              <a:off x="4622800" y="167576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9" name="Straight Connector 10308">
              <a:extLst>
                <a:ext uri="{FF2B5EF4-FFF2-40B4-BE49-F238E27FC236}">
                  <a16:creationId xmlns:a16="http://schemas.microsoft.com/office/drawing/2014/main" id="{A0E52C41-E1F0-7933-BFA1-9527CCD58ED1}"/>
                </a:ext>
              </a:extLst>
            </p:cNvPr>
            <p:cNvCxnSpPr>
              <a:cxnSpLocks/>
            </p:cNvCxnSpPr>
            <p:nvPr/>
          </p:nvCxnSpPr>
          <p:spPr>
            <a:xfrm>
              <a:off x="4092575" y="167576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0" name="Straight Connector 10309">
              <a:extLst>
                <a:ext uri="{FF2B5EF4-FFF2-40B4-BE49-F238E27FC236}">
                  <a16:creationId xmlns:a16="http://schemas.microsoft.com/office/drawing/2014/main" id="{D4EE78F1-C29B-072B-839A-DAE1C116FFD9}"/>
                </a:ext>
              </a:extLst>
            </p:cNvPr>
            <p:cNvCxnSpPr>
              <a:cxnSpLocks/>
            </p:cNvCxnSpPr>
            <p:nvPr/>
          </p:nvCxnSpPr>
          <p:spPr>
            <a:xfrm>
              <a:off x="4048125" y="1656715"/>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1" name="Straight Connector 10310">
              <a:extLst>
                <a:ext uri="{FF2B5EF4-FFF2-40B4-BE49-F238E27FC236}">
                  <a16:creationId xmlns:a16="http://schemas.microsoft.com/office/drawing/2014/main" id="{8020BB6F-5506-0488-7234-E54400583835}"/>
                </a:ext>
              </a:extLst>
            </p:cNvPr>
            <p:cNvCxnSpPr>
              <a:cxnSpLocks/>
            </p:cNvCxnSpPr>
            <p:nvPr/>
          </p:nvCxnSpPr>
          <p:spPr>
            <a:xfrm>
              <a:off x="3587750" y="16408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2" name="Straight Connector 10311">
              <a:extLst>
                <a:ext uri="{FF2B5EF4-FFF2-40B4-BE49-F238E27FC236}">
                  <a16:creationId xmlns:a16="http://schemas.microsoft.com/office/drawing/2014/main" id="{7204E25E-82EE-8E76-695F-4F281E9902AA}"/>
                </a:ext>
              </a:extLst>
            </p:cNvPr>
            <p:cNvCxnSpPr>
              <a:cxnSpLocks/>
            </p:cNvCxnSpPr>
            <p:nvPr/>
          </p:nvCxnSpPr>
          <p:spPr>
            <a:xfrm>
              <a:off x="3308350" y="164084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3" name="Straight Connector 10312">
              <a:extLst>
                <a:ext uri="{FF2B5EF4-FFF2-40B4-BE49-F238E27FC236}">
                  <a16:creationId xmlns:a16="http://schemas.microsoft.com/office/drawing/2014/main" id="{D4180233-9E28-A663-341E-423507598717}"/>
                </a:ext>
              </a:extLst>
            </p:cNvPr>
            <p:cNvCxnSpPr>
              <a:cxnSpLocks/>
            </p:cNvCxnSpPr>
            <p:nvPr/>
          </p:nvCxnSpPr>
          <p:spPr>
            <a:xfrm>
              <a:off x="2044700" y="1576070"/>
              <a:ext cx="0" cy="11557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356" name="Group 10355">
            <a:extLst>
              <a:ext uri="{FF2B5EF4-FFF2-40B4-BE49-F238E27FC236}">
                <a16:creationId xmlns:a16="http://schemas.microsoft.com/office/drawing/2014/main" id="{910D6AAB-7CE2-821A-9119-01887C2D035D}"/>
              </a:ext>
            </a:extLst>
          </p:cNvPr>
          <p:cNvGrpSpPr/>
          <p:nvPr/>
        </p:nvGrpSpPr>
        <p:grpSpPr>
          <a:xfrm>
            <a:off x="2012950" y="1530662"/>
            <a:ext cx="5161107" cy="1578386"/>
            <a:chOff x="1885950" y="1601782"/>
            <a:chExt cx="5161107" cy="1578386"/>
          </a:xfrm>
        </p:grpSpPr>
        <p:cxnSp>
          <p:nvCxnSpPr>
            <p:cNvPr id="10322" name="Straight Connector 10321">
              <a:extLst>
                <a:ext uri="{FF2B5EF4-FFF2-40B4-BE49-F238E27FC236}">
                  <a16:creationId xmlns:a16="http://schemas.microsoft.com/office/drawing/2014/main" id="{1DD50D82-09C7-FFCB-A472-A2A7D70CD377}"/>
                </a:ext>
              </a:extLst>
            </p:cNvPr>
            <p:cNvCxnSpPr>
              <a:cxnSpLocks/>
            </p:cNvCxnSpPr>
            <p:nvPr/>
          </p:nvCxnSpPr>
          <p:spPr>
            <a:xfrm>
              <a:off x="5159375" y="224409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3" name="Straight Connector 10322">
              <a:extLst>
                <a:ext uri="{FF2B5EF4-FFF2-40B4-BE49-F238E27FC236}">
                  <a16:creationId xmlns:a16="http://schemas.microsoft.com/office/drawing/2014/main" id="{97E262B5-26BD-FAFE-04CE-38C289731CCF}"/>
                </a:ext>
              </a:extLst>
            </p:cNvPr>
            <p:cNvCxnSpPr>
              <a:cxnSpLocks/>
            </p:cNvCxnSpPr>
            <p:nvPr/>
          </p:nvCxnSpPr>
          <p:spPr>
            <a:xfrm>
              <a:off x="5181600" y="224409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4" name="Straight Connector 10323">
              <a:extLst>
                <a:ext uri="{FF2B5EF4-FFF2-40B4-BE49-F238E27FC236}">
                  <a16:creationId xmlns:a16="http://schemas.microsoft.com/office/drawing/2014/main" id="{554D1C37-6908-8080-85FA-B9B0EB8D399B}"/>
                </a:ext>
              </a:extLst>
            </p:cNvPr>
            <p:cNvCxnSpPr>
              <a:cxnSpLocks/>
            </p:cNvCxnSpPr>
            <p:nvPr/>
          </p:nvCxnSpPr>
          <p:spPr>
            <a:xfrm>
              <a:off x="5337175" y="224409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5" name="Straight Connector 10324">
              <a:extLst>
                <a:ext uri="{FF2B5EF4-FFF2-40B4-BE49-F238E27FC236}">
                  <a16:creationId xmlns:a16="http://schemas.microsoft.com/office/drawing/2014/main" id="{1EFD38AC-7D38-22F2-3F19-C1C747A3100B}"/>
                </a:ext>
              </a:extLst>
            </p:cNvPr>
            <p:cNvCxnSpPr>
              <a:cxnSpLocks/>
            </p:cNvCxnSpPr>
            <p:nvPr/>
          </p:nvCxnSpPr>
          <p:spPr>
            <a:xfrm>
              <a:off x="5387975" y="224409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6" name="Straight Connector 10325">
              <a:extLst>
                <a:ext uri="{FF2B5EF4-FFF2-40B4-BE49-F238E27FC236}">
                  <a16:creationId xmlns:a16="http://schemas.microsoft.com/office/drawing/2014/main" id="{879FDCED-B80E-0439-7FB6-02DE29644454}"/>
                </a:ext>
              </a:extLst>
            </p:cNvPr>
            <p:cNvCxnSpPr>
              <a:cxnSpLocks/>
            </p:cNvCxnSpPr>
            <p:nvPr/>
          </p:nvCxnSpPr>
          <p:spPr>
            <a:xfrm>
              <a:off x="5426075" y="224409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7" name="Straight Connector 10326">
              <a:extLst>
                <a:ext uri="{FF2B5EF4-FFF2-40B4-BE49-F238E27FC236}">
                  <a16:creationId xmlns:a16="http://schemas.microsoft.com/office/drawing/2014/main" id="{3DDC978A-A8A5-0ED4-D7F7-E854BF00EE3C}"/>
                </a:ext>
              </a:extLst>
            </p:cNvPr>
            <p:cNvCxnSpPr>
              <a:cxnSpLocks/>
            </p:cNvCxnSpPr>
            <p:nvPr/>
          </p:nvCxnSpPr>
          <p:spPr>
            <a:xfrm>
              <a:off x="5451475" y="231775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8" name="Straight Connector 10327">
              <a:extLst>
                <a:ext uri="{FF2B5EF4-FFF2-40B4-BE49-F238E27FC236}">
                  <a16:creationId xmlns:a16="http://schemas.microsoft.com/office/drawing/2014/main" id="{A7CFA823-19D7-5538-C3C5-EF9A57F74342}"/>
                </a:ext>
              </a:extLst>
            </p:cNvPr>
            <p:cNvCxnSpPr>
              <a:cxnSpLocks/>
            </p:cNvCxnSpPr>
            <p:nvPr/>
          </p:nvCxnSpPr>
          <p:spPr>
            <a:xfrm>
              <a:off x="5483225" y="231775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29" name="Straight Connector 10328">
              <a:extLst>
                <a:ext uri="{FF2B5EF4-FFF2-40B4-BE49-F238E27FC236}">
                  <a16:creationId xmlns:a16="http://schemas.microsoft.com/office/drawing/2014/main" id="{F567D892-AD36-9839-9AEC-864972794542}"/>
                </a:ext>
              </a:extLst>
            </p:cNvPr>
            <p:cNvCxnSpPr>
              <a:cxnSpLocks/>
            </p:cNvCxnSpPr>
            <p:nvPr/>
          </p:nvCxnSpPr>
          <p:spPr>
            <a:xfrm>
              <a:off x="5518150" y="231775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0" name="Straight Connector 10329">
              <a:extLst>
                <a:ext uri="{FF2B5EF4-FFF2-40B4-BE49-F238E27FC236}">
                  <a16:creationId xmlns:a16="http://schemas.microsoft.com/office/drawing/2014/main" id="{EC47A716-4589-7A42-C6EB-CAE4B25C1AD6}"/>
                </a:ext>
              </a:extLst>
            </p:cNvPr>
            <p:cNvCxnSpPr>
              <a:cxnSpLocks/>
            </p:cNvCxnSpPr>
            <p:nvPr/>
          </p:nvCxnSpPr>
          <p:spPr>
            <a:xfrm>
              <a:off x="5556250" y="231775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1" name="Straight Connector 10330">
              <a:extLst>
                <a:ext uri="{FF2B5EF4-FFF2-40B4-BE49-F238E27FC236}">
                  <a16:creationId xmlns:a16="http://schemas.microsoft.com/office/drawing/2014/main" id="{30F2F5FD-CE07-0A5C-2DE0-C1225EEB6B88}"/>
                </a:ext>
              </a:extLst>
            </p:cNvPr>
            <p:cNvCxnSpPr>
              <a:cxnSpLocks/>
            </p:cNvCxnSpPr>
            <p:nvPr/>
          </p:nvCxnSpPr>
          <p:spPr>
            <a:xfrm>
              <a:off x="5594350" y="236283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2" name="Straight Connector 10331">
              <a:extLst>
                <a:ext uri="{FF2B5EF4-FFF2-40B4-BE49-F238E27FC236}">
                  <a16:creationId xmlns:a16="http://schemas.microsoft.com/office/drawing/2014/main" id="{2614C9C5-9334-7839-8FE5-A0BA629446FE}"/>
                </a:ext>
              </a:extLst>
            </p:cNvPr>
            <p:cNvCxnSpPr>
              <a:cxnSpLocks/>
            </p:cNvCxnSpPr>
            <p:nvPr/>
          </p:nvCxnSpPr>
          <p:spPr>
            <a:xfrm>
              <a:off x="5686425" y="240411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3" name="Straight Connector 10332">
              <a:extLst>
                <a:ext uri="{FF2B5EF4-FFF2-40B4-BE49-F238E27FC236}">
                  <a16:creationId xmlns:a16="http://schemas.microsoft.com/office/drawing/2014/main" id="{BC0BAA18-5F84-0A94-61A2-DEA125C0B35C}"/>
                </a:ext>
              </a:extLst>
            </p:cNvPr>
            <p:cNvCxnSpPr>
              <a:cxnSpLocks/>
            </p:cNvCxnSpPr>
            <p:nvPr/>
          </p:nvCxnSpPr>
          <p:spPr>
            <a:xfrm>
              <a:off x="5730875" y="240411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4" name="Straight Connector 10333">
              <a:extLst>
                <a:ext uri="{FF2B5EF4-FFF2-40B4-BE49-F238E27FC236}">
                  <a16:creationId xmlns:a16="http://schemas.microsoft.com/office/drawing/2014/main" id="{93D749AC-BF8C-F982-5024-C6A95F29324C}"/>
                </a:ext>
              </a:extLst>
            </p:cNvPr>
            <p:cNvCxnSpPr>
              <a:cxnSpLocks/>
            </p:cNvCxnSpPr>
            <p:nvPr/>
          </p:nvCxnSpPr>
          <p:spPr>
            <a:xfrm>
              <a:off x="5826125" y="243776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5" name="Straight Connector 10334">
              <a:extLst>
                <a:ext uri="{FF2B5EF4-FFF2-40B4-BE49-F238E27FC236}">
                  <a16:creationId xmlns:a16="http://schemas.microsoft.com/office/drawing/2014/main" id="{3DB85F21-78F4-0D39-4965-6A48D7846F43}"/>
                </a:ext>
              </a:extLst>
            </p:cNvPr>
            <p:cNvCxnSpPr>
              <a:cxnSpLocks/>
            </p:cNvCxnSpPr>
            <p:nvPr/>
          </p:nvCxnSpPr>
          <p:spPr>
            <a:xfrm>
              <a:off x="6070600" y="243776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6" name="Straight Connector 10335">
              <a:extLst>
                <a:ext uri="{FF2B5EF4-FFF2-40B4-BE49-F238E27FC236}">
                  <a16:creationId xmlns:a16="http://schemas.microsoft.com/office/drawing/2014/main" id="{CA5552ED-33A8-D1A6-5815-DC589339C758}"/>
                </a:ext>
              </a:extLst>
            </p:cNvPr>
            <p:cNvCxnSpPr>
              <a:cxnSpLocks/>
            </p:cNvCxnSpPr>
            <p:nvPr/>
          </p:nvCxnSpPr>
          <p:spPr>
            <a:xfrm>
              <a:off x="6146800" y="243776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7" name="Straight Connector 10336">
              <a:extLst>
                <a:ext uri="{FF2B5EF4-FFF2-40B4-BE49-F238E27FC236}">
                  <a16:creationId xmlns:a16="http://schemas.microsoft.com/office/drawing/2014/main" id="{718757B6-E4DB-2536-BDBC-C8BA8285D259}"/>
                </a:ext>
              </a:extLst>
            </p:cNvPr>
            <p:cNvCxnSpPr>
              <a:cxnSpLocks/>
            </p:cNvCxnSpPr>
            <p:nvPr/>
          </p:nvCxnSpPr>
          <p:spPr>
            <a:xfrm>
              <a:off x="6178550" y="248094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8" name="Straight Connector 10337">
              <a:extLst>
                <a:ext uri="{FF2B5EF4-FFF2-40B4-BE49-F238E27FC236}">
                  <a16:creationId xmlns:a16="http://schemas.microsoft.com/office/drawing/2014/main" id="{5527F7FE-54AE-BC12-5EFE-CFB9EB5688BE}"/>
                </a:ext>
              </a:extLst>
            </p:cNvPr>
            <p:cNvCxnSpPr>
              <a:cxnSpLocks/>
            </p:cNvCxnSpPr>
            <p:nvPr/>
          </p:nvCxnSpPr>
          <p:spPr>
            <a:xfrm>
              <a:off x="6219825" y="248094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39" name="Straight Connector 10338">
              <a:extLst>
                <a:ext uri="{FF2B5EF4-FFF2-40B4-BE49-F238E27FC236}">
                  <a16:creationId xmlns:a16="http://schemas.microsoft.com/office/drawing/2014/main" id="{9AB587C4-5EDE-38A0-19F3-C0097D8702F0}"/>
                </a:ext>
              </a:extLst>
            </p:cNvPr>
            <p:cNvCxnSpPr>
              <a:cxnSpLocks/>
            </p:cNvCxnSpPr>
            <p:nvPr/>
          </p:nvCxnSpPr>
          <p:spPr>
            <a:xfrm>
              <a:off x="6250132" y="2553335"/>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0" name="Straight Connector 10339">
              <a:extLst>
                <a:ext uri="{FF2B5EF4-FFF2-40B4-BE49-F238E27FC236}">
                  <a16:creationId xmlns:a16="http://schemas.microsoft.com/office/drawing/2014/main" id="{36083A2D-098E-3F35-CC25-9E33115E0B5A}"/>
                </a:ext>
              </a:extLst>
            </p:cNvPr>
            <p:cNvCxnSpPr>
              <a:cxnSpLocks/>
            </p:cNvCxnSpPr>
            <p:nvPr/>
          </p:nvCxnSpPr>
          <p:spPr>
            <a:xfrm>
              <a:off x="6288232" y="266573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1" name="Straight Connector 10340">
              <a:extLst>
                <a:ext uri="{FF2B5EF4-FFF2-40B4-BE49-F238E27FC236}">
                  <a16:creationId xmlns:a16="http://schemas.microsoft.com/office/drawing/2014/main" id="{380253DC-3276-4386-633E-364E8B6617DC}"/>
                </a:ext>
              </a:extLst>
            </p:cNvPr>
            <p:cNvCxnSpPr>
              <a:cxnSpLocks/>
            </p:cNvCxnSpPr>
            <p:nvPr/>
          </p:nvCxnSpPr>
          <p:spPr>
            <a:xfrm>
              <a:off x="6285057" y="2824480"/>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2" name="Straight Connector 10341">
              <a:extLst>
                <a:ext uri="{FF2B5EF4-FFF2-40B4-BE49-F238E27FC236}">
                  <a16:creationId xmlns:a16="http://schemas.microsoft.com/office/drawing/2014/main" id="{1DBFE89D-B896-C8B9-5716-1CA2000A655D}"/>
                </a:ext>
              </a:extLst>
            </p:cNvPr>
            <p:cNvCxnSpPr>
              <a:cxnSpLocks/>
            </p:cNvCxnSpPr>
            <p:nvPr/>
          </p:nvCxnSpPr>
          <p:spPr>
            <a:xfrm>
              <a:off x="6335857"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3" name="Straight Connector 10342">
              <a:extLst>
                <a:ext uri="{FF2B5EF4-FFF2-40B4-BE49-F238E27FC236}">
                  <a16:creationId xmlns:a16="http://schemas.microsoft.com/office/drawing/2014/main" id="{11D92222-3330-CA89-DB7F-4382327FBA73}"/>
                </a:ext>
              </a:extLst>
            </p:cNvPr>
            <p:cNvCxnSpPr>
              <a:cxnSpLocks/>
            </p:cNvCxnSpPr>
            <p:nvPr/>
          </p:nvCxnSpPr>
          <p:spPr>
            <a:xfrm>
              <a:off x="6491432"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4" name="Straight Connector 10343">
              <a:extLst>
                <a:ext uri="{FF2B5EF4-FFF2-40B4-BE49-F238E27FC236}">
                  <a16:creationId xmlns:a16="http://schemas.microsoft.com/office/drawing/2014/main" id="{604E4AF6-74DA-484A-23D4-F50D9AE5F8E9}"/>
                </a:ext>
              </a:extLst>
            </p:cNvPr>
            <p:cNvCxnSpPr>
              <a:cxnSpLocks/>
            </p:cNvCxnSpPr>
            <p:nvPr/>
          </p:nvCxnSpPr>
          <p:spPr>
            <a:xfrm>
              <a:off x="6532707"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5" name="Straight Connector 10344">
              <a:extLst>
                <a:ext uri="{FF2B5EF4-FFF2-40B4-BE49-F238E27FC236}">
                  <a16:creationId xmlns:a16="http://schemas.microsoft.com/office/drawing/2014/main" id="{607565ED-A53D-E7B9-0B37-890D2ADFB91B}"/>
                </a:ext>
              </a:extLst>
            </p:cNvPr>
            <p:cNvCxnSpPr>
              <a:cxnSpLocks/>
            </p:cNvCxnSpPr>
            <p:nvPr/>
          </p:nvCxnSpPr>
          <p:spPr>
            <a:xfrm>
              <a:off x="6726382"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6" name="Straight Connector 10345">
              <a:extLst>
                <a:ext uri="{FF2B5EF4-FFF2-40B4-BE49-F238E27FC236}">
                  <a16:creationId xmlns:a16="http://schemas.microsoft.com/office/drawing/2014/main" id="{18D97DB1-C2D1-01E3-1D82-AE92EA96AB53}"/>
                </a:ext>
              </a:extLst>
            </p:cNvPr>
            <p:cNvCxnSpPr>
              <a:cxnSpLocks/>
            </p:cNvCxnSpPr>
            <p:nvPr/>
          </p:nvCxnSpPr>
          <p:spPr>
            <a:xfrm>
              <a:off x="6939107"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7" name="Straight Connector 10346">
              <a:extLst>
                <a:ext uri="{FF2B5EF4-FFF2-40B4-BE49-F238E27FC236}">
                  <a16:creationId xmlns:a16="http://schemas.microsoft.com/office/drawing/2014/main" id="{4A3327F3-DF22-EC4E-AEF3-2B56A7232121}"/>
                </a:ext>
              </a:extLst>
            </p:cNvPr>
            <p:cNvCxnSpPr>
              <a:cxnSpLocks/>
            </p:cNvCxnSpPr>
            <p:nvPr/>
          </p:nvCxnSpPr>
          <p:spPr>
            <a:xfrm>
              <a:off x="7047057" y="3064598"/>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8" name="Straight Connector 10347">
              <a:extLst>
                <a:ext uri="{FF2B5EF4-FFF2-40B4-BE49-F238E27FC236}">
                  <a16:creationId xmlns:a16="http://schemas.microsoft.com/office/drawing/2014/main" id="{C93F9C81-43CC-207F-1331-115BFCECC169}"/>
                </a:ext>
              </a:extLst>
            </p:cNvPr>
            <p:cNvCxnSpPr>
              <a:cxnSpLocks/>
            </p:cNvCxnSpPr>
            <p:nvPr/>
          </p:nvCxnSpPr>
          <p:spPr>
            <a:xfrm>
              <a:off x="3079750" y="169449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49" name="Straight Connector 10348">
              <a:extLst>
                <a:ext uri="{FF2B5EF4-FFF2-40B4-BE49-F238E27FC236}">
                  <a16:creationId xmlns:a16="http://schemas.microsoft.com/office/drawing/2014/main" id="{36C305AB-3C79-CB08-8ED3-21B3059283EC}"/>
                </a:ext>
              </a:extLst>
            </p:cNvPr>
            <p:cNvCxnSpPr>
              <a:cxnSpLocks/>
            </p:cNvCxnSpPr>
            <p:nvPr/>
          </p:nvCxnSpPr>
          <p:spPr>
            <a:xfrm>
              <a:off x="3019425" y="169449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0" name="Straight Connector 10349">
              <a:extLst>
                <a:ext uri="{FF2B5EF4-FFF2-40B4-BE49-F238E27FC236}">
                  <a16:creationId xmlns:a16="http://schemas.microsoft.com/office/drawing/2014/main" id="{D585E4E8-3CFC-57DF-A687-ACB524C5C4D7}"/>
                </a:ext>
              </a:extLst>
            </p:cNvPr>
            <p:cNvCxnSpPr>
              <a:cxnSpLocks/>
            </p:cNvCxnSpPr>
            <p:nvPr/>
          </p:nvCxnSpPr>
          <p:spPr>
            <a:xfrm>
              <a:off x="2609850" y="1636707"/>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1" name="Straight Connector 10350">
              <a:extLst>
                <a:ext uri="{FF2B5EF4-FFF2-40B4-BE49-F238E27FC236}">
                  <a16:creationId xmlns:a16="http://schemas.microsoft.com/office/drawing/2014/main" id="{D2B65022-38F9-8944-A9EF-E299010EAF46}"/>
                </a:ext>
              </a:extLst>
            </p:cNvPr>
            <p:cNvCxnSpPr>
              <a:cxnSpLocks/>
            </p:cNvCxnSpPr>
            <p:nvPr/>
          </p:nvCxnSpPr>
          <p:spPr>
            <a:xfrm>
              <a:off x="2476500" y="160178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2" name="Straight Connector 10351">
              <a:extLst>
                <a:ext uri="{FF2B5EF4-FFF2-40B4-BE49-F238E27FC236}">
                  <a16:creationId xmlns:a16="http://schemas.microsoft.com/office/drawing/2014/main" id="{9FB9F3C2-6D11-F942-8366-23B96270DBBC}"/>
                </a:ext>
              </a:extLst>
            </p:cNvPr>
            <p:cNvCxnSpPr>
              <a:cxnSpLocks/>
            </p:cNvCxnSpPr>
            <p:nvPr/>
          </p:nvCxnSpPr>
          <p:spPr>
            <a:xfrm>
              <a:off x="2219325" y="160178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3" name="Straight Connector 10352">
              <a:extLst>
                <a:ext uri="{FF2B5EF4-FFF2-40B4-BE49-F238E27FC236}">
                  <a16:creationId xmlns:a16="http://schemas.microsoft.com/office/drawing/2014/main" id="{CBF3623F-104E-F9AD-E25F-E511F882C5FF}"/>
                </a:ext>
              </a:extLst>
            </p:cNvPr>
            <p:cNvCxnSpPr>
              <a:cxnSpLocks/>
            </p:cNvCxnSpPr>
            <p:nvPr/>
          </p:nvCxnSpPr>
          <p:spPr>
            <a:xfrm>
              <a:off x="1981200" y="160178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4" name="Straight Connector 10353">
              <a:extLst>
                <a:ext uri="{FF2B5EF4-FFF2-40B4-BE49-F238E27FC236}">
                  <a16:creationId xmlns:a16="http://schemas.microsoft.com/office/drawing/2014/main" id="{6F576ABF-94A6-A521-6A7D-082E7CB1A3C0}"/>
                </a:ext>
              </a:extLst>
            </p:cNvPr>
            <p:cNvCxnSpPr>
              <a:cxnSpLocks/>
            </p:cNvCxnSpPr>
            <p:nvPr/>
          </p:nvCxnSpPr>
          <p:spPr>
            <a:xfrm>
              <a:off x="1933575" y="160178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5" name="Straight Connector 10354">
              <a:extLst>
                <a:ext uri="{FF2B5EF4-FFF2-40B4-BE49-F238E27FC236}">
                  <a16:creationId xmlns:a16="http://schemas.microsoft.com/office/drawing/2014/main" id="{C61E4556-28AB-DA73-C4F3-50EAAEFB954A}"/>
                </a:ext>
              </a:extLst>
            </p:cNvPr>
            <p:cNvCxnSpPr>
              <a:cxnSpLocks/>
            </p:cNvCxnSpPr>
            <p:nvPr/>
          </p:nvCxnSpPr>
          <p:spPr>
            <a:xfrm>
              <a:off x="1885950" y="1601782"/>
              <a:ext cx="0" cy="11557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0357" name="Freeform: Shape 10356">
            <a:extLst>
              <a:ext uri="{FF2B5EF4-FFF2-40B4-BE49-F238E27FC236}">
                <a16:creationId xmlns:a16="http://schemas.microsoft.com/office/drawing/2014/main" id="{8CEE9E79-FF95-6A15-F704-649C800F770C}"/>
              </a:ext>
            </a:extLst>
          </p:cNvPr>
          <p:cNvSpPr/>
          <p:nvPr/>
        </p:nvSpPr>
        <p:spPr>
          <a:xfrm>
            <a:off x="1550988" y="1529080"/>
            <a:ext cx="5724525" cy="376238"/>
          </a:xfrm>
          <a:custGeom>
            <a:avLst/>
            <a:gdLst>
              <a:gd name="csX0" fmla="*/ 5724525 w 5724525"/>
              <a:gd name="csY0" fmla="*/ 376238 h 376238"/>
              <a:gd name="csX1" fmla="*/ 4838700 w 5724525"/>
              <a:gd name="csY1" fmla="*/ 376238 h 376238"/>
              <a:gd name="csX2" fmla="*/ 4838700 w 5724525"/>
              <a:gd name="csY2" fmla="*/ 271463 h 376238"/>
              <a:gd name="csX3" fmla="*/ 4829175 w 5724525"/>
              <a:gd name="csY3" fmla="*/ 271463 h 376238"/>
              <a:gd name="csX4" fmla="*/ 4829175 w 5724525"/>
              <a:gd name="csY4" fmla="*/ 247650 h 376238"/>
              <a:gd name="csX5" fmla="*/ 4819650 w 5724525"/>
              <a:gd name="csY5" fmla="*/ 247650 h 376238"/>
              <a:gd name="csX6" fmla="*/ 4819650 w 5724525"/>
              <a:gd name="csY6" fmla="*/ 185738 h 376238"/>
              <a:gd name="csX7" fmla="*/ 4024312 w 5724525"/>
              <a:gd name="csY7" fmla="*/ 185738 h 376238"/>
              <a:gd name="csX8" fmla="*/ 4024312 w 5724525"/>
              <a:gd name="csY8" fmla="*/ 157163 h 376238"/>
              <a:gd name="csX9" fmla="*/ 3357562 w 5724525"/>
              <a:gd name="csY9" fmla="*/ 157163 h 376238"/>
              <a:gd name="csX10" fmla="*/ 3357562 w 5724525"/>
              <a:gd name="csY10" fmla="*/ 142875 h 376238"/>
              <a:gd name="csX11" fmla="*/ 2647950 w 5724525"/>
              <a:gd name="csY11" fmla="*/ 142875 h 376238"/>
              <a:gd name="csX12" fmla="*/ 2647950 w 5724525"/>
              <a:gd name="csY12" fmla="*/ 119063 h 376238"/>
              <a:gd name="csX13" fmla="*/ 2286000 w 5724525"/>
              <a:gd name="csY13" fmla="*/ 119063 h 376238"/>
              <a:gd name="csX14" fmla="*/ 2286000 w 5724525"/>
              <a:gd name="csY14" fmla="*/ 104775 h 376238"/>
              <a:gd name="csX15" fmla="*/ 1566862 w 5724525"/>
              <a:gd name="csY15" fmla="*/ 104775 h 376238"/>
              <a:gd name="csX16" fmla="*/ 1552575 w 5724525"/>
              <a:gd name="csY16" fmla="*/ 71438 h 376238"/>
              <a:gd name="csX17" fmla="*/ 1028700 w 5724525"/>
              <a:gd name="csY17" fmla="*/ 71438 h 376238"/>
              <a:gd name="csX18" fmla="*/ 1009650 w 5724525"/>
              <a:gd name="csY18" fmla="*/ 28575 h 376238"/>
              <a:gd name="csX19" fmla="*/ 552450 w 5724525"/>
              <a:gd name="csY19" fmla="*/ 28575 h 376238"/>
              <a:gd name="csX20" fmla="*/ 528637 w 5724525"/>
              <a:gd name="csY20" fmla="*/ 0 h 376238"/>
              <a:gd name="csX21" fmla="*/ 0 w 5724525"/>
              <a:gd name="csY21" fmla="*/ 0 h 3762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5724525" h="376238">
                <a:moveTo>
                  <a:pt x="5724525" y="376238"/>
                </a:moveTo>
                <a:lnTo>
                  <a:pt x="4838700" y="376238"/>
                </a:lnTo>
                <a:lnTo>
                  <a:pt x="4838700" y="271463"/>
                </a:lnTo>
                <a:lnTo>
                  <a:pt x="4829175" y="271463"/>
                </a:lnTo>
                <a:lnTo>
                  <a:pt x="4829175" y="247650"/>
                </a:lnTo>
                <a:lnTo>
                  <a:pt x="4819650" y="247650"/>
                </a:lnTo>
                <a:lnTo>
                  <a:pt x="4819650" y="185738"/>
                </a:lnTo>
                <a:lnTo>
                  <a:pt x="4024312" y="185738"/>
                </a:lnTo>
                <a:lnTo>
                  <a:pt x="4024312" y="157163"/>
                </a:lnTo>
                <a:lnTo>
                  <a:pt x="3357562" y="157163"/>
                </a:lnTo>
                <a:lnTo>
                  <a:pt x="3357562" y="142875"/>
                </a:lnTo>
                <a:lnTo>
                  <a:pt x="2647950" y="142875"/>
                </a:lnTo>
                <a:lnTo>
                  <a:pt x="2647950" y="119063"/>
                </a:lnTo>
                <a:lnTo>
                  <a:pt x="2286000" y="119063"/>
                </a:lnTo>
                <a:lnTo>
                  <a:pt x="2286000" y="104775"/>
                </a:lnTo>
                <a:lnTo>
                  <a:pt x="1566862" y="104775"/>
                </a:lnTo>
                <a:lnTo>
                  <a:pt x="1552575" y="71438"/>
                </a:lnTo>
                <a:lnTo>
                  <a:pt x="1028700" y="71438"/>
                </a:lnTo>
                <a:lnTo>
                  <a:pt x="1009650" y="28575"/>
                </a:lnTo>
                <a:lnTo>
                  <a:pt x="552450" y="28575"/>
                </a:lnTo>
                <a:lnTo>
                  <a:pt x="528637" y="0"/>
                </a:lnTo>
                <a:lnTo>
                  <a:pt x="0" y="0"/>
                </a:lnTo>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8" name="Freeform: Shape 10357">
            <a:extLst>
              <a:ext uri="{FF2B5EF4-FFF2-40B4-BE49-F238E27FC236}">
                <a16:creationId xmlns:a16="http://schemas.microsoft.com/office/drawing/2014/main" id="{6E1220DB-0DB2-2C96-B37D-B4417816B090}"/>
              </a:ext>
            </a:extLst>
          </p:cNvPr>
          <p:cNvSpPr/>
          <p:nvPr/>
        </p:nvSpPr>
        <p:spPr>
          <a:xfrm>
            <a:off x="1517650" y="1529080"/>
            <a:ext cx="5667375" cy="2405063"/>
          </a:xfrm>
          <a:custGeom>
            <a:avLst/>
            <a:gdLst>
              <a:gd name="csX0" fmla="*/ 5667375 w 5667375"/>
              <a:gd name="csY0" fmla="*/ 2405063 h 2405063"/>
              <a:gd name="csX1" fmla="*/ 5667375 w 5667375"/>
              <a:gd name="csY1" fmla="*/ 1519238 h 2405063"/>
              <a:gd name="csX2" fmla="*/ 4948238 w 5667375"/>
              <a:gd name="csY2" fmla="*/ 1519238 h 2405063"/>
              <a:gd name="csX3" fmla="*/ 4948238 w 5667375"/>
              <a:gd name="csY3" fmla="*/ 1423988 h 2405063"/>
              <a:gd name="csX4" fmla="*/ 4933950 w 5667375"/>
              <a:gd name="csY4" fmla="*/ 1423988 h 2405063"/>
              <a:gd name="csX5" fmla="*/ 4933950 w 5667375"/>
              <a:gd name="csY5" fmla="*/ 1290638 h 2405063"/>
              <a:gd name="csX6" fmla="*/ 4905375 w 5667375"/>
              <a:gd name="csY6" fmla="*/ 1290638 h 2405063"/>
              <a:gd name="csX7" fmla="*/ 4905375 w 5667375"/>
              <a:gd name="csY7" fmla="*/ 1128713 h 2405063"/>
              <a:gd name="csX8" fmla="*/ 4881563 w 5667375"/>
              <a:gd name="csY8" fmla="*/ 1128713 h 2405063"/>
              <a:gd name="csX9" fmla="*/ 4881563 w 5667375"/>
              <a:gd name="csY9" fmla="*/ 1052513 h 2405063"/>
              <a:gd name="csX10" fmla="*/ 4862513 w 5667375"/>
              <a:gd name="csY10" fmla="*/ 1052513 h 2405063"/>
              <a:gd name="csX11" fmla="*/ 4862513 w 5667375"/>
              <a:gd name="csY11" fmla="*/ 976313 h 2405063"/>
              <a:gd name="csX12" fmla="*/ 4833938 w 5667375"/>
              <a:gd name="csY12" fmla="*/ 976313 h 2405063"/>
              <a:gd name="csX13" fmla="*/ 4833938 w 5667375"/>
              <a:gd name="csY13" fmla="*/ 947738 h 2405063"/>
              <a:gd name="csX14" fmla="*/ 4767263 w 5667375"/>
              <a:gd name="csY14" fmla="*/ 947738 h 2405063"/>
              <a:gd name="csX15" fmla="*/ 4767263 w 5667375"/>
              <a:gd name="csY15" fmla="*/ 904875 h 2405063"/>
              <a:gd name="csX16" fmla="*/ 4386263 w 5667375"/>
              <a:gd name="csY16" fmla="*/ 904875 h 2405063"/>
              <a:gd name="csX17" fmla="*/ 4386263 w 5667375"/>
              <a:gd name="csY17" fmla="*/ 862013 h 2405063"/>
              <a:gd name="csX18" fmla="*/ 4276725 w 5667375"/>
              <a:gd name="csY18" fmla="*/ 862013 h 2405063"/>
              <a:gd name="csX19" fmla="*/ 4276725 w 5667375"/>
              <a:gd name="csY19" fmla="*/ 823913 h 2405063"/>
              <a:gd name="csX20" fmla="*/ 4191000 w 5667375"/>
              <a:gd name="csY20" fmla="*/ 823913 h 2405063"/>
              <a:gd name="csX21" fmla="*/ 4191000 w 5667375"/>
              <a:gd name="csY21" fmla="*/ 785813 h 2405063"/>
              <a:gd name="csX22" fmla="*/ 4057650 w 5667375"/>
              <a:gd name="csY22" fmla="*/ 785813 h 2405063"/>
              <a:gd name="csX23" fmla="*/ 4057650 w 5667375"/>
              <a:gd name="csY23" fmla="*/ 766763 h 2405063"/>
              <a:gd name="csX24" fmla="*/ 4043363 w 5667375"/>
              <a:gd name="csY24" fmla="*/ 766763 h 2405063"/>
              <a:gd name="csX25" fmla="*/ 4043363 w 5667375"/>
              <a:gd name="csY25" fmla="*/ 738188 h 2405063"/>
              <a:gd name="csX26" fmla="*/ 4033838 w 5667375"/>
              <a:gd name="csY26" fmla="*/ 738188 h 2405063"/>
              <a:gd name="csX27" fmla="*/ 4033838 w 5667375"/>
              <a:gd name="csY27" fmla="*/ 704850 h 2405063"/>
              <a:gd name="csX28" fmla="*/ 3328988 w 5667375"/>
              <a:gd name="csY28" fmla="*/ 704850 h 2405063"/>
              <a:gd name="csX29" fmla="*/ 3328988 w 5667375"/>
              <a:gd name="csY29" fmla="*/ 661988 h 2405063"/>
              <a:gd name="csX30" fmla="*/ 3267075 w 5667375"/>
              <a:gd name="csY30" fmla="*/ 661988 h 2405063"/>
              <a:gd name="csX31" fmla="*/ 3267075 w 5667375"/>
              <a:gd name="csY31" fmla="*/ 604838 h 2405063"/>
              <a:gd name="csX32" fmla="*/ 3228975 w 5667375"/>
              <a:gd name="csY32" fmla="*/ 604838 h 2405063"/>
              <a:gd name="csX33" fmla="*/ 3228975 w 5667375"/>
              <a:gd name="csY33" fmla="*/ 566738 h 2405063"/>
              <a:gd name="csX34" fmla="*/ 3171825 w 5667375"/>
              <a:gd name="csY34" fmla="*/ 566738 h 2405063"/>
              <a:gd name="csX35" fmla="*/ 3171825 w 5667375"/>
              <a:gd name="csY35" fmla="*/ 533400 h 2405063"/>
              <a:gd name="csX36" fmla="*/ 3038475 w 5667375"/>
              <a:gd name="csY36" fmla="*/ 533400 h 2405063"/>
              <a:gd name="csX37" fmla="*/ 3038475 w 5667375"/>
              <a:gd name="csY37" fmla="*/ 490538 h 2405063"/>
              <a:gd name="csX38" fmla="*/ 2943225 w 5667375"/>
              <a:gd name="csY38" fmla="*/ 490538 h 2405063"/>
              <a:gd name="csX39" fmla="*/ 2943225 w 5667375"/>
              <a:gd name="csY39" fmla="*/ 476250 h 2405063"/>
              <a:gd name="csX40" fmla="*/ 2871788 w 5667375"/>
              <a:gd name="csY40" fmla="*/ 476250 h 2405063"/>
              <a:gd name="csX41" fmla="*/ 2871788 w 5667375"/>
              <a:gd name="csY41" fmla="*/ 452438 h 2405063"/>
              <a:gd name="csX42" fmla="*/ 2686050 w 5667375"/>
              <a:gd name="csY42" fmla="*/ 452438 h 2405063"/>
              <a:gd name="csX43" fmla="*/ 2686050 w 5667375"/>
              <a:gd name="csY43" fmla="*/ 419100 h 2405063"/>
              <a:gd name="csX44" fmla="*/ 2657475 w 5667375"/>
              <a:gd name="csY44" fmla="*/ 419100 h 2405063"/>
              <a:gd name="csX45" fmla="*/ 2657475 w 5667375"/>
              <a:gd name="csY45" fmla="*/ 385763 h 2405063"/>
              <a:gd name="csX46" fmla="*/ 2214563 w 5667375"/>
              <a:gd name="csY46" fmla="*/ 385763 h 2405063"/>
              <a:gd name="csX47" fmla="*/ 2214563 w 5667375"/>
              <a:gd name="csY47" fmla="*/ 347663 h 2405063"/>
              <a:gd name="csX48" fmla="*/ 2200275 w 5667375"/>
              <a:gd name="csY48" fmla="*/ 347663 h 2405063"/>
              <a:gd name="csX49" fmla="*/ 2200275 w 5667375"/>
              <a:gd name="csY49" fmla="*/ 304800 h 2405063"/>
              <a:gd name="csX50" fmla="*/ 2176463 w 5667375"/>
              <a:gd name="csY50" fmla="*/ 304800 h 2405063"/>
              <a:gd name="csX51" fmla="*/ 2176463 w 5667375"/>
              <a:gd name="csY51" fmla="*/ 290513 h 2405063"/>
              <a:gd name="csX52" fmla="*/ 2138363 w 5667375"/>
              <a:gd name="csY52" fmla="*/ 290513 h 2405063"/>
              <a:gd name="csX53" fmla="*/ 2138363 w 5667375"/>
              <a:gd name="csY53" fmla="*/ 261938 h 2405063"/>
              <a:gd name="csX54" fmla="*/ 2119313 w 5667375"/>
              <a:gd name="csY54" fmla="*/ 261938 h 2405063"/>
              <a:gd name="csX55" fmla="*/ 2119313 w 5667375"/>
              <a:gd name="csY55" fmla="*/ 204788 h 2405063"/>
              <a:gd name="csX56" fmla="*/ 1924050 w 5667375"/>
              <a:gd name="csY56" fmla="*/ 204788 h 2405063"/>
              <a:gd name="csX57" fmla="*/ 1924050 w 5667375"/>
              <a:gd name="csY57" fmla="*/ 176213 h 2405063"/>
              <a:gd name="csX58" fmla="*/ 1766888 w 5667375"/>
              <a:gd name="csY58" fmla="*/ 176213 h 2405063"/>
              <a:gd name="csX59" fmla="*/ 1766888 w 5667375"/>
              <a:gd name="csY59" fmla="*/ 161925 h 2405063"/>
              <a:gd name="csX60" fmla="*/ 1581150 w 5667375"/>
              <a:gd name="csY60" fmla="*/ 161925 h 2405063"/>
              <a:gd name="csX61" fmla="*/ 1581150 w 5667375"/>
              <a:gd name="csY61" fmla="*/ 119063 h 2405063"/>
              <a:gd name="csX62" fmla="*/ 1333500 w 5667375"/>
              <a:gd name="csY62" fmla="*/ 119063 h 2405063"/>
              <a:gd name="csX63" fmla="*/ 1333500 w 5667375"/>
              <a:gd name="csY63" fmla="*/ 95250 h 2405063"/>
              <a:gd name="csX64" fmla="*/ 1071563 w 5667375"/>
              <a:gd name="csY64" fmla="*/ 95250 h 2405063"/>
              <a:gd name="csX65" fmla="*/ 1071563 w 5667375"/>
              <a:gd name="csY65" fmla="*/ 76200 h 2405063"/>
              <a:gd name="csX66" fmla="*/ 762000 w 5667375"/>
              <a:gd name="csY66" fmla="*/ 76200 h 2405063"/>
              <a:gd name="csX67" fmla="*/ 762000 w 5667375"/>
              <a:gd name="csY67" fmla="*/ 47625 h 2405063"/>
              <a:gd name="csX68" fmla="*/ 242888 w 5667375"/>
              <a:gd name="csY68" fmla="*/ 47625 h 2405063"/>
              <a:gd name="csX69" fmla="*/ 242888 w 5667375"/>
              <a:gd name="csY69" fmla="*/ 47625 h 2405063"/>
              <a:gd name="csX70" fmla="*/ 57150 w 5667375"/>
              <a:gd name="csY70" fmla="*/ 47625 h 2405063"/>
              <a:gd name="csX71" fmla="*/ 57150 w 5667375"/>
              <a:gd name="csY71" fmla="*/ 0 h 2405063"/>
              <a:gd name="csX72" fmla="*/ 0 w 5667375"/>
              <a:gd name="csY72" fmla="*/ 0 h 24050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Lst>
            <a:rect l="l" t="t" r="r" b="b"/>
            <a:pathLst>
              <a:path w="5667375" h="2405063">
                <a:moveTo>
                  <a:pt x="5667375" y="2405063"/>
                </a:moveTo>
                <a:lnTo>
                  <a:pt x="5667375" y="1519238"/>
                </a:lnTo>
                <a:lnTo>
                  <a:pt x="4948238" y="1519238"/>
                </a:lnTo>
                <a:lnTo>
                  <a:pt x="4948238" y="1423988"/>
                </a:lnTo>
                <a:lnTo>
                  <a:pt x="4933950" y="1423988"/>
                </a:lnTo>
                <a:lnTo>
                  <a:pt x="4933950" y="1290638"/>
                </a:lnTo>
                <a:lnTo>
                  <a:pt x="4905375" y="1290638"/>
                </a:lnTo>
                <a:lnTo>
                  <a:pt x="4905375" y="1128713"/>
                </a:lnTo>
                <a:lnTo>
                  <a:pt x="4881563" y="1128713"/>
                </a:lnTo>
                <a:lnTo>
                  <a:pt x="4881563" y="1052513"/>
                </a:lnTo>
                <a:lnTo>
                  <a:pt x="4862513" y="1052513"/>
                </a:lnTo>
                <a:lnTo>
                  <a:pt x="4862513" y="976313"/>
                </a:lnTo>
                <a:lnTo>
                  <a:pt x="4833938" y="976313"/>
                </a:lnTo>
                <a:lnTo>
                  <a:pt x="4833938" y="947738"/>
                </a:lnTo>
                <a:lnTo>
                  <a:pt x="4767263" y="947738"/>
                </a:lnTo>
                <a:lnTo>
                  <a:pt x="4767263" y="904875"/>
                </a:lnTo>
                <a:lnTo>
                  <a:pt x="4386263" y="904875"/>
                </a:lnTo>
                <a:lnTo>
                  <a:pt x="4386263" y="862013"/>
                </a:lnTo>
                <a:lnTo>
                  <a:pt x="4276725" y="862013"/>
                </a:lnTo>
                <a:lnTo>
                  <a:pt x="4276725" y="823913"/>
                </a:lnTo>
                <a:lnTo>
                  <a:pt x="4191000" y="823913"/>
                </a:lnTo>
                <a:lnTo>
                  <a:pt x="4191000" y="785813"/>
                </a:lnTo>
                <a:lnTo>
                  <a:pt x="4057650" y="785813"/>
                </a:lnTo>
                <a:lnTo>
                  <a:pt x="4057650" y="766763"/>
                </a:lnTo>
                <a:lnTo>
                  <a:pt x="4043363" y="766763"/>
                </a:lnTo>
                <a:lnTo>
                  <a:pt x="4043363" y="738188"/>
                </a:lnTo>
                <a:lnTo>
                  <a:pt x="4033838" y="738188"/>
                </a:lnTo>
                <a:lnTo>
                  <a:pt x="4033838" y="704850"/>
                </a:lnTo>
                <a:lnTo>
                  <a:pt x="3328988" y="704850"/>
                </a:lnTo>
                <a:lnTo>
                  <a:pt x="3328988" y="661988"/>
                </a:lnTo>
                <a:lnTo>
                  <a:pt x="3267075" y="661988"/>
                </a:lnTo>
                <a:lnTo>
                  <a:pt x="3267075" y="604838"/>
                </a:lnTo>
                <a:lnTo>
                  <a:pt x="3228975" y="604838"/>
                </a:lnTo>
                <a:lnTo>
                  <a:pt x="3228975" y="566738"/>
                </a:lnTo>
                <a:lnTo>
                  <a:pt x="3171825" y="566738"/>
                </a:lnTo>
                <a:lnTo>
                  <a:pt x="3171825" y="533400"/>
                </a:lnTo>
                <a:lnTo>
                  <a:pt x="3038475" y="533400"/>
                </a:lnTo>
                <a:lnTo>
                  <a:pt x="3038475" y="490538"/>
                </a:lnTo>
                <a:lnTo>
                  <a:pt x="2943225" y="490538"/>
                </a:lnTo>
                <a:lnTo>
                  <a:pt x="2943225" y="476250"/>
                </a:lnTo>
                <a:lnTo>
                  <a:pt x="2871788" y="476250"/>
                </a:lnTo>
                <a:lnTo>
                  <a:pt x="2871788" y="452438"/>
                </a:lnTo>
                <a:lnTo>
                  <a:pt x="2686050" y="452438"/>
                </a:lnTo>
                <a:lnTo>
                  <a:pt x="2686050" y="419100"/>
                </a:lnTo>
                <a:lnTo>
                  <a:pt x="2657475" y="419100"/>
                </a:lnTo>
                <a:lnTo>
                  <a:pt x="2657475" y="385763"/>
                </a:lnTo>
                <a:lnTo>
                  <a:pt x="2214563" y="385763"/>
                </a:lnTo>
                <a:lnTo>
                  <a:pt x="2214563" y="347663"/>
                </a:lnTo>
                <a:lnTo>
                  <a:pt x="2200275" y="347663"/>
                </a:lnTo>
                <a:lnTo>
                  <a:pt x="2200275" y="304800"/>
                </a:lnTo>
                <a:lnTo>
                  <a:pt x="2176463" y="304800"/>
                </a:lnTo>
                <a:lnTo>
                  <a:pt x="2176463" y="290513"/>
                </a:lnTo>
                <a:lnTo>
                  <a:pt x="2138363" y="290513"/>
                </a:lnTo>
                <a:lnTo>
                  <a:pt x="2138363" y="261938"/>
                </a:lnTo>
                <a:lnTo>
                  <a:pt x="2119313" y="261938"/>
                </a:lnTo>
                <a:lnTo>
                  <a:pt x="2119313" y="204788"/>
                </a:lnTo>
                <a:lnTo>
                  <a:pt x="1924050" y="204788"/>
                </a:lnTo>
                <a:lnTo>
                  <a:pt x="1924050" y="176213"/>
                </a:lnTo>
                <a:lnTo>
                  <a:pt x="1766888" y="176213"/>
                </a:lnTo>
                <a:lnTo>
                  <a:pt x="1766888" y="161925"/>
                </a:lnTo>
                <a:lnTo>
                  <a:pt x="1581150" y="161925"/>
                </a:lnTo>
                <a:lnTo>
                  <a:pt x="1581150" y="119063"/>
                </a:lnTo>
                <a:lnTo>
                  <a:pt x="1333500" y="119063"/>
                </a:lnTo>
                <a:lnTo>
                  <a:pt x="1333500" y="95250"/>
                </a:lnTo>
                <a:lnTo>
                  <a:pt x="1071563" y="95250"/>
                </a:lnTo>
                <a:lnTo>
                  <a:pt x="1071563" y="76200"/>
                </a:lnTo>
                <a:lnTo>
                  <a:pt x="762000" y="76200"/>
                </a:lnTo>
                <a:lnTo>
                  <a:pt x="762000" y="47625"/>
                </a:lnTo>
                <a:lnTo>
                  <a:pt x="242888" y="47625"/>
                </a:lnTo>
                <a:lnTo>
                  <a:pt x="242888" y="47625"/>
                </a:lnTo>
                <a:lnTo>
                  <a:pt x="57150" y="47625"/>
                </a:lnTo>
                <a:lnTo>
                  <a:pt x="57150" y="0"/>
                </a:lnTo>
                <a:lnTo>
                  <a:pt x="0" y="0"/>
                </a:ln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3185919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451C6864-39B4-8053-20C3-CF0179DD01E6}"/>
              </a:ext>
            </a:extLst>
          </p:cNvPr>
          <p:cNvSpPr>
            <a:spLocks noGrp="1"/>
          </p:cNvSpPr>
          <p:nvPr>
            <p:ph type="title"/>
          </p:nvPr>
        </p:nvSpPr>
        <p:spPr/>
        <p:txBody>
          <a:bodyPr/>
          <a:lstStyle/>
          <a:p>
            <a:r>
              <a:rPr lang="en-US"/>
              <a:t>BRUIN CLL-313: Adverse Events of Interest</a:t>
            </a:r>
          </a:p>
        </p:txBody>
      </p:sp>
      <p:sp>
        <p:nvSpPr>
          <p:cNvPr id="9" name="Content Placeholder 8">
            <a:extLst>
              <a:ext uri="{FF2B5EF4-FFF2-40B4-BE49-F238E27FC236}">
                <a16:creationId xmlns:a16="http://schemas.microsoft.com/office/drawing/2014/main" id="{86EE3E18-F4D7-4096-571F-C9F05AF099F2}"/>
              </a:ext>
            </a:extLst>
          </p:cNvPr>
          <p:cNvSpPr>
            <a:spLocks noGrp="1"/>
          </p:cNvSpPr>
          <p:nvPr>
            <p:ph sz="quarter" idx="10"/>
          </p:nvPr>
        </p:nvSpPr>
        <p:spPr/>
        <p:txBody>
          <a:bodyPr/>
          <a:lstStyle/>
          <a:p>
            <a:pPr algn="ctr"/>
            <a:r>
              <a:rPr lang="en-US" dirty="0"/>
              <a:t>Jurczak. ASH 2025. </a:t>
            </a:r>
            <a:r>
              <a:rPr lang="en-US" dirty="0" err="1"/>
              <a:t>Abstr</a:t>
            </a:r>
            <a:r>
              <a:rPr lang="en-US" dirty="0"/>
              <a:t> LBA3. Jurczak. JCO. 2025;25-02380.</a:t>
            </a:r>
          </a:p>
        </p:txBody>
      </p:sp>
      <p:graphicFrame>
        <p:nvGraphicFramePr>
          <p:cNvPr id="4" name="Content Placeholder 9">
            <a:extLst>
              <a:ext uri="{FF2B5EF4-FFF2-40B4-BE49-F238E27FC236}">
                <a16:creationId xmlns:a16="http://schemas.microsoft.com/office/drawing/2014/main" id="{F7B76905-1DD8-2E2F-2C9B-99AB0B183F7D}"/>
              </a:ext>
            </a:extLst>
          </p:cNvPr>
          <p:cNvGraphicFramePr>
            <a:graphicFrameLocks/>
          </p:cNvGraphicFramePr>
          <p:nvPr>
            <p:extLst>
              <p:ext uri="{D42A27DB-BD31-4B8C-83A1-F6EECF244321}">
                <p14:modId xmlns:p14="http://schemas.microsoft.com/office/powerpoint/2010/main" val="2142894666"/>
              </p:ext>
            </p:extLst>
          </p:nvPr>
        </p:nvGraphicFramePr>
        <p:xfrm>
          <a:off x="220662" y="1289368"/>
          <a:ext cx="11740260" cy="4663440"/>
        </p:xfrm>
        <a:graphic>
          <a:graphicData uri="http://schemas.openxmlformats.org/drawingml/2006/table">
            <a:tbl>
              <a:tblPr firstRow="1" bandRow="1"/>
              <a:tblGrid>
                <a:gridCol w="2379237">
                  <a:extLst>
                    <a:ext uri="{9D8B030D-6E8A-4147-A177-3AD203B41FA5}">
                      <a16:colId xmlns:a16="http://schemas.microsoft.com/office/drawing/2014/main" val="2072085524"/>
                    </a:ext>
                  </a:extLst>
                </a:gridCol>
                <a:gridCol w="1294265">
                  <a:extLst>
                    <a:ext uri="{9D8B030D-6E8A-4147-A177-3AD203B41FA5}">
                      <a16:colId xmlns:a16="http://schemas.microsoft.com/office/drawing/2014/main" val="2595492591"/>
                    </a:ext>
                  </a:extLst>
                </a:gridCol>
                <a:gridCol w="1294265">
                  <a:extLst>
                    <a:ext uri="{9D8B030D-6E8A-4147-A177-3AD203B41FA5}">
                      <a16:colId xmlns:a16="http://schemas.microsoft.com/office/drawing/2014/main" val="4003107085"/>
                    </a:ext>
                  </a:extLst>
                </a:gridCol>
                <a:gridCol w="1294265">
                  <a:extLst>
                    <a:ext uri="{9D8B030D-6E8A-4147-A177-3AD203B41FA5}">
                      <a16:colId xmlns:a16="http://schemas.microsoft.com/office/drawing/2014/main" val="1743275496"/>
                    </a:ext>
                  </a:extLst>
                </a:gridCol>
                <a:gridCol w="1294265">
                  <a:extLst>
                    <a:ext uri="{9D8B030D-6E8A-4147-A177-3AD203B41FA5}">
                      <a16:colId xmlns:a16="http://schemas.microsoft.com/office/drawing/2014/main" val="2834395430"/>
                    </a:ext>
                  </a:extLst>
                </a:gridCol>
                <a:gridCol w="1406097">
                  <a:extLst>
                    <a:ext uri="{9D8B030D-6E8A-4147-A177-3AD203B41FA5}">
                      <a16:colId xmlns:a16="http://schemas.microsoft.com/office/drawing/2014/main" val="1782314327"/>
                    </a:ext>
                  </a:extLst>
                </a:gridCol>
                <a:gridCol w="1098109">
                  <a:extLst>
                    <a:ext uri="{9D8B030D-6E8A-4147-A177-3AD203B41FA5}">
                      <a16:colId xmlns:a16="http://schemas.microsoft.com/office/drawing/2014/main" val="3570235631"/>
                    </a:ext>
                  </a:extLst>
                </a:gridCol>
                <a:gridCol w="1679757">
                  <a:extLst>
                    <a:ext uri="{9D8B030D-6E8A-4147-A177-3AD203B41FA5}">
                      <a16:colId xmlns:a16="http://schemas.microsoft.com/office/drawing/2014/main" val="3397901909"/>
                    </a:ext>
                  </a:extLst>
                </a:gridCol>
              </a:tblGrid>
              <a:tr h="0">
                <a:tc rowSpan="2">
                  <a:txBody>
                    <a:bodyPr/>
                    <a:lstStyle/>
                    <a:p>
                      <a:pPr marL="0" marR="0">
                        <a:lnSpc>
                          <a:spcPct val="100000"/>
                        </a:lnSpc>
                        <a:spcBef>
                          <a:spcPts val="0"/>
                        </a:spcBef>
                        <a:spcAft>
                          <a:spcPts val="0"/>
                        </a:spcAft>
                      </a:pPr>
                      <a:r>
                        <a:rPr lang="en-US" sz="1400" b="1" kern="100">
                          <a:solidFill>
                            <a:schemeClr val="bg2"/>
                          </a:solidFill>
                          <a:effectLst/>
                          <a:latin typeface="+mn-lt"/>
                          <a:cs typeface="Arial" panose="020B0604020202020204" pitchFamily="34" charset="0"/>
                        </a:rPr>
                        <a:t>AEs of Interest, n (%)</a:t>
                      </a:r>
                    </a:p>
                  </a:txBody>
                  <a:tcPr marL="118872" marR="43605"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Pirtobrutinib</a:t>
                      </a:r>
                    </a:p>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(n = 140)</a:t>
                      </a:r>
                    </a:p>
                  </a:txBody>
                  <a:tcPr marR="43605"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100000"/>
                        </a:lnSpc>
                        <a:spcBef>
                          <a:spcPts val="0"/>
                        </a:spcBef>
                        <a:spcAft>
                          <a:spcPts val="0"/>
                        </a:spcAft>
                      </a:pPr>
                      <a:endParaRPr lang="en-US" sz="1400" b="1" kern="1200">
                        <a:solidFill>
                          <a:schemeClr val="bg1"/>
                        </a:solidFill>
                        <a:effectLst/>
                        <a:latin typeface="+mn-lt"/>
                        <a:cs typeface="Arial" panose="020B0604020202020204" pitchFamily="34" charset="0"/>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BendaR</a:t>
                      </a:r>
                    </a:p>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(n = 132)</a:t>
                      </a:r>
                    </a:p>
                  </a:txBody>
                  <a:tcPr marR="43605"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100000"/>
                        </a:lnSpc>
                        <a:spcBef>
                          <a:spcPts val="0"/>
                        </a:spcBef>
                        <a:spcAft>
                          <a:spcPts val="0"/>
                        </a:spcAft>
                      </a:pPr>
                      <a:endParaRPr lang="en-US" sz="1400" b="1" kern="1200">
                        <a:solidFill>
                          <a:schemeClr val="bg1"/>
                        </a:solidFill>
                        <a:effectLst/>
                        <a:latin typeface="+mn-lt"/>
                        <a:cs typeface="Arial" panose="020B0604020202020204" pitchFamily="34" charset="0"/>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EAIR per 100 Person-Yr</a:t>
                      </a:r>
                    </a:p>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(Any Grade), %</a:t>
                      </a:r>
                    </a:p>
                  </a:txBody>
                  <a:tcPr marR="43605" anchor="ct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100000"/>
                        </a:lnSpc>
                        <a:spcBef>
                          <a:spcPts val="0"/>
                        </a:spcBef>
                        <a:spcAft>
                          <a:spcPts val="0"/>
                        </a:spcAft>
                      </a:pPr>
                      <a:endParaRPr lang="en-US" sz="1400" b="1" kern="1200">
                        <a:solidFill>
                          <a:schemeClr val="bg1"/>
                        </a:solidFill>
                        <a:effectLst/>
                        <a:latin typeface="+mn-lt"/>
                        <a:cs typeface="Arial" panose="020B0604020202020204" pitchFamily="34" charset="0"/>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rowSpan="2">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EAIR Ratio</a:t>
                      </a:r>
                    </a:p>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(95% CI)</a:t>
                      </a:r>
                    </a:p>
                  </a:txBody>
                  <a:tcPr marR="43605"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2106418491"/>
                  </a:ext>
                </a:extLst>
              </a:tr>
              <a:tr h="0">
                <a:tc vMerge="1">
                  <a:txBody>
                    <a:bodyPr/>
                    <a:lstStyle>
                      <a:lvl1pPr marL="0">
                        <a:defRPr b="1">
                          <a:solidFill>
                            <a:schemeClr val="lt1"/>
                          </a:solidFill>
                          <a:latin typeface="Aptos" panose="02110004020202020204"/>
                        </a:defRPr>
                      </a:lvl1pPr>
                      <a:lvl2pPr marL="257175">
                        <a:defRPr b="1">
                          <a:solidFill>
                            <a:schemeClr val="lt1"/>
                          </a:solidFill>
                          <a:latin typeface="Aptos" panose="02110004020202020204"/>
                        </a:defRPr>
                      </a:lvl2pPr>
                      <a:lvl3pPr marL="514350">
                        <a:defRPr b="1">
                          <a:solidFill>
                            <a:schemeClr val="lt1"/>
                          </a:solidFill>
                          <a:latin typeface="Aptos" panose="02110004020202020204"/>
                        </a:defRPr>
                      </a:lvl3pPr>
                      <a:lvl4pPr marL="771525">
                        <a:defRPr b="1">
                          <a:solidFill>
                            <a:schemeClr val="lt1"/>
                          </a:solidFill>
                          <a:latin typeface="Aptos" panose="02110004020202020204"/>
                        </a:defRPr>
                      </a:lvl4pPr>
                      <a:lvl5pPr marL="1028700">
                        <a:defRPr b="1">
                          <a:solidFill>
                            <a:schemeClr val="lt1"/>
                          </a:solidFill>
                          <a:latin typeface="Aptos" panose="02110004020202020204"/>
                        </a:defRPr>
                      </a:lvl5pPr>
                      <a:lvl6pPr marL="1285875">
                        <a:defRPr b="1">
                          <a:solidFill>
                            <a:schemeClr val="lt1"/>
                          </a:solidFill>
                          <a:latin typeface="Aptos" panose="02110004020202020204"/>
                        </a:defRPr>
                      </a:lvl6pPr>
                      <a:lvl7pPr marL="1543050">
                        <a:defRPr b="1">
                          <a:solidFill>
                            <a:schemeClr val="lt1"/>
                          </a:solidFill>
                          <a:latin typeface="Aptos" panose="02110004020202020204"/>
                        </a:defRPr>
                      </a:lvl7pPr>
                      <a:lvl8pPr marL="1800225">
                        <a:defRPr b="1">
                          <a:solidFill>
                            <a:schemeClr val="lt1"/>
                          </a:solidFill>
                          <a:latin typeface="Aptos" panose="02110004020202020204"/>
                        </a:defRPr>
                      </a:lvl8pPr>
                      <a:lvl9pPr marL="2057400">
                        <a:defRPr b="1">
                          <a:solidFill>
                            <a:schemeClr val="lt1"/>
                          </a:solidFill>
                          <a:latin typeface="Aptos" panose="02110004020202020204"/>
                        </a:defRPr>
                      </a:lvl9pPr>
                    </a:lstStyle>
                    <a:p>
                      <a:endParaRPr/>
                    </a:p>
                  </a:txBody>
                  <a:tcPr marL="43605" marR="43605" marT="23347" marB="23347"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Any Grade</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Grade ≥3</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Any Grade</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Grade ≥3</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Pirtobrutinib</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400" b="1" kern="1200">
                          <a:solidFill>
                            <a:schemeClr val="bg2"/>
                          </a:solidFill>
                          <a:effectLst/>
                          <a:latin typeface="+mn-lt"/>
                          <a:cs typeface="Arial" panose="020B0604020202020204" pitchFamily="34" charset="0"/>
                        </a:rPr>
                        <a:t>BendaR</a:t>
                      </a:r>
                    </a:p>
                  </a:txBody>
                  <a:tcPr marR="43605"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vMerge="1">
                  <a:txBody>
                    <a:bodyPr/>
                    <a:lstStyle/>
                    <a:p>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48010301"/>
                  </a:ext>
                </a:extLst>
              </a:tr>
              <a:tr h="0">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400" b="0" kern="100">
                          <a:solidFill>
                            <a:schemeClr val="tx1"/>
                          </a:solidFill>
                          <a:effectLst/>
                          <a:latin typeface="+mn-lt"/>
                          <a:ea typeface="Calibri" panose="020F0502020204030204" pitchFamily="34" charset="0"/>
                          <a:cs typeface="Poppins" pitchFamily="2" charset="77"/>
                        </a:rPr>
                        <a:t>Infection</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Infection without COVID-19</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80 (57.1)</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72 (51.4)</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19 (13.6)</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19 (13.6)</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44 (33.3)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38 (28.8)</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11 (8.3)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9 (6.8)</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38.3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30.9</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89.7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74.9</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0.43 (0.30-0.62)</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0.41 (0.28-0.61)</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707381713"/>
                  </a:ext>
                </a:extLst>
              </a:tr>
              <a:tr h="0">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400" b="0" kern="100">
                          <a:solidFill>
                            <a:schemeClr val="tx1"/>
                          </a:solidFill>
                          <a:effectLst/>
                          <a:latin typeface="+mn-lt"/>
                          <a:ea typeface="Calibri" panose="020F0502020204030204" pitchFamily="34" charset="0"/>
                          <a:cs typeface="Arial" panose="020B0604020202020204" pitchFamily="34" charset="0"/>
                        </a:rPr>
                        <a:t>Bleeding</a:t>
                      </a:r>
                      <a:endParaRPr lang="en-US" sz="1400" b="0" kern="1200">
                        <a:solidFill>
                          <a:schemeClr val="tx1"/>
                        </a:solidFill>
                        <a:effectLst/>
                        <a:latin typeface="+mn-lt"/>
                        <a:ea typeface="+mn-ea"/>
                        <a:cs typeface="Arial" panose="020B0604020202020204" pitchFamily="34" charset="0"/>
                      </a:endParaRP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Hemorrhage</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Bruising</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Petechiae and purpura</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36 (25.7)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17 (12.1)</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16 (11.4)</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8 (5.7)</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(0.7)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(0.7)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 (1.5)</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 (1.5)</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12.5</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5.2</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4.8</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2.3</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3.73 (0.90-15.50)</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1.55 (0.36-6.69)</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NE</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NE</a:t>
                      </a:r>
                    </a:p>
                  </a:txBody>
                  <a:tcPr marR="68580">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5104195"/>
                  </a:ext>
                </a:extLst>
              </a:tr>
              <a:tr h="0">
                <a:tc>
                  <a:txBody>
                    <a:bodyPr/>
                    <a:lstStyle/>
                    <a:p>
                      <a:pPr marL="0" marR="0">
                        <a:lnSpc>
                          <a:spcPct val="100000"/>
                        </a:lnSpc>
                        <a:spcBef>
                          <a:spcPts val="0"/>
                        </a:spcBef>
                        <a:spcAft>
                          <a:spcPts val="0"/>
                        </a:spcAf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Neutropenia</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21 (15.0)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13 (9.3)</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68 (51.5)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60 (45.5)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6.5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169.5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0.04 (0.02-0.06)</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75918285"/>
                  </a:ext>
                </a:extLst>
              </a:tr>
              <a:tr h="0">
                <a:tc>
                  <a:txBody>
                    <a:bodyPr/>
                    <a:lstStyle/>
                    <a:p>
                      <a:pPr marL="0" marR="0">
                        <a:lnSpc>
                          <a:spcPct val="100000"/>
                        </a:lnSpc>
                        <a:spcBef>
                          <a:spcPts val="0"/>
                        </a:spcBef>
                        <a:spcAft>
                          <a:spcPts val="0"/>
                        </a:spcAf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Anemia</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14 (10.0)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6 (4.3)</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21 (15.9)</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10 (7.6)</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4.1</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37.7</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0.11 (0.06-0.21)</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73557300"/>
                  </a:ext>
                </a:extLst>
              </a:tr>
              <a:tr h="0">
                <a:tc>
                  <a:txBody>
                    <a:bodyPr/>
                    <a:lstStyle/>
                    <a:p>
                      <a:pPr marL="0" marR="0">
                        <a:lnSpc>
                          <a:spcPct val="100000"/>
                        </a:lnSpc>
                        <a:spcBef>
                          <a:spcPts val="0"/>
                        </a:spcBef>
                        <a:spcAft>
                          <a:spcPts val="0"/>
                        </a:spcAf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Thrombocytopenia</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12 (8.6)</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 (2.9)</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23 (17.4)</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9 (6.8)</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43.1</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0.08 (0.04-0.16)</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91504241"/>
                  </a:ext>
                </a:extLst>
              </a:tr>
              <a:tr h="0">
                <a:tc>
                  <a:txBody>
                    <a:bodyPr/>
                    <a:lstStyle/>
                    <a:p>
                      <a:pPr marL="0" marR="0">
                        <a:lnSpc>
                          <a:spcPct val="100000"/>
                        </a:lnSpc>
                        <a:spcBef>
                          <a:spcPts val="0"/>
                        </a:spcBef>
                        <a:spcAft>
                          <a:spcPts val="0"/>
                        </a:spcAf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Atrial fibrillation and flutter</a:t>
                      </a:r>
                      <a:endParaRPr lang="en-US" sz="1400" b="0" kern="1200">
                        <a:solidFill>
                          <a:schemeClr val="tx1"/>
                        </a:solidFill>
                        <a:effectLst/>
                        <a:latin typeface="+mn-lt"/>
                        <a:ea typeface="+mn-ea"/>
                        <a:cs typeface="Arial" panose="020B0604020202020204" pitchFamily="34" charset="0"/>
                      </a:endParaRP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Patients aged ≥75 yr</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 (1.4)</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(5.0)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(0.7)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 (1.5)</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(4.3)</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 (0.8)</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0.5</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2.2</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3.3</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10.0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lnSpc>
                          <a:spcPct val="100000"/>
                        </a:lnSpc>
                        <a:spcBef>
                          <a:spcPts val="0"/>
                        </a:spcBef>
                        <a:spcAft>
                          <a:spcPts val="0"/>
                        </a:spcAft>
                        <a:buNone/>
                      </a:pPr>
                      <a:endParaRPr lang="en-US" sz="1400" b="0" kern="100">
                        <a:solidFill>
                          <a:schemeClr val="tx1"/>
                        </a:solidFill>
                        <a:effectLst/>
                        <a:latin typeface="+mn-lt"/>
                        <a:ea typeface="MS Mincho" panose="02020609040205080304" pitchFamily="49" charset="-128"/>
                        <a:cs typeface="Times New Roman" panose="02020603050405020304" pitchFamily="18" charset="0"/>
                      </a:endParaRP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0.17 (0.02-1.17)</a:t>
                      </a:r>
                    </a:p>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0.22 (0.01-3.46)</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43639036"/>
                  </a:ext>
                </a:extLst>
              </a:tr>
              <a:tr h="0">
                <a:tc>
                  <a:txBody>
                    <a:bodyPr/>
                    <a:lstStyle/>
                    <a:p>
                      <a:pPr marL="0" marR="0">
                        <a:lnSpc>
                          <a:spcPct val="100000"/>
                        </a:lnSpc>
                        <a:spcBef>
                          <a:spcPts val="0"/>
                        </a:spcBef>
                        <a:spcAft>
                          <a:spcPts val="0"/>
                        </a:spcAft>
                      </a:pPr>
                      <a:r>
                        <a:rPr kumimoji="0" lang="en-US" sz="1400" b="0" i="0" u="none" strike="noStrike" kern="1200" cap="none" normalizeH="0" baseline="0">
                          <a:ln>
                            <a:noFill/>
                          </a:ln>
                          <a:solidFill>
                            <a:schemeClr val="bg2">
                              <a:lumMod val="10000"/>
                            </a:schemeClr>
                          </a:solidFill>
                          <a:effectLst/>
                          <a:latin typeface="+mn-lt"/>
                          <a:ea typeface="+mn-ea"/>
                          <a:cs typeface="Poppins" pitchFamily="2" charset="77"/>
                        </a:rPr>
                        <a:t>Hypertension</a:t>
                      </a:r>
                    </a:p>
                  </a:txBody>
                  <a:tcPr marL="118872" marR="43605"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11 (7.9)</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 (2.9)</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6 (4.5)</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4 (3.0)</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3.2</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10.2</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algn="ctr">
                        <a:lnSpc>
                          <a:spcPct val="100000"/>
                        </a:lnSpc>
                        <a:spcBef>
                          <a:spcPts val="0"/>
                        </a:spcBef>
                        <a:spcAft>
                          <a:spcPts val="0"/>
                        </a:spcAft>
                        <a:buNone/>
                      </a:pPr>
                      <a:r>
                        <a:rPr lang="en-US" sz="1400" b="0" kern="100">
                          <a:solidFill>
                            <a:schemeClr val="tx1"/>
                          </a:solidFill>
                          <a:effectLst/>
                          <a:latin typeface="+mn-lt"/>
                          <a:ea typeface="MS Mincho" panose="02020609040205080304" pitchFamily="49" charset="-128"/>
                          <a:cs typeface="Times New Roman" panose="02020603050405020304" pitchFamily="18" charset="0"/>
                        </a:rPr>
                        <a:t>0.31 (0.11-0.84)</a:t>
                      </a:r>
                    </a:p>
                  </a:txBody>
                  <a:tcPr marR="68580"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436835105"/>
                  </a:ext>
                </a:extLst>
              </a:tr>
            </a:tbl>
          </a:graphicData>
        </a:graphic>
      </p:graphicFrame>
    </p:spTree>
    <p:extLst>
      <p:ext uri="{BB962C8B-B14F-4D97-AF65-F5344CB8AC3E}">
        <p14:creationId xmlns:p14="http://schemas.microsoft.com/office/powerpoint/2010/main" val="49815928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a:t>BRUIN CLL-314: Pirtobrutinib vs Ibrutinib for Treatment-Naive and R/R CLL</a:t>
            </a:r>
          </a:p>
        </p:txBody>
      </p:sp>
      <p:sp>
        <p:nvSpPr>
          <p:cNvPr id="5" name="Content Placeholder 4">
            <a:extLst>
              <a:ext uri="{FF2B5EF4-FFF2-40B4-BE49-F238E27FC236}">
                <a16:creationId xmlns:a16="http://schemas.microsoft.com/office/drawing/2014/main" id="{C7A96B19-62B2-0D79-1C62-AB5D1DB1D712}"/>
              </a:ext>
            </a:extLst>
          </p:cNvPr>
          <p:cNvSpPr>
            <a:spLocks noGrp="1"/>
          </p:cNvSpPr>
          <p:nvPr>
            <p:ph idx="1"/>
          </p:nvPr>
        </p:nvSpPr>
        <p:spPr/>
        <p:txBody>
          <a:bodyPr/>
          <a:lstStyle/>
          <a:p>
            <a:pPr marL="342900" indent="-342900">
              <a:buFont typeface="Arial" panose="020B0604020202020204" pitchFamily="34" charset="0"/>
              <a:buChar char="•"/>
            </a:pPr>
            <a:r>
              <a:rPr lang="en-GB" sz="2000"/>
              <a:t>International, open-label, randomized phase III trial</a:t>
            </a:r>
          </a:p>
          <a:p>
            <a:pPr marL="342900" indent="-342900">
              <a:buFont typeface="Arial" panose="020B0604020202020204" pitchFamily="34" charset="0"/>
              <a:buChar char="•"/>
            </a:pPr>
            <a:endParaRPr lang="en-GB" sz="2000"/>
          </a:p>
          <a:p>
            <a:pPr marL="342900" indent="-342900">
              <a:buFont typeface="Arial" panose="020B0604020202020204" pitchFamily="34" charset="0"/>
              <a:buChar char="•"/>
            </a:pPr>
            <a:endParaRPr lang="en-GB" sz="2000"/>
          </a:p>
          <a:p>
            <a:pPr marL="342900" indent="-342900">
              <a:buFont typeface="Arial" panose="020B0604020202020204" pitchFamily="34" charset="0"/>
              <a:buChar char="•"/>
            </a:pPr>
            <a:endParaRPr lang="en-GB" sz="2000"/>
          </a:p>
          <a:p>
            <a:endParaRPr lang="en-GB" sz="2000"/>
          </a:p>
          <a:p>
            <a:endParaRPr lang="en-GB" sz="2000"/>
          </a:p>
          <a:p>
            <a:pPr marL="342900" indent="-342900">
              <a:buFont typeface="Arial" panose="020B0604020202020204" pitchFamily="34" charset="0"/>
              <a:buChar char="•"/>
            </a:pPr>
            <a:r>
              <a:rPr lang="en-GB" sz="2000" b="1"/>
              <a:t>Primary endpoint: </a:t>
            </a:r>
            <a:r>
              <a:rPr lang="en-GB" sz="2000"/>
              <a:t>noninferiority of ORR per iwCLL 2018 criteria in ITT or R/R population</a:t>
            </a:r>
          </a:p>
          <a:p>
            <a:pPr marL="342900" indent="-342900">
              <a:buFont typeface="Arial" panose="020B0604020202020204" pitchFamily="34" charset="0"/>
              <a:buChar char="•"/>
            </a:pPr>
            <a:r>
              <a:rPr lang="en-GB" sz="2000" b="1"/>
              <a:t>Key secondary endpoints: </a:t>
            </a:r>
            <a:r>
              <a:rPr lang="en-GB" sz="2000"/>
              <a:t>superiority of PFS per iwCLL 2018 criteria in ITT or R/R population</a:t>
            </a:r>
          </a:p>
          <a:p>
            <a:pPr marL="342900" indent="-342900">
              <a:buFont typeface="Arial" panose="020B0604020202020204" pitchFamily="34" charset="0"/>
              <a:buChar char="•"/>
            </a:pPr>
            <a:r>
              <a:rPr lang="en-GB" sz="2000" b="1"/>
              <a:t>Exploratory endpoint: </a:t>
            </a:r>
            <a:r>
              <a:rPr lang="en-GB" sz="2000"/>
              <a:t>outcomes in treatment-naive population</a:t>
            </a:r>
          </a:p>
        </p:txBody>
      </p:sp>
      <p:sp>
        <p:nvSpPr>
          <p:cNvPr id="2" name="Content Placeholder 1">
            <a:extLst>
              <a:ext uri="{FF2B5EF4-FFF2-40B4-BE49-F238E27FC236}">
                <a16:creationId xmlns:a16="http://schemas.microsoft.com/office/drawing/2014/main" id="{3F46AC81-B9C4-C146-237F-51E72356B9B7}"/>
              </a:ext>
            </a:extLst>
          </p:cNvPr>
          <p:cNvSpPr>
            <a:spLocks noGrp="1"/>
          </p:cNvSpPr>
          <p:nvPr>
            <p:ph sz="quarter" idx="10"/>
          </p:nvPr>
        </p:nvSpPr>
        <p:spPr/>
        <p:txBody>
          <a:bodyPr/>
          <a:lstStyle/>
          <a:p>
            <a:pPr algn="ctr"/>
            <a:r>
              <a:rPr lang="en-US" dirty="0" err="1"/>
              <a:t>Woyach</a:t>
            </a:r>
            <a:r>
              <a:rPr lang="en-US" dirty="0"/>
              <a:t>. ASH 2025. </a:t>
            </a:r>
            <a:r>
              <a:rPr lang="en-US" dirty="0" err="1"/>
              <a:t>Abstr</a:t>
            </a:r>
            <a:r>
              <a:rPr lang="en-US" dirty="0"/>
              <a:t> 683. </a:t>
            </a:r>
            <a:r>
              <a:rPr lang="en-US" dirty="0" err="1"/>
              <a:t>Woyach</a:t>
            </a:r>
            <a:r>
              <a:rPr lang="en-US" dirty="0"/>
              <a:t>. JCO. 2025;[Epub].</a:t>
            </a:r>
          </a:p>
        </p:txBody>
      </p:sp>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599545" y="2400675"/>
            <a:ext cx="3673566"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lang="en-GB" altLang="en-US" sz="1800">
                <a:solidFill>
                  <a:srgbClr val="161616"/>
                </a:solidFill>
                <a:latin typeface="Poppins" pitchFamily="2" charset="77"/>
                <a:cs typeface="Poppins" pitchFamily="2" charset="77"/>
              </a:rPr>
              <a:t>Patients</a:t>
            </a:r>
            <a:r>
              <a:rPr kumimoji="0" lang="en-GB"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 with confirmed CLL/SLL requiring treatment (per iwCLL 2018 criteria); BTKi naive; known del(17p) status by FISH; ECOG PS 0-2</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(N = 662)</a:t>
            </a:r>
            <a:endParaRPr kumimoji="0" lang="en-US"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5042885" y="2324468"/>
            <a:ext cx="3790950"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Pirtobrutinib</a:t>
            </a:r>
            <a:r>
              <a:rPr kumimoji="0" lang="en-US" alt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 200 mg PO QD</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(n = 331)</a:t>
            </a:r>
          </a:p>
        </p:txBody>
      </p:sp>
      <p:sp>
        <p:nvSpPr>
          <p:cNvPr id="19467" name="Line 53">
            <a:extLst>
              <a:ext uri="{FF2B5EF4-FFF2-40B4-BE49-F238E27FC236}">
                <a16:creationId xmlns:a16="http://schemas.microsoft.com/office/drawing/2014/main" id="{19B47B8E-7D11-46DE-BD1E-B2309FDE5C23}"/>
              </a:ext>
            </a:extLst>
          </p:cNvPr>
          <p:cNvSpPr>
            <a:spLocks noChangeShapeType="1"/>
          </p:cNvSpPr>
          <p:nvPr/>
        </p:nvSpPr>
        <p:spPr bwMode="auto">
          <a:xfrm>
            <a:off x="4306285" y="3276969"/>
            <a:ext cx="622300" cy="35083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19468" name="Line 54">
            <a:extLst>
              <a:ext uri="{FF2B5EF4-FFF2-40B4-BE49-F238E27FC236}">
                <a16:creationId xmlns:a16="http://schemas.microsoft.com/office/drawing/2014/main" id="{D1F2E6DC-39ED-43FE-A784-E6851ADCA3EA}"/>
              </a:ext>
            </a:extLst>
          </p:cNvPr>
          <p:cNvSpPr>
            <a:spLocks noChangeShapeType="1"/>
          </p:cNvSpPr>
          <p:nvPr/>
        </p:nvSpPr>
        <p:spPr bwMode="auto">
          <a:xfrm flipV="1">
            <a:off x="4306285" y="2676893"/>
            <a:ext cx="622300" cy="34766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3" name="Rectangle 28">
            <a:extLst>
              <a:ext uri="{FF2B5EF4-FFF2-40B4-BE49-F238E27FC236}">
                <a16:creationId xmlns:a16="http://schemas.microsoft.com/office/drawing/2014/main" id="{A601C5F4-A25E-BE4E-D9A1-8132AE84FBE7}"/>
              </a:ext>
            </a:extLst>
          </p:cNvPr>
          <p:cNvSpPr>
            <a:spLocks noChangeArrowheads="1"/>
          </p:cNvSpPr>
          <p:nvPr/>
        </p:nvSpPr>
        <p:spPr bwMode="auto">
          <a:xfrm>
            <a:off x="5046723" y="3269620"/>
            <a:ext cx="3790950" cy="703262"/>
          </a:xfrm>
          <a:prstGeom prst="rect">
            <a:avLst/>
          </a:prstGeom>
          <a:solidFill>
            <a:schemeClr val="bg1">
              <a:lumMod val="50000"/>
            </a:schemeClr>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Ibrutinib</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 420 mg PO QD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(n = 331)</a:t>
            </a:r>
          </a:p>
        </p:txBody>
      </p:sp>
      <p:sp>
        <p:nvSpPr>
          <p:cNvPr id="6" name="TextBox 5">
            <a:extLst>
              <a:ext uri="{FF2B5EF4-FFF2-40B4-BE49-F238E27FC236}">
                <a16:creationId xmlns:a16="http://schemas.microsoft.com/office/drawing/2014/main" id="{654F1699-3C71-AD8A-E28D-C0B3668F6A9C}"/>
              </a:ext>
            </a:extLst>
          </p:cNvPr>
          <p:cNvSpPr txBox="1"/>
          <p:nvPr/>
        </p:nvSpPr>
        <p:spPr>
          <a:xfrm>
            <a:off x="986279" y="1741590"/>
            <a:ext cx="7083707" cy="437795"/>
          </a:xfrm>
          <a:prstGeom prst="rect">
            <a:avLst/>
          </a:prstGeom>
        </p:spPr>
        <p:txBody>
          <a:bodyPr vert="horz" wrap="square" lIns="0" tIns="0" rIns="0" bIns="0" rtlCol="0">
            <a:noAutofit/>
          </a:bodyPr>
          <a:lstStyle/>
          <a:p>
            <a:pPr algn="ctr"/>
            <a:r>
              <a:rPr lang="en-GB" sz="1400" i="1"/>
              <a:t>Stratified by del(17p) presence (yes vs no), </a:t>
            </a:r>
          </a:p>
          <a:p>
            <a:pPr algn="ctr"/>
            <a:r>
              <a:rPr lang="en-GB" sz="1400" i="1"/>
              <a:t>prior lines of therapy (0 vs 1 vs ≥2) </a:t>
            </a:r>
          </a:p>
        </p:txBody>
      </p:sp>
      <p:sp>
        <p:nvSpPr>
          <p:cNvPr id="9" name="Line 54">
            <a:extLst>
              <a:ext uri="{FF2B5EF4-FFF2-40B4-BE49-F238E27FC236}">
                <a16:creationId xmlns:a16="http://schemas.microsoft.com/office/drawing/2014/main" id="{0D1EA791-8836-CAA7-6475-4519F8108A06}"/>
              </a:ext>
            </a:extLst>
          </p:cNvPr>
          <p:cNvSpPr>
            <a:spLocks noChangeShapeType="1"/>
          </p:cNvSpPr>
          <p:nvPr/>
        </p:nvSpPr>
        <p:spPr bwMode="auto">
          <a:xfrm>
            <a:off x="4528133" y="2168679"/>
            <a:ext cx="0" cy="548640"/>
          </a:xfrm>
          <a:prstGeom prst="line">
            <a:avLst/>
          </a:prstGeom>
          <a:noFill/>
          <a:ln w="2857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BF0F54-4C1F-8977-66B4-F3CF55D12E55}"/>
            </a:ext>
          </a:extLst>
        </p:cNvPr>
        <p:cNvGrpSpPr/>
        <p:nvPr/>
      </p:nvGrpSpPr>
      <p:grpSpPr>
        <a:xfrm>
          <a:off x="0" y="0"/>
          <a:ext cx="0" cy="0"/>
          <a:chOff x="0" y="0"/>
          <a:chExt cx="0" cy="0"/>
        </a:xfrm>
      </p:grpSpPr>
      <p:sp>
        <p:nvSpPr>
          <p:cNvPr id="2" name="Freeform: Shape 1">
            <a:extLst>
              <a:ext uri="{FF2B5EF4-FFF2-40B4-BE49-F238E27FC236}">
                <a16:creationId xmlns:a16="http://schemas.microsoft.com/office/drawing/2014/main" id="{3FDDEDD9-6900-26C7-9343-351DDDDAF1BD}"/>
              </a:ext>
            </a:extLst>
          </p:cNvPr>
          <p:cNvSpPr>
            <a:spLocks/>
          </p:cNvSpPr>
          <p:nvPr/>
        </p:nvSpPr>
        <p:spPr>
          <a:xfrm>
            <a:off x="6568831" y="3454400"/>
            <a:ext cx="5021384" cy="121138"/>
          </a:xfrm>
          <a:custGeom>
            <a:avLst/>
            <a:gdLst>
              <a:gd name="csX0" fmla="*/ 0 w 5021384"/>
              <a:gd name="csY0" fmla="*/ 0 h 121138"/>
              <a:gd name="csX1" fmla="*/ 246184 w 5021384"/>
              <a:gd name="csY1" fmla="*/ 0 h 121138"/>
              <a:gd name="csX2" fmla="*/ 246184 w 5021384"/>
              <a:gd name="csY2" fmla="*/ 27354 h 121138"/>
              <a:gd name="csX3" fmla="*/ 1199661 w 5021384"/>
              <a:gd name="csY3" fmla="*/ 27354 h 121138"/>
              <a:gd name="csX4" fmla="*/ 1199661 w 5021384"/>
              <a:gd name="csY4" fmla="*/ 50800 h 121138"/>
              <a:gd name="csX5" fmla="*/ 1449754 w 5021384"/>
              <a:gd name="csY5" fmla="*/ 50800 h 121138"/>
              <a:gd name="csX6" fmla="*/ 1449754 w 5021384"/>
              <a:gd name="csY6" fmla="*/ 58615 h 121138"/>
              <a:gd name="csX7" fmla="*/ 1668584 w 5021384"/>
              <a:gd name="csY7" fmla="*/ 58615 h 121138"/>
              <a:gd name="csX8" fmla="*/ 1668584 w 5021384"/>
              <a:gd name="csY8" fmla="*/ 82062 h 121138"/>
              <a:gd name="csX9" fmla="*/ 1766277 w 5021384"/>
              <a:gd name="csY9" fmla="*/ 82062 h 121138"/>
              <a:gd name="csX10" fmla="*/ 1766277 w 5021384"/>
              <a:gd name="csY10" fmla="*/ 97692 h 121138"/>
              <a:gd name="csX11" fmla="*/ 3036277 w 5021384"/>
              <a:gd name="csY11" fmla="*/ 97692 h 121138"/>
              <a:gd name="csX12" fmla="*/ 3036277 w 5021384"/>
              <a:gd name="csY12" fmla="*/ 121138 h 121138"/>
              <a:gd name="csX13" fmla="*/ 5021384 w 5021384"/>
              <a:gd name="csY13" fmla="*/ 121138 h 1211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5021384" h="121138">
                <a:moveTo>
                  <a:pt x="0" y="0"/>
                </a:moveTo>
                <a:lnTo>
                  <a:pt x="246184" y="0"/>
                </a:lnTo>
                <a:lnTo>
                  <a:pt x="246184" y="27354"/>
                </a:lnTo>
                <a:lnTo>
                  <a:pt x="1199661" y="27354"/>
                </a:lnTo>
                <a:lnTo>
                  <a:pt x="1199661" y="50800"/>
                </a:lnTo>
                <a:lnTo>
                  <a:pt x="1449754" y="50800"/>
                </a:lnTo>
                <a:lnTo>
                  <a:pt x="1449754" y="58615"/>
                </a:lnTo>
                <a:lnTo>
                  <a:pt x="1668584" y="58615"/>
                </a:lnTo>
                <a:lnTo>
                  <a:pt x="1668584" y="82062"/>
                </a:lnTo>
                <a:lnTo>
                  <a:pt x="1766277" y="82062"/>
                </a:lnTo>
                <a:lnTo>
                  <a:pt x="1766277" y="97692"/>
                </a:lnTo>
                <a:lnTo>
                  <a:pt x="3036277" y="97692"/>
                </a:lnTo>
                <a:lnTo>
                  <a:pt x="3036277" y="121138"/>
                </a:lnTo>
                <a:lnTo>
                  <a:pt x="5021384" y="121138"/>
                </a:lnTo>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Shape 3">
            <a:extLst>
              <a:ext uri="{FF2B5EF4-FFF2-40B4-BE49-F238E27FC236}">
                <a16:creationId xmlns:a16="http://schemas.microsoft.com/office/drawing/2014/main" id="{AF176492-B3B2-F826-1A66-34154C196C77}"/>
              </a:ext>
            </a:extLst>
          </p:cNvPr>
          <p:cNvSpPr>
            <a:spLocks/>
          </p:cNvSpPr>
          <p:nvPr/>
        </p:nvSpPr>
        <p:spPr>
          <a:xfrm>
            <a:off x="6592277" y="3466123"/>
            <a:ext cx="4427415" cy="691662"/>
          </a:xfrm>
          <a:custGeom>
            <a:avLst/>
            <a:gdLst>
              <a:gd name="csX0" fmla="*/ 0 w 4427415"/>
              <a:gd name="csY0" fmla="*/ 0 h 691662"/>
              <a:gd name="csX1" fmla="*/ 113323 w 4427415"/>
              <a:gd name="csY1" fmla="*/ 0 h 691662"/>
              <a:gd name="csX2" fmla="*/ 113323 w 4427415"/>
              <a:gd name="csY2" fmla="*/ 19539 h 691662"/>
              <a:gd name="csX3" fmla="*/ 144585 w 4427415"/>
              <a:gd name="csY3" fmla="*/ 19539 h 691662"/>
              <a:gd name="csX4" fmla="*/ 144585 w 4427415"/>
              <a:gd name="csY4" fmla="*/ 42985 h 691662"/>
              <a:gd name="csX5" fmla="*/ 1129323 w 4427415"/>
              <a:gd name="csY5" fmla="*/ 42985 h 691662"/>
              <a:gd name="csX6" fmla="*/ 1129323 w 4427415"/>
              <a:gd name="csY6" fmla="*/ 66431 h 691662"/>
              <a:gd name="csX7" fmla="*/ 1289538 w 4427415"/>
              <a:gd name="csY7" fmla="*/ 66431 h 691662"/>
              <a:gd name="csX8" fmla="*/ 1289538 w 4427415"/>
              <a:gd name="csY8" fmla="*/ 101600 h 691662"/>
              <a:gd name="csX9" fmla="*/ 1520092 w 4427415"/>
              <a:gd name="csY9" fmla="*/ 101600 h 691662"/>
              <a:gd name="csX10" fmla="*/ 1520092 w 4427415"/>
              <a:gd name="csY10" fmla="*/ 117231 h 691662"/>
              <a:gd name="csX11" fmla="*/ 1684215 w 4427415"/>
              <a:gd name="csY11" fmla="*/ 117231 h 691662"/>
              <a:gd name="csX12" fmla="*/ 1684215 w 4427415"/>
              <a:gd name="csY12" fmla="*/ 132862 h 691662"/>
              <a:gd name="csX13" fmla="*/ 1977292 w 4427415"/>
              <a:gd name="csY13" fmla="*/ 132862 h 691662"/>
              <a:gd name="csX14" fmla="*/ 1985108 w 4427415"/>
              <a:gd name="csY14" fmla="*/ 140678 h 691662"/>
              <a:gd name="csX15" fmla="*/ 2196123 w 4427415"/>
              <a:gd name="csY15" fmla="*/ 140678 h 691662"/>
              <a:gd name="csX16" fmla="*/ 2196123 w 4427415"/>
              <a:gd name="csY16" fmla="*/ 187569 h 691662"/>
              <a:gd name="csX17" fmla="*/ 2250831 w 4427415"/>
              <a:gd name="csY17" fmla="*/ 187569 h 691662"/>
              <a:gd name="csX18" fmla="*/ 2250831 w 4427415"/>
              <a:gd name="csY18" fmla="*/ 222739 h 691662"/>
              <a:gd name="csX19" fmla="*/ 2332892 w 4427415"/>
              <a:gd name="csY19" fmla="*/ 222739 h 691662"/>
              <a:gd name="csX20" fmla="*/ 2332892 w 4427415"/>
              <a:gd name="csY20" fmla="*/ 238369 h 691662"/>
              <a:gd name="csX21" fmla="*/ 2762738 w 4427415"/>
              <a:gd name="csY21" fmla="*/ 238369 h 691662"/>
              <a:gd name="csX22" fmla="*/ 2762738 w 4427415"/>
              <a:gd name="csY22" fmla="*/ 277446 h 691662"/>
              <a:gd name="csX23" fmla="*/ 3298092 w 4427415"/>
              <a:gd name="csY23" fmla="*/ 277446 h 691662"/>
              <a:gd name="csX24" fmla="*/ 3298092 w 4427415"/>
              <a:gd name="csY24" fmla="*/ 300892 h 691662"/>
              <a:gd name="csX25" fmla="*/ 3352800 w 4427415"/>
              <a:gd name="csY25" fmla="*/ 300892 h 691662"/>
              <a:gd name="csX26" fmla="*/ 3352800 w 4427415"/>
              <a:gd name="csY26" fmla="*/ 351692 h 691662"/>
              <a:gd name="csX27" fmla="*/ 3454400 w 4427415"/>
              <a:gd name="csY27" fmla="*/ 351692 h 691662"/>
              <a:gd name="csX28" fmla="*/ 3454400 w 4427415"/>
              <a:gd name="csY28" fmla="*/ 437662 h 691662"/>
              <a:gd name="csX29" fmla="*/ 3751385 w 4427415"/>
              <a:gd name="csY29" fmla="*/ 437662 h 691662"/>
              <a:gd name="csX30" fmla="*/ 3751385 w 4427415"/>
              <a:gd name="csY30" fmla="*/ 476739 h 691662"/>
              <a:gd name="csX31" fmla="*/ 4138246 w 4427415"/>
              <a:gd name="csY31" fmla="*/ 476739 h 691662"/>
              <a:gd name="csX32" fmla="*/ 4138246 w 4427415"/>
              <a:gd name="csY32" fmla="*/ 543169 h 691662"/>
              <a:gd name="csX33" fmla="*/ 4196861 w 4427415"/>
              <a:gd name="csY33" fmla="*/ 543169 h 691662"/>
              <a:gd name="csX34" fmla="*/ 4196861 w 4427415"/>
              <a:gd name="csY34" fmla="*/ 691662 h 691662"/>
              <a:gd name="csX35" fmla="*/ 4427415 w 4427415"/>
              <a:gd name="csY35" fmla="*/ 691662 h 6916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427415" h="691662">
                <a:moveTo>
                  <a:pt x="0" y="0"/>
                </a:moveTo>
                <a:lnTo>
                  <a:pt x="113323" y="0"/>
                </a:lnTo>
                <a:lnTo>
                  <a:pt x="113323" y="19539"/>
                </a:lnTo>
                <a:lnTo>
                  <a:pt x="144585" y="19539"/>
                </a:lnTo>
                <a:lnTo>
                  <a:pt x="144585" y="42985"/>
                </a:lnTo>
                <a:lnTo>
                  <a:pt x="1129323" y="42985"/>
                </a:lnTo>
                <a:lnTo>
                  <a:pt x="1129323" y="66431"/>
                </a:lnTo>
                <a:lnTo>
                  <a:pt x="1289538" y="66431"/>
                </a:lnTo>
                <a:lnTo>
                  <a:pt x="1289538" y="101600"/>
                </a:lnTo>
                <a:lnTo>
                  <a:pt x="1520092" y="101600"/>
                </a:lnTo>
                <a:lnTo>
                  <a:pt x="1520092" y="117231"/>
                </a:lnTo>
                <a:lnTo>
                  <a:pt x="1684215" y="117231"/>
                </a:lnTo>
                <a:lnTo>
                  <a:pt x="1684215" y="132862"/>
                </a:lnTo>
                <a:lnTo>
                  <a:pt x="1977292" y="132862"/>
                </a:lnTo>
                <a:lnTo>
                  <a:pt x="1985108" y="140678"/>
                </a:lnTo>
                <a:lnTo>
                  <a:pt x="2196123" y="140678"/>
                </a:lnTo>
                <a:lnTo>
                  <a:pt x="2196123" y="187569"/>
                </a:lnTo>
                <a:lnTo>
                  <a:pt x="2250831" y="187569"/>
                </a:lnTo>
                <a:lnTo>
                  <a:pt x="2250831" y="222739"/>
                </a:lnTo>
                <a:lnTo>
                  <a:pt x="2332892" y="222739"/>
                </a:lnTo>
                <a:lnTo>
                  <a:pt x="2332892" y="238369"/>
                </a:lnTo>
                <a:lnTo>
                  <a:pt x="2762738" y="238369"/>
                </a:lnTo>
                <a:lnTo>
                  <a:pt x="2762738" y="277446"/>
                </a:lnTo>
                <a:lnTo>
                  <a:pt x="3298092" y="277446"/>
                </a:lnTo>
                <a:lnTo>
                  <a:pt x="3298092" y="300892"/>
                </a:lnTo>
                <a:lnTo>
                  <a:pt x="3352800" y="300892"/>
                </a:lnTo>
                <a:lnTo>
                  <a:pt x="3352800" y="351692"/>
                </a:lnTo>
                <a:lnTo>
                  <a:pt x="3454400" y="351692"/>
                </a:lnTo>
                <a:lnTo>
                  <a:pt x="3454400" y="437662"/>
                </a:lnTo>
                <a:lnTo>
                  <a:pt x="3751385" y="437662"/>
                </a:lnTo>
                <a:lnTo>
                  <a:pt x="3751385" y="476739"/>
                </a:lnTo>
                <a:lnTo>
                  <a:pt x="4138246" y="476739"/>
                </a:lnTo>
                <a:lnTo>
                  <a:pt x="4138246" y="543169"/>
                </a:lnTo>
                <a:lnTo>
                  <a:pt x="4196861" y="543169"/>
                </a:lnTo>
                <a:lnTo>
                  <a:pt x="4196861" y="691662"/>
                </a:lnTo>
                <a:lnTo>
                  <a:pt x="4427415" y="691662"/>
                </a:ln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3" name="Rectangle 4">
            <a:extLst>
              <a:ext uri="{FF2B5EF4-FFF2-40B4-BE49-F238E27FC236}">
                <a16:creationId xmlns:a16="http://schemas.microsoft.com/office/drawing/2014/main" id="{498A3993-5211-E82E-E547-676278519716}"/>
              </a:ext>
            </a:extLst>
          </p:cNvPr>
          <p:cNvSpPr>
            <a:spLocks noGrp="1" noChangeArrowheads="1"/>
          </p:cNvSpPr>
          <p:nvPr>
            <p:ph type="title"/>
          </p:nvPr>
        </p:nvSpPr>
        <p:spPr/>
        <p:txBody>
          <a:bodyPr/>
          <a:lstStyle/>
          <a:p>
            <a:r>
              <a:rPr lang="en-US" altLang="en-US"/>
              <a:t>BRUIN CLL-314: </a:t>
            </a:r>
            <a:r>
              <a:rPr lang="en-US"/>
              <a:t>Efficacy in the Treatment-Naive Population</a:t>
            </a:r>
            <a:endParaRPr lang="en-US" altLang="en-US"/>
          </a:p>
        </p:txBody>
      </p:sp>
      <p:sp>
        <p:nvSpPr>
          <p:cNvPr id="13" name="Content Placeholder 12">
            <a:extLst>
              <a:ext uri="{FF2B5EF4-FFF2-40B4-BE49-F238E27FC236}">
                <a16:creationId xmlns:a16="http://schemas.microsoft.com/office/drawing/2014/main" id="{41B56B29-C602-C81F-3105-B1E5CE23FF88}"/>
              </a:ext>
            </a:extLst>
          </p:cNvPr>
          <p:cNvSpPr>
            <a:spLocks noGrp="1"/>
          </p:cNvSpPr>
          <p:nvPr>
            <p:ph sz="quarter" idx="10"/>
          </p:nvPr>
        </p:nvSpPr>
        <p:spPr/>
        <p:txBody>
          <a:bodyPr/>
          <a:lstStyle/>
          <a:p>
            <a:pPr algn="ctr"/>
            <a:r>
              <a:rPr lang="en-US" dirty="0"/>
              <a:t>Woyach. ASH 2025. Abstr 683. Woyach. JCO. 2025;[Epub].</a:t>
            </a:r>
          </a:p>
        </p:txBody>
      </p:sp>
      <p:graphicFrame>
        <p:nvGraphicFramePr>
          <p:cNvPr id="7" name="Group 3">
            <a:extLst>
              <a:ext uri="{FF2B5EF4-FFF2-40B4-BE49-F238E27FC236}">
                <a16:creationId xmlns:a16="http://schemas.microsoft.com/office/drawing/2014/main" id="{052F21C4-9163-9DDA-A113-8567A27D4EE7}"/>
              </a:ext>
            </a:extLst>
          </p:cNvPr>
          <p:cNvGraphicFramePr>
            <a:graphicFrameLocks/>
          </p:cNvGraphicFramePr>
          <p:nvPr>
            <p:extLst>
              <p:ext uri="{D42A27DB-BD31-4B8C-83A1-F6EECF244321}">
                <p14:modId xmlns:p14="http://schemas.microsoft.com/office/powerpoint/2010/main" val="4127042680"/>
              </p:ext>
            </p:extLst>
          </p:nvPr>
        </p:nvGraphicFramePr>
        <p:xfrm>
          <a:off x="231078" y="1320282"/>
          <a:ext cx="5565241" cy="3962496"/>
        </p:xfrm>
        <a:graphic>
          <a:graphicData uri="http://schemas.openxmlformats.org/drawingml/2006/table">
            <a:tbl>
              <a:tblPr/>
              <a:tblGrid>
                <a:gridCol w="2404057">
                  <a:extLst>
                    <a:ext uri="{9D8B030D-6E8A-4147-A177-3AD203B41FA5}">
                      <a16:colId xmlns:a16="http://schemas.microsoft.com/office/drawing/2014/main" val="20000"/>
                    </a:ext>
                  </a:extLst>
                </a:gridCol>
                <a:gridCol w="1580592">
                  <a:extLst>
                    <a:ext uri="{9D8B030D-6E8A-4147-A177-3AD203B41FA5}">
                      <a16:colId xmlns:a16="http://schemas.microsoft.com/office/drawing/2014/main" val="2947458671"/>
                    </a:ext>
                  </a:extLst>
                </a:gridCol>
                <a:gridCol w="1580592">
                  <a:extLst>
                    <a:ext uri="{9D8B030D-6E8A-4147-A177-3AD203B41FA5}">
                      <a16:colId xmlns:a16="http://schemas.microsoft.com/office/drawing/2014/main" val="3886867990"/>
                    </a:ext>
                  </a:extLst>
                </a:gridCol>
              </a:tblGrid>
              <a:tr h="27411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a:ln>
                            <a:noFill/>
                          </a:ln>
                          <a:solidFill>
                            <a:schemeClr val="bg2"/>
                          </a:solidFill>
                          <a:effectLst/>
                          <a:latin typeface="Poppins" pitchFamily="2" charset="77"/>
                          <a:cs typeface="Poppins" pitchFamily="2" charset="77"/>
                        </a:rPr>
                        <a:t>Response by IRC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Treatment-Naive Population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a:ln>
                          <a:noFill/>
                        </a:ln>
                        <a:solidFill>
                          <a:schemeClr val="bg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389865460"/>
                  </a:ext>
                </a:extLst>
              </a:tr>
              <a:tr h="465988">
                <a:tc vMerge="1">
                  <a:txBody>
                    <a:bodyPr/>
                    <a:lstStyle/>
                    <a:p>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Pirtobrutinib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(n = 112)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(n = 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42486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a:ln>
                            <a:noFill/>
                          </a:ln>
                          <a:solidFill>
                            <a:schemeClr val="tx1"/>
                          </a:solidFill>
                          <a:effectLst/>
                          <a:latin typeface="Poppins" pitchFamily="2" charset="77"/>
                          <a:cs typeface="Poppins" pitchFamily="2" charset="77"/>
                        </a:rPr>
                        <a:t>ORR (≥ PR), %</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cap="none" normalizeH="0" baseline="0">
                          <a:ln>
                            <a:noFill/>
                          </a:ln>
                          <a:solidFill>
                            <a:schemeClr val="tx1"/>
                          </a:solidFill>
                          <a:effectLst/>
                          <a:latin typeface="Poppins" pitchFamily="2" charset="77"/>
                          <a:cs typeface="Poppins" pitchFamily="2" charset="77"/>
                        </a:rPr>
                        <a:t>95% CI</a:t>
                      </a:r>
                      <a:endParaRPr kumimoji="0" lang="en-US" sz="1400" b="0" i="0" u="none" strike="noStrike" cap="none" normalizeH="0" baseline="0" dirty="0">
                        <a:ln>
                          <a:noFill/>
                        </a:ln>
                        <a:solidFill>
                          <a:schemeClr val="tx1"/>
                        </a:solidFill>
                        <a:effectLst/>
                        <a:latin typeface="Poppins" pitchFamily="2" charset="77"/>
                        <a:cs typeface="Poppins" pitchFamily="2" charset="77"/>
                      </a:endParaRP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92.9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86.41-96.87</a:t>
                      </a: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85.8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78.03-91.68</a:t>
                      </a: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232994">
                <a:tc>
                  <a:txBody>
                    <a:bodyPr/>
                    <a:lstStyle/>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cap="none" normalizeH="0" baseline="0">
                          <a:ln>
                            <a:noFill/>
                          </a:ln>
                          <a:solidFill>
                            <a:schemeClr val="tx1"/>
                          </a:solidFill>
                          <a:effectLst/>
                          <a:latin typeface="Poppins" pitchFamily="2" charset="77"/>
                          <a:cs typeface="Poppins" pitchFamily="2" charset="77"/>
                        </a:rPr>
                        <a:t>Nominal </a:t>
                      </a:r>
                      <a:r>
                        <a:rPr kumimoji="0" lang="en-US" sz="1400" b="0" i="1" u="none" strike="noStrike" cap="none" normalizeH="0" baseline="0">
                          <a:ln>
                            <a:noFill/>
                          </a:ln>
                          <a:solidFill>
                            <a:schemeClr val="tx1"/>
                          </a:solidFill>
                          <a:effectLst/>
                          <a:latin typeface="Poppins" pitchFamily="2" charset="77"/>
                          <a:cs typeface="Poppins" pitchFamily="2" charset="77"/>
                        </a:rPr>
                        <a:t>P</a:t>
                      </a:r>
                      <a:r>
                        <a:rPr kumimoji="0" lang="en-US" sz="1400" b="0" i="0" u="none" strike="noStrike" cap="none" normalizeH="0" baseline="0">
                          <a:ln>
                            <a:noFill/>
                          </a:ln>
                          <a:solidFill>
                            <a:schemeClr val="tx1"/>
                          </a:solidFill>
                          <a:effectLst/>
                          <a:latin typeface="Poppins" pitchFamily="2" charset="77"/>
                          <a:cs typeface="Poppins" pitchFamily="2" charset="77"/>
                        </a:rPr>
                        <a:t> value</a:t>
                      </a:r>
                    </a:p>
                  </a:txBody>
                  <a:tcPr marL="121699" marR="121699" marT="0"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GB" sz="1400"/>
                        <a:t>.0886</a:t>
                      </a:r>
                    </a:p>
                  </a:txBody>
                  <a:tcPr marL="121699" marR="121699" marT="0"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3920378341"/>
                  </a:ext>
                </a:extLst>
              </a:tr>
              <a:tr h="274117">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ORR ratio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1.0797 (0.989-1.179)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205959224"/>
                  </a:ext>
                </a:extLst>
              </a:tr>
              <a:tr h="1233475">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Best overall response, %</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CR or CRi</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PR or nPR</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PR-L</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SD</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85.7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82.3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3329947736"/>
                  </a:ext>
                </a:extLst>
              </a:tr>
              <a:tr h="424866">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400" b="0" i="0" u="none" strike="noStrike" kern="1200" cap="none" spc="0" normalizeH="0" baseline="0" noProof="0" dirty="0">
                          <a:ln>
                            <a:noFill/>
                          </a:ln>
                          <a:solidFill>
                            <a:srgbClr val="161616"/>
                          </a:solidFill>
                          <a:effectLst/>
                          <a:uLnTx/>
                          <a:uFillTx/>
                          <a:latin typeface="Poppins" pitchFamily="2" charset="77"/>
                          <a:ea typeface="+mn-ea"/>
                          <a:cs typeface="Poppins" pitchFamily="2" charset="77"/>
                        </a:rPr>
                        <a:t>ORR including PR-L, %</a:t>
                      </a:r>
                    </a:p>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161616"/>
                          </a:solidFill>
                          <a:effectLst/>
                          <a:uLnTx/>
                          <a:uFillTx/>
                          <a:latin typeface="Poppins" pitchFamily="2" charset="77"/>
                          <a:ea typeface="+mn-ea"/>
                          <a:cs typeface="Poppins" pitchFamily="2" charset="77"/>
                        </a:rPr>
                        <a:t>95% CI</a:t>
                      </a: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tx1"/>
                          </a:solidFill>
                          <a:effectLst/>
                          <a:latin typeface="Poppins" pitchFamily="2" charset="77"/>
                          <a:cs typeface="Poppins" pitchFamily="2" charset="77"/>
                        </a:rPr>
                        <a:t>93.8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tx1"/>
                          </a:solidFill>
                          <a:effectLst/>
                          <a:latin typeface="Poppins" pitchFamily="2" charset="77"/>
                          <a:cs typeface="Poppins" pitchFamily="2" charset="77"/>
                        </a:rPr>
                        <a:t>87.55-97.45</a:t>
                      </a: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tx1"/>
                          </a:solidFill>
                          <a:effectLst/>
                          <a:latin typeface="Poppins" pitchFamily="2" charset="77"/>
                          <a:cs typeface="Poppins" pitchFamily="2" charset="77"/>
                        </a:rPr>
                        <a:t>88.5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tx1"/>
                          </a:solidFill>
                          <a:effectLst/>
                          <a:latin typeface="Poppins" pitchFamily="2" charset="77"/>
                          <a:cs typeface="Poppins" pitchFamily="2" charset="77"/>
                        </a:rPr>
                        <a:t>81.13-93.73</a:t>
                      </a:r>
                    </a:p>
                  </a:txBody>
                  <a:tcPr marL="121699" marR="121699" marT="45728"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530690761"/>
                  </a:ext>
                </a:extLst>
              </a:tr>
              <a:tr h="232994">
                <a:tc>
                  <a:txBody>
                    <a:bodyPr/>
                    <a:lstStyle/>
                    <a:p>
                      <a:pPr marL="173736" marR="0" lvl="0" indent="-173736"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161616"/>
                          </a:solidFill>
                          <a:effectLst/>
                          <a:uLnTx/>
                          <a:uFillTx/>
                          <a:latin typeface="Poppins" pitchFamily="2" charset="77"/>
                          <a:ea typeface="+mn-ea"/>
                          <a:cs typeface="Poppins" pitchFamily="2" charset="77"/>
                        </a:rPr>
                        <a:t>Nominal </a:t>
                      </a:r>
                      <a:r>
                        <a:rPr kumimoji="0" lang="en-US" sz="1400" b="0" i="1" u="none" strike="noStrike" kern="1200" cap="none" spc="0" normalizeH="0" baseline="0" noProof="0" dirty="0">
                          <a:ln>
                            <a:noFill/>
                          </a:ln>
                          <a:solidFill>
                            <a:srgbClr val="161616"/>
                          </a:solidFill>
                          <a:effectLst/>
                          <a:uLnTx/>
                          <a:uFillTx/>
                          <a:latin typeface="Poppins" pitchFamily="2" charset="77"/>
                          <a:ea typeface="+mn-ea"/>
                          <a:cs typeface="Poppins" pitchFamily="2" charset="77"/>
                        </a:rPr>
                        <a:t>P</a:t>
                      </a:r>
                      <a:r>
                        <a:rPr kumimoji="0" lang="en-US" sz="1400" b="0" i="0" u="none" strike="noStrike" kern="1200" cap="none" spc="0" normalizeH="0" baseline="0" noProof="0" dirty="0">
                          <a:ln>
                            <a:noFill/>
                          </a:ln>
                          <a:solidFill>
                            <a:srgbClr val="161616"/>
                          </a:solidFill>
                          <a:effectLst/>
                          <a:uLnTx/>
                          <a:uFillTx/>
                          <a:latin typeface="Poppins" pitchFamily="2" charset="77"/>
                          <a:ea typeface="+mn-ea"/>
                          <a:cs typeface="Poppins" pitchFamily="2" charset="77"/>
                        </a:rPr>
                        <a:t> value</a:t>
                      </a:r>
                    </a:p>
                  </a:txBody>
                  <a:tcPr marL="121699" marR="121699" marT="0"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GB" sz="1400" dirty="0"/>
                        <a:t>.1692</a:t>
                      </a:r>
                    </a:p>
                  </a:txBody>
                  <a:tcPr marL="121699" marR="121699" marT="0"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933173919"/>
                  </a:ext>
                </a:extLst>
              </a:tr>
            </a:tbl>
          </a:graphicData>
        </a:graphic>
      </p:graphicFrame>
      <p:graphicFrame>
        <p:nvGraphicFramePr>
          <p:cNvPr id="5" name="Group 3">
            <a:extLst>
              <a:ext uri="{FF2B5EF4-FFF2-40B4-BE49-F238E27FC236}">
                <a16:creationId xmlns:a16="http://schemas.microsoft.com/office/drawing/2014/main" id="{ED1ED9AB-3429-DBB9-158F-99ADB3EF4556}"/>
              </a:ext>
            </a:extLst>
          </p:cNvPr>
          <p:cNvGraphicFramePr>
            <a:graphicFrameLocks/>
          </p:cNvGraphicFramePr>
          <p:nvPr>
            <p:extLst>
              <p:ext uri="{D42A27DB-BD31-4B8C-83A1-F6EECF244321}">
                <p14:modId xmlns:p14="http://schemas.microsoft.com/office/powerpoint/2010/main" val="1953994122"/>
              </p:ext>
            </p:extLst>
          </p:nvPr>
        </p:nvGraphicFramePr>
        <p:xfrm>
          <a:off x="6395684" y="1108995"/>
          <a:ext cx="5444100" cy="2011776"/>
        </p:xfrm>
        <a:graphic>
          <a:graphicData uri="http://schemas.openxmlformats.org/drawingml/2006/table">
            <a:tbl>
              <a:tblPr/>
              <a:tblGrid>
                <a:gridCol w="2814818">
                  <a:extLst>
                    <a:ext uri="{9D8B030D-6E8A-4147-A177-3AD203B41FA5}">
                      <a16:colId xmlns:a16="http://schemas.microsoft.com/office/drawing/2014/main" val="20000"/>
                    </a:ext>
                  </a:extLst>
                </a:gridCol>
                <a:gridCol w="1314641">
                  <a:extLst>
                    <a:ext uri="{9D8B030D-6E8A-4147-A177-3AD203B41FA5}">
                      <a16:colId xmlns:a16="http://schemas.microsoft.com/office/drawing/2014/main" val="20001"/>
                    </a:ext>
                  </a:extLst>
                </a:gridCol>
                <a:gridCol w="1314641">
                  <a:extLst>
                    <a:ext uri="{9D8B030D-6E8A-4147-A177-3AD203B41FA5}">
                      <a16:colId xmlns:a16="http://schemas.microsoft.com/office/drawing/2014/main" val="20002"/>
                    </a:ext>
                  </a:extLst>
                </a:gridCol>
              </a:tblGrid>
              <a:tr h="351608">
                <a:tc>
                  <a:txBody>
                    <a:bodyPr/>
                    <a:lstStyle/>
                    <a:p>
                      <a:r>
                        <a:rPr lang="en-US" sz="1200" b="1">
                          <a:latin typeface="+mn-lt"/>
                        </a:rPr>
                        <a:t>PFS in Treatment Naive (by INV)</a:t>
                      </a:r>
                      <a:endParaRPr lang="en-US" sz="1200" b="1" dirty="0">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bg2"/>
                          </a:solidFill>
                          <a:effectLst/>
                          <a:latin typeface="+mn-lt"/>
                          <a:cs typeface="Poppins" pitchFamily="2" charset="77"/>
                        </a:rPr>
                        <a:t>Pirtobrutinib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bg2"/>
                          </a:solidFill>
                          <a:effectLst/>
                          <a:latin typeface="+mn-lt"/>
                          <a:cs typeface="Poppins" pitchFamily="2" charset="77"/>
                        </a:rPr>
                        <a:t>(n = 112)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bg2"/>
                          </a:solidFill>
                          <a:effectLst/>
                          <a:latin typeface="+mn-lt"/>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bg2"/>
                          </a:solidFill>
                          <a:effectLst/>
                          <a:latin typeface="+mn-lt"/>
                          <a:cs typeface="Poppins" pitchFamily="2" charset="77"/>
                        </a:rPr>
                        <a:t>(n = 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50000"/>
                      </a:schemeClr>
                    </a:solidFill>
                  </a:tcPr>
                </a:tc>
                <a:extLst>
                  <a:ext uri="{0D108BD9-81ED-4DB2-BD59-A6C34878D82A}">
                    <a16:rowId xmlns:a16="http://schemas.microsoft.com/office/drawing/2014/main" val="10001"/>
                  </a:ext>
                </a:extLst>
              </a:tr>
              <a:tr h="2109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a:ln>
                            <a:noFill/>
                          </a:ln>
                          <a:solidFill>
                            <a:schemeClr val="tx1"/>
                          </a:solidFill>
                          <a:effectLst/>
                          <a:latin typeface="+mn-lt"/>
                          <a:cs typeface="Poppins" pitchFamily="2" charset="77"/>
                        </a:rPr>
                        <a:t>No. of 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6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24 (21.2)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3516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a:ln>
                            <a:noFill/>
                          </a:ln>
                          <a:solidFill>
                            <a:schemeClr val="tx1"/>
                          </a:solidFill>
                          <a:effectLst/>
                          <a:latin typeface="+mn-lt"/>
                          <a:cs typeface="Poppins" pitchFamily="2" charset="77"/>
                        </a:rPr>
                        <a:t>18-mo PFS rate,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95.3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(89.1-98.0)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87.6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(79.7-92.6)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847575104"/>
                  </a:ext>
                </a:extLst>
              </a:tr>
              <a:tr h="210970">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200" b="0" i="0" u="none" strike="noStrike" kern="1200" cap="none" spc="0" normalizeH="0" baseline="0" noProof="0">
                          <a:ln>
                            <a:noFill/>
                          </a:ln>
                          <a:solidFill>
                            <a:srgbClr val="161616"/>
                          </a:solidFill>
                          <a:effectLst/>
                          <a:uLnTx/>
                          <a:uFillTx/>
                          <a:latin typeface="+mn-lt"/>
                          <a:ea typeface="+mn-ea"/>
                          <a:cs typeface="Poppins" pitchFamily="2" charset="77"/>
                        </a:rPr>
                        <a:t>Median follow-up,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22.5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22.4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3329947736"/>
                  </a:ext>
                </a:extLst>
              </a:tr>
              <a:tr h="210970">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200" b="0" i="0" u="none" strike="noStrike" kern="1200" cap="none" spc="0" normalizeH="0" baseline="0" noProof="0" dirty="0">
                          <a:ln>
                            <a:noFill/>
                          </a:ln>
                          <a:solidFill>
                            <a:srgbClr val="161616"/>
                          </a:solidFill>
                          <a:effectLst/>
                          <a:uLnTx/>
                          <a:uFillTx/>
                          <a:latin typeface="+mn-lt"/>
                          <a:ea typeface="+mn-ea"/>
                          <a:cs typeface="Poppins" pitchFamily="2" charset="77"/>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0.239 (0.098-0.586)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530690761"/>
                  </a:ext>
                </a:extLst>
              </a:tr>
              <a:tr h="210970">
                <a:tc>
                  <a:txBody>
                    <a:bodyPr/>
                    <a:lstStyle/>
                    <a:p>
                      <a:pPr marL="0" marR="0" lvl="0" indent="0" algn="l" defTabSz="914400" rtl="0" eaLnBrk="1" fontAlgn="base" latinLnBrk="0" hangingPunct="1">
                        <a:lnSpc>
                          <a:spcPct val="100000"/>
                        </a:lnSpc>
                        <a:spcBef>
                          <a:spcPct val="0"/>
                        </a:spcBef>
                        <a:spcAft>
                          <a:spcPct val="0"/>
                        </a:spcAft>
                        <a:buClr>
                          <a:srgbClr val="161616"/>
                        </a:buClr>
                        <a:buSzTx/>
                        <a:buFont typeface="Wingdings" pitchFamily="2" charset="2"/>
                        <a:buNone/>
                        <a:tabLst/>
                        <a:defRPr/>
                      </a:pPr>
                      <a:r>
                        <a:rPr kumimoji="0" lang="en-US" sz="1200" b="0" i="1" u="none" strike="noStrike" kern="1200" cap="none" spc="0" normalizeH="0" baseline="0" noProof="0">
                          <a:ln>
                            <a:noFill/>
                          </a:ln>
                          <a:solidFill>
                            <a:srgbClr val="161616"/>
                          </a:solidFill>
                          <a:effectLst/>
                          <a:uLnTx/>
                          <a:uFillTx/>
                          <a:latin typeface="+mn-lt"/>
                          <a:ea typeface="+mn-ea"/>
                          <a:cs typeface="Poppins" pitchFamily="2" charset="77"/>
                        </a:rPr>
                        <a:t>P</a:t>
                      </a:r>
                      <a:r>
                        <a:rPr kumimoji="0" lang="en-US" sz="1200" b="0" i="0" u="none" strike="noStrike" kern="1200" cap="none" spc="0" normalizeH="0" baseline="0" noProof="0">
                          <a:ln>
                            <a:noFill/>
                          </a:ln>
                          <a:solidFill>
                            <a:srgbClr val="161616"/>
                          </a:solidFill>
                          <a:effectLst/>
                          <a:uLnTx/>
                          <a:uFillTx/>
                          <a:latin typeface="+mn-lt"/>
                          <a:ea typeface="+mn-ea"/>
                          <a:cs typeface="Poppins" pitchFamily="2" charset="77"/>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cs typeface="Poppins" pitchFamily="2" charset="77"/>
                        </a:rPr>
                        <a:t>.0007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982560807"/>
                  </a:ext>
                </a:extLst>
              </a:tr>
            </a:tbl>
          </a:graphicData>
        </a:graphic>
      </p:graphicFrame>
      <p:sp>
        <p:nvSpPr>
          <p:cNvPr id="14" name="TextBox 13">
            <a:extLst>
              <a:ext uri="{FF2B5EF4-FFF2-40B4-BE49-F238E27FC236}">
                <a16:creationId xmlns:a16="http://schemas.microsoft.com/office/drawing/2014/main" id="{C8947631-DBCA-2C40-7E80-69E0337D321A}"/>
              </a:ext>
            </a:extLst>
          </p:cNvPr>
          <p:cNvSpPr txBox="1"/>
          <p:nvPr/>
        </p:nvSpPr>
        <p:spPr>
          <a:xfrm rot="16200000">
            <a:off x="5433709" y="4248609"/>
            <a:ext cx="1420538" cy="201972"/>
          </a:xfrm>
          <a:prstGeom prst="rect">
            <a:avLst/>
          </a:prstGeom>
        </p:spPr>
        <p:txBody>
          <a:bodyPr vert="horz" wrap="none" lIns="0" tIns="0" rIns="0" bIns="0" rtlCol="0">
            <a:noAutofit/>
          </a:bodyPr>
          <a:lstStyle/>
          <a:p>
            <a:pPr algn="ctr"/>
            <a:r>
              <a:rPr lang="en-US" sz="1400">
                <a:solidFill>
                  <a:schemeClr val="tx1">
                    <a:lumMod val="75000"/>
                    <a:lumOff val="25000"/>
                  </a:schemeClr>
                </a:solidFill>
                <a:latin typeface="Poppins Medium" panose="00000600000000000000" pitchFamily="2" charset="0"/>
                <a:cs typeface="Poppins Medium" panose="00000600000000000000" pitchFamily="2" charset="0"/>
              </a:rPr>
              <a:t>PFS (%)</a:t>
            </a:r>
          </a:p>
        </p:txBody>
      </p:sp>
      <p:sp>
        <p:nvSpPr>
          <p:cNvPr id="15" name="TextBox 14">
            <a:extLst>
              <a:ext uri="{FF2B5EF4-FFF2-40B4-BE49-F238E27FC236}">
                <a16:creationId xmlns:a16="http://schemas.microsoft.com/office/drawing/2014/main" id="{16D84831-3251-9254-214B-D6A48ED5703B}"/>
              </a:ext>
            </a:extLst>
          </p:cNvPr>
          <p:cNvSpPr txBox="1"/>
          <p:nvPr/>
        </p:nvSpPr>
        <p:spPr>
          <a:xfrm>
            <a:off x="8516321" y="5704293"/>
            <a:ext cx="1420538" cy="201972"/>
          </a:xfrm>
          <a:prstGeom prst="rect">
            <a:avLst/>
          </a:prstGeom>
        </p:spPr>
        <p:txBody>
          <a:bodyPr vert="horz" wrap="none" lIns="0" tIns="0" rIns="0" bIns="0" rtlCol="0">
            <a:noAutofit/>
          </a:bodyPr>
          <a:lstStyle/>
          <a:p>
            <a:pPr algn="ctr"/>
            <a:r>
              <a:rPr lang="en-US" sz="1400">
                <a:solidFill>
                  <a:schemeClr val="tx1">
                    <a:lumMod val="75000"/>
                    <a:lumOff val="25000"/>
                  </a:schemeClr>
                </a:solidFill>
                <a:latin typeface="Poppins Medium" panose="00000600000000000000" pitchFamily="2" charset="0"/>
                <a:cs typeface="Poppins Medium" panose="00000600000000000000" pitchFamily="2" charset="0"/>
              </a:rPr>
              <a:t>Mo</a:t>
            </a:r>
          </a:p>
        </p:txBody>
      </p:sp>
      <p:grpSp>
        <p:nvGrpSpPr>
          <p:cNvPr id="10279" name="Group 10278">
            <a:extLst>
              <a:ext uri="{FF2B5EF4-FFF2-40B4-BE49-F238E27FC236}">
                <a16:creationId xmlns:a16="http://schemas.microsoft.com/office/drawing/2014/main" id="{985D9903-3E15-DBC1-18F7-C6DF33ACC201}"/>
              </a:ext>
            </a:extLst>
          </p:cNvPr>
          <p:cNvGrpSpPr/>
          <p:nvPr/>
        </p:nvGrpSpPr>
        <p:grpSpPr>
          <a:xfrm>
            <a:off x="6431276" y="5473674"/>
            <a:ext cx="5462699" cy="201972"/>
            <a:chOff x="6431276" y="5473674"/>
            <a:chExt cx="5462699" cy="201972"/>
          </a:xfrm>
        </p:grpSpPr>
        <p:sp>
          <p:nvSpPr>
            <p:cNvPr id="20" name="TextBox 19">
              <a:extLst>
                <a:ext uri="{FF2B5EF4-FFF2-40B4-BE49-F238E27FC236}">
                  <a16:creationId xmlns:a16="http://schemas.microsoft.com/office/drawing/2014/main" id="{A6940CAE-2028-8776-591C-9414D68EA858}"/>
                </a:ext>
              </a:extLst>
            </p:cNvPr>
            <p:cNvSpPr txBox="1"/>
            <p:nvPr/>
          </p:nvSpPr>
          <p:spPr>
            <a:xfrm>
              <a:off x="11577552" y="5473674"/>
              <a:ext cx="316423" cy="201972"/>
            </a:xfrm>
            <a:prstGeom prst="rect">
              <a:avLst/>
            </a:prstGeom>
          </p:spPr>
          <p:txBody>
            <a:bodyPr vert="horz" wrap="none" lIns="0" tIns="0" rIns="0" bIns="0" rtlCol="0">
              <a:noAutofit/>
            </a:bodyPr>
            <a:lstStyle/>
            <a:p>
              <a:pPr algn="ctr"/>
              <a:r>
                <a:rPr lang="en-US" sz="1400"/>
                <a:t>34</a:t>
              </a:r>
            </a:p>
          </p:txBody>
        </p:sp>
        <p:sp>
          <p:nvSpPr>
            <p:cNvPr id="21" name="TextBox 20">
              <a:extLst>
                <a:ext uri="{FF2B5EF4-FFF2-40B4-BE49-F238E27FC236}">
                  <a16:creationId xmlns:a16="http://schemas.microsoft.com/office/drawing/2014/main" id="{4C54E420-906E-37FD-A569-EE75E5A3DB23}"/>
                </a:ext>
              </a:extLst>
            </p:cNvPr>
            <p:cNvSpPr txBox="1"/>
            <p:nvPr/>
          </p:nvSpPr>
          <p:spPr>
            <a:xfrm>
              <a:off x="11274828" y="5473674"/>
              <a:ext cx="316423" cy="201972"/>
            </a:xfrm>
            <a:prstGeom prst="rect">
              <a:avLst/>
            </a:prstGeom>
          </p:spPr>
          <p:txBody>
            <a:bodyPr vert="horz" wrap="none" lIns="0" tIns="0" rIns="0" bIns="0" rtlCol="0">
              <a:noAutofit/>
            </a:bodyPr>
            <a:lstStyle/>
            <a:p>
              <a:pPr algn="ctr"/>
              <a:r>
                <a:rPr lang="en-US" sz="1400"/>
                <a:t>32</a:t>
              </a:r>
            </a:p>
          </p:txBody>
        </p:sp>
        <p:sp>
          <p:nvSpPr>
            <p:cNvPr id="22" name="TextBox 21">
              <a:extLst>
                <a:ext uri="{FF2B5EF4-FFF2-40B4-BE49-F238E27FC236}">
                  <a16:creationId xmlns:a16="http://schemas.microsoft.com/office/drawing/2014/main" id="{41BDE3FE-F8B2-DC6A-3A37-F383134E5626}"/>
                </a:ext>
              </a:extLst>
            </p:cNvPr>
            <p:cNvSpPr txBox="1"/>
            <p:nvPr/>
          </p:nvSpPr>
          <p:spPr>
            <a:xfrm>
              <a:off x="10972106" y="5473674"/>
              <a:ext cx="316423" cy="201972"/>
            </a:xfrm>
            <a:prstGeom prst="rect">
              <a:avLst/>
            </a:prstGeom>
          </p:spPr>
          <p:txBody>
            <a:bodyPr vert="horz" wrap="none" lIns="0" tIns="0" rIns="0" bIns="0" rtlCol="0">
              <a:noAutofit/>
            </a:bodyPr>
            <a:lstStyle/>
            <a:p>
              <a:pPr algn="ctr"/>
              <a:r>
                <a:rPr lang="en-US" sz="1400"/>
                <a:t>30</a:t>
              </a:r>
            </a:p>
          </p:txBody>
        </p:sp>
        <p:sp>
          <p:nvSpPr>
            <p:cNvPr id="23" name="TextBox 22">
              <a:extLst>
                <a:ext uri="{FF2B5EF4-FFF2-40B4-BE49-F238E27FC236}">
                  <a16:creationId xmlns:a16="http://schemas.microsoft.com/office/drawing/2014/main" id="{7DFC4789-F41D-9D8D-2FFB-06F4842B4810}"/>
                </a:ext>
              </a:extLst>
            </p:cNvPr>
            <p:cNvSpPr txBox="1"/>
            <p:nvPr/>
          </p:nvSpPr>
          <p:spPr>
            <a:xfrm>
              <a:off x="10669384" y="5473674"/>
              <a:ext cx="316423" cy="201972"/>
            </a:xfrm>
            <a:prstGeom prst="rect">
              <a:avLst/>
            </a:prstGeom>
          </p:spPr>
          <p:txBody>
            <a:bodyPr vert="horz" wrap="none" lIns="0" tIns="0" rIns="0" bIns="0" rtlCol="0">
              <a:noAutofit/>
            </a:bodyPr>
            <a:lstStyle/>
            <a:p>
              <a:pPr algn="ctr"/>
              <a:r>
                <a:rPr lang="en-US" sz="1400"/>
                <a:t>28</a:t>
              </a:r>
            </a:p>
          </p:txBody>
        </p:sp>
        <p:sp>
          <p:nvSpPr>
            <p:cNvPr id="24" name="TextBox 23">
              <a:extLst>
                <a:ext uri="{FF2B5EF4-FFF2-40B4-BE49-F238E27FC236}">
                  <a16:creationId xmlns:a16="http://schemas.microsoft.com/office/drawing/2014/main" id="{D6CD3B33-978A-AC92-2ECD-8C2A8280DA3F}"/>
                </a:ext>
              </a:extLst>
            </p:cNvPr>
            <p:cNvSpPr txBox="1"/>
            <p:nvPr/>
          </p:nvSpPr>
          <p:spPr>
            <a:xfrm>
              <a:off x="10366662" y="5473674"/>
              <a:ext cx="316423" cy="201972"/>
            </a:xfrm>
            <a:prstGeom prst="rect">
              <a:avLst/>
            </a:prstGeom>
          </p:spPr>
          <p:txBody>
            <a:bodyPr vert="horz" wrap="none" lIns="0" tIns="0" rIns="0" bIns="0" rtlCol="0">
              <a:noAutofit/>
            </a:bodyPr>
            <a:lstStyle/>
            <a:p>
              <a:pPr algn="ctr"/>
              <a:r>
                <a:rPr lang="en-US" sz="1400"/>
                <a:t>26</a:t>
              </a:r>
            </a:p>
          </p:txBody>
        </p:sp>
        <p:sp>
          <p:nvSpPr>
            <p:cNvPr id="25" name="TextBox 24">
              <a:extLst>
                <a:ext uri="{FF2B5EF4-FFF2-40B4-BE49-F238E27FC236}">
                  <a16:creationId xmlns:a16="http://schemas.microsoft.com/office/drawing/2014/main" id="{9CEE2752-EE99-B08A-7D7E-ADDE47ACF303}"/>
                </a:ext>
              </a:extLst>
            </p:cNvPr>
            <p:cNvSpPr txBox="1"/>
            <p:nvPr/>
          </p:nvSpPr>
          <p:spPr>
            <a:xfrm>
              <a:off x="10063940" y="5473674"/>
              <a:ext cx="316423" cy="201972"/>
            </a:xfrm>
            <a:prstGeom prst="rect">
              <a:avLst/>
            </a:prstGeom>
          </p:spPr>
          <p:txBody>
            <a:bodyPr vert="horz" wrap="none" lIns="0" tIns="0" rIns="0" bIns="0" rtlCol="0">
              <a:noAutofit/>
            </a:bodyPr>
            <a:lstStyle/>
            <a:p>
              <a:pPr algn="ctr"/>
              <a:r>
                <a:rPr lang="en-US" sz="1400"/>
                <a:t>24</a:t>
              </a:r>
            </a:p>
          </p:txBody>
        </p:sp>
        <p:sp>
          <p:nvSpPr>
            <p:cNvPr id="26" name="TextBox 25">
              <a:extLst>
                <a:ext uri="{FF2B5EF4-FFF2-40B4-BE49-F238E27FC236}">
                  <a16:creationId xmlns:a16="http://schemas.microsoft.com/office/drawing/2014/main" id="{EAB48A23-11B2-0DB5-7235-D82E98A9A37A}"/>
                </a:ext>
              </a:extLst>
            </p:cNvPr>
            <p:cNvSpPr txBox="1"/>
            <p:nvPr/>
          </p:nvSpPr>
          <p:spPr>
            <a:xfrm>
              <a:off x="9761218" y="5473674"/>
              <a:ext cx="316423" cy="201972"/>
            </a:xfrm>
            <a:prstGeom prst="rect">
              <a:avLst/>
            </a:prstGeom>
          </p:spPr>
          <p:txBody>
            <a:bodyPr vert="horz" wrap="none" lIns="0" tIns="0" rIns="0" bIns="0" rtlCol="0">
              <a:noAutofit/>
            </a:bodyPr>
            <a:lstStyle/>
            <a:p>
              <a:pPr algn="ctr"/>
              <a:r>
                <a:rPr lang="en-US" sz="1400"/>
                <a:t>22</a:t>
              </a:r>
            </a:p>
          </p:txBody>
        </p:sp>
        <p:sp>
          <p:nvSpPr>
            <p:cNvPr id="27" name="TextBox 26">
              <a:extLst>
                <a:ext uri="{FF2B5EF4-FFF2-40B4-BE49-F238E27FC236}">
                  <a16:creationId xmlns:a16="http://schemas.microsoft.com/office/drawing/2014/main" id="{B9CC1F57-1F33-B740-84F6-F96642E65C28}"/>
                </a:ext>
              </a:extLst>
            </p:cNvPr>
            <p:cNvSpPr txBox="1"/>
            <p:nvPr/>
          </p:nvSpPr>
          <p:spPr>
            <a:xfrm>
              <a:off x="9458496" y="5473674"/>
              <a:ext cx="316423" cy="201972"/>
            </a:xfrm>
            <a:prstGeom prst="rect">
              <a:avLst/>
            </a:prstGeom>
          </p:spPr>
          <p:txBody>
            <a:bodyPr vert="horz" wrap="none" lIns="0" tIns="0" rIns="0" bIns="0" rtlCol="0">
              <a:noAutofit/>
            </a:bodyPr>
            <a:lstStyle/>
            <a:p>
              <a:pPr algn="ctr"/>
              <a:r>
                <a:rPr lang="en-US" sz="1400"/>
                <a:t>20</a:t>
              </a:r>
            </a:p>
          </p:txBody>
        </p:sp>
        <p:sp>
          <p:nvSpPr>
            <p:cNvPr id="28" name="TextBox 27">
              <a:extLst>
                <a:ext uri="{FF2B5EF4-FFF2-40B4-BE49-F238E27FC236}">
                  <a16:creationId xmlns:a16="http://schemas.microsoft.com/office/drawing/2014/main" id="{F94F2D48-2081-AC92-ACF7-DD2B1160E495}"/>
                </a:ext>
              </a:extLst>
            </p:cNvPr>
            <p:cNvSpPr txBox="1"/>
            <p:nvPr/>
          </p:nvSpPr>
          <p:spPr>
            <a:xfrm>
              <a:off x="9155774" y="5473674"/>
              <a:ext cx="316423" cy="201972"/>
            </a:xfrm>
            <a:prstGeom prst="rect">
              <a:avLst/>
            </a:prstGeom>
          </p:spPr>
          <p:txBody>
            <a:bodyPr vert="horz" wrap="none" lIns="0" tIns="0" rIns="0" bIns="0" rtlCol="0">
              <a:noAutofit/>
            </a:bodyPr>
            <a:lstStyle/>
            <a:p>
              <a:pPr algn="ctr"/>
              <a:r>
                <a:rPr lang="en-US" sz="1400"/>
                <a:t>18</a:t>
              </a:r>
            </a:p>
          </p:txBody>
        </p:sp>
        <p:sp>
          <p:nvSpPr>
            <p:cNvPr id="29" name="TextBox 28">
              <a:extLst>
                <a:ext uri="{FF2B5EF4-FFF2-40B4-BE49-F238E27FC236}">
                  <a16:creationId xmlns:a16="http://schemas.microsoft.com/office/drawing/2014/main" id="{B6F57039-2C2E-FCB3-A52D-0FC2F6972610}"/>
                </a:ext>
              </a:extLst>
            </p:cNvPr>
            <p:cNvSpPr txBox="1"/>
            <p:nvPr/>
          </p:nvSpPr>
          <p:spPr>
            <a:xfrm>
              <a:off x="8853052" y="5473674"/>
              <a:ext cx="316423" cy="201972"/>
            </a:xfrm>
            <a:prstGeom prst="rect">
              <a:avLst/>
            </a:prstGeom>
          </p:spPr>
          <p:txBody>
            <a:bodyPr vert="horz" wrap="none" lIns="0" tIns="0" rIns="0" bIns="0" rtlCol="0">
              <a:noAutofit/>
            </a:bodyPr>
            <a:lstStyle/>
            <a:p>
              <a:pPr algn="ctr"/>
              <a:r>
                <a:rPr lang="en-US" sz="1400"/>
                <a:t>16</a:t>
              </a:r>
            </a:p>
          </p:txBody>
        </p:sp>
        <p:sp>
          <p:nvSpPr>
            <p:cNvPr id="30" name="TextBox 29">
              <a:extLst>
                <a:ext uri="{FF2B5EF4-FFF2-40B4-BE49-F238E27FC236}">
                  <a16:creationId xmlns:a16="http://schemas.microsoft.com/office/drawing/2014/main" id="{E7E93C3A-028E-B916-DD0B-371B2EA2C341}"/>
                </a:ext>
              </a:extLst>
            </p:cNvPr>
            <p:cNvSpPr txBox="1"/>
            <p:nvPr/>
          </p:nvSpPr>
          <p:spPr>
            <a:xfrm>
              <a:off x="8550330" y="5473674"/>
              <a:ext cx="316423" cy="201972"/>
            </a:xfrm>
            <a:prstGeom prst="rect">
              <a:avLst/>
            </a:prstGeom>
          </p:spPr>
          <p:txBody>
            <a:bodyPr vert="horz" wrap="none" lIns="0" tIns="0" rIns="0" bIns="0" rtlCol="0">
              <a:noAutofit/>
            </a:bodyPr>
            <a:lstStyle/>
            <a:p>
              <a:pPr algn="ctr"/>
              <a:r>
                <a:rPr lang="en-US" sz="1400"/>
                <a:t>14</a:t>
              </a:r>
            </a:p>
          </p:txBody>
        </p:sp>
        <p:sp>
          <p:nvSpPr>
            <p:cNvPr id="31" name="TextBox 30">
              <a:extLst>
                <a:ext uri="{FF2B5EF4-FFF2-40B4-BE49-F238E27FC236}">
                  <a16:creationId xmlns:a16="http://schemas.microsoft.com/office/drawing/2014/main" id="{63360744-C99B-40E5-DC14-17F511544903}"/>
                </a:ext>
              </a:extLst>
            </p:cNvPr>
            <p:cNvSpPr txBox="1"/>
            <p:nvPr/>
          </p:nvSpPr>
          <p:spPr>
            <a:xfrm>
              <a:off x="8247608" y="5473674"/>
              <a:ext cx="316423" cy="201972"/>
            </a:xfrm>
            <a:prstGeom prst="rect">
              <a:avLst/>
            </a:prstGeom>
          </p:spPr>
          <p:txBody>
            <a:bodyPr vert="horz" wrap="none" lIns="0" tIns="0" rIns="0" bIns="0" rtlCol="0">
              <a:noAutofit/>
            </a:bodyPr>
            <a:lstStyle/>
            <a:p>
              <a:pPr algn="ctr"/>
              <a:r>
                <a:rPr lang="en-US" sz="1400"/>
                <a:t>12</a:t>
              </a:r>
            </a:p>
          </p:txBody>
        </p:sp>
        <p:sp>
          <p:nvSpPr>
            <p:cNvPr id="32" name="TextBox 31">
              <a:extLst>
                <a:ext uri="{FF2B5EF4-FFF2-40B4-BE49-F238E27FC236}">
                  <a16:creationId xmlns:a16="http://schemas.microsoft.com/office/drawing/2014/main" id="{DC5248B8-353F-258B-7458-8A84AD3B0209}"/>
                </a:ext>
              </a:extLst>
            </p:cNvPr>
            <p:cNvSpPr txBox="1"/>
            <p:nvPr/>
          </p:nvSpPr>
          <p:spPr>
            <a:xfrm>
              <a:off x="7944886" y="5473674"/>
              <a:ext cx="316423" cy="201972"/>
            </a:xfrm>
            <a:prstGeom prst="rect">
              <a:avLst/>
            </a:prstGeom>
          </p:spPr>
          <p:txBody>
            <a:bodyPr vert="horz" wrap="none" lIns="0" tIns="0" rIns="0" bIns="0" rtlCol="0">
              <a:noAutofit/>
            </a:bodyPr>
            <a:lstStyle/>
            <a:p>
              <a:pPr algn="ctr"/>
              <a:r>
                <a:rPr lang="en-US" sz="1400"/>
                <a:t>10</a:t>
              </a:r>
            </a:p>
          </p:txBody>
        </p:sp>
        <p:sp>
          <p:nvSpPr>
            <p:cNvPr id="33" name="TextBox 32">
              <a:extLst>
                <a:ext uri="{FF2B5EF4-FFF2-40B4-BE49-F238E27FC236}">
                  <a16:creationId xmlns:a16="http://schemas.microsoft.com/office/drawing/2014/main" id="{A78FDE31-DF89-9332-1EA5-02E3181B851B}"/>
                </a:ext>
              </a:extLst>
            </p:cNvPr>
            <p:cNvSpPr txBox="1"/>
            <p:nvPr/>
          </p:nvSpPr>
          <p:spPr>
            <a:xfrm>
              <a:off x="7642164" y="5473674"/>
              <a:ext cx="316423" cy="201972"/>
            </a:xfrm>
            <a:prstGeom prst="rect">
              <a:avLst/>
            </a:prstGeom>
          </p:spPr>
          <p:txBody>
            <a:bodyPr vert="horz" wrap="none" lIns="0" tIns="0" rIns="0" bIns="0" rtlCol="0">
              <a:noAutofit/>
            </a:bodyPr>
            <a:lstStyle/>
            <a:p>
              <a:pPr algn="ctr"/>
              <a:r>
                <a:rPr lang="en-US" sz="1400"/>
                <a:t>8</a:t>
              </a:r>
            </a:p>
          </p:txBody>
        </p:sp>
        <p:sp>
          <p:nvSpPr>
            <p:cNvPr id="34" name="TextBox 33">
              <a:extLst>
                <a:ext uri="{FF2B5EF4-FFF2-40B4-BE49-F238E27FC236}">
                  <a16:creationId xmlns:a16="http://schemas.microsoft.com/office/drawing/2014/main" id="{C8E92FD0-625A-3CED-B8B5-16FD8A9B194A}"/>
                </a:ext>
              </a:extLst>
            </p:cNvPr>
            <p:cNvSpPr txBox="1"/>
            <p:nvPr/>
          </p:nvSpPr>
          <p:spPr>
            <a:xfrm>
              <a:off x="7339442" y="5473674"/>
              <a:ext cx="316423" cy="201972"/>
            </a:xfrm>
            <a:prstGeom prst="rect">
              <a:avLst/>
            </a:prstGeom>
          </p:spPr>
          <p:txBody>
            <a:bodyPr vert="horz" wrap="none" lIns="0" tIns="0" rIns="0" bIns="0" rtlCol="0">
              <a:noAutofit/>
            </a:bodyPr>
            <a:lstStyle/>
            <a:p>
              <a:pPr algn="ctr"/>
              <a:r>
                <a:rPr lang="en-US" sz="1400"/>
                <a:t>6</a:t>
              </a:r>
            </a:p>
          </p:txBody>
        </p:sp>
        <p:sp>
          <p:nvSpPr>
            <p:cNvPr id="35" name="TextBox 34">
              <a:extLst>
                <a:ext uri="{FF2B5EF4-FFF2-40B4-BE49-F238E27FC236}">
                  <a16:creationId xmlns:a16="http://schemas.microsoft.com/office/drawing/2014/main" id="{79BCFA49-E1FF-B4CE-08A0-AB589EFADBA1}"/>
                </a:ext>
              </a:extLst>
            </p:cNvPr>
            <p:cNvSpPr txBox="1"/>
            <p:nvPr/>
          </p:nvSpPr>
          <p:spPr>
            <a:xfrm>
              <a:off x="7036720" y="5473674"/>
              <a:ext cx="316423" cy="201972"/>
            </a:xfrm>
            <a:prstGeom prst="rect">
              <a:avLst/>
            </a:prstGeom>
          </p:spPr>
          <p:txBody>
            <a:bodyPr vert="horz" wrap="none" lIns="0" tIns="0" rIns="0" bIns="0" rtlCol="0">
              <a:noAutofit/>
            </a:bodyPr>
            <a:lstStyle/>
            <a:p>
              <a:pPr algn="ctr"/>
              <a:r>
                <a:rPr lang="en-US" sz="1400"/>
                <a:t>4</a:t>
              </a:r>
            </a:p>
          </p:txBody>
        </p:sp>
        <p:sp>
          <p:nvSpPr>
            <p:cNvPr id="36" name="TextBox 35">
              <a:extLst>
                <a:ext uri="{FF2B5EF4-FFF2-40B4-BE49-F238E27FC236}">
                  <a16:creationId xmlns:a16="http://schemas.microsoft.com/office/drawing/2014/main" id="{C50BE443-578F-5116-510C-01CD35F4A32F}"/>
                </a:ext>
              </a:extLst>
            </p:cNvPr>
            <p:cNvSpPr txBox="1"/>
            <p:nvPr/>
          </p:nvSpPr>
          <p:spPr>
            <a:xfrm>
              <a:off x="6733998" y="5473674"/>
              <a:ext cx="316423" cy="201972"/>
            </a:xfrm>
            <a:prstGeom prst="rect">
              <a:avLst/>
            </a:prstGeom>
          </p:spPr>
          <p:txBody>
            <a:bodyPr vert="horz" wrap="none" lIns="0" tIns="0" rIns="0" bIns="0" rtlCol="0">
              <a:noAutofit/>
            </a:bodyPr>
            <a:lstStyle/>
            <a:p>
              <a:pPr algn="ctr"/>
              <a:r>
                <a:rPr lang="en-US" sz="1400" dirty="0"/>
                <a:t>2</a:t>
              </a:r>
            </a:p>
          </p:txBody>
        </p:sp>
        <p:sp>
          <p:nvSpPr>
            <p:cNvPr id="37" name="TextBox 36">
              <a:extLst>
                <a:ext uri="{FF2B5EF4-FFF2-40B4-BE49-F238E27FC236}">
                  <a16:creationId xmlns:a16="http://schemas.microsoft.com/office/drawing/2014/main" id="{9CE3B75E-2636-CCE6-5B39-DB9411A8C316}"/>
                </a:ext>
              </a:extLst>
            </p:cNvPr>
            <p:cNvSpPr txBox="1"/>
            <p:nvPr/>
          </p:nvSpPr>
          <p:spPr>
            <a:xfrm>
              <a:off x="6431276" y="5473674"/>
              <a:ext cx="316423" cy="201972"/>
            </a:xfrm>
            <a:prstGeom prst="rect">
              <a:avLst/>
            </a:prstGeom>
          </p:spPr>
          <p:txBody>
            <a:bodyPr vert="horz" wrap="none" lIns="0" tIns="0" rIns="0" bIns="0" rtlCol="0">
              <a:noAutofit/>
            </a:bodyPr>
            <a:lstStyle/>
            <a:p>
              <a:pPr algn="ctr"/>
              <a:r>
                <a:rPr lang="en-US" sz="1400"/>
                <a:t>0</a:t>
              </a:r>
            </a:p>
          </p:txBody>
        </p:sp>
      </p:grpSp>
      <p:sp>
        <p:nvSpPr>
          <p:cNvPr id="42" name="TextBox 41">
            <a:extLst>
              <a:ext uri="{FF2B5EF4-FFF2-40B4-BE49-F238E27FC236}">
                <a16:creationId xmlns:a16="http://schemas.microsoft.com/office/drawing/2014/main" id="{2577C1B3-3578-B2F2-6007-DA7BC32BD204}"/>
              </a:ext>
            </a:extLst>
          </p:cNvPr>
          <p:cNvSpPr txBox="1"/>
          <p:nvPr/>
        </p:nvSpPr>
        <p:spPr>
          <a:xfrm>
            <a:off x="11587950" y="5949419"/>
            <a:ext cx="316423" cy="201972"/>
          </a:xfrm>
          <a:prstGeom prst="rect">
            <a:avLst/>
          </a:prstGeom>
        </p:spPr>
        <p:txBody>
          <a:bodyPr vert="horz" wrap="none" lIns="0" tIns="0" rIns="0" bIns="0" rtlCol="0">
            <a:noAutofit/>
          </a:bodyPr>
          <a:lstStyle/>
          <a:p>
            <a:pPr algn="ctr"/>
            <a:r>
              <a:rPr lang="en-US" sz="1200"/>
              <a:t>0</a:t>
            </a:r>
          </a:p>
          <a:p>
            <a:pPr algn="ctr"/>
            <a:r>
              <a:rPr lang="en-US" sz="1200"/>
              <a:t>0</a:t>
            </a:r>
          </a:p>
        </p:txBody>
      </p:sp>
      <p:sp>
        <p:nvSpPr>
          <p:cNvPr id="43" name="TextBox 42">
            <a:extLst>
              <a:ext uri="{FF2B5EF4-FFF2-40B4-BE49-F238E27FC236}">
                <a16:creationId xmlns:a16="http://schemas.microsoft.com/office/drawing/2014/main" id="{F64D973C-D983-0F07-3FAB-B2A97B16C8BA}"/>
              </a:ext>
            </a:extLst>
          </p:cNvPr>
          <p:cNvSpPr txBox="1"/>
          <p:nvPr/>
        </p:nvSpPr>
        <p:spPr>
          <a:xfrm>
            <a:off x="11284620" y="5949419"/>
            <a:ext cx="316423" cy="201972"/>
          </a:xfrm>
          <a:prstGeom prst="rect">
            <a:avLst/>
          </a:prstGeom>
        </p:spPr>
        <p:txBody>
          <a:bodyPr vert="horz" wrap="none" lIns="0" tIns="0" rIns="0" bIns="0" rtlCol="0">
            <a:noAutofit/>
          </a:bodyPr>
          <a:lstStyle/>
          <a:p>
            <a:pPr algn="ctr"/>
            <a:r>
              <a:rPr lang="en-US" sz="1200"/>
              <a:t>1</a:t>
            </a:r>
          </a:p>
          <a:p>
            <a:pPr algn="ctr"/>
            <a:r>
              <a:rPr lang="en-US" sz="1200"/>
              <a:t>0</a:t>
            </a:r>
          </a:p>
        </p:txBody>
      </p:sp>
      <p:sp>
        <p:nvSpPr>
          <p:cNvPr id="44" name="TextBox 43">
            <a:extLst>
              <a:ext uri="{FF2B5EF4-FFF2-40B4-BE49-F238E27FC236}">
                <a16:creationId xmlns:a16="http://schemas.microsoft.com/office/drawing/2014/main" id="{7EDDDEDF-8184-5517-A7B1-A6144B664C83}"/>
              </a:ext>
            </a:extLst>
          </p:cNvPr>
          <p:cNvSpPr txBox="1"/>
          <p:nvPr/>
        </p:nvSpPr>
        <p:spPr>
          <a:xfrm>
            <a:off x="10981286" y="5949419"/>
            <a:ext cx="316423" cy="201972"/>
          </a:xfrm>
          <a:prstGeom prst="rect">
            <a:avLst/>
          </a:prstGeom>
        </p:spPr>
        <p:txBody>
          <a:bodyPr vert="horz" wrap="none" lIns="0" tIns="0" rIns="0" bIns="0" rtlCol="0">
            <a:noAutofit/>
          </a:bodyPr>
          <a:lstStyle/>
          <a:p>
            <a:pPr algn="ctr"/>
            <a:r>
              <a:rPr lang="en-US" sz="1200"/>
              <a:t>1</a:t>
            </a:r>
          </a:p>
          <a:p>
            <a:pPr algn="ctr"/>
            <a:r>
              <a:rPr lang="en-US" sz="1200"/>
              <a:t>0</a:t>
            </a:r>
          </a:p>
        </p:txBody>
      </p:sp>
      <p:sp>
        <p:nvSpPr>
          <p:cNvPr id="45" name="TextBox 44">
            <a:extLst>
              <a:ext uri="{FF2B5EF4-FFF2-40B4-BE49-F238E27FC236}">
                <a16:creationId xmlns:a16="http://schemas.microsoft.com/office/drawing/2014/main" id="{6ACB344D-A4FA-ECDF-7F2E-FDAF562864B8}"/>
              </a:ext>
            </a:extLst>
          </p:cNvPr>
          <p:cNvSpPr txBox="1"/>
          <p:nvPr/>
        </p:nvSpPr>
        <p:spPr>
          <a:xfrm>
            <a:off x="10677952" y="5949419"/>
            <a:ext cx="316423" cy="201972"/>
          </a:xfrm>
          <a:prstGeom prst="rect">
            <a:avLst/>
          </a:prstGeom>
        </p:spPr>
        <p:txBody>
          <a:bodyPr vert="horz" wrap="none" lIns="0" tIns="0" rIns="0" bIns="0" rtlCol="0">
            <a:noAutofit/>
          </a:bodyPr>
          <a:lstStyle/>
          <a:p>
            <a:pPr algn="ctr"/>
            <a:r>
              <a:rPr lang="en-US" sz="1200"/>
              <a:t>4</a:t>
            </a:r>
          </a:p>
          <a:p>
            <a:pPr algn="ctr"/>
            <a:r>
              <a:rPr lang="en-US" sz="1200"/>
              <a:t>5</a:t>
            </a:r>
          </a:p>
        </p:txBody>
      </p:sp>
      <p:sp>
        <p:nvSpPr>
          <p:cNvPr id="46" name="TextBox 45">
            <a:extLst>
              <a:ext uri="{FF2B5EF4-FFF2-40B4-BE49-F238E27FC236}">
                <a16:creationId xmlns:a16="http://schemas.microsoft.com/office/drawing/2014/main" id="{1498DA47-B044-5280-D96C-92D9D7D22E54}"/>
              </a:ext>
            </a:extLst>
          </p:cNvPr>
          <p:cNvSpPr txBox="1"/>
          <p:nvPr/>
        </p:nvSpPr>
        <p:spPr>
          <a:xfrm>
            <a:off x="10374618" y="5949419"/>
            <a:ext cx="316423" cy="201972"/>
          </a:xfrm>
          <a:prstGeom prst="rect">
            <a:avLst/>
          </a:prstGeom>
        </p:spPr>
        <p:txBody>
          <a:bodyPr vert="horz" wrap="none" lIns="0" tIns="0" rIns="0" bIns="0" rtlCol="0">
            <a:noAutofit/>
          </a:bodyPr>
          <a:lstStyle/>
          <a:p>
            <a:pPr algn="ctr"/>
            <a:r>
              <a:rPr lang="en-US" sz="1200"/>
              <a:t>33</a:t>
            </a:r>
          </a:p>
          <a:p>
            <a:pPr algn="ctr"/>
            <a:r>
              <a:rPr lang="en-US" sz="1200"/>
              <a:t>29</a:t>
            </a:r>
          </a:p>
        </p:txBody>
      </p:sp>
      <p:sp>
        <p:nvSpPr>
          <p:cNvPr id="47" name="TextBox 46">
            <a:extLst>
              <a:ext uri="{FF2B5EF4-FFF2-40B4-BE49-F238E27FC236}">
                <a16:creationId xmlns:a16="http://schemas.microsoft.com/office/drawing/2014/main" id="{D32A835F-1AF1-8E92-7A38-B70709CB4FC3}"/>
              </a:ext>
            </a:extLst>
          </p:cNvPr>
          <p:cNvSpPr txBox="1"/>
          <p:nvPr/>
        </p:nvSpPr>
        <p:spPr>
          <a:xfrm>
            <a:off x="10071284" y="5949419"/>
            <a:ext cx="316423" cy="201972"/>
          </a:xfrm>
          <a:prstGeom prst="rect">
            <a:avLst/>
          </a:prstGeom>
        </p:spPr>
        <p:txBody>
          <a:bodyPr vert="horz" wrap="none" lIns="0" tIns="0" rIns="0" bIns="0" rtlCol="0">
            <a:noAutofit/>
          </a:bodyPr>
          <a:lstStyle/>
          <a:p>
            <a:pPr algn="ctr"/>
            <a:r>
              <a:rPr lang="en-US" sz="1200"/>
              <a:t>35</a:t>
            </a:r>
          </a:p>
          <a:p>
            <a:pPr algn="ctr"/>
            <a:r>
              <a:rPr lang="en-US" sz="1200"/>
              <a:t>32</a:t>
            </a:r>
          </a:p>
        </p:txBody>
      </p:sp>
      <p:sp>
        <p:nvSpPr>
          <p:cNvPr id="48" name="TextBox 47">
            <a:extLst>
              <a:ext uri="{FF2B5EF4-FFF2-40B4-BE49-F238E27FC236}">
                <a16:creationId xmlns:a16="http://schemas.microsoft.com/office/drawing/2014/main" id="{B2F79DF3-C728-EABC-B405-F28A30004D25}"/>
              </a:ext>
            </a:extLst>
          </p:cNvPr>
          <p:cNvSpPr txBox="1"/>
          <p:nvPr/>
        </p:nvSpPr>
        <p:spPr>
          <a:xfrm>
            <a:off x="9767950" y="5949419"/>
            <a:ext cx="316423" cy="201972"/>
          </a:xfrm>
          <a:prstGeom prst="rect">
            <a:avLst/>
          </a:prstGeom>
        </p:spPr>
        <p:txBody>
          <a:bodyPr vert="horz" wrap="none" lIns="0" tIns="0" rIns="0" bIns="0" rtlCol="0">
            <a:noAutofit/>
          </a:bodyPr>
          <a:lstStyle/>
          <a:p>
            <a:pPr algn="ctr"/>
            <a:r>
              <a:rPr lang="en-US" sz="1200"/>
              <a:t>94</a:t>
            </a:r>
          </a:p>
          <a:p>
            <a:pPr algn="ctr"/>
            <a:r>
              <a:rPr lang="en-US" sz="1200"/>
              <a:t>81</a:t>
            </a:r>
          </a:p>
        </p:txBody>
      </p:sp>
      <p:sp>
        <p:nvSpPr>
          <p:cNvPr id="49" name="TextBox 48">
            <a:extLst>
              <a:ext uri="{FF2B5EF4-FFF2-40B4-BE49-F238E27FC236}">
                <a16:creationId xmlns:a16="http://schemas.microsoft.com/office/drawing/2014/main" id="{01A53C79-3151-6475-354A-36923AF4CA98}"/>
              </a:ext>
            </a:extLst>
          </p:cNvPr>
          <p:cNvSpPr txBox="1"/>
          <p:nvPr/>
        </p:nvSpPr>
        <p:spPr>
          <a:xfrm>
            <a:off x="9464616" y="5949419"/>
            <a:ext cx="316423" cy="201972"/>
          </a:xfrm>
          <a:prstGeom prst="rect">
            <a:avLst/>
          </a:prstGeom>
        </p:spPr>
        <p:txBody>
          <a:bodyPr vert="horz" wrap="none" lIns="0" tIns="0" rIns="0" bIns="0" rtlCol="0">
            <a:noAutofit/>
          </a:bodyPr>
          <a:lstStyle/>
          <a:p>
            <a:pPr algn="ctr"/>
            <a:r>
              <a:rPr lang="en-US" sz="1200"/>
              <a:t>98</a:t>
            </a:r>
          </a:p>
          <a:p>
            <a:pPr algn="ctr"/>
            <a:r>
              <a:rPr lang="en-US" sz="1200"/>
              <a:t>86</a:t>
            </a:r>
          </a:p>
        </p:txBody>
      </p:sp>
      <p:sp>
        <p:nvSpPr>
          <p:cNvPr id="50" name="TextBox 49">
            <a:extLst>
              <a:ext uri="{FF2B5EF4-FFF2-40B4-BE49-F238E27FC236}">
                <a16:creationId xmlns:a16="http://schemas.microsoft.com/office/drawing/2014/main" id="{A525F577-82F1-229B-335E-1D69F209FB72}"/>
              </a:ext>
            </a:extLst>
          </p:cNvPr>
          <p:cNvSpPr txBox="1"/>
          <p:nvPr/>
        </p:nvSpPr>
        <p:spPr>
          <a:xfrm>
            <a:off x="9161282" y="5949419"/>
            <a:ext cx="316423" cy="201972"/>
          </a:xfrm>
          <a:prstGeom prst="rect">
            <a:avLst/>
          </a:prstGeom>
        </p:spPr>
        <p:txBody>
          <a:bodyPr vert="horz" wrap="none" lIns="0" tIns="0" rIns="0" bIns="0" rtlCol="0">
            <a:noAutofit/>
          </a:bodyPr>
          <a:lstStyle/>
          <a:p>
            <a:pPr algn="ctr"/>
            <a:r>
              <a:rPr lang="en-US" sz="1200"/>
              <a:t>99</a:t>
            </a:r>
          </a:p>
          <a:p>
            <a:pPr algn="ctr"/>
            <a:r>
              <a:rPr lang="en-US" sz="1200"/>
              <a:t>89</a:t>
            </a:r>
          </a:p>
        </p:txBody>
      </p:sp>
      <p:sp>
        <p:nvSpPr>
          <p:cNvPr id="51" name="TextBox 50">
            <a:extLst>
              <a:ext uri="{FF2B5EF4-FFF2-40B4-BE49-F238E27FC236}">
                <a16:creationId xmlns:a16="http://schemas.microsoft.com/office/drawing/2014/main" id="{F95B5357-1331-7DC5-F9FB-ED90D2F11FE9}"/>
              </a:ext>
            </a:extLst>
          </p:cNvPr>
          <p:cNvSpPr txBox="1"/>
          <p:nvPr/>
        </p:nvSpPr>
        <p:spPr>
          <a:xfrm>
            <a:off x="8857948" y="5949419"/>
            <a:ext cx="316423" cy="201972"/>
          </a:xfrm>
          <a:prstGeom prst="rect">
            <a:avLst/>
          </a:prstGeom>
        </p:spPr>
        <p:txBody>
          <a:bodyPr vert="horz" wrap="none" lIns="0" tIns="0" rIns="0" bIns="0" rtlCol="0">
            <a:noAutofit/>
          </a:bodyPr>
          <a:lstStyle/>
          <a:p>
            <a:pPr algn="ctr"/>
            <a:r>
              <a:rPr lang="en-US" sz="1200"/>
              <a:t>99</a:t>
            </a:r>
          </a:p>
          <a:p>
            <a:pPr algn="ctr"/>
            <a:r>
              <a:rPr lang="en-US" sz="1200"/>
              <a:t>90</a:t>
            </a:r>
          </a:p>
        </p:txBody>
      </p:sp>
      <p:sp>
        <p:nvSpPr>
          <p:cNvPr id="52" name="TextBox 51">
            <a:extLst>
              <a:ext uri="{FF2B5EF4-FFF2-40B4-BE49-F238E27FC236}">
                <a16:creationId xmlns:a16="http://schemas.microsoft.com/office/drawing/2014/main" id="{FAFE3BB8-98FB-8481-518B-6777BCCA89C4}"/>
              </a:ext>
            </a:extLst>
          </p:cNvPr>
          <p:cNvSpPr txBox="1"/>
          <p:nvPr/>
        </p:nvSpPr>
        <p:spPr>
          <a:xfrm>
            <a:off x="8554614" y="5949419"/>
            <a:ext cx="316423" cy="201972"/>
          </a:xfrm>
          <a:prstGeom prst="rect">
            <a:avLst/>
          </a:prstGeom>
        </p:spPr>
        <p:txBody>
          <a:bodyPr vert="horz" wrap="none" lIns="0" tIns="0" rIns="0" bIns="0" rtlCol="0">
            <a:noAutofit/>
          </a:bodyPr>
          <a:lstStyle/>
          <a:p>
            <a:pPr algn="ctr"/>
            <a:r>
              <a:rPr lang="en-US" sz="1200"/>
              <a:t>100</a:t>
            </a:r>
          </a:p>
          <a:p>
            <a:pPr algn="ctr"/>
            <a:r>
              <a:rPr lang="en-US" sz="1200"/>
              <a:t>96</a:t>
            </a:r>
          </a:p>
        </p:txBody>
      </p:sp>
      <p:sp>
        <p:nvSpPr>
          <p:cNvPr id="53" name="TextBox 52">
            <a:extLst>
              <a:ext uri="{FF2B5EF4-FFF2-40B4-BE49-F238E27FC236}">
                <a16:creationId xmlns:a16="http://schemas.microsoft.com/office/drawing/2014/main" id="{B489B4ED-83DA-FC3A-C983-60A37070159F}"/>
              </a:ext>
            </a:extLst>
          </p:cNvPr>
          <p:cNvSpPr txBox="1"/>
          <p:nvPr/>
        </p:nvSpPr>
        <p:spPr>
          <a:xfrm>
            <a:off x="8251280" y="5949419"/>
            <a:ext cx="316423" cy="201972"/>
          </a:xfrm>
          <a:prstGeom prst="rect">
            <a:avLst/>
          </a:prstGeom>
        </p:spPr>
        <p:txBody>
          <a:bodyPr vert="horz" wrap="none" lIns="0" tIns="0" rIns="0" bIns="0" rtlCol="0">
            <a:noAutofit/>
          </a:bodyPr>
          <a:lstStyle/>
          <a:p>
            <a:pPr algn="ctr"/>
            <a:r>
              <a:rPr lang="en-US" sz="1200"/>
              <a:t>100</a:t>
            </a:r>
          </a:p>
          <a:p>
            <a:pPr algn="ctr"/>
            <a:r>
              <a:rPr lang="en-US" sz="1200"/>
              <a:t>97</a:t>
            </a:r>
          </a:p>
        </p:txBody>
      </p:sp>
      <p:sp>
        <p:nvSpPr>
          <p:cNvPr id="54" name="TextBox 53">
            <a:extLst>
              <a:ext uri="{FF2B5EF4-FFF2-40B4-BE49-F238E27FC236}">
                <a16:creationId xmlns:a16="http://schemas.microsoft.com/office/drawing/2014/main" id="{B747918D-77B7-2917-57E3-CF8DE7D58242}"/>
              </a:ext>
            </a:extLst>
          </p:cNvPr>
          <p:cNvSpPr txBox="1"/>
          <p:nvPr/>
        </p:nvSpPr>
        <p:spPr>
          <a:xfrm>
            <a:off x="7947946" y="5949419"/>
            <a:ext cx="316423" cy="201972"/>
          </a:xfrm>
          <a:prstGeom prst="rect">
            <a:avLst/>
          </a:prstGeom>
        </p:spPr>
        <p:txBody>
          <a:bodyPr vert="horz" wrap="none" lIns="0" tIns="0" rIns="0" bIns="0" rtlCol="0">
            <a:noAutofit/>
          </a:bodyPr>
          <a:lstStyle/>
          <a:p>
            <a:pPr algn="ctr"/>
            <a:r>
              <a:rPr lang="en-US" sz="1200"/>
              <a:t>103</a:t>
            </a:r>
          </a:p>
          <a:p>
            <a:pPr algn="ctr"/>
            <a:r>
              <a:rPr lang="en-US" sz="1200"/>
              <a:t>101</a:t>
            </a:r>
          </a:p>
        </p:txBody>
      </p:sp>
      <p:sp>
        <p:nvSpPr>
          <p:cNvPr id="55" name="TextBox 54">
            <a:extLst>
              <a:ext uri="{FF2B5EF4-FFF2-40B4-BE49-F238E27FC236}">
                <a16:creationId xmlns:a16="http://schemas.microsoft.com/office/drawing/2014/main" id="{D120CF59-AC81-2E2C-4DE7-2123566257DD}"/>
              </a:ext>
            </a:extLst>
          </p:cNvPr>
          <p:cNvSpPr txBox="1"/>
          <p:nvPr/>
        </p:nvSpPr>
        <p:spPr>
          <a:xfrm>
            <a:off x="7644612" y="5949419"/>
            <a:ext cx="316423" cy="201972"/>
          </a:xfrm>
          <a:prstGeom prst="rect">
            <a:avLst/>
          </a:prstGeom>
        </p:spPr>
        <p:txBody>
          <a:bodyPr vert="horz" wrap="none" lIns="0" tIns="0" rIns="0" bIns="0" rtlCol="0">
            <a:noAutofit/>
          </a:bodyPr>
          <a:lstStyle/>
          <a:p>
            <a:pPr algn="ctr"/>
            <a:r>
              <a:rPr lang="en-US" sz="1200"/>
              <a:t>104</a:t>
            </a:r>
          </a:p>
          <a:p>
            <a:pPr algn="ctr"/>
            <a:r>
              <a:rPr lang="en-US" sz="1200"/>
              <a:t>102</a:t>
            </a:r>
          </a:p>
        </p:txBody>
      </p:sp>
      <p:sp>
        <p:nvSpPr>
          <p:cNvPr id="56" name="TextBox 55">
            <a:extLst>
              <a:ext uri="{FF2B5EF4-FFF2-40B4-BE49-F238E27FC236}">
                <a16:creationId xmlns:a16="http://schemas.microsoft.com/office/drawing/2014/main" id="{EDF055E5-B39F-2072-C48D-387DEEE3208A}"/>
              </a:ext>
            </a:extLst>
          </p:cNvPr>
          <p:cNvSpPr txBox="1"/>
          <p:nvPr/>
        </p:nvSpPr>
        <p:spPr>
          <a:xfrm>
            <a:off x="7341278" y="5949419"/>
            <a:ext cx="316423" cy="201972"/>
          </a:xfrm>
          <a:prstGeom prst="rect">
            <a:avLst/>
          </a:prstGeom>
        </p:spPr>
        <p:txBody>
          <a:bodyPr vert="horz" wrap="none" lIns="0" tIns="0" rIns="0" bIns="0" rtlCol="0">
            <a:noAutofit/>
          </a:bodyPr>
          <a:lstStyle/>
          <a:p>
            <a:pPr algn="ctr"/>
            <a:r>
              <a:rPr lang="en-US" sz="1200"/>
              <a:t>106</a:t>
            </a:r>
          </a:p>
          <a:p>
            <a:pPr algn="ctr"/>
            <a:r>
              <a:rPr lang="en-US" sz="1200"/>
              <a:t>105</a:t>
            </a:r>
          </a:p>
        </p:txBody>
      </p:sp>
      <p:sp>
        <p:nvSpPr>
          <p:cNvPr id="57" name="TextBox 56">
            <a:extLst>
              <a:ext uri="{FF2B5EF4-FFF2-40B4-BE49-F238E27FC236}">
                <a16:creationId xmlns:a16="http://schemas.microsoft.com/office/drawing/2014/main" id="{B52348A7-2CE8-6E26-559D-16EABAD70DE7}"/>
              </a:ext>
            </a:extLst>
          </p:cNvPr>
          <p:cNvSpPr txBox="1"/>
          <p:nvPr/>
        </p:nvSpPr>
        <p:spPr>
          <a:xfrm>
            <a:off x="7037944" y="5949419"/>
            <a:ext cx="316423" cy="201972"/>
          </a:xfrm>
          <a:prstGeom prst="rect">
            <a:avLst/>
          </a:prstGeom>
        </p:spPr>
        <p:txBody>
          <a:bodyPr vert="horz" wrap="none" lIns="0" tIns="0" rIns="0" bIns="0" rtlCol="0">
            <a:noAutofit/>
          </a:bodyPr>
          <a:lstStyle/>
          <a:p>
            <a:pPr algn="ctr"/>
            <a:r>
              <a:rPr lang="en-US" sz="1200"/>
              <a:t>106</a:t>
            </a:r>
          </a:p>
          <a:p>
            <a:pPr algn="ctr"/>
            <a:r>
              <a:rPr lang="en-US" sz="1200"/>
              <a:t>105</a:t>
            </a:r>
          </a:p>
        </p:txBody>
      </p:sp>
      <p:sp>
        <p:nvSpPr>
          <p:cNvPr id="58" name="TextBox 57">
            <a:extLst>
              <a:ext uri="{FF2B5EF4-FFF2-40B4-BE49-F238E27FC236}">
                <a16:creationId xmlns:a16="http://schemas.microsoft.com/office/drawing/2014/main" id="{9A0C4139-93E9-FDFF-15B7-3476D69B09B0}"/>
              </a:ext>
            </a:extLst>
          </p:cNvPr>
          <p:cNvSpPr txBox="1"/>
          <p:nvPr/>
        </p:nvSpPr>
        <p:spPr>
          <a:xfrm>
            <a:off x="6734610" y="5949419"/>
            <a:ext cx="316423" cy="201972"/>
          </a:xfrm>
          <a:prstGeom prst="rect">
            <a:avLst/>
          </a:prstGeom>
        </p:spPr>
        <p:txBody>
          <a:bodyPr vert="horz" wrap="none" lIns="0" tIns="0" rIns="0" bIns="0" rtlCol="0">
            <a:noAutofit/>
          </a:bodyPr>
          <a:lstStyle/>
          <a:p>
            <a:pPr algn="ctr"/>
            <a:r>
              <a:rPr lang="en-US" sz="1200"/>
              <a:t>107</a:t>
            </a:r>
          </a:p>
          <a:p>
            <a:pPr algn="ctr"/>
            <a:r>
              <a:rPr lang="en-US" sz="1200"/>
              <a:t>105</a:t>
            </a:r>
          </a:p>
        </p:txBody>
      </p:sp>
      <p:sp>
        <p:nvSpPr>
          <p:cNvPr id="59" name="TextBox 58">
            <a:extLst>
              <a:ext uri="{FF2B5EF4-FFF2-40B4-BE49-F238E27FC236}">
                <a16:creationId xmlns:a16="http://schemas.microsoft.com/office/drawing/2014/main" id="{9EFEA444-BA8D-38B7-68FC-C1B93D8BABFC}"/>
              </a:ext>
            </a:extLst>
          </p:cNvPr>
          <p:cNvSpPr txBox="1"/>
          <p:nvPr/>
        </p:nvSpPr>
        <p:spPr>
          <a:xfrm>
            <a:off x="6431276" y="5949419"/>
            <a:ext cx="316423" cy="201972"/>
          </a:xfrm>
          <a:prstGeom prst="rect">
            <a:avLst/>
          </a:prstGeom>
        </p:spPr>
        <p:txBody>
          <a:bodyPr vert="horz" wrap="none" lIns="0" tIns="0" rIns="0" bIns="0" rtlCol="0">
            <a:noAutofit/>
          </a:bodyPr>
          <a:lstStyle/>
          <a:p>
            <a:pPr algn="ctr"/>
            <a:r>
              <a:rPr lang="en-US" sz="1200"/>
              <a:t>112</a:t>
            </a:r>
          </a:p>
          <a:p>
            <a:pPr algn="ctr"/>
            <a:r>
              <a:rPr lang="en-US" sz="1200"/>
              <a:t>113</a:t>
            </a:r>
          </a:p>
        </p:txBody>
      </p:sp>
      <p:sp>
        <p:nvSpPr>
          <p:cNvPr id="60" name="TextBox 59">
            <a:extLst>
              <a:ext uri="{FF2B5EF4-FFF2-40B4-BE49-F238E27FC236}">
                <a16:creationId xmlns:a16="http://schemas.microsoft.com/office/drawing/2014/main" id="{558C3FBD-4392-B2DE-DBCB-A5601AE06278}"/>
              </a:ext>
            </a:extLst>
          </p:cNvPr>
          <p:cNvSpPr txBox="1"/>
          <p:nvPr/>
        </p:nvSpPr>
        <p:spPr>
          <a:xfrm>
            <a:off x="4908825" y="5756854"/>
            <a:ext cx="1420538" cy="639372"/>
          </a:xfrm>
          <a:prstGeom prst="rect">
            <a:avLst/>
          </a:prstGeom>
        </p:spPr>
        <p:txBody>
          <a:bodyPr vert="horz" wrap="none" lIns="0" tIns="0" rIns="0" bIns="0" rtlCol="0">
            <a:noAutofit/>
          </a:bodyPr>
          <a:lstStyle/>
          <a:p>
            <a:pPr algn="r"/>
            <a:r>
              <a:rPr lang="en-US" sz="1200" b="1"/>
              <a:t>Patients at Risk</a:t>
            </a:r>
          </a:p>
          <a:p>
            <a:pPr algn="r"/>
            <a:r>
              <a:rPr lang="en-US" sz="1200" b="1" dirty="0">
                <a:solidFill>
                  <a:schemeClr val="accent1"/>
                </a:solidFill>
              </a:rPr>
              <a:t>Pirtobrutinib</a:t>
            </a:r>
            <a:endParaRPr lang="en-US" sz="1200" b="1">
              <a:solidFill>
                <a:schemeClr val="accent1"/>
              </a:solidFill>
            </a:endParaRPr>
          </a:p>
          <a:p>
            <a:pPr algn="r"/>
            <a:r>
              <a:rPr lang="en-US" sz="1200" b="1">
                <a:solidFill>
                  <a:schemeClr val="bg1">
                    <a:lumMod val="50000"/>
                  </a:schemeClr>
                </a:solidFill>
              </a:rPr>
              <a:t>Ibrutinib</a:t>
            </a:r>
          </a:p>
        </p:txBody>
      </p:sp>
      <p:grpSp>
        <p:nvGrpSpPr>
          <p:cNvPr id="10283" name="Group 10282">
            <a:extLst>
              <a:ext uri="{FF2B5EF4-FFF2-40B4-BE49-F238E27FC236}">
                <a16:creationId xmlns:a16="http://schemas.microsoft.com/office/drawing/2014/main" id="{BB9E3B22-1CB8-7353-BE95-6490B1E36B60}"/>
              </a:ext>
            </a:extLst>
          </p:cNvPr>
          <p:cNvGrpSpPr/>
          <p:nvPr/>
        </p:nvGrpSpPr>
        <p:grpSpPr>
          <a:xfrm>
            <a:off x="6200081" y="3366166"/>
            <a:ext cx="316424" cy="2144244"/>
            <a:chOff x="6200081" y="3366166"/>
            <a:chExt cx="316424" cy="2144244"/>
          </a:xfrm>
        </p:grpSpPr>
        <p:sp>
          <p:nvSpPr>
            <p:cNvPr id="62" name="TextBox 61">
              <a:extLst>
                <a:ext uri="{FF2B5EF4-FFF2-40B4-BE49-F238E27FC236}">
                  <a16:creationId xmlns:a16="http://schemas.microsoft.com/office/drawing/2014/main" id="{09A62424-8D20-265C-0489-5ACC4E418B37}"/>
                </a:ext>
              </a:extLst>
            </p:cNvPr>
            <p:cNvSpPr txBox="1"/>
            <p:nvPr/>
          </p:nvSpPr>
          <p:spPr>
            <a:xfrm>
              <a:off x="6200081" y="3366166"/>
              <a:ext cx="316424" cy="179531"/>
            </a:xfrm>
            <a:prstGeom prst="rect">
              <a:avLst/>
            </a:prstGeom>
          </p:spPr>
          <p:txBody>
            <a:bodyPr vert="horz" wrap="none" lIns="0" tIns="0" rIns="0" bIns="0" rtlCol="0">
              <a:noAutofit/>
            </a:bodyPr>
            <a:lstStyle/>
            <a:p>
              <a:pPr algn="r"/>
              <a:r>
                <a:rPr lang="en-US" sz="1400" dirty="0"/>
                <a:t>100</a:t>
              </a:r>
            </a:p>
          </p:txBody>
        </p:sp>
        <p:sp>
          <p:nvSpPr>
            <p:cNvPr id="63" name="TextBox 62">
              <a:extLst>
                <a:ext uri="{FF2B5EF4-FFF2-40B4-BE49-F238E27FC236}">
                  <a16:creationId xmlns:a16="http://schemas.microsoft.com/office/drawing/2014/main" id="{DC61D752-6C42-1E4A-264E-B72BF13B4D3E}"/>
                </a:ext>
              </a:extLst>
            </p:cNvPr>
            <p:cNvSpPr txBox="1"/>
            <p:nvPr/>
          </p:nvSpPr>
          <p:spPr>
            <a:xfrm>
              <a:off x="6200081" y="3759109"/>
              <a:ext cx="316424" cy="179531"/>
            </a:xfrm>
            <a:prstGeom prst="rect">
              <a:avLst/>
            </a:prstGeom>
          </p:spPr>
          <p:txBody>
            <a:bodyPr vert="horz" wrap="none" lIns="0" tIns="0" rIns="0" bIns="0" rtlCol="0">
              <a:noAutofit/>
            </a:bodyPr>
            <a:lstStyle/>
            <a:p>
              <a:pPr algn="r"/>
              <a:r>
                <a:rPr lang="en-US" sz="1400"/>
                <a:t>80</a:t>
              </a:r>
            </a:p>
          </p:txBody>
        </p:sp>
        <p:sp>
          <p:nvSpPr>
            <p:cNvPr id="10240" name="TextBox 10239">
              <a:extLst>
                <a:ext uri="{FF2B5EF4-FFF2-40B4-BE49-F238E27FC236}">
                  <a16:creationId xmlns:a16="http://schemas.microsoft.com/office/drawing/2014/main" id="{B2135479-BDDD-88AF-ADF9-B7B13A9B276E}"/>
                </a:ext>
              </a:extLst>
            </p:cNvPr>
            <p:cNvSpPr txBox="1"/>
            <p:nvPr/>
          </p:nvSpPr>
          <p:spPr>
            <a:xfrm>
              <a:off x="6200081" y="4152052"/>
              <a:ext cx="316424" cy="179531"/>
            </a:xfrm>
            <a:prstGeom prst="rect">
              <a:avLst/>
            </a:prstGeom>
          </p:spPr>
          <p:txBody>
            <a:bodyPr vert="horz" wrap="none" lIns="0" tIns="0" rIns="0" bIns="0" rtlCol="0">
              <a:noAutofit/>
            </a:bodyPr>
            <a:lstStyle/>
            <a:p>
              <a:pPr algn="r"/>
              <a:r>
                <a:rPr lang="en-US" sz="1400"/>
                <a:t>60</a:t>
              </a:r>
            </a:p>
          </p:txBody>
        </p:sp>
        <p:sp>
          <p:nvSpPr>
            <p:cNvPr id="10241" name="TextBox 10240">
              <a:extLst>
                <a:ext uri="{FF2B5EF4-FFF2-40B4-BE49-F238E27FC236}">
                  <a16:creationId xmlns:a16="http://schemas.microsoft.com/office/drawing/2014/main" id="{C62E5715-CECE-FDB8-26DC-D521FB5D8C3B}"/>
                </a:ext>
              </a:extLst>
            </p:cNvPr>
            <p:cNvSpPr txBox="1"/>
            <p:nvPr/>
          </p:nvSpPr>
          <p:spPr>
            <a:xfrm>
              <a:off x="6200081" y="4544995"/>
              <a:ext cx="316424" cy="179531"/>
            </a:xfrm>
            <a:prstGeom prst="rect">
              <a:avLst/>
            </a:prstGeom>
          </p:spPr>
          <p:txBody>
            <a:bodyPr vert="horz" wrap="none" lIns="0" tIns="0" rIns="0" bIns="0" rtlCol="0">
              <a:noAutofit/>
            </a:bodyPr>
            <a:lstStyle/>
            <a:p>
              <a:pPr algn="r"/>
              <a:r>
                <a:rPr lang="en-US" sz="1400"/>
                <a:t>40</a:t>
              </a:r>
            </a:p>
          </p:txBody>
        </p:sp>
        <p:sp>
          <p:nvSpPr>
            <p:cNvPr id="10242" name="TextBox 10241">
              <a:extLst>
                <a:ext uri="{FF2B5EF4-FFF2-40B4-BE49-F238E27FC236}">
                  <a16:creationId xmlns:a16="http://schemas.microsoft.com/office/drawing/2014/main" id="{ACCC350C-857C-432A-4C2A-1F69B36DCFE7}"/>
                </a:ext>
              </a:extLst>
            </p:cNvPr>
            <p:cNvSpPr txBox="1"/>
            <p:nvPr/>
          </p:nvSpPr>
          <p:spPr>
            <a:xfrm>
              <a:off x="6200081" y="4937938"/>
              <a:ext cx="316424" cy="179531"/>
            </a:xfrm>
            <a:prstGeom prst="rect">
              <a:avLst/>
            </a:prstGeom>
          </p:spPr>
          <p:txBody>
            <a:bodyPr vert="horz" wrap="none" lIns="0" tIns="0" rIns="0" bIns="0" rtlCol="0">
              <a:noAutofit/>
            </a:bodyPr>
            <a:lstStyle/>
            <a:p>
              <a:pPr algn="r"/>
              <a:r>
                <a:rPr lang="en-US" sz="1400"/>
                <a:t>20</a:t>
              </a:r>
            </a:p>
          </p:txBody>
        </p:sp>
        <p:sp>
          <p:nvSpPr>
            <p:cNvPr id="10244" name="TextBox 10243">
              <a:extLst>
                <a:ext uri="{FF2B5EF4-FFF2-40B4-BE49-F238E27FC236}">
                  <a16:creationId xmlns:a16="http://schemas.microsoft.com/office/drawing/2014/main" id="{28D52167-C977-8DD0-15A5-14ACA97A3DD6}"/>
                </a:ext>
              </a:extLst>
            </p:cNvPr>
            <p:cNvSpPr txBox="1"/>
            <p:nvPr/>
          </p:nvSpPr>
          <p:spPr>
            <a:xfrm>
              <a:off x="6200081" y="5330879"/>
              <a:ext cx="316424" cy="179531"/>
            </a:xfrm>
            <a:prstGeom prst="rect">
              <a:avLst/>
            </a:prstGeom>
          </p:spPr>
          <p:txBody>
            <a:bodyPr vert="horz" wrap="none" lIns="0" tIns="0" rIns="0" bIns="0" rtlCol="0">
              <a:noAutofit/>
            </a:bodyPr>
            <a:lstStyle/>
            <a:p>
              <a:pPr algn="r"/>
              <a:r>
                <a:rPr lang="en-US" sz="1400"/>
                <a:t>0</a:t>
              </a:r>
            </a:p>
          </p:txBody>
        </p:sp>
      </p:grpSp>
      <p:sp>
        <p:nvSpPr>
          <p:cNvPr id="10245" name="Freeform: Shape 10244">
            <a:extLst>
              <a:ext uri="{FF2B5EF4-FFF2-40B4-BE49-F238E27FC236}">
                <a16:creationId xmlns:a16="http://schemas.microsoft.com/office/drawing/2014/main" id="{6C6A3F12-B1D8-5A9D-4E6A-A2C3978EBD9B}"/>
              </a:ext>
            </a:extLst>
          </p:cNvPr>
          <p:cNvSpPr/>
          <p:nvPr/>
        </p:nvSpPr>
        <p:spPr>
          <a:xfrm>
            <a:off x="6582897" y="3421669"/>
            <a:ext cx="5256887" cy="1989402"/>
          </a:xfrm>
          <a:custGeom>
            <a:avLst/>
            <a:gdLst>
              <a:gd name="csX0" fmla="*/ 0 w 5949950"/>
              <a:gd name="csY0" fmla="*/ 0 h 2489200"/>
              <a:gd name="csX1" fmla="*/ 0 w 5949950"/>
              <a:gd name="csY1" fmla="*/ 2489200 h 2489200"/>
              <a:gd name="csX2" fmla="*/ 5949950 w 5949950"/>
              <a:gd name="csY2" fmla="*/ 2489200 h 2489200"/>
            </a:gdLst>
            <a:ahLst/>
            <a:cxnLst>
              <a:cxn ang="0">
                <a:pos x="csX0" y="csY0"/>
              </a:cxn>
              <a:cxn ang="0">
                <a:pos x="csX1" y="csY1"/>
              </a:cxn>
              <a:cxn ang="0">
                <a:pos x="csX2" y="csY2"/>
              </a:cxn>
            </a:cxnLst>
            <a:rect l="l" t="t" r="r" b="b"/>
            <a:pathLst>
              <a:path w="5949950" h="2489200">
                <a:moveTo>
                  <a:pt x="0" y="0"/>
                </a:moveTo>
                <a:lnTo>
                  <a:pt x="0" y="2489200"/>
                </a:lnTo>
                <a:lnTo>
                  <a:pt x="5949950" y="2489200"/>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282" name="Group 10281">
            <a:extLst>
              <a:ext uri="{FF2B5EF4-FFF2-40B4-BE49-F238E27FC236}">
                <a16:creationId xmlns:a16="http://schemas.microsoft.com/office/drawing/2014/main" id="{2FCAE851-C9F7-A3E6-EE7B-6F3BEA270F15}"/>
              </a:ext>
            </a:extLst>
          </p:cNvPr>
          <p:cNvGrpSpPr/>
          <p:nvPr/>
        </p:nvGrpSpPr>
        <p:grpSpPr>
          <a:xfrm>
            <a:off x="6526794" y="3455085"/>
            <a:ext cx="56103" cy="1955986"/>
            <a:chOff x="6526794" y="3455085"/>
            <a:chExt cx="56103" cy="1955986"/>
          </a:xfrm>
        </p:grpSpPr>
        <p:cxnSp>
          <p:nvCxnSpPr>
            <p:cNvPr id="10247" name="Straight Connector 10246">
              <a:extLst>
                <a:ext uri="{FF2B5EF4-FFF2-40B4-BE49-F238E27FC236}">
                  <a16:creationId xmlns:a16="http://schemas.microsoft.com/office/drawing/2014/main" id="{1FC2374A-F4A1-65B7-A57F-E6242DC3C92D}"/>
                </a:ext>
              </a:extLst>
            </p:cNvPr>
            <p:cNvCxnSpPr>
              <a:cxnSpLocks/>
            </p:cNvCxnSpPr>
            <p:nvPr/>
          </p:nvCxnSpPr>
          <p:spPr>
            <a:xfrm>
              <a:off x="6526794" y="3455085"/>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8" name="Straight Connector 10247">
              <a:extLst>
                <a:ext uri="{FF2B5EF4-FFF2-40B4-BE49-F238E27FC236}">
                  <a16:creationId xmlns:a16="http://schemas.microsoft.com/office/drawing/2014/main" id="{6CFD037E-8C00-3400-9D60-CF810D34176F}"/>
                </a:ext>
              </a:extLst>
            </p:cNvPr>
            <p:cNvCxnSpPr>
              <a:cxnSpLocks/>
            </p:cNvCxnSpPr>
            <p:nvPr/>
          </p:nvCxnSpPr>
          <p:spPr>
            <a:xfrm>
              <a:off x="6526794" y="3846282"/>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9" name="Straight Connector 10248">
              <a:extLst>
                <a:ext uri="{FF2B5EF4-FFF2-40B4-BE49-F238E27FC236}">
                  <a16:creationId xmlns:a16="http://schemas.microsoft.com/office/drawing/2014/main" id="{09288618-E3FC-1016-9EFA-98128CC53139}"/>
                </a:ext>
              </a:extLst>
            </p:cNvPr>
            <p:cNvCxnSpPr>
              <a:cxnSpLocks/>
            </p:cNvCxnSpPr>
            <p:nvPr/>
          </p:nvCxnSpPr>
          <p:spPr>
            <a:xfrm>
              <a:off x="6526794" y="4237479"/>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0" name="Straight Connector 10249">
              <a:extLst>
                <a:ext uri="{FF2B5EF4-FFF2-40B4-BE49-F238E27FC236}">
                  <a16:creationId xmlns:a16="http://schemas.microsoft.com/office/drawing/2014/main" id="{F9E5F118-E4A9-392C-3F2A-98BA9FB41701}"/>
                </a:ext>
              </a:extLst>
            </p:cNvPr>
            <p:cNvCxnSpPr>
              <a:cxnSpLocks/>
            </p:cNvCxnSpPr>
            <p:nvPr/>
          </p:nvCxnSpPr>
          <p:spPr>
            <a:xfrm>
              <a:off x="6526794" y="4628676"/>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1" name="Straight Connector 10250">
              <a:extLst>
                <a:ext uri="{FF2B5EF4-FFF2-40B4-BE49-F238E27FC236}">
                  <a16:creationId xmlns:a16="http://schemas.microsoft.com/office/drawing/2014/main" id="{1F9C9675-1EAB-2704-758C-029DE89BF5F0}"/>
                </a:ext>
              </a:extLst>
            </p:cNvPr>
            <p:cNvCxnSpPr>
              <a:cxnSpLocks/>
            </p:cNvCxnSpPr>
            <p:nvPr/>
          </p:nvCxnSpPr>
          <p:spPr>
            <a:xfrm>
              <a:off x="6526794" y="5019873"/>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2" name="Straight Connector 10251">
              <a:extLst>
                <a:ext uri="{FF2B5EF4-FFF2-40B4-BE49-F238E27FC236}">
                  <a16:creationId xmlns:a16="http://schemas.microsoft.com/office/drawing/2014/main" id="{9AA4240C-E7B2-275B-582C-8A2D42080811}"/>
                </a:ext>
              </a:extLst>
            </p:cNvPr>
            <p:cNvCxnSpPr>
              <a:cxnSpLocks/>
            </p:cNvCxnSpPr>
            <p:nvPr/>
          </p:nvCxnSpPr>
          <p:spPr>
            <a:xfrm>
              <a:off x="6526794" y="5411071"/>
              <a:ext cx="5610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80" name="Group 10279">
            <a:extLst>
              <a:ext uri="{FF2B5EF4-FFF2-40B4-BE49-F238E27FC236}">
                <a16:creationId xmlns:a16="http://schemas.microsoft.com/office/drawing/2014/main" id="{D0DE6879-58D6-126E-D73A-981DB48C0DE9}"/>
              </a:ext>
            </a:extLst>
          </p:cNvPr>
          <p:cNvGrpSpPr/>
          <p:nvPr/>
        </p:nvGrpSpPr>
        <p:grpSpPr>
          <a:xfrm>
            <a:off x="6582897" y="5411071"/>
            <a:ext cx="5160313" cy="61714"/>
            <a:chOff x="6582897" y="5411071"/>
            <a:chExt cx="5160313" cy="61714"/>
          </a:xfrm>
        </p:grpSpPr>
        <p:cxnSp>
          <p:nvCxnSpPr>
            <p:cNvPr id="10254" name="Straight Connector 10253">
              <a:extLst>
                <a:ext uri="{FF2B5EF4-FFF2-40B4-BE49-F238E27FC236}">
                  <a16:creationId xmlns:a16="http://schemas.microsoft.com/office/drawing/2014/main" id="{914F73CD-56B6-A32B-1743-B53D9C19585F}"/>
                </a:ext>
              </a:extLst>
            </p:cNvPr>
            <p:cNvCxnSpPr>
              <a:cxnSpLocks/>
            </p:cNvCxnSpPr>
            <p:nvPr/>
          </p:nvCxnSpPr>
          <p:spPr>
            <a:xfrm rot="5400000">
              <a:off x="8069780"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5" name="Straight Connector 10254">
              <a:extLst>
                <a:ext uri="{FF2B5EF4-FFF2-40B4-BE49-F238E27FC236}">
                  <a16:creationId xmlns:a16="http://schemas.microsoft.com/office/drawing/2014/main" id="{32D07E2E-4A84-FB29-845C-D83112C1C598}"/>
                </a:ext>
              </a:extLst>
            </p:cNvPr>
            <p:cNvCxnSpPr>
              <a:cxnSpLocks/>
            </p:cNvCxnSpPr>
            <p:nvPr/>
          </p:nvCxnSpPr>
          <p:spPr>
            <a:xfrm rot="5400000">
              <a:off x="7766232"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6" name="Straight Connector 10255">
              <a:extLst>
                <a:ext uri="{FF2B5EF4-FFF2-40B4-BE49-F238E27FC236}">
                  <a16:creationId xmlns:a16="http://schemas.microsoft.com/office/drawing/2014/main" id="{3674EBC4-9855-513F-4BE1-E518EB5FC9C5}"/>
                </a:ext>
              </a:extLst>
            </p:cNvPr>
            <p:cNvCxnSpPr>
              <a:cxnSpLocks/>
            </p:cNvCxnSpPr>
            <p:nvPr/>
          </p:nvCxnSpPr>
          <p:spPr>
            <a:xfrm rot="5400000">
              <a:off x="7462684"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7" name="Straight Connector 10256">
              <a:extLst>
                <a:ext uri="{FF2B5EF4-FFF2-40B4-BE49-F238E27FC236}">
                  <a16:creationId xmlns:a16="http://schemas.microsoft.com/office/drawing/2014/main" id="{15029835-64CA-EE76-2465-46C43012A636}"/>
                </a:ext>
              </a:extLst>
            </p:cNvPr>
            <p:cNvCxnSpPr>
              <a:cxnSpLocks/>
            </p:cNvCxnSpPr>
            <p:nvPr/>
          </p:nvCxnSpPr>
          <p:spPr>
            <a:xfrm rot="5400000">
              <a:off x="7159136"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8" name="Straight Connector 10257">
              <a:extLst>
                <a:ext uri="{FF2B5EF4-FFF2-40B4-BE49-F238E27FC236}">
                  <a16:creationId xmlns:a16="http://schemas.microsoft.com/office/drawing/2014/main" id="{2A12DA50-5E10-7695-9D95-F67D14ABFEA0}"/>
                </a:ext>
              </a:extLst>
            </p:cNvPr>
            <p:cNvCxnSpPr>
              <a:cxnSpLocks/>
            </p:cNvCxnSpPr>
            <p:nvPr/>
          </p:nvCxnSpPr>
          <p:spPr>
            <a:xfrm rot="5400000">
              <a:off x="6855588"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59" name="Straight Connector 10258">
              <a:extLst>
                <a:ext uri="{FF2B5EF4-FFF2-40B4-BE49-F238E27FC236}">
                  <a16:creationId xmlns:a16="http://schemas.microsoft.com/office/drawing/2014/main" id="{3EBE971A-3BE0-E5EF-9780-BE2CB1ACA515}"/>
                </a:ext>
              </a:extLst>
            </p:cNvPr>
            <p:cNvCxnSpPr>
              <a:cxnSpLocks/>
            </p:cNvCxnSpPr>
            <p:nvPr/>
          </p:nvCxnSpPr>
          <p:spPr>
            <a:xfrm rot="5400000">
              <a:off x="6552040"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0" name="Straight Connector 10259">
              <a:extLst>
                <a:ext uri="{FF2B5EF4-FFF2-40B4-BE49-F238E27FC236}">
                  <a16:creationId xmlns:a16="http://schemas.microsoft.com/office/drawing/2014/main" id="{6490037B-CF93-B41B-978F-5D1FFEFFDD71}"/>
                </a:ext>
              </a:extLst>
            </p:cNvPr>
            <p:cNvCxnSpPr>
              <a:cxnSpLocks/>
            </p:cNvCxnSpPr>
            <p:nvPr/>
          </p:nvCxnSpPr>
          <p:spPr>
            <a:xfrm rot="5400000">
              <a:off x="9891068"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1" name="Straight Connector 10260">
              <a:extLst>
                <a:ext uri="{FF2B5EF4-FFF2-40B4-BE49-F238E27FC236}">
                  <a16:creationId xmlns:a16="http://schemas.microsoft.com/office/drawing/2014/main" id="{9CDBFC0F-863A-4847-7A17-8931E204FB84}"/>
                </a:ext>
              </a:extLst>
            </p:cNvPr>
            <p:cNvCxnSpPr>
              <a:cxnSpLocks/>
            </p:cNvCxnSpPr>
            <p:nvPr/>
          </p:nvCxnSpPr>
          <p:spPr>
            <a:xfrm rot="5400000">
              <a:off x="9587520"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2" name="Straight Connector 10261">
              <a:extLst>
                <a:ext uri="{FF2B5EF4-FFF2-40B4-BE49-F238E27FC236}">
                  <a16:creationId xmlns:a16="http://schemas.microsoft.com/office/drawing/2014/main" id="{D51AAE60-0DF1-EC5C-9433-8F94531BC6F0}"/>
                </a:ext>
              </a:extLst>
            </p:cNvPr>
            <p:cNvCxnSpPr>
              <a:cxnSpLocks/>
            </p:cNvCxnSpPr>
            <p:nvPr/>
          </p:nvCxnSpPr>
          <p:spPr>
            <a:xfrm rot="5400000">
              <a:off x="9283972"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3" name="Straight Connector 10262">
              <a:extLst>
                <a:ext uri="{FF2B5EF4-FFF2-40B4-BE49-F238E27FC236}">
                  <a16:creationId xmlns:a16="http://schemas.microsoft.com/office/drawing/2014/main" id="{70208542-ABF0-AB67-D081-7FC7016BFA54}"/>
                </a:ext>
              </a:extLst>
            </p:cNvPr>
            <p:cNvCxnSpPr>
              <a:cxnSpLocks/>
            </p:cNvCxnSpPr>
            <p:nvPr/>
          </p:nvCxnSpPr>
          <p:spPr>
            <a:xfrm rot="5400000">
              <a:off x="8980424"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4" name="Straight Connector 10263">
              <a:extLst>
                <a:ext uri="{FF2B5EF4-FFF2-40B4-BE49-F238E27FC236}">
                  <a16:creationId xmlns:a16="http://schemas.microsoft.com/office/drawing/2014/main" id="{95E6ADF4-DF51-FCF5-9062-35E4268D79F0}"/>
                </a:ext>
              </a:extLst>
            </p:cNvPr>
            <p:cNvCxnSpPr>
              <a:cxnSpLocks/>
            </p:cNvCxnSpPr>
            <p:nvPr/>
          </p:nvCxnSpPr>
          <p:spPr>
            <a:xfrm rot="5400000">
              <a:off x="8676876"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5" name="Straight Connector 10264">
              <a:extLst>
                <a:ext uri="{FF2B5EF4-FFF2-40B4-BE49-F238E27FC236}">
                  <a16:creationId xmlns:a16="http://schemas.microsoft.com/office/drawing/2014/main" id="{43C78B5D-F70D-ECF3-EC5C-55E1D9C7F593}"/>
                </a:ext>
              </a:extLst>
            </p:cNvPr>
            <p:cNvCxnSpPr>
              <a:cxnSpLocks/>
            </p:cNvCxnSpPr>
            <p:nvPr/>
          </p:nvCxnSpPr>
          <p:spPr>
            <a:xfrm rot="5400000">
              <a:off x="8373328"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6" name="Straight Connector 10265">
              <a:extLst>
                <a:ext uri="{FF2B5EF4-FFF2-40B4-BE49-F238E27FC236}">
                  <a16:creationId xmlns:a16="http://schemas.microsoft.com/office/drawing/2014/main" id="{E0F0B971-23C2-C342-7153-51E842D49399}"/>
                </a:ext>
              </a:extLst>
            </p:cNvPr>
            <p:cNvCxnSpPr>
              <a:cxnSpLocks/>
            </p:cNvCxnSpPr>
            <p:nvPr/>
          </p:nvCxnSpPr>
          <p:spPr>
            <a:xfrm rot="5400000">
              <a:off x="11712353"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7" name="Straight Connector 10266">
              <a:extLst>
                <a:ext uri="{FF2B5EF4-FFF2-40B4-BE49-F238E27FC236}">
                  <a16:creationId xmlns:a16="http://schemas.microsoft.com/office/drawing/2014/main" id="{490942C1-F583-2F7C-1C3D-8C5F0B32143D}"/>
                </a:ext>
              </a:extLst>
            </p:cNvPr>
            <p:cNvCxnSpPr>
              <a:cxnSpLocks/>
            </p:cNvCxnSpPr>
            <p:nvPr/>
          </p:nvCxnSpPr>
          <p:spPr>
            <a:xfrm rot="5400000">
              <a:off x="11408808"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8" name="Straight Connector 10267">
              <a:extLst>
                <a:ext uri="{FF2B5EF4-FFF2-40B4-BE49-F238E27FC236}">
                  <a16:creationId xmlns:a16="http://schemas.microsoft.com/office/drawing/2014/main" id="{BD47DB66-8DAE-0AA9-FBDD-768738E5A0F3}"/>
                </a:ext>
              </a:extLst>
            </p:cNvPr>
            <p:cNvCxnSpPr>
              <a:cxnSpLocks/>
            </p:cNvCxnSpPr>
            <p:nvPr/>
          </p:nvCxnSpPr>
          <p:spPr>
            <a:xfrm rot="5400000">
              <a:off x="11105260"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69" name="Straight Connector 10268">
              <a:extLst>
                <a:ext uri="{FF2B5EF4-FFF2-40B4-BE49-F238E27FC236}">
                  <a16:creationId xmlns:a16="http://schemas.microsoft.com/office/drawing/2014/main" id="{AA01E0F8-1876-EAEE-DE4C-F30DDBCE40D8}"/>
                </a:ext>
              </a:extLst>
            </p:cNvPr>
            <p:cNvCxnSpPr>
              <a:cxnSpLocks/>
            </p:cNvCxnSpPr>
            <p:nvPr/>
          </p:nvCxnSpPr>
          <p:spPr>
            <a:xfrm rot="5400000">
              <a:off x="10801712"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70" name="Straight Connector 10269">
              <a:extLst>
                <a:ext uri="{FF2B5EF4-FFF2-40B4-BE49-F238E27FC236}">
                  <a16:creationId xmlns:a16="http://schemas.microsoft.com/office/drawing/2014/main" id="{53ED04B5-70A6-AC74-3DB2-4D52800123F4}"/>
                </a:ext>
              </a:extLst>
            </p:cNvPr>
            <p:cNvCxnSpPr>
              <a:cxnSpLocks/>
            </p:cNvCxnSpPr>
            <p:nvPr/>
          </p:nvCxnSpPr>
          <p:spPr>
            <a:xfrm rot="5400000">
              <a:off x="10498164"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71" name="Straight Connector 10270">
              <a:extLst>
                <a:ext uri="{FF2B5EF4-FFF2-40B4-BE49-F238E27FC236}">
                  <a16:creationId xmlns:a16="http://schemas.microsoft.com/office/drawing/2014/main" id="{BDC4D005-46A9-DAE5-6371-8D921D6139FA}"/>
                </a:ext>
              </a:extLst>
            </p:cNvPr>
            <p:cNvCxnSpPr>
              <a:cxnSpLocks/>
            </p:cNvCxnSpPr>
            <p:nvPr/>
          </p:nvCxnSpPr>
          <p:spPr>
            <a:xfrm rot="5400000">
              <a:off x="10194616" y="5441928"/>
              <a:ext cx="6171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275" name="TextBox 10274">
            <a:extLst>
              <a:ext uri="{FF2B5EF4-FFF2-40B4-BE49-F238E27FC236}">
                <a16:creationId xmlns:a16="http://schemas.microsoft.com/office/drawing/2014/main" id="{F8CD322A-40A5-BCDF-B3A1-6AC42F12B22C}"/>
              </a:ext>
            </a:extLst>
          </p:cNvPr>
          <p:cNvSpPr txBox="1"/>
          <p:nvPr/>
        </p:nvSpPr>
        <p:spPr>
          <a:xfrm>
            <a:off x="7039130" y="4883698"/>
            <a:ext cx="1124729" cy="453277"/>
          </a:xfrm>
          <a:prstGeom prst="rect">
            <a:avLst/>
          </a:prstGeom>
        </p:spPr>
        <p:txBody>
          <a:bodyPr vert="horz" wrap="none" lIns="0" tIns="0" rIns="0" bIns="0" rtlCol="0">
            <a:noAutofit/>
          </a:bodyPr>
          <a:lstStyle/>
          <a:p>
            <a:r>
              <a:rPr lang="en-US" sz="1400" dirty="0"/>
              <a:t>Pirtobrutinib</a:t>
            </a:r>
          </a:p>
          <a:p>
            <a:r>
              <a:rPr lang="en-US" sz="1400" dirty="0"/>
              <a:t>Ibrutinib</a:t>
            </a:r>
          </a:p>
        </p:txBody>
      </p:sp>
      <p:cxnSp>
        <p:nvCxnSpPr>
          <p:cNvPr id="10276" name="Straight Connector 10275">
            <a:extLst>
              <a:ext uri="{FF2B5EF4-FFF2-40B4-BE49-F238E27FC236}">
                <a16:creationId xmlns:a16="http://schemas.microsoft.com/office/drawing/2014/main" id="{6EA1B51C-9AA1-29F9-D486-BA189832837D}"/>
              </a:ext>
            </a:extLst>
          </p:cNvPr>
          <p:cNvCxnSpPr/>
          <p:nvPr/>
        </p:nvCxnSpPr>
        <p:spPr>
          <a:xfrm>
            <a:off x="6718668" y="4979075"/>
            <a:ext cx="273785"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77" name="Straight Connector 10276">
            <a:extLst>
              <a:ext uri="{FF2B5EF4-FFF2-40B4-BE49-F238E27FC236}">
                <a16:creationId xmlns:a16="http://schemas.microsoft.com/office/drawing/2014/main" id="{CEE34C2C-B759-92EA-731F-A57E3719BD29}"/>
              </a:ext>
            </a:extLst>
          </p:cNvPr>
          <p:cNvCxnSpPr/>
          <p:nvPr/>
        </p:nvCxnSpPr>
        <p:spPr>
          <a:xfrm>
            <a:off x="6718668" y="5192791"/>
            <a:ext cx="273785" cy="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288" name="Group 10287">
            <a:extLst>
              <a:ext uri="{FF2B5EF4-FFF2-40B4-BE49-F238E27FC236}">
                <a16:creationId xmlns:a16="http://schemas.microsoft.com/office/drawing/2014/main" id="{9FBF0A56-9AE5-290D-0631-411E36F836BD}"/>
              </a:ext>
            </a:extLst>
          </p:cNvPr>
          <p:cNvGrpSpPr/>
          <p:nvPr/>
        </p:nvGrpSpPr>
        <p:grpSpPr>
          <a:xfrm>
            <a:off x="8125697" y="3494741"/>
            <a:ext cx="2886179" cy="737288"/>
            <a:chOff x="8125697" y="3494741"/>
            <a:chExt cx="2886179" cy="737288"/>
          </a:xfrm>
        </p:grpSpPr>
        <p:cxnSp>
          <p:nvCxnSpPr>
            <p:cNvPr id="8" name="Straight Connector 7">
              <a:extLst>
                <a:ext uri="{FF2B5EF4-FFF2-40B4-BE49-F238E27FC236}">
                  <a16:creationId xmlns:a16="http://schemas.microsoft.com/office/drawing/2014/main" id="{AFBC639B-247B-0D46-9F5B-C5865B296D82}"/>
                </a:ext>
              </a:extLst>
            </p:cNvPr>
            <p:cNvCxnSpPr/>
            <p:nvPr/>
          </p:nvCxnSpPr>
          <p:spPr>
            <a:xfrm>
              <a:off x="8125697" y="3494741"/>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AB23D56-02D2-C59F-C54A-6FE43FC666E2}"/>
                </a:ext>
              </a:extLst>
            </p:cNvPr>
            <p:cNvCxnSpPr/>
            <p:nvPr/>
          </p:nvCxnSpPr>
          <p:spPr>
            <a:xfrm>
              <a:off x="8297635" y="3523356"/>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6D82B64-561F-ADA7-EEB1-7CC200627983}"/>
                </a:ext>
              </a:extLst>
            </p:cNvPr>
            <p:cNvCxnSpPr/>
            <p:nvPr/>
          </p:nvCxnSpPr>
          <p:spPr>
            <a:xfrm>
              <a:off x="8953970" y="3626912"/>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6AEADFB-430E-5DE1-30D1-ECD5782F7A7B}"/>
                </a:ext>
              </a:extLst>
            </p:cNvPr>
            <p:cNvCxnSpPr/>
            <p:nvPr/>
          </p:nvCxnSpPr>
          <p:spPr>
            <a:xfrm>
              <a:off x="9247733" y="3631509"/>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F167635-6479-A8CF-E907-725C67BC0AB0}"/>
                </a:ext>
              </a:extLst>
            </p:cNvPr>
            <p:cNvCxnSpPr/>
            <p:nvPr/>
          </p:nvCxnSpPr>
          <p:spPr>
            <a:xfrm>
              <a:off x="9319493" y="3631509"/>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D0B1D28-9CEC-C040-E70D-179BEF8E3301}"/>
                </a:ext>
              </a:extLst>
            </p:cNvPr>
            <p:cNvCxnSpPr/>
            <p:nvPr/>
          </p:nvCxnSpPr>
          <p:spPr>
            <a:xfrm>
              <a:off x="9880250" y="3671848"/>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6D174CFB-83B2-19BB-7B75-BFC54D2F924C}"/>
                </a:ext>
              </a:extLst>
            </p:cNvPr>
            <p:cNvCxnSpPr/>
            <p:nvPr/>
          </p:nvCxnSpPr>
          <p:spPr>
            <a:xfrm>
              <a:off x="9922253" y="3701159"/>
              <a:ext cx="0" cy="144584"/>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EADAEBC-3AD6-1240-40A7-9930212E29D4}"/>
                </a:ext>
              </a:extLst>
            </p:cNvPr>
            <p:cNvCxnSpPr/>
            <p:nvPr/>
          </p:nvCxnSpPr>
          <p:spPr>
            <a:xfrm>
              <a:off x="9962530" y="3739662"/>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62074BA-6CF7-F8AD-C0B6-90D0C7EA5233}"/>
                </a:ext>
              </a:extLst>
            </p:cNvPr>
            <p:cNvCxnSpPr/>
            <p:nvPr/>
          </p:nvCxnSpPr>
          <p:spPr>
            <a:xfrm>
              <a:off x="9992190" y="3739662"/>
              <a:ext cx="0" cy="144584"/>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CEEF16C-A8E2-3D97-49DD-5CE40D7618BC}"/>
                </a:ext>
              </a:extLst>
            </p:cNvPr>
            <p:cNvCxnSpPr/>
            <p:nvPr/>
          </p:nvCxnSpPr>
          <p:spPr>
            <a:xfrm>
              <a:off x="10044593" y="3744143"/>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565CC3B-8546-3D9B-7B7A-8D70599A6C6D}"/>
                </a:ext>
              </a:extLst>
            </p:cNvPr>
            <p:cNvCxnSpPr/>
            <p:nvPr/>
          </p:nvCxnSpPr>
          <p:spPr>
            <a:xfrm>
              <a:off x="10073105" y="3834019"/>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A06D4FA-A3E0-383E-5C74-5DE9BEEBA5FA}"/>
                </a:ext>
              </a:extLst>
            </p:cNvPr>
            <p:cNvCxnSpPr/>
            <p:nvPr/>
          </p:nvCxnSpPr>
          <p:spPr>
            <a:xfrm>
              <a:off x="10279053" y="3837927"/>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438A48D-B780-327E-3909-360C219080CE}"/>
                </a:ext>
              </a:extLst>
            </p:cNvPr>
            <p:cNvCxnSpPr/>
            <p:nvPr/>
          </p:nvCxnSpPr>
          <p:spPr>
            <a:xfrm>
              <a:off x="10358986" y="3880338"/>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F4C7B61-BE3F-7C06-473B-52FB6E5A04D7}"/>
                </a:ext>
              </a:extLst>
            </p:cNvPr>
            <p:cNvCxnSpPr/>
            <p:nvPr/>
          </p:nvCxnSpPr>
          <p:spPr>
            <a:xfrm>
              <a:off x="10568222" y="3880338"/>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46" name="Straight Connector 10245">
              <a:extLst>
                <a:ext uri="{FF2B5EF4-FFF2-40B4-BE49-F238E27FC236}">
                  <a16:creationId xmlns:a16="http://schemas.microsoft.com/office/drawing/2014/main" id="{7FFA2E92-A741-045A-78AC-805331116D82}"/>
                </a:ext>
              </a:extLst>
            </p:cNvPr>
            <p:cNvCxnSpPr/>
            <p:nvPr/>
          </p:nvCxnSpPr>
          <p:spPr>
            <a:xfrm>
              <a:off x="10664144" y="3880911"/>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53" name="Straight Connector 10252">
              <a:extLst>
                <a:ext uri="{FF2B5EF4-FFF2-40B4-BE49-F238E27FC236}">
                  <a16:creationId xmlns:a16="http://schemas.microsoft.com/office/drawing/2014/main" id="{4D3A6FB9-A5C1-BB50-1BCA-688440AB542D}"/>
                </a:ext>
              </a:extLst>
            </p:cNvPr>
            <p:cNvCxnSpPr/>
            <p:nvPr/>
          </p:nvCxnSpPr>
          <p:spPr>
            <a:xfrm>
              <a:off x="10745891" y="3938956"/>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72" name="Straight Connector 10271">
              <a:extLst>
                <a:ext uri="{FF2B5EF4-FFF2-40B4-BE49-F238E27FC236}">
                  <a16:creationId xmlns:a16="http://schemas.microsoft.com/office/drawing/2014/main" id="{D1AB3136-1B5C-A95E-2A34-BD89F1FDEC99}"/>
                </a:ext>
              </a:extLst>
            </p:cNvPr>
            <p:cNvCxnSpPr/>
            <p:nvPr/>
          </p:nvCxnSpPr>
          <p:spPr>
            <a:xfrm>
              <a:off x="10778976" y="3938953"/>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73" name="Straight Connector 10272">
              <a:extLst>
                <a:ext uri="{FF2B5EF4-FFF2-40B4-BE49-F238E27FC236}">
                  <a16:creationId xmlns:a16="http://schemas.microsoft.com/office/drawing/2014/main" id="{92D4E976-ADF3-2F29-7E7B-0102C7649F57}"/>
                </a:ext>
              </a:extLst>
            </p:cNvPr>
            <p:cNvCxnSpPr/>
            <p:nvPr/>
          </p:nvCxnSpPr>
          <p:spPr>
            <a:xfrm>
              <a:off x="10776889"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74" name="Straight Connector 10273">
              <a:extLst>
                <a:ext uri="{FF2B5EF4-FFF2-40B4-BE49-F238E27FC236}">
                  <a16:creationId xmlns:a16="http://schemas.microsoft.com/office/drawing/2014/main" id="{A5DDBFED-1314-987C-6981-0D68415B77E6}"/>
                </a:ext>
              </a:extLst>
            </p:cNvPr>
            <p:cNvCxnSpPr/>
            <p:nvPr/>
          </p:nvCxnSpPr>
          <p:spPr>
            <a:xfrm>
              <a:off x="10786527"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78" name="Straight Connector 10277">
              <a:extLst>
                <a:ext uri="{FF2B5EF4-FFF2-40B4-BE49-F238E27FC236}">
                  <a16:creationId xmlns:a16="http://schemas.microsoft.com/office/drawing/2014/main" id="{E61BA40F-1D93-99A2-D354-B9988796D8B8}"/>
                </a:ext>
              </a:extLst>
            </p:cNvPr>
            <p:cNvCxnSpPr/>
            <p:nvPr/>
          </p:nvCxnSpPr>
          <p:spPr>
            <a:xfrm>
              <a:off x="10809975"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1" name="Straight Connector 10280">
              <a:extLst>
                <a:ext uri="{FF2B5EF4-FFF2-40B4-BE49-F238E27FC236}">
                  <a16:creationId xmlns:a16="http://schemas.microsoft.com/office/drawing/2014/main" id="{77C5AA72-E4F2-D25F-1ECD-AFBF25D97E31}"/>
                </a:ext>
              </a:extLst>
            </p:cNvPr>
            <p:cNvCxnSpPr/>
            <p:nvPr/>
          </p:nvCxnSpPr>
          <p:spPr>
            <a:xfrm>
              <a:off x="10837851"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4" name="Straight Connector 10283">
              <a:extLst>
                <a:ext uri="{FF2B5EF4-FFF2-40B4-BE49-F238E27FC236}">
                  <a16:creationId xmlns:a16="http://schemas.microsoft.com/office/drawing/2014/main" id="{9EC8D1E5-4ED2-CE78-DBBF-21689C479C0A}"/>
                </a:ext>
              </a:extLst>
            </p:cNvPr>
            <p:cNvCxnSpPr/>
            <p:nvPr/>
          </p:nvCxnSpPr>
          <p:spPr>
            <a:xfrm>
              <a:off x="10865336"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5" name="Straight Connector 10284">
              <a:extLst>
                <a:ext uri="{FF2B5EF4-FFF2-40B4-BE49-F238E27FC236}">
                  <a16:creationId xmlns:a16="http://schemas.microsoft.com/office/drawing/2014/main" id="{0470E54C-506F-73C2-780A-A51D147EBE54}"/>
                </a:ext>
              </a:extLst>
            </p:cNvPr>
            <p:cNvCxnSpPr/>
            <p:nvPr/>
          </p:nvCxnSpPr>
          <p:spPr>
            <a:xfrm>
              <a:off x="10892692"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6" name="Straight Connector 10285">
              <a:extLst>
                <a:ext uri="{FF2B5EF4-FFF2-40B4-BE49-F238E27FC236}">
                  <a16:creationId xmlns:a16="http://schemas.microsoft.com/office/drawing/2014/main" id="{31664809-7B84-09C2-AA5C-35F867E0DCE2}"/>
                </a:ext>
              </a:extLst>
            </p:cNvPr>
            <p:cNvCxnSpPr/>
            <p:nvPr/>
          </p:nvCxnSpPr>
          <p:spPr>
            <a:xfrm>
              <a:off x="10925775"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7" name="Straight Connector 10286">
              <a:extLst>
                <a:ext uri="{FF2B5EF4-FFF2-40B4-BE49-F238E27FC236}">
                  <a16:creationId xmlns:a16="http://schemas.microsoft.com/office/drawing/2014/main" id="{F2FE4795-1337-7509-8AE3-42464C08732C}"/>
                </a:ext>
              </a:extLst>
            </p:cNvPr>
            <p:cNvCxnSpPr/>
            <p:nvPr/>
          </p:nvCxnSpPr>
          <p:spPr>
            <a:xfrm>
              <a:off x="11011876" y="4087445"/>
              <a:ext cx="0" cy="144584"/>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0319" name="Group 10318">
            <a:extLst>
              <a:ext uri="{FF2B5EF4-FFF2-40B4-BE49-F238E27FC236}">
                <a16:creationId xmlns:a16="http://schemas.microsoft.com/office/drawing/2014/main" id="{E91FAF69-BED0-ADAE-D68E-4CF059EA88BC}"/>
              </a:ext>
            </a:extLst>
          </p:cNvPr>
          <p:cNvGrpSpPr/>
          <p:nvPr/>
        </p:nvGrpSpPr>
        <p:grpSpPr>
          <a:xfrm>
            <a:off x="6743726" y="3386016"/>
            <a:ext cx="4848132" cy="263662"/>
            <a:chOff x="6743726" y="3386016"/>
            <a:chExt cx="4848132" cy="263662"/>
          </a:xfrm>
        </p:grpSpPr>
        <p:cxnSp>
          <p:nvCxnSpPr>
            <p:cNvPr id="10290" name="Straight Connector 10289">
              <a:extLst>
                <a:ext uri="{FF2B5EF4-FFF2-40B4-BE49-F238E27FC236}">
                  <a16:creationId xmlns:a16="http://schemas.microsoft.com/office/drawing/2014/main" id="{5A7D2DA5-4B6D-6451-41A4-F06486A8C1DA}"/>
                </a:ext>
              </a:extLst>
            </p:cNvPr>
            <p:cNvCxnSpPr/>
            <p:nvPr/>
          </p:nvCxnSpPr>
          <p:spPr>
            <a:xfrm>
              <a:off x="6743726" y="338601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1" name="Straight Connector 10290">
              <a:extLst>
                <a:ext uri="{FF2B5EF4-FFF2-40B4-BE49-F238E27FC236}">
                  <a16:creationId xmlns:a16="http://schemas.microsoft.com/office/drawing/2014/main" id="{4D9253CD-11B0-160C-ADF1-15F28B49B5C1}"/>
                </a:ext>
              </a:extLst>
            </p:cNvPr>
            <p:cNvCxnSpPr/>
            <p:nvPr/>
          </p:nvCxnSpPr>
          <p:spPr>
            <a:xfrm>
              <a:off x="7143197" y="3394808"/>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2" name="Straight Connector 10291">
              <a:extLst>
                <a:ext uri="{FF2B5EF4-FFF2-40B4-BE49-F238E27FC236}">
                  <a16:creationId xmlns:a16="http://schemas.microsoft.com/office/drawing/2014/main" id="{C9C0A094-91B1-B9FB-91CF-2AC63A06B9A2}"/>
                </a:ext>
              </a:extLst>
            </p:cNvPr>
            <p:cNvCxnSpPr/>
            <p:nvPr/>
          </p:nvCxnSpPr>
          <p:spPr>
            <a:xfrm>
              <a:off x="7725288" y="3406532"/>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3" name="Straight Connector 10292">
              <a:extLst>
                <a:ext uri="{FF2B5EF4-FFF2-40B4-BE49-F238E27FC236}">
                  <a16:creationId xmlns:a16="http://schemas.microsoft.com/office/drawing/2014/main" id="{45196AE1-9876-AD24-1DB6-F28AC2F9E67E}"/>
                </a:ext>
              </a:extLst>
            </p:cNvPr>
            <p:cNvCxnSpPr/>
            <p:nvPr/>
          </p:nvCxnSpPr>
          <p:spPr>
            <a:xfrm>
              <a:off x="8822080" y="3477164"/>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4" name="Straight Connector 10293">
              <a:extLst>
                <a:ext uri="{FF2B5EF4-FFF2-40B4-BE49-F238E27FC236}">
                  <a16:creationId xmlns:a16="http://schemas.microsoft.com/office/drawing/2014/main" id="{E25C3774-162D-233F-6850-DBA678C961BC}"/>
                </a:ext>
              </a:extLst>
            </p:cNvPr>
            <p:cNvCxnSpPr/>
            <p:nvPr/>
          </p:nvCxnSpPr>
          <p:spPr>
            <a:xfrm>
              <a:off x="9886372" y="3502557"/>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5" name="Straight Connector 10294">
              <a:extLst>
                <a:ext uri="{FF2B5EF4-FFF2-40B4-BE49-F238E27FC236}">
                  <a16:creationId xmlns:a16="http://schemas.microsoft.com/office/drawing/2014/main" id="{BF7EEF3B-D581-BDAF-C01D-670ECF3B01E2}"/>
                </a:ext>
              </a:extLst>
            </p:cNvPr>
            <p:cNvCxnSpPr/>
            <p:nvPr/>
          </p:nvCxnSpPr>
          <p:spPr>
            <a:xfrm>
              <a:off x="9969218" y="3503245"/>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6" name="Straight Connector 10295">
              <a:extLst>
                <a:ext uri="{FF2B5EF4-FFF2-40B4-BE49-F238E27FC236}">
                  <a16:creationId xmlns:a16="http://schemas.microsoft.com/office/drawing/2014/main" id="{B7D34D7E-D0A9-7F46-8C3E-15100191A938}"/>
                </a:ext>
              </a:extLst>
            </p:cNvPr>
            <p:cNvCxnSpPr/>
            <p:nvPr/>
          </p:nvCxnSpPr>
          <p:spPr>
            <a:xfrm>
              <a:off x="9929043" y="3501186"/>
              <a:ext cx="0" cy="14458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7" name="Straight Connector 10296">
              <a:extLst>
                <a:ext uri="{FF2B5EF4-FFF2-40B4-BE49-F238E27FC236}">
                  <a16:creationId xmlns:a16="http://schemas.microsoft.com/office/drawing/2014/main" id="{5CE830D7-C03E-AD0A-44A8-05AC3247CAB1}"/>
                </a:ext>
              </a:extLst>
            </p:cNvPr>
            <p:cNvCxnSpPr/>
            <p:nvPr/>
          </p:nvCxnSpPr>
          <p:spPr>
            <a:xfrm>
              <a:off x="10072649" y="350118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8" name="Straight Connector 10297">
              <a:extLst>
                <a:ext uri="{FF2B5EF4-FFF2-40B4-BE49-F238E27FC236}">
                  <a16:creationId xmlns:a16="http://schemas.microsoft.com/office/drawing/2014/main" id="{09A09827-795D-CF3C-AC9D-5243824AE8E6}"/>
                </a:ext>
              </a:extLst>
            </p:cNvPr>
            <p:cNvCxnSpPr/>
            <p:nvPr/>
          </p:nvCxnSpPr>
          <p:spPr>
            <a:xfrm>
              <a:off x="10006150" y="3501186"/>
              <a:ext cx="0" cy="144584"/>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99" name="Straight Connector 10298">
              <a:extLst>
                <a:ext uri="{FF2B5EF4-FFF2-40B4-BE49-F238E27FC236}">
                  <a16:creationId xmlns:a16="http://schemas.microsoft.com/office/drawing/2014/main" id="{15815F98-A32A-F905-F7EC-037FD9C7F608}"/>
                </a:ext>
              </a:extLst>
            </p:cNvPr>
            <p:cNvCxnSpPr/>
            <p:nvPr/>
          </p:nvCxnSpPr>
          <p:spPr>
            <a:xfrm>
              <a:off x="10136709" y="350118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0" name="Straight Connector 10299">
              <a:extLst>
                <a:ext uri="{FF2B5EF4-FFF2-40B4-BE49-F238E27FC236}">
                  <a16:creationId xmlns:a16="http://schemas.microsoft.com/office/drawing/2014/main" id="{6DD4D808-D976-DD9E-2C54-E0024B4AEACB}"/>
                </a:ext>
              </a:extLst>
            </p:cNvPr>
            <p:cNvCxnSpPr/>
            <p:nvPr/>
          </p:nvCxnSpPr>
          <p:spPr>
            <a:xfrm>
              <a:off x="10209183" y="350118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1" name="Straight Connector 10300">
              <a:extLst>
                <a:ext uri="{FF2B5EF4-FFF2-40B4-BE49-F238E27FC236}">
                  <a16:creationId xmlns:a16="http://schemas.microsoft.com/office/drawing/2014/main" id="{7ACF8ED6-F391-FA33-7E10-B10459576883}"/>
                </a:ext>
              </a:extLst>
            </p:cNvPr>
            <p:cNvCxnSpPr/>
            <p:nvPr/>
          </p:nvCxnSpPr>
          <p:spPr>
            <a:xfrm>
              <a:off x="10306713" y="3505094"/>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2" name="Straight Connector 10301">
              <a:extLst>
                <a:ext uri="{FF2B5EF4-FFF2-40B4-BE49-F238E27FC236}">
                  <a16:creationId xmlns:a16="http://schemas.microsoft.com/office/drawing/2014/main" id="{AFD2EA67-D8FC-9F17-8530-0D397DE17915}"/>
                </a:ext>
              </a:extLst>
            </p:cNvPr>
            <p:cNvCxnSpPr/>
            <p:nvPr/>
          </p:nvCxnSpPr>
          <p:spPr>
            <a:xfrm>
              <a:off x="10377138" y="3502557"/>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3" name="Straight Connector 10302">
              <a:extLst>
                <a:ext uri="{FF2B5EF4-FFF2-40B4-BE49-F238E27FC236}">
                  <a16:creationId xmlns:a16="http://schemas.microsoft.com/office/drawing/2014/main" id="{6D598883-EAC8-859D-3D64-0CD8379DE48A}"/>
                </a:ext>
              </a:extLst>
            </p:cNvPr>
            <p:cNvCxnSpPr/>
            <p:nvPr/>
          </p:nvCxnSpPr>
          <p:spPr>
            <a:xfrm>
              <a:off x="10701400" y="350061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4" name="Straight Connector 10303">
              <a:extLst>
                <a:ext uri="{FF2B5EF4-FFF2-40B4-BE49-F238E27FC236}">
                  <a16:creationId xmlns:a16="http://schemas.microsoft.com/office/drawing/2014/main" id="{811B38BE-962B-31CB-9746-0C909122BB5C}"/>
                </a:ext>
              </a:extLst>
            </p:cNvPr>
            <p:cNvCxnSpPr/>
            <p:nvPr/>
          </p:nvCxnSpPr>
          <p:spPr>
            <a:xfrm>
              <a:off x="10803284" y="3503245"/>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5" name="Straight Connector 10304">
              <a:extLst>
                <a:ext uri="{FF2B5EF4-FFF2-40B4-BE49-F238E27FC236}">
                  <a16:creationId xmlns:a16="http://schemas.microsoft.com/office/drawing/2014/main" id="{54D7C586-D1E2-EB48-E64D-36B2C80F5373}"/>
                </a:ext>
              </a:extLst>
            </p:cNvPr>
            <p:cNvCxnSpPr/>
            <p:nvPr/>
          </p:nvCxnSpPr>
          <p:spPr>
            <a:xfrm>
              <a:off x="10847887" y="3502557"/>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6" name="Straight Connector 10305">
              <a:extLst>
                <a:ext uri="{FF2B5EF4-FFF2-40B4-BE49-F238E27FC236}">
                  <a16:creationId xmlns:a16="http://schemas.microsoft.com/office/drawing/2014/main" id="{A10CBC87-2D66-1EEF-880D-C6FB7E39F8DB}"/>
                </a:ext>
              </a:extLst>
            </p:cNvPr>
            <p:cNvCxnSpPr/>
            <p:nvPr/>
          </p:nvCxnSpPr>
          <p:spPr>
            <a:xfrm>
              <a:off x="10824439" y="3501186"/>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9" name="Straight Connector 10308">
              <a:extLst>
                <a:ext uri="{FF2B5EF4-FFF2-40B4-BE49-F238E27FC236}">
                  <a16:creationId xmlns:a16="http://schemas.microsoft.com/office/drawing/2014/main" id="{F14D0259-1341-9E9B-660C-642E54289EC0}"/>
                </a:ext>
              </a:extLst>
            </p:cNvPr>
            <p:cNvCxnSpPr/>
            <p:nvPr/>
          </p:nvCxnSpPr>
          <p:spPr>
            <a:xfrm>
              <a:off x="11591858" y="3500617"/>
              <a:ext cx="0" cy="14458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5" name="Straight Connector 10314">
              <a:extLst>
                <a:ext uri="{FF2B5EF4-FFF2-40B4-BE49-F238E27FC236}">
                  <a16:creationId xmlns:a16="http://schemas.microsoft.com/office/drawing/2014/main" id="{7346AA0D-43AA-497F-41F5-78E546D61FBD}"/>
                </a:ext>
              </a:extLst>
            </p:cNvPr>
            <p:cNvCxnSpPr/>
            <p:nvPr/>
          </p:nvCxnSpPr>
          <p:spPr>
            <a:xfrm>
              <a:off x="10038571" y="3501186"/>
              <a:ext cx="0" cy="144584"/>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6" name="Straight Connector 10315">
              <a:extLst>
                <a:ext uri="{FF2B5EF4-FFF2-40B4-BE49-F238E27FC236}">
                  <a16:creationId xmlns:a16="http://schemas.microsoft.com/office/drawing/2014/main" id="{3D75E07C-DD64-FEFE-6DBE-62DDCC6AD7DF}"/>
                </a:ext>
              </a:extLst>
            </p:cNvPr>
            <p:cNvCxnSpPr/>
            <p:nvPr/>
          </p:nvCxnSpPr>
          <p:spPr>
            <a:xfrm>
              <a:off x="10105445" y="3502557"/>
              <a:ext cx="0" cy="144584"/>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7" name="Straight Connector 10316">
              <a:extLst>
                <a:ext uri="{FF2B5EF4-FFF2-40B4-BE49-F238E27FC236}">
                  <a16:creationId xmlns:a16="http://schemas.microsoft.com/office/drawing/2014/main" id="{58CF9438-3160-D006-B3EF-97F471FF1FA2}"/>
                </a:ext>
              </a:extLst>
            </p:cNvPr>
            <p:cNvCxnSpPr/>
            <p:nvPr/>
          </p:nvCxnSpPr>
          <p:spPr>
            <a:xfrm>
              <a:off x="10736889" y="3502557"/>
              <a:ext cx="0" cy="144584"/>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18" name="Straight Connector 10317">
              <a:extLst>
                <a:ext uri="{FF2B5EF4-FFF2-40B4-BE49-F238E27FC236}">
                  <a16:creationId xmlns:a16="http://schemas.microsoft.com/office/drawing/2014/main" id="{4B353257-57F2-A042-A7C4-04D9739A5578}"/>
                </a:ext>
              </a:extLst>
            </p:cNvPr>
            <p:cNvCxnSpPr/>
            <p:nvPr/>
          </p:nvCxnSpPr>
          <p:spPr>
            <a:xfrm>
              <a:off x="10775966" y="3501186"/>
              <a:ext cx="0" cy="144584"/>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321" name="TextBox 10320">
            <a:extLst>
              <a:ext uri="{FF2B5EF4-FFF2-40B4-BE49-F238E27FC236}">
                <a16:creationId xmlns:a16="http://schemas.microsoft.com/office/drawing/2014/main" id="{1B3B4188-F089-4362-F30A-8CE75DD31A5D}"/>
              </a:ext>
            </a:extLst>
          </p:cNvPr>
          <p:cNvSpPr txBox="1"/>
          <p:nvPr/>
        </p:nvSpPr>
        <p:spPr>
          <a:xfrm>
            <a:off x="6671474" y="3162659"/>
            <a:ext cx="4006478" cy="208654"/>
          </a:xfrm>
          <a:prstGeom prst="rect">
            <a:avLst/>
          </a:prstGeom>
        </p:spPr>
        <p:txBody>
          <a:bodyPr vert="horz" wrap="none" lIns="0" tIns="0" rIns="0" bIns="0" rtlCol="0">
            <a:noAutofit/>
          </a:bodyPr>
          <a:lstStyle/>
          <a:p>
            <a:r>
              <a:rPr lang="en-US" sz="1200" i="1" dirty="0"/>
              <a:t>The PFS results presented are INV-assessed</a:t>
            </a:r>
          </a:p>
        </p:txBody>
      </p:sp>
    </p:spTree>
    <p:extLst>
      <p:ext uri="{BB962C8B-B14F-4D97-AF65-F5344CB8AC3E}">
        <p14:creationId xmlns:p14="http://schemas.microsoft.com/office/powerpoint/2010/main" val="47656474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A52A4B-AAD1-B2B9-4132-A60DD293872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D3EF51-5C8F-6633-722F-7700579CE138}"/>
              </a:ext>
            </a:extLst>
          </p:cNvPr>
          <p:cNvSpPr>
            <a:spLocks noGrp="1"/>
          </p:cNvSpPr>
          <p:nvPr>
            <p:ph type="title"/>
          </p:nvPr>
        </p:nvSpPr>
        <p:spPr/>
        <p:txBody>
          <a:bodyPr/>
          <a:lstStyle/>
          <a:p>
            <a:r>
              <a:rPr lang="en-US" altLang="en-US"/>
              <a:t>BRUIN CLL-314: </a:t>
            </a:r>
            <a:r>
              <a:rPr lang="en-US"/>
              <a:t>Safety in the Treatment-Naive Population</a:t>
            </a:r>
          </a:p>
        </p:txBody>
      </p:sp>
      <p:sp>
        <p:nvSpPr>
          <p:cNvPr id="3" name="Content Placeholder 2">
            <a:extLst>
              <a:ext uri="{FF2B5EF4-FFF2-40B4-BE49-F238E27FC236}">
                <a16:creationId xmlns:a16="http://schemas.microsoft.com/office/drawing/2014/main" id="{D134C49C-2C62-78DD-CF3F-F68DD3061E32}"/>
              </a:ext>
            </a:extLst>
          </p:cNvPr>
          <p:cNvSpPr>
            <a:spLocks noGrp="1"/>
          </p:cNvSpPr>
          <p:nvPr>
            <p:ph sz="quarter" idx="10"/>
          </p:nvPr>
        </p:nvSpPr>
        <p:spPr/>
        <p:txBody>
          <a:bodyPr/>
          <a:lstStyle/>
          <a:p>
            <a:pPr algn="ctr"/>
            <a:r>
              <a:rPr lang="en-US" dirty="0"/>
              <a:t>Woyach. ASH 2025. Abstr 683. Woyach. JCO. 2025;[Epub].</a:t>
            </a:r>
          </a:p>
        </p:txBody>
      </p:sp>
      <p:graphicFrame>
        <p:nvGraphicFramePr>
          <p:cNvPr id="4" name="Content Placeholder 9">
            <a:extLst>
              <a:ext uri="{FF2B5EF4-FFF2-40B4-BE49-F238E27FC236}">
                <a16:creationId xmlns:a16="http://schemas.microsoft.com/office/drawing/2014/main" id="{B0F7D658-C809-383E-3EB8-95C46465A095}"/>
              </a:ext>
            </a:extLst>
          </p:cNvPr>
          <p:cNvGraphicFramePr>
            <a:graphicFrameLocks/>
          </p:cNvGraphicFramePr>
          <p:nvPr>
            <p:extLst>
              <p:ext uri="{D42A27DB-BD31-4B8C-83A1-F6EECF244321}">
                <p14:modId xmlns:p14="http://schemas.microsoft.com/office/powerpoint/2010/main" val="675840533"/>
              </p:ext>
            </p:extLst>
          </p:nvPr>
        </p:nvGraphicFramePr>
        <p:xfrm>
          <a:off x="231077" y="1289368"/>
          <a:ext cx="11740258" cy="3901440"/>
        </p:xfrm>
        <a:graphic>
          <a:graphicData uri="http://schemas.openxmlformats.org/drawingml/2006/table">
            <a:tbl>
              <a:tblPr firstRow="1" bandRow="1"/>
              <a:tblGrid>
                <a:gridCol w="3696634">
                  <a:extLst>
                    <a:ext uri="{9D8B030D-6E8A-4147-A177-3AD203B41FA5}">
                      <a16:colId xmlns:a16="http://schemas.microsoft.com/office/drawing/2014/main" val="2072085524"/>
                    </a:ext>
                  </a:extLst>
                </a:gridCol>
                <a:gridCol w="2010906">
                  <a:extLst>
                    <a:ext uri="{9D8B030D-6E8A-4147-A177-3AD203B41FA5}">
                      <a16:colId xmlns:a16="http://schemas.microsoft.com/office/drawing/2014/main" val="2595492591"/>
                    </a:ext>
                  </a:extLst>
                </a:gridCol>
                <a:gridCol w="2010906">
                  <a:extLst>
                    <a:ext uri="{9D8B030D-6E8A-4147-A177-3AD203B41FA5}">
                      <a16:colId xmlns:a16="http://schemas.microsoft.com/office/drawing/2014/main" val="4003107085"/>
                    </a:ext>
                  </a:extLst>
                </a:gridCol>
                <a:gridCol w="2010906">
                  <a:extLst>
                    <a:ext uri="{9D8B030D-6E8A-4147-A177-3AD203B41FA5}">
                      <a16:colId xmlns:a16="http://schemas.microsoft.com/office/drawing/2014/main" val="1743275496"/>
                    </a:ext>
                  </a:extLst>
                </a:gridCol>
                <a:gridCol w="2010906">
                  <a:extLst>
                    <a:ext uri="{9D8B030D-6E8A-4147-A177-3AD203B41FA5}">
                      <a16:colId xmlns:a16="http://schemas.microsoft.com/office/drawing/2014/main" val="2834395430"/>
                    </a:ext>
                  </a:extLst>
                </a:gridCol>
              </a:tblGrid>
              <a:tr h="0">
                <a:tc rowSpan="2">
                  <a:txBody>
                    <a:bodyPr/>
                    <a:lstStyle/>
                    <a:p>
                      <a:pPr marL="0" marR="0">
                        <a:lnSpc>
                          <a:spcPct val="100000"/>
                        </a:lnSpc>
                        <a:spcBef>
                          <a:spcPts val="0"/>
                        </a:spcBef>
                        <a:spcAft>
                          <a:spcPts val="0"/>
                        </a:spcAft>
                      </a:pPr>
                      <a:r>
                        <a:rPr lang="en-US" sz="1600" b="1" kern="100">
                          <a:solidFill>
                            <a:schemeClr val="bg2"/>
                          </a:solidFill>
                          <a:effectLst/>
                          <a:latin typeface="+mn-lt"/>
                          <a:cs typeface="Arial" panose="020B0604020202020204" pitchFamily="34" charset="0"/>
                        </a:rPr>
                        <a:t>AEs of Interest, n (%)</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Pirtobrutinib</a:t>
                      </a:r>
                    </a:p>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(n = 112)</a:t>
                      </a:r>
                    </a:p>
                  </a:txBody>
                  <a:tcPr marL="118872" marR="118872"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100000"/>
                        </a:lnSpc>
                        <a:spcBef>
                          <a:spcPts val="0"/>
                        </a:spcBef>
                        <a:spcAft>
                          <a:spcPts val="0"/>
                        </a:spcAft>
                      </a:pPr>
                      <a:endParaRPr lang="en-US" sz="1400" b="1" kern="1200">
                        <a:solidFill>
                          <a:schemeClr val="bg1"/>
                        </a:solidFill>
                        <a:effectLst/>
                        <a:latin typeface="+mn-lt"/>
                        <a:cs typeface="Arial" panose="020B0604020202020204" pitchFamily="34" charset="0"/>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Ibrutinib</a:t>
                      </a:r>
                    </a:p>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(n = 109)</a:t>
                      </a:r>
                    </a:p>
                  </a:txBody>
                  <a:tcPr marL="118872" marR="118872"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100000"/>
                        </a:lnSpc>
                        <a:spcBef>
                          <a:spcPts val="0"/>
                        </a:spcBef>
                        <a:spcAft>
                          <a:spcPts val="0"/>
                        </a:spcAft>
                      </a:pPr>
                      <a:endParaRPr lang="en-US" sz="1400" b="1" kern="1200">
                        <a:solidFill>
                          <a:schemeClr val="bg1"/>
                        </a:solidFill>
                        <a:effectLst/>
                        <a:latin typeface="+mn-lt"/>
                        <a:cs typeface="Arial" panose="020B0604020202020204" pitchFamily="34" charset="0"/>
                      </a:endParaRPr>
                    </a:p>
                  </a:txBody>
                  <a:tcPr marL="43605" marR="43605" marT="23347" marB="23347"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2106418491"/>
                  </a:ext>
                </a:extLst>
              </a:tr>
              <a:tr h="0">
                <a:tc vMerge="1">
                  <a:txBody>
                    <a:bodyPr/>
                    <a:lstStyle>
                      <a:lvl1pPr marL="0">
                        <a:defRPr b="1">
                          <a:solidFill>
                            <a:schemeClr val="lt1"/>
                          </a:solidFill>
                          <a:latin typeface="Aptos" panose="02110004020202020204"/>
                        </a:defRPr>
                      </a:lvl1pPr>
                      <a:lvl2pPr marL="257175">
                        <a:defRPr b="1">
                          <a:solidFill>
                            <a:schemeClr val="lt1"/>
                          </a:solidFill>
                          <a:latin typeface="Aptos" panose="02110004020202020204"/>
                        </a:defRPr>
                      </a:lvl2pPr>
                      <a:lvl3pPr marL="514350">
                        <a:defRPr b="1">
                          <a:solidFill>
                            <a:schemeClr val="lt1"/>
                          </a:solidFill>
                          <a:latin typeface="Aptos" panose="02110004020202020204"/>
                        </a:defRPr>
                      </a:lvl3pPr>
                      <a:lvl4pPr marL="771525">
                        <a:defRPr b="1">
                          <a:solidFill>
                            <a:schemeClr val="lt1"/>
                          </a:solidFill>
                          <a:latin typeface="Aptos" panose="02110004020202020204"/>
                        </a:defRPr>
                      </a:lvl4pPr>
                      <a:lvl5pPr marL="1028700">
                        <a:defRPr b="1">
                          <a:solidFill>
                            <a:schemeClr val="lt1"/>
                          </a:solidFill>
                          <a:latin typeface="Aptos" panose="02110004020202020204"/>
                        </a:defRPr>
                      </a:lvl5pPr>
                      <a:lvl6pPr marL="1285875">
                        <a:defRPr b="1">
                          <a:solidFill>
                            <a:schemeClr val="lt1"/>
                          </a:solidFill>
                          <a:latin typeface="Aptos" panose="02110004020202020204"/>
                        </a:defRPr>
                      </a:lvl6pPr>
                      <a:lvl7pPr marL="1543050">
                        <a:defRPr b="1">
                          <a:solidFill>
                            <a:schemeClr val="lt1"/>
                          </a:solidFill>
                          <a:latin typeface="Aptos" panose="02110004020202020204"/>
                        </a:defRPr>
                      </a:lvl7pPr>
                      <a:lvl8pPr marL="1800225">
                        <a:defRPr b="1">
                          <a:solidFill>
                            <a:schemeClr val="lt1"/>
                          </a:solidFill>
                          <a:latin typeface="Aptos" panose="02110004020202020204"/>
                        </a:defRPr>
                      </a:lvl8pPr>
                      <a:lvl9pPr marL="2057400">
                        <a:defRPr b="1">
                          <a:solidFill>
                            <a:schemeClr val="lt1"/>
                          </a:solidFill>
                          <a:latin typeface="Aptos" panose="02110004020202020204"/>
                        </a:defRPr>
                      </a:lvl9pPr>
                    </a:lstStyle>
                    <a:p>
                      <a:endParaRPr/>
                    </a:p>
                  </a:txBody>
                  <a:tcPr marL="43605" marR="43605" marT="23347" marB="23347"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Any Grade</a:t>
                      </a:r>
                    </a:p>
                  </a:txBody>
                  <a:tcPr marL="118872" marR="118872"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Grade ≥3</a:t>
                      </a:r>
                    </a:p>
                  </a:txBody>
                  <a:tcPr marL="118872" marR="118872"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Any Grade</a:t>
                      </a:r>
                    </a:p>
                  </a:txBody>
                  <a:tcPr marL="118872" marR="118872"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en-US" sz="1600" b="1" kern="1200">
                          <a:solidFill>
                            <a:schemeClr val="bg2"/>
                          </a:solidFill>
                          <a:effectLst/>
                          <a:latin typeface="+mn-lt"/>
                          <a:cs typeface="Arial" panose="020B0604020202020204" pitchFamily="34" charset="0"/>
                        </a:rPr>
                        <a:t>Grade ≥3</a:t>
                      </a:r>
                    </a:p>
                  </a:txBody>
                  <a:tcPr marL="118872" marR="118872" anchor="b">
                    <a:lnL w="12700" cmpd="sng">
                      <a:noFill/>
                    </a:lnL>
                    <a:lnR w="12700" cmpd="sng">
                      <a:noFill/>
                    </a:lnR>
                    <a:lnT w="1270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48010301"/>
                  </a:ext>
                </a:extLst>
              </a:tr>
              <a:tr h="0">
                <a:tc>
                  <a:txBody>
                    <a:bodyPr/>
                    <a:lstStyle/>
                    <a:p>
                      <a:pPr marL="0" marR="0">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Anemia</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19 (17.0)</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6 (5.4)</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20 (18.3)</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3 (2.8)</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72192964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Atrial fibrillation and flutter</a:t>
                      </a:r>
                      <a:endParaRPr lang="en-US" sz="1600" b="0" kern="1200" dirty="0">
                        <a:solidFill>
                          <a:schemeClr val="tx1"/>
                        </a:solidFill>
                        <a:effectLst/>
                        <a:latin typeface="+mn-lt"/>
                        <a:ea typeface="+mn-ea"/>
                        <a:cs typeface="Arial" panose="020B0604020202020204" pitchFamily="34" charset="0"/>
                      </a:endParaRP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5 (4.5)</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2 (1.8)</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22 (20.2)</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5 (4.6)</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96965435"/>
                  </a:ext>
                </a:extLst>
              </a:tr>
              <a:tr h="0">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600" b="0" kern="100" dirty="0">
                          <a:solidFill>
                            <a:schemeClr val="tx1"/>
                          </a:solidFill>
                          <a:effectLst/>
                          <a:latin typeface="+mn-lt"/>
                          <a:ea typeface="Calibri" panose="020F0502020204030204" pitchFamily="34" charset="0"/>
                          <a:cs typeface="Arial" panose="020B0604020202020204" pitchFamily="34" charset="0"/>
                        </a:rPr>
                        <a:t>Bleeding</a:t>
                      </a:r>
                      <a:endParaRPr lang="en-US" sz="1600" b="0" kern="1200" dirty="0">
                        <a:solidFill>
                          <a:schemeClr val="tx1"/>
                        </a:solidFill>
                        <a:effectLst/>
                        <a:latin typeface="+mn-lt"/>
                        <a:ea typeface="+mn-ea"/>
                        <a:cs typeface="Arial" panose="020B0604020202020204" pitchFamily="34" charset="0"/>
                      </a:endParaRP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Bruising</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Petechiae and purpura</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defRPr/>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Hemorrhage</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dirty="0">
                          <a:solidFill>
                            <a:srgbClr val="000000"/>
                          </a:solidFill>
                          <a:effectLst/>
                          <a:latin typeface="+mn-lt"/>
                        </a:rPr>
                        <a:t>47 (42.0)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17 (15.2)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8 (7.1)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34 (30.4)</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5 (4.5)</a:t>
                      </a:r>
                    </a:p>
                    <a:p>
                      <a:pPr algn="ctr" fontAlgn="ctr">
                        <a:buNone/>
                      </a:pPr>
                      <a:r>
                        <a:rPr lang="en-US" sz="1600" b="0" i="0" u="none" strike="noStrike">
                          <a:solidFill>
                            <a:srgbClr val="000000"/>
                          </a:solidFill>
                          <a:effectLst/>
                          <a:latin typeface="+mn-lt"/>
                        </a:rPr>
                        <a:t>0</a:t>
                      </a:r>
                    </a:p>
                    <a:p>
                      <a:pPr algn="ctr" fontAlgn="ctr">
                        <a:buNone/>
                      </a:pPr>
                      <a:r>
                        <a:rPr lang="en-US" sz="1600" b="0" i="0" u="none" strike="noStrike">
                          <a:solidFill>
                            <a:srgbClr val="000000"/>
                          </a:solidFill>
                          <a:effectLst/>
                          <a:latin typeface="+mn-lt"/>
                        </a:rPr>
                        <a:t>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a:solidFill>
                            <a:srgbClr val="000000"/>
                          </a:solidFill>
                          <a:effectLst/>
                          <a:latin typeface="+mn-lt"/>
                        </a:rPr>
                        <a:t>5 (4.5)</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47 (43.1)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a:solidFill>
                            <a:srgbClr val="000000"/>
                          </a:solidFill>
                          <a:effectLst/>
                          <a:latin typeface="+mn-lt"/>
                        </a:rPr>
                        <a:t>20 (18.3)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a:solidFill>
                            <a:srgbClr val="000000"/>
                          </a:solidFill>
                          <a:effectLst/>
                          <a:latin typeface="+mn-lt"/>
                        </a:rPr>
                        <a:t>10 (9.2)</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a:solidFill>
                            <a:srgbClr val="000000"/>
                          </a:solidFill>
                          <a:effectLst/>
                          <a:latin typeface="+mn-lt"/>
                        </a:rPr>
                        <a:t>31 (28.4)</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0</a:t>
                      </a:r>
                    </a:p>
                    <a:p>
                      <a:pPr algn="ctr" fontAlgn="ctr">
                        <a:buNone/>
                      </a:pPr>
                      <a:r>
                        <a:rPr lang="en-US" sz="1600" b="0" i="0" u="none" strike="noStrike">
                          <a:solidFill>
                            <a:srgbClr val="000000"/>
                          </a:solidFill>
                          <a:effectLst/>
                          <a:latin typeface="+mn-lt"/>
                        </a:rPr>
                        <a:t>0</a:t>
                      </a:r>
                    </a:p>
                    <a:p>
                      <a:pPr algn="ctr" fontAlgn="ctr">
                        <a:buNone/>
                      </a:pPr>
                      <a:r>
                        <a:rPr lang="en-US" sz="1600" b="0" i="0" u="none" strike="noStrike">
                          <a:solidFill>
                            <a:srgbClr val="000000"/>
                          </a:solidFill>
                          <a:effectLst/>
                          <a:latin typeface="+mn-lt"/>
                        </a:rPr>
                        <a:t>0</a:t>
                      </a:r>
                    </a:p>
                    <a:p>
                      <a:pPr algn="ctr" fontAlgn="ctr">
                        <a:buNone/>
                      </a:pPr>
                      <a:r>
                        <a:rPr lang="en-US" sz="1600" b="0" i="0" u="none" strike="noStrike">
                          <a:solidFill>
                            <a:srgbClr val="000000"/>
                          </a:solidFill>
                          <a:effectLst/>
                          <a:latin typeface="+mn-lt"/>
                        </a:rPr>
                        <a:t>0</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665104195"/>
                  </a:ext>
                </a:extLst>
              </a:tr>
              <a:tr h="0">
                <a:tc>
                  <a:txBody>
                    <a:bodyPr/>
                    <a:lstStyle>
                      <a:lvl1pPr marL="0">
                        <a:defRPr>
                          <a:solidFill>
                            <a:schemeClr val="dk1"/>
                          </a:solidFill>
                          <a:latin typeface="Aptos" panose="02110004020202020204"/>
                        </a:defRPr>
                      </a:lvl1pPr>
                      <a:lvl2pPr marL="257175">
                        <a:defRPr>
                          <a:solidFill>
                            <a:schemeClr val="dk1"/>
                          </a:solidFill>
                          <a:latin typeface="Aptos" panose="02110004020202020204"/>
                        </a:defRPr>
                      </a:lvl2pPr>
                      <a:lvl3pPr marL="514350">
                        <a:defRPr>
                          <a:solidFill>
                            <a:schemeClr val="dk1"/>
                          </a:solidFill>
                          <a:latin typeface="Aptos" panose="02110004020202020204"/>
                        </a:defRPr>
                      </a:lvl3pPr>
                      <a:lvl4pPr marL="771525">
                        <a:defRPr>
                          <a:solidFill>
                            <a:schemeClr val="dk1"/>
                          </a:solidFill>
                          <a:latin typeface="Aptos" panose="02110004020202020204"/>
                        </a:defRPr>
                      </a:lvl4pPr>
                      <a:lvl5pPr marL="1028700">
                        <a:defRPr>
                          <a:solidFill>
                            <a:schemeClr val="dk1"/>
                          </a:solidFill>
                          <a:latin typeface="Aptos" panose="02110004020202020204"/>
                        </a:defRPr>
                      </a:lvl5pPr>
                      <a:lvl6pPr marL="1285875">
                        <a:defRPr>
                          <a:solidFill>
                            <a:schemeClr val="dk1"/>
                          </a:solidFill>
                          <a:latin typeface="Aptos" panose="02110004020202020204"/>
                        </a:defRPr>
                      </a:lvl6pPr>
                      <a:lvl7pPr marL="1543050">
                        <a:defRPr>
                          <a:solidFill>
                            <a:schemeClr val="dk1"/>
                          </a:solidFill>
                          <a:latin typeface="Aptos" panose="02110004020202020204"/>
                        </a:defRPr>
                      </a:lvl7pPr>
                      <a:lvl8pPr marL="1800225">
                        <a:defRPr>
                          <a:solidFill>
                            <a:schemeClr val="dk1"/>
                          </a:solidFill>
                          <a:latin typeface="Aptos" panose="02110004020202020204"/>
                        </a:defRPr>
                      </a:lvl8pPr>
                      <a:lvl9pPr marL="2057400">
                        <a:defRPr>
                          <a:solidFill>
                            <a:schemeClr val="dk1"/>
                          </a:solidFill>
                          <a:latin typeface="Aptos" panose="02110004020202020204"/>
                        </a:defRPr>
                      </a:lvl9pPr>
                    </a:lstStyle>
                    <a:p>
                      <a:pPr marL="0" marR="0">
                        <a:lnSpc>
                          <a:spcPct val="100000"/>
                        </a:lnSpc>
                        <a:spcBef>
                          <a:spcPts val="0"/>
                        </a:spcBef>
                        <a:spcAft>
                          <a:spcPts val="0"/>
                        </a:spcAft>
                      </a:pPr>
                      <a:r>
                        <a:rPr lang="en-US" sz="1600" b="0" kern="100" dirty="0">
                          <a:solidFill>
                            <a:schemeClr val="tx1"/>
                          </a:solidFill>
                          <a:effectLst/>
                          <a:latin typeface="+mn-lt"/>
                          <a:ea typeface="Calibri" panose="020F0502020204030204" pitchFamily="34" charset="0"/>
                          <a:cs typeface="Poppins" pitchFamily="2" charset="77"/>
                        </a:rPr>
                        <a:t>Infection</a:t>
                      </a:r>
                    </a:p>
                    <a:p>
                      <a:pPr marL="398463" marR="0" lvl="0" indent="-285750" algn="l" defTabSz="914400" rtl="0" eaLnBrk="1" fontAlgn="base" latinLnBrk="0" hangingPunct="1">
                        <a:lnSpc>
                          <a:spcPct val="100000"/>
                        </a:lnSpc>
                        <a:spcBef>
                          <a:spcPts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Infection without COVID-19</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71 (63.4)</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66 (58.9)</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16 (14.3)</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15 (13.4)</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84 (77.1)</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81 (74.3)</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12 (11.0)</a:t>
                      </a:r>
                    </a:p>
                    <a:p>
                      <a:pPr marL="0" marR="0" lvl="0" indent="0" algn="ctr" defTabSz="914400" rtl="0" eaLnBrk="1" fontAlgn="ctr" latinLnBrk="0" hangingPunct="1">
                        <a:lnSpc>
                          <a:spcPct val="100000"/>
                        </a:lnSpc>
                        <a:spcBef>
                          <a:spcPts val="0"/>
                        </a:spcBef>
                        <a:spcAft>
                          <a:spcPts val="0"/>
                        </a:spcAft>
                        <a:buClrTx/>
                        <a:buSzTx/>
                        <a:buFontTx/>
                        <a:buNone/>
                        <a:tabLst/>
                        <a:defRPr/>
                      </a:pPr>
                      <a:r>
                        <a:rPr lang="en-US" sz="1600" b="0" i="0" u="none" strike="noStrike" dirty="0">
                          <a:solidFill>
                            <a:srgbClr val="000000"/>
                          </a:solidFill>
                          <a:effectLst/>
                          <a:latin typeface="+mn-lt"/>
                        </a:rPr>
                        <a:t>11 (10.1)</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62520160"/>
                  </a:ext>
                </a:extLst>
              </a:tr>
              <a:tr h="0">
                <a:tc>
                  <a:txBody>
                    <a:bodyPr/>
                    <a:lstStyle/>
                    <a:p>
                      <a:pPr marL="0" marR="0">
                        <a:lnSpc>
                          <a:spcPct val="100000"/>
                        </a:lnSpc>
                        <a:spcBef>
                          <a:spcPts val="0"/>
                        </a:spcBef>
                        <a:spcAft>
                          <a:spcPts val="0"/>
                        </a:spcAft>
                      </a:pPr>
                      <a:r>
                        <a:rPr kumimoji="0" lang="en-US" sz="1600" b="0" i="0" u="none" strike="noStrike" kern="1200" cap="none" normalizeH="0" baseline="0">
                          <a:ln>
                            <a:noFill/>
                          </a:ln>
                          <a:solidFill>
                            <a:schemeClr val="bg2">
                              <a:lumMod val="10000"/>
                            </a:schemeClr>
                          </a:solidFill>
                          <a:effectLst/>
                          <a:latin typeface="+mn-lt"/>
                          <a:ea typeface="+mn-ea"/>
                          <a:cs typeface="Poppins" pitchFamily="2" charset="77"/>
                        </a:rPr>
                        <a:t>Neutropenia</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25 (22.3)</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21 (18.8)</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dirty="0">
                          <a:solidFill>
                            <a:srgbClr val="000000"/>
                          </a:solidFill>
                          <a:effectLst/>
                          <a:latin typeface="+mn-lt"/>
                        </a:rPr>
                        <a:t>21 (19.3)</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600" b="0" i="0" u="none" strike="noStrike">
                          <a:solidFill>
                            <a:srgbClr val="000000"/>
                          </a:solidFill>
                          <a:effectLst/>
                          <a:latin typeface="+mn-lt"/>
                        </a:rPr>
                        <a:t>14 (12.8)</a:t>
                      </a:r>
                    </a:p>
                  </a:txBody>
                  <a:tcPr marL="118872" marR="118872"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75918285"/>
                  </a:ext>
                </a:extLst>
              </a:tr>
              <a:tr h="0">
                <a:tc>
                  <a:txBody>
                    <a:bodyPr/>
                    <a:lstStyle/>
                    <a:p>
                      <a:pPr marL="0" marR="0">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mn-lt"/>
                          <a:ea typeface="+mn-ea"/>
                          <a:cs typeface="Poppins" pitchFamily="2" charset="77"/>
                        </a:rPr>
                        <a:t>Thrombocytopenia</a:t>
                      </a:r>
                    </a:p>
                  </a:txBody>
                  <a:tcPr marL="118872" marR="118872" anchor="ctr">
                    <a:lnL w="12700" cmpd="sng">
                      <a:noFill/>
                    </a:lnL>
                    <a:lnR w="12700" cmpd="sng">
                      <a:noFill/>
                    </a:lnR>
                    <a:lnT w="1905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10 (8.9)</a:t>
                      </a:r>
                    </a:p>
                  </a:txBody>
                  <a:tcPr marL="118872" marR="118872" anchor="ctr">
                    <a:lnL w="12700" cmpd="sng">
                      <a:noFill/>
                    </a:lnL>
                    <a:lnR w="12700" cmpd="sng">
                      <a:noFill/>
                    </a:lnR>
                    <a:lnT w="1905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1 (0.9)</a:t>
                      </a:r>
                    </a:p>
                  </a:txBody>
                  <a:tcPr marL="118872" marR="118872" anchor="ctr">
                    <a:lnL w="12700" cmpd="sng">
                      <a:noFill/>
                    </a:lnL>
                    <a:lnR w="12700" cmpd="sng">
                      <a:noFill/>
                    </a:lnR>
                    <a:lnT w="1905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15 (13.8)</a:t>
                      </a:r>
                    </a:p>
                  </a:txBody>
                  <a:tcPr marL="118872" marR="118872" anchor="ctr">
                    <a:lnL w="12700" cmpd="sng">
                      <a:noFill/>
                    </a:lnL>
                    <a:lnR w="12700" cmpd="sng">
                      <a:noFill/>
                    </a:lnR>
                    <a:lnT w="1905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600" b="0" i="0" u="none" strike="noStrike" dirty="0">
                          <a:solidFill>
                            <a:srgbClr val="000000"/>
                          </a:solidFill>
                          <a:effectLst/>
                          <a:latin typeface="+mn-lt"/>
                        </a:rPr>
                        <a:t>3 (2.8)</a:t>
                      </a:r>
                    </a:p>
                  </a:txBody>
                  <a:tcPr marL="118872" marR="118872" anchor="ctr">
                    <a:lnL w="12700" cmpd="sng">
                      <a:noFill/>
                    </a:lnL>
                    <a:lnR w="12700" cmpd="sng">
                      <a:noFill/>
                    </a:lnR>
                    <a:lnT w="1905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91504241"/>
                  </a:ext>
                </a:extLst>
              </a:tr>
            </a:tbl>
          </a:graphicData>
        </a:graphic>
      </p:graphicFrame>
    </p:spTree>
    <p:extLst>
      <p:ext uri="{BB962C8B-B14F-4D97-AF65-F5344CB8AC3E}">
        <p14:creationId xmlns:p14="http://schemas.microsoft.com/office/powerpoint/2010/main" val="276518728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7F77E8-6566-4A96-C8C1-C594F8FEDFAC}"/>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C3B215AB-6CBF-BAA0-D364-9EE64ECC5D88}"/>
              </a:ext>
            </a:extLst>
          </p:cNvPr>
          <p:cNvSpPr>
            <a:spLocks noGrp="1" noChangeArrowheads="1"/>
          </p:cNvSpPr>
          <p:nvPr>
            <p:ph type="title"/>
          </p:nvPr>
        </p:nvSpPr>
        <p:spPr>
          <a:xfrm>
            <a:off x="228600" y="1601674"/>
            <a:ext cx="11118850" cy="1113125"/>
          </a:xfrm>
        </p:spPr>
        <p:txBody>
          <a:bodyPr/>
          <a:lstStyle/>
          <a:p>
            <a:r>
              <a:rPr lang="en-US" altLang="en-US" sz="4000" dirty="0"/>
              <a:t>Combinations of BTK Inhibitors and Venetoclax</a:t>
            </a:r>
            <a:endParaRPr lang="en-US" altLang="en-US" sz="1800" dirty="0"/>
          </a:p>
        </p:txBody>
      </p:sp>
    </p:spTree>
    <p:extLst>
      <p:ext uri="{BB962C8B-B14F-4D97-AF65-F5344CB8AC3E}">
        <p14:creationId xmlns:p14="http://schemas.microsoft.com/office/powerpoint/2010/main" val="34908321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9" name="Freeform: Shape 468">
            <a:extLst>
              <a:ext uri="{FF2B5EF4-FFF2-40B4-BE49-F238E27FC236}">
                <a16:creationId xmlns:a16="http://schemas.microsoft.com/office/drawing/2014/main" id="{9E1112B1-0619-6F55-BB23-F0F94007B3B9}"/>
              </a:ext>
            </a:extLst>
          </p:cNvPr>
          <p:cNvSpPr/>
          <p:nvPr/>
        </p:nvSpPr>
        <p:spPr>
          <a:xfrm>
            <a:off x="7802880" y="2861310"/>
            <a:ext cx="3474720" cy="472440"/>
          </a:xfrm>
          <a:custGeom>
            <a:avLst/>
            <a:gdLst>
              <a:gd name="csX0" fmla="*/ 3474720 w 3474720"/>
              <a:gd name="csY0" fmla="*/ 472440 h 472440"/>
              <a:gd name="csX1" fmla="*/ 2948940 w 3474720"/>
              <a:gd name="csY1" fmla="*/ 472440 h 472440"/>
              <a:gd name="csX2" fmla="*/ 2948940 w 3474720"/>
              <a:gd name="csY2" fmla="*/ 373380 h 472440"/>
              <a:gd name="csX3" fmla="*/ 2423160 w 3474720"/>
              <a:gd name="csY3" fmla="*/ 373380 h 472440"/>
              <a:gd name="csX4" fmla="*/ 2423160 w 3474720"/>
              <a:gd name="csY4" fmla="*/ 346710 h 472440"/>
              <a:gd name="csX5" fmla="*/ 2396490 w 3474720"/>
              <a:gd name="csY5" fmla="*/ 346710 h 472440"/>
              <a:gd name="csX6" fmla="*/ 2396490 w 3474720"/>
              <a:gd name="csY6" fmla="*/ 312420 h 472440"/>
              <a:gd name="csX7" fmla="*/ 2350770 w 3474720"/>
              <a:gd name="csY7" fmla="*/ 312420 h 472440"/>
              <a:gd name="csX8" fmla="*/ 2350770 w 3474720"/>
              <a:gd name="csY8" fmla="*/ 285750 h 472440"/>
              <a:gd name="csX9" fmla="*/ 2255520 w 3474720"/>
              <a:gd name="csY9" fmla="*/ 285750 h 472440"/>
              <a:gd name="csX10" fmla="*/ 2255520 w 3474720"/>
              <a:gd name="csY10" fmla="*/ 251460 h 472440"/>
              <a:gd name="csX11" fmla="*/ 1870710 w 3474720"/>
              <a:gd name="csY11" fmla="*/ 251460 h 472440"/>
              <a:gd name="csX12" fmla="*/ 1870710 w 3474720"/>
              <a:gd name="csY12" fmla="*/ 186690 h 472440"/>
              <a:gd name="csX13" fmla="*/ 1459230 w 3474720"/>
              <a:gd name="csY13" fmla="*/ 186690 h 472440"/>
              <a:gd name="csX14" fmla="*/ 1459230 w 3474720"/>
              <a:gd name="csY14" fmla="*/ 148590 h 472440"/>
              <a:gd name="csX15" fmla="*/ 1329690 w 3474720"/>
              <a:gd name="csY15" fmla="*/ 148590 h 472440"/>
              <a:gd name="csX16" fmla="*/ 1329690 w 3474720"/>
              <a:gd name="csY16" fmla="*/ 133350 h 472440"/>
              <a:gd name="csX17" fmla="*/ 1314450 w 3474720"/>
              <a:gd name="csY17" fmla="*/ 133350 h 472440"/>
              <a:gd name="csX18" fmla="*/ 1314450 w 3474720"/>
              <a:gd name="csY18" fmla="*/ 72390 h 472440"/>
              <a:gd name="csX19" fmla="*/ 1283970 w 3474720"/>
              <a:gd name="csY19" fmla="*/ 72390 h 472440"/>
              <a:gd name="csX20" fmla="*/ 1283970 w 3474720"/>
              <a:gd name="csY20" fmla="*/ 60960 h 472440"/>
              <a:gd name="csX21" fmla="*/ 1051560 w 3474720"/>
              <a:gd name="csY21" fmla="*/ 60960 h 472440"/>
              <a:gd name="csX22" fmla="*/ 1051560 w 3474720"/>
              <a:gd name="csY22" fmla="*/ 38100 h 472440"/>
              <a:gd name="csX23" fmla="*/ 781050 w 3474720"/>
              <a:gd name="csY23" fmla="*/ 38100 h 472440"/>
              <a:gd name="csX24" fmla="*/ 781050 w 3474720"/>
              <a:gd name="csY24" fmla="*/ 0 h 472440"/>
              <a:gd name="csX25" fmla="*/ 0 w 3474720"/>
              <a:gd name="csY25" fmla="*/ 0 h 4724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3474720" h="472440">
                <a:moveTo>
                  <a:pt x="3474720" y="472440"/>
                </a:moveTo>
                <a:lnTo>
                  <a:pt x="2948940" y="472440"/>
                </a:lnTo>
                <a:lnTo>
                  <a:pt x="2948940" y="373380"/>
                </a:lnTo>
                <a:lnTo>
                  <a:pt x="2423160" y="373380"/>
                </a:lnTo>
                <a:lnTo>
                  <a:pt x="2423160" y="346710"/>
                </a:lnTo>
                <a:lnTo>
                  <a:pt x="2396490" y="346710"/>
                </a:lnTo>
                <a:lnTo>
                  <a:pt x="2396490" y="312420"/>
                </a:lnTo>
                <a:lnTo>
                  <a:pt x="2350770" y="312420"/>
                </a:lnTo>
                <a:lnTo>
                  <a:pt x="2350770" y="285750"/>
                </a:lnTo>
                <a:lnTo>
                  <a:pt x="2255520" y="285750"/>
                </a:lnTo>
                <a:lnTo>
                  <a:pt x="2255520" y="251460"/>
                </a:lnTo>
                <a:lnTo>
                  <a:pt x="1870710" y="251460"/>
                </a:lnTo>
                <a:lnTo>
                  <a:pt x="1870710" y="186690"/>
                </a:lnTo>
                <a:lnTo>
                  <a:pt x="1459230" y="186690"/>
                </a:lnTo>
                <a:lnTo>
                  <a:pt x="1459230" y="148590"/>
                </a:lnTo>
                <a:lnTo>
                  <a:pt x="1329690" y="148590"/>
                </a:lnTo>
                <a:lnTo>
                  <a:pt x="1329690" y="133350"/>
                </a:lnTo>
                <a:lnTo>
                  <a:pt x="1314450" y="133350"/>
                </a:lnTo>
                <a:lnTo>
                  <a:pt x="1314450" y="72390"/>
                </a:lnTo>
                <a:lnTo>
                  <a:pt x="1283970" y="72390"/>
                </a:lnTo>
                <a:lnTo>
                  <a:pt x="1283970" y="60960"/>
                </a:lnTo>
                <a:lnTo>
                  <a:pt x="1051560" y="60960"/>
                </a:lnTo>
                <a:lnTo>
                  <a:pt x="1051560" y="38100"/>
                </a:lnTo>
                <a:lnTo>
                  <a:pt x="781050" y="38100"/>
                </a:lnTo>
                <a:lnTo>
                  <a:pt x="781050" y="0"/>
                </a:lnTo>
                <a:lnTo>
                  <a:pt x="0" y="0"/>
                </a:lnTo>
              </a:path>
            </a:pathLst>
          </a:custGeom>
          <a:noFill/>
          <a:ln w="28575">
            <a:solidFill>
              <a:schemeClr val="accent4"/>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Shape 467">
            <a:extLst>
              <a:ext uri="{FF2B5EF4-FFF2-40B4-BE49-F238E27FC236}">
                <a16:creationId xmlns:a16="http://schemas.microsoft.com/office/drawing/2014/main" id="{6DC10325-BF75-5DD7-1621-EB464D75556A}"/>
              </a:ext>
            </a:extLst>
          </p:cNvPr>
          <p:cNvSpPr/>
          <p:nvPr/>
        </p:nvSpPr>
        <p:spPr>
          <a:xfrm>
            <a:off x="7787640" y="2865120"/>
            <a:ext cx="3470910" cy="1104900"/>
          </a:xfrm>
          <a:custGeom>
            <a:avLst/>
            <a:gdLst>
              <a:gd name="csX0" fmla="*/ 3470910 w 3470910"/>
              <a:gd name="csY0" fmla="*/ 1104900 h 1104900"/>
              <a:gd name="csX1" fmla="*/ 3288030 w 3470910"/>
              <a:gd name="csY1" fmla="*/ 1104900 h 1104900"/>
              <a:gd name="csX2" fmla="*/ 3288030 w 3470910"/>
              <a:gd name="csY2" fmla="*/ 1055370 h 1104900"/>
              <a:gd name="csX3" fmla="*/ 3230880 w 3470910"/>
              <a:gd name="csY3" fmla="*/ 1055370 h 1104900"/>
              <a:gd name="csX4" fmla="*/ 3230880 w 3470910"/>
              <a:gd name="csY4" fmla="*/ 1032510 h 1104900"/>
              <a:gd name="csX5" fmla="*/ 3013710 w 3470910"/>
              <a:gd name="csY5" fmla="*/ 1032510 h 1104900"/>
              <a:gd name="csX6" fmla="*/ 3013710 w 3470910"/>
              <a:gd name="csY6" fmla="*/ 982980 h 1104900"/>
              <a:gd name="csX7" fmla="*/ 2975610 w 3470910"/>
              <a:gd name="csY7" fmla="*/ 982980 h 1104900"/>
              <a:gd name="csX8" fmla="*/ 2975610 w 3470910"/>
              <a:gd name="csY8" fmla="*/ 922020 h 1104900"/>
              <a:gd name="csX9" fmla="*/ 2948940 w 3470910"/>
              <a:gd name="csY9" fmla="*/ 922020 h 1104900"/>
              <a:gd name="csX10" fmla="*/ 2948940 w 3470910"/>
              <a:gd name="csY10" fmla="*/ 880110 h 1104900"/>
              <a:gd name="csX11" fmla="*/ 2865120 w 3470910"/>
              <a:gd name="csY11" fmla="*/ 880110 h 1104900"/>
              <a:gd name="csX12" fmla="*/ 2865120 w 3470910"/>
              <a:gd name="csY12" fmla="*/ 853440 h 1104900"/>
              <a:gd name="csX13" fmla="*/ 2773680 w 3470910"/>
              <a:gd name="csY13" fmla="*/ 853440 h 1104900"/>
              <a:gd name="csX14" fmla="*/ 2773680 w 3470910"/>
              <a:gd name="csY14" fmla="*/ 838200 h 1104900"/>
              <a:gd name="csX15" fmla="*/ 2747010 w 3470910"/>
              <a:gd name="csY15" fmla="*/ 838200 h 1104900"/>
              <a:gd name="csX16" fmla="*/ 2747010 w 3470910"/>
              <a:gd name="csY16" fmla="*/ 815340 h 1104900"/>
              <a:gd name="csX17" fmla="*/ 2693670 w 3470910"/>
              <a:gd name="csY17" fmla="*/ 815340 h 1104900"/>
              <a:gd name="csX18" fmla="*/ 2693670 w 3470910"/>
              <a:gd name="csY18" fmla="*/ 773430 h 1104900"/>
              <a:gd name="csX19" fmla="*/ 2541270 w 3470910"/>
              <a:gd name="csY19" fmla="*/ 773430 h 1104900"/>
              <a:gd name="csX20" fmla="*/ 2541270 w 3470910"/>
              <a:gd name="csY20" fmla="*/ 746760 h 1104900"/>
              <a:gd name="csX21" fmla="*/ 2449830 w 3470910"/>
              <a:gd name="csY21" fmla="*/ 746760 h 1104900"/>
              <a:gd name="csX22" fmla="*/ 2449830 w 3470910"/>
              <a:gd name="csY22" fmla="*/ 701040 h 1104900"/>
              <a:gd name="csX23" fmla="*/ 2419350 w 3470910"/>
              <a:gd name="csY23" fmla="*/ 701040 h 1104900"/>
              <a:gd name="csX24" fmla="*/ 2419350 w 3470910"/>
              <a:gd name="csY24" fmla="*/ 582930 h 1104900"/>
              <a:gd name="csX25" fmla="*/ 2385060 w 3470910"/>
              <a:gd name="csY25" fmla="*/ 582930 h 1104900"/>
              <a:gd name="csX26" fmla="*/ 2385060 w 3470910"/>
              <a:gd name="csY26" fmla="*/ 582930 h 1104900"/>
              <a:gd name="csX27" fmla="*/ 2385060 w 3470910"/>
              <a:gd name="csY27" fmla="*/ 563880 h 1104900"/>
              <a:gd name="csX28" fmla="*/ 2335530 w 3470910"/>
              <a:gd name="csY28" fmla="*/ 563880 h 1104900"/>
              <a:gd name="csX29" fmla="*/ 2335530 w 3470910"/>
              <a:gd name="csY29" fmla="*/ 544830 h 1104900"/>
              <a:gd name="csX30" fmla="*/ 2228850 w 3470910"/>
              <a:gd name="csY30" fmla="*/ 544830 h 1104900"/>
              <a:gd name="csX31" fmla="*/ 2228850 w 3470910"/>
              <a:gd name="csY31" fmla="*/ 525780 h 1104900"/>
              <a:gd name="csX32" fmla="*/ 2152650 w 3470910"/>
              <a:gd name="csY32" fmla="*/ 525780 h 1104900"/>
              <a:gd name="csX33" fmla="*/ 2152650 w 3470910"/>
              <a:gd name="csY33" fmla="*/ 502920 h 1104900"/>
              <a:gd name="csX34" fmla="*/ 1935480 w 3470910"/>
              <a:gd name="csY34" fmla="*/ 502920 h 1104900"/>
              <a:gd name="csX35" fmla="*/ 1935480 w 3470910"/>
              <a:gd name="csY35" fmla="*/ 487680 h 1104900"/>
              <a:gd name="csX36" fmla="*/ 1908810 w 3470910"/>
              <a:gd name="csY36" fmla="*/ 487680 h 1104900"/>
              <a:gd name="csX37" fmla="*/ 1908810 w 3470910"/>
              <a:gd name="csY37" fmla="*/ 464820 h 1104900"/>
              <a:gd name="csX38" fmla="*/ 1882140 w 3470910"/>
              <a:gd name="csY38" fmla="*/ 464820 h 1104900"/>
              <a:gd name="csX39" fmla="*/ 1882140 w 3470910"/>
              <a:gd name="csY39" fmla="*/ 350520 h 1104900"/>
              <a:gd name="csX40" fmla="*/ 1866900 w 3470910"/>
              <a:gd name="csY40" fmla="*/ 350520 h 1104900"/>
              <a:gd name="csX41" fmla="*/ 1866900 w 3470910"/>
              <a:gd name="csY41" fmla="*/ 312420 h 1104900"/>
              <a:gd name="csX42" fmla="*/ 1840230 w 3470910"/>
              <a:gd name="csY42" fmla="*/ 312420 h 1104900"/>
              <a:gd name="csX43" fmla="*/ 1840230 w 3470910"/>
              <a:gd name="csY43" fmla="*/ 297180 h 1104900"/>
              <a:gd name="csX44" fmla="*/ 1809750 w 3470910"/>
              <a:gd name="csY44" fmla="*/ 297180 h 1104900"/>
              <a:gd name="csX45" fmla="*/ 1809750 w 3470910"/>
              <a:gd name="csY45" fmla="*/ 278130 h 1104900"/>
              <a:gd name="csX46" fmla="*/ 1775460 w 3470910"/>
              <a:gd name="csY46" fmla="*/ 278130 h 1104900"/>
              <a:gd name="csX47" fmla="*/ 1775460 w 3470910"/>
              <a:gd name="csY47" fmla="*/ 266700 h 1104900"/>
              <a:gd name="csX48" fmla="*/ 1371600 w 3470910"/>
              <a:gd name="csY48" fmla="*/ 266700 h 1104900"/>
              <a:gd name="csX49" fmla="*/ 1371600 w 3470910"/>
              <a:gd name="csY49" fmla="*/ 255270 h 1104900"/>
              <a:gd name="csX50" fmla="*/ 1337310 w 3470910"/>
              <a:gd name="csY50" fmla="*/ 255270 h 1104900"/>
              <a:gd name="csX51" fmla="*/ 1337310 w 3470910"/>
              <a:gd name="csY51" fmla="*/ 171450 h 1104900"/>
              <a:gd name="csX52" fmla="*/ 1318260 w 3470910"/>
              <a:gd name="csY52" fmla="*/ 171450 h 1104900"/>
              <a:gd name="csX53" fmla="*/ 1318260 w 3470910"/>
              <a:gd name="csY53" fmla="*/ 156210 h 1104900"/>
              <a:gd name="csX54" fmla="*/ 975360 w 3470910"/>
              <a:gd name="csY54" fmla="*/ 156210 h 1104900"/>
              <a:gd name="csX55" fmla="*/ 975360 w 3470910"/>
              <a:gd name="csY55" fmla="*/ 133350 h 1104900"/>
              <a:gd name="csX56" fmla="*/ 929640 w 3470910"/>
              <a:gd name="csY56" fmla="*/ 133350 h 1104900"/>
              <a:gd name="csX57" fmla="*/ 929640 w 3470910"/>
              <a:gd name="csY57" fmla="*/ 114300 h 1104900"/>
              <a:gd name="csX58" fmla="*/ 758190 w 3470910"/>
              <a:gd name="csY58" fmla="*/ 114300 h 1104900"/>
              <a:gd name="csX59" fmla="*/ 758190 w 3470910"/>
              <a:gd name="csY59" fmla="*/ 60960 h 1104900"/>
              <a:gd name="csX60" fmla="*/ 567690 w 3470910"/>
              <a:gd name="csY60" fmla="*/ 60960 h 1104900"/>
              <a:gd name="csX61" fmla="*/ 567690 w 3470910"/>
              <a:gd name="csY61" fmla="*/ 11430 h 1104900"/>
              <a:gd name="csX62" fmla="*/ 34290 w 3470910"/>
              <a:gd name="csY62" fmla="*/ 11430 h 1104900"/>
              <a:gd name="csX63" fmla="*/ 34290 w 3470910"/>
              <a:gd name="csY63" fmla="*/ 0 h 1104900"/>
              <a:gd name="csX64" fmla="*/ 0 w 3470910"/>
              <a:gd name="csY64" fmla="*/ 0 h 1104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70910" h="1104900">
                <a:moveTo>
                  <a:pt x="3470910" y="1104900"/>
                </a:moveTo>
                <a:lnTo>
                  <a:pt x="3288030" y="1104900"/>
                </a:lnTo>
                <a:lnTo>
                  <a:pt x="3288030" y="1055370"/>
                </a:lnTo>
                <a:lnTo>
                  <a:pt x="3230880" y="1055370"/>
                </a:lnTo>
                <a:lnTo>
                  <a:pt x="3230880" y="1032510"/>
                </a:lnTo>
                <a:lnTo>
                  <a:pt x="3013710" y="1032510"/>
                </a:lnTo>
                <a:lnTo>
                  <a:pt x="3013710" y="982980"/>
                </a:lnTo>
                <a:lnTo>
                  <a:pt x="2975610" y="982980"/>
                </a:lnTo>
                <a:lnTo>
                  <a:pt x="2975610" y="922020"/>
                </a:lnTo>
                <a:lnTo>
                  <a:pt x="2948940" y="922020"/>
                </a:lnTo>
                <a:lnTo>
                  <a:pt x="2948940" y="880110"/>
                </a:lnTo>
                <a:lnTo>
                  <a:pt x="2865120" y="880110"/>
                </a:lnTo>
                <a:lnTo>
                  <a:pt x="2865120" y="853440"/>
                </a:lnTo>
                <a:lnTo>
                  <a:pt x="2773680" y="853440"/>
                </a:lnTo>
                <a:lnTo>
                  <a:pt x="2773680" y="838200"/>
                </a:lnTo>
                <a:lnTo>
                  <a:pt x="2747010" y="838200"/>
                </a:lnTo>
                <a:lnTo>
                  <a:pt x="2747010" y="815340"/>
                </a:lnTo>
                <a:lnTo>
                  <a:pt x="2693670" y="815340"/>
                </a:lnTo>
                <a:lnTo>
                  <a:pt x="2693670" y="773430"/>
                </a:lnTo>
                <a:lnTo>
                  <a:pt x="2541270" y="773430"/>
                </a:lnTo>
                <a:lnTo>
                  <a:pt x="2541270" y="746760"/>
                </a:lnTo>
                <a:lnTo>
                  <a:pt x="2449830" y="746760"/>
                </a:lnTo>
                <a:lnTo>
                  <a:pt x="2449830" y="701040"/>
                </a:lnTo>
                <a:lnTo>
                  <a:pt x="2419350" y="701040"/>
                </a:lnTo>
                <a:lnTo>
                  <a:pt x="2419350" y="582930"/>
                </a:lnTo>
                <a:lnTo>
                  <a:pt x="2385060" y="582930"/>
                </a:lnTo>
                <a:lnTo>
                  <a:pt x="2385060" y="582930"/>
                </a:lnTo>
                <a:lnTo>
                  <a:pt x="2385060" y="563880"/>
                </a:lnTo>
                <a:lnTo>
                  <a:pt x="2335530" y="563880"/>
                </a:lnTo>
                <a:lnTo>
                  <a:pt x="2335530" y="544830"/>
                </a:lnTo>
                <a:lnTo>
                  <a:pt x="2228850" y="544830"/>
                </a:lnTo>
                <a:lnTo>
                  <a:pt x="2228850" y="525780"/>
                </a:lnTo>
                <a:lnTo>
                  <a:pt x="2152650" y="525780"/>
                </a:lnTo>
                <a:lnTo>
                  <a:pt x="2152650" y="502920"/>
                </a:lnTo>
                <a:lnTo>
                  <a:pt x="1935480" y="502920"/>
                </a:lnTo>
                <a:lnTo>
                  <a:pt x="1935480" y="487680"/>
                </a:lnTo>
                <a:lnTo>
                  <a:pt x="1908810" y="487680"/>
                </a:lnTo>
                <a:lnTo>
                  <a:pt x="1908810" y="464820"/>
                </a:lnTo>
                <a:lnTo>
                  <a:pt x="1882140" y="464820"/>
                </a:lnTo>
                <a:lnTo>
                  <a:pt x="1882140" y="350520"/>
                </a:lnTo>
                <a:lnTo>
                  <a:pt x="1866900" y="350520"/>
                </a:lnTo>
                <a:lnTo>
                  <a:pt x="1866900" y="312420"/>
                </a:lnTo>
                <a:lnTo>
                  <a:pt x="1840230" y="312420"/>
                </a:lnTo>
                <a:lnTo>
                  <a:pt x="1840230" y="297180"/>
                </a:lnTo>
                <a:lnTo>
                  <a:pt x="1809750" y="297180"/>
                </a:lnTo>
                <a:lnTo>
                  <a:pt x="1809750" y="278130"/>
                </a:lnTo>
                <a:lnTo>
                  <a:pt x="1775460" y="278130"/>
                </a:lnTo>
                <a:lnTo>
                  <a:pt x="1775460" y="266700"/>
                </a:lnTo>
                <a:lnTo>
                  <a:pt x="1371600" y="266700"/>
                </a:lnTo>
                <a:lnTo>
                  <a:pt x="1371600" y="255270"/>
                </a:lnTo>
                <a:lnTo>
                  <a:pt x="1337310" y="255270"/>
                </a:lnTo>
                <a:lnTo>
                  <a:pt x="1337310" y="171450"/>
                </a:lnTo>
                <a:lnTo>
                  <a:pt x="1318260" y="171450"/>
                </a:lnTo>
                <a:lnTo>
                  <a:pt x="1318260" y="156210"/>
                </a:lnTo>
                <a:lnTo>
                  <a:pt x="975360" y="156210"/>
                </a:lnTo>
                <a:lnTo>
                  <a:pt x="975360" y="133350"/>
                </a:lnTo>
                <a:lnTo>
                  <a:pt x="929640" y="133350"/>
                </a:lnTo>
                <a:lnTo>
                  <a:pt x="929640" y="114300"/>
                </a:lnTo>
                <a:lnTo>
                  <a:pt x="758190" y="114300"/>
                </a:lnTo>
                <a:lnTo>
                  <a:pt x="758190" y="60960"/>
                </a:lnTo>
                <a:lnTo>
                  <a:pt x="567690" y="60960"/>
                </a:lnTo>
                <a:lnTo>
                  <a:pt x="567690" y="11430"/>
                </a:lnTo>
                <a:lnTo>
                  <a:pt x="34290" y="11430"/>
                </a:lnTo>
                <a:lnTo>
                  <a:pt x="34290" y="0"/>
                </a:lnTo>
                <a:lnTo>
                  <a:pt x="0" y="0"/>
                </a:lnTo>
              </a:path>
            </a:pathLst>
          </a:custGeom>
          <a:noFill/>
          <a:ln w="28575">
            <a:solidFill>
              <a:schemeClr val="accent3"/>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6" name="Group 235">
            <a:extLst>
              <a:ext uri="{FF2B5EF4-FFF2-40B4-BE49-F238E27FC236}">
                <a16:creationId xmlns:a16="http://schemas.microsoft.com/office/drawing/2014/main" id="{019D5B48-BA1E-4C72-20CA-8964E4C56641}"/>
              </a:ext>
            </a:extLst>
          </p:cNvPr>
          <p:cNvGrpSpPr/>
          <p:nvPr/>
        </p:nvGrpSpPr>
        <p:grpSpPr>
          <a:xfrm>
            <a:off x="2148521" y="2858299"/>
            <a:ext cx="4031671" cy="927191"/>
            <a:chOff x="2148521" y="2858299"/>
            <a:chExt cx="4031671" cy="927191"/>
          </a:xfrm>
        </p:grpSpPr>
        <p:grpSp>
          <p:nvGrpSpPr>
            <p:cNvPr id="138" name="Group 137">
              <a:extLst>
                <a:ext uri="{FF2B5EF4-FFF2-40B4-BE49-F238E27FC236}">
                  <a16:creationId xmlns:a16="http://schemas.microsoft.com/office/drawing/2014/main" id="{6568C7DD-0AA6-4918-FDD8-B83A6E72DD4F}"/>
                </a:ext>
              </a:extLst>
            </p:cNvPr>
            <p:cNvGrpSpPr/>
            <p:nvPr/>
          </p:nvGrpSpPr>
          <p:grpSpPr>
            <a:xfrm>
              <a:off x="4265070" y="3168428"/>
              <a:ext cx="83128" cy="63944"/>
              <a:chOff x="3638417" y="3030948"/>
              <a:chExt cx="83128" cy="63944"/>
            </a:xfrm>
          </p:grpSpPr>
          <p:cxnSp>
            <p:nvCxnSpPr>
              <p:cNvPr id="139" name="Straight Connector 138">
                <a:extLst>
                  <a:ext uri="{FF2B5EF4-FFF2-40B4-BE49-F238E27FC236}">
                    <a16:creationId xmlns:a16="http://schemas.microsoft.com/office/drawing/2014/main" id="{EC84B4BA-5425-7844-00E1-BFB5F35CA1B2}"/>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ECCA238-BA53-6236-AB91-900A610ED77F}"/>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1" name="Group 230">
              <a:extLst>
                <a:ext uri="{FF2B5EF4-FFF2-40B4-BE49-F238E27FC236}">
                  <a16:creationId xmlns:a16="http://schemas.microsoft.com/office/drawing/2014/main" id="{67BCB4D2-74D2-558B-C7E7-0877ABFD2BDA}"/>
                </a:ext>
              </a:extLst>
            </p:cNvPr>
            <p:cNvGrpSpPr/>
            <p:nvPr/>
          </p:nvGrpSpPr>
          <p:grpSpPr>
            <a:xfrm>
              <a:off x="2148521" y="2858299"/>
              <a:ext cx="4031671" cy="927191"/>
              <a:chOff x="2148521" y="2858299"/>
              <a:chExt cx="4031671" cy="927191"/>
            </a:xfrm>
          </p:grpSpPr>
          <p:grpSp>
            <p:nvGrpSpPr>
              <p:cNvPr id="89" name="Group 88">
                <a:extLst>
                  <a:ext uri="{FF2B5EF4-FFF2-40B4-BE49-F238E27FC236}">
                    <a16:creationId xmlns:a16="http://schemas.microsoft.com/office/drawing/2014/main" id="{28F6DFDA-8E6B-B6B3-9950-F3446BE05738}"/>
                  </a:ext>
                </a:extLst>
              </p:cNvPr>
              <p:cNvGrpSpPr/>
              <p:nvPr/>
            </p:nvGrpSpPr>
            <p:grpSpPr>
              <a:xfrm>
                <a:off x="3638417" y="3030948"/>
                <a:ext cx="83128" cy="63944"/>
                <a:chOff x="3638417" y="3030948"/>
                <a:chExt cx="83128" cy="63944"/>
              </a:xfrm>
            </p:grpSpPr>
            <p:cxnSp>
              <p:nvCxnSpPr>
                <p:cNvPr id="84" name="Straight Connector 83">
                  <a:extLst>
                    <a:ext uri="{FF2B5EF4-FFF2-40B4-BE49-F238E27FC236}">
                      <a16:creationId xmlns:a16="http://schemas.microsoft.com/office/drawing/2014/main" id="{6A3E09A4-7089-9E5D-D589-43508333EDD1}"/>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1F17E56-B0FB-5E6D-9A87-8593DD0AB16E}"/>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6" name="Group 95">
                <a:extLst>
                  <a:ext uri="{FF2B5EF4-FFF2-40B4-BE49-F238E27FC236}">
                    <a16:creationId xmlns:a16="http://schemas.microsoft.com/office/drawing/2014/main" id="{44F351DA-C939-2216-3AA3-FFC446D54417}"/>
                  </a:ext>
                </a:extLst>
              </p:cNvPr>
              <p:cNvGrpSpPr/>
              <p:nvPr/>
            </p:nvGrpSpPr>
            <p:grpSpPr>
              <a:xfrm>
                <a:off x="3513726" y="2973398"/>
                <a:ext cx="83128" cy="63944"/>
                <a:chOff x="3638417" y="3030948"/>
                <a:chExt cx="83128" cy="63944"/>
              </a:xfrm>
            </p:grpSpPr>
            <p:cxnSp>
              <p:nvCxnSpPr>
                <p:cNvPr id="97" name="Straight Connector 96">
                  <a:extLst>
                    <a:ext uri="{FF2B5EF4-FFF2-40B4-BE49-F238E27FC236}">
                      <a16:creationId xmlns:a16="http://schemas.microsoft.com/office/drawing/2014/main" id="{A1A060EC-6859-4D73-96DD-A3D423F6363A}"/>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B44D2E5-B52D-20CD-DFFC-CA840C185312}"/>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9" name="Group 98">
                <a:extLst>
                  <a:ext uri="{FF2B5EF4-FFF2-40B4-BE49-F238E27FC236}">
                    <a16:creationId xmlns:a16="http://schemas.microsoft.com/office/drawing/2014/main" id="{1289ACFF-C644-B1C0-3D18-58FA5BE4AF41}"/>
                  </a:ext>
                </a:extLst>
              </p:cNvPr>
              <p:cNvGrpSpPr/>
              <p:nvPr/>
            </p:nvGrpSpPr>
            <p:grpSpPr>
              <a:xfrm>
                <a:off x="3024554" y="2935032"/>
                <a:ext cx="83128" cy="63944"/>
                <a:chOff x="3638417" y="3030948"/>
                <a:chExt cx="83128" cy="63944"/>
              </a:xfrm>
            </p:grpSpPr>
            <p:cxnSp>
              <p:nvCxnSpPr>
                <p:cNvPr id="100" name="Straight Connector 99">
                  <a:extLst>
                    <a:ext uri="{FF2B5EF4-FFF2-40B4-BE49-F238E27FC236}">
                      <a16:creationId xmlns:a16="http://schemas.microsoft.com/office/drawing/2014/main" id="{0EC5BA68-AE81-BDFF-01B8-8F0B662327B0}"/>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52AF6CB2-A6F6-8E1E-42B1-02D6E69F4497}"/>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2" name="Group 101">
                <a:extLst>
                  <a:ext uri="{FF2B5EF4-FFF2-40B4-BE49-F238E27FC236}">
                    <a16:creationId xmlns:a16="http://schemas.microsoft.com/office/drawing/2014/main" id="{567168ED-5C05-5A35-E9DA-907FA70DF774}"/>
                  </a:ext>
                </a:extLst>
              </p:cNvPr>
              <p:cNvGrpSpPr/>
              <p:nvPr/>
            </p:nvGrpSpPr>
            <p:grpSpPr>
              <a:xfrm>
                <a:off x="2995779" y="2890271"/>
                <a:ext cx="83128" cy="63944"/>
                <a:chOff x="3638417" y="3030948"/>
                <a:chExt cx="83128" cy="63944"/>
              </a:xfrm>
            </p:grpSpPr>
            <p:cxnSp>
              <p:nvCxnSpPr>
                <p:cNvPr id="103" name="Straight Connector 102">
                  <a:extLst>
                    <a:ext uri="{FF2B5EF4-FFF2-40B4-BE49-F238E27FC236}">
                      <a16:creationId xmlns:a16="http://schemas.microsoft.com/office/drawing/2014/main" id="{7D8CAD8A-334B-4DD2-FC84-7737DD9B2BD6}"/>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E3972C0-0321-F55D-2D27-4298CE5578BB}"/>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A59CE3EA-0393-CC47-595E-526D80BBF823}"/>
                  </a:ext>
                </a:extLst>
              </p:cNvPr>
              <p:cNvGrpSpPr/>
              <p:nvPr/>
            </p:nvGrpSpPr>
            <p:grpSpPr>
              <a:xfrm>
                <a:off x="2420283" y="2858299"/>
                <a:ext cx="83128" cy="63944"/>
                <a:chOff x="3638417" y="3030948"/>
                <a:chExt cx="83128" cy="63944"/>
              </a:xfrm>
            </p:grpSpPr>
            <p:cxnSp>
              <p:nvCxnSpPr>
                <p:cNvPr id="106" name="Straight Connector 105">
                  <a:extLst>
                    <a:ext uri="{FF2B5EF4-FFF2-40B4-BE49-F238E27FC236}">
                      <a16:creationId xmlns:a16="http://schemas.microsoft.com/office/drawing/2014/main" id="{6AFD41EF-3919-94E3-30D7-E94FD5B433DD}"/>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6D8F75C4-419B-4B77-0AA8-CE3B1CD2924B}"/>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8" name="Group 107">
                <a:extLst>
                  <a:ext uri="{FF2B5EF4-FFF2-40B4-BE49-F238E27FC236}">
                    <a16:creationId xmlns:a16="http://schemas.microsoft.com/office/drawing/2014/main" id="{03980978-94C3-7BB6-A49D-F2A245D1B46A}"/>
                  </a:ext>
                </a:extLst>
              </p:cNvPr>
              <p:cNvGrpSpPr/>
              <p:nvPr/>
            </p:nvGrpSpPr>
            <p:grpSpPr>
              <a:xfrm>
                <a:off x="2378720" y="2858299"/>
                <a:ext cx="83128" cy="63944"/>
                <a:chOff x="3638417" y="3030948"/>
                <a:chExt cx="83128" cy="63944"/>
              </a:xfrm>
            </p:grpSpPr>
            <p:cxnSp>
              <p:nvCxnSpPr>
                <p:cNvPr id="109" name="Straight Connector 108">
                  <a:extLst>
                    <a:ext uri="{FF2B5EF4-FFF2-40B4-BE49-F238E27FC236}">
                      <a16:creationId xmlns:a16="http://schemas.microsoft.com/office/drawing/2014/main" id="{E26715C0-1BD2-3BAB-CF08-4DD5F1A1FC85}"/>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8ED369E6-8454-A587-F91C-97A4F89C83D6}"/>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6B9648F3-3F14-320E-ACA8-024FA8B2ACC7}"/>
                  </a:ext>
                </a:extLst>
              </p:cNvPr>
              <p:cNvGrpSpPr/>
              <p:nvPr/>
            </p:nvGrpSpPr>
            <p:grpSpPr>
              <a:xfrm>
                <a:off x="2266817" y="2858299"/>
                <a:ext cx="83128" cy="63944"/>
                <a:chOff x="3638417" y="3030948"/>
                <a:chExt cx="83128" cy="63944"/>
              </a:xfrm>
            </p:grpSpPr>
            <p:cxnSp>
              <p:nvCxnSpPr>
                <p:cNvPr id="112" name="Straight Connector 111">
                  <a:extLst>
                    <a:ext uri="{FF2B5EF4-FFF2-40B4-BE49-F238E27FC236}">
                      <a16:creationId xmlns:a16="http://schemas.microsoft.com/office/drawing/2014/main" id="{9E369AA6-03CC-1647-C2D8-F69C8F424A57}"/>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917D59E-04EC-DDF0-B741-7713DA799CA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3F0632D1-29F1-294C-1C66-06B82BD84F99}"/>
                  </a:ext>
                </a:extLst>
              </p:cNvPr>
              <p:cNvGrpSpPr/>
              <p:nvPr/>
            </p:nvGrpSpPr>
            <p:grpSpPr>
              <a:xfrm>
                <a:off x="2218859" y="2858299"/>
                <a:ext cx="83128" cy="63944"/>
                <a:chOff x="3638417" y="3030948"/>
                <a:chExt cx="83128" cy="63944"/>
              </a:xfrm>
            </p:grpSpPr>
            <p:cxnSp>
              <p:nvCxnSpPr>
                <p:cNvPr id="115" name="Straight Connector 114">
                  <a:extLst>
                    <a:ext uri="{FF2B5EF4-FFF2-40B4-BE49-F238E27FC236}">
                      <a16:creationId xmlns:a16="http://schemas.microsoft.com/office/drawing/2014/main" id="{25E538C4-59A1-CAFC-F951-827C39E929BB}"/>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BA9B48E-3301-6701-1C0F-0CBBDE976B0C}"/>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7EF121BE-2B8A-8731-0644-737BF40242F5}"/>
                  </a:ext>
                </a:extLst>
              </p:cNvPr>
              <p:cNvGrpSpPr/>
              <p:nvPr/>
            </p:nvGrpSpPr>
            <p:grpSpPr>
              <a:xfrm>
                <a:off x="2196479" y="2858299"/>
                <a:ext cx="83128" cy="63944"/>
                <a:chOff x="3638417" y="3030948"/>
                <a:chExt cx="83128" cy="63944"/>
              </a:xfrm>
            </p:grpSpPr>
            <p:cxnSp>
              <p:nvCxnSpPr>
                <p:cNvPr id="118" name="Straight Connector 117">
                  <a:extLst>
                    <a:ext uri="{FF2B5EF4-FFF2-40B4-BE49-F238E27FC236}">
                      <a16:creationId xmlns:a16="http://schemas.microsoft.com/office/drawing/2014/main" id="{B66E6A3D-E78D-F611-E6F6-45F082058954}"/>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BFD0D661-5267-D722-A79B-DF3E2C8C6CB2}"/>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8E1E2206-ACB6-DEDE-1306-E8D3D208416F}"/>
                  </a:ext>
                </a:extLst>
              </p:cNvPr>
              <p:cNvGrpSpPr/>
              <p:nvPr/>
            </p:nvGrpSpPr>
            <p:grpSpPr>
              <a:xfrm>
                <a:off x="2161310" y="2858299"/>
                <a:ext cx="83128" cy="63944"/>
                <a:chOff x="3638417" y="3030948"/>
                <a:chExt cx="83128" cy="63944"/>
              </a:xfrm>
            </p:grpSpPr>
            <p:cxnSp>
              <p:nvCxnSpPr>
                <p:cNvPr id="121" name="Straight Connector 120">
                  <a:extLst>
                    <a:ext uri="{FF2B5EF4-FFF2-40B4-BE49-F238E27FC236}">
                      <a16:creationId xmlns:a16="http://schemas.microsoft.com/office/drawing/2014/main" id="{678F93CF-53D6-FD39-DB0E-63643A840A0B}"/>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FBB8DFF2-BD4F-3FB8-5711-06B4409B853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7B1B4B1F-2492-A88E-285C-58FF64826028}"/>
                  </a:ext>
                </a:extLst>
              </p:cNvPr>
              <p:cNvGrpSpPr/>
              <p:nvPr/>
            </p:nvGrpSpPr>
            <p:grpSpPr>
              <a:xfrm>
                <a:off x="2148521" y="2858299"/>
                <a:ext cx="83128" cy="63944"/>
                <a:chOff x="3638417" y="3030948"/>
                <a:chExt cx="83128" cy="63944"/>
              </a:xfrm>
            </p:grpSpPr>
            <p:cxnSp>
              <p:nvCxnSpPr>
                <p:cNvPr id="124" name="Straight Connector 123">
                  <a:extLst>
                    <a:ext uri="{FF2B5EF4-FFF2-40B4-BE49-F238E27FC236}">
                      <a16:creationId xmlns:a16="http://schemas.microsoft.com/office/drawing/2014/main" id="{6B3F70C3-41AD-1557-7022-583ACAE8B6BF}"/>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470805B-1B2A-5DF9-916A-F6B35C872E60}"/>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1A01FFDB-6D31-096C-A350-0CEF04D0D383}"/>
                  </a:ext>
                </a:extLst>
              </p:cNvPr>
              <p:cNvGrpSpPr/>
              <p:nvPr/>
            </p:nvGrpSpPr>
            <p:grpSpPr>
              <a:xfrm>
                <a:off x="3990110" y="3094892"/>
                <a:ext cx="83128" cy="63944"/>
                <a:chOff x="3638417" y="3030948"/>
                <a:chExt cx="83128" cy="63944"/>
              </a:xfrm>
            </p:grpSpPr>
            <p:cxnSp>
              <p:nvCxnSpPr>
                <p:cNvPr id="133" name="Straight Connector 132">
                  <a:extLst>
                    <a:ext uri="{FF2B5EF4-FFF2-40B4-BE49-F238E27FC236}">
                      <a16:creationId xmlns:a16="http://schemas.microsoft.com/office/drawing/2014/main" id="{EED4FE02-5E03-150B-7471-D998DA774847}"/>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18B021E1-3BF1-65B1-211F-58A07B2C90E0}"/>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0927F6AC-8352-3585-7323-AB985F8C2862}"/>
                  </a:ext>
                </a:extLst>
              </p:cNvPr>
              <p:cNvGrpSpPr/>
              <p:nvPr/>
            </p:nvGrpSpPr>
            <p:grpSpPr>
              <a:xfrm>
                <a:off x="4169153" y="3107681"/>
                <a:ext cx="83128" cy="63944"/>
                <a:chOff x="3638417" y="3030948"/>
                <a:chExt cx="83128" cy="63944"/>
              </a:xfrm>
            </p:grpSpPr>
            <p:cxnSp>
              <p:nvCxnSpPr>
                <p:cNvPr id="136" name="Straight Connector 135">
                  <a:extLst>
                    <a:ext uri="{FF2B5EF4-FFF2-40B4-BE49-F238E27FC236}">
                      <a16:creationId xmlns:a16="http://schemas.microsoft.com/office/drawing/2014/main" id="{50FA102F-D7C8-0603-1702-BE6F759A5058}"/>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E90CFBAC-9D57-1319-42B8-716BF4794810}"/>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1" name="Group 140">
                <a:extLst>
                  <a:ext uri="{FF2B5EF4-FFF2-40B4-BE49-F238E27FC236}">
                    <a16:creationId xmlns:a16="http://schemas.microsoft.com/office/drawing/2014/main" id="{FA24BF3D-A705-DA4E-194B-28DC765F1C40}"/>
                  </a:ext>
                </a:extLst>
              </p:cNvPr>
              <p:cNvGrpSpPr/>
              <p:nvPr/>
            </p:nvGrpSpPr>
            <p:grpSpPr>
              <a:xfrm>
                <a:off x="4354591" y="3254752"/>
                <a:ext cx="83128" cy="63944"/>
                <a:chOff x="3638417" y="3030948"/>
                <a:chExt cx="83128" cy="63944"/>
              </a:xfrm>
            </p:grpSpPr>
            <p:cxnSp>
              <p:nvCxnSpPr>
                <p:cNvPr id="142" name="Straight Connector 141">
                  <a:extLst>
                    <a:ext uri="{FF2B5EF4-FFF2-40B4-BE49-F238E27FC236}">
                      <a16:creationId xmlns:a16="http://schemas.microsoft.com/office/drawing/2014/main" id="{6F2C3B16-20C9-C6AC-84FB-CE7C29E6AFE1}"/>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3BF662FF-DFF7-0F00-B7BC-A1B3B45CC506}"/>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BDDA3EBF-185D-9CED-A3B2-01CBC2250991}"/>
                  </a:ext>
                </a:extLst>
              </p:cNvPr>
              <p:cNvGrpSpPr/>
              <p:nvPr/>
            </p:nvGrpSpPr>
            <p:grpSpPr>
              <a:xfrm>
                <a:off x="4626353" y="3273935"/>
                <a:ext cx="83128" cy="63944"/>
                <a:chOff x="3638417" y="3030948"/>
                <a:chExt cx="83128" cy="63944"/>
              </a:xfrm>
            </p:grpSpPr>
            <p:cxnSp>
              <p:nvCxnSpPr>
                <p:cNvPr id="145" name="Straight Connector 144">
                  <a:extLst>
                    <a:ext uri="{FF2B5EF4-FFF2-40B4-BE49-F238E27FC236}">
                      <a16:creationId xmlns:a16="http://schemas.microsoft.com/office/drawing/2014/main" id="{C9C5C3F4-A9E1-1064-C132-4F2853353B60}"/>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E910E46C-E3DA-4CA5-5267-8995A432E348}"/>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972C82A5-4059-43F0-0F04-A1D2E9FB3E70}"/>
                  </a:ext>
                </a:extLst>
              </p:cNvPr>
              <p:cNvGrpSpPr/>
              <p:nvPr/>
            </p:nvGrpSpPr>
            <p:grpSpPr>
              <a:xfrm>
                <a:off x="5198652" y="3468964"/>
                <a:ext cx="83128" cy="63944"/>
                <a:chOff x="3638417" y="3030948"/>
                <a:chExt cx="83128" cy="63944"/>
              </a:xfrm>
            </p:grpSpPr>
            <p:cxnSp>
              <p:nvCxnSpPr>
                <p:cNvPr id="148" name="Straight Connector 147">
                  <a:extLst>
                    <a:ext uri="{FF2B5EF4-FFF2-40B4-BE49-F238E27FC236}">
                      <a16:creationId xmlns:a16="http://schemas.microsoft.com/office/drawing/2014/main" id="{FBACF8A9-8AFC-76FF-AAA2-9F68B97ADB9A}"/>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B50F3A25-BF9A-4999-2199-48B5E260E6B5}"/>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0" name="Group 149">
                <a:extLst>
                  <a:ext uri="{FF2B5EF4-FFF2-40B4-BE49-F238E27FC236}">
                    <a16:creationId xmlns:a16="http://schemas.microsoft.com/office/drawing/2014/main" id="{59F21F11-21FD-EB49-4B1A-C19F8350064F}"/>
                  </a:ext>
                </a:extLst>
              </p:cNvPr>
              <p:cNvGrpSpPr/>
              <p:nvPr/>
            </p:nvGrpSpPr>
            <p:grpSpPr>
              <a:xfrm>
                <a:off x="5508781" y="3603247"/>
                <a:ext cx="83128" cy="63944"/>
                <a:chOff x="3638417" y="3030948"/>
                <a:chExt cx="83128" cy="63944"/>
              </a:xfrm>
            </p:grpSpPr>
            <p:cxnSp>
              <p:nvCxnSpPr>
                <p:cNvPr id="151" name="Straight Connector 150">
                  <a:extLst>
                    <a:ext uri="{FF2B5EF4-FFF2-40B4-BE49-F238E27FC236}">
                      <a16:creationId xmlns:a16="http://schemas.microsoft.com/office/drawing/2014/main" id="{B8559EE3-B572-E891-99BB-88826E611A9E}"/>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F138AF59-1240-0982-72BB-9D980620FF75}"/>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6E13D023-4E76-FAEB-E769-D2E1B7208C2E}"/>
                  </a:ext>
                </a:extLst>
              </p:cNvPr>
              <p:cNvGrpSpPr/>
              <p:nvPr/>
            </p:nvGrpSpPr>
            <p:grpSpPr>
              <a:xfrm>
                <a:off x="5508781" y="3622431"/>
                <a:ext cx="83128" cy="63944"/>
                <a:chOff x="3638417" y="3030948"/>
                <a:chExt cx="83128" cy="63944"/>
              </a:xfrm>
            </p:grpSpPr>
            <p:cxnSp>
              <p:nvCxnSpPr>
                <p:cNvPr id="154" name="Straight Connector 153">
                  <a:extLst>
                    <a:ext uri="{FF2B5EF4-FFF2-40B4-BE49-F238E27FC236}">
                      <a16:creationId xmlns:a16="http://schemas.microsoft.com/office/drawing/2014/main" id="{9F5DFDB1-1EF8-9A28-1538-C5CE6A7DAD63}"/>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F7AA96B-F67C-D1CE-FEAF-29F354D3B21A}"/>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6" name="Group 155">
                <a:extLst>
                  <a:ext uri="{FF2B5EF4-FFF2-40B4-BE49-F238E27FC236}">
                    <a16:creationId xmlns:a16="http://schemas.microsoft.com/office/drawing/2014/main" id="{F595F4D5-2331-8A66-9EF5-5F95E3943109}"/>
                  </a:ext>
                </a:extLst>
              </p:cNvPr>
              <p:cNvGrpSpPr/>
              <p:nvPr/>
            </p:nvGrpSpPr>
            <p:grpSpPr>
              <a:xfrm>
                <a:off x="5540753" y="3648009"/>
                <a:ext cx="83128" cy="63944"/>
                <a:chOff x="3638417" y="3030948"/>
                <a:chExt cx="83128" cy="63944"/>
              </a:xfrm>
            </p:grpSpPr>
            <p:cxnSp>
              <p:nvCxnSpPr>
                <p:cNvPr id="157" name="Straight Connector 156">
                  <a:extLst>
                    <a:ext uri="{FF2B5EF4-FFF2-40B4-BE49-F238E27FC236}">
                      <a16:creationId xmlns:a16="http://schemas.microsoft.com/office/drawing/2014/main" id="{45041F5E-595F-397B-18D2-867EE82D77E1}"/>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71ACC02-EEDA-2AA2-7B6C-89CAFFF467AA}"/>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9" name="Group 158">
                <a:extLst>
                  <a:ext uri="{FF2B5EF4-FFF2-40B4-BE49-F238E27FC236}">
                    <a16:creationId xmlns:a16="http://schemas.microsoft.com/office/drawing/2014/main" id="{37527012-75D1-7604-370F-E1491F4EDAA7}"/>
                  </a:ext>
                </a:extLst>
              </p:cNvPr>
              <p:cNvGrpSpPr/>
              <p:nvPr/>
            </p:nvGrpSpPr>
            <p:grpSpPr>
              <a:xfrm>
                <a:off x="5572725" y="3663995"/>
                <a:ext cx="83128" cy="63944"/>
                <a:chOff x="3638417" y="3030948"/>
                <a:chExt cx="83128" cy="63944"/>
              </a:xfrm>
            </p:grpSpPr>
            <p:cxnSp>
              <p:nvCxnSpPr>
                <p:cNvPr id="160" name="Straight Connector 159">
                  <a:extLst>
                    <a:ext uri="{FF2B5EF4-FFF2-40B4-BE49-F238E27FC236}">
                      <a16:creationId xmlns:a16="http://schemas.microsoft.com/office/drawing/2014/main" id="{0673DE31-C1FA-8626-A08C-B084D2BA3B70}"/>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4EAE8D62-CBE5-6F7E-16E5-889481CF3D6F}"/>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2" name="Group 161">
                <a:extLst>
                  <a:ext uri="{FF2B5EF4-FFF2-40B4-BE49-F238E27FC236}">
                    <a16:creationId xmlns:a16="http://schemas.microsoft.com/office/drawing/2014/main" id="{5B6AA750-0C2B-D545-EBCA-33E1A4F2FE8F}"/>
                  </a:ext>
                </a:extLst>
              </p:cNvPr>
              <p:cNvGrpSpPr/>
              <p:nvPr/>
            </p:nvGrpSpPr>
            <p:grpSpPr>
              <a:xfrm>
                <a:off x="5732585" y="3660798"/>
                <a:ext cx="83128" cy="63944"/>
                <a:chOff x="3638417" y="3030948"/>
                <a:chExt cx="83128" cy="63944"/>
              </a:xfrm>
            </p:grpSpPr>
            <p:cxnSp>
              <p:nvCxnSpPr>
                <p:cNvPr id="163" name="Straight Connector 162">
                  <a:extLst>
                    <a:ext uri="{FF2B5EF4-FFF2-40B4-BE49-F238E27FC236}">
                      <a16:creationId xmlns:a16="http://schemas.microsoft.com/office/drawing/2014/main" id="{A56FD50C-7525-1FE0-FBCD-C4E4A6DBC70F}"/>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1983C102-0899-1FF9-FD77-3DE614A48B8E}"/>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3DACC245-DCC5-7906-A8F1-07CB7757E926}"/>
                  </a:ext>
                </a:extLst>
              </p:cNvPr>
              <p:cNvGrpSpPr/>
              <p:nvPr/>
            </p:nvGrpSpPr>
            <p:grpSpPr>
              <a:xfrm>
                <a:off x="5761360" y="3660798"/>
                <a:ext cx="83128" cy="63944"/>
                <a:chOff x="3638417" y="3030948"/>
                <a:chExt cx="83128" cy="63944"/>
              </a:xfrm>
            </p:grpSpPr>
            <p:cxnSp>
              <p:nvCxnSpPr>
                <p:cNvPr id="166" name="Straight Connector 165">
                  <a:extLst>
                    <a:ext uri="{FF2B5EF4-FFF2-40B4-BE49-F238E27FC236}">
                      <a16:creationId xmlns:a16="http://schemas.microsoft.com/office/drawing/2014/main" id="{0F99C7F3-09AC-A9AC-D6B7-D8F0497C83BC}"/>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04F91E7C-EA6F-E797-448C-E16358189461}"/>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FEB50C3B-2784-61BF-5E58-05BE087F5B86}"/>
                  </a:ext>
                </a:extLst>
              </p:cNvPr>
              <p:cNvGrpSpPr/>
              <p:nvPr/>
            </p:nvGrpSpPr>
            <p:grpSpPr>
              <a:xfrm>
                <a:off x="5786938" y="3660798"/>
                <a:ext cx="83128" cy="63944"/>
                <a:chOff x="3638417" y="3030948"/>
                <a:chExt cx="83128" cy="63944"/>
              </a:xfrm>
            </p:grpSpPr>
            <p:cxnSp>
              <p:nvCxnSpPr>
                <p:cNvPr id="169" name="Straight Connector 168">
                  <a:extLst>
                    <a:ext uri="{FF2B5EF4-FFF2-40B4-BE49-F238E27FC236}">
                      <a16:creationId xmlns:a16="http://schemas.microsoft.com/office/drawing/2014/main" id="{54AB630F-B138-F233-F594-DC00DDA64EB8}"/>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F63366AC-6044-6A32-7DDA-B7AEDEB01BC2}"/>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E9D432DA-15DB-95C3-14B1-1DD8CD69C82B}"/>
                  </a:ext>
                </a:extLst>
              </p:cNvPr>
              <p:cNvGrpSpPr/>
              <p:nvPr/>
            </p:nvGrpSpPr>
            <p:grpSpPr>
              <a:xfrm>
                <a:off x="5774150" y="3660798"/>
                <a:ext cx="83128" cy="63944"/>
                <a:chOff x="3638417" y="3030948"/>
                <a:chExt cx="83128" cy="63944"/>
              </a:xfrm>
            </p:grpSpPr>
            <p:cxnSp>
              <p:nvCxnSpPr>
                <p:cNvPr id="172" name="Straight Connector 171">
                  <a:extLst>
                    <a:ext uri="{FF2B5EF4-FFF2-40B4-BE49-F238E27FC236}">
                      <a16:creationId xmlns:a16="http://schemas.microsoft.com/office/drawing/2014/main" id="{78E65034-1D0A-0CB8-58FE-8EBDEDE2AFAE}"/>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A7320556-2A62-463E-0C0C-EC064EEA85D8}"/>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50866182-CE2A-5230-461E-3449EFF025F1}"/>
                  </a:ext>
                </a:extLst>
              </p:cNvPr>
              <p:cNvGrpSpPr/>
              <p:nvPr/>
            </p:nvGrpSpPr>
            <p:grpSpPr>
              <a:xfrm>
                <a:off x="5745374" y="3660798"/>
                <a:ext cx="83128" cy="63944"/>
                <a:chOff x="3638417" y="3030948"/>
                <a:chExt cx="83128" cy="63944"/>
              </a:xfrm>
            </p:grpSpPr>
            <p:cxnSp>
              <p:nvCxnSpPr>
                <p:cNvPr id="175" name="Straight Connector 174">
                  <a:extLst>
                    <a:ext uri="{FF2B5EF4-FFF2-40B4-BE49-F238E27FC236}">
                      <a16:creationId xmlns:a16="http://schemas.microsoft.com/office/drawing/2014/main" id="{F4B06C54-5B02-B50E-6023-353DD6CB5F61}"/>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98E9D170-C53F-61E1-388F-B7B055EDECA3}"/>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77" name="Group 176">
                <a:extLst>
                  <a:ext uri="{FF2B5EF4-FFF2-40B4-BE49-F238E27FC236}">
                    <a16:creationId xmlns:a16="http://schemas.microsoft.com/office/drawing/2014/main" id="{1EA6ECE7-DE85-E163-7674-4EAFCC362885}"/>
                  </a:ext>
                </a:extLst>
              </p:cNvPr>
              <p:cNvGrpSpPr/>
              <p:nvPr/>
            </p:nvGrpSpPr>
            <p:grpSpPr>
              <a:xfrm>
                <a:off x="5806121" y="3660798"/>
                <a:ext cx="83128" cy="63944"/>
                <a:chOff x="3638417" y="3030948"/>
                <a:chExt cx="83128" cy="63944"/>
              </a:xfrm>
            </p:grpSpPr>
            <p:cxnSp>
              <p:nvCxnSpPr>
                <p:cNvPr id="178" name="Straight Connector 177">
                  <a:extLst>
                    <a:ext uri="{FF2B5EF4-FFF2-40B4-BE49-F238E27FC236}">
                      <a16:creationId xmlns:a16="http://schemas.microsoft.com/office/drawing/2014/main" id="{CCDF1222-5B4C-1B51-6D10-D5971EFDB604}"/>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4F18E2BE-0369-6E52-AC87-BA16611A2DAB}"/>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0" name="Group 179">
                <a:extLst>
                  <a:ext uri="{FF2B5EF4-FFF2-40B4-BE49-F238E27FC236}">
                    <a16:creationId xmlns:a16="http://schemas.microsoft.com/office/drawing/2014/main" id="{40E546F7-E7D4-1A6C-ABF1-1AFFF93E64AD}"/>
                  </a:ext>
                </a:extLst>
              </p:cNvPr>
              <p:cNvGrpSpPr/>
              <p:nvPr/>
            </p:nvGrpSpPr>
            <p:grpSpPr>
              <a:xfrm>
                <a:off x="5822107" y="3667193"/>
                <a:ext cx="83128" cy="63944"/>
                <a:chOff x="3638417" y="3030948"/>
                <a:chExt cx="83128" cy="63944"/>
              </a:xfrm>
            </p:grpSpPr>
            <p:cxnSp>
              <p:nvCxnSpPr>
                <p:cNvPr id="181" name="Straight Connector 180">
                  <a:extLst>
                    <a:ext uri="{FF2B5EF4-FFF2-40B4-BE49-F238E27FC236}">
                      <a16:creationId xmlns:a16="http://schemas.microsoft.com/office/drawing/2014/main" id="{FB184731-6B3A-94F3-98ED-E5FDA6C6579D}"/>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29387CD5-74D4-B494-0108-8BEA2DF385B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3" name="Group 182">
                <a:extLst>
                  <a:ext uri="{FF2B5EF4-FFF2-40B4-BE49-F238E27FC236}">
                    <a16:creationId xmlns:a16="http://schemas.microsoft.com/office/drawing/2014/main" id="{91C92747-F037-42B7-3A4C-7A4764FB78A7}"/>
                  </a:ext>
                </a:extLst>
              </p:cNvPr>
              <p:cNvGrpSpPr/>
              <p:nvPr/>
            </p:nvGrpSpPr>
            <p:grpSpPr>
              <a:xfrm>
                <a:off x="5828501" y="3683179"/>
                <a:ext cx="83128" cy="63944"/>
                <a:chOff x="3638417" y="3030948"/>
                <a:chExt cx="83128" cy="63944"/>
              </a:xfrm>
            </p:grpSpPr>
            <p:cxnSp>
              <p:nvCxnSpPr>
                <p:cNvPr id="184" name="Straight Connector 183">
                  <a:extLst>
                    <a:ext uri="{FF2B5EF4-FFF2-40B4-BE49-F238E27FC236}">
                      <a16:creationId xmlns:a16="http://schemas.microsoft.com/office/drawing/2014/main" id="{5E01C86C-D399-EC36-AA79-470A0D8500DD}"/>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665C091D-D099-2CFC-A563-E02A3E1A79E3}"/>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9BDEBA15-B2DA-D489-2456-4E9ED3B5CB2E}"/>
                  </a:ext>
                </a:extLst>
              </p:cNvPr>
              <p:cNvGrpSpPr/>
              <p:nvPr/>
            </p:nvGrpSpPr>
            <p:grpSpPr>
              <a:xfrm>
                <a:off x="5850881" y="3683179"/>
                <a:ext cx="83128" cy="63944"/>
                <a:chOff x="3638417" y="3030948"/>
                <a:chExt cx="83128" cy="63944"/>
              </a:xfrm>
            </p:grpSpPr>
            <p:cxnSp>
              <p:nvCxnSpPr>
                <p:cNvPr id="187" name="Straight Connector 186">
                  <a:extLst>
                    <a:ext uri="{FF2B5EF4-FFF2-40B4-BE49-F238E27FC236}">
                      <a16:creationId xmlns:a16="http://schemas.microsoft.com/office/drawing/2014/main" id="{9D786CCD-3BD5-D167-024B-3AE8A7C1EC37}"/>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E8255290-FBE6-FD6B-C56C-A52841EFE1F3}"/>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DFE464CB-27A4-A4F3-615A-0D44787F8D14}"/>
                  </a:ext>
                </a:extLst>
              </p:cNvPr>
              <p:cNvGrpSpPr/>
              <p:nvPr/>
            </p:nvGrpSpPr>
            <p:grpSpPr>
              <a:xfrm>
                <a:off x="5873261" y="3683179"/>
                <a:ext cx="83128" cy="63944"/>
                <a:chOff x="3638417" y="3030948"/>
                <a:chExt cx="83128" cy="63944"/>
              </a:xfrm>
            </p:grpSpPr>
            <p:cxnSp>
              <p:nvCxnSpPr>
                <p:cNvPr id="190" name="Straight Connector 189">
                  <a:extLst>
                    <a:ext uri="{FF2B5EF4-FFF2-40B4-BE49-F238E27FC236}">
                      <a16:creationId xmlns:a16="http://schemas.microsoft.com/office/drawing/2014/main" id="{919DA56C-E5D9-0721-3429-0A668810A743}"/>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AAE42F0-6358-CBAF-6DBE-94D538F085E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2" name="Group 191">
                <a:extLst>
                  <a:ext uri="{FF2B5EF4-FFF2-40B4-BE49-F238E27FC236}">
                    <a16:creationId xmlns:a16="http://schemas.microsoft.com/office/drawing/2014/main" id="{265489BC-71BA-D190-FC10-0E2FDC741176}"/>
                  </a:ext>
                </a:extLst>
              </p:cNvPr>
              <p:cNvGrpSpPr/>
              <p:nvPr/>
            </p:nvGrpSpPr>
            <p:grpSpPr>
              <a:xfrm>
                <a:off x="5870064" y="3715151"/>
                <a:ext cx="83128" cy="63944"/>
                <a:chOff x="3638417" y="3030948"/>
                <a:chExt cx="83128" cy="63944"/>
              </a:xfrm>
            </p:grpSpPr>
            <p:cxnSp>
              <p:nvCxnSpPr>
                <p:cNvPr id="193" name="Straight Connector 192">
                  <a:extLst>
                    <a:ext uri="{FF2B5EF4-FFF2-40B4-BE49-F238E27FC236}">
                      <a16:creationId xmlns:a16="http://schemas.microsoft.com/office/drawing/2014/main" id="{6D888FFC-FDC7-3500-8F4B-6D45771744BC}"/>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2A368725-8F80-AC0A-7A95-E88A1288D43B}"/>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FA37F782-15D6-0016-829B-76126FA69871}"/>
                  </a:ext>
                </a:extLst>
              </p:cNvPr>
              <p:cNvGrpSpPr/>
              <p:nvPr/>
            </p:nvGrpSpPr>
            <p:grpSpPr>
              <a:xfrm>
                <a:off x="5892445" y="3715151"/>
                <a:ext cx="83128" cy="63944"/>
                <a:chOff x="3638417" y="3030948"/>
                <a:chExt cx="83128" cy="63944"/>
              </a:xfrm>
            </p:grpSpPr>
            <p:cxnSp>
              <p:nvCxnSpPr>
                <p:cNvPr id="196" name="Straight Connector 195">
                  <a:extLst>
                    <a:ext uri="{FF2B5EF4-FFF2-40B4-BE49-F238E27FC236}">
                      <a16:creationId xmlns:a16="http://schemas.microsoft.com/office/drawing/2014/main" id="{1C90A104-0C5D-CFC5-B045-A55C67BB85F9}"/>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0E704EA9-9AEC-99BA-C7F8-159112424CBA}"/>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8" name="Group 197">
                <a:extLst>
                  <a:ext uri="{FF2B5EF4-FFF2-40B4-BE49-F238E27FC236}">
                    <a16:creationId xmlns:a16="http://schemas.microsoft.com/office/drawing/2014/main" id="{02348768-CA1A-CAA1-CAC4-E9217FE7510A}"/>
                  </a:ext>
                </a:extLst>
              </p:cNvPr>
              <p:cNvGrpSpPr/>
              <p:nvPr/>
            </p:nvGrpSpPr>
            <p:grpSpPr>
              <a:xfrm>
                <a:off x="5908431" y="3715151"/>
                <a:ext cx="83128" cy="63944"/>
                <a:chOff x="3638417" y="3030948"/>
                <a:chExt cx="83128" cy="63944"/>
              </a:xfrm>
            </p:grpSpPr>
            <p:cxnSp>
              <p:nvCxnSpPr>
                <p:cNvPr id="199" name="Straight Connector 198">
                  <a:extLst>
                    <a:ext uri="{FF2B5EF4-FFF2-40B4-BE49-F238E27FC236}">
                      <a16:creationId xmlns:a16="http://schemas.microsoft.com/office/drawing/2014/main" id="{BBE174A0-6C0D-A010-411F-E28EAE32721F}"/>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2413A0C2-F143-677D-F5BE-7C8B3D74A278}"/>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1" name="Group 200">
                <a:extLst>
                  <a:ext uri="{FF2B5EF4-FFF2-40B4-BE49-F238E27FC236}">
                    <a16:creationId xmlns:a16="http://schemas.microsoft.com/office/drawing/2014/main" id="{2AFD06C2-BCB1-4338-E8CA-DF88B3D4B12C}"/>
                  </a:ext>
                </a:extLst>
              </p:cNvPr>
              <p:cNvGrpSpPr/>
              <p:nvPr/>
            </p:nvGrpSpPr>
            <p:grpSpPr>
              <a:xfrm>
                <a:off x="5924417" y="3715151"/>
                <a:ext cx="83128" cy="63944"/>
                <a:chOff x="3638417" y="3030948"/>
                <a:chExt cx="83128" cy="63944"/>
              </a:xfrm>
            </p:grpSpPr>
            <p:cxnSp>
              <p:nvCxnSpPr>
                <p:cNvPr id="202" name="Straight Connector 201">
                  <a:extLst>
                    <a:ext uri="{FF2B5EF4-FFF2-40B4-BE49-F238E27FC236}">
                      <a16:creationId xmlns:a16="http://schemas.microsoft.com/office/drawing/2014/main" id="{099A95D7-BADE-0D73-58C3-960A4ED2CC5A}"/>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B332844C-E758-BDA5-757B-2F809666D72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4" name="Group 203">
                <a:extLst>
                  <a:ext uri="{FF2B5EF4-FFF2-40B4-BE49-F238E27FC236}">
                    <a16:creationId xmlns:a16="http://schemas.microsoft.com/office/drawing/2014/main" id="{0FB61B85-E4E9-FCCB-5E76-7961BB1FBE60}"/>
                  </a:ext>
                </a:extLst>
              </p:cNvPr>
              <p:cNvGrpSpPr/>
              <p:nvPr/>
            </p:nvGrpSpPr>
            <p:grpSpPr>
              <a:xfrm>
                <a:off x="5937205" y="3721546"/>
                <a:ext cx="83128" cy="63944"/>
                <a:chOff x="3638417" y="3030948"/>
                <a:chExt cx="83128" cy="63944"/>
              </a:xfrm>
            </p:grpSpPr>
            <p:cxnSp>
              <p:nvCxnSpPr>
                <p:cNvPr id="205" name="Straight Connector 204">
                  <a:extLst>
                    <a:ext uri="{FF2B5EF4-FFF2-40B4-BE49-F238E27FC236}">
                      <a16:creationId xmlns:a16="http://schemas.microsoft.com/office/drawing/2014/main" id="{E55BD218-13EF-80C8-5994-01FF6185E5F7}"/>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973A91C0-4E5E-A5A9-0854-D7EF985AC7A5}"/>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7" name="Group 206">
                <a:extLst>
                  <a:ext uri="{FF2B5EF4-FFF2-40B4-BE49-F238E27FC236}">
                    <a16:creationId xmlns:a16="http://schemas.microsoft.com/office/drawing/2014/main" id="{002C027C-2540-4B3F-7093-13F26893F1F0}"/>
                  </a:ext>
                </a:extLst>
              </p:cNvPr>
              <p:cNvGrpSpPr/>
              <p:nvPr/>
            </p:nvGrpSpPr>
            <p:grpSpPr>
              <a:xfrm>
                <a:off x="5953191" y="3721546"/>
                <a:ext cx="83128" cy="63944"/>
                <a:chOff x="3638417" y="3030948"/>
                <a:chExt cx="83128" cy="63944"/>
              </a:xfrm>
            </p:grpSpPr>
            <p:cxnSp>
              <p:nvCxnSpPr>
                <p:cNvPr id="208" name="Straight Connector 207">
                  <a:extLst>
                    <a:ext uri="{FF2B5EF4-FFF2-40B4-BE49-F238E27FC236}">
                      <a16:creationId xmlns:a16="http://schemas.microsoft.com/office/drawing/2014/main" id="{CC2A2705-6B53-7E08-D0F2-2EB396E4F597}"/>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78D6F1E2-417E-FD81-9AA7-E570AF510FA5}"/>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a16:creationId xmlns:a16="http://schemas.microsoft.com/office/drawing/2014/main" id="{AFC3CF20-ECB3-603E-212E-17ECBF64225B}"/>
                  </a:ext>
                </a:extLst>
              </p:cNvPr>
              <p:cNvGrpSpPr/>
              <p:nvPr/>
            </p:nvGrpSpPr>
            <p:grpSpPr>
              <a:xfrm>
                <a:off x="5972374" y="3721546"/>
                <a:ext cx="83128" cy="63944"/>
                <a:chOff x="3638417" y="3030948"/>
                <a:chExt cx="83128" cy="63944"/>
              </a:xfrm>
            </p:grpSpPr>
            <p:cxnSp>
              <p:nvCxnSpPr>
                <p:cNvPr id="211" name="Straight Connector 210">
                  <a:extLst>
                    <a:ext uri="{FF2B5EF4-FFF2-40B4-BE49-F238E27FC236}">
                      <a16:creationId xmlns:a16="http://schemas.microsoft.com/office/drawing/2014/main" id="{7231EE0F-1787-F955-7D92-5524919B7982}"/>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108FC88C-9996-B314-F2C0-DF945C6AFF11}"/>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3" name="Group 212">
                <a:extLst>
                  <a:ext uri="{FF2B5EF4-FFF2-40B4-BE49-F238E27FC236}">
                    <a16:creationId xmlns:a16="http://schemas.microsoft.com/office/drawing/2014/main" id="{405ACFF9-C429-CEBC-394A-D112D4EBBE51}"/>
                  </a:ext>
                </a:extLst>
              </p:cNvPr>
              <p:cNvGrpSpPr/>
              <p:nvPr/>
            </p:nvGrpSpPr>
            <p:grpSpPr>
              <a:xfrm>
                <a:off x="5991557" y="3721546"/>
                <a:ext cx="83128" cy="63944"/>
                <a:chOff x="3638417" y="3030948"/>
                <a:chExt cx="83128" cy="63944"/>
              </a:xfrm>
            </p:grpSpPr>
            <p:cxnSp>
              <p:nvCxnSpPr>
                <p:cNvPr id="214" name="Straight Connector 213">
                  <a:extLst>
                    <a:ext uri="{FF2B5EF4-FFF2-40B4-BE49-F238E27FC236}">
                      <a16:creationId xmlns:a16="http://schemas.microsoft.com/office/drawing/2014/main" id="{24EDC9C7-EFF7-50E5-8DAD-920ABD329759}"/>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38A8E788-3B78-AE54-F392-D2A14BBD9E25}"/>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6" name="Group 215">
                <a:extLst>
                  <a:ext uri="{FF2B5EF4-FFF2-40B4-BE49-F238E27FC236}">
                    <a16:creationId xmlns:a16="http://schemas.microsoft.com/office/drawing/2014/main" id="{3331A09A-2717-FECB-5B54-6AA780ED350A}"/>
                  </a:ext>
                </a:extLst>
              </p:cNvPr>
              <p:cNvGrpSpPr/>
              <p:nvPr/>
            </p:nvGrpSpPr>
            <p:grpSpPr>
              <a:xfrm>
                <a:off x="6007543" y="3721546"/>
                <a:ext cx="83128" cy="63944"/>
                <a:chOff x="3638417" y="3030948"/>
                <a:chExt cx="83128" cy="63944"/>
              </a:xfrm>
            </p:grpSpPr>
            <p:cxnSp>
              <p:nvCxnSpPr>
                <p:cNvPr id="217" name="Straight Connector 216">
                  <a:extLst>
                    <a:ext uri="{FF2B5EF4-FFF2-40B4-BE49-F238E27FC236}">
                      <a16:creationId xmlns:a16="http://schemas.microsoft.com/office/drawing/2014/main" id="{92373CF4-0EC0-9678-D918-2263D6A9F5BA}"/>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944781E-F875-9AE9-DD9A-3564D365B828}"/>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9" name="Group 218">
                <a:extLst>
                  <a:ext uri="{FF2B5EF4-FFF2-40B4-BE49-F238E27FC236}">
                    <a16:creationId xmlns:a16="http://schemas.microsoft.com/office/drawing/2014/main" id="{79E604EE-BA9D-6B62-F8B4-4B25722672FA}"/>
                  </a:ext>
                </a:extLst>
              </p:cNvPr>
              <p:cNvGrpSpPr/>
              <p:nvPr/>
            </p:nvGrpSpPr>
            <p:grpSpPr>
              <a:xfrm>
                <a:off x="6023529" y="3721546"/>
                <a:ext cx="83128" cy="63944"/>
                <a:chOff x="3638417" y="3030948"/>
                <a:chExt cx="83128" cy="63944"/>
              </a:xfrm>
            </p:grpSpPr>
            <p:cxnSp>
              <p:nvCxnSpPr>
                <p:cNvPr id="220" name="Straight Connector 219">
                  <a:extLst>
                    <a:ext uri="{FF2B5EF4-FFF2-40B4-BE49-F238E27FC236}">
                      <a16:creationId xmlns:a16="http://schemas.microsoft.com/office/drawing/2014/main" id="{73F70A66-24D1-0254-BC14-100028096F4A}"/>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032FD8BA-BCD7-0E09-73E4-1882EE2DA2CA}"/>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0DE51319-E624-A430-8388-4724DAC1F7FA}"/>
                  </a:ext>
                </a:extLst>
              </p:cNvPr>
              <p:cNvGrpSpPr/>
              <p:nvPr/>
            </p:nvGrpSpPr>
            <p:grpSpPr>
              <a:xfrm>
                <a:off x="6039515" y="3721546"/>
                <a:ext cx="83128" cy="63944"/>
                <a:chOff x="3638417" y="3030948"/>
                <a:chExt cx="83128" cy="63944"/>
              </a:xfrm>
            </p:grpSpPr>
            <p:cxnSp>
              <p:nvCxnSpPr>
                <p:cNvPr id="223" name="Straight Connector 222">
                  <a:extLst>
                    <a:ext uri="{FF2B5EF4-FFF2-40B4-BE49-F238E27FC236}">
                      <a16:creationId xmlns:a16="http://schemas.microsoft.com/office/drawing/2014/main" id="{F4344F55-30A3-5C64-0507-CC62136E4B6F}"/>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5658D418-49A7-ACBB-0726-3C42AB0D142C}"/>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D0106EF2-3089-CE42-CD91-B881B5B150FE}"/>
                  </a:ext>
                </a:extLst>
              </p:cNvPr>
              <p:cNvGrpSpPr/>
              <p:nvPr/>
            </p:nvGrpSpPr>
            <p:grpSpPr>
              <a:xfrm>
                <a:off x="6084275" y="3721546"/>
                <a:ext cx="83128" cy="63944"/>
                <a:chOff x="3638417" y="3030948"/>
                <a:chExt cx="83128" cy="63944"/>
              </a:xfrm>
            </p:grpSpPr>
            <p:cxnSp>
              <p:nvCxnSpPr>
                <p:cNvPr id="226" name="Straight Connector 225">
                  <a:extLst>
                    <a:ext uri="{FF2B5EF4-FFF2-40B4-BE49-F238E27FC236}">
                      <a16:creationId xmlns:a16="http://schemas.microsoft.com/office/drawing/2014/main" id="{19E9B9B8-DD3C-27E0-32BA-E081D2029D51}"/>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700D60A0-F985-B45B-E016-B5110DD677A3}"/>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15E24870-A0B7-0D45-F48C-FD9FBD6B09FC}"/>
                  </a:ext>
                </a:extLst>
              </p:cNvPr>
              <p:cNvGrpSpPr/>
              <p:nvPr/>
            </p:nvGrpSpPr>
            <p:grpSpPr>
              <a:xfrm>
                <a:off x="6097064" y="3721546"/>
                <a:ext cx="83128" cy="63944"/>
                <a:chOff x="3638417" y="3030948"/>
                <a:chExt cx="83128" cy="63944"/>
              </a:xfrm>
            </p:grpSpPr>
            <p:cxnSp>
              <p:nvCxnSpPr>
                <p:cNvPr id="229" name="Straight Connector 228">
                  <a:extLst>
                    <a:ext uri="{FF2B5EF4-FFF2-40B4-BE49-F238E27FC236}">
                      <a16:creationId xmlns:a16="http://schemas.microsoft.com/office/drawing/2014/main" id="{5EF4533D-4B1B-E5DA-9A8C-395BDAA5ABF4}"/>
                    </a:ext>
                  </a:extLst>
                </p:cNvPr>
                <p:cNvCxnSpPr>
                  <a:cxnSpLocks/>
                </p:cNvCxnSpPr>
                <p:nvPr/>
              </p:nvCxnSpPr>
              <p:spPr>
                <a:xfrm>
                  <a:off x="3679808" y="3030948"/>
                  <a:ext cx="0" cy="6394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7AFE3825-C8E5-2FAD-31F0-8B14875DE784}"/>
                    </a:ext>
                  </a:extLst>
                </p:cNvPr>
                <p:cNvCxnSpPr>
                  <a:cxnSpLocks/>
                </p:cNvCxnSpPr>
                <p:nvPr/>
              </p:nvCxnSpPr>
              <p:spPr>
                <a:xfrm flipH="1">
                  <a:off x="3638417" y="3062920"/>
                  <a:ext cx="8312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sp>
        <p:nvSpPr>
          <p:cNvPr id="82" name="Freeform: Shape 81">
            <a:extLst>
              <a:ext uri="{FF2B5EF4-FFF2-40B4-BE49-F238E27FC236}">
                <a16:creationId xmlns:a16="http://schemas.microsoft.com/office/drawing/2014/main" id="{9FFA67BC-0D50-FF40-B8FE-77A52E67B154}"/>
              </a:ext>
            </a:extLst>
          </p:cNvPr>
          <p:cNvSpPr/>
          <p:nvPr/>
        </p:nvSpPr>
        <p:spPr>
          <a:xfrm>
            <a:off x="2113351" y="2871088"/>
            <a:ext cx="3977320" cy="1518671"/>
          </a:xfrm>
          <a:custGeom>
            <a:avLst/>
            <a:gdLst>
              <a:gd name="csX0" fmla="*/ 3977320 w 3977320"/>
              <a:gd name="csY0" fmla="*/ 1518671 h 1518671"/>
              <a:gd name="csX1" fmla="*/ 3497740 w 3977320"/>
              <a:gd name="csY1" fmla="*/ 1518671 h 1518671"/>
              <a:gd name="csX2" fmla="*/ 3497740 w 3977320"/>
              <a:gd name="csY2" fmla="*/ 1406769 h 1518671"/>
              <a:gd name="csX3" fmla="*/ 3443387 w 3977320"/>
              <a:gd name="csY3" fmla="*/ 1406769 h 1518671"/>
              <a:gd name="csX4" fmla="*/ 3443387 w 3977320"/>
              <a:gd name="csY4" fmla="*/ 1288473 h 1518671"/>
              <a:gd name="csX5" fmla="*/ 2954215 w 3977320"/>
              <a:gd name="csY5" fmla="*/ 1288473 h 1518671"/>
              <a:gd name="csX6" fmla="*/ 2954215 w 3977320"/>
              <a:gd name="csY6" fmla="*/ 1189360 h 1518671"/>
              <a:gd name="csX7" fmla="*/ 2829525 w 3977320"/>
              <a:gd name="csY7" fmla="*/ 1189360 h 1518671"/>
              <a:gd name="csX8" fmla="*/ 2829525 w 3977320"/>
              <a:gd name="csY8" fmla="*/ 1087049 h 1518671"/>
              <a:gd name="csX9" fmla="*/ 2816736 w 3977320"/>
              <a:gd name="csY9" fmla="*/ 1087049 h 1518671"/>
              <a:gd name="csX10" fmla="*/ 2816736 w 3977320"/>
              <a:gd name="csY10" fmla="*/ 997527 h 1518671"/>
              <a:gd name="csX11" fmla="*/ 2810341 w 3977320"/>
              <a:gd name="csY11" fmla="*/ 997527 h 1518671"/>
              <a:gd name="csX12" fmla="*/ 2810341 w 3977320"/>
              <a:gd name="csY12" fmla="*/ 901611 h 1518671"/>
              <a:gd name="csX13" fmla="*/ 2771975 w 3977320"/>
              <a:gd name="csY13" fmla="*/ 901611 h 1518671"/>
              <a:gd name="csX14" fmla="*/ 2771975 w 3977320"/>
              <a:gd name="csY14" fmla="*/ 805695 h 1518671"/>
              <a:gd name="csX15" fmla="*/ 2209267 w 3977320"/>
              <a:gd name="csY15" fmla="*/ 805695 h 1518671"/>
              <a:gd name="csX16" fmla="*/ 2209267 w 3977320"/>
              <a:gd name="csY16" fmla="*/ 626652 h 1518671"/>
              <a:gd name="csX17" fmla="*/ 2196478 w 3977320"/>
              <a:gd name="csY17" fmla="*/ 626652 h 1518671"/>
              <a:gd name="csX18" fmla="*/ 2196478 w 3977320"/>
              <a:gd name="csY18" fmla="*/ 524341 h 1518671"/>
              <a:gd name="csX19" fmla="*/ 2142126 w 3977320"/>
              <a:gd name="csY19" fmla="*/ 524341 h 1518671"/>
              <a:gd name="csX20" fmla="*/ 2142126 w 3977320"/>
              <a:gd name="csY20" fmla="*/ 438017 h 1518671"/>
              <a:gd name="csX21" fmla="*/ 1620982 w 3977320"/>
              <a:gd name="csY21" fmla="*/ 438017 h 1518671"/>
              <a:gd name="csX22" fmla="*/ 1620982 w 3977320"/>
              <a:gd name="csY22" fmla="*/ 345298 h 1518671"/>
              <a:gd name="csX23" fmla="*/ 939978 w 3977320"/>
              <a:gd name="csY23" fmla="*/ 345298 h 1518671"/>
              <a:gd name="csX24" fmla="*/ 939978 w 3977320"/>
              <a:gd name="csY24" fmla="*/ 163057 h 1518671"/>
              <a:gd name="csX25" fmla="*/ 923992 w 3977320"/>
              <a:gd name="csY25" fmla="*/ 163057 h 1518671"/>
              <a:gd name="csX26" fmla="*/ 923992 w 3977320"/>
              <a:gd name="csY26" fmla="*/ 83127 h 1518671"/>
              <a:gd name="csX27" fmla="*/ 879231 w 3977320"/>
              <a:gd name="csY27" fmla="*/ 83127 h 1518671"/>
              <a:gd name="csX28" fmla="*/ 879231 w 3977320"/>
              <a:gd name="csY28" fmla="*/ 0 h 1518671"/>
              <a:gd name="csX29" fmla="*/ 0 w 3977320"/>
              <a:gd name="csY29" fmla="*/ 0 h 1518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3977320" h="1518671">
                <a:moveTo>
                  <a:pt x="3977320" y="1518671"/>
                </a:moveTo>
                <a:lnTo>
                  <a:pt x="3497740" y="1518671"/>
                </a:lnTo>
                <a:lnTo>
                  <a:pt x="3497740" y="1406769"/>
                </a:lnTo>
                <a:lnTo>
                  <a:pt x="3443387" y="1406769"/>
                </a:lnTo>
                <a:lnTo>
                  <a:pt x="3443387" y="1288473"/>
                </a:lnTo>
                <a:lnTo>
                  <a:pt x="2954215" y="1288473"/>
                </a:lnTo>
                <a:lnTo>
                  <a:pt x="2954215" y="1189360"/>
                </a:lnTo>
                <a:lnTo>
                  <a:pt x="2829525" y="1189360"/>
                </a:lnTo>
                <a:lnTo>
                  <a:pt x="2829525" y="1087049"/>
                </a:lnTo>
                <a:lnTo>
                  <a:pt x="2816736" y="1087049"/>
                </a:lnTo>
                <a:lnTo>
                  <a:pt x="2816736" y="997527"/>
                </a:lnTo>
                <a:lnTo>
                  <a:pt x="2810341" y="997527"/>
                </a:lnTo>
                <a:lnTo>
                  <a:pt x="2810341" y="901611"/>
                </a:lnTo>
                <a:lnTo>
                  <a:pt x="2771975" y="901611"/>
                </a:lnTo>
                <a:lnTo>
                  <a:pt x="2771975" y="805695"/>
                </a:lnTo>
                <a:lnTo>
                  <a:pt x="2209267" y="805695"/>
                </a:lnTo>
                <a:lnTo>
                  <a:pt x="2209267" y="626652"/>
                </a:lnTo>
                <a:lnTo>
                  <a:pt x="2196478" y="626652"/>
                </a:lnTo>
                <a:lnTo>
                  <a:pt x="2196478" y="524341"/>
                </a:lnTo>
                <a:lnTo>
                  <a:pt x="2142126" y="524341"/>
                </a:lnTo>
                <a:lnTo>
                  <a:pt x="2142126" y="438017"/>
                </a:lnTo>
                <a:lnTo>
                  <a:pt x="1620982" y="438017"/>
                </a:lnTo>
                <a:lnTo>
                  <a:pt x="1620982" y="345298"/>
                </a:lnTo>
                <a:lnTo>
                  <a:pt x="939978" y="345298"/>
                </a:lnTo>
                <a:lnTo>
                  <a:pt x="939978" y="163057"/>
                </a:lnTo>
                <a:lnTo>
                  <a:pt x="923992" y="163057"/>
                </a:lnTo>
                <a:lnTo>
                  <a:pt x="923992" y="83127"/>
                </a:lnTo>
                <a:lnTo>
                  <a:pt x="879231" y="83127"/>
                </a:lnTo>
                <a:lnTo>
                  <a:pt x="879231" y="0"/>
                </a:lnTo>
                <a:lnTo>
                  <a:pt x="0" y="0"/>
                </a:lnTo>
              </a:path>
            </a:pathLst>
          </a:custGeom>
          <a:noFill/>
          <a:ln w="28575">
            <a:solidFill>
              <a:schemeClr val="accent3"/>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59CF5119-B268-967F-8B6B-71CBD016BBBE}"/>
              </a:ext>
            </a:extLst>
          </p:cNvPr>
          <p:cNvSpPr/>
          <p:nvPr/>
        </p:nvSpPr>
        <p:spPr>
          <a:xfrm>
            <a:off x="2126140" y="2874285"/>
            <a:ext cx="4028475" cy="770526"/>
          </a:xfrm>
          <a:custGeom>
            <a:avLst/>
            <a:gdLst>
              <a:gd name="csX0" fmla="*/ 4028475 w 4028475"/>
              <a:gd name="csY0" fmla="*/ 770526 h 770526"/>
              <a:gd name="csX1" fmla="*/ 3811066 w 4028475"/>
              <a:gd name="csY1" fmla="*/ 770526 h 770526"/>
              <a:gd name="csX2" fmla="*/ 3811066 w 4028475"/>
              <a:gd name="csY2" fmla="*/ 754540 h 770526"/>
              <a:gd name="csX3" fmla="*/ 3766305 w 4028475"/>
              <a:gd name="csY3" fmla="*/ 754540 h 770526"/>
              <a:gd name="csX4" fmla="*/ 3766305 w 4028475"/>
              <a:gd name="csY4" fmla="*/ 716174 h 770526"/>
              <a:gd name="csX5" fmla="*/ 3494543 w 4028475"/>
              <a:gd name="csY5" fmla="*/ 716174 h 770526"/>
              <a:gd name="csX6" fmla="*/ 3494543 w 4028475"/>
              <a:gd name="csY6" fmla="*/ 696991 h 770526"/>
              <a:gd name="csX7" fmla="*/ 3440190 w 4028475"/>
              <a:gd name="csY7" fmla="*/ 696991 h 770526"/>
              <a:gd name="csX8" fmla="*/ 3440190 w 4028475"/>
              <a:gd name="csY8" fmla="*/ 610666 h 770526"/>
              <a:gd name="csX9" fmla="*/ 3389035 w 4028475"/>
              <a:gd name="csY9" fmla="*/ 610666 h 770526"/>
              <a:gd name="csX10" fmla="*/ 3389035 w 4028475"/>
              <a:gd name="csY10" fmla="*/ 610666 h 770526"/>
              <a:gd name="csX11" fmla="*/ 3389035 w 4028475"/>
              <a:gd name="csY11" fmla="*/ 585088 h 770526"/>
              <a:gd name="csX12" fmla="*/ 3296316 w 4028475"/>
              <a:gd name="csY12" fmla="*/ 585088 h 770526"/>
              <a:gd name="csX13" fmla="*/ 3296316 w 4028475"/>
              <a:gd name="csY13" fmla="*/ 572300 h 770526"/>
              <a:gd name="csX14" fmla="*/ 3238766 w 4028475"/>
              <a:gd name="csY14" fmla="*/ 572300 h 770526"/>
              <a:gd name="csX15" fmla="*/ 3238766 w 4028475"/>
              <a:gd name="csY15" fmla="*/ 562708 h 770526"/>
              <a:gd name="csX16" fmla="*/ 3190808 w 4028475"/>
              <a:gd name="csY16" fmla="*/ 562708 h 770526"/>
              <a:gd name="csX17" fmla="*/ 3190808 w 4028475"/>
              <a:gd name="csY17" fmla="*/ 537130 h 770526"/>
              <a:gd name="csX18" fmla="*/ 3104484 w 4028475"/>
              <a:gd name="csY18" fmla="*/ 537130 h 770526"/>
              <a:gd name="csX19" fmla="*/ 3104484 w 4028475"/>
              <a:gd name="csY19" fmla="*/ 511553 h 770526"/>
              <a:gd name="csX20" fmla="*/ 2871088 w 4028475"/>
              <a:gd name="csY20" fmla="*/ 511553 h 770526"/>
              <a:gd name="csX21" fmla="*/ 2871088 w 4028475"/>
              <a:gd name="csY21" fmla="*/ 495567 h 770526"/>
              <a:gd name="csX22" fmla="*/ 2829524 w 4028475"/>
              <a:gd name="csY22" fmla="*/ 495567 h 770526"/>
              <a:gd name="csX23" fmla="*/ 2829524 w 4028475"/>
              <a:gd name="csY23" fmla="*/ 473186 h 770526"/>
              <a:gd name="csX24" fmla="*/ 2807144 w 4028475"/>
              <a:gd name="csY24" fmla="*/ 473186 h 770526"/>
              <a:gd name="csX25" fmla="*/ 2807144 w 4028475"/>
              <a:gd name="csY25" fmla="*/ 406045 h 770526"/>
              <a:gd name="csX26" fmla="*/ 2759186 w 4028475"/>
              <a:gd name="csY26" fmla="*/ 406045 h 770526"/>
              <a:gd name="csX27" fmla="*/ 2759186 w 4028475"/>
              <a:gd name="csY27" fmla="*/ 406045 h 770526"/>
              <a:gd name="csX28" fmla="*/ 2759186 w 4028475"/>
              <a:gd name="csY28" fmla="*/ 386862 h 770526"/>
              <a:gd name="csX29" fmla="*/ 2711228 w 4028475"/>
              <a:gd name="csY29" fmla="*/ 386862 h 770526"/>
              <a:gd name="csX30" fmla="*/ 2711228 w 4028475"/>
              <a:gd name="csY30" fmla="*/ 374073 h 770526"/>
              <a:gd name="csX31" fmla="*/ 2605720 w 4028475"/>
              <a:gd name="csY31" fmla="*/ 374073 h 770526"/>
              <a:gd name="csX32" fmla="*/ 2605720 w 4028475"/>
              <a:gd name="csY32" fmla="*/ 345298 h 770526"/>
              <a:gd name="csX33" fmla="*/ 2516198 w 4028475"/>
              <a:gd name="csY33" fmla="*/ 345298 h 770526"/>
              <a:gd name="csX34" fmla="*/ 2516198 w 4028475"/>
              <a:gd name="csY34" fmla="*/ 335707 h 770526"/>
              <a:gd name="csX35" fmla="*/ 2228450 w 4028475"/>
              <a:gd name="csY35" fmla="*/ 335707 h 770526"/>
              <a:gd name="csX36" fmla="*/ 2228450 w 4028475"/>
              <a:gd name="csY36" fmla="*/ 306932 h 770526"/>
              <a:gd name="csX37" fmla="*/ 2183689 w 4028475"/>
              <a:gd name="csY37" fmla="*/ 306932 h 770526"/>
              <a:gd name="csX38" fmla="*/ 2183689 w 4028475"/>
              <a:gd name="csY38" fmla="*/ 233396 h 770526"/>
              <a:gd name="csX39" fmla="*/ 2049407 w 4028475"/>
              <a:gd name="csY39" fmla="*/ 233396 h 770526"/>
              <a:gd name="csX40" fmla="*/ 2049407 w 4028475"/>
              <a:gd name="csY40" fmla="*/ 211016 h 770526"/>
              <a:gd name="csX41" fmla="*/ 1732884 w 4028475"/>
              <a:gd name="csY41" fmla="*/ 211016 h 770526"/>
              <a:gd name="csX42" fmla="*/ 1732884 w 4028475"/>
              <a:gd name="csY42" fmla="*/ 198227 h 770526"/>
              <a:gd name="csX43" fmla="*/ 1585812 w 4028475"/>
              <a:gd name="csY43" fmla="*/ 198227 h 770526"/>
              <a:gd name="csX44" fmla="*/ 1585812 w 4028475"/>
              <a:gd name="csY44" fmla="*/ 169452 h 770526"/>
              <a:gd name="csX45" fmla="*/ 1550643 w 4028475"/>
              <a:gd name="csY45" fmla="*/ 169452 h 770526"/>
              <a:gd name="csX46" fmla="*/ 1550643 w 4028475"/>
              <a:gd name="csY46" fmla="*/ 86325 h 770526"/>
              <a:gd name="csX47" fmla="*/ 1282078 w 4028475"/>
              <a:gd name="csY47" fmla="*/ 86325 h 770526"/>
              <a:gd name="csX48" fmla="*/ 1282078 w 4028475"/>
              <a:gd name="csY48" fmla="*/ 86325 h 770526"/>
              <a:gd name="csX49" fmla="*/ 1282078 w 4028475"/>
              <a:gd name="csY49" fmla="*/ 70339 h 770526"/>
              <a:gd name="csX50" fmla="*/ 1173373 w 4028475"/>
              <a:gd name="csY50" fmla="*/ 70339 h 770526"/>
              <a:gd name="csX51" fmla="*/ 1173373 w 4028475"/>
              <a:gd name="csY51" fmla="*/ 54353 h 770526"/>
              <a:gd name="csX52" fmla="*/ 1099838 w 4028475"/>
              <a:gd name="csY52" fmla="*/ 54353 h 770526"/>
              <a:gd name="csX53" fmla="*/ 1099838 w 4028475"/>
              <a:gd name="csY53" fmla="*/ 35170 h 770526"/>
              <a:gd name="csX54" fmla="*/ 888822 w 4028475"/>
              <a:gd name="csY54" fmla="*/ 35170 h 770526"/>
              <a:gd name="csX55" fmla="*/ 888822 w 4028475"/>
              <a:gd name="csY55" fmla="*/ 25578 h 770526"/>
              <a:gd name="csX56" fmla="*/ 693793 w 4028475"/>
              <a:gd name="csY56" fmla="*/ 25578 h 770526"/>
              <a:gd name="csX57" fmla="*/ 693793 w 4028475"/>
              <a:gd name="csY57" fmla="*/ 9592 h 770526"/>
              <a:gd name="csX58" fmla="*/ 441214 w 4028475"/>
              <a:gd name="csY58" fmla="*/ 9592 h 770526"/>
              <a:gd name="csX59" fmla="*/ 441214 w 4028475"/>
              <a:gd name="csY59" fmla="*/ 0 h 770526"/>
              <a:gd name="csX60" fmla="*/ 0 w 4028475"/>
              <a:gd name="csY60" fmla="*/ 0 h 770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Lst>
            <a:rect l="l" t="t" r="r" b="b"/>
            <a:pathLst>
              <a:path w="4028475" h="770526">
                <a:moveTo>
                  <a:pt x="4028475" y="770526"/>
                </a:moveTo>
                <a:lnTo>
                  <a:pt x="3811066" y="770526"/>
                </a:lnTo>
                <a:lnTo>
                  <a:pt x="3811066" y="754540"/>
                </a:lnTo>
                <a:lnTo>
                  <a:pt x="3766305" y="754540"/>
                </a:lnTo>
                <a:lnTo>
                  <a:pt x="3766305" y="716174"/>
                </a:lnTo>
                <a:lnTo>
                  <a:pt x="3494543" y="716174"/>
                </a:lnTo>
                <a:lnTo>
                  <a:pt x="3494543" y="696991"/>
                </a:lnTo>
                <a:lnTo>
                  <a:pt x="3440190" y="696991"/>
                </a:lnTo>
                <a:lnTo>
                  <a:pt x="3440190" y="610666"/>
                </a:lnTo>
                <a:lnTo>
                  <a:pt x="3389035" y="610666"/>
                </a:lnTo>
                <a:lnTo>
                  <a:pt x="3389035" y="610666"/>
                </a:lnTo>
                <a:lnTo>
                  <a:pt x="3389035" y="585088"/>
                </a:lnTo>
                <a:lnTo>
                  <a:pt x="3296316" y="585088"/>
                </a:lnTo>
                <a:lnTo>
                  <a:pt x="3296316" y="572300"/>
                </a:lnTo>
                <a:lnTo>
                  <a:pt x="3238766" y="572300"/>
                </a:lnTo>
                <a:lnTo>
                  <a:pt x="3238766" y="562708"/>
                </a:lnTo>
                <a:lnTo>
                  <a:pt x="3190808" y="562708"/>
                </a:lnTo>
                <a:lnTo>
                  <a:pt x="3190808" y="537130"/>
                </a:lnTo>
                <a:lnTo>
                  <a:pt x="3104484" y="537130"/>
                </a:lnTo>
                <a:lnTo>
                  <a:pt x="3104484" y="511553"/>
                </a:lnTo>
                <a:lnTo>
                  <a:pt x="2871088" y="511553"/>
                </a:lnTo>
                <a:lnTo>
                  <a:pt x="2871088" y="495567"/>
                </a:lnTo>
                <a:lnTo>
                  <a:pt x="2829524" y="495567"/>
                </a:lnTo>
                <a:lnTo>
                  <a:pt x="2829524" y="473186"/>
                </a:lnTo>
                <a:lnTo>
                  <a:pt x="2807144" y="473186"/>
                </a:lnTo>
                <a:lnTo>
                  <a:pt x="2807144" y="406045"/>
                </a:lnTo>
                <a:lnTo>
                  <a:pt x="2759186" y="406045"/>
                </a:lnTo>
                <a:lnTo>
                  <a:pt x="2759186" y="406045"/>
                </a:lnTo>
                <a:lnTo>
                  <a:pt x="2759186" y="386862"/>
                </a:lnTo>
                <a:lnTo>
                  <a:pt x="2711228" y="386862"/>
                </a:lnTo>
                <a:lnTo>
                  <a:pt x="2711228" y="374073"/>
                </a:lnTo>
                <a:lnTo>
                  <a:pt x="2605720" y="374073"/>
                </a:lnTo>
                <a:lnTo>
                  <a:pt x="2605720" y="345298"/>
                </a:lnTo>
                <a:lnTo>
                  <a:pt x="2516198" y="345298"/>
                </a:lnTo>
                <a:lnTo>
                  <a:pt x="2516198" y="335707"/>
                </a:lnTo>
                <a:lnTo>
                  <a:pt x="2228450" y="335707"/>
                </a:lnTo>
                <a:lnTo>
                  <a:pt x="2228450" y="306932"/>
                </a:lnTo>
                <a:lnTo>
                  <a:pt x="2183689" y="306932"/>
                </a:lnTo>
                <a:lnTo>
                  <a:pt x="2183689" y="233396"/>
                </a:lnTo>
                <a:lnTo>
                  <a:pt x="2049407" y="233396"/>
                </a:lnTo>
                <a:lnTo>
                  <a:pt x="2049407" y="211016"/>
                </a:lnTo>
                <a:lnTo>
                  <a:pt x="1732884" y="211016"/>
                </a:lnTo>
                <a:lnTo>
                  <a:pt x="1732884" y="198227"/>
                </a:lnTo>
                <a:lnTo>
                  <a:pt x="1585812" y="198227"/>
                </a:lnTo>
                <a:lnTo>
                  <a:pt x="1585812" y="169452"/>
                </a:lnTo>
                <a:lnTo>
                  <a:pt x="1550643" y="169452"/>
                </a:lnTo>
                <a:lnTo>
                  <a:pt x="1550643" y="86325"/>
                </a:lnTo>
                <a:lnTo>
                  <a:pt x="1282078" y="86325"/>
                </a:lnTo>
                <a:lnTo>
                  <a:pt x="1282078" y="86325"/>
                </a:lnTo>
                <a:lnTo>
                  <a:pt x="1282078" y="70339"/>
                </a:lnTo>
                <a:lnTo>
                  <a:pt x="1173373" y="70339"/>
                </a:lnTo>
                <a:lnTo>
                  <a:pt x="1173373" y="54353"/>
                </a:lnTo>
                <a:lnTo>
                  <a:pt x="1099838" y="54353"/>
                </a:lnTo>
                <a:lnTo>
                  <a:pt x="1099838" y="35170"/>
                </a:lnTo>
                <a:lnTo>
                  <a:pt x="888822" y="35170"/>
                </a:lnTo>
                <a:lnTo>
                  <a:pt x="888822" y="25578"/>
                </a:lnTo>
                <a:lnTo>
                  <a:pt x="693793" y="25578"/>
                </a:lnTo>
                <a:lnTo>
                  <a:pt x="693793" y="9592"/>
                </a:lnTo>
                <a:lnTo>
                  <a:pt x="441214" y="9592"/>
                </a:lnTo>
                <a:lnTo>
                  <a:pt x="441214" y="0"/>
                </a:lnTo>
                <a:lnTo>
                  <a:pt x="0" y="0"/>
                </a:lnTo>
              </a:path>
            </a:pathLst>
          </a:custGeom>
          <a:noFill/>
          <a:ln w="28575">
            <a:solidFill>
              <a:schemeClr val="accent4"/>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FCF1715B-DE28-71EC-CAEE-C1ED793A4FAD}"/>
              </a:ext>
            </a:extLst>
          </p:cNvPr>
          <p:cNvSpPr/>
          <p:nvPr/>
        </p:nvSpPr>
        <p:spPr>
          <a:xfrm>
            <a:off x="2126140" y="2883877"/>
            <a:ext cx="4028475" cy="866442"/>
          </a:xfrm>
          <a:custGeom>
            <a:avLst/>
            <a:gdLst>
              <a:gd name="csX0" fmla="*/ 4028475 w 4028475"/>
              <a:gd name="csY0" fmla="*/ 866442 h 866442"/>
              <a:gd name="csX1" fmla="*/ 3801474 w 4028475"/>
              <a:gd name="csY1" fmla="*/ 866442 h 866442"/>
              <a:gd name="csX2" fmla="*/ 3801474 w 4028475"/>
              <a:gd name="csY2" fmla="*/ 844061 h 866442"/>
              <a:gd name="csX3" fmla="*/ 3763108 w 4028475"/>
              <a:gd name="csY3" fmla="*/ 844061 h 866442"/>
              <a:gd name="csX4" fmla="*/ 3763108 w 4028475"/>
              <a:gd name="csY4" fmla="*/ 818484 h 866442"/>
              <a:gd name="csX5" fmla="*/ 3484951 w 4028475"/>
              <a:gd name="csY5" fmla="*/ 818484 h 866442"/>
              <a:gd name="csX6" fmla="*/ 3484951 w 4028475"/>
              <a:gd name="csY6" fmla="*/ 799301 h 866442"/>
              <a:gd name="csX7" fmla="*/ 3440190 w 4028475"/>
              <a:gd name="csY7" fmla="*/ 799301 h 866442"/>
              <a:gd name="csX8" fmla="*/ 3440190 w 4028475"/>
              <a:gd name="csY8" fmla="*/ 722568 h 866442"/>
              <a:gd name="csX9" fmla="*/ 3414612 w 4028475"/>
              <a:gd name="csY9" fmla="*/ 722568 h 866442"/>
              <a:gd name="csX10" fmla="*/ 3414612 w 4028475"/>
              <a:gd name="csY10" fmla="*/ 687399 h 866442"/>
              <a:gd name="csX11" fmla="*/ 3299513 w 4028475"/>
              <a:gd name="csY11" fmla="*/ 687399 h 866442"/>
              <a:gd name="csX12" fmla="*/ 3299513 w 4028475"/>
              <a:gd name="csY12" fmla="*/ 674610 h 866442"/>
              <a:gd name="csX13" fmla="*/ 3213189 w 4028475"/>
              <a:gd name="csY13" fmla="*/ 674610 h 866442"/>
              <a:gd name="csX14" fmla="*/ 3213189 w 4028475"/>
              <a:gd name="csY14" fmla="*/ 655426 h 866442"/>
              <a:gd name="csX15" fmla="*/ 3174822 w 4028475"/>
              <a:gd name="csY15" fmla="*/ 655426 h 866442"/>
              <a:gd name="csX16" fmla="*/ 3174822 w 4028475"/>
              <a:gd name="csY16" fmla="*/ 642638 h 866442"/>
              <a:gd name="csX17" fmla="*/ 3110878 w 4028475"/>
              <a:gd name="csY17" fmla="*/ 642638 h 866442"/>
              <a:gd name="csX18" fmla="*/ 3110878 w 4028475"/>
              <a:gd name="csY18" fmla="*/ 617060 h 866442"/>
              <a:gd name="csX19" fmla="*/ 2944624 w 4028475"/>
              <a:gd name="csY19" fmla="*/ 617060 h 866442"/>
              <a:gd name="csX20" fmla="*/ 2944624 w 4028475"/>
              <a:gd name="csY20" fmla="*/ 607468 h 866442"/>
              <a:gd name="csX21" fmla="*/ 2842313 w 4028475"/>
              <a:gd name="csY21" fmla="*/ 607468 h 866442"/>
              <a:gd name="csX22" fmla="*/ 2842313 w 4028475"/>
              <a:gd name="csY22" fmla="*/ 585088 h 866442"/>
              <a:gd name="csX23" fmla="*/ 2823130 w 4028475"/>
              <a:gd name="csY23" fmla="*/ 585088 h 866442"/>
              <a:gd name="csX24" fmla="*/ 2823130 w 4028475"/>
              <a:gd name="csY24" fmla="*/ 562708 h 866442"/>
              <a:gd name="csX25" fmla="*/ 2807144 w 4028475"/>
              <a:gd name="csY25" fmla="*/ 562708 h 866442"/>
              <a:gd name="csX26" fmla="*/ 2807144 w 4028475"/>
              <a:gd name="csY26" fmla="*/ 485975 h 866442"/>
              <a:gd name="csX27" fmla="*/ 2762383 w 4028475"/>
              <a:gd name="csY27" fmla="*/ 485975 h 866442"/>
              <a:gd name="csX28" fmla="*/ 2762383 w 4028475"/>
              <a:gd name="csY28" fmla="*/ 460397 h 866442"/>
              <a:gd name="csX29" fmla="*/ 2708031 w 4028475"/>
              <a:gd name="csY29" fmla="*/ 460397 h 866442"/>
              <a:gd name="csX30" fmla="*/ 2708031 w 4028475"/>
              <a:gd name="csY30" fmla="*/ 447608 h 866442"/>
              <a:gd name="csX31" fmla="*/ 2640889 w 4028475"/>
              <a:gd name="csY31" fmla="*/ 447608 h 866442"/>
              <a:gd name="csX32" fmla="*/ 2640889 w 4028475"/>
              <a:gd name="csY32" fmla="*/ 434820 h 866442"/>
              <a:gd name="csX33" fmla="*/ 2612115 w 4028475"/>
              <a:gd name="csY33" fmla="*/ 434820 h 866442"/>
              <a:gd name="csX34" fmla="*/ 2612115 w 4028475"/>
              <a:gd name="csY34" fmla="*/ 418833 h 866442"/>
              <a:gd name="csX35" fmla="*/ 2500212 w 4028475"/>
              <a:gd name="csY35" fmla="*/ 418833 h 866442"/>
              <a:gd name="csX36" fmla="*/ 2500212 w 4028475"/>
              <a:gd name="csY36" fmla="*/ 402847 h 866442"/>
              <a:gd name="csX37" fmla="*/ 2228450 w 4028475"/>
              <a:gd name="csY37" fmla="*/ 402847 h 866442"/>
              <a:gd name="csX38" fmla="*/ 2228450 w 4028475"/>
              <a:gd name="csY38" fmla="*/ 386861 h 866442"/>
              <a:gd name="csX39" fmla="*/ 2196478 w 4028475"/>
              <a:gd name="csY39" fmla="*/ 386861 h 866442"/>
              <a:gd name="csX40" fmla="*/ 2196478 w 4028475"/>
              <a:gd name="csY40" fmla="*/ 338903 h 866442"/>
              <a:gd name="csX41" fmla="*/ 2196478 w 4028475"/>
              <a:gd name="csY41" fmla="*/ 338903 h 866442"/>
              <a:gd name="csX42" fmla="*/ 2170901 w 4028475"/>
              <a:gd name="csY42" fmla="*/ 338903 h 866442"/>
              <a:gd name="csX43" fmla="*/ 2170901 w 4028475"/>
              <a:gd name="csY43" fmla="*/ 268565 h 866442"/>
              <a:gd name="csX44" fmla="*/ 2132534 w 4028475"/>
              <a:gd name="csY44" fmla="*/ 268565 h 866442"/>
              <a:gd name="csX45" fmla="*/ 2132534 w 4028475"/>
              <a:gd name="csY45" fmla="*/ 252579 h 866442"/>
              <a:gd name="csX46" fmla="*/ 2046210 w 4028475"/>
              <a:gd name="csY46" fmla="*/ 252579 h 866442"/>
              <a:gd name="csX47" fmla="*/ 2046210 w 4028475"/>
              <a:gd name="csY47" fmla="*/ 242987 h 866442"/>
              <a:gd name="csX48" fmla="*/ 1710503 w 4028475"/>
              <a:gd name="csY48" fmla="*/ 242987 h 866442"/>
              <a:gd name="csX49" fmla="*/ 1710503 w 4028475"/>
              <a:gd name="csY49" fmla="*/ 233396 h 866442"/>
              <a:gd name="csX50" fmla="*/ 1604996 w 4028475"/>
              <a:gd name="csY50" fmla="*/ 233396 h 866442"/>
              <a:gd name="csX51" fmla="*/ 1604996 w 4028475"/>
              <a:gd name="csY51" fmla="*/ 223804 h 866442"/>
              <a:gd name="csX52" fmla="*/ 1582615 w 4028475"/>
              <a:gd name="csY52" fmla="*/ 223804 h 866442"/>
              <a:gd name="csX53" fmla="*/ 1582615 w 4028475"/>
              <a:gd name="csY53" fmla="*/ 211015 h 866442"/>
              <a:gd name="csX54" fmla="*/ 1553840 w 4028475"/>
              <a:gd name="csY54" fmla="*/ 211015 h 866442"/>
              <a:gd name="csX55" fmla="*/ 1553840 w 4028475"/>
              <a:gd name="csY55" fmla="*/ 153466 h 866442"/>
              <a:gd name="csX56" fmla="*/ 1537854 w 4028475"/>
              <a:gd name="csY56" fmla="*/ 153466 h 866442"/>
              <a:gd name="csX57" fmla="*/ 1537854 w 4028475"/>
              <a:gd name="csY57" fmla="*/ 121494 h 866442"/>
              <a:gd name="csX58" fmla="*/ 1243712 w 4028475"/>
              <a:gd name="csY58" fmla="*/ 121494 h 866442"/>
              <a:gd name="csX59" fmla="*/ 1243712 w 4028475"/>
              <a:gd name="csY59" fmla="*/ 108705 h 866442"/>
              <a:gd name="csX60" fmla="*/ 1150993 w 4028475"/>
              <a:gd name="csY60" fmla="*/ 108705 h 866442"/>
              <a:gd name="csX61" fmla="*/ 1150993 w 4028475"/>
              <a:gd name="csY61" fmla="*/ 95916 h 866442"/>
              <a:gd name="csX62" fmla="*/ 1087049 w 4028475"/>
              <a:gd name="csY62" fmla="*/ 95916 h 866442"/>
              <a:gd name="csX63" fmla="*/ 1087049 w 4028475"/>
              <a:gd name="csY63" fmla="*/ 95916 h 866442"/>
              <a:gd name="csX64" fmla="*/ 1087049 w 4028475"/>
              <a:gd name="csY64" fmla="*/ 83127 h 866442"/>
              <a:gd name="csX65" fmla="*/ 933583 w 4028475"/>
              <a:gd name="csY65" fmla="*/ 83127 h 866442"/>
              <a:gd name="csX66" fmla="*/ 933583 w 4028475"/>
              <a:gd name="csY66" fmla="*/ 60747 h 866442"/>
              <a:gd name="csX67" fmla="*/ 904808 w 4028475"/>
              <a:gd name="csY67" fmla="*/ 60747 h 866442"/>
              <a:gd name="csX68" fmla="*/ 904808 w 4028475"/>
              <a:gd name="csY68" fmla="*/ 31972 h 866442"/>
              <a:gd name="csX69" fmla="*/ 856850 w 4028475"/>
              <a:gd name="csY69" fmla="*/ 31972 h 866442"/>
              <a:gd name="csX70" fmla="*/ 856850 w 4028475"/>
              <a:gd name="csY70" fmla="*/ 22380 h 866442"/>
              <a:gd name="csX71" fmla="*/ 677807 w 4028475"/>
              <a:gd name="csY71" fmla="*/ 22380 h 866442"/>
              <a:gd name="csX72" fmla="*/ 677807 w 4028475"/>
              <a:gd name="csY72" fmla="*/ 12789 h 866442"/>
              <a:gd name="csX73" fmla="*/ 31972 w 4028475"/>
              <a:gd name="csY73" fmla="*/ 12789 h 866442"/>
              <a:gd name="csX74" fmla="*/ 31972 w 4028475"/>
              <a:gd name="csY74" fmla="*/ 0 h 866442"/>
              <a:gd name="csX75" fmla="*/ 0 w 4028475"/>
              <a:gd name="csY75" fmla="*/ 0 h 8664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Lst>
            <a:rect l="l" t="t" r="r" b="b"/>
            <a:pathLst>
              <a:path w="4028475" h="866442">
                <a:moveTo>
                  <a:pt x="4028475" y="866442"/>
                </a:moveTo>
                <a:lnTo>
                  <a:pt x="3801474" y="866442"/>
                </a:lnTo>
                <a:lnTo>
                  <a:pt x="3801474" y="844061"/>
                </a:lnTo>
                <a:lnTo>
                  <a:pt x="3763108" y="844061"/>
                </a:lnTo>
                <a:lnTo>
                  <a:pt x="3763108" y="818484"/>
                </a:lnTo>
                <a:lnTo>
                  <a:pt x="3484951" y="818484"/>
                </a:lnTo>
                <a:lnTo>
                  <a:pt x="3484951" y="799301"/>
                </a:lnTo>
                <a:lnTo>
                  <a:pt x="3440190" y="799301"/>
                </a:lnTo>
                <a:lnTo>
                  <a:pt x="3440190" y="722568"/>
                </a:lnTo>
                <a:lnTo>
                  <a:pt x="3414612" y="722568"/>
                </a:lnTo>
                <a:lnTo>
                  <a:pt x="3414612" y="687399"/>
                </a:lnTo>
                <a:lnTo>
                  <a:pt x="3299513" y="687399"/>
                </a:lnTo>
                <a:lnTo>
                  <a:pt x="3299513" y="674610"/>
                </a:lnTo>
                <a:lnTo>
                  <a:pt x="3213189" y="674610"/>
                </a:lnTo>
                <a:lnTo>
                  <a:pt x="3213189" y="655426"/>
                </a:lnTo>
                <a:lnTo>
                  <a:pt x="3174822" y="655426"/>
                </a:lnTo>
                <a:lnTo>
                  <a:pt x="3174822" y="642638"/>
                </a:lnTo>
                <a:lnTo>
                  <a:pt x="3110878" y="642638"/>
                </a:lnTo>
                <a:lnTo>
                  <a:pt x="3110878" y="617060"/>
                </a:lnTo>
                <a:lnTo>
                  <a:pt x="2944624" y="617060"/>
                </a:lnTo>
                <a:lnTo>
                  <a:pt x="2944624" y="607468"/>
                </a:lnTo>
                <a:lnTo>
                  <a:pt x="2842313" y="607468"/>
                </a:lnTo>
                <a:lnTo>
                  <a:pt x="2842313" y="585088"/>
                </a:lnTo>
                <a:lnTo>
                  <a:pt x="2823130" y="585088"/>
                </a:lnTo>
                <a:lnTo>
                  <a:pt x="2823130" y="562708"/>
                </a:lnTo>
                <a:lnTo>
                  <a:pt x="2807144" y="562708"/>
                </a:lnTo>
                <a:lnTo>
                  <a:pt x="2807144" y="485975"/>
                </a:lnTo>
                <a:lnTo>
                  <a:pt x="2762383" y="485975"/>
                </a:lnTo>
                <a:lnTo>
                  <a:pt x="2762383" y="460397"/>
                </a:lnTo>
                <a:lnTo>
                  <a:pt x="2708031" y="460397"/>
                </a:lnTo>
                <a:lnTo>
                  <a:pt x="2708031" y="447608"/>
                </a:lnTo>
                <a:lnTo>
                  <a:pt x="2640889" y="447608"/>
                </a:lnTo>
                <a:lnTo>
                  <a:pt x="2640889" y="434820"/>
                </a:lnTo>
                <a:lnTo>
                  <a:pt x="2612115" y="434820"/>
                </a:lnTo>
                <a:lnTo>
                  <a:pt x="2612115" y="418833"/>
                </a:lnTo>
                <a:lnTo>
                  <a:pt x="2500212" y="418833"/>
                </a:lnTo>
                <a:lnTo>
                  <a:pt x="2500212" y="402847"/>
                </a:lnTo>
                <a:lnTo>
                  <a:pt x="2228450" y="402847"/>
                </a:lnTo>
                <a:lnTo>
                  <a:pt x="2228450" y="386861"/>
                </a:lnTo>
                <a:lnTo>
                  <a:pt x="2196478" y="386861"/>
                </a:lnTo>
                <a:lnTo>
                  <a:pt x="2196478" y="338903"/>
                </a:lnTo>
                <a:lnTo>
                  <a:pt x="2196478" y="338903"/>
                </a:lnTo>
                <a:lnTo>
                  <a:pt x="2170901" y="338903"/>
                </a:lnTo>
                <a:lnTo>
                  <a:pt x="2170901" y="268565"/>
                </a:lnTo>
                <a:lnTo>
                  <a:pt x="2132534" y="268565"/>
                </a:lnTo>
                <a:lnTo>
                  <a:pt x="2132534" y="252579"/>
                </a:lnTo>
                <a:lnTo>
                  <a:pt x="2046210" y="252579"/>
                </a:lnTo>
                <a:lnTo>
                  <a:pt x="2046210" y="242987"/>
                </a:lnTo>
                <a:lnTo>
                  <a:pt x="1710503" y="242987"/>
                </a:lnTo>
                <a:lnTo>
                  <a:pt x="1710503" y="233396"/>
                </a:lnTo>
                <a:lnTo>
                  <a:pt x="1604996" y="233396"/>
                </a:lnTo>
                <a:lnTo>
                  <a:pt x="1604996" y="223804"/>
                </a:lnTo>
                <a:lnTo>
                  <a:pt x="1582615" y="223804"/>
                </a:lnTo>
                <a:lnTo>
                  <a:pt x="1582615" y="211015"/>
                </a:lnTo>
                <a:lnTo>
                  <a:pt x="1553840" y="211015"/>
                </a:lnTo>
                <a:lnTo>
                  <a:pt x="1553840" y="153466"/>
                </a:lnTo>
                <a:lnTo>
                  <a:pt x="1537854" y="153466"/>
                </a:lnTo>
                <a:lnTo>
                  <a:pt x="1537854" y="121494"/>
                </a:lnTo>
                <a:lnTo>
                  <a:pt x="1243712" y="121494"/>
                </a:lnTo>
                <a:lnTo>
                  <a:pt x="1243712" y="108705"/>
                </a:lnTo>
                <a:lnTo>
                  <a:pt x="1150993" y="108705"/>
                </a:lnTo>
                <a:lnTo>
                  <a:pt x="1150993" y="95916"/>
                </a:lnTo>
                <a:lnTo>
                  <a:pt x="1087049" y="95916"/>
                </a:lnTo>
                <a:lnTo>
                  <a:pt x="1087049" y="95916"/>
                </a:lnTo>
                <a:lnTo>
                  <a:pt x="1087049" y="83127"/>
                </a:lnTo>
                <a:lnTo>
                  <a:pt x="933583" y="83127"/>
                </a:lnTo>
                <a:lnTo>
                  <a:pt x="933583" y="60747"/>
                </a:lnTo>
                <a:lnTo>
                  <a:pt x="904808" y="60747"/>
                </a:lnTo>
                <a:lnTo>
                  <a:pt x="904808" y="31972"/>
                </a:lnTo>
                <a:lnTo>
                  <a:pt x="856850" y="31972"/>
                </a:lnTo>
                <a:lnTo>
                  <a:pt x="856850" y="22380"/>
                </a:lnTo>
                <a:lnTo>
                  <a:pt x="677807" y="22380"/>
                </a:lnTo>
                <a:lnTo>
                  <a:pt x="677807" y="12789"/>
                </a:lnTo>
                <a:lnTo>
                  <a:pt x="31972" y="12789"/>
                </a:lnTo>
                <a:lnTo>
                  <a:pt x="31972"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a:extLst>
              <a:ext uri="{FF2B5EF4-FFF2-40B4-BE49-F238E27FC236}">
                <a16:creationId xmlns:a16="http://schemas.microsoft.com/office/drawing/2014/main" id="{195C4B85-94E5-F4E6-7577-D5160EFF4FB6}"/>
              </a:ext>
            </a:extLst>
          </p:cNvPr>
          <p:cNvSpPr>
            <a:spLocks noGrp="1"/>
          </p:cNvSpPr>
          <p:nvPr>
            <p:ph type="title"/>
          </p:nvPr>
        </p:nvSpPr>
        <p:spPr>
          <a:xfrm>
            <a:off x="231078" y="260163"/>
            <a:ext cx="11740260" cy="1044132"/>
          </a:xfrm>
        </p:spPr>
        <p:txBody>
          <a:bodyPr/>
          <a:lstStyle/>
          <a:p>
            <a:r>
              <a:rPr lang="en-US" sz="3200">
                <a:latin typeface="Times New Roman" panose="02020603050405020304" pitchFamily="18" charset="0"/>
                <a:cs typeface="Times New Roman" panose="02020603050405020304" pitchFamily="18" charset="0"/>
              </a:rPr>
              <a:t>CAPTIVATE: Final </a:t>
            </a:r>
            <a:r>
              <a:rPr lang="en-US" sz="3200" dirty="0">
                <a:latin typeface="Times New Roman" panose="02020603050405020304" pitchFamily="18" charset="0"/>
                <a:cs typeface="Times New Roman" panose="02020603050405020304" pitchFamily="18" charset="0"/>
              </a:rPr>
              <a:t>Follow-up </a:t>
            </a:r>
            <a:r>
              <a:rPr lang="en-US" sz="3200">
                <a:latin typeface="Times New Roman" panose="02020603050405020304" pitchFamily="18" charset="0"/>
                <a:cs typeface="Times New Roman" panose="02020603050405020304" pitchFamily="18" charset="0"/>
              </a:rPr>
              <a:t>Analysis From FD Cohort </a:t>
            </a:r>
            <a:br>
              <a:rPr lang="en-US" sz="3200">
                <a:latin typeface="Times New Roman" panose="02020603050405020304" pitchFamily="18" charset="0"/>
                <a:cs typeface="Times New Roman" panose="02020603050405020304" pitchFamily="18" charset="0"/>
              </a:rPr>
            </a:br>
            <a:r>
              <a:rPr lang="en-US" sz="3200">
                <a:latin typeface="Times New Roman" panose="02020603050405020304" pitchFamily="18" charset="0"/>
                <a:cs typeface="Times New Roman" panose="02020603050405020304" pitchFamily="18" charset="0"/>
              </a:rPr>
              <a:t>of First-line Ibrutinib </a:t>
            </a:r>
            <a:r>
              <a:rPr lang="en-US" sz="3200" dirty="0">
                <a:latin typeface="Times New Roman" panose="02020603050405020304" pitchFamily="18" charset="0"/>
                <a:cs typeface="Times New Roman" panose="02020603050405020304" pitchFamily="18" charset="0"/>
              </a:rPr>
              <a:t>+</a:t>
            </a:r>
            <a:r>
              <a:rPr lang="en-US" sz="3200">
                <a:latin typeface="Times New Roman" panose="02020603050405020304" pitchFamily="18" charset="0"/>
                <a:cs typeface="Times New Roman" panose="02020603050405020304" pitchFamily="18" charset="0"/>
              </a:rPr>
              <a:t> Venetoclax for CLL/SLL</a:t>
            </a:r>
          </a:p>
        </p:txBody>
      </p:sp>
      <p:sp>
        <p:nvSpPr>
          <p:cNvPr id="2" name="Content Placeholder 1">
            <a:extLst>
              <a:ext uri="{FF2B5EF4-FFF2-40B4-BE49-F238E27FC236}">
                <a16:creationId xmlns:a16="http://schemas.microsoft.com/office/drawing/2014/main" id="{1D8BBEA1-372E-5528-4897-6A20D374356E}"/>
              </a:ext>
            </a:extLst>
          </p:cNvPr>
          <p:cNvSpPr>
            <a:spLocks noGrp="1"/>
          </p:cNvSpPr>
          <p:nvPr>
            <p:ph idx="1"/>
          </p:nvPr>
        </p:nvSpPr>
        <p:spPr/>
        <p:txBody>
          <a:bodyPr/>
          <a:lstStyle/>
          <a:p>
            <a:pPr marL="342900" indent="-342900">
              <a:buFont typeface="Arial" panose="020B0604020202020204" pitchFamily="34" charset="0"/>
              <a:buChar char="•"/>
            </a:pPr>
            <a:r>
              <a:rPr lang="en-US" sz="2000" dirty="0"/>
              <a:t>Multicenter, 2-cohort phase II trial; FD cohort: Fixed duration ibrutinib + venetoclax in </a:t>
            </a:r>
            <a:br>
              <a:rPr lang="en-US" sz="2000" dirty="0"/>
            </a:br>
            <a:r>
              <a:rPr lang="en-US" sz="2000" dirty="0"/>
              <a:t>frontline setting for CLL/SLL (N = 202)</a:t>
            </a:r>
          </a:p>
        </p:txBody>
      </p:sp>
      <p:sp>
        <p:nvSpPr>
          <p:cNvPr id="4" name="Content Placeholder 3">
            <a:extLst>
              <a:ext uri="{FF2B5EF4-FFF2-40B4-BE49-F238E27FC236}">
                <a16:creationId xmlns:a16="http://schemas.microsoft.com/office/drawing/2014/main" id="{5F9DD815-5C16-021B-3105-8B26172B05B7}"/>
              </a:ext>
            </a:extLst>
          </p:cNvPr>
          <p:cNvSpPr>
            <a:spLocks noGrp="1"/>
          </p:cNvSpPr>
          <p:nvPr>
            <p:ph sz="quarter" idx="10"/>
          </p:nvPr>
        </p:nvSpPr>
        <p:spPr/>
        <p:txBody>
          <a:bodyPr/>
          <a:lstStyle/>
          <a:p>
            <a:pPr algn="ctr"/>
            <a:r>
              <a:rPr lang="en-US" dirty="0"/>
              <a:t>Wierda. EHA 2025. </a:t>
            </a:r>
            <a:r>
              <a:rPr lang="en-US" dirty="0" err="1"/>
              <a:t>Abstr</a:t>
            </a:r>
            <a:r>
              <a:rPr lang="en-US" dirty="0"/>
              <a:t> S156. Wierda. JCO. 2024;42:7009. Wierda. JCO. 2022;40:7519. </a:t>
            </a:r>
          </a:p>
        </p:txBody>
      </p:sp>
      <p:graphicFrame>
        <p:nvGraphicFramePr>
          <p:cNvPr id="14" name="Table 59">
            <a:extLst>
              <a:ext uri="{FF2B5EF4-FFF2-40B4-BE49-F238E27FC236}">
                <a16:creationId xmlns:a16="http://schemas.microsoft.com/office/drawing/2014/main" id="{54F80C8D-FF36-F8BF-F2AF-D1FF3F9803DB}"/>
              </a:ext>
            </a:extLst>
          </p:cNvPr>
          <p:cNvGraphicFramePr>
            <a:graphicFrameLocks noGrp="1"/>
          </p:cNvGraphicFramePr>
          <p:nvPr/>
        </p:nvGraphicFramePr>
        <p:xfrm>
          <a:off x="2061277" y="4492261"/>
          <a:ext cx="4857217" cy="670560"/>
        </p:xfrm>
        <a:graphic>
          <a:graphicData uri="http://schemas.openxmlformats.org/drawingml/2006/table">
            <a:tbl>
              <a:tblPr firstRow="1" bandRow="1"/>
              <a:tblGrid>
                <a:gridCol w="2746697">
                  <a:extLst>
                    <a:ext uri="{9D8B030D-6E8A-4147-A177-3AD203B41FA5}">
                      <a16:colId xmlns:a16="http://schemas.microsoft.com/office/drawing/2014/main" val="3262188410"/>
                    </a:ext>
                  </a:extLst>
                </a:gridCol>
                <a:gridCol w="2110520">
                  <a:extLst>
                    <a:ext uri="{9D8B030D-6E8A-4147-A177-3AD203B41FA5}">
                      <a16:colId xmlns:a16="http://schemas.microsoft.com/office/drawing/2014/main" val="2504001410"/>
                    </a:ext>
                  </a:extLst>
                </a:gridCol>
              </a:tblGrid>
              <a:tr h="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100" b="0">
                        <a:solidFill>
                          <a:schemeClr val="tx1"/>
                        </a:solidFill>
                        <a:latin typeface="+mn-lt"/>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solidFill>
                            <a:schemeClr val="tx1"/>
                          </a:solidFill>
                          <a:latin typeface="+mn-lt"/>
                          <a:cs typeface="Calibri" panose="020F0502020204030204" pitchFamily="34" charset="0"/>
                        </a:rPr>
                        <a:t>5.5-Yr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r>
                        <a:rPr lang="en-US" sz="1100" b="1">
                          <a:solidFill>
                            <a:schemeClr val="tx1"/>
                          </a:solidFill>
                          <a:latin typeface="+mn-lt"/>
                          <a:cs typeface="Calibri" panose="020F0502020204030204" pitchFamily="34" charset="0"/>
                        </a:rPr>
                        <a:t>      All treated patients (N = 202)</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b="0">
                          <a:solidFill>
                            <a:schemeClr val="tx1"/>
                          </a:solidFill>
                          <a:latin typeface="+mn-lt"/>
                          <a:cs typeface="Calibri" panose="020F0502020204030204" pitchFamily="34" charset="0"/>
                        </a:rPr>
                        <a:t>66 (58-72)</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8881946"/>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33363" indent="0" algn="l"/>
                      <a:r>
                        <a:rPr lang="en-US" sz="1100" b="0">
                          <a:solidFill>
                            <a:schemeClr val="tx1"/>
                          </a:solidFill>
                          <a:latin typeface="+mn-lt"/>
                          <a:cs typeface="Calibri" panose="020F0502020204030204" pitchFamily="34" charset="0"/>
                        </a:rPr>
                        <a:t>With del(17p)/m</a:t>
                      </a:r>
                      <a:r>
                        <a:rPr lang="en-US" sz="1100" b="0" i="1">
                          <a:solidFill>
                            <a:schemeClr val="tx1"/>
                          </a:solidFill>
                          <a:latin typeface="+mn-lt"/>
                          <a:cs typeface="Calibri" panose="020F0502020204030204" pitchFamily="34" charset="0"/>
                        </a:rPr>
                        <a:t>TP53</a:t>
                      </a:r>
                      <a:r>
                        <a:rPr lang="en-US" sz="1100" b="0">
                          <a:solidFill>
                            <a:schemeClr val="tx1"/>
                          </a:solidFill>
                          <a:latin typeface="+mn-lt"/>
                          <a:cs typeface="Calibri" panose="020F0502020204030204" pitchFamily="34" charset="0"/>
                        </a:rPr>
                        <a:t> (n = 29)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b="0">
                          <a:solidFill>
                            <a:schemeClr val="tx1"/>
                          </a:solidFill>
                          <a:latin typeface="+mn-lt"/>
                          <a:cs typeface="Calibri" panose="020F0502020204030204" pitchFamily="34" charset="0"/>
                        </a:rPr>
                        <a:t>36 (17-55)</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33363" marR="0" lvl="0" indent="0" algn="l" defTabSz="914400" rtl="0" eaLnBrk="1" fontAlgn="auto" latinLnBrk="0" hangingPunct="1">
                        <a:lnSpc>
                          <a:spcPct val="100000"/>
                        </a:lnSpc>
                        <a:spcBef>
                          <a:spcPts val="0"/>
                        </a:spcBef>
                        <a:spcAft>
                          <a:spcPts val="0"/>
                        </a:spcAft>
                        <a:buClrTx/>
                        <a:buSzTx/>
                        <a:buFontTx/>
                        <a:buNone/>
                        <a:tabLst/>
                        <a:defRPr/>
                      </a:pPr>
                      <a:r>
                        <a:rPr lang="en-US" sz="1100" b="0">
                          <a:solidFill>
                            <a:schemeClr val="tx1"/>
                          </a:solidFill>
                          <a:latin typeface="+mn-lt"/>
                          <a:cs typeface="Calibri" panose="020F0502020204030204" pitchFamily="34" charset="0"/>
                        </a:rPr>
                        <a:t>Without del(17p)/m</a:t>
                      </a:r>
                      <a:r>
                        <a:rPr lang="en-US" sz="1100" b="0" i="1">
                          <a:solidFill>
                            <a:schemeClr val="tx1"/>
                          </a:solidFill>
                          <a:latin typeface="+mn-lt"/>
                          <a:cs typeface="Calibri" panose="020F0502020204030204" pitchFamily="34" charset="0"/>
                        </a:rPr>
                        <a:t>TP53</a:t>
                      </a:r>
                      <a:r>
                        <a:rPr lang="en-US" sz="1100" b="0">
                          <a:solidFill>
                            <a:schemeClr val="tx1"/>
                          </a:solidFill>
                          <a:latin typeface="+mn-lt"/>
                          <a:cs typeface="Calibri" panose="020F0502020204030204" pitchFamily="34" charset="0"/>
                        </a:rPr>
                        <a:t> (n = 169)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b="0">
                          <a:solidFill>
                            <a:schemeClr val="tx1"/>
                          </a:solidFill>
                          <a:latin typeface="+mn-lt"/>
                          <a:cs typeface="Calibri" panose="020F0502020204030204" pitchFamily="34" charset="0"/>
                        </a:rPr>
                        <a:t>70 (62-76)</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graphicFrame>
        <p:nvGraphicFramePr>
          <p:cNvPr id="15" name="Table 59">
            <a:extLst>
              <a:ext uri="{FF2B5EF4-FFF2-40B4-BE49-F238E27FC236}">
                <a16:creationId xmlns:a16="http://schemas.microsoft.com/office/drawing/2014/main" id="{BF0FBE86-6B4D-7FDC-E1BE-49AA829C007A}"/>
              </a:ext>
            </a:extLst>
          </p:cNvPr>
          <p:cNvGraphicFramePr>
            <a:graphicFrameLocks noGrp="1"/>
          </p:cNvGraphicFramePr>
          <p:nvPr/>
        </p:nvGraphicFramePr>
        <p:xfrm>
          <a:off x="8129439" y="4375601"/>
          <a:ext cx="2916270" cy="731520"/>
        </p:xfrm>
        <a:graphic>
          <a:graphicData uri="http://schemas.openxmlformats.org/drawingml/2006/table">
            <a:tbl>
              <a:tblPr firstRow="1" bandRow="1"/>
              <a:tblGrid>
                <a:gridCol w="1458135">
                  <a:extLst>
                    <a:ext uri="{9D8B030D-6E8A-4147-A177-3AD203B41FA5}">
                      <a16:colId xmlns:a16="http://schemas.microsoft.com/office/drawing/2014/main" val="3262188410"/>
                    </a:ext>
                  </a:extLst>
                </a:gridCol>
                <a:gridCol w="1458135">
                  <a:extLst>
                    <a:ext uri="{9D8B030D-6E8A-4147-A177-3AD203B41FA5}">
                      <a16:colId xmlns:a16="http://schemas.microsoft.com/office/drawing/2014/main" val="2504001410"/>
                    </a:ext>
                  </a:extLst>
                </a:gridCol>
              </a:tblGrid>
              <a:tr h="118546">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200" b="0">
                        <a:solidFill>
                          <a:schemeClr val="tx1"/>
                        </a:solidFill>
                        <a:latin typeface="+mn-lt"/>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a:solidFill>
                            <a:schemeClr val="tx1"/>
                          </a:solidFill>
                          <a:latin typeface="+mn-lt"/>
                          <a:cs typeface="Calibri" panose="020F0502020204030204" pitchFamily="34" charset="0"/>
                        </a:rPr>
                        <a:t>5.5-Yr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indent="0" algn="l"/>
                      <a:r>
                        <a:rPr lang="en-US" sz="1200" b="0" dirty="0">
                          <a:solidFill>
                            <a:schemeClr val="tx1"/>
                          </a:solidFill>
                          <a:latin typeface="+mn-lt"/>
                          <a:cs typeface="Calibri" panose="020F0502020204030204" pitchFamily="34" charset="0"/>
                        </a:rPr>
                        <a:t>u</a:t>
                      </a:r>
                      <a:r>
                        <a:rPr lang="en-US" sz="1200" b="0" i="1" dirty="0">
                          <a:solidFill>
                            <a:schemeClr val="tx1"/>
                          </a:solidFill>
                          <a:latin typeface="+mn-lt"/>
                          <a:cs typeface="Calibri" panose="020F0502020204030204" pitchFamily="34" charset="0"/>
                        </a:rPr>
                        <a:t>IGHV </a:t>
                      </a:r>
                      <a:r>
                        <a:rPr lang="en-US" sz="1200" b="0" dirty="0">
                          <a:solidFill>
                            <a:schemeClr val="tx1"/>
                          </a:solidFill>
                          <a:latin typeface="+mn-lt"/>
                          <a:cs typeface="Calibri" panose="020F0502020204030204" pitchFamily="34" charset="0"/>
                        </a:rPr>
                        <a:t>(n = 119)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b="0">
                          <a:solidFill>
                            <a:schemeClr val="tx1"/>
                          </a:solidFill>
                          <a:latin typeface="+mn-lt"/>
                          <a:cs typeface="Calibri" panose="020F0502020204030204" pitchFamily="34" charset="0"/>
                        </a:rPr>
                        <a:t>55 (45-64)</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tx1"/>
                          </a:solidFill>
                          <a:latin typeface="+mn-lt"/>
                          <a:cs typeface="Calibri" panose="020F0502020204030204" pitchFamily="34" charset="0"/>
                        </a:rPr>
                        <a:t>m</a:t>
                      </a:r>
                      <a:r>
                        <a:rPr lang="en-US" sz="1200" b="0" i="1" dirty="0">
                          <a:solidFill>
                            <a:schemeClr val="tx1"/>
                          </a:solidFill>
                          <a:latin typeface="+mn-lt"/>
                          <a:cs typeface="Calibri" panose="020F0502020204030204" pitchFamily="34" charset="0"/>
                        </a:rPr>
                        <a:t>IGHV </a:t>
                      </a:r>
                      <a:r>
                        <a:rPr lang="en-US" sz="1200" b="0" dirty="0">
                          <a:solidFill>
                            <a:schemeClr val="tx1"/>
                          </a:solidFill>
                          <a:latin typeface="+mn-lt"/>
                          <a:cs typeface="Calibri" panose="020F0502020204030204" pitchFamily="34" charset="0"/>
                        </a:rPr>
                        <a:t>(n = 78)</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b="0">
                          <a:solidFill>
                            <a:schemeClr val="tx1"/>
                          </a:solidFill>
                          <a:latin typeface="+mn-lt"/>
                          <a:cs typeface="Calibri" panose="020F0502020204030204" pitchFamily="34" charset="0"/>
                        </a:rPr>
                        <a:t>79 (68-87)</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sp>
        <p:nvSpPr>
          <p:cNvPr id="16" name="TextBox 15">
            <a:extLst>
              <a:ext uri="{FF2B5EF4-FFF2-40B4-BE49-F238E27FC236}">
                <a16:creationId xmlns:a16="http://schemas.microsoft.com/office/drawing/2014/main" id="{1AB0AE07-9066-32BD-1037-B943569B0B6C}"/>
              </a:ext>
            </a:extLst>
          </p:cNvPr>
          <p:cNvSpPr txBox="1"/>
          <p:nvPr/>
        </p:nvSpPr>
        <p:spPr bwMode="auto">
          <a:xfrm>
            <a:off x="-207506" y="5578393"/>
            <a:ext cx="2231742" cy="757130"/>
          </a:xfrm>
          <a:prstGeom prst="rect">
            <a:avLst/>
          </a:prstGeom>
          <a:noFill/>
          <a:ln>
            <a:noFill/>
          </a:ln>
        </p:spPr>
        <p:txBody>
          <a:bodyPr wrap="square" rtlCol="0">
            <a:spAutoFit/>
          </a:bodyPr>
          <a:lstStyle/>
          <a:p>
            <a:pPr marL="0" marR="0" lvl="0" indent="0" algn="r" defTabSz="914400" rtl="0" eaLnBrk="0" fontAlgn="base" latinLnBrk="0" hangingPunct="0">
              <a:lnSpc>
                <a:spcPct val="90000"/>
              </a:lnSpc>
              <a:spcBef>
                <a:spcPct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ea typeface="+mn-ea"/>
                <a:cs typeface="Arial" panose="020B0604020202020204" pitchFamily="34" charset="0"/>
              </a:rPr>
              <a:t>Patients at Risk, n</a:t>
            </a:r>
          </a:p>
          <a:p>
            <a:pPr marL="0" marR="0" lvl="0" indent="0" algn="r" defTabSz="914400" rtl="0" eaLnBrk="0" fontAlgn="base" latinLnBrk="0" hangingPunct="0">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chemeClr val="accent1"/>
                </a:solidFill>
                <a:effectLst/>
                <a:uLnTx/>
                <a:uFillTx/>
                <a:ea typeface="+mn-ea"/>
                <a:cs typeface="Arial" panose="020B0604020202020204" pitchFamily="34" charset="0"/>
              </a:rPr>
              <a:t>All treated patients</a:t>
            </a:r>
          </a:p>
          <a:p>
            <a:pPr marL="0" marR="0" lvl="0" indent="0" algn="r" defTabSz="914400" rtl="0" eaLnBrk="0" fontAlgn="base" latinLnBrk="0" hangingPunct="0">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chemeClr val="accent3"/>
                </a:solidFill>
                <a:effectLst/>
                <a:uLnTx/>
                <a:uFillTx/>
                <a:ea typeface="+mn-ea"/>
                <a:cs typeface="Arial" panose="020B0604020202020204" pitchFamily="34" charset="0"/>
              </a:rPr>
              <a:t>With del(17p)/m</a:t>
            </a:r>
            <a:r>
              <a:rPr kumimoji="0" lang="en-US" sz="1200" b="0" i="1" u="none" strike="noStrike" kern="1200" cap="none" spc="0" normalizeH="0" baseline="0" noProof="0">
                <a:ln>
                  <a:noFill/>
                </a:ln>
                <a:solidFill>
                  <a:schemeClr val="accent3"/>
                </a:solidFill>
                <a:effectLst/>
                <a:uLnTx/>
                <a:uFillTx/>
                <a:ea typeface="+mn-ea"/>
                <a:cs typeface="Arial" panose="020B0604020202020204" pitchFamily="34" charset="0"/>
              </a:rPr>
              <a:t>TP53</a:t>
            </a:r>
            <a:endParaRPr kumimoji="0" lang="en-US" sz="1200" b="0" i="0" u="none" strike="noStrike" kern="1200" cap="none" spc="0" normalizeH="0" baseline="0" noProof="0">
              <a:ln>
                <a:noFill/>
              </a:ln>
              <a:solidFill>
                <a:schemeClr val="accent3"/>
              </a:solidFill>
              <a:effectLst/>
              <a:uLnTx/>
              <a:uFillTx/>
              <a:ea typeface="+mn-ea"/>
              <a:cs typeface="Arial" panose="020B0604020202020204" pitchFamily="34" charset="0"/>
            </a:endParaRPr>
          </a:p>
          <a:p>
            <a:pPr marL="0" marR="0" lvl="0" indent="0" algn="r" defTabSz="914400" rtl="0" eaLnBrk="0" fontAlgn="base" latinLnBrk="0" hangingPunct="0">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chemeClr val="accent4"/>
                </a:solidFill>
                <a:effectLst/>
                <a:uLnTx/>
                <a:uFillTx/>
                <a:ea typeface="+mn-ea"/>
                <a:cs typeface="Calibri" panose="020F0502020204030204" pitchFamily="34" charset="0"/>
              </a:rPr>
              <a:t>Without del(17p)/m</a:t>
            </a:r>
            <a:r>
              <a:rPr kumimoji="0" lang="en-US" sz="1200" b="0" i="1" u="none" strike="noStrike" kern="1200" cap="none" spc="0" normalizeH="0" baseline="0" noProof="0">
                <a:ln>
                  <a:noFill/>
                </a:ln>
                <a:solidFill>
                  <a:schemeClr val="accent4"/>
                </a:solidFill>
                <a:effectLst/>
                <a:uLnTx/>
                <a:uFillTx/>
                <a:ea typeface="+mn-ea"/>
                <a:cs typeface="Calibri" panose="020F0502020204030204" pitchFamily="34" charset="0"/>
              </a:rPr>
              <a:t>TP53</a:t>
            </a:r>
            <a:endParaRPr kumimoji="0" lang="en-US" sz="1200" b="0" i="0" u="none" strike="noStrike" kern="1200" cap="none" spc="0" normalizeH="0" baseline="0" noProof="0">
              <a:ln>
                <a:noFill/>
              </a:ln>
              <a:solidFill>
                <a:schemeClr val="accent4"/>
              </a:solidFill>
              <a:effectLst/>
              <a:uLnTx/>
              <a:uFillTx/>
              <a:ea typeface="+mn-ea"/>
              <a:cs typeface="Arial" panose="020B0604020202020204" pitchFamily="34" charset="0"/>
            </a:endParaRPr>
          </a:p>
        </p:txBody>
      </p:sp>
      <p:sp>
        <p:nvSpPr>
          <p:cNvPr id="18" name="TextBox 17">
            <a:extLst>
              <a:ext uri="{FF2B5EF4-FFF2-40B4-BE49-F238E27FC236}">
                <a16:creationId xmlns:a16="http://schemas.microsoft.com/office/drawing/2014/main" id="{CA79A9FE-6CA7-47CF-9F41-2D6159A61505}"/>
              </a:ext>
            </a:extLst>
          </p:cNvPr>
          <p:cNvSpPr txBox="1"/>
          <p:nvPr/>
        </p:nvSpPr>
        <p:spPr bwMode="auto">
          <a:xfrm>
            <a:off x="6649469" y="5638342"/>
            <a:ext cx="1618498" cy="592470"/>
          </a:xfrm>
          <a:prstGeom prst="rect">
            <a:avLst/>
          </a:prstGeom>
          <a:noFill/>
          <a:ln>
            <a:noFill/>
          </a:ln>
        </p:spPr>
        <p:txBody>
          <a:bodyPr wrap="square" rtlCol="0">
            <a:spAutoFit/>
          </a:bodyPr>
          <a:lstStyle/>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ea typeface="+mn-ea"/>
                <a:cs typeface="Arial" panose="020B0604020202020204" pitchFamily="34" charset="0"/>
              </a:rPr>
              <a:t>Patients at Risk, n</a:t>
            </a:r>
          </a:p>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200" b="0" i="0" u="none" strike="noStrike" kern="1200" cap="none" spc="0" normalizeH="0" baseline="0" noProof="0" dirty="0">
                <a:ln>
                  <a:noFill/>
                </a:ln>
                <a:solidFill>
                  <a:schemeClr val="accent3"/>
                </a:solidFill>
                <a:effectLst/>
                <a:uLnTx/>
                <a:uFillTx/>
                <a:ea typeface="+mn-ea"/>
                <a:cs typeface="Arial" panose="020B0604020202020204" pitchFamily="34" charset="0"/>
              </a:rPr>
              <a:t>u</a:t>
            </a:r>
            <a:r>
              <a:rPr kumimoji="0" lang="en-US" sz="1200" b="0" i="1" u="none" strike="noStrike" kern="1200" cap="none" spc="0" normalizeH="0" baseline="0" noProof="0" dirty="0">
                <a:ln>
                  <a:noFill/>
                </a:ln>
                <a:solidFill>
                  <a:schemeClr val="accent3"/>
                </a:solidFill>
                <a:effectLst/>
                <a:uLnTx/>
                <a:uFillTx/>
                <a:ea typeface="+mn-ea"/>
                <a:cs typeface="Arial" panose="020B0604020202020204" pitchFamily="34" charset="0"/>
              </a:rPr>
              <a:t>IGHV</a:t>
            </a:r>
            <a:endParaRPr kumimoji="0" lang="en-US" sz="1200" b="0" i="0" u="none" strike="noStrike" kern="1200" cap="none" spc="0" normalizeH="0" baseline="0" noProof="0" dirty="0">
              <a:ln>
                <a:noFill/>
              </a:ln>
              <a:solidFill>
                <a:schemeClr val="accent3"/>
              </a:solidFill>
              <a:effectLst/>
              <a:uLnTx/>
              <a:uFillTx/>
              <a:ea typeface="+mn-ea"/>
              <a:cs typeface="Arial" panose="020B0604020202020204" pitchFamily="34" charset="0"/>
            </a:endParaRPr>
          </a:p>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200" b="0" i="0" u="none" strike="noStrike" kern="1200" cap="none" spc="0" normalizeH="0" baseline="0" noProof="0" dirty="0">
                <a:ln>
                  <a:noFill/>
                </a:ln>
                <a:solidFill>
                  <a:schemeClr val="accent4"/>
                </a:solidFill>
                <a:effectLst/>
                <a:uLnTx/>
                <a:uFillTx/>
                <a:ea typeface="+mn-ea"/>
                <a:cs typeface="Arial" panose="020B0604020202020204" pitchFamily="34" charset="0"/>
              </a:rPr>
              <a:t>m</a:t>
            </a:r>
            <a:r>
              <a:rPr kumimoji="0" lang="en-US" sz="1200" b="0" i="1" u="none" strike="noStrike" kern="1200" cap="none" spc="0" normalizeH="0" baseline="0" noProof="0" dirty="0">
                <a:ln>
                  <a:noFill/>
                </a:ln>
                <a:solidFill>
                  <a:schemeClr val="accent4"/>
                </a:solidFill>
                <a:effectLst/>
                <a:uLnTx/>
                <a:uFillTx/>
                <a:ea typeface="+mn-ea"/>
                <a:cs typeface="Arial" panose="020B0604020202020204" pitchFamily="34" charset="0"/>
              </a:rPr>
              <a:t>IGHV</a:t>
            </a:r>
            <a:endParaRPr kumimoji="0" lang="en-US" sz="1200" b="0" i="0" u="none" strike="noStrike" kern="1200" cap="none" spc="0" normalizeH="0" baseline="0" noProof="0" dirty="0">
              <a:ln>
                <a:noFill/>
              </a:ln>
              <a:solidFill>
                <a:schemeClr val="accent4"/>
              </a:solidFill>
              <a:effectLst/>
              <a:uLnTx/>
              <a:uFillTx/>
              <a:ea typeface="+mn-ea"/>
              <a:cs typeface="Arial" panose="020B0604020202020204" pitchFamily="34" charset="0"/>
            </a:endParaRPr>
          </a:p>
        </p:txBody>
      </p:sp>
      <p:sp>
        <p:nvSpPr>
          <p:cNvPr id="20" name="TextBox 19">
            <a:extLst>
              <a:ext uri="{FF2B5EF4-FFF2-40B4-BE49-F238E27FC236}">
                <a16:creationId xmlns:a16="http://schemas.microsoft.com/office/drawing/2014/main" id="{7CF1DE95-C210-DF39-3124-2B7775414078}"/>
              </a:ext>
            </a:extLst>
          </p:cNvPr>
          <p:cNvSpPr txBox="1"/>
          <p:nvPr/>
        </p:nvSpPr>
        <p:spPr bwMode="auto">
          <a:xfrm>
            <a:off x="4467159" y="2443532"/>
            <a:ext cx="2231742" cy="529953"/>
          </a:xfrm>
          <a:prstGeom prst="rect">
            <a:avLst/>
          </a:prstGeom>
          <a:noFill/>
          <a:ln>
            <a:noFill/>
          </a:ln>
        </p:spPr>
        <p:txBody>
          <a:bodyPr wrap="square" rtlCol="0">
            <a:spAutoFit/>
          </a:bodyPr>
          <a:lstStyle/>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ea typeface="+mn-ea"/>
                <a:cs typeface="Arial" panose="020B0604020202020204" pitchFamily="34" charset="0"/>
              </a:rPr>
              <a:t>All treated patients</a:t>
            </a:r>
          </a:p>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ea typeface="+mn-ea"/>
                <a:cs typeface="Arial" panose="020B0604020202020204" pitchFamily="34" charset="0"/>
              </a:rPr>
              <a:t>With del(17p)/m</a:t>
            </a:r>
            <a:r>
              <a:rPr kumimoji="0" lang="en-US" sz="1050" b="0" i="1" u="none" strike="noStrike" kern="1200" cap="none" spc="0" normalizeH="0" baseline="0" noProof="0">
                <a:ln>
                  <a:noFill/>
                </a:ln>
                <a:solidFill>
                  <a:srgbClr val="000000"/>
                </a:solidFill>
                <a:effectLst/>
                <a:uLnTx/>
                <a:uFillTx/>
                <a:ea typeface="+mn-ea"/>
                <a:cs typeface="Arial" panose="020B0604020202020204" pitchFamily="34" charset="0"/>
              </a:rPr>
              <a:t>TP53</a:t>
            </a:r>
            <a:endParaRPr kumimoji="0" lang="en-US" sz="1050" b="0" i="0" u="none" strike="noStrike" kern="1200" cap="none" spc="0" normalizeH="0" baseline="0" noProof="0">
              <a:ln>
                <a:noFill/>
              </a:ln>
              <a:solidFill>
                <a:srgbClr val="000000"/>
              </a:solidFill>
              <a:effectLst/>
              <a:uLnTx/>
              <a:uFillTx/>
              <a:ea typeface="+mn-ea"/>
              <a:cs typeface="Arial" panose="020B0604020202020204" pitchFamily="34" charset="0"/>
            </a:endParaRPr>
          </a:p>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ea typeface="+mn-ea"/>
                <a:cs typeface="Calibri" panose="020F0502020204030204" pitchFamily="34" charset="0"/>
              </a:rPr>
              <a:t>Without del(17p)/m</a:t>
            </a:r>
            <a:r>
              <a:rPr kumimoji="0" lang="en-US" sz="1050" b="0" i="1" u="none" strike="noStrike" kern="1200" cap="none" spc="0" normalizeH="0" baseline="0" noProof="0">
                <a:ln>
                  <a:noFill/>
                </a:ln>
                <a:solidFill>
                  <a:srgbClr val="000000"/>
                </a:solidFill>
                <a:effectLst/>
                <a:uLnTx/>
                <a:uFillTx/>
                <a:ea typeface="+mn-ea"/>
                <a:cs typeface="Calibri" panose="020F0502020204030204" pitchFamily="34" charset="0"/>
              </a:rPr>
              <a:t>TP53</a:t>
            </a:r>
            <a:endParaRPr kumimoji="0" lang="en-US" sz="1050" b="0" i="0" u="none" strike="noStrike" kern="1200" cap="none" spc="0" normalizeH="0" baseline="0" noProof="0">
              <a:ln>
                <a:noFill/>
              </a:ln>
              <a:solidFill>
                <a:srgbClr val="000000"/>
              </a:solidFill>
              <a:effectLst/>
              <a:uLnTx/>
              <a:uFillTx/>
              <a:ea typeface="+mn-ea"/>
              <a:cs typeface="Arial" panose="020B0604020202020204" pitchFamily="34" charset="0"/>
            </a:endParaRPr>
          </a:p>
        </p:txBody>
      </p:sp>
      <p:cxnSp>
        <p:nvCxnSpPr>
          <p:cNvPr id="21" name="Straight Connector 20">
            <a:extLst>
              <a:ext uri="{FF2B5EF4-FFF2-40B4-BE49-F238E27FC236}">
                <a16:creationId xmlns:a16="http://schemas.microsoft.com/office/drawing/2014/main" id="{9E44919D-E67B-FBF2-8B25-5AD952910DA0}"/>
              </a:ext>
            </a:extLst>
          </p:cNvPr>
          <p:cNvCxnSpPr>
            <a:cxnSpLocks/>
          </p:cNvCxnSpPr>
          <p:nvPr/>
        </p:nvCxnSpPr>
        <p:spPr bwMode="auto">
          <a:xfrm>
            <a:off x="4348239" y="2516100"/>
            <a:ext cx="164093" cy="0"/>
          </a:xfrm>
          <a:prstGeom prst="line">
            <a:avLst/>
          </a:prstGeom>
          <a:noFill/>
          <a:ln w="28575" cap="flat" cmpd="sng" algn="ctr">
            <a:solidFill>
              <a:schemeClr val="accent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631FC18-9083-B772-BF05-802DE39A86B9}"/>
              </a:ext>
            </a:extLst>
          </p:cNvPr>
          <p:cNvCxnSpPr>
            <a:cxnSpLocks/>
          </p:cNvCxnSpPr>
          <p:nvPr/>
        </p:nvCxnSpPr>
        <p:spPr bwMode="auto">
          <a:xfrm>
            <a:off x="4348239" y="2682435"/>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E97C0F8-3986-C5C2-48BE-58025CA38514}"/>
              </a:ext>
            </a:extLst>
          </p:cNvPr>
          <p:cNvCxnSpPr>
            <a:cxnSpLocks/>
          </p:cNvCxnSpPr>
          <p:nvPr/>
        </p:nvCxnSpPr>
        <p:spPr bwMode="auto">
          <a:xfrm>
            <a:off x="4348239" y="2843125"/>
            <a:ext cx="164093" cy="0"/>
          </a:xfrm>
          <a:prstGeom prst="line">
            <a:avLst/>
          </a:prstGeom>
          <a:noFill/>
          <a:ln w="28575" cap="flat" cmpd="sng" algn="ctr">
            <a:solidFill>
              <a:schemeClr val="accent4"/>
            </a:solidFill>
            <a:prstDash val="solid"/>
            <a:round/>
            <a:headEnd type="none" w="med" len="med"/>
            <a:tailEnd type="none" w="med" len="med"/>
          </a:ln>
          <a:effectLst/>
        </p:spPr>
      </p:cxnSp>
      <p:sp>
        <p:nvSpPr>
          <p:cNvPr id="24" name="TextBox 23">
            <a:extLst>
              <a:ext uri="{FF2B5EF4-FFF2-40B4-BE49-F238E27FC236}">
                <a16:creationId xmlns:a16="http://schemas.microsoft.com/office/drawing/2014/main" id="{5A2E3371-6E7E-BAB7-F564-FB969CCA7224}"/>
              </a:ext>
            </a:extLst>
          </p:cNvPr>
          <p:cNvSpPr txBox="1"/>
          <p:nvPr/>
        </p:nvSpPr>
        <p:spPr bwMode="auto">
          <a:xfrm>
            <a:off x="11003091" y="2797820"/>
            <a:ext cx="796443" cy="398442"/>
          </a:xfrm>
          <a:prstGeom prst="rect">
            <a:avLst/>
          </a:prstGeom>
          <a:noFill/>
          <a:ln>
            <a:noFill/>
          </a:ln>
        </p:spPr>
        <p:txBody>
          <a:bodyPr wrap="square" rtlCol="0">
            <a:spAutoFit/>
          </a:bodyPr>
          <a:lstStyle/>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ea typeface="+mn-ea"/>
                <a:cs typeface="Arial" panose="020B0604020202020204" pitchFamily="34" charset="0"/>
              </a:rPr>
              <a:t>u</a:t>
            </a:r>
            <a:r>
              <a:rPr kumimoji="0" lang="en-US" sz="1050" b="0" i="1" u="none" strike="noStrike" kern="1200" cap="none" spc="0" normalizeH="0" baseline="0" noProof="0" dirty="0">
                <a:ln>
                  <a:noFill/>
                </a:ln>
                <a:solidFill>
                  <a:srgbClr val="000000"/>
                </a:solidFill>
                <a:effectLst/>
                <a:uLnTx/>
                <a:uFillTx/>
                <a:ea typeface="+mn-ea"/>
                <a:cs typeface="Arial" panose="020B0604020202020204" pitchFamily="34" charset="0"/>
              </a:rPr>
              <a:t>IGHV</a:t>
            </a:r>
            <a:endParaRPr kumimoji="0" lang="en-US" sz="1050" b="0" i="0" u="none" strike="noStrike" kern="1200" cap="none" spc="0" normalizeH="0" baseline="0" noProof="0" dirty="0">
              <a:ln>
                <a:noFill/>
              </a:ln>
              <a:solidFill>
                <a:srgbClr val="000000"/>
              </a:solidFill>
              <a:effectLst/>
              <a:uLnTx/>
              <a:uFillTx/>
              <a:ea typeface="+mn-ea"/>
              <a:cs typeface="Arial" panose="020B0604020202020204" pitchFamily="34" charset="0"/>
            </a:endParaRPr>
          </a:p>
          <a:p>
            <a:pPr marL="0" marR="0" lvl="0" indent="0" algn="l" defTabSz="914400" rtl="0" eaLnBrk="0" fontAlgn="base" latinLnBrk="0" hangingPunct="0">
              <a:lnSpc>
                <a:spcPct val="90000"/>
              </a:lnSpc>
              <a:spcBef>
                <a:spcPct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ea typeface="+mn-ea"/>
                <a:cs typeface="Arial" panose="020B0604020202020204" pitchFamily="34" charset="0"/>
              </a:rPr>
              <a:t>m</a:t>
            </a:r>
            <a:r>
              <a:rPr kumimoji="0" lang="en-US" sz="1050" b="0" i="1" u="none" strike="noStrike" kern="1200" cap="none" spc="0" normalizeH="0" baseline="0" noProof="0" dirty="0">
                <a:ln>
                  <a:noFill/>
                </a:ln>
                <a:solidFill>
                  <a:srgbClr val="000000"/>
                </a:solidFill>
                <a:effectLst/>
                <a:uLnTx/>
                <a:uFillTx/>
                <a:ea typeface="+mn-ea"/>
                <a:cs typeface="Arial" panose="020B0604020202020204" pitchFamily="34" charset="0"/>
              </a:rPr>
              <a:t>IGHV</a:t>
            </a:r>
            <a:endParaRPr kumimoji="0" lang="en-US" sz="1050" b="0" i="0" u="none" strike="noStrike" kern="1200" cap="none" spc="0" normalizeH="0" baseline="0" noProof="0" dirty="0">
              <a:ln>
                <a:noFill/>
              </a:ln>
              <a:solidFill>
                <a:srgbClr val="000000"/>
              </a:solidFill>
              <a:effectLst/>
              <a:uLnTx/>
              <a:uFillTx/>
              <a:ea typeface="+mn-ea"/>
              <a:cs typeface="Arial" panose="020B0604020202020204" pitchFamily="34" charset="0"/>
            </a:endParaRPr>
          </a:p>
        </p:txBody>
      </p:sp>
      <p:cxnSp>
        <p:nvCxnSpPr>
          <p:cNvPr id="25" name="Straight Connector 24">
            <a:extLst>
              <a:ext uri="{FF2B5EF4-FFF2-40B4-BE49-F238E27FC236}">
                <a16:creationId xmlns:a16="http://schemas.microsoft.com/office/drawing/2014/main" id="{A4658930-391C-D0D1-702E-C178DF0831E0}"/>
              </a:ext>
            </a:extLst>
          </p:cNvPr>
          <p:cNvCxnSpPr>
            <a:cxnSpLocks/>
          </p:cNvCxnSpPr>
          <p:nvPr/>
        </p:nvCxnSpPr>
        <p:spPr bwMode="auto">
          <a:xfrm>
            <a:off x="10872790" y="2924354"/>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22647EB7-676B-4691-3CF4-12E8016E1CFC}"/>
              </a:ext>
            </a:extLst>
          </p:cNvPr>
          <p:cNvCxnSpPr>
            <a:cxnSpLocks/>
          </p:cNvCxnSpPr>
          <p:nvPr/>
        </p:nvCxnSpPr>
        <p:spPr bwMode="auto">
          <a:xfrm>
            <a:off x="10872790" y="3085044"/>
            <a:ext cx="164093" cy="0"/>
          </a:xfrm>
          <a:prstGeom prst="line">
            <a:avLst/>
          </a:prstGeom>
          <a:noFill/>
          <a:ln w="28575" cap="flat" cmpd="sng" algn="ctr">
            <a:solidFill>
              <a:schemeClr val="accent4"/>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22BECACF-EA8A-9D09-A85B-EBB31E6225BC}"/>
              </a:ext>
            </a:extLst>
          </p:cNvPr>
          <p:cNvSpPr txBox="1"/>
          <p:nvPr/>
        </p:nvSpPr>
        <p:spPr bwMode="auto">
          <a:xfrm>
            <a:off x="7028995" y="5394280"/>
            <a:ext cx="4914900" cy="369332"/>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i="0" u="none" strike="noStrike" kern="120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Mo</a:t>
            </a:r>
          </a:p>
        </p:txBody>
      </p:sp>
      <p:sp>
        <p:nvSpPr>
          <p:cNvPr id="28" name="TextBox 27">
            <a:extLst>
              <a:ext uri="{FF2B5EF4-FFF2-40B4-BE49-F238E27FC236}">
                <a16:creationId xmlns:a16="http://schemas.microsoft.com/office/drawing/2014/main" id="{D7494C89-1FC3-ED6F-E919-14E529DE7B3C}"/>
              </a:ext>
            </a:extLst>
          </p:cNvPr>
          <p:cNvSpPr txBox="1"/>
          <p:nvPr/>
        </p:nvSpPr>
        <p:spPr bwMode="auto">
          <a:xfrm rot="16200000">
            <a:off x="6645145" y="3795751"/>
            <a:ext cx="1050288" cy="369332"/>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i="0" u="none" strike="noStrike" kern="120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PFS (%)</a:t>
            </a:r>
          </a:p>
        </p:txBody>
      </p:sp>
      <p:sp>
        <p:nvSpPr>
          <p:cNvPr id="9" name="TextBox 8">
            <a:extLst>
              <a:ext uri="{FF2B5EF4-FFF2-40B4-BE49-F238E27FC236}">
                <a16:creationId xmlns:a16="http://schemas.microsoft.com/office/drawing/2014/main" id="{4DFA750F-4216-3D34-817B-2624B43FC819}"/>
              </a:ext>
            </a:extLst>
          </p:cNvPr>
          <p:cNvSpPr txBox="1"/>
          <p:nvPr/>
        </p:nvSpPr>
        <p:spPr>
          <a:xfrm rot="16200000">
            <a:off x="1061489" y="3867739"/>
            <a:ext cx="865622" cy="276999"/>
          </a:xfrm>
          <a:prstGeom prst="rect">
            <a:avLst/>
          </a:prstGeom>
        </p:spPr>
        <p:txBody>
          <a:bodyPr vert="horz" wrap="none" lIns="0" tIns="0" rIns="0" bIns="0" rtlCol="0">
            <a:spAutoFit/>
          </a:bodyPr>
          <a:lstStyle/>
          <a:p>
            <a:pPr algn="l"/>
            <a:r>
              <a:rPr lang="en-US">
                <a:solidFill>
                  <a:schemeClr val="tx1">
                    <a:lumMod val="75000"/>
                    <a:lumOff val="25000"/>
                  </a:schemeClr>
                </a:solidFill>
                <a:latin typeface="Poppins Medium" panose="00000600000000000000" pitchFamily="2" charset="0"/>
                <a:cs typeface="Poppins Medium" panose="00000600000000000000" pitchFamily="2" charset="0"/>
              </a:rPr>
              <a:t>PFS (%)</a:t>
            </a:r>
          </a:p>
        </p:txBody>
      </p:sp>
      <p:sp>
        <p:nvSpPr>
          <p:cNvPr id="10" name="TextBox 9">
            <a:extLst>
              <a:ext uri="{FF2B5EF4-FFF2-40B4-BE49-F238E27FC236}">
                <a16:creationId xmlns:a16="http://schemas.microsoft.com/office/drawing/2014/main" id="{A1E84AC5-FFBC-185F-2B72-B0AF832F381A}"/>
              </a:ext>
            </a:extLst>
          </p:cNvPr>
          <p:cNvSpPr txBox="1"/>
          <p:nvPr/>
        </p:nvSpPr>
        <p:spPr>
          <a:xfrm>
            <a:off x="3335442" y="5483676"/>
            <a:ext cx="1211870" cy="276999"/>
          </a:xfrm>
          <a:prstGeom prst="rect">
            <a:avLst/>
          </a:prstGeom>
        </p:spPr>
        <p:txBody>
          <a:bodyPr vert="horz" wrap="none" lIns="0" tIns="0" rIns="0" bIns="0" rtlCol="0">
            <a:spAutoFit/>
          </a:bodyPr>
          <a:lstStyle/>
          <a:p>
            <a:pPr algn="l"/>
            <a:r>
              <a:rPr lang="en-US">
                <a:solidFill>
                  <a:schemeClr val="tx1">
                    <a:lumMod val="75000"/>
                    <a:lumOff val="25000"/>
                  </a:schemeClr>
                </a:solidFill>
                <a:latin typeface="Poppins Medium" panose="00000600000000000000" pitchFamily="2" charset="0"/>
                <a:cs typeface="Poppins Medium" panose="00000600000000000000" pitchFamily="2" charset="0"/>
              </a:rPr>
              <a:t>Time</a:t>
            </a:r>
            <a:r>
              <a:rPr lang="en-US" dirty="0">
                <a:solidFill>
                  <a:schemeClr val="tx1">
                    <a:lumMod val="75000"/>
                    <a:lumOff val="25000"/>
                  </a:schemeClr>
                </a:solidFill>
                <a:latin typeface="Poppins Medium" panose="00000600000000000000" pitchFamily="2" charset="0"/>
                <a:cs typeface="Poppins Medium" panose="00000600000000000000" pitchFamily="2" charset="0"/>
              </a:rPr>
              <a:t> (Mo)</a:t>
            </a:r>
            <a:endParaRPr lang="en-US">
              <a:solidFill>
                <a:schemeClr val="tx1">
                  <a:lumMod val="75000"/>
                  <a:lumOff val="25000"/>
                </a:schemeClr>
              </a:solidFill>
              <a:latin typeface="Poppins Medium" panose="00000600000000000000" pitchFamily="2" charset="0"/>
              <a:cs typeface="Poppins Medium" panose="00000600000000000000" pitchFamily="2" charset="0"/>
            </a:endParaRPr>
          </a:p>
        </p:txBody>
      </p:sp>
      <p:sp>
        <p:nvSpPr>
          <p:cNvPr id="11" name="Freeform: Shape 10">
            <a:extLst>
              <a:ext uri="{FF2B5EF4-FFF2-40B4-BE49-F238E27FC236}">
                <a16:creationId xmlns:a16="http://schemas.microsoft.com/office/drawing/2014/main" id="{36834935-C2AE-3CD2-B5F7-C50F1A840D58}"/>
              </a:ext>
            </a:extLst>
          </p:cNvPr>
          <p:cNvSpPr/>
          <p:nvPr/>
        </p:nvSpPr>
        <p:spPr>
          <a:xfrm>
            <a:off x="2113547" y="2817159"/>
            <a:ext cx="4004864" cy="2416578"/>
          </a:xfrm>
          <a:custGeom>
            <a:avLst/>
            <a:gdLst>
              <a:gd name="csX0" fmla="*/ 0 w 4087906"/>
              <a:gd name="csY0" fmla="*/ 0 h 2467536"/>
              <a:gd name="csX1" fmla="*/ 0 w 4087906"/>
              <a:gd name="csY1" fmla="*/ 2467536 h 2467536"/>
              <a:gd name="csX2" fmla="*/ 4087906 w 4087906"/>
              <a:gd name="csY2" fmla="*/ 2467536 h 2467536"/>
            </a:gdLst>
            <a:ahLst/>
            <a:cxnLst>
              <a:cxn ang="0">
                <a:pos x="csX0" y="csY0"/>
              </a:cxn>
              <a:cxn ang="0">
                <a:pos x="csX1" y="csY1"/>
              </a:cxn>
              <a:cxn ang="0">
                <a:pos x="csX2" y="csY2"/>
              </a:cxn>
            </a:cxnLst>
            <a:rect l="l" t="t" r="r" b="b"/>
            <a:pathLst>
              <a:path w="4087906" h="2467536">
                <a:moveTo>
                  <a:pt x="0" y="0"/>
                </a:moveTo>
                <a:lnTo>
                  <a:pt x="0" y="2467536"/>
                </a:lnTo>
                <a:lnTo>
                  <a:pt x="4087906" y="2467536"/>
                </a:lnTo>
              </a:path>
            </a:pathLst>
          </a:custGeom>
          <a:noFill/>
          <a:ln w="15875">
            <a:solidFill>
              <a:schemeClr val="tx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C6FE53C3-CDB3-8106-E4AE-968782AD7332}"/>
              </a:ext>
            </a:extLst>
          </p:cNvPr>
          <p:cNvGrpSpPr/>
          <p:nvPr/>
        </p:nvGrpSpPr>
        <p:grpSpPr>
          <a:xfrm>
            <a:off x="2034940" y="2878930"/>
            <a:ext cx="77841" cy="2354855"/>
            <a:chOff x="1875677" y="2878930"/>
            <a:chExt cx="152884" cy="2354855"/>
          </a:xfrm>
        </p:grpSpPr>
        <p:cxnSp>
          <p:nvCxnSpPr>
            <p:cNvPr id="13" name="Straight Connector 12">
              <a:extLst>
                <a:ext uri="{FF2B5EF4-FFF2-40B4-BE49-F238E27FC236}">
                  <a16:creationId xmlns:a16="http://schemas.microsoft.com/office/drawing/2014/main" id="{C27D88C1-2EDC-ADB2-EC08-5F0705BA975E}"/>
                </a:ext>
              </a:extLst>
            </p:cNvPr>
            <p:cNvCxnSpPr/>
            <p:nvPr/>
          </p:nvCxnSpPr>
          <p:spPr>
            <a:xfrm>
              <a:off x="1875677" y="2878930"/>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B9F2CF3-0012-5657-6001-B0575C2D640F}"/>
                </a:ext>
              </a:extLst>
            </p:cNvPr>
            <p:cNvCxnSpPr/>
            <p:nvPr/>
          </p:nvCxnSpPr>
          <p:spPr>
            <a:xfrm>
              <a:off x="1875677" y="3349901"/>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BFD5EE5-BEB0-0084-53D7-E865972085F7}"/>
                </a:ext>
              </a:extLst>
            </p:cNvPr>
            <p:cNvCxnSpPr/>
            <p:nvPr/>
          </p:nvCxnSpPr>
          <p:spPr>
            <a:xfrm>
              <a:off x="1875677" y="3820872"/>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9FF1EEF-EEDB-AC54-1287-C1AEE84C0687}"/>
                </a:ext>
              </a:extLst>
            </p:cNvPr>
            <p:cNvCxnSpPr/>
            <p:nvPr/>
          </p:nvCxnSpPr>
          <p:spPr>
            <a:xfrm>
              <a:off x="1875677" y="4291843"/>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3283621-B783-4B49-8BE0-F8EC8E3D6B6B}"/>
                </a:ext>
              </a:extLst>
            </p:cNvPr>
            <p:cNvCxnSpPr/>
            <p:nvPr/>
          </p:nvCxnSpPr>
          <p:spPr>
            <a:xfrm>
              <a:off x="1875677" y="4762814"/>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E5E5CC3-665B-0F4A-B622-4C42BB38911F}"/>
                </a:ext>
              </a:extLst>
            </p:cNvPr>
            <p:cNvCxnSpPr/>
            <p:nvPr/>
          </p:nvCxnSpPr>
          <p:spPr>
            <a:xfrm>
              <a:off x="1875677" y="5233785"/>
              <a:ext cx="15288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C80F2129-9382-6F3B-1193-F47CB04C9543}"/>
              </a:ext>
            </a:extLst>
          </p:cNvPr>
          <p:cNvGrpSpPr/>
          <p:nvPr/>
        </p:nvGrpSpPr>
        <p:grpSpPr>
          <a:xfrm>
            <a:off x="2114146" y="5234990"/>
            <a:ext cx="3743176" cy="60596"/>
            <a:chOff x="2114146" y="5287127"/>
            <a:chExt cx="3743176" cy="129600"/>
          </a:xfrm>
        </p:grpSpPr>
        <p:cxnSp>
          <p:nvCxnSpPr>
            <p:cNvPr id="36" name="Straight Connector 35">
              <a:extLst>
                <a:ext uri="{FF2B5EF4-FFF2-40B4-BE49-F238E27FC236}">
                  <a16:creationId xmlns:a16="http://schemas.microsoft.com/office/drawing/2014/main" id="{0568DE01-D795-930C-7A1F-8A5F8DDC9945}"/>
                </a:ext>
              </a:extLst>
            </p:cNvPr>
            <p:cNvCxnSpPr>
              <a:cxnSpLocks/>
            </p:cNvCxnSpPr>
            <p:nvPr/>
          </p:nvCxnSpPr>
          <p:spPr>
            <a:xfrm>
              <a:off x="2114146"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BA54D66-F911-6C01-8746-2F5482C66E3D}"/>
                </a:ext>
              </a:extLst>
            </p:cNvPr>
            <p:cNvCxnSpPr>
              <a:cxnSpLocks/>
            </p:cNvCxnSpPr>
            <p:nvPr/>
          </p:nvCxnSpPr>
          <p:spPr>
            <a:xfrm>
              <a:off x="2454435"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229CD68-A661-1529-2205-DC49861D6F8C}"/>
                </a:ext>
              </a:extLst>
            </p:cNvPr>
            <p:cNvCxnSpPr>
              <a:cxnSpLocks/>
            </p:cNvCxnSpPr>
            <p:nvPr/>
          </p:nvCxnSpPr>
          <p:spPr>
            <a:xfrm>
              <a:off x="2794724"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9518727-A54B-152E-01A2-778CB0BEDC3F}"/>
                </a:ext>
              </a:extLst>
            </p:cNvPr>
            <p:cNvCxnSpPr>
              <a:cxnSpLocks/>
            </p:cNvCxnSpPr>
            <p:nvPr/>
          </p:nvCxnSpPr>
          <p:spPr>
            <a:xfrm>
              <a:off x="3135013"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B54AAD9-9B84-8039-79D8-5696F9474C83}"/>
                </a:ext>
              </a:extLst>
            </p:cNvPr>
            <p:cNvCxnSpPr>
              <a:cxnSpLocks/>
            </p:cNvCxnSpPr>
            <p:nvPr/>
          </p:nvCxnSpPr>
          <p:spPr>
            <a:xfrm>
              <a:off x="3475302"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2563B90-682E-AAB7-8830-D3EC965A02CA}"/>
                </a:ext>
              </a:extLst>
            </p:cNvPr>
            <p:cNvCxnSpPr>
              <a:cxnSpLocks/>
            </p:cNvCxnSpPr>
            <p:nvPr/>
          </p:nvCxnSpPr>
          <p:spPr>
            <a:xfrm>
              <a:off x="3815591"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E7B7811-3225-15DA-5C1F-E2567296B21C}"/>
                </a:ext>
              </a:extLst>
            </p:cNvPr>
            <p:cNvCxnSpPr>
              <a:cxnSpLocks/>
            </p:cNvCxnSpPr>
            <p:nvPr/>
          </p:nvCxnSpPr>
          <p:spPr>
            <a:xfrm>
              <a:off x="4155880"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32A53DC-30A9-1D74-1197-722F9A57788B}"/>
                </a:ext>
              </a:extLst>
            </p:cNvPr>
            <p:cNvCxnSpPr>
              <a:cxnSpLocks/>
            </p:cNvCxnSpPr>
            <p:nvPr/>
          </p:nvCxnSpPr>
          <p:spPr>
            <a:xfrm>
              <a:off x="4496169"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FFEAEF0-C4B9-62B4-E20A-3EF1145DC7E2}"/>
                </a:ext>
              </a:extLst>
            </p:cNvPr>
            <p:cNvCxnSpPr>
              <a:cxnSpLocks/>
            </p:cNvCxnSpPr>
            <p:nvPr/>
          </p:nvCxnSpPr>
          <p:spPr>
            <a:xfrm>
              <a:off x="4836458"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C0A53FB3-5029-C7C8-F6FC-9A4AF94A754B}"/>
                </a:ext>
              </a:extLst>
            </p:cNvPr>
            <p:cNvCxnSpPr>
              <a:cxnSpLocks/>
            </p:cNvCxnSpPr>
            <p:nvPr/>
          </p:nvCxnSpPr>
          <p:spPr>
            <a:xfrm>
              <a:off x="5176747"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E0850CF-20B5-346F-0FBC-B13C45D12352}"/>
                </a:ext>
              </a:extLst>
            </p:cNvPr>
            <p:cNvCxnSpPr>
              <a:cxnSpLocks/>
            </p:cNvCxnSpPr>
            <p:nvPr/>
          </p:nvCxnSpPr>
          <p:spPr>
            <a:xfrm>
              <a:off x="5517036"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74094E7-7B5E-2ED6-0EF9-30744F2089E1}"/>
                </a:ext>
              </a:extLst>
            </p:cNvPr>
            <p:cNvCxnSpPr>
              <a:cxnSpLocks/>
            </p:cNvCxnSpPr>
            <p:nvPr/>
          </p:nvCxnSpPr>
          <p:spPr>
            <a:xfrm>
              <a:off x="5857322" y="5287127"/>
              <a:ext cx="0" cy="1296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 name="TextBox 53">
            <a:extLst>
              <a:ext uri="{FF2B5EF4-FFF2-40B4-BE49-F238E27FC236}">
                <a16:creationId xmlns:a16="http://schemas.microsoft.com/office/drawing/2014/main" id="{D20D299A-691B-A63F-7CCE-086C9B71C786}"/>
              </a:ext>
            </a:extLst>
          </p:cNvPr>
          <p:cNvSpPr txBox="1"/>
          <p:nvPr/>
        </p:nvSpPr>
        <p:spPr>
          <a:xfrm>
            <a:off x="1727966" y="2776395"/>
            <a:ext cx="282129" cy="215444"/>
          </a:xfrm>
          <a:prstGeom prst="rect">
            <a:avLst/>
          </a:prstGeom>
        </p:spPr>
        <p:txBody>
          <a:bodyPr vert="horz" wrap="none" lIns="0" tIns="0" rIns="0" bIns="0" rtlCol="0">
            <a:spAutoFit/>
          </a:bodyPr>
          <a:lstStyle/>
          <a:p>
            <a:pPr algn="r"/>
            <a:r>
              <a:rPr lang="en-US" sz="1400"/>
              <a:t>100</a:t>
            </a:r>
          </a:p>
        </p:txBody>
      </p:sp>
      <p:sp>
        <p:nvSpPr>
          <p:cNvPr id="55" name="TextBox 54">
            <a:extLst>
              <a:ext uri="{FF2B5EF4-FFF2-40B4-BE49-F238E27FC236}">
                <a16:creationId xmlns:a16="http://schemas.microsoft.com/office/drawing/2014/main" id="{810A0B1E-A066-A943-372C-DB4AFCA2091D}"/>
              </a:ext>
            </a:extLst>
          </p:cNvPr>
          <p:cNvSpPr txBox="1"/>
          <p:nvPr/>
        </p:nvSpPr>
        <p:spPr>
          <a:xfrm>
            <a:off x="1784071" y="3245929"/>
            <a:ext cx="226024" cy="215444"/>
          </a:xfrm>
          <a:prstGeom prst="rect">
            <a:avLst/>
          </a:prstGeom>
        </p:spPr>
        <p:txBody>
          <a:bodyPr vert="horz" wrap="none" lIns="0" tIns="0" rIns="0" bIns="0" rtlCol="0">
            <a:spAutoFit/>
          </a:bodyPr>
          <a:lstStyle/>
          <a:p>
            <a:pPr algn="r"/>
            <a:r>
              <a:rPr lang="en-US" sz="1400"/>
              <a:t>80</a:t>
            </a:r>
          </a:p>
        </p:txBody>
      </p:sp>
      <p:sp>
        <p:nvSpPr>
          <p:cNvPr id="56" name="TextBox 55">
            <a:extLst>
              <a:ext uri="{FF2B5EF4-FFF2-40B4-BE49-F238E27FC236}">
                <a16:creationId xmlns:a16="http://schemas.microsoft.com/office/drawing/2014/main" id="{FB77EA59-BDAB-ADC7-C923-9963E63B39AE}"/>
              </a:ext>
            </a:extLst>
          </p:cNvPr>
          <p:cNvSpPr txBox="1"/>
          <p:nvPr/>
        </p:nvSpPr>
        <p:spPr>
          <a:xfrm>
            <a:off x="1784071" y="3723061"/>
            <a:ext cx="226024" cy="215444"/>
          </a:xfrm>
          <a:prstGeom prst="rect">
            <a:avLst/>
          </a:prstGeom>
        </p:spPr>
        <p:txBody>
          <a:bodyPr vert="horz" wrap="none" lIns="0" tIns="0" rIns="0" bIns="0" rtlCol="0">
            <a:spAutoFit/>
          </a:bodyPr>
          <a:lstStyle/>
          <a:p>
            <a:pPr algn="r"/>
            <a:r>
              <a:rPr lang="en-US" sz="1400"/>
              <a:t>60</a:t>
            </a:r>
          </a:p>
        </p:txBody>
      </p:sp>
      <p:sp>
        <p:nvSpPr>
          <p:cNvPr id="57" name="TextBox 56">
            <a:extLst>
              <a:ext uri="{FF2B5EF4-FFF2-40B4-BE49-F238E27FC236}">
                <a16:creationId xmlns:a16="http://schemas.microsoft.com/office/drawing/2014/main" id="{D98F9BF7-831A-73DF-4319-276263DCBDEC}"/>
              </a:ext>
            </a:extLst>
          </p:cNvPr>
          <p:cNvSpPr txBox="1"/>
          <p:nvPr/>
        </p:nvSpPr>
        <p:spPr>
          <a:xfrm>
            <a:off x="1784071" y="4186790"/>
            <a:ext cx="226024" cy="215444"/>
          </a:xfrm>
          <a:prstGeom prst="rect">
            <a:avLst/>
          </a:prstGeom>
        </p:spPr>
        <p:txBody>
          <a:bodyPr vert="horz" wrap="none" lIns="0" tIns="0" rIns="0" bIns="0" rtlCol="0">
            <a:spAutoFit/>
          </a:bodyPr>
          <a:lstStyle/>
          <a:p>
            <a:pPr algn="r"/>
            <a:r>
              <a:rPr lang="en-US" sz="1400"/>
              <a:t>40</a:t>
            </a:r>
          </a:p>
        </p:txBody>
      </p:sp>
      <p:sp>
        <p:nvSpPr>
          <p:cNvPr id="62" name="TextBox 61">
            <a:extLst>
              <a:ext uri="{FF2B5EF4-FFF2-40B4-BE49-F238E27FC236}">
                <a16:creationId xmlns:a16="http://schemas.microsoft.com/office/drawing/2014/main" id="{BE59FD82-2B04-F9B5-FAB7-CC6868E865BF}"/>
              </a:ext>
            </a:extLst>
          </p:cNvPr>
          <p:cNvSpPr txBox="1"/>
          <p:nvPr/>
        </p:nvSpPr>
        <p:spPr>
          <a:xfrm>
            <a:off x="1795293" y="4670079"/>
            <a:ext cx="214802" cy="215444"/>
          </a:xfrm>
          <a:prstGeom prst="rect">
            <a:avLst/>
          </a:prstGeom>
        </p:spPr>
        <p:txBody>
          <a:bodyPr vert="horz" wrap="none" lIns="0" tIns="0" rIns="0" bIns="0" rtlCol="0">
            <a:spAutoFit/>
          </a:bodyPr>
          <a:lstStyle/>
          <a:p>
            <a:pPr algn="r"/>
            <a:r>
              <a:rPr lang="en-US" sz="1400"/>
              <a:t>20</a:t>
            </a:r>
          </a:p>
        </p:txBody>
      </p:sp>
      <p:sp>
        <p:nvSpPr>
          <p:cNvPr id="63" name="TextBox 62">
            <a:extLst>
              <a:ext uri="{FF2B5EF4-FFF2-40B4-BE49-F238E27FC236}">
                <a16:creationId xmlns:a16="http://schemas.microsoft.com/office/drawing/2014/main" id="{55A59522-87AB-714C-2622-3707D4A5B2AE}"/>
              </a:ext>
            </a:extLst>
          </p:cNvPr>
          <p:cNvSpPr txBox="1"/>
          <p:nvPr/>
        </p:nvSpPr>
        <p:spPr>
          <a:xfrm>
            <a:off x="1889218" y="5130508"/>
            <a:ext cx="112210" cy="215444"/>
          </a:xfrm>
          <a:prstGeom prst="rect">
            <a:avLst/>
          </a:prstGeom>
        </p:spPr>
        <p:txBody>
          <a:bodyPr vert="horz" wrap="none" lIns="0" tIns="0" rIns="0" bIns="0" rtlCol="0">
            <a:spAutoFit/>
          </a:bodyPr>
          <a:lstStyle/>
          <a:p>
            <a:pPr algn="r"/>
            <a:r>
              <a:rPr lang="en-US" sz="1400"/>
              <a:t>0</a:t>
            </a:r>
          </a:p>
        </p:txBody>
      </p:sp>
      <p:sp>
        <p:nvSpPr>
          <p:cNvPr id="64" name="TextBox 63">
            <a:extLst>
              <a:ext uri="{FF2B5EF4-FFF2-40B4-BE49-F238E27FC236}">
                <a16:creationId xmlns:a16="http://schemas.microsoft.com/office/drawing/2014/main" id="{F43BD93F-3ECB-50A8-F929-88532934C6EE}"/>
              </a:ext>
            </a:extLst>
          </p:cNvPr>
          <p:cNvSpPr txBox="1"/>
          <p:nvPr/>
        </p:nvSpPr>
        <p:spPr>
          <a:xfrm>
            <a:off x="2064526" y="5287790"/>
            <a:ext cx="112210" cy="215444"/>
          </a:xfrm>
          <a:prstGeom prst="rect">
            <a:avLst/>
          </a:prstGeom>
        </p:spPr>
        <p:txBody>
          <a:bodyPr vert="horz" wrap="none" lIns="0" tIns="0" rIns="0" bIns="0" rtlCol="0">
            <a:spAutoFit/>
          </a:bodyPr>
          <a:lstStyle/>
          <a:p>
            <a:pPr algn="r"/>
            <a:r>
              <a:rPr lang="en-US" sz="1400"/>
              <a:t>0</a:t>
            </a:r>
          </a:p>
        </p:txBody>
      </p:sp>
      <p:sp>
        <p:nvSpPr>
          <p:cNvPr id="65" name="TextBox 64">
            <a:extLst>
              <a:ext uri="{FF2B5EF4-FFF2-40B4-BE49-F238E27FC236}">
                <a16:creationId xmlns:a16="http://schemas.microsoft.com/office/drawing/2014/main" id="{B8B77FE4-5160-57F1-302B-B3CDCFB3CFF6}"/>
              </a:ext>
            </a:extLst>
          </p:cNvPr>
          <p:cNvSpPr txBox="1"/>
          <p:nvPr/>
        </p:nvSpPr>
        <p:spPr>
          <a:xfrm>
            <a:off x="2412613" y="5287790"/>
            <a:ext cx="113814" cy="215444"/>
          </a:xfrm>
          <a:prstGeom prst="rect">
            <a:avLst/>
          </a:prstGeom>
        </p:spPr>
        <p:txBody>
          <a:bodyPr vert="horz" wrap="none" lIns="0" tIns="0" rIns="0" bIns="0" rtlCol="0">
            <a:spAutoFit/>
          </a:bodyPr>
          <a:lstStyle/>
          <a:p>
            <a:pPr algn="r"/>
            <a:r>
              <a:rPr lang="en-US" sz="1400"/>
              <a:t>6</a:t>
            </a:r>
          </a:p>
        </p:txBody>
      </p:sp>
      <p:sp>
        <p:nvSpPr>
          <p:cNvPr id="70" name="TextBox 69">
            <a:extLst>
              <a:ext uri="{FF2B5EF4-FFF2-40B4-BE49-F238E27FC236}">
                <a16:creationId xmlns:a16="http://schemas.microsoft.com/office/drawing/2014/main" id="{43156FB6-E0B9-A0CF-DF2E-8A6084EAC107}"/>
              </a:ext>
            </a:extLst>
          </p:cNvPr>
          <p:cNvSpPr txBox="1"/>
          <p:nvPr/>
        </p:nvSpPr>
        <p:spPr>
          <a:xfrm>
            <a:off x="2730551" y="5287790"/>
            <a:ext cx="160300" cy="215444"/>
          </a:xfrm>
          <a:prstGeom prst="rect">
            <a:avLst/>
          </a:prstGeom>
        </p:spPr>
        <p:txBody>
          <a:bodyPr vert="horz" wrap="none" lIns="0" tIns="0" rIns="0" bIns="0" rtlCol="0">
            <a:spAutoFit/>
          </a:bodyPr>
          <a:lstStyle/>
          <a:p>
            <a:pPr algn="r"/>
            <a:r>
              <a:rPr lang="en-US" sz="1400"/>
              <a:t>12</a:t>
            </a:r>
          </a:p>
        </p:txBody>
      </p:sp>
      <p:sp>
        <p:nvSpPr>
          <p:cNvPr id="71" name="TextBox 70">
            <a:extLst>
              <a:ext uri="{FF2B5EF4-FFF2-40B4-BE49-F238E27FC236}">
                <a16:creationId xmlns:a16="http://schemas.microsoft.com/office/drawing/2014/main" id="{8DDD7AB9-C862-44BD-D125-4D14AEF941C0}"/>
              </a:ext>
            </a:extLst>
          </p:cNvPr>
          <p:cNvSpPr txBox="1"/>
          <p:nvPr/>
        </p:nvSpPr>
        <p:spPr>
          <a:xfrm>
            <a:off x="3062401" y="5287790"/>
            <a:ext cx="171522" cy="215444"/>
          </a:xfrm>
          <a:prstGeom prst="rect">
            <a:avLst/>
          </a:prstGeom>
        </p:spPr>
        <p:txBody>
          <a:bodyPr vert="horz" wrap="none" lIns="0" tIns="0" rIns="0" bIns="0" rtlCol="0">
            <a:spAutoFit/>
          </a:bodyPr>
          <a:lstStyle/>
          <a:p>
            <a:pPr algn="r"/>
            <a:r>
              <a:rPr lang="en-US" sz="1400"/>
              <a:t>18</a:t>
            </a:r>
          </a:p>
        </p:txBody>
      </p:sp>
      <p:sp>
        <p:nvSpPr>
          <p:cNvPr id="72" name="TextBox 71">
            <a:extLst>
              <a:ext uri="{FF2B5EF4-FFF2-40B4-BE49-F238E27FC236}">
                <a16:creationId xmlns:a16="http://schemas.microsoft.com/office/drawing/2014/main" id="{5539B8EF-0038-B0CB-4FAE-4448C000F39E}"/>
              </a:ext>
            </a:extLst>
          </p:cNvPr>
          <p:cNvSpPr txBox="1"/>
          <p:nvPr/>
        </p:nvSpPr>
        <p:spPr>
          <a:xfrm>
            <a:off x="3365164" y="5287790"/>
            <a:ext cx="214802" cy="215444"/>
          </a:xfrm>
          <a:prstGeom prst="rect">
            <a:avLst/>
          </a:prstGeom>
        </p:spPr>
        <p:txBody>
          <a:bodyPr vert="horz" wrap="none" lIns="0" tIns="0" rIns="0" bIns="0" rtlCol="0">
            <a:spAutoFit/>
          </a:bodyPr>
          <a:lstStyle/>
          <a:p>
            <a:pPr algn="r"/>
            <a:r>
              <a:rPr lang="en-US" sz="1400"/>
              <a:t>24</a:t>
            </a:r>
          </a:p>
        </p:txBody>
      </p:sp>
      <p:sp>
        <p:nvSpPr>
          <p:cNvPr id="73" name="TextBox 72">
            <a:extLst>
              <a:ext uri="{FF2B5EF4-FFF2-40B4-BE49-F238E27FC236}">
                <a16:creationId xmlns:a16="http://schemas.microsoft.com/office/drawing/2014/main" id="{58C0BB92-840B-8937-A059-27A19C004BF6}"/>
              </a:ext>
            </a:extLst>
          </p:cNvPr>
          <p:cNvSpPr txBox="1"/>
          <p:nvPr/>
        </p:nvSpPr>
        <p:spPr>
          <a:xfrm>
            <a:off x="3700483" y="5287790"/>
            <a:ext cx="218008" cy="215444"/>
          </a:xfrm>
          <a:prstGeom prst="rect">
            <a:avLst/>
          </a:prstGeom>
        </p:spPr>
        <p:txBody>
          <a:bodyPr vert="horz" wrap="none" lIns="0" tIns="0" rIns="0" bIns="0" rtlCol="0">
            <a:spAutoFit/>
          </a:bodyPr>
          <a:lstStyle/>
          <a:p>
            <a:pPr algn="r"/>
            <a:r>
              <a:rPr lang="en-US" sz="1400"/>
              <a:t>30</a:t>
            </a:r>
          </a:p>
        </p:txBody>
      </p:sp>
      <p:sp>
        <p:nvSpPr>
          <p:cNvPr id="74" name="TextBox 73">
            <a:extLst>
              <a:ext uri="{FF2B5EF4-FFF2-40B4-BE49-F238E27FC236}">
                <a16:creationId xmlns:a16="http://schemas.microsoft.com/office/drawing/2014/main" id="{ABFBF3B5-9F12-90E5-9132-0A9D84A23C1E}"/>
              </a:ext>
            </a:extLst>
          </p:cNvPr>
          <p:cNvSpPr txBox="1"/>
          <p:nvPr/>
        </p:nvSpPr>
        <p:spPr>
          <a:xfrm>
            <a:off x="4044289" y="5287790"/>
            <a:ext cx="219612" cy="215444"/>
          </a:xfrm>
          <a:prstGeom prst="rect">
            <a:avLst/>
          </a:prstGeom>
        </p:spPr>
        <p:txBody>
          <a:bodyPr vert="horz" wrap="none" lIns="0" tIns="0" rIns="0" bIns="0" rtlCol="0">
            <a:spAutoFit/>
          </a:bodyPr>
          <a:lstStyle/>
          <a:p>
            <a:pPr algn="r"/>
            <a:r>
              <a:rPr lang="en-US" sz="1400"/>
              <a:t>36</a:t>
            </a:r>
          </a:p>
        </p:txBody>
      </p:sp>
      <p:sp>
        <p:nvSpPr>
          <p:cNvPr id="75" name="TextBox 74">
            <a:extLst>
              <a:ext uri="{FF2B5EF4-FFF2-40B4-BE49-F238E27FC236}">
                <a16:creationId xmlns:a16="http://schemas.microsoft.com/office/drawing/2014/main" id="{D7FDF0EB-4E1A-D21A-8F26-861D2B03831D}"/>
              </a:ext>
            </a:extLst>
          </p:cNvPr>
          <p:cNvSpPr txBox="1"/>
          <p:nvPr/>
        </p:nvSpPr>
        <p:spPr>
          <a:xfrm>
            <a:off x="4394222" y="5287790"/>
            <a:ext cx="214802" cy="215444"/>
          </a:xfrm>
          <a:prstGeom prst="rect">
            <a:avLst/>
          </a:prstGeom>
        </p:spPr>
        <p:txBody>
          <a:bodyPr vert="horz" wrap="none" lIns="0" tIns="0" rIns="0" bIns="0" rtlCol="0">
            <a:spAutoFit/>
          </a:bodyPr>
          <a:lstStyle/>
          <a:p>
            <a:pPr algn="r"/>
            <a:r>
              <a:rPr lang="en-US" sz="1400"/>
              <a:t>42</a:t>
            </a:r>
          </a:p>
        </p:txBody>
      </p:sp>
      <p:sp>
        <p:nvSpPr>
          <p:cNvPr id="76" name="TextBox 75">
            <a:extLst>
              <a:ext uri="{FF2B5EF4-FFF2-40B4-BE49-F238E27FC236}">
                <a16:creationId xmlns:a16="http://schemas.microsoft.com/office/drawing/2014/main" id="{472D5899-78EA-48C6-D5DC-F5153B9729DE}"/>
              </a:ext>
            </a:extLst>
          </p:cNvPr>
          <p:cNvSpPr txBox="1"/>
          <p:nvPr/>
        </p:nvSpPr>
        <p:spPr>
          <a:xfrm>
            <a:off x="4696548" y="5287790"/>
            <a:ext cx="226024" cy="215444"/>
          </a:xfrm>
          <a:prstGeom prst="rect">
            <a:avLst/>
          </a:prstGeom>
        </p:spPr>
        <p:txBody>
          <a:bodyPr vert="horz" wrap="none" lIns="0" tIns="0" rIns="0" bIns="0" rtlCol="0">
            <a:spAutoFit/>
          </a:bodyPr>
          <a:lstStyle/>
          <a:p>
            <a:pPr algn="r"/>
            <a:r>
              <a:rPr lang="en-US" sz="1400"/>
              <a:t>48</a:t>
            </a:r>
          </a:p>
        </p:txBody>
      </p:sp>
      <p:sp>
        <p:nvSpPr>
          <p:cNvPr id="77" name="TextBox 76">
            <a:extLst>
              <a:ext uri="{FF2B5EF4-FFF2-40B4-BE49-F238E27FC236}">
                <a16:creationId xmlns:a16="http://schemas.microsoft.com/office/drawing/2014/main" id="{0E43A2F2-11A6-5CBD-1346-E244CE9A3EB5}"/>
              </a:ext>
            </a:extLst>
          </p:cNvPr>
          <p:cNvSpPr txBox="1"/>
          <p:nvPr/>
        </p:nvSpPr>
        <p:spPr>
          <a:xfrm>
            <a:off x="5066890" y="5287790"/>
            <a:ext cx="224420" cy="215444"/>
          </a:xfrm>
          <a:prstGeom prst="rect">
            <a:avLst/>
          </a:prstGeom>
        </p:spPr>
        <p:txBody>
          <a:bodyPr vert="horz" wrap="none" lIns="0" tIns="0" rIns="0" bIns="0" rtlCol="0">
            <a:spAutoFit/>
          </a:bodyPr>
          <a:lstStyle/>
          <a:p>
            <a:pPr algn="r"/>
            <a:r>
              <a:rPr lang="en-US" sz="1400"/>
              <a:t>54</a:t>
            </a:r>
          </a:p>
        </p:txBody>
      </p:sp>
      <p:sp>
        <p:nvSpPr>
          <p:cNvPr id="78" name="TextBox 77">
            <a:extLst>
              <a:ext uri="{FF2B5EF4-FFF2-40B4-BE49-F238E27FC236}">
                <a16:creationId xmlns:a16="http://schemas.microsoft.com/office/drawing/2014/main" id="{CC66346A-232D-30AC-F90B-0FB843EE739B}"/>
              </a:ext>
            </a:extLst>
          </p:cNvPr>
          <p:cNvSpPr txBox="1"/>
          <p:nvPr/>
        </p:nvSpPr>
        <p:spPr>
          <a:xfrm>
            <a:off x="5404021" y="5287790"/>
            <a:ext cx="226024" cy="215444"/>
          </a:xfrm>
          <a:prstGeom prst="rect">
            <a:avLst/>
          </a:prstGeom>
        </p:spPr>
        <p:txBody>
          <a:bodyPr vert="horz" wrap="none" lIns="0" tIns="0" rIns="0" bIns="0" rtlCol="0">
            <a:spAutoFit/>
          </a:bodyPr>
          <a:lstStyle/>
          <a:p>
            <a:pPr algn="r"/>
            <a:r>
              <a:rPr lang="en-US" sz="1400"/>
              <a:t>60</a:t>
            </a:r>
          </a:p>
        </p:txBody>
      </p:sp>
      <p:sp>
        <p:nvSpPr>
          <p:cNvPr id="79" name="TextBox 78">
            <a:extLst>
              <a:ext uri="{FF2B5EF4-FFF2-40B4-BE49-F238E27FC236}">
                <a16:creationId xmlns:a16="http://schemas.microsoft.com/office/drawing/2014/main" id="{1D5E208C-C90D-97C7-45AC-F7C198D8BCC1}"/>
              </a:ext>
            </a:extLst>
          </p:cNvPr>
          <p:cNvSpPr txBox="1"/>
          <p:nvPr/>
        </p:nvSpPr>
        <p:spPr>
          <a:xfrm>
            <a:off x="5750725" y="5287790"/>
            <a:ext cx="227627" cy="215444"/>
          </a:xfrm>
          <a:prstGeom prst="rect">
            <a:avLst/>
          </a:prstGeom>
        </p:spPr>
        <p:txBody>
          <a:bodyPr vert="horz" wrap="none" lIns="0" tIns="0" rIns="0" bIns="0" rtlCol="0">
            <a:spAutoFit/>
          </a:bodyPr>
          <a:lstStyle/>
          <a:p>
            <a:pPr algn="r"/>
            <a:r>
              <a:rPr lang="en-US" sz="1400"/>
              <a:t>66</a:t>
            </a:r>
          </a:p>
        </p:txBody>
      </p:sp>
      <p:grpSp>
        <p:nvGrpSpPr>
          <p:cNvPr id="296" name="Group 295">
            <a:extLst>
              <a:ext uri="{FF2B5EF4-FFF2-40B4-BE49-F238E27FC236}">
                <a16:creationId xmlns:a16="http://schemas.microsoft.com/office/drawing/2014/main" id="{02BFF2F1-FB03-E5AC-51C4-08C5B4C7F505}"/>
              </a:ext>
            </a:extLst>
          </p:cNvPr>
          <p:cNvGrpSpPr/>
          <p:nvPr/>
        </p:nvGrpSpPr>
        <p:grpSpPr>
          <a:xfrm>
            <a:off x="2155552" y="2849967"/>
            <a:ext cx="3977670" cy="1572371"/>
            <a:chOff x="2155552" y="2849967"/>
            <a:chExt cx="3977670" cy="1572371"/>
          </a:xfrm>
        </p:grpSpPr>
        <p:grpSp>
          <p:nvGrpSpPr>
            <p:cNvPr id="295" name="Group 294">
              <a:extLst>
                <a:ext uri="{FF2B5EF4-FFF2-40B4-BE49-F238E27FC236}">
                  <a16:creationId xmlns:a16="http://schemas.microsoft.com/office/drawing/2014/main" id="{71617DE8-FB7B-B8CD-B554-C14AA8C80F84}"/>
                </a:ext>
              </a:extLst>
            </p:cNvPr>
            <p:cNvGrpSpPr/>
            <p:nvPr/>
          </p:nvGrpSpPr>
          <p:grpSpPr>
            <a:xfrm>
              <a:off x="5833175" y="4358394"/>
              <a:ext cx="300047" cy="63944"/>
              <a:chOff x="5833175" y="4358394"/>
              <a:chExt cx="300047" cy="63944"/>
            </a:xfrm>
          </p:grpSpPr>
          <p:grpSp>
            <p:nvGrpSpPr>
              <p:cNvPr id="233" name="Group 232">
                <a:extLst>
                  <a:ext uri="{FF2B5EF4-FFF2-40B4-BE49-F238E27FC236}">
                    <a16:creationId xmlns:a16="http://schemas.microsoft.com/office/drawing/2014/main" id="{83775A5C-3B5B-A1F0-49CE-750B01C5010E}"/>
                  </a:ext>
                </a:extLst>
              </p:cNvPr>
              <p:cNvGrpSpPr/>
              <p:nvPr/>
            </p:nvGrpSpPr>
            <p:grpSpPr>
              <a:xfrm>
                <a:off x="6050094" y="4358394"/>
                <a:ext cx="83128" cy="63944"/>
                <a:chOff x="3638417" y="3030948"/>
                <a:chExt cx="83128" cy="63944"/>
              </a:xfrm>
            </p:grpSpPr>
            <p:cxnSp>
              <p:nvCxnSpPr>
                <p:cNvPr id="234" name="Straight Connector 233">
                  <a:extLst>
                    <a:ext uri="{FF2B5EF4-FFF2-40B4-BE49-F238E27FC236}">
                      <a16:creationId xmlns:a16="http://schemas.microsoft.com/office/drawing/2014/main" id="{45365122-72FB-5470-7FA7-27C8B883A861}"/>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EC530CC2-B6BB-6B98-CF24-F1C58625ECAC}"/>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37" name="Group 236">
                <a:extLst>
                  <a:ext uri="{FF2B5EF4-FFF2-40B4-BE49-F238E27FC236}">
                    <a16:creationId xmlns:a16="http://schemas.microsoft.com/office/drawing/2014/main" id="{3F73F2BB-5368-0D77-FA1F-D9D7EA8609C9}"/>
                  </a:ext>
                </a:extLst>
              </p:cNvPr>
              <p:cNvGrpSpPr/>
              <p:nvPr/>
            </p:nvGrpSpPr>
            <p:grpSpPr>
              <a:xfrm>
                <a:off x="5959989" y="4358394"/>
                <a:ext cx="83128" cy="63944"/>
                <a:chOff x="3638417" y="3030948"/>
                <a:chExt cx="83128" cy="63944"/>
              </a:xfrm>
            </p:grpSpPr>
            <p:cxnSp>
              <p:nvCxnSpPr>
                <p:cNvPr id="238" name="Straight Connector 237">
                  <a:extLst>
                    <a:ext uri="{FF2B5EF4-FFF2-40B4-BE49-F238E27FC236}">
                      <a16:creationId xmlns:a16="http://schemas.microsoft.com/office/drawing/2014/main" id="{8CC69B85-48DC-4B05-963A-A56A491415D2}"/>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02271825-E324-6186-1619-8EFFF0E9A92D}"/>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0" name="Group 239">
                <a:extLst>
                  <a:ext uri="{FF2B5EF4-FFF2-40B4-BE49-F238E27FC236}">
                    <a16:creationId xmlns:a16="http://schemas.microsoft.com/office/drawing/2014/main" id="{BFEF0881-29F8-C353-D607-11E83B8943F0}"/>
                  </a:ext>
                </a:extLst>
              </p:cNvPr>
              <p:cNvGrpSpPr/>
              <p:nvPr/>
            </p:nvGrpSpPr>
            <p:grpSpPr>
              <a:xfrm>
                <a:off x="5896582" y="4358394"/>
                <a:ext cx="83128" cy="63944"/>
                <a:chOff x="3638417" y="3030948"/>
                <a:chExt cx="83128" cy="63944"/>
              </a:xfrm>
            </p:grpSpPr>
            <p:cxnSp>
              <p:nvCxnSpPr>
                <p:cNvPr id="241" name="Straight Connector 240">
                  <a:extLst>
                    <a:ext uri="{FF2B5EF4-FFF2-40B4-BE49-F238E27FC236}">
                      <a16:creationId xmlns:a16="http://schemas.microsoft.com/office/drawing/2014/main" id="{9869D25E-644D-26DE-1C82-218ED87DA0FD}"/>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08BC5C3D-F4AA-DD17-B235-3F1EBDF95093}"/>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3" name="Group 242">
                <a:extLst>
                  <a:ext uri="{FF2B5EF4-FFF2-40B4-BE49-F238E27FC236}">
                    <a16:creationId xmlns:a16="http://schemas.microsoft.com/office/drawing/2014/main" id="{54D1D11D-DFFC-71D4-F9AA-B156C05E901B}"/>
                  </a:ext>
                </a:extLst>
              </p:cNvPr>
              <p:cNvGrpSpPr/>
              <p:nvPr/>
            </p:nvGrpSpPr>
            <p:grpSpPr>
              <a:xfrm>
                <a:off x="5876559" y="4358394"/>
                <a:ext cx="83128" cy="63944"/>
                <a:chOff x="3638417" y="3030948"/>
                <a:chExt cx="83128" cy="63944"/>
              </a:xfrm>
            </p:grpSpPr>
            <p:cxnSp>
              <p:nvCxnSpPr>
                <p:cNvPr id="244" name="Straight Connector 243">
                  <a:extLst>
                    <a:ext uri="{FF2B5EF4-FFF2-40B4-BE49-F238E27FC236}">
                      <a16:creationId xmlns:a16="http://schemas.microsoft.com/office/drawing/2014/main" id="{15AD50D8-FB48-C627-21A5-91AE8DCC4AE9}"/>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F18217CF-6771-1F2A-6E95-680190B51045}"/>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6" name="Group 245">
                <a:extLst>
                  <a:ext uri="{FF2B5EF4-FFF2-40B4-BE49-F238E27FC236}">
                    <a16:creationId xmlns:a16="http://schemas.microsoft.com/office/drawing/2014/main" id="{CD36A8CC-ACB8-6DBC-A722-80683687F7C0}"/>
                  </a:ext>
                </a:extLst>
              </p:cNvPr>
              <p:cNvGrpSpPr/>
              <p:nvPr/>
            </p:nvGrpSpPr>
            <p:grpSpPr>
              <a:xfrm>
                <a:off x="5856536" y="4358394"/>
                <a:ext cx="83128" cy="63944"/>
                <a:chOff x="3638417" y="3030948"/>
                <a:chExt cx="83128" cy="63944"/>
              </a:xfrm>
            </p:grpSpPr>
            <p:cxnSp>
              <p:nvCxnSpPr>
                <p:cNvPr id="247" name="Straight Connector 246">
                  <a:extLst>
                    <a:ext uri="{FF2B5EF4-FFF2-40B4-BE49-F238E27FC236}">
                      <a16:creationId xmlns:a16="http://schemas.microsoft.com/office/drawing/2014/main" id="{BC9636B4-11FD-3ABD-413A-92FFE4FD18F8}"/>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597382E6-6925-D24F-B5D0-F9477F2069AE}"/>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9" name="Group 248">
                <a:extLst>
                  <a:ext uri="{FF2B5EF4-FFF2-40B4-BE49-F238E27FC236}">
                    <a16:creationId xmlns:a16="http://schemas.microsoft.com/office/drawing/2014/main" id="{F3589ED5-5B16-560D-336D-6CB751D7E321}"/>
                  </a:ext>
                </a:extLst>
              </p:cNvPr>
              <p:cNvGrpSpPr/>
              <p:nvPr/>
            </p:nvGrpSpPr>
            <p:grpSpPr>
              <a:xfrm>
                <a:off x="5843187" y="4358394"/>
                <a:ext cx="83128" cy="63944"/>
                <a:chOff x="3638417" y="3030948"/>
                <a:chExt cx="83128" cy="63944"/>
              </a:xfrm>
            </p:grpSpPr>
            <p:cxnSp>
              <p:nvCxnSpPr>
                <p:cNvPr id="250" name="Straight Connector 249">
                  <a:extLst>
                    <a:ext uri="{FF2B5EF4-FFF2-40B4-BE49-F238E27FC236}">
                      <a16:creationId xmlns:a16="http://schemas.microsoft.com/office/drawing/2014/main" id="{54E75F1F-B061-B708-3F94-E9C17FC4AB0A}"/>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39FFC8B5-6A29-1D46-2BBB-FFF80E4F5315}"/>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52" name="Group 251">
                <a:extLst>
                  <a:ext uri="{FF2B5EF4-FFF2-40B4-BE49-F238E27FC236}">
                    <a16:creationId xmlns:a16="http://schemas.microsoft.com/office/drawing/2014/main" id="{3558158C-5487-1364-24A7-7D9AB6CB6814}"/>
                  </a:ext>
                </a:extLst>
              </p:cNvPr>
              <p:cNvGrpSpPr/>
              <p:nvPr/>
            </p:nvGrpSpPr>
            <p:grpSpPr>
              <a:xfrm>
                <a:off x="5833175" y="4358394"/>
                <a:ext cx="83128" cy="63944"/>
                <a:chOff x="3638417" y="3030948"/>
                <a:chExt cx="83128" cy="63944"/>
              </a:xfrm>
            </p:grpSpPr>
            <p:cxnSp>
              <p:nvCxnSpPr>
                <p:cNvPr id="253" name="Straight Connector 252">
                  <a:extLst>
                    <a:ext uri="{FF2B5EF4-FFF2-40B4-BE49-F238E27FC236}">
                      <a16:creationId xmlns:a16="http://schemas.microsoft.com/office/drawing/2014/main" id="{311F077E-E5E2-EB1B-9701-0F1E69BF91EE}"/>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A83D4370-B83B-E069-FC2A-72296A6E7130}"/>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grpSp>
          <p:nvGrpSpPr>
            <p:cNvPr id="294" name="Group 293">
              <a:extLst>
                <a:ext uri="{FF2B5EF4-FFF2-40B4-BE49-F238E27FC236}">
                  <a16:creationId xmlns:a16="http://schemas.microsoft.com/office/drawing/2014/main" id="{5CF6193F-61F2-DA03-7D99-C140715D989D}"/>
                </a:ext>
              </a:extLst>
            </p:cNvPr>
            <p:cNvGrpSpPr/>
            <p:nvPr/>
          </p:nvGrpSpPr>
          <p:grpSpPr>
            <a:xfrm>
              <a:off x="2155552" y="2849967"/>
              <a:ext cx="3457063" cy="1452230"/>
              <a:chOff x="2155552" y="2849967"/>
              <a:chExt cx="3457063" cy="1452230"/>
            </a:xfrm>
          </p:grpSpPr>
          <p:grpSp>
            <p:nvGrpSpPr>
              <p:cNvPr id="255" name="Group 254">
                <a:extLst>
                  <a:ext uri="{FF2B5EF4-FFF2-40B4-BE49-F238E27FC236}">
                    <a16:creationId xmlns:a16="http://schemas.microsoft.com/office/drawing/2014/main" id="{4B0ADECA-E2ED-6111-3F7F-F587086BC42C}"/>
                  </a:ext>
                </a:extLst>
              </p:cNvPr>
              <p:cNvGrpSpPr/>
              <p:nvPr/>
            </p:nvGrpSpPr>
            <p:grpSpPr>
              <a:xfrm>
                <a:off x="5529487" y="4238253"/>
                <a:ext cx="83128" cy="63944"/>
                <a:chOff x="3638417" y="3030948"/>
                <a:chExt cx="83128" cy="63944"/>
              </a:xfrm>
            </p:grpSpPr>
            <p:cxnSp>
              <p:nvCxnSpPr>
                <p:cNvPr id="256" name="Straight Connector 255">
                  <a:extLst>
                    <a:ext uri="{FF2B5EF4-FFF2-40B4-BE49-F238E27FC236}">
                      <a16:creationId xmlns:a16="http://schemas.microsoft.com/office/drawing/2014/main" id="{AF673771-B56C-8978-5D2B-D40332E8FF5A}"/>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A90C66E4-BA97-0CBB-012D-C64C039BB2DE}"/>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58" name="Group 257">
                <a:extLst>
                  <a:ext uri="{FF2B5EF4-FFF2-40B4-BE49-F238E27FC236}">
                    <a16:creationId xmlns:a16="http://schemas.microsoft.com/office/drawing/2014/main" id="{9475B910-389F-7FEA-34C9-30FB889D8301}"/>
                  </a:ext>
                </a:extLst>
              </p:cNvPr>
              <p:cNvGrpSpPr/>
              <p:nvPr/>
            </p:nvGrpSpPr>
            <p:grpSpPr>
              <a:xfrm>
                <a:off x="5202439" y="4128125"/>
                <a:ext cx="83128" cy="63944"/>
                <a:chOff x="3638417" y="3030948"/>
                <a:chExt cx="83128" cy="63944"/>
              </a:xfrm>
            </p:grpSpPr>
            <p:cxnSp>
              <p:nvCxnSpPr>
                <p:cNvPr id="259" name="Straight Connector 258">
                  <a:extLst>
                    <a:ext uri="{FF2B5EF4-FFF2-40B4-BE49-F238E27FC236}">
                      <a16:creationId xmlns:a16="http://schemas.microsoft.com/office/drawing/2014/main" id="{F9EF75C0-D091-54FD-F1F7-FBC48410DFD5}"/>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5FBDAF02-DA3F-022C-226B-4E41B7410829}"/>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48CF4C00-406F-9C2E-8304-F5B239C630C0}"/>
                  </a:ext>
                </a:extLst>
              </p:cNvPr>
              <p:cNvGrpSpPr/>
              <p:nvPr/>
            </p:nvGrpSpPr>
            <p:grpSpPr>
              <a:xfrm>
                <a:off x="4351447" y="3637553"/>
                <a:ext cx="83128" cy="63944"/>
                <a:chOff x="3638417" y="3030948"/>
                <a:chExt cx="83128" cy="63944"/>
              </a:xfrm>
            </p:grpSpPr>
            <p:cxnSp>
              <p:nvCxnSpPr>
                <p:cNvPr id="262" name="Straight Connector 261">
                  <a:extLst>
                    <a:ext uri="{FF2B5EF4-FFF2-40B4-BE49-F238E27FC236}">
                      <a16:creationId xmlns:a16="http://schemas.microsoft.com/office/drawing/2014/main" id="{98CE9A39-CA59-DECF-04FD-8A35A5D55F51}"/>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63160505-73A8-5BAC-230F-E7F149E1E19E}"/>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A7FB2F2F-5226-5546-C628-9207509009F7}"/>
                  </a:ext>
                </a:extLst>
              </p:cNvPr>
              <p:cNvGrpSpPr/>
              <p:nvPr/>
            </p:nvGrpSpPr>
            <p:grpSpPr>
              <a:xfrm>
                <a:off x="3633943" y="3180353"/>
                <a:ext cx="83128" cy="63944"/>
                <a:chOff x="3638417" y="3030948"/>
                <a:chExt cx="83128" cy="63944"/>
              </a:xfrm>
            </p:grpSpPr>
            <p:cxnSp>
              <p:nvCxnSpPr>
                <p:cNvPr id="265" name="Straight Connector 264">
                  <a:extLst>
                    <a:ext uri="{FF2B5EF4-FFF2-40B4-BE49-F238E27FC236}">
                      <a16:creationId xmlns:a16="http://schemas.microsoft.com/office/drawing/2014/main" id="{C52EE263-0F56-3534-9578-BEA28D5100CA}"/>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194C9834-DBBD-F9A5-5244-F8DE56876AC2}"/>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67" name="Group 266">
                <a:extLst>
                  <a:ext uri="{FF2B5EF4-FFF2-40B4-BE49-F238E27FC236}">
                    <a16:creationId xmlns:a16="http://schemas.microsoft.com/office/drawing/2014/main" id="{8A888DE3-65E5-5C6F-66E9-9CEC2FC9A379}"/>
                  </a:ext>
                </a:extLst>
              </p:cNvPr>
              <p:cNvGrpSpPr/>
              <p:nvPr/>
            </p:nvGrpSpPr>
            <p:grpSpPr>
              <a:xfrm>
                <a:off x="3006545" y="3000143"/>
                <a:ext cx="83128" cy="63944"/>
                <a:chOff x="3638417" y="3030948"/>
                <a:chExt cx="83128" cy="63944"/>
              </a:xfrm>
            </p:grpSpPr>
            <p:cxnSp>
              <p:nvCxnSpPr>
                <p:cNvPr id="268" name="Straight Connector 267">
                  <a:extLst>
                    <a:ext uri="{FF2B5EF4-FFF2-40B4-BE49-F238E27FC236}">
                      <a16:creationId xmlns:a16="http://schemas.microsoft.com/office/drawing/2014/main" id="{4ECE3940-9D60-A79A-A85D-570E8E1D1A6F}"/>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9027BEB4-8710-CCAD-40A2-0AFA6FB09185}"/>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0" name="Group 269">
                <a:extLst>
                  <a:ext uri="{FF2B5EF4-FFF2-40B4-BE49-F238E27FC236}">
                    <a16:creationId xmlns:a16="http://schemas.microsoft.com/office/drawing/2014/main" id="{A829998D-7035-B145-C01B-B064CA65F0A3}"/>
                  </a:ext>
                </a:extLst>
              </p:cNvPr>
              <p:cNvGrpSpPr/>
              <p:nvPr/>
            </p:nvGrpSpPr>
            <p:grpSpPr>
              <a:xfrm>
                <a:off x="2999870" y="2920049"/>
                <a:ext cx="83128" cy="63944"/>
                <a:chOff x="3638417" y="3030948"/>
                <a:chExt cx="83128" cy="63944"/>
              </a:xfrm>
            </p:grpSpPr>
            <p:cxnSp>
              <p:nvCxnSpPr>
                <p:cNvPr id="271" name="Straight Connector 270">
                  <a:extLst>
                    <a:ext uri="{FF2B5EF4-FFF2-40B4-BE49-F238E27FC236}">
                      <a16:creationId xmlns:a16="http://schemas.microsoft.com/office/drawing/2014/main" id="{9759FE8D-9616-23B9-5088-E073A06BAAD0}"/>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86490AE8-981D-F992-DAC6-076C0D1BED85}"/>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3" name="Group 272">
                <a:extLst>
                  <a:ext uri="{FF2B5EF4-FFF2-40B4-BE49-F238E27FC236}">
                    <a16:creationId xmlns:a16="http://schemas.microsoft.com/office/drawing/2014/main" id="{20BF741F-6A83-13EA-D718-6649A8D24DE0}"/>
                  </a:ext>
                </a:extLst>
              </p:cNvPr>
              <p:cNvGrpSpPr/>
              <p:nvPr/>
            </p:nvGrpSpPr>
            <p:grpSpPr>
              <a:xfrm>
                <a:off x="2212285" y="2849967"/>
                <a:ext cx="83128" cy="63944"/>
                <a:chOff x="3638417" y="3030948"/>
                <a:chExt cx="83128" cy="63944"/>
              </a:xfrm>
            </p:grpSpPr>
            <p:cxnSp>
              <p:nvCxnSpPr>
                <p:cNvPr id="274" name="Straight Connector 273">
                  <a:extLst>
                    <a:ext uri="{FF2B5EF4-FFF2-40B4-BE49-F238E27FC236}">
                      <a16:creationId xmlns:a16="http://schemas.microsoft.com/office/drawing/2014/main" id="{4967BC9A-044D-318F-3B32-9E1CA6201E56}"/>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2E98B74A-4343-1CC0-CEE5-165409BFE44F}"/>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DC6E6E5F-10A0-EEFC-1EC4-F9FD5A71CC3C}"/>
                  </a:ext>
                </a:extLst>
              </p:cNvPr>
              <p:cNvGrpSpPr/>
              <p:nvPr/>
            </p:nvGrpSpPr>
            <p:grpSpPr>
              <a:xfrm>
                <a:off x="2155552" y="2849967"/>
                <a:ext cx="83128" cy="63944"/>
                <a:chOff x="3638417" y="3030948"/>
                <a:chExt cx="83128" cy="63944"/>
              </a:xfrm>
            </p:grpSpPr>
            <p:cxnSp>
              <p:nvCxnSpPr>
                <p:cNvPr id="277" name="Straight Connector 276">
                  <a:extLst>
                    <a:ext uri="{FF2B5EF4-FFF2-40B4-BE49-F238E27FC236}">
                      <a16:creationId xmlns:a16="http://schemas.microsoft.com/office/drawing/2014/main" id="{B9B54AB2-5BF5-E5C5-3DED-8DC98E890C0F}"/>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612FAB46-6C95-559D-3FAE-E5D7792D3CCD}"/>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9" name="Group 278">
                <a:extLst>
                  <a:ext uri="{FF2B5EF4-FFF2-40B4-BE49-F238E27FC236}">
                    <a16:creationId xmlns:a16="http://schemas.microsoft.com/office/drawing/2014/main" id="{B1465A5C-3D83-D145-0391-2E50EAB62EE4}"/>
                  </a:ext>
                </a:extLst>
              </p:cNvPr>
              <p:cNvGrpSpPr/>
              <p:nvPr/>
            </p:nvGrpSpPr>
            <p:grpSpPr>
              <a:xfrm>
                <a:off x="2228971" y="2849967"/>
                <a:ext cx="83128" cy="63944"/>
                <a:chOff x="3638417" y="3030948"/>
                <a:chExt cx="83128" cy="63944"/>
              </a:xfrm>
            </p:grpSpPr>
            <p:cxnSp>
              <p:nvCxnSpPr>
                <p:cNvPr id="280" name="Straight Connector 279">
                  <a:extLst>
                    <a:ext uri="{FF2B5EF4-FFF2-40B4-BE49-F238E27FC236}">
                      <a16:creationId xmlns:a16="http://schemas.microsoft.com/office/drawing/2014/main" id="{48891C28-0534-5593-001D-17846A57A4B5}"/>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a:extLst>
                    <a:ext uri="{FF2B5EF4-FFF2-40B4-BE49-F238E27FC236}">
                      <a16:creationId xmlns:a16="http://schemas.microsoft.com/office/drawing/2014/main" id="{98E7DC55-F81B-F94C-2EA4-94624AA9B1CC}"/>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4ACEC081-EC1E-44D0-F47A-5B3B2C09712E}"/>
                  </a:ext>
                </a:extLst>
              </p:cNvPr>
              <p:cNvGrpSpPr/>
              <p:nvPr/>
            </p:nvGrpSpPr>
            <p:grpSpPr>
              <a:xfrm>
                <a:off x="2255669" y="2849967"/>
                <a:ext cx="83128" cy="63944"/>
                <a:chOff x="3638417" y="3030948"/>
                <a:chExt cx="83128" cy="63944"/>
              </a:xfrm>
            </p:grpSpPr>
            <p:cxnSp>
              <p:nvCxnSpPr>
                <p:cNvPr id="283" name="Straight Connector 282">
                  <a:extLst>
                    <a:ext uri="{FF2B5EF4-FFF2-40B4-BE49-F238E27FC236}">
                      <a16:creationId xmlns:a16="http://schemas.microsoft.com/office/drawing/2014/main" id="{3A18A4D4-302D-0EB7-8F53-AFC97541E802}"/>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B51F776A-271E-CC5B-D709-494E0B114FDE}"/>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5" name="Group 284">
                <a:extLst>
                  <a:ext uri="{FF2B5EF4-FFF2-40B4-BE49-F238E27FC236}">
                    <a16:creationId xmlns:a16="http://schemas.microsoft.com/office/drawing/2014/main" id="{B03ADEE1-AD22-B633-6D89-02C3A5D7A532}"/>
                  </a:ext>
                </a:extLst>
              </p:cNvPr>
              <p:cNvGrpSpPr/>
              <p:nvPr/>
            </p:nvGrpSpPr>
            <p:grpSpPr>
              <a:xfrm>
                <a:off x="2275692" y="2849967"/>
                <a:ext cx="83128" cy="63944"/>
                <a:chOff x="3638417" y="3030948"/>
                <a:chExt cx="83128" cy="63944"/>
              </a:xfrm>
            </p:grpSpPr>
            <p:cxnSp>
              <p:nvCxnSpPr>
                <p:cNvPr id="286" name="Straight Connector 285">
                  <a:extLst>
                    <a:ext uri="{FF2B5EF4-FFF2-40B4-BE49-F238E27FC236}">
                      <a16:creationId xmlns:a16="http://schemas.microsoft.com/office/drawing/2014/main" id="{99390294-8B28-B992-0172-CA2F4E473D1C}"/>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C672BBE6-FB15-6C5C-D592-D7A9C65D6743}"/>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CE08619B-819B-6A4D-5A7A-CF0DF9256A9C}"/>
                  </a:ext>
                </a:extLst>
              </p:cNvPr>
              <p:cNvGrpSpPr/>
              <p:nvPr/>
            </p:nvGrpSpPr>
            <p:grpSpPr>
              <a:xfrm>
                <a:off x="2385821" y="2849967"/>
                <a:ext cx="83128" cy="63944"/>
                <a:chOff x="3638417" y="3030948"/>
                <a:chExt cx="83128" cy="63944"/>
              </a:xfrm>
            </p:grpSpPr>
            <p:cxnSp>
              <p:nvCxnSpPr>
                <p:cNvPr id="289" name="Straight Connector 288">
                  <a:extLst>
                    <a:ext uri="{FF2B5EF4-FFF2-40B4-BE49-F238E27FC236}">
                      <a16:creationId xmlns:a16="http://schemas.microsoft.com/office/drawing/2014/main" id="{C2DA7B4F-A5F1-3594-8317-F806BEBE8909}"/>
                    </a:ext>
                  </a:extLst>
                </p:cNvPr>
                <p:cNvCxnSpPr>
                  <a:cxnSpLocks/>
                </p:cNvCxnSpPr>
                <p:nvPr/>
              </p:nvCxnSpPr>
              <p:spPr>
                <a:xfrm>
                  <a:off x="3679808" y="3030948"/>
                  <a:ext cx="0" cy="639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DB50DBB5-861F-6FE0-9916-CDBE4ADE52BC}"/>
                    </a:ext>
                  </a:extLst>
                </p:cNvPr>
                <p:cNvCxnSpPr>
                  <a:cxnSpLocks/>
                </p:cNvCxnSpPr>
                <p:nvPr/>
              </p:nvCxnSpPr>
              <p:spPr>
                <a:xfrm flipH="1">
                  <a:off x="3638417" y="3062920"/>
                  <a:ext cx="8312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grpSp>
      <p:grpSp>
        <p:nvGrpSpPr>
          <p:cNvPr id="439" name="Group 438">
            <a:extLst>
              <a:ext uri="{FF2B5EF4-FFF2-40B4-BE49-F238E27FC236}">
                <a16:creationId xmlns:a16="http://schemas.microsoft.com/office/drawing/2014/main" id="{508B8EDE-EE5D-15DB-24CA-8DA3C1A515CA}"/>
              </a:ext>
            </a:extLst>
          </p:cNvPr>
          <p:cNvGrpSpPr/>
          <p:nvPr/>
        </p:nvGrpSpPr>
        <p:grpSpPr>
          <a:xfrm>
            <a:off x="2177613" y="2843723"/>
            <a:ext cx="4003279" cy="830470"/>
            <a:chOff x="2177613" y="2843723"/>
            <a:chExt cx="4003279" cy="830470"/>
          </a:xfrm>
        </p:grpSpPr>
        <p:grpSp>
          <p:nvGrpSpPr>
            <p:cNvPr id="291" name="Group 290">
              <a:extLst>
                <a:ext uri="{FF2B5EF4-FFF2-40B4-BE49-F238E27FC236}">
                  <a16:creationId xmlns:a16="http://schemas.microsoft.com/office/drawing/2014/main" id="{04BA9E33-58FD-AD9C-3623-76BD9F465F86}"/>
                </a:ext>
              </a:extLst>
            </p:cNvPr>
            <p:cNvGrpSpPr/>
            <p:nvPr/>
          </p:nvGrpSpPr>
          <p:grpSpPr>
            <a:xfrm>
              <a:off x="6097764" y="3610249"/>
              <a:ext cx="83128" cy="63944"/>
              <a:chOff x="3638417" y="3030948"/>
              <a:chExt cx="83128" cy="63944"/>
            </a:xfrm>
          </p:grpSpPr>
          <p:cxnSp>
            <p:nvCxnSpPr>
              <p:cNvPr id="292" name="Straight Connector 291">
                <a:extLst>
                  <a:ext uri="{FF2B5EF4-FFF2-40B4-BE49-F238E27FC236}">
                    <a16:creationId xmlns:a16="http://schemas.microsoft.com/office/drawing/2014/main" id="{9031E01C-1CCE-641E-7DA6-2926CBA0CE7B}"/>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784F46FD-051A-5A32-1B48-ABFA403A27C3}"/>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97" name="Group 296">
              <a:extLst>
                <a:ext uri="{FF2B5EF4-FFF2-40B4-BE49-F238E27FC236}">
                  <a16:creationId xmlns:a16="http://schemas.microsoft.com/office/drawing/2014/main" id="{B78DBD56-661D-C4BC-967D-F892183B3BE8}"/>
                </a:ext>
              </a:extLst>
            </p:cNvPr>
            <p:cNvGrpSpPr/>
            <p:nvPr/>
          </p:nvGrpSpPr>
          <p:grpSpPr>
            <a:xfrm>
              <a:off x="6085693" y="3610249"/>
              <a:ext cx="83128" cy="63944"/>
              <a:chOff x="3638417" y="3030948"/>
              <a:chExt cx="83128" cy="63944"/>
            </a:xfrm>
          </p:grpSpPr>
          <p:cxnSp>
            <p:nvCxnSpPr>
              <p:cNvPr id="298" name="Straight Connector 297">
                <a:extLst>
                  <a:ext uri="{FF2B5EF4-FFF2-40B4-BE49-F238E27FC236}">
                    <a16:creationId xmlns:a16="http://schemas.microsoft.com/office/drawing/2014/main" id="{B9DF9423-BCB9-DD3D-5AC6-4BAE4DD9F934}"/>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05AD2C9A-9332-5DB1-E9FB-16BC340C0B74}"/>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00" name="Group 299">
              <a:extLst>
                <a:ext uri="{FF2B5EF4-FFF2-40B4-BE49-F238E27FC236}">
                  <a16:creationId xmlns:a16="http://schemas.microsoft.com/office/drawing/2014/main" id="{8470BE03-A06A-C47A-3BD6-B35F098533AB}"/>
                </a:ext>
              </a:extLst>
            </p:cNvPr>
            <p:cNvGrpSpPr/>
            <p:nvPr/>
          </p:nvGrpSpPr>
          <p:grpSpPr>
            <a:xfrm>
              <a:off x="6043443" y="3610249"/>
              <a:ext cx="83128" cy="63944"/>
              <a:chOff x="3638417" y="3030948"/>
              <a:chExt cx="83128" cy="63944"/>
            </a:xfrm>
          </p:grpSpPr>
          <p:cxnSp>
            <p:nvCxnSpPr>
              <p:cNvPr id="301" name="Straight Connector 300">
                <a:extLst>
                  <a:ext uri="{FF2B5EF4-FFF2-40B4-BE49-F238E27FC236}">
                    <a16:creationId xmlns:a16="http://schemas.microsoft.com/office/drawing/2014/main" id="{48C5EB2A-BFF3-5C09-2723-C5F8D45AA87D}"/>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a:extLst>
                  <a:ext uri="{FF2B5EF4-FFF2-40B4-BE49-F238E27FC236}">
                    <a16:creationId xmlns:a16="http://schemas.microsoft.com/office/drawing/2014/main" id="{A5C333DD-1CEF-296E-B439-981033E661B4}"/>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03" name="Group 302">
              <a:extLst>
                <a:ext uri="{FF2B5EF4-FFF2-40B4-BE49-F238E27FC236}">
                  <a16:creationId xmlns:a16="http://schemas.microsoft.com/office/drawing/2014/main" id="{9C4CC38D-D00D-DF5C-BF70-8D3D5D95BDF6}"/>
                </a:ext>
              </a:extLst>
            </p:cNvPr>
            <p:cNvGrpSpPr/>
            <p:nvPr/>
          </p:nvGrpSpPr>
          <p:grpSpPr>
            <a:xfrm>
              <a:off x="6025336" y="3610249"/>
              <a:ext cx="83128" cy="63944"/>
              <a:chOff x="3638417" y="3030948"/>
              <a:chExt cx="83128" cy="63944"/>
            </a:xfrm>
          </p:grpSpPr>
          <p:cxnSp>
            <p:nvCxnSpPr>
              <p:cNvPr id="304" name="Straight Connector 303">
                <a:extLst>
                  <a:ext uri="{FF2B5EF4-FFF2-40B4-BE49-F238E27FC236}">
                    <a16:creationId xmlns:a16="http://schemas.microsoft.com/office/drawing/2014/main" id="{6D2E39AD-2F61-6361-C190-0F15CDF4E2DF}"/>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05" name="Straight Connector 304">
                <a:extLst>
                  <a:ext uri="{FF2B5EF4-FFF2-40B4-BE49-F238E27FC236}">
                    <a16:creationId xmlns:a16="http://schemas.microsoft.com/office/drawing/2014/main" id="{9E2CBBDC-6DC7-B1B5-44B3-768C1510D315}"/>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06" name="Group 305">
              <a:extLst>
                <a:ext uri="{FF2B5EF4-FFF2-40B4-BE49-F238E27FC236}">
                  <a16:creationId xmlns:a16="http://schemas.microsoft.com/office/drawing/2014/main" id="{7E9FAE13-479C-D353-28E7-575FC58BFDAA}"/>
                </a:ext>
              </a:extLst>
            </p:cNvPr>
            <p:cNvGrpSpPr/>
            <p:nvPr/>
          </p:nvGrpSpPr>
          <p:grpSpPr>
            <a:xfrm>
              <a:off x="6013265" y="3610249"/>
              <a:ext cx="83128" cy="63944"/>
              <a:chOff x="3638417" y="3030948"/>
              <a:chExt cx="83128" cy="63944"/>
            </a:xfrm>
          </p:grpSpPr>
          <p:cxnSp>
            <p:nvCxnSpPr>
              <p:cNvPr id="307" name="Straight Connector 306">
                <a:extLst>
                  <a:ext uri="{FF2B5EF4-FFF2-40B4-BE49-F238E27FC236}">
                    <a16:creationId xmlns:a16="http://schemas.microsoft.com/office/drawing/2014/main" id="{631B07A4-83D3-7DBD-6595-3F469A3EB91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A41D824E-7A8B-8FD6-3A0D-204A3BFC512D}"/>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09" name="Group 308">
              <a:extLst>
                <a:ext uri="{FF2B5EF4-FFF2-40B4-BE49-F238E27FC236}">
                  <a16:creationId xmlns:a16="http://schemas.microsoft.com/office/drawing/2014/main" id="{9D5F8592-4C93-6795-7281-B46FAAF06B15}"/>
                </a:ext>
              </a:extLst>
            </p:cNvPr>
            <p:cNvGrpSpPr/>
            <p:nvPr/>
          </p:nvGrpSpPr>
          <p:grpSpPr>
            <a:xfrm>
              <a:off x="5998176" y="3610249"/>
              <a:ext cx="83128" cy="63944"/>
              <a:chOff x="3638417" y="3030948"/>
              <a:chExt cx="83128" cy="63944"/>
            </a:xfrm>
          </p:grpSpPr>
          <p:cxnSp>
            <p:nvCxnSpPr>
              <p:cNvPr id="310" name="Straight Connector 309">
                <a:extLst>
                  <a:ext uri="{FF2B5EF4-FFF2-40B4-BE49-F238E27FC236}">
                    <a16:creationId xmlns:a16="http://schemas.microsoft.com/office/drawing/2014/main" id="{803F2CBD-F1C3-A5B6-72BB-B8AAA12AA837}"/>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2C993590-C89C-2A18-A201-E3A10486248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A5DAEE73-80A1-116D-F213-9BDCC10DCE66}"/>
                </a:ext>
              </a:extLst>
            </p:cNvPr>
            <p:cNvGrpSpPr/>
            <p:nvPr/>
          </p:nvGrpSpPr>
          <p:grpSpPr>
            <a:xfrm>
              <a:off x="5983087" y="3610249"/>
              <a:ext cx="83128" cy="63944"/>
              <a:chOff x="3638417" y="3030948"/>
              <a:chExt cx="83128" cy="63944"/>
            </a:xfrm>
          </p:grpSpPr>
          <p:cxnSp>
            <p:nvCxnSpPr>
              <p:cNvPr id="313" name="Straight Connector 312">
                <a:extLst>
                  <a:ext uri="{FF2B5EF4-FFF2-40B4-BE49-F238E27FC236}">
                    <a16:creationId xmlns:a16="http://schemas.microsoft.com/office/drawing/2014/main" id="{33F70B31-15AC-8C99-2B33-8A5F30851C9A}"/>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53514CC-D759-2797-0306-DC65CBB4C2B4}"/>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15" name="Group 314">
              <a:extLst>
                <a:ext uri="{FF2B5EF4-FFF2-40B4-BE49-F238E27FC236}">
                  <a16:creationId xmlns:a16="http://schemas.microsoft.com/office/drawing/2014/main" id="{F2B53E4E-18B2-A3E7-5348-5AB33865CB13}"/>
                </a:ext>
              </a:extLst>
            </p:cNvPr>
            <p:cNvGrpSpPr/>
            <p:nvPr/>
          </p:nvGrpSpPr>
          <p:grpSpPr>
            <a:xfrm>
              <a:off x="5961962" y="3610249"/>
              <a:ext cx="83128" cy="63944"/>
              <a:chOff x="3638417" y="3030948"/>
              <a:chExt cx="83128" cy="63944"/>
            </a:xfrm>
          </p:grpSpPr>
          <p:cxnSp>
            <p:nvCxnSpPr>
              <p:cNvPr id="316" name="Straight Connector 315">
                <a:extLst>
                  <a:ext uri="{FF2B5EF4-FFF2-40B4-BE49-F238E27FC236}">
                    <a16:creationId xmlns:a16="http://schemas.microsoft.com/office/drawing/2014/main" id="{12D2F886-CC34-2FEE-6FC4-463F6F964BBF}"/>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FDF7D9BF-6013-07FE-13E4-1E1F33A40926}"/>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18" name="Group 317">
              <a:extLst>
                <a:ext uri="{FF2B5EF4-FFF2-40B4-BE49-F238E27FC236}">
                  <a16:creationId xmlns:a16="http://schemas.microsoft.com/office/drawing/2014/main" id="{7F8BC62E-3F05-70B3-7C4F-7BED0802FAC5}"/>
                </a:ext>
              </a:extLst>
            </p:cNvPr>
            <p:cNvGrpSpPr/>
            <p:nvPr/>
          </p:nvGrpSpPr>
          <p:grpSpPr>
            <a:xfrm>
              <a:off x="5952909" y="3610249"/>
              <a:ext cx="83128" cy="63944"/>
              <a:chOff x="3638417" y="3030948"/>
              <a:chExt cx="83128" cy="63944"/>
            </a:xfrm>
          </p:grpSpPr>
          <p:cxnSp>
            <p:nvCxnSpPr>
              <p:cNvPr id="319" name="Straight Connector 318">
                <a:extLst>
                  <a:ext uri="{FF2B5EF4-FFF2-40B4-BE49-F238E27FC236}">
                    <a16:creationId xmlns:a16="http://schemas.microsoft.com/office/drawing/2014/main" id="{BBFB552D-D6F1-EA8F-3FDF-1CF439774008}"/>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9CB76B13-A90F-9A48-A084-9895DB02DA4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21" name="Group 320">
              <a:extLst>
                <a:ext uri="{FF2B5EF4-FFF2-40B4-BE49-F238E27FC236}">
                  <a16:creationId xmlns:a16="http://schemas.microsoft.com/office/drawing/2014/main" id="{6038888E-826D-ACAF-BC67-133400E19F30}"/>
                </a:ext>
              </a:extLst>
            </p:cNvPr>
            <p:cNvGrpSpPr/>
            <p:nvPr/>
          </p:nvGrpSpPr>
          <p:grpSpPr>
            <a:xfrm>
              <a:off x="5967998" y="3610249"/>
              <a:ext cx="83128" cy="63944"/>
              <a:chOff x="3638417" y="3030948"/>
              <a:chExt cx="83128" cy="63944"/>
            </a:xfrm>
          </p:grpSpPr>
          <p:cxnSp>
            <p:nvCxnSpPr>
              <p:cNvPr id="322" name="Straight Connector 321">
                <a:extLst>
                  <a:ext uri="{FF2B5EF4-FFF2-40B4-BE49-F238E27FC236}">
                    <a16:creationId xmlns:a16="http://schemas.microsoft.com/office/drawing/2014/main" id="{AD2D8188-2CE3-400F-32B4-E60A307CD011}"/>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1D2A656F-120E-1E83-42F8-2898D99221DC}"/>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24" name="Group 323">
              <a:extLst>
                <a:ext uri="{FF2B5EF4-FFF2-40B4-BE49-F238E27FC236}">
                  <a16:creationId xmlns:a16="http://schemas.microsoft.com/office/drawing/2014/main" id="{E2574FDF-6C72-E1F2-75EE-9E31B079FA2E}"/>
                </a:ext>
              </a:extLst>
            </p:cNvPr>
            <p:cNvGrpSpPr/>
            <p:nvPr/>
          </p:nvGrpSpPr>
          <p:grpSpPr>
            <a:xfrm>
              <a:off x="5931784" y="3610249"/>
              <a:ext cx="83128" cy="63944"/>
              <a:chOff x="3638417" y="3030948"/>
              <a:chExt cx="83128" cy="63944"/>
            </a:xfrm>
          </p:grpSpPr>
          <p:cxnSp>
            <p:nvCxnSpPr>
              <p:cNvPr id="325" name="Straight Connector 324">
                <a:extLst>
                  <a:ext uri="{FF2B5EF4-FFF2-40B4-BE49-F238E27FC236}">
                    <a16:creationId xmlns:a16="http://schemas.microsoft.com/office/drawing/2014/main" id="{4DFB8907-7AD0-724D-8A1C-D85FF70612FA}"/>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43D56576-CCA2-5551-B5BD-18294A114BF3}"/>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27" name="Group 326">
              <a:extLst>
                <a:ext uri="{FF2B5EF4-FFF2-40B4-BE49-F238E27FC236}">
                  <a16:creationId xmlns:a16="http://schemas.microsoft.com/office/drawing/2014/main" id="{17469F8B-5BEE-9669-EB37-3404B6062712}"/>
                </a:ext>
              </a:extLst>
            </p:cNvPr>
            <p:cNvGrpSpPr/>
            <p:nvPr/>
          </p:nvGrpSpPr>
          <p:grpSpPr>
            <a:xfrm>
              <a:off x="5949891" y="3610249"/>
              <a:ext cx="83128" cy="63944"/>
              <a:chOff x="3638417" y="3030948"/>
              <a:chExt cx="83128" cy="63944"/>
            </a:xfrm>
          </p:grpSpPr>
          <p:cxnSp>
            <p:nvCxnSpPr>
              <p:cNvPr id="328" name="Straight Connector 327">
                <a:extLst>
                  <a:ext uri="{FF2B5EF4-FFF2-40B4-BE49-F238E27FC236}">
                    <a16:creationId xmlns:a16="http://schemas.microsoft.com/office/drawing/2014/main" id="{4DADC256-3000-EC40-90A9-B84795AC3D84}"/>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43AD783A-C144-F686-49C4-512CF79EB6DE}"/>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30" name="Group 329">
              <a:extLst>
                <a:ext uri="{FF2B5EF4-FFF2-40B4-BE49-F238E27FC236}">
                  <a16:creationId xmlns:a16="http://schemas.microsoft.com/office/drawing/2014/main" id="{8C4D08B2-0AF8-0BEE-6042-C241B8FBF9BB}"/>
                </a:ext>
              </a:extLst>
            </p:cNvPr>
            <p:cNvGrpSpPr/>
            <p:nvPr/>
          </p:nvGrpSpPr>
          <p:grpSpPr>
            <a:xfrm>
              <a:off x="5919713" y="3610249"/>
              <a:ext cx="83128" cy="63944"/>
              <a:chOff x="3638417" y="3030948"/>
              <a:chExt cx="83128" cy="63944"/>
            </a:xfrm>
          </p:grpSpPr>
          <p:cxnSp>
            <p:nvCxnSpPr>
              <p:cNvPr id="331" name="Straight Connector 330">
                <a:extLst>
                  <a:ext uri="{FF2B5EF4-FFF2-40B4-BE49-F238E27FC236}">
                    <a16:creationId xmlns:a16="http://schemas.microsoft.com/office/drawing/2014/main" id="{0D16E2EB-6460-F172-63B1-C025356C68CA}"/>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06696E1E-F3C6-2D13-3931-1FDC9BA5A3E7}"/>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33" name="Group 332">
              <a:extLst>
                <a:ext uri="{FF2B5EF4-FFF2-40B4-BE49-F238E27FC236}">
                  <a16:creationId xmlns:a16="http://schemas.microsoft.com/office/drawing/2014/main" id="{4936EE7A-65E0-5E65-AC93-75FEE85BEA43}"/>
                </a:ext>
              </a:extLst>
            </p:cNvPr>
            <p:cNvGrpSpPr/>
            <p:nvPr/>
          </p:nvGrpSpPr>
          <p:grpSpPr>
            <a:xfrm>
              <a:off x="5907642" y="3610249"/>
              <a:ext cx="83128" cy="63944"/>
              <a:chOff x="3638417" y="3030948"/>
              <a:chExt cx="83128" cy="63944"/>
            </a:xfrm>
          </p:grpSpPr>
          <p:cxnSp>
            <p:nvCxnSpPr>
              <p:cNvPr id="334" name="Straight Connector 333">
                <a:extLst>
                  <a:ext uri="{FF2B5EF4-FFF2-40B4-BE49-F238E27FC236}">
                    <a16:creationId xmlns:a16="http://schemas.microsoft.com/office/drawing/2014/main" id="{6AC6F68A-9EF4-A2AD-FD2C-BB5C34296FEF}"/>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EEE91E20-4AA5-A982-3C95-4648EF15A49A}"/>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36" name="Group 335">
              <a:extLst>
                <a:ext uri="{FF2B5EF4-FFF2-40B4-BE49-F238E27FC236}">
                  <a16:creationId xmlns:a16="http://schemas.microsoft.com/office/drawing/2014/main" id="{D2BB6C59-9BF1-04E6-2F09-9A9078373961}"/>
                </a:ext>
              </a:extLst>
            </p:cNvPr>
            <p:cNvGrpSpPr/>
            <p:nvPr/>
          </p:nvGrpSpPr>
          <p:grpSpPr>
            <a:xfrm>
              <a:off x="5892553" y="3610249"/>
              <a:ext cx="83128" cy="63944"/>
              <a:chOff x="3638417" y="3030948"/>
              <a:chExt cx="83128" cy="63944"/>
            </a:xfrm>
          </p:grpSpPr>
          <p:cxnSp>
            <p:nvCxnSpPr>
              <p:cNvPr id="337" name="Straight Connector 336">
                <a:extLst>
                  <a:ext uri="{FF2B5EF4-FFF2-40B4-BE49-F238E27FC236}">
                    <a16:creationId xmlns:a16="http://schemas.microsoft.com/office/drawing/2014/main" id="{D49B3537-33F1-4A9E-A3BC-D30829CF9FB1}"/>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220E80C-505C-A071-7E58-D5AE3EC2AD37}"/>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39" name="Group 338">
              <a:extLst>
                <a:ext uri="{FF2B5EF4-FFF2-40B4-BE49-F238E27FC236}">
                  <a16:creationId xmlns:a16="http://schemas.microsoft.com/office/drawing/2014/main" id="{A7F1652D-9F43-4095-193F-598EE621DDBF}"/>
                </a:ext>
              </a:extLst>
            </p:cNvPr>
            <p:cNvGrpSpPr/>
            <p:nvPr/>
          </p:nvGrpSpPr>
          <p:grpSpPr>
            <a:xfrm>
              <a:off x="5877464" y="3610249"/>
              <a:ext cx="83128" cy="63944"/>
              <a:chOff x="3638417" y="3030948"/>
              <a:chExt cx="83128" cy="63944"/>
            </a:xfrm>
          </p:grpSpPr>
          <p:cxnSp>
            <p:nvCxnSpPr>
              <p:cNvPr id="340" name="Straight Connector 339">
                <a:extLst>
                  <a:ext uri="{FF2B5EF4-FFF2-40B4-BE49-F238E27FC236}">
                    <a16:creationId xmlns:a16="http://schemas.microsoft.com/office/drawing/2014/main" id="{42A20C63-FD32-BDC7-6420-741804770109}"/>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3B62F137-8C27-8BE3-9050-F855053C596F}"/>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42" name="Group 341">
              <a:extLst>
                <a:ext uri="{FF2B5EF4-FFF2-40B4-BE49-F238E27FC236}">
                  <a16:creationId xmlns:a16="http://schemas.microsoft.com/office/drawing/2014/main" id="{44F35765-3D25-8296-4533-227BC936FC22}"/>
                </a:ext>
              </a:extLst>
            </p:cNvPr>
            <p:cNvGrpSpPr/>
            <p:nvPr/>
          </p:nvGrpSpPr>
          <p:grpSpPr>
            <a:xfrm>
              <a:off x="5862375" y="3610249"/>
              <a:ext cx="83128" cy="63944"/>
              <a:chOff x="3638417" y="3030948"/>
              <a:chExt cx="83128" cy="63944"/>
            </a:xfrm>
          </p:grpSpPr>
          <p:cxnSp>
            <p:nvCxnSpPr>
              <p:cNvPr id="343" name="Straight Connector 342">
                <a:extLst>
                  <a:ext uri="{FF2B5EF4-FFF2-40B4-BE49-F238E27FC236}">
                    <a16:creationId xmlns:a16="http://schemas.microsoft.com/office/drawing/2014/main" id="{FECD8462-7C56-A553-62A4-42CF8DACB55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92CBAF1-4CEE-C337-9138-AD78C401DB52}"/>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6DD647-1D22-C762-2091-E1D7705CF13F}"/>
                </a:ext>
              </a:extLst>
            </p:cNvPr>
            <p:cNvGrpSpPr/>
            <p:nvPr/>
          </p:nvGrpSpPr>
          <p:grpSpPr>
            <a:xfrm>
              <a:off x="5919713" y="3586106"/>
              <a:ext cx="83128" cy="63944"/>
              <a:chOff x="3638417" y="3030948"/>
              <a:chExt cx="83128" cy="63944"/>
            </a:xfrm>
          </p:grpSpPr>
          <p:cxnSp>
            <p:nvCxnSpPr>
              <p:cNvPr id="346" name="Straight Connector 345">
                <a:extLst>
                  <a:ext uri="{FF2B5EF4-FFF2-40B4-BE49-F238E27FC236}">
                    <a16:creationId xmlns:a16="http://schemas.microsoft.com/office/drawing/2014/main" id="{9BDC145B-FCCD-3664-88B5-BED9325DFBE2}"/>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2DA740B5-911D-393E-F7BF-702320B6AECB}"/>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48" name="Group 347">
              <a:extLst>
                <a:ext uri="{FF2B5EF4-FFF2-40B4-BE49-F238E27FC236}">
                  <a16:creationId xmlns:a16="http://schemas.microsoft.com/office/drawing/2014/main" id="{14A071C5-572A-B1FD-CD09-FB04BFE91CA9}"/>
                </a:ext>
              </a:extLst>
            </p:cNvPr>
            <p:cNvGrpSpPr/>
            <p:nvPr/>
          </p:nvGrpSpPr>
          <p:grpSpPr>
            <a:xfrm>
              <a:off x="5901606" y="3586106"/>
              <a:ext cx="83128" cy="63944"/>
              <a:chOff x="3638417" y="3030948"/>
              <a:chExt cx="83128" cy="63944"/>
            </a:xfrm>
          </p:grpSpPr>
          <p:cxnSp>
            <p:nvCxnSpPr>
              <p:cNvPr id="349" name="Straight Connector 348">
                <a:extLst>
                  <a:ext uri="{FF2B5EF4-FFF2-40B4-BE49-F238E27FC236}">
                    <a16:creationId xmlns:a16="http://schemas.microsoft.com/office/drawing/2014/main" id="{78F912CB-08AC-B163-39D0-1E8C40AE3CB5}"/>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498ADF41-A692-BD1B-BBD2-EBDA4C4D5F06}"/>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51" name="Group 350">
              <a:extLst>
                <a:ext uri="{FF2B5EF4-FFF2-40B4-BE49-F238E27FC236}">
                  <a16:creationId xmlns:a16="http://schemas.microsoft.com/office/drawing/2014/main" id="{99DC3145-0595-CDFC-67CA-034A3CA9AAEE}"/>
                </a:ext>
              </a:extLst>
            </p:cNvPr>
            <p:cNvGrpSpPr/>
            <p:nvPr/>
          </p:nvGrpSpPr>
          <p:grpSpPr>
            <a:xfrm>
              <a:off x="5883499" y="3586106"/>
              <a:ext cx="83128" cy="63944"/>
              <a:chOff x="3638417" y="3030948"/>
              <a:chExt cx="83128" cy="63944"/>
            </a:xfrm>
          </p:grpSpPr>
          <p:cxnSp>
            <p:nvCxnSpPr>
              <p:cNvPr id="352" name="Straight Connector 351">
                <a:extLst>
                  <a:ext uri="{FF2B5EF4-FFF2-40B4-BE49-F238E27FC236}">
                    <a16:creationId xmlns:a16="http://schemas.microsoft.com/office/drawing/2014/main" id="{82D5BB8B-2758-B432-1C96-F2A7F50E2304}"/>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E2438329-D11F-EDAF-79D6-90825FB890AE}"/>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ABD30BE8-B539-7933-1C5F-3EB3B6E7E1A6}"/>
                </a:ext>
              </a:extLst>
            </p:cNvPr>
            <p:cNvGrpSpPr/>
            <p:nvPr/>
          </p:nvGrpSpPr>
          <p:grpSpPr>
            <a:xfrm>
              <a:off x="5862374" y="3586106"/>
              <a:ext cx="83128" cy="63944"/>
              <a:chOff x="3638417" y="3030948"/>
              <a:chExt cx="83128" cy="63944"/>
            </a:xfrm>
          </p:grpSpPr>
          <p:cxnSp>
            <p:nvCxnSpPr>
              <p:cNvPr id="355" name="Straight Connector 354">
                <a:extLst>
                  <a:ext uri="{FF2B5EF4-FFF2-40B4-BE49-F238E27FC236}">
                    <a16:creationId xmlns:a16="http://schemas.microsoft.com/office/drawing/2014/main" id="{DC041E87-81EF-CEC1-7354-AFF21479034A}"/>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6F63A517-51AB-E5A6-4FAA-551D904A2880}"/>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57" name="Group 356">
              <a:extLst>
                <a:ext uri="{FF2B5EF4-FFF2-40B4-BE49-F238E27FC236}">
                  <a16:creationId xmlns:a16="http://schemas.microsoft.com/office/drawing/2014/main" id="{50E859AF-5139-F650-AAE3-CAE0CF729E72}"/>
                </a:ext>
              </a:extLst>
            </p:cNvPr>
            <p:cNvGrpSpPr/>
            <p:nvPr/>
          </p:nvGrpSpPr>
          <p:grpSpPr>
            <a:xfrm>
              <a:off x="5886517" y="3571017"/>
              <a:ext cx="83128" cy="63944"/>
              <a:chOff x="3638417" y="3030948"/>
              <a:chExt cx="83128" cy="63944"/>
            </a:xfrm>
          </p:grpSpPr>
          <p:cxnSp>
            <p:nvCxnSpPr>
              <p:cNvPr id="358" name="Straight Connector 357">
                <a:extLst>
                  <a:ext uri="{FF2B5EF4-FFF2-40B4-BE49-F238E27FC236}">
                    <a16:creationId xmlns:a16="http://schemas.microsoft.com/office/drawing/2014/main" id="{0713ED0B-88CD-1DFD-86A9-25E7BF7757A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096BC263-19A6-C579-8AAD-4CE511B540E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3B61707A-00AA-1D39-15EE-C926ECD805E9}"/>
                </a:ext>
              </a:extLst>
            </p:cNvPr>
            <p:cNvGrpSpPr/>
            <p:nvPr/>
          </p:nvGrpSpPr>
          <p:grpSpPr>
            <a:xfrm>
              <a:off x="5868410" y="3571017"/>
              <a:ext cx="83128" cy="63944"/>
              <a:chOff x="3638417" y="3030948"/>
              <a:chExt cx="83128" cy="63944"/>
            </a:xfrm>
          </p:grpSpPr>
          <p:cxnSp>
            <p:nvCxnSpPr>
              <p:cNvPr id="361" name="Straight Connector 360">
                <a:extLst>
                  <a:ext uri="{FF2B5EF4-FFF2-40B4-BE49-F238E27FC236}">
                    <a16:creationId xmlns:a16="http://schemas.microsoft.com/office/drawing/2014/main" id="{88DCBC1D-9BBA-9407-A053-EBC128A17649}"/>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12527E31-AFAF-D1AF-B2AA-DAE2B4FDFEE7}"/>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6B4224B3-E318-39F9-3F7D-B0FE78F30868}"/>
                </a:ext>
              </a:extLst>
            </p:cNvPr>
            <p:cNvGrpSpPr/>
            <p:nvPr/>
          </p:nvGrpSpPr>
          <p:grpSpPr>
            <a:xfrm>
              <a:off x="5850303" y="3571017"/>
              <a:ext cx="83128" cy="63944"/>
              <a:chOff x="3638417" y="3030948"/>
              <a:chExt cx="83128" cy="63944"/>
            </a:xfrm>
          </p:grpSpPr>
          <p:cxnSp>
            <p:nvCxnSpPr>
              <p:cNvPr id="364" name="Straight Connector 363">
                <a:extLst>
                  <a:ext uri="{FF2B5EF4-FFF2-40B4-BE49-F238E27FC236}">
                    <a16:creationId xmlns:a16="http://schemas.microsoft.com/office/drawing/2014/main" id="{6929BBF8-B947-A70D-987F-95C88DB2F83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D24001A7-3D95-ADBC-3BA9-9913765A818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66" name="Group 365">
              <a:extLst>
                <a:ext uri="{FF2B5EF4-FFF2-40B4-BE49-F238E27FC236}">
                  <a16:creationId xmlns:a16="http://schemas.microsoft.com/office/drawing/2014/main" id="{27F1C42E-EBD7-0D2C-9C6E-DDE00BEFA53D}"/>
                </a:ext>
              </a:extLst>
            </p:cNvPr>
            <p:cNvGrpSpPr/>
            <p:nvPr/>
          </p:nvGrpSpPr>
          <p:grpSpPr>
            <a:xfrm>
              <a:off x="5829179" y="3571017"/>
              <a:ext cx="83128" cy="63944"/>
              <a:chOff x="3638417" y="3030948"/>
              <a:chExt cx="83128" cy="63944"/>
            </a:xfrm>
          </p:grpSpPr>
          <p:cxnSp>
            <p:nvCxnSpPr>
              <p:cNvPr id="367" name="Straight Connector 366">
                <a:extLst>
                  <a:ext uri="{FF2B5EF4-FFF2-40B4-BE49-F238E27FC236}">
                    <a16:creationId xmlns:a16="http://schemas.microsoft.com/office/drawing/2014/main" id="{C3A2CA25-CBFE-37BD-7C73-9C15A35776A8}"/>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8A67152C-E64C-F740-E245-BCF7D9816992}"/>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69" name="Group 368">
              <a:extLst>
                <a:ext uri="{FF2B5EF4-FFF2-40B4-BE49-F238E27FC236}">
                  <a16:creationId xmlns:a16="http://schemas.microsoft.com/office/drawing/2014/main" id="{BC23DEF9-0D0C-DC90-9491-A74FEB0D0208}"/>
                </a:ext>
              </a:extLst>
            </p:cNvPr>
            <p:cNvGrpSpPr/>
            <p:nvPr/>
          </p:nvGrpSpPr>
          <p:grpSpPr>
            <a:xfrm>
              <a:off x="5832196" y="3546874"/>
              <a:ext cx="83128" cy="63944"/>
              <a:chOff x="3638417" y="3030948"/>
              <a:chExt cx="83128" cy="63944"/>
            </a:xfrm>
          </p:grpSpPr>
          <p:cxnSp>
            <p:nvCxnSpPr>
              <p:cNvPr id="370" name="Straight Connector 369">
                <a:extLst>
                  <a:ext uri="{FF2B5EF4-FFF2-40B4-BE49-F238E27FC236}">
                    <a16:creationId xmlns:a16="http://schemas.microsoft.com/office/drawing/2014/main" id="{03771F26-9136-AC61-162F-2E24D5A9CD4B}"/>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F9A5CB71-4EC0-06FC-BCB4-8A473DF047B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F39D08F8-1226-BF4B-B9A0-BF3887CA2556}"/>
                </a:ext>
              </a:extLst>
            </p:cNvPr>
            <p:cNvGrpSpPr/>
            <p:nvPr/>
          </p:nvGrpSpPr>
          <p:grpSpPr>
            <a:xfrm>
              <a:off x="5729590" y="3546874"/>
              <a:ext cx="83128" cy="63944"/>
              <a:chOff x="3638417" y="3030948"/>
              <a:chExt cx="83128" cy="63944"/>
            </a:xfrm>
          </p:grpSpPr>
          <p:cxnSp>
            <p:nvCxnSpPr>
              <p:cNvPr id="373" name="Straight Connector 372">
                <a:extLst>
                  <a:ext uri="{FF2B5EF4-FFF2-40B4-BE49-F238E27FC236}">
                    <a16:creationId xmlns:a16="http://schemas.microsoft.com/office/drawing/2014/main" id="{36CC550F-E419-4589-545C-2DEB75A923A1}"/>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A207C9D-B295-0E5D-D6F9-C2ADF16335FF}"/>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75" name="Group 374">
              <a:extLst>
                <a:ext uri="{FF2B5EF4-FFF2-40B4-BE49-F238E27FC236}">
                  <a16:creationId xmlns:a16="http://schemas.microsoft.com/office/drawing/2014/main" id="{54156D79-C929-5EC2-D58B-31B11A883259}"/>
                </a:ext>
              </a:extLst>
            </p:cNvPr>
            <p:cNvGrpSpPr/>
            <p:nvPr/>
          </p:nvGrpSpPr>
          <p:grpSpPr>
            <a:xfrm>
              <a:off x="5814089" y="3546874"/>
              <a:ext cx="83128" cy="63944"/>
              <a:chOff x="3638417" y="3030948"/>
              <a:chExt cx="83128" cy="63944"/>
            </a:xfrm>
          </p:grpSpPr>
          <p:cxnSp>
            <p:nvCxnSpPr>
              <p:cNvPr id="376" name="Straight Connector 375">
                <a:extLst>
                  <a:ext uri="{FF2B5EF4-FFF2-40B4-BE49-F238E27FC236}">
                    <a16:creationId xmlns:a16="http://schemas.microsoft.com/office/drawing/2014/main" id="{5998BD12-0E77-9DF8-8F30-EF5A4E0C5B57}"/>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F795AC1A-CDEC-B70C-A47F-3E3DE98FF13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C6CCF0FA-1ED3-369E-1501-5D23491F0633}"/>
                </a:ext>
              </a:extLst>
            </p:cNvPr>
            <p:cNvGrpSpPr/>
            <p:nvPr/>
          </p:nvGrpSpPr>
          <p:grpSpPr>
            <a:xfrm>
              <a:off x="5747697" y="3546874"/>
              <a:ext cx="83128" cy="63944"/>
              <a:chOff x="3638417" y="3030948"/>
              <a:chExt cx="83128" cy="63944"/>
            </a:xfrm>
          </p:grpSpPr>
          <p:cxnSp>
            <p:nvCxnSpPr>
              <p:cNvPr id="379" name="Straight Connector 378">
                <a:extLst>
                  <a:ext uri="{FF2B5EF4-FFF2-40B4-BE49-F238E27FC236}">
                    <a16:creationId xmlns:a16="http://schemas.microsoft.com/office/drawing/2014/main" id="{747F1433-CE67-B049-272E-BF77B18B322E}"/>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7044AB5-14B1-0920-52F2-D1DD4022D450}"/>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81" name="Group 380">
              <a:extLst>
                <a:ext uri="{FF2B5EF4-FFF2-40B4-BE49-F238E27FC236}">
                  <a16:creationId xmlns:a16="http://schemas.microsoft.com/office/drawing/2014/main" id="{9D4D5736-2F2F-E2EC-13A8-A03D7317A496}"/>
                </a:ext>
              </a:extLst>
            </p:cNvPr>
            <p:cNvGrpSpPr/>
            <p:nvPr/>
          </p:nvGrpSpPr>
          <p:grpSpPr>
            <a:xfrm>
              <a:off x="5799000" y="3546874"/>
              <a:ext cx="83128" cy="63944"/>
              <a:chOff x="3638417" y="3030948"/>
              <a:chExt cx="83128" cy="63944"/>
            </a:xfrm>
          </p:grpSpPr>
          <p:cxnSp>
            <p:nvCxnSpPr>
              <p:cNvPr id="382" name="Straight Connector 381">
                <a:extLst>
                  <a:ext uri="{FF2B5EF4-FFF2-40B4-BE49-F238E27FC236}">
                    <a16:creationId xmlns:a16="http://schemas.microsoft.com/office/drawing/2014/main" id="{A219A5CC-4258-01B2-9E1F-97A212E3F072}"/>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a:extLst>
                  <a:ext uri="{FF2B5EF4-FFF2-40B4-BE49-F238E27FC236}">
                    <a16:creationId xmlns:a16="http://schemas.microsoft.com/office/drawing/2014/main" id="{05BF7288-3FAB-8B39-89F0-9244356B724C}"/>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E80BB698-610B-927F-8DBC-0506E5ACBDAC}"/>
                </a:ext>
              </a:extLst>
            </p:cNvPr>
            <p:cNvGrpSpPr/>
            <p:nvPr/>
          </p:nvGrpSpPr>
          <p:grpSpPr>
            <a:xfrm>
              <a:off x="5765804" y="3546874"/>
              <a:ext cx="83128" cy="63944"/>
              <a:chOff x="3638417" y="3030948"/>
              <a:chExt cx="83128" cy="63944"/>
            </a:xfrm>
          </p:grpSpPr>
          <p:cxnSp>
            <p:nvCxnSpPr>
              <p:cNvPr id="385" name="Straight Connector 384">
                <a:extLst>
                  <a:ext uri="{FF2B5EF4-FFF2-40B4-BE49-F238E27FC236}">
                    <a16:creationId xmlns:a16="http://schemas.microsoft.com/office/drawing/2014/main" id="{64988A4E-1897-8C3C-DA49-38DCBC1C8401}"/>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29203D19-CB7F-3554-E794-12B029476F6B}"/>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CD27E3B8-ECE3-762A-18E1-50DA5F639ECD}"/>
                </a:ext>
              </a:extLst>
            </p:cNvPr>
            <p:cNvGrpSpPr/>
            <p:nvPr/>
          </p:nvGrpSpPr>
          <p:grpSpPr>
            <a:xfrm>
              <a:off x="5783911" y="3546874"/>
              <a:ext cx="83128" cy="63944"/>
              <a:chOff x="3638417" y="3030948"/>
              <a:chExt cx="83128" cy="63944"/>
            </a:xfrm>
          </p:grpSpPr>
          <p:cxnSp>
            <p:nvCxnSpPr>
              <p:cNvPr id="388" name="Straight Connector 387">
                <a:extLst>
                  <a:ext uri="{FF2B5EF4-FFF2-40B4-BE49-F238E27FC236}">
                    <a16:creationId xmlns:a16="http://schemas.microsoft.com/office/drawing/2014/main" id="{5F227EB2-54F3-85C9-0030-FF3F8735168C}"/>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518A6550-3D59-92B1-3FBD-1585E2D37D6F}"/>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90" name="Group 389">
              <a:extLst>
                <a:ext uri="{FF2B5EF4-FFF2-40B4-BE49-F238E27FC236}">
                  <a16:creationId xmlns:a16="http://schemas.microsoft.com/office/drawing/2014/main" id="{FADEBE31-9CA1-C0A5-911C-93F99996AA2B}"/>
                </a:ext>
              </a:extLst>
            </p:cNvPr>
            <p:cNvGrpSpPr/>
            <p:nvPr/>
          </p:nvGrpSpPr>
          <p:grpSpPr>
            <a:xfrm>
              <a:off x="5575681" y="3546874"/>
              <a:ext cx="83128" cy="63944"/>
              <a:chOff x="3638417" y="3030948"/>
              <a:chExt cx="83128" cy="63944"/>
            </a:xfrm>
          </p:grpSpPr>
          <p:cxnSp>
            <p:nvCxnSpPr>
              <p:cNvPr id="391" name="Straight Connector 390">
                <a:extLst>
                  <a:ext uri="{FF2B5EF4-FFF2-40B4-BE49-F238E27FC236}">
                    <a16:creationId xmlns:a16="http://schemas.microsoft.com/office/drawing/2014/main" id="{8DD8A969-0BE2-F55D-B4C3-CDB6CCF68EDE}"/>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6B58E9F3-26FF-553E-558A-8702E579B6A7}"/>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93" name="Group 392">
              <a:extLst>
                <a:ext uri="{FF2B5EF4-FFF2-40B4-BE49-F238E27FC236}">
                  <a16:creationId xmlns:a16="http://schemas.microsoft.com/office/drawing/2014/main" id="{1084A328-02B7-870D-C87A-8744EFF08431}"/>
                </a:ext>
              </a:extLst>
            </p:cNvPr>
            <p:cNvGrpSpPr/>
            <p:nvPr/>
          </p:nvGrpSpPr>
          <p:grpSpPr>
            <a:xfrm>
              <a:off x="5527395" y="3522732"/>
              <a:ext cx="83128" cy="63944"/>
              <a:chOff x="3638417" y="3030948"/>
              <a:chExt cx="83128" cy="63944"/>
            </a:xfrm>
          </p:grpSpPr>
          <p:cxnSp>
            <p:nvCxnSpPr>
              <p:cNvPr id="394" name="Straight Connector 393">
                <a:extLst>
                  <a:ext uri="{FF2B5EF4-FFF2-40B4-BE49-F238E27FC236}">
                    <a16:creationId xmlns:a16="http://schemas.microsoft.com/office/drawing/2014/main" id="{4AB72805-A7DA-9D91-FB1C-2AD5054473AC}"/>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465A1EBA-0BB5-93CE-BCFA-B41879E7770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910CCB30-EC53-1625-8731-571F5E38B394}"/>
                </a:ext>
              </a:extLst>
            </p:cNvPr>
            <p:cNvGrpSpPr/>
            <p:nvPr/>
          </p:nvGrpSpPr>
          <p:grpSpPr>
            <a:xfrm>
              <a:off x="5524378" y="3486518"/>
              <a:ext cx="83128" cy="63944"/>
              <a:chOff x="3638417" y="3030948"/>
              <a:chExt cx="83128" cy="63944"/>
            </a:xfrm>
          </p:grpSpPr>
          <p:cxnSp>
            <p:nvCxnSpPr>
              <p:cNvPr id="397" name="Straight Connector 396">
                <a:extLst>
                  <a:ext uri="{FF2B5EF4-FFF2-40B4-BE49-F238E27FC236}">
                    <a16:creationId xmlns:a16="http://schemas.microsoft.com/office/drawing/2014/main" id="{70A5D0B3-5054-02AF-2247-59D2028DC310}"/>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44C73EF4-9F85-EC68-0C86-0124905C71E0}"/>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38" name="Group 437">
              <a:extLst>
                <a:ext uri="{FF2B5EF4-FFF2-40B4-BE49-F238E27FC236}">
                  <a16:creationId xmlns:a16="http://schemas.microsoft.com/office/drawing/2014/main" id="{A995D25C-AD67-0FAB-F749-B4C20C9DEA5D}"/>
                </a:ext>
              </a:extLst>
            </p:cNvPr>
            <p:cNvGrpSpPr/>
            <p:nvPr/>
          </p:nvGrpSpPr>
          <p:grpSpPr>
            <a:xfrm>
              <a:off x="2177613" y="2843723"/>
              <a:ext cx="2536617" cy="410992"/>
              <a:chOff x="2177613" y="2843723"/>
              <a:chExt cx="2536617" cy="410992"/>
            </a:xfrm>
          </p:grpSpPr>
          <p:grpSp>
            <p:nvGrpSpPr>
              <p:cNvPr id="399" name="Group 398">
                <a:extLst>
                  <a:ext uri="{FF2B5EF4-FFF2-40B4-BE49-F238E27FC236}">
                    <a16:creationId xmlns:a16="http://schemas.microsoft.com/office/drawing/2014/main" id="{799D6082-E4A9-A171-12FF-24D7FE2C363D}"/>
                  </a:ext>
                </a:extLst>
              </p:cNvPr>
              <p:cNvGrpSpPr/>
              <p:nvPr/>
            </p:nvGrpSpPr>
            <p:grpSpPr>
              <a:xfrm>
                <a:off x="4631102" y="3190771"/>
                <a:ext cx="83128" cy="63944"/>
                <a:chOff x="3638417" y="3030948"/>
                <a:chExt cx="83128" cy="63944"/>
              </a:xfrm>
            </p:grpSpPr>
            <p:cxnSp>
              <p:nvCxnSpPr>
                <p:cNvPr id="400" name="Straight Connector 399">
                  <a:extLst>
                    <a:ext uri="{FF2B5EF4-FFF2-40B4-BE49-F238E27FC236}">
                      <a16:creationId xmlns:a16="http://schemas.microsoft.com/office/drawing/2014/main" id="{8C36ADF6-1EA1-D0ED-7599-09BE96415B71}"/>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8E4BBA6B-6790-C47B-6BEA-19FE1FAB9526}"/>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89E3746C-57B9-D4BE-1EF4-39B1DF846F74}"/>
                  </a:ext>
                </a:extLst>
              </p:cNvPr>
              <p:cNvGrpSpPr/>
              <p:nvPr/>
            </p:nvGrpSpPr>
            <p:grpSpPr>
              <a:xfrm>
                <a:off x="4265946" y="3130415"/>
                <a:ext cx="83128" cy="63944"/>
                <a:chOff x="3638417" y="3030948"/>
                <a:chExt cx="83128" cy="63944"/>
              </a:xfrm>
            </p:grpSpPr>
            <p:cxnSp>
              <p:nvCxnSpPr>
                <p:cNvPr id="403" name="Straight Connector 402">
                  <a:extLst>
                    <a:ext uri="{FF2B5EF4-FFF2-40B4-BE49-F238E27FC236}">
                      <a16:creationId xmlns:a16="http://schemas.microsoft.com/office/drawing/2014/main" id="{05969E01-7255-BEF8-8288-9A5F2BDFA95D}"/>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FC3AAF9-EDCD-4851-C896-9045354C313B}"/>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05" name="Group 404">
                <a:extLst>
                  <a:ext uri="{FF2B5EF4-FFF2-40B4-BE49-F238E27FC236}">
                    <a16:creationId xmlns:a16="http://schemas.microsoft.com/office/drawing/2014/main" id="{22021CF9-0588-CDCC-1173-34060F024DED}"/>
                  </a:ext>
                </a:extLst>
              </p:cNvPr>
              <p:cNvGrpSpPr/>
              <p:nvPr/>
            </p:nvGrpSpPr>
            <p:grpSpPr>
              <a:xfrm>
                <a:off x="4175412" y="3067041"/>
                <a:ext cx="83128" cy="63944"/>
                <a:chOff x="3638417" y="3030948"/>
                <a:chExt cx="83128" cy="63944"/>
              </a:xfrm>
            </p:grpSpPr>
            <p:cxnSp>
              <p:nvCxnSpPr>
                <p:cNvPr id="406" name="Straight Connector 405">
                  <a:extLst>
                    <a:ext uri="{FF2B5EF4-FFF2-40B4-BE49-F238E27FC236}">
                      <a16:creationId xmlns:a16="http://schemas.microsoft.com/office/drawing/2014/main" id="{E4F3D227-659C-E20B-5706-868AA3FCEEB4}"/>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F691C65-A43F-DD53-21C0-7BD52A63616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08" name="Group 407">
                <a:extLst>
                  <a:ext uri="{FF2B5EF4-FFF2-40B4-BE49-F238E27FC236}">
                    <a16:creationId xmlns:a16="http://schemas.microsoft.com/office/drawing/2014/main" id="{4CEBCBF1-A031-B660-28CD-020F23BD6E1B}"/>
                  </a:ext>
                </a:extLst>
              </p:cNvPr>
              <p:cNvGrpSpPr/>
              <p:nvPr/>
            </p:nvGrpSpPr>
            <p:grpSpPr>
              <a:xfrm>
                <a:off x="3994342" y="3054970"/>
                <a:ext cx="83128" cy="63944"/>
                <a:chOff x="3638417" y="3030948"/>
                <a:chExt cx="83128" cy="63944"/>
              </a:xfrm>
            </p:grpSpPr>
            <p:cxnSp>
              <p:nvCxnSpPr>
                <p:cNvPr id="409" name="Straight Connector 408">
                  <a:extLst>
                    <a:ext uri="{FF2B5EF4-FFF2-40B4-BE49-F238E27FC236}">
                      <a16:creationId xmlns:a16="http://schemas.microsoft.com/office/drawing/2014/main" id="{EFD523B2-30E1-87E0-CA39-884932FC5CFF}"/>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D52FE256-8D51-8564-BF9D-A50B298E35D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11" name="Group 410">
                <a:extLst>
                  <a:ext uri="{FF2B5EF4-FFF2-40B4-BE49-F238E27FC236}">
                    <a16:creationId xmlns:a16="http://schemas.microsoft.com/office/drawing/2014/main" id="{5463D90B-0291-45F1-3D73-7920EAAE635A}"/>
                  </a:ext>
                </a:extLst>
              </p:cNvPr>
              <p:cNvGrpSpPr/>
              <p:nvPr/>
            </p:nvGrpSpPr>
            <p:grpSpPr>
              <a:xfrm>
                <a:off x="3520544" y="2925204"/>
                <a:ext cx="83128" cy="63944"/>
                <a:chOff x="3638417" y="3030948"/>
                <a:chExt cx="83128" cy="63944"/>
              </a:xfrm>
            </p:grpSpPr>
            <p:cxnSp>
              <p:nvCxnSpPr>
                <p:cNvPr id="412" name="Straight Connector 411">
                  <a:extLst>
                    <a:ext uri="{FF2B5EF4-FFF2-40B4-BE49-F238E27FC236}">
                      <a16:creationId xmlns:a16="http://schemas.microsoft.com/office/drawing/2014/main" id="{0112A688-0608-F184-06E2-9182E2F0397D}"/>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DD82FCAE-CBB1-444C-FB1E-79088EACFC9E}"/>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065AB038-C45B-04A3-1AE0-5B4518438E74}"/>
                  </a:ext>
                </a:extLst>
              </p:cNvPr>
              <p:cNvGrpSpPr/>
              <p:nvPr/>
            </p:nvGrpSpPr>
            <p:grpSpPr>
              <a:xfrm>
                <a:off x="3502437" y="2925204"/>
                <a:ext cx="83128" cy="63944"/>
                <a:chOff x="3638417" y="3030948"/>
                <a:chExt cx="83128" cy="63944"/>
              </a:xfrm>
            </p:grpSpPr>
            <p:cxnSp>
              <p:nvCxnSpPr>
                <p:cNvPr id="415" name="Straight Connector 414">
                  <a:extLst>
                    <a:ext uri="{FF2B5EF4-FFF2-40B4-BE49-F238E27FC236}">
                      <a16:creationId xmlns:a16="http://schemas.microsoft.com/office/drawing/2014/main" id="{B8ED1190-BC10-2391-EE17-6522FC0E6A85}"/>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a:extLst>
                    <a:ext uri="{FF2B5EF4-FFF2-40B4-BE49-F238E27FC236}">
                      <a16:creationId xmlns:a16="http://schemas.microsoft.com/office/drawing/2014/main" id="{6D80B8D3-37AF-D113-94A7-C53AF62FEF1A}"/>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17" name="Group 416">
                <a:extLst>
                  <a:ext uri="{FF2B5EF4-FFF2-40B4-BE49-F238E27FC236}">
                    <a16:creationId xmlns:a16="http://schemas.microsoft.com/office/drawing/2014/main" id="{F4A008BB-41EA-4AB1-7D73-A64D35595998}"/>
                  </a:ext>
                </a:extLst>
              </p:cNvPr>
              <p:cNvGrpSpPr/>
              <p:nvPr/>
            </p:nvGrpSpPr>
            <p:grpSpPr>
              <a:xfrm>
                <a:off x="3025622" y="2885972"/>
                <a:ext cx="83128" cy="63944"/>
                <a:chOff x="3638417" y="3030948"/>
                <a:chExt cx="83128" cy="63944"/>
              </a:xfrm>
            </p:grpSpPr>
            <p:cxnSp>
              <p:nvCxnSpPr>
                <p:cNvPr id="418" name="Straight Connector 417">
                  <a:extLst>
                    <a:ext uri="{FF2B5EF4-FFF2-40B4-BE49-F238E27FC236}">
                      <a16:creationId xmlns:a16="http://schemas.microsoft.com/office/drawing/2014/main" id="{49055E88-F3DE-DFAE-26F5-56922A7BFEA0}"/>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FB5EEC8F-2FDB-2C7F-EC37-9A26FF553C6E}"/>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20" name="Group 419">
                <a:extLst>
                  <a:ext uri="{FF2B5EF4-FFF2-40B4-BE49-F238E27FC236}">
                    <a16:creationId xmlns:a16="http://schemas.microsoft.com/office/drawing/2014/main" id="{E58FA197-D81F-7992-DBA9-E435855F76B2}"/>
                  </a:ext>
                </a:extLst>
              </p:cNvPr>
              <p:cNvGrpSpPr/>
              <p:nvPr/>
            </p:nvGrpSpPr>
            <p:grpSpPr>
              <a:xfrm>
                <a:off x="2992426" y="2885972"/>
                <a:ext cx="83128" cy="63944"/>
                <a:chOff x="3638417" y="3030948"/>
                <a:chExt cx="83128" cy="63944"/>
              </a:xfrm>
            </p:grpSpPr>
            <p:cxnSp>
              <p:nvCxnSpPr>
                <p:cNvPr id="421" name="Straight Connector 420">
                  <a:extLst>
                    <a:ext uri="{FF2B5EF4-FFF2-40B4-BE49-F238E27FC236}">
                      <a16:creationId xmlns:a16="http://schemas.microsoft.com/office/drawing/2014/main" id="{59B32261-7286-E0DD-7D72-4DB000B1D645}"/>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F70B1E56-3910-0D7E-31CF-1370DC9E7652}"/>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23" name="Group 422">
                <a:extLst>
                  <a:ext uri="{FF2B5EF4-FFF2-40B4-BE49-F238E27FC236}">
                    <a16:creationId xmlns:a16="http://schemas.microsoft.com/office/drawing/2014/main" id="{6D2D7F67-4D38-2B71-89D1-3EDBCF50EF9C}"/>
                  </a:ext>
                </a:extLst>
              </p:cNvPr>
              <p:cNvGrpSpPr/>
              <p:nvPr/>
            </p:nvGrpSpPr>
            <p:grpSpPr>
              <a:xfrm>
                <a:off x="2413004" y="2852776"/>
                <a:ext cx="83128" cy="63944"/>
                <a:chOff x="3638417" y="3030948"/>
                <a:chExt cx="83128" cy="63944"/>
              </a:xfrm>
            </p:grpSpPr>
            <p:cxnSp>
              <p:nvCxnSpPr>
                <p:cNvPr id="424" name="Straight Connector 423">
                  <a:extLst>
                    <a:ext uri="{FF2B5EF4-FFF2-40B4-BE49-F238E27FC236}">
                      <a16:creationId xmlns:a16="http://schemas.microsoft.com/office/drawing/2014/main" id="{3F7714E8-A4DC-B920-594B-70D3D575BC58}"/>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A5E9DCD-3D1C-6B7F-79EC-A1FA8AB11E8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26" name="Group 425">
                <a:extLst>
                  <a:ext uri="{FF2B5EF4-FFF2-40B4-BE49-F238E27FC236}">
                    <a16:creationId xmlns:a16="http://schemas.microsoft.com/office/drawing/2014/main" id="{BC044329-B595-6229-B1EA-ECAFF9B85CF2}"/>
                  </a:ext>
                </a:extLst>
              </p:cNvPr>
              <p:cNvGrpSpPr/>
              <p:nvPr/>
            </p:nvGrpSpPr>
            <p:grpSpPr>
              <a:xfrm>
                <a:off x="2367737" y="2843723"/>
                <a:ext cx="83128" cy="63944"/>
                <a:chOff x="3638417" y="3030948"/>
                <a:chExt cx="83128" cy="63944"/>
              </a:xfrm>
            </p:grpSpPr>
            <p:cxnSp>
              <p:nvCxnSpPr>
                <p:cNvPr id="427" name="Straight Connector 426">
                  <a:extLst>
                    <a:ext uri="{FF2B5EF4-FFF2-40B4-BE49-F238E27FC236}">
                      <a16:creationId xmlns:a16="http://schemas.microsoft.com/office/drawing/2014/main" id="{A97D403C-F9D5-711C-CCE1-F7334382F13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1F64DC91-AC3C-2E32-3917-0537FBB2C631}"/>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29" name="Group 428">
                <a:extLst>
                  <a:ext uri="{FF2B5EF4-FFF2-40B4-BE49-F238E27FC236}">
                    <a16:creationId xmlns:a16="http://schemas.microsoft.com/office/drawing/2014/main" id="{B082570D-D6FF-4AF7-6009-9235E30AEC7A}"/>
                  </a:ext>
                </a:extLst>
              </p:cNvPr>
              <p:cNvGrpSpPr/>
              <p:nvPr/>
            </p:nvGrpSpPr>
            <p:grpSpPr>
              <a:xfrm>
                <a:off x="2352647" y="2843723"/>
                <a:ext cx="83128" cy="63944"/>
                <a:chOff x="3638417" y="3030948"/>
                <a:chExt cx="83128" cy="63944"/>
              </a:xfrm>
            </p:grpSpPr>
            <p:cxnSp>
              <p:nvCxnSpPr>
                <p:cNvPr id="430" name="Straight Connector 429">
                  <a:extLst>
                    <a:ext uri="{FF2B5EF4-FFF2-40B4-BE49-F238E27FC236}">
                      <a16:creationId xmlns:a16="http://schemas.microsoft.com/office/drawing/2014/main" id="{997F356E-4DCE-3B97-DFB1-2CE72C5AA532}"/>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1E91E8B-F6E5-B0F2-6C1F-CE90B2DDB048}"/>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32" name="Group 431">
                <a:extLst>
                  <a:ext uri="{FF2B5EF4-FFF2-40B4-BE49-F238E27FC236}">
                    <a16:creationId xmlns:a16="http://schemas.microsoft.com/office/drawing/2014/main" id="{4E98D7F0-4B89-0515-74CE-0F991A13A6BF}"/>
                  </a:ext>
                </a:extLst>
              </p:cNvPr>
              <p:cNvGrpSpPr/>
              <p:nvPr/>
            </p:nvGrpSpPr>
            <p:grpSpPr>
              <a:xfrm>
                <a:off x="2195720" y="2843723"/>
                <a:ext cx="83128" cy="63944"/>
                <a:chOff x="3638417" y="3030948"/>
                <a:chExt cx="83128" cy="63944"/>
              </a:xfrm>
            </p:grpSpPr>
            <p:cxnSp>
              <p:nvCxnSpPr>
                <p:cNvPr id="433" name="Straight Connector 432">
                  <a:extLst>
                    <a:ext uri="{FF2B5EF4-FFF2-40B4-BE49-F238E27FC236}">
                      <a16:creationId xmlns:a16="http://schemas.microsoft.com/office/drawing/2014/main" id="{A8DEE6C2-9761-83D8-EBEA-BD5CF7B17A50}"/>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449AE1A6-5EA1-32E9-8B52-EB649C974117}"/>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435" name="Group 434">
                <a:extLst>
                  <a:ext uri="{FF2B5EF4-FFF2-40B4-BE49-F238E27FC236}">
                    <a16:creationId xmlns:a16="http://schemas.microsoft.com/office/drawing/2014/main" id="{74994C7D-FAE4-E4E4-8F2E-9FF5D3B25625}"/>
                  </a:ext>
                </a:extLst>
              </p:cNvPr>
              <p:cNvGrpSpPr/>
              <p:nvPr/>
            </p:nvGrpSpPr>
            <p:grpSpPr>
              <a:xfrm>
                <a:off x="2177613" y="2843723"/>
                <a:ext cx="83128" cy="63944"/>
                <a:chOff x="3638417" y="3030948"/>
                <a:chExt cx="83128" cy="63944"/>
              </a:xfrm>
            </p:grpSpPr>
            <p:cxnSp>
              <p:nvCxnSpPr>
                <p:cNvPr id="436" name="Straight Connector 435">
                  <a:extLst>
                    <a:ext uri="{FF2B5EF4-FFF2-40B4-BE49-F238E27FC236}">
                      <a16:creationId xmlns:a16="http://schemas.microsoft.com/office/drawing/2014/main" id="{DB23BCC8-6C78-2BF7-2F71-FB6F1E48CA06}"/>
                    </a:ext>
                  </a:extLst>
                </p:cNvPr>
                <p:cNvCxnSpPr>
                  <a:cxnSpLocks/>
                </p:cNvCxnSpPr>
                <p:nvPr/>
              </p:nvCxnSpPr>
              <p:spPr>
                <a:xfrm>
                  <a:off x="3679808" y="3030948"/>
                  <a:ext cx="0" cy="639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CFDF0A00-B72B-8E27-151C-7B69BD1FC766}"/>
                    </a:ext>
                  </a:extLst>
                </p:cNvPr>
                <p:cNvCxnSpPr>
                  <a:cxnSpLocks/>
                </p:cNvCxnSpPr>
                <p:nvPr/>
              </p:nvCxnSpPr>
              <p:spPr>
                <a:xfrm flipH="1">
                  <a:off x="3638417" y="3062920"/>
                  <a:ext cx="83128"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grpSp>
      <p:sp>
        <p:nvSpPr>
          <p:cNvPr id="440" name="TextBox 439">
            <a:extLst>
              <a:ext uri="{FF2B5EF4-FFF2-40B4-BE49-F238E27FC236}">
                <a16:creationId xmlns:a16="http://schemas.microsoft.com/office/drawing/2014/main" id="{C9E14D18-A840-0510-9AEC-01682F0F1F40}"/>
              </a:ext>
            </a:extLst>
          </p:cNvPr>
          <p:cNvSpPr txBox="1"/>
          <p:nvPr/>
        </p:nvSpPr>
        <p:spPr>
          <a:xfrm>
            <a:off x="2173264" y="2207917"/>
            <a:ext cx="3904915" cy="246221"/>
          </a:xfrm>
          <a:prstGeom prst="rect">
            <a:avLst/>
          </a:prstGeom>
        </p:spPr>
        <p:txBody>
          <a:bodyPr vert="horz" wrap="none" lIns="0" tIns="0" rIns="0" bIns="0" rtlCol="0">
            <a:spAutoFit/>
          </a:bodyPr>
          <a:lstStyle/>
          <a:p>
            <a:pPr algn="l"/>
            <a:r>
              <a:rPr lang="en-US" sz="1600" b="1"/>
              <a:t>PFS by del(17p)/</a:t>
            </a:r>
            <a:r>
              <a:rPr lang="en-US" sz="1600" b="1" i="1"/>
              <a:t>TP53</a:t>
            </a:r>
            <a:r>
              <a:rPr lang="en-US" sz="1600" b="1"/>
              <a:t> Mutation Status</a:t>
            </a:r>
          </a:p>
        </p:txBody>
      </p:sp>
      <p:sp>
        <p:nvSpPr>
          <p:cNvPr id="441" name="Freeform: Shape 440">
            <a:extLst>
              <a:ext uri="{FF2B5EF4-FFF2-40B4-BE49-F238E27FC236}">
                <a16:creationId xmlns:a16="http://schemas.microsoft.com/office/drawing/2014/main" id="{3480ABAD-2F4E-8B44-053F-F448A5BB01D8}"/>
              </a:ext>
            </a:extLst>
          </p:cNvPr>
          <p:cNvSpPr/>
          <p:nvPr/>
        </p:nvSpPr>
        <p:spPr>
          <a:xfrm>
            <a:off x="7763069" y="2791609"/>
            <a:ext cx="3527081" cy="2358889"/>
          </a:xfrm>
          <a:custGeom>
            <a:avLst/>
            <a:gdLst>
              <a:gd name="csX0" fmla="*/ 0 w 3598433"/>
              <a:gd name="csY0" fmla="*/ 0 h 2404334"/>
              <a:gd name="csX1" fmla="*/ 0 w 3598433"/>
              <a:gd name="csY1" fmla="*/ 2404334 h 2404334"/>
              <a:gd name="csX2" fmla="*/ 3598433 w 3598433"/>
              <a:gd name="csY2" fmla="*/ 2404334 h 2404334"/>
              <a:gd name="csX3" fmla="*/ 3560781 w 3598433"/>
              <a:gd name="csY3" fmla="*/ 2404334 h 2404334"/>
            </a:gdLst>
            <a:ahLst/>
            <a:cxnLst>
              <a:cxn ang="0">
                <a:pos x="csX0" y="csY0"/>
              </a:cxn>
              <a:cxn ang="0">
                <a:pos x="csX1" y="csY1"/>
              </a:cxn>
              <a:cxn ang="0">
                <a:pos x="csX2" y="csY2"/>
              </a:cxn>
              <a:cxn ang="0">
                <a:pos x="csX3" y="csY3"/>
              </a:cxn>
            </a:cxnLst>
            <a:rect l="l" t="t" r="r" b="b"/>
            <a:pathLst>
              <a:path w="3598433" h="2404334">
                <a:moveTo>
                  <a:pt x="0" y="0"/>
                </a:moveTo>
                <a:lnTo>
                  <a:pt x="0" y="2404334"/>
                </a:lnTo>
                <a:lnTo>
                  <a:pt x="3598433" y="2404334"/>
                </a:lnTo>
                <a:lnTo>
                  <a:pt x="3560781" y="2404334"/>
                </a:lnTo>
              </a:path>
            </a:pathLst>
          </a:custGeom>
          <a:noFill/>
          <a:ln w="15875">
            <a:solidFill>
              <a:schemeClr val="tx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9" name="Group 448">
            <a:extLst>
              <a:ext uri="{FF2B5EF4-FFF2-40B4-BE49-F238E27FC236}">
                <a16:creationId xmlns:a16="http://schemas.microsoft.com/office/drawing/2014/main" id="{8BBD84F7-E658-837F-E5B8-F1EFE679B6EC}"/>
              </a:ext>
            </a:extLst>
          </p:cNvPr>
          <p:cNvGrpSpPr/>
          <p:nvPr/>
        </p:nvGrpSpPr>
        <p:grpSpPr>
          <a:xfrm>
            <a:off x="7691900" y="2861534"/>
            <a:ext cx="75304" cy="2286001"/>
            <a:chOff x="7401261" y="2861534"/>
            <a:chExt cx="285078" cy="2286001"/>
          </a:xfrm>
        </p:grpSpPr>
        <p:cxnSp>
          <p:nvCxnSpPr>
            <p:cNvPr id="443" name="Straight Connector 442">
              <a:extLst>
                <a:ext uri="{FF2B5EF4-FFF2-40B4-BE49-F238E27FC236}">
                  <a16:creationId xmlns:a16="http://schemas.microsoft.com/office/drawing/2014/main" id="{834EDCAE-0604-C8FC-1C26-59AFF4C207CA}"/>
                </a:ext>
              </a:extLst>
            </p:cNvPr>
            <p:cNvCxnSpPr/>
            <p:nvPr/>
          </p:nvCxnSpPr>
          <p:spPr>
            <a:xfrm>
              <a:off x="7401261" y="2861534"/>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B03859C-E05A-757C-49D0-E9E4327691A9}"/>
                </a:ext>
              </a:extLst>
            </p:cNvPr>
            <p:cNvCxnSpPr/>
            <p:nvPr/>
          </p:nvCxnSpPr>
          <p:spPr>
            <a:xfrm>
              <a:off x="7401261" y="3318734"/>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E505D974-2FFE-AF8D-9B8F-B8A64B9E6E08}"/>
                </a:ext>
              </a:extLst>
            </p:cNvPr>
            <p:cNvCxnSpPr/>
            <p:nvPr/>
          </p:nvCxnSpPr>
          <p:spPr>
            <a:xfrm>
              <a:off x="7401261" y="3775934"/>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6CFF82A3-AADE-89E8-2F0C-949484C83D0C}"/>
                </a:ext>
              </a:extLst>
            </p:cNvPr>
            <p:cNvCxnSpPr/>
            <p:nvPr/>
          </p:nvCxnSpPr>
          <p:spPr>
            <a:xfrm>
              <a:off x="7401261" y="4233134"/>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F8508C8E-101A-6424-A86E-5807B8C1F8D3}"/>
                </a:ext>
              </a:extLst>
            </p:cNvPr>
            <p:cNvCxnSpPr/>
            <p:nvPr/>
          </p:nvCxnSpPr>
          <p:spPr>
            <a:xfrm>
              <a:off x="7401261" y="4690334"/>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Straight Connector 447">
              <a:extLst>
                <a:ext uri="{FF2B5EF4-FFF2-40B4-BE49-F238E27FC236}">
                  <a16:creationId xmlns:a16="http://schemas.microsoft.com/office/drawing/2014/main" id="{0FE34FFD-D670-34A5-136C-CA56AFD32E6E}"/>
                </a:ext>
              </a:extLst>
            </p:cNvPr>
            <p:cNvCxnSpPr/>
            <p:nvPr/>
          </p:nvCxnSpPr>
          <p:spPr>
            <a:xfrm>
              <a:off x="7401261" y="5147535"/>
              <a:ext cx="285078"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7" name="Group 466">
            <a:extLst>
              <a:ext uri="{FF2B5EF4-FFF2-40B4-BE49-F238E27FC236}">
                <a16:creationId xmlns:a16="http://schemas.microsoft.com/office/drawing/2014/main" id="{62BEA9DD-E3B5-A40B-FE51-0BA3E6314921}"/>
              </a:ext>
            </a:extLst>
          </p:cNvPr>
          <p:cNvGrpSpPr/>
          <p:nvPr/>
        </p:nvGrpSpPr>
        <p:grpSpPr>
          <a:xfrm>
            <a:off x="7761642" y="5156030"/>
            <a:ext cx="3253795" cy="60637"/>
            <a:chOff x="7761642" y="5193353"/>
            <a:chExt cx="3253795" cy="152599"/>
          </a:xfrm>
        </p:grpSpPr>
        <p:cxnSp>
          <p:nvCxnSpPr>
            <p:cNvPr id="451" name="Straight Connector 450">
              <a:extLst>
                <a:ext uri="{FF2B5EF4-FFF2-40B4-BE49-F238E27FC236}">
                  <a16:creationId xmlns:a16="http://schemas.microsoft.com/office/drawing/2014/main" id="{66B211E6-6C45-8BA2-A105-F8B82D5081A7}"/>
                </a:ext>
              </a:extLst>
            </p:cNvPr>
            <p:cNvCxnSpPr>
              <a:cxnSpLocks/>
            </p:cNvCxnSpPr>
            <p:nvPr/>
          </p:nvCxnSpPr>
          <p:spPr>
            <a:xfrm>
              <a:off x="77616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4E12BA77-A2F3-E7E8-561D-7AF6B0A55E67}"/>
                </a:ext>
              </a:extLst>
            </p:cNvPr>
            <p:cNvCxnSpPr>
              <a:cxnSpLocks/>
            </p:cNvCxnSpPr>
            <p:nvPr/>
          </p:nvCxnSpPr>
          <p:spPr>
            <a:xfrm>
              <a:off x="80574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613F76F2-83B2-6E76-E7B2-A4C177730A95}"/>
                </a:ext>
              </a:extLst>
            </p:cNvPr>
            <p:cNvCxnSpPr>
              <a:cxnSpLocks/>
            </p:cNvCxnSpPr>
            <p:nvPr/>
          </p:nvCxnSpPr>
          <p:spPr>
            <a:xfrm>
              <a:off x="83532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362D984C-AFB5-8C0F-D9C6-833BB79D22E4}"/>
                </a:ext>
              </a:extLst>
            </p:cNvPr>
            <p:cNvCxnSpPr>
              <a:cxnSpLocks/>
            </p:cNvCxnSpPr>
            <p:nvPr/>
          </p:nvCxnSpPr>
          <p:spPr>
            <a:xfrm>
              <a:off x="86490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5F6AE880-E2C5-82A9-A7F1-50077014B9ED}"/>
                </a:ext>
              </a:extLst>
            </p:cNvPr>
            <p:cNvCxnSpPr>
              <a:cxnSpLocks/>
            </p:cNvCxnSpPr>
            <p:nvPr/>
          </p:nvCxnSpPr>
          <p:spPr>
            <a:xfrm>
              <a:off x="89448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F04C7EFA-6EC3-1EFB-DEE9-0B345ED08C50}"/>
                </a:ext>
              </a:extLst>
            </p:cNvPr>
            <p:cNvCxnSpPr>
              <a:cxnSpLocks/>
            </p:cNvCxnSpPr>
            <p:nvPr/>
          </p:nvCxnSpPr>
          <p:spPr>
            <a:xfrm>
              <a:off x="92406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C97AF582-FA09-A447-5AEF-03D4FBC22723}"/>
                </a:ext>
              </a:extLst>
            </p:cNvPr>
            <p:cNvCxnSpPr>
              <a:cxnSpLocks/>
            </p:cNvCxnSpPr>
            <p:nvPr/>
          </p:nvCxnSpPr>
          <p:spPr>
            <a:xfrm>
              <a:off x="95364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566FD331-04D5-EA94-E1F7-8A195C8F6F6A}"/>
                </a:ext>
              </a:extLst>
            </p:cNvPr>
            <p:cNvCxnSpPr>
              <a:cxnSpLocks/>
            </p:cNvCxnSpPr>
            <p:nvPr/>
          </p:nvCxnSpPr>
          <p:spPr>
            <a:xfrm>
              <a:off x="98322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7D413979-ABE9-31C0-3D4B-BB8177FDDE02}"/>
                </a:ext>
              </a:extLst>
            </p:cNvPr>
            <p:cNvCxnSpPr>
              <a:cxnSpLocks/>
            </p:cNvCxnSpPr>
            <p:nvPr/>
          </p:nvCxnSpPr>
          <p:spPr>
            <a:xfrm>
              <a:off x="101280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E63A87D9-3BA1-8164-06AA-DAD1BCB43B77}"/>
                </a:ext>
              </a:extLst>
            </p:cNvPr>
            <p:cNvCxnSpPr>
              <a:cxnSpLocks/>
            </p:cNvCxnSpPr>
            <p:nvPr/>
          </p:nvCxnSpPr>
          <p:spPr>
            <a:xfrm>
              <a:off x="104238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1A2E8B26-3FB3-62B2-9E27-BA89CA89B146}"/>
                </a:ext>
              </a:extLst>
            </p:cNvPr>
            <p:cNvCxnSpPr>
              <a:cxnSpLocks/>
            </p:cNvCxnSpPr>
            <p:nvPr/>
          </p:nvCxnSpPr>
          <p:spPr>
            <a:xfrm>
              <a:off x="10719642"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6" name="Straight Connector 465">
              <a:extLst>
                <a:ext uri="{FF2B5EF4-FFF2-40B4-BE49-F238E27FC236}">
                  <a16:creationId xmlns:a16="http://schemas.microsoft.com/office/drawing/2014/main" id="{C6276D29-00A4-7958-69E4-C72BBD58E3B1}"/>
                </a:ext>
              </a:extLst>
            </p:cNvPr>
            <p:cNvCxnSpPr>
              <a:cxnSpLocks/>
            </p:cNvCxnSpPr>
            <p:nvPr/>
          </p:nvCxnSpPr>
          <p:spPr>
            <a:xfrm>
              <a:off x="11015437" y="5193353"/>
              <a:ext cx="0" cy="152599"/>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0" name="TextBox 469">
            <a:extLst>
              <a:ext uri="{FF2B5EF4-FFF2-40B4-BE49-F238E27FC236}">
                <a16:creationId xmlns:a16="http://schemas.microsoft.com/office/drawing/2014/main" id="{D1B3F4BC-8F87-3F02-50A6-D076A442DAE0}"/>
              </a:ext>
            </a:extLst>
          </p:cNvPr>
          <p:cNvSpPr txBox="1"/>
          <p:nvPr/>
        </p:nvSpPr>
        <p:spPr>
          <a:xfrm>
            <a:off x="7357964" y="2750820"/>
            <a:ext cx="322204" cy="246221"/>
          </a:xfrm>
          <a:prstGeom prst="rect">
            <a:avLst/>
          </a:prstGeom>
        </p:spPr>
        <p:txBody>
          <a:bodyPr vert="horz" wrap="none" lIns="0" tIns="0" rIns="0" bIns="0" rtlCol="0">
            <a:spAutoFit/>
          </a:bodyPr>
          <a:lstStyle/>
          <a:p>
            <a:pPr algn="r"/>
            <a:r>
              <a:rPr lang="en-US" sz="1600"/>
              <a:t>100</a:t>
            </a:r>
          </a:p>
        </p:txBody>
      </p:sp>
      <p:sp>
        <p:nvSpPr>
          <p:cNvPr id="471" name="TextBox 470">
            <a:extLst>
              <a:ext uri="{FF2B5EF4-FFF2-40B4-BE49-F238E27FC236}">
                <a16:creationId xmlns:a16="http://schemas.microsoft.com/office/drawing/2014/main" id="{CDD2F01E-12B9-F98A-9C06-0386AEA498AD}"/>
              </a:ext>
            </a:extLst>
          </p:cNvPr>
          <p:cNvSpPr txBox="1"/>
          <p:nvPr/>
        </p:nvSpPr>
        <p:spPr>
          <a:xfrm>
            <a:off x="7422084" y="3193987"/>
            <a:ext cx="258084" cy="246221"/>
          </a:xfrm>
          <a:prstGeom prst="rect">
            <a:avLst/>
          </a:prstGeom>
        </p:spPr>
        <p:txBody>
          <a:bodyPr vert="horz" wrap="none" lIns="0" tIns="0" rIns="0" bIns="0" rtlCol="0">
            <a:spAutoFit/>
          </a:bodyPr>
          <a:lstStyle/>
          <a:p>
            <a:pPr algn="r"/>
            <a:r>
              <a:rPr lang="en-US" sz="1600"/>
              <a:t>80</a:t>
            </a:r>
          </a:p>
        </p:txBody>
      </p:sp>
      <p:sp>
        <p:nvSpPr>
          <p:cNvPr id="472" name="TextBox 471">
            <a:extLst>
              <a:ext uri="{FF2B5EF4-FFF2-40B4-BE49-F238E27FC236}">
                <a16:creationId xmlns:a16="http://schemas.microsoft.com/office/drawing/2014/main" id="{AAFD62D4-7BB0-B1AB-F06D-8A27C12FC9B7}"/>
              </a:ext>
            </a:extLst>
          </p:cNvPr>
          <p:cNvSpPr txBox="1"/>
          <p:nvPr/>
        </p:nvSpPr>
        <p:spPr>
          <a:xfrm>
            <a:off x="7422084" y="3659582"/>
            <a:ext cx="258084" cy="246221"/>
          </a:xfrm>
          <a:prstGeom prst="rect">
            <a:avLst/>
          </a:prstGeom>
        </p:spPr>
        <p:txBody>
          <a:bodyPr vert="horz" wrap="none" lIns="0" tIns="0" rIns="0" bIns="0" rtlCol="0">
            <a:spAutoFit/>
          </a:bodyPr>
          <a:lstStyle/>
          <a:p>
            <a:pPr algn="r"/>
            <a:r>
              <a:rPr lang="en-US" sz="1600"/>
              <a:t>60</a:t>
            </a:r>
          </a:p>
        </p:txBody>
      </p:sp>
      <p:sp>
        <p:nvSpPr>
          <p:cNvPr id="473" name="TextBox 472">
            <a:extLst>
              <a:ext uri="{FF2B5EF4-FFF2-40B4-BE49-F238E27FC236}">
                <a16:creationId xmlns:a16="http://schemas.microsoft.com/office/drawing/2014/main" id="{1C1E7007-BE4D-304F-6260-67B5B2A3A1EE}"/>
              </a:ext>
            </a:extLst>
          </p:cNvPr>
          <p:cNvSpPr txBox="1"/>
          <p:nvPr/>
        </p:nvSpPr>
        <p:spPr>
          <a:xfrm>
            <a:off x="7422084" y="4125177"/>
            <a:ext cx="258084" cy="246221"/>
          </a:xfrm>
          <a:prstGeom prst="rect">
            <a:avLst/>
          </a:prstGeom>
        </p:spPr>
        <p:txBody>
          <a:bodyPr vert="horz" wrap="none" lIns="0" tIns="0" rIns="0" bIns="0" rtlCol="0">
            <a:spAutoFit/>
          </a:bodyPr>
          <a:lstStyle/>
          <a:p>
            <a:pPr algn="r"/>
            <a:r>
              <a:rPr lang="en-US" sz="1600"/>
              <a:t>40</a:t>
            </a:r>
          </a:p>
        </p:txBody>
      </p:sp>
      <p:sp>
        <p:nvSpPr>
          <p:cNvPr id="474" name="TextBox 473">
            <a:extLst>
              <a:ext uri="{FF2B5EF4-FFF2-40B4-BE49-F238E27FC236}">
                <a16:creationId xmlns:a16="http://schemas.microsoft.com/office/drawing/2014/main" id="{F2122B26-1651-65F7-6D23-E272A4A3E57F}"/>
              </a:ext>
            </a:extLst>
          </p:cNvPr>
          <p:cNvSpPr txBox="1"/>
          <p:nvPr/>
        </p:nvSpPr>
        <p:spPr>
          <a:xfrm>
            <a:off x="7433306" y="4569372"/>
            <a:ext cx="246862" cy="246221"/>
          </a:xfrm>
          <a:prstGeom prst="rect">
            <a:avLst/>
          </a:prstGeom>
        </p:spPr>
        <p:txBody>
          <a:bodyPr vert="horz" wrap="none" lIns="0" tIns="0" rIns="0" bIns="0" rtlCol="0">
            <a:spAutoFit/>
          </a:bodyPr>
          <a:lstStyle/>
          <a:p>
            <a:pPr algn="r"/>
            <a:r>
              <a:rPr lang="en-US" sz="1600"/>
              <a:t>20</a:t>
            </a:r>
          </a:p>
        </p:txBody>
      </p:sp>
      <p:sp>
        <p:nvSpPr>
          <p:cNvPr id="475" name="TextBox 474">
            <a:extLst>
              <a:ext uri="{FF2B5EF4-FFF2-40B4-BE49-F238E27FC236}">
                <a16:creationId xmlns:a16="http://schemas.microsoft.com/office/drawing/2014/main" id="{64E79402-861F-BE29-9023-3E54A10D8133}"/>
              </a:ext>
            </a:extLst>
          </p:cNvPr>
          <p:cNvSpPr txBox="1"/>
          <p:nvPr/>
        </p:nvSpPr>
        <p:spPr>
          <a:xfrm>
            <a:off x="7539989" y="4990281"/>
            <a:ext cx="128240" cy="246221"/>
          </a:xfrm>
          <a:prstGeom prst="rect">
            <a:avLst/>
          </a:prstGeom>
        </p:spPr>
        <p:txBody>
          <a:bodyPr vert="horz" wrap="none" lIns="0" tIns="0" rIns="0" bIns="0" rtlCol="0">
            <a:spAutoFit/>
          </a:bodyPr>
          <a:lstStyle/>
          <a:p>
            <a:pPr algn="r"/>
            <a:r>
              <a:rPr lang="en-US" sz="1600"/>
              <a:t>0</a:t>
            </a:r>
          </a:p>
        </p:txBody>
      </p:sp>
      <p:sp>
        <p:nvSpPr>
          <p:cNvPr id="480" name="TextBox 479">
            <a:extLst>
              <a:ext uri="{FF2B5EF4-FFF2-40B4-BE49-F238E27FC236}">
                <a16:creationId xmlns:a16="http://schemas.microsoft.com/office/drawing/2014/main" id="{C7F9A54F-68C8-DB57-26CE-ACE2C8AF7DEF}"/>
              </a:ext>
            </a:extLst>
          </p:cNvPr>
          <p:cNvSpPr txBox="1"/>
          <p:nvPr/>
        </p:nvSpPr>
        <p:spPr>
          <a:xfrm>
            <a:off x="7691717" y="5205247"/>
            <a:ext cx="128240" cy="246221"/>
          </a:xfrm>
          <a:prstGeom prst="rect">
            <a:avLst/>
          </a:prstGeom>
        </p:spPr>
        <p:txBody>
          <a:bodyPr vert="horz" wrap="none" lIns="0" tIns="0" rIns="0" bIns="0" rtlCol="0">
            <a:spAutoFit/>
          </a:bodyPr>
          <a:lstStyle/>
          <a:p>
            <a:pPr algn="r"/>
            <a:r>
              <a:rPr lang="en-US" sz="1600"/>
              <a:t>0</a:t>
            </a:r>
          </a:p>
        </p:txBody>
      </p:sp>
      <p:sp>
        <p:nvSpPr>
          <p:cNvPr id="481" name="TextBox 480">
            <a:extLst>
              <a:ext uri="{FF2B5EF4-FFF2-40B4-BE49-F238E27FC236}">
                <a16:creationId xmlns:a16="http://schemas.microsoft.com/office/drawing/2014/main" id="{197283B1-F1F3-FAA1-5103-FD383208CBA1}"/>
              </a:ext>
            </a:extLst>
          </p:cNvPr>
          <p:cNvSpPr txBox="1"/>
          <p:nvPr/>
        </p:nvSpPr>
        <p:spPr>
          <a:xfrm>
            <a:off x="8001199" y="5205247"/>
            <a:ext cx="128240" cy="246221"/>
          </a:xfrm>
          <a:prstGeom prst="rect">
            <a:avLst/>
          </a:prstGeom>
        </p:spPr>
        <p:txBody>
          <a:bodyPr vert="horz" wrap="square" lIns="0" tIns="0" rIns="0" bIns="0" rtlCol="0">
            <a:spAutoFit/>
          </a:bodyPr>
          <a:lstStyle/>
          <a:p>
            <a:pPr algn="r"/>
            <a:r>
              <a:rPr lang="en-US" sz="1600"/>
              <a:t>6</a:t>
            </a:r>
          </a:p>
        </p:txBody>
      </p:sp>
      <p:sp>
        <p:nvSpPr>
          <p:cNvPr id="482" name="TextBox 481">
            <a:extLst>
              <a:ext uri="{FF2B5EF4-FFF2-40B4-BE49-F238E27FC236}">
                <a16:creationId xmlns:a16="http://schemas.microsoft.com/office/drawing/2014/main" id="{4F0C7A86-0B96-C4CE-902D-B571844C9E35}"/>
              </a:ext>
            </a:extLst>
          </p:cNvPr>
          <p:cNvSpPr txBox="1"/>
          <p:nvPr/>
        </p:nvSpPr>
        <p:spPr>
          <a:xfrm>
            <a:off x="8219157" y="5205247"/>
            <a:ext cx="234107" cy="246221"/>
          </a:xfrm>
          <a:prstGeom prst="rect">
            <a:avLst/>
          </a:prstGeom>
        </p:spPr>
        <p:txBody>
          <a:bodyPr vert="horz" wrap="square" lIns="0" tIns="0" rIns="0" bIns="0" rtlCol="0">
            <a:spAutoFit/>
          </a:bodyPr>
          <a:lstStyle/>
          <a:p>
            <a:pPr algn="r"/>
            <a:r>
              <a:rPr lang="en-US" sz="1600"/>
              <a:t>12</a:t>
            </a:r>
          </a:p>
        </p:txBody>
      </p:sp>
      <p:sp>
        <p:nvSpPr>
          <p:cNvPr id="483" name="TextBox 482">
            <a:extLst>
              <a:ext uri="{FF2B5EF4-FFF2-40B4-BE49-F238E27FC236}">
                <a16:creationId xmlns:a16="http://schemas.microsoft.com/office/drawing/2014/main" id="{72095DD4-BB50-8723-1044-848764A3A9C3}"/>
              </a:ext>
            </a:extLst>
          </p:cNvPr>
          <p:cNvSpPr txBox="1"/>
          <p:nvPr/>
        </p:nvSpPr>
        <p:spPr>
          <a:xfrm>
            <a:off x="8520092" y="5205247"/>
            <a:ext cx="234107" cy="246221"/>
          </a:xfrm>
          <a:prstGeom prst="rect">
            <a:avLst/>
          </a:prstGeom>
        </p:spPr>
        <p:txBody>
          <a:bodyPr vert="horz" wrap="square" lIns="0" tIns="0" rIns="0" bIns="0" rtlCol="0">
            <a:spAutoFit/>
          </a:bodyPr>
          <a:lstStyle/>
          <a:p>
            <a:pPr algn="r"/>
            <a:r>
              <a:rPr lang="en-US" sz="1600"/>
              <a:t>18</a:t>
            </a:r>
          </a:p>
        </p:txBody>
      </p:sp>
      <p:sp>
        <p:nvSpPr>
          <p:cNvPr id="485" name="TextBox 484">
            <a:extLst>
              <a:ext uri="{FF2B5EF4-FFF2-40B4-BE49-F238E27FC236}">
                <a16:creationId xmlns:a16="http://schemas.microsoft.com/office/drawing/2014/main" id="{634F311C-B804-9220-E1D3-37B0E1B990FB}"/>
              </a:ext>
            </a:extLst>
          </p:cNvPr>
          <p:cNvSpPr txBox="1"/>
          <p:nvPr/>
        </p:nvSpPr>
        <p:spPr>
          <a:xfrm>
            <a:off x="8801918" y="5205247"/>
            <a:ext cx="282322" cy="246221"/>
          </a:xfrm>
          <a:prstGeom prst="rect">
            <a:avLst/>
          </a:prstGeom>
        </p:spPr>
        <p:txBody>
          <a:bodyPr vert="horz" wrap="square" lIns="0" tIns="0" rIns="0" bIns="0" rtlCol="0">
            <a:spAutoFit/>
          </a:bodyPr>
          <a:lstStyle/>
          <a:p>
            <a:pPr algn="r"/>
            <a:r>
              <a:rPr lang="en-US" sz="1600"/>
              <a:t>24</a:t>
            </a:r>
          </a:p>
        </p:txBody>
      </p:sp>
      <p:sp>
        <p:nvSpPr>
          <p:cNvPr id="486" name="TextBox 485">
            <a:extLst>
              <a:ext uri="{FF2B5EF4-FFF2-40B4-BE49-F238E27FC236}">
                <a16:creationId xmlns:a16="http://schemas.microsoft.com/office/drawing/2014/main" id="{1A74EF75-8C3A-FC6D-8CE8-5917BA198D2F}"/>
              </a:ext>
            </a:extLst>
          </p:cNvPr>
          <p:cNvSpPr txBox="1"/>
          <p:nvPr/>
        </p:nvSpPr>
        <p:spPr>
          <a:xfrm>
            <a:off x="9081425" y="5205247"/>
            <a:ext cx="282322" cy="246221"/>
          </a:xfrm>
          <a:prstGeom prst="rect">
            <a:avLst/>
          </a:prstGeom>
        </p:spPr>
        <p:txBody>
          <a:bodyPr vert="horz" wrap="square" lIns="0" tIns="0" rIns="0" bIns="0" rtlCol="0">
            <a:spAutoFit/>
          </a:bodyPr>
          <a:lstStyle/>
          <a:p>
            <a:pPr algn="r"/>
            <a:r>
              <a:rPr lang="en-US" sz="1600"/>
              <a:t>30</a:t>
            </a:r>
          </a:p>
        </p:txBody>
      </p:sp>
      <p:sp>
        <p:nvSpPr>
          <p:cNvPr id="487" name="TextBox 486">
            <a:extLst>
              <a:ext uri="{FF2B5EF4-FFF2-40B4-BE49-F238E27FC236}">
                <a16:creationId xmlns:a16="http://schemas.microsoft.com/office/drawing/2014/main" id="{766D87D0-C7C9-9FF1-9013-DA54C2876091}"/>
              </a:ext>
            </a:extLst>
          </p:cNvPr>
          <p:cNvSpPr txBox="1"/>
          <p:nvPr/>
        </p:nvSpPr>
        <p:spPr>
          <a:xfrm>
            <a:off x="9389907" y="5205247"/>
            <a:ext cx="282322" cy="246221"/>
          </a:xfrm>
          <a:prstGeom prst="rect">
            <a:avLst/>
          </a:prstGeom>
        </p:spPr>
        <p:txBody>
          <a:bodyPr vert="horz" wrap="square" lIns="0" tIns="0" rIns="0" bIns="0" rtlCol="0">
            <a:spAutoFit/>
          </a:bodyPr>
          <a:lstStyle/>
          <a:p>
            <a:pPr algn="r"/>
            <a:r>
              <a:rPr lang="en-US" sz="1600"/>
              <a:t>36</a:t>
            </a:r>
          </a:p>
        </p:txBody>
      </p:sp>
      <p:sp>
        <p:nvSpPr>
          <p:cNvPr id="488" name="TextBox 487">
            <a:extLst>
              <a:ext uri="{FF2B5EF4-FFF2-40B4-BE49-F238E27FC236}">
                <a16:creationId xmlns:a16="http://schemas.microsoft.com/office/drawing/2014/main" id="{332873DF-836C-2F1C-51B1-1515FEC0B216}"/>
              </a:ext>
            </a:extLst>
          </p:cNvPr>
          <p:cNvSpPr txBox="1"/>
          <p:nvPr/>
        </p:nvSpPr>
        <p:spPr>
          <a:xfrm>
            <a:off x="9666309" y="5205247"/>
            <a:ext cx="282322" cy="246221"/>
          </a:xfrm>
          <a:prstGeom prst="rect">
            <a:avLst/>
          </a:prstGeom>
        </p:spPr>
        <p:txBody>
          <a:bodyPr vert="horz" wrap="square" lIns="0" tIns="0" rIns="0" bIns="0" rtlCol="0">
            <a:spAutoFit/>
          </a:bodyPr>
          <a:lstStyle/>
          <a:p>
            <a:pPr algn="r"/>
            <a:r>
              <a:rPr lang="en-US" sz="1600"/>
              <a:t>42</a:t>
            </a:r>
          </a:p>
        </p:txBody>
      </p:sp>
      <p:sp>
        <p:nvSpPr>
          <p:cNvPr id="489" name="TextBox 488">
            <a:extLst>
              <a:ext uri="{FF2B5EF4-FFF2-40B4-BE49-F238E27FC236}">
                <a16:creationId xmlns:a16="http://schemas.microsoft.com/office/drawing/2014/main" id="{C487533D-1086-58D8-2F6A-843D6BA1C13C}"/>
              </a:ext>
            </a:extLst>
          </p:cNvPr>
          <p:cNvSpPr txBox="1"/>
          <p:nvPr/>
        </p:nvSpPr>
        <p:spPr>
          <a:xfrm>
            <a:off x="9960233" y="5205247"/>
            <a:ext cx="282322" cy="246221"/>
          </a:xfrm>
          <a:prstGeom prst="rect">
            <a:avLst/>
          </a:prstGeom>
        </p:spPr>
        <p:txBody>
          <a:bodyPr vert="horz" wrap="square" lIns="0" tIns="0" rIns="0" bIns="0" rtlCol="0">
            <a:spAutoFit/>
          </a:bodyPr>
          <a:lstStyle/>
          <a:p>
            <a:pPr algn="r"/>
            <a:r>
              <a:rPr lang="en-US" sz="1600"/>
              <a:t>48</a:t>
            </a:r>
          </a:p>
        </p:txBody>
      </p:sp>
      <p:sp>
        <p:nvSpPr>
          <p:cNvPr id="490" name="TextBox 489">
            <a:extLst>
              <a:ext uri="{FF2B5EF4-FFF2-40B4-BE49-F238E27FC236}">
                <a16:creationId xmlns:a16="http://schemas.microsoft.com/office/drawing/2014/main" id="{1E38D04E-E692-685A-5415-8D3E88BFD5F1}"/>
              </a:ext>
            </a:extLst>
          </p:cNvPr>
          <p:cNvSpPr txBox="1"/>
          <p:nvPr/>
        </p:nvSpPr>
        <p:spPr>
          <a:xfrm>
            <a:off x="10264257" y="5205247"/>
            <a:ext cx="282322" cy="246221"/>
          </a:xfrm>
          <a:prstGeom prst="rect">
            <a:avLst/>
          </a:prstGeom>
        </p:spPr>
        <p:txBody>
          <a:bodyPr vert="horz" wrap="square" lIns="0" tIns="0" rIns="0" bIns="0" rtlCol="0">
            <a:spAutoFit/>
          </a:bodyPr>
          <a:lstStyle/>
          <a:p>
            <a:pPr algn="r"/>
            <a:r>
              <a:rPr lang="en-US" sz="1600"/>
              <a:t>54</a:t>
            </a:r>
          </a:p>
        </p:txBody>
      </p:sp>
      <p:sp>
        <p:nvSpPr>
          <p:cNvPr id="491" name="TextBox 490">
            <a:extLst>
              <a:ext uri="{FF2B5EF4-FFF2-40B4-BE49-F238E27FC236}">
                <a16:creationId xmlns:a16="http://schemas.microsoft.com/office/drawing/2014/main" id="{01D9F000-75F3-FAA3-B175-A6B939CA0542}"/>
              </a:ext>
            </a:extLst>
          </p:cNvPr>
          <p:cNvSpPr txBox="1"/>
          <p:nvPr/>
        </p:nvSpPr>
        <p:spPr>
          <a:xfrm>
            <a:off x="10565192" y="5205247"/>
            <a:ext cx="282322" cy="246221"/>
          </a:xfrm>
          <a:prstGeom prst="rect">
            <a:avLst/>
          </a:prstGeom>
        </p:spPr>
        <p:txBody>
          <a:bodyPr vert="horz" wrap="square" lIns="0" tIns="0" rIns="0" bIns="0" rtlCol="0">
            <a:spAutoFit/>
          </a:bodyPr>
          <a:lstStyle/>
          <a:p>
            <a:pPr algn="r"/>
            <a:r>
              <a:rPr lang="en-US" sz="1600"/>
              <a:t>60</a:t>
            </a:r>
          </a:p>
        </p:txBody>
      </p:sp>
      <p:sp>
        <p:nvSpPr>
          <p:cNvPr id="492" name="TextBox 491">
            <a:extLst>
              <a:ext uri="{FF2B5EF4-FFF2-40B4-BE49-F238E27FC236}">
                <a16:creationId xmlns:a16="http://schemas.microsoft.com/office/drawing/2014/main" id="{85435308-3974-5C4D-EFD7-10637F06C94A}"/>
              </a:ext>
            </a:extLst>
          </p:cNvPr>
          <p:cNvSpPr txBox="1"/>
          <p:nvPr/>
        </p:nvSpPr>
        <p:spPr>
          <a:xfrm>
            <a:off x="10864777" y="5205247"/>
            <a:ext cx="282322" cy="246221"/>
          </a:xfrm>
          <a:prstGeom prst="rect">
            <a:avLst/>
          </a:prstGeom>
        </p:spPr>
        <p:txBody>
          <a:bodyPr vert="horz" wrap="square" lIns="0" tIns="0" rIns="0" bIns="0" rtlCol="0">
            <a:spAutoFit/>
          </a:bodyPr>
          <a:lstStyle/>
          <a:p>
            <a:pPr algn="r"/>
            <a:r>
              <a:rPr lang="en-US" sz="1600"/>
              <a:t>66</a:t>
            </a:r>
          </a:p>
        </p:txBody>
      </p:sp>
      <p:grpSp>
        <p:nvGrpSpPr>
          <p:cNvPr id="576" name="Group 575">
            <a:extLst>
              <a:ext uri="{FF2B5EF4-FFF2-40B4-BE49-F238E27FC236}">
                <a16:creationId xmlns:a16="http://schemas.microsoft.com/office/drawing/2014/main" id="{C8F0E38C-EAFA-CEEC-C23C-6C2F31BC55E3}"/>
              </a:ext>
            </a:extLst>
          </p:cNvPr>
          <p:cNvGrpSpPr/>
          <p:nvPr/>
        </p:nvGrpSpPr>
        <p:grpSpPr>
          <a:xfrm>
            <a:off x="7796185" y="2837651"/>
            <a:ext cx="3500465" cy="1164582"/>
            <a:chOff x="7796185" y="2837651"/>
            <a:chExt cx="3500465" cy="1164582"/>
          </a:xfrm>
        </p:grpSpPr>
        <p:grpSp>
          <p:nvGrpSpPr>
            <p:cNvPr id="501" name="Group 500">
              <a:extLst>
                <a:ext uri="{FF2B5EF4-FFF2-40B4-BE49-F238E27FC236}">
                  <a16:creationId xmlns:a16="http://schemas.microsoft.com/office/drawing/2014/main" id="{8C070942-2FD9-381F-8AA2-85EBE183D99B}"/>
                </a:ext>
              </a:extLst>
            </p:cNvPr>
            <p:cNvGrpSpPr/>
            <p:nvPr/>
          </p:nvGrpSpPr>
          <p:grpSpPr>
            <a:xfrm>
              <a:off x="11212830" y="3937463"/>
              <a:ext cx="83820" cy="64770"/>
              <a:chOff x="10713720" y="3766013"/>
              <a:chExt cx="83820" cy="64770"/>
            </a:xfrm>
          </p:grpSpPr>
          <p:cxnSp>
            <p:nvCxnSpPr>
              <p:cNvPr id="494" name="Straight Connector 493">
                <a:extLst>
                  <a:ext uri="{FF2B5EF4-FFF2-40B4-BE49-F238E27FC236}">
                    <a16:creationId xmlns:a16="http://schemas.microsoft.com/office/drawing/2014/main" id="{EF597DCD-5051-E5A5-B3CD-EDBEF00855D8}"/>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03AB6831-2702-2004-51F9-EAB38937033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7247C9FF-A96F-98C1-D3F5-397DD27F666B}"/>
                </a:ext>
              </a:extLst>
            </p:cNvPr>
            <p:cNvGrpSpPr/>
            <p:nvPr/>
          </p:nvGrpSpPr>
          <p:grpSpPr>
            <a:xfrm>
              <a:off x="11201400" y="3937463"/>
              <a:ext cx="83820" cy="64770"/>
              <a:chOff x="10713720" y="3766013"/>
              <a:chExt cx="83820" cy="64770"/>
            </a:xfrm>
          </p:grpSpPr>
          <p:cxnSp>
            <p:nvCxnSpPr>
              <p:cNvPr id="503" name="Straight Connector 502">
                <a:extLst>
                  <a:ext uri="{FF2B5EF4-FFF2-40B4-BE49-F238E27FC236}">
                    <a16:creationId xmlns:a16="http://schemas.microsoft.com/office/drawing/2014/main" id="{CA4EFD53-A9BF-A1BB-07AF-6D121ACA39CF}"/>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D54B9EC4-C835-0503-0F47-5ACBE61E0CAA}"/>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A4DA2FFB-1EE5-D202-EA5D-B8CF4F35F022}"/>
                </a:ext>
              </a:extLst>
            </p:cNvPr>
            <p:cNvGrpSpPr/>
            <p:nvPr/>
          </p:nvGrpSpPr>
          <p:grpSpPr>
            <a:xfrm>
              <a:off x="11159490" y="3937463"/>
              <a:ext cx="83820" cy="64770"/>
              <a:chOff x="10713720" y="3766013"/>
              <a:chExt cx="83820" cy="64770"/>
            </a:xfrm>
          </p:grpSpPr>
          <p:cxnSp>
            <p:nvCxnSpPr>
              <p:cNvPr id="506" name="Straight Connector 505">
                <a:extLst>
                  <a:ext uri="{FF2B5EF4-FFF2-40B4-BE49-F238E27FC236}">
                    <a16:creationId xmlns:a16="http://schemas.microsoft.com/office/drawing/2014/main" id="{F7B9C11E-04FB-4773-71AA-5478EBCC0301}"/>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1951D30A-D293-4535-E184-D35EA57F0967}"/>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68B28540-2DB8-0031-124C-509BE8AFD236}"/>
                </a:ext>
              </a:extLst>
            </p:cNvPr>
            <p:cNvGrpSpPr/>
            <p:nvPr/>
          </p:nvGrpSpPr>
          <p:grpSpPr>
            <a:xfrm>
              <a:off x="11125200" y="3937463"/>
              <a:ext cx="83820" cy="64770"/>
              <a:chOff x="10713720" y="3766013"/>
              <a:chExt cx="83820" cy="64770"/>
            </a:xfrm>
          </p:grpSpPr>
          <p:cxnSp>
            <p:nvCxnSpPr>
              <p:cNvPr id="509" name="Straight Connector 508">
                <a:extLst>
                  <a:ext uri="{FF2B5EF4-FFF2-40B4-BE49-F238E27FC236}">
                    <a16:creationId xmlns:a16="http://schemas.microsoft.com/office/drawing/2014/main" id="{BF6067A1-7CBD-9214-D588-7313F31DD27E}"/>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6057BCB-A7EE-038B-0B72-7AF601B80516}"/>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554B8E51-1169-3FBE-C55A-0EF07A2022F7}"/>
                </a:ext>
              </a:extLst>
            </p:cNvPr>
            <p:cNvGrpSpPr/>
            <p:nvPr/>
          </p:nvGrpSpPr>
          <p:grpSpPr>
            <a:xfrm>
              <a:off x="11113770" y="3937463"/>
              <a:ext cx="83820" cy="64770"/>
              <a:chOff x="10713720" y="3766013"/>
              <a:chExt cx="83820" cy="64770"/>
            </a:xfrm>
          </p:grpSpPr>
          <p:cxnSp>
            <p:nvCxnSpPr>
              <p:cNvPr id="512" name="Straight Connector 511">
                <a:extLst>
                  <a:ext uri="{FF2B5EF4-FFF2-40B4-BE49-F238E27FC236}">
                    <a16:creationId xmlns:a16="http://schemas.microsoft.com/office/drawing/2014/main" id="{1BAA332F-59F8-1694-1BF6-4096F35E3EA8}"/>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9FCD6C0A-CC1D-85F3-0D77-6CDD85C9667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75" name="Group 574">
              <a:extLst>
                <a:ext uri="{FF2B5EF4-FFF2-40B4-BE49-F238E27FC236}">
                  <a16:creationId xmlns:a16="http://schemas.microsoft.com/office/drawing/2014/main" id="{F64B0514-29CA-38C9-2D4A-0EC4EDCBB6D6}"/>
                </a:ext>
              </a:extLst>
            </p:cNvPr>
            <p:cNvGrpSpPr/>
            <p:nvPr/>
          </p:nvGrpSpPr>
          <p:grpSpPr>
            <a:xfrm>
              <a:off x="7796185" y="2837651"/>
              <a:ext cx="3367115" cy="1164582"/>
              <a:chOff x="7796185" y="2837651"/>
              <a:chExt cx="3367115" cy="1164582"/>
            </a:xfrm>
          </p:grpSpPr>
          <p:grpSp>
            <p:nvGrpSpPr>
              <p:cNvPr id="514" name="Group 513">
                <a:extLst>
                  <a:ext uri="{FF2B5EF4-FFF2-40B4-BE49-F238E27FC236}">
                    <a16:creationId xmlns:a16="http://schemas.microsoft.com/office/drawing/2014/main" id="{F27EE006-97C2-77F6-197F-2B5650602AAC}"/>
                  </a:ext>
                </a:extLst>
              </p:cNvPr>
              <p:cNvGrpSpPr/>
              <p:nvPr/>
            </p:nvGrpSpPr>
            <p:grpSpPr>
              <a:xfrm>
                <a:off x="11079480" y="3937463"/>
                <a:ext cx="83820" cy="64770"/>
                <a:chOff x="10713720" y="3766013"/>
                <a:chExt cx="83820" cy="64770"/>
              </a:xfrm>
            </p:grpSpPr>
            <p:cxnSp>
              <p:nvCxnSpPr>
                <p:cNvPr id="515" name="Straight Connector 514">
                  <a:extLst>
                    <a:ext uri="{FF2B5EF4-FFF2-40B4-BE49-F238E27FC236}">
                      <a16:creationId xmlns:a16="http://schemas.microsoft.com/office/drawing/2014/main" id="{EC1BE6F1-4DA1-FE1E-17D8-8573C9EFAF75}"/>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31C70B12-1127-2C78-AB50-9BC9A0475397}"/>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76C3AE60-C53C-8CF2-224C-46A7A63B3728}"/>
                  </a:ext>
                </a:extLst>
              </p:cNvPr>
              <p:cNvGrpSpPr/>
              <p:nvPr/>
            </p:nvGrpSpPr>
            <p:grpSpPr>
              <a:xfrm>
                <a:off x="11029950" y="3937463"/>
                <a:ext cx="83820" cy="64770"/>
                <a:chOff x="10713720" y="3766013"/>
                <a:chExt cx="83820" cy="64770"/>
              </a:xfrm>
            </p:grpSpPr>
            <p:cxnSp>
              <p:nvCxnSpPr>
                <p:cNvPr id="518" name="Straight Connector 517">
                  <a:extLst>
                    <a:ext uri="{FF2B5EF4-FFF2-40B4-BE49-F238E27FC236}">
                      <a16:creationId xmlns:a16="http://schemas.microsoft.com/office/drawing/2014/main" id="{F4DA15D6-15A7-3510-4A55-6D51DFFCBE1C}"/>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C48C3939-EADA-1261-C272-50547966BFBB}"/>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0" name="Group 519">
                <a:extLst>
                  <a:ext uri="{FF2B5EF4-FFF2-40B4-BE49-F238E27FC236}">
                    <a16:creationId xmlns:a16="http://schemas.microsoft.com/office/drawing/2014/main" id="{386C46E0-9B39-5158-EC93-34FEA3E9C184}"/>
                  </a:ext>
                </a:extLst>
              </p:cNvPr>
              <p:cNvGrpSpPr/>
              <p:nvPr/>
            </p:nvGrpSpPr>
            <p:grpSpPr>
              <a:xfrm>
                <a:off x="11022330" y="3895553"/>
                <a:ext cx="83820" cy="64770"/>
                <a:chOff x="10713720" y="3766013"/>
                <a:chExt cx="83820" cy="64770"/>
              </a:xfrm>
            </p:grpSpPr>
            <p:cxnSp>
              <p:nvCxnSpPr>
                <p:cNvPr id="521" name="Straight Connector 520">
                  <a:extLst>
                    <a:ext uri="{FF2B5EF4-FFF2-40B4-BE49-F238E27FC236}">
                      <a16:creationId xmlns:a16="http://schemas.microsoft.com/office/drawing/2014/main" id="{E98A9E55-4B6D-EFA6-947C-3D0082D9FE8A}"/>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3915805B-D290-B6F0-F62D-950F4B143B85}"/>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3" name="Group 522">
                <a:extLst>
                  <a:ext uri="{FF2B5EF4-FFF2-40B4-BE49-F238E27FC236}">
                    <a16:creationId xmlns:a16="http://schemas.microsoft.com/office/drawing/2014/main" id="{82639E7E-314C-2E84-803B-065FC883B3F5}"/>
                  </a:ext>
                </a:extLst>
              </p:cNvPr>
              <p:cNvGrpSpPr/>
              <p:nvPr/>
            </p:nvGrpSpPr>
            <p:grpSpPr>
              <a:xfrm>
                <a:off x="11007090" y="3884123"/>
                <a:ext cx="83820" cy="64770"/>
                <a:chOff x="10713720" y="3766013"/>
                <a:chExt cx="83820" cy="64770"/>
              </a:xfrm>
            </p:grpSpPr>
            <p:cxnSp>
              <p:nvCxnSpPr>
                <p:cNvPr id="524" name="Straight Connector 523">
                  <a:extLst>
                    <a:ext uri="{FF2B5EF4-FFF2-40B4-BE49-F238E27FC236}">
                      <a16:creationId xmlns:a16="http://schemas.microsoft.com/office/drawing/2014/main" id="{E97EC95C-6A43-1208-2FE8-14D9EF6328FA}"/>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86C82F5E-9976-BE3A-79BF-8647366269C5}"/>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6" name="Group 525">
                <a:extLst>
                  <a:ext uri="{FF2B5EF4-FFF2-40B4-BE49-F238E27FC236}">
                    <a16:creationId xmlns:a16="http://schemas.microsoft.com/office/drawing/2014/main" id="{34BBFA44-AA19-001F-B52A-A51C72E9631D}"/>
                  </a:ext>
                </a:extLst>
              </p:cNvPr>
              <p:cNvGrpSpPr/>
              <p:nvPr/>
            </p:nvGrpSpPr>
            <p:grpSpPr>
              <a:xfrm>
                <a:off x="10976610" y="3861263"/>
                <a:ext cx="83820" cy="64770"/>
                <a:chOff x="10713720" y="3766013"/>
                <a:chExt cx="83820" cy="64770"/>
              </a:xfrm>
            </p:grpSpPr>
            <p:cxnSp>
              <p:nvCxnSpPr>
                <p:cNvPr id="527" name="Straight Connector 526">
                  <a:extLst>
                    <a:ext uri="{FF2B5EF4-FFF2-40B4-BE49-F238E27FC236}">
                      <a16:creationId xmlns:a16="http://schemas.microsoft.com/office/drawing/2014/main" id="{5AC0509B-E381-5315-3474-35AA0E4FCB85}"/>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14D4C02A-3097-6CCA-E60B-C3FACB4C57BA}"/>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9" name="Group 528">
                <a:extLst>
                  <a:ext uri="{FF2B5EF4-FFF2-40B4-BE49-F238E27FC236}">
                    <a16:creationId xmlns:a16="http://schemas.microsoft.com/office/drawing/2014/main" id="{25149130-4136-C3BD-82D4-917DEF478CE8}"/>
                  </a:ext>
                </a:extLst>
              </p:cNvPr>
              <p:cNvGrpSpPr/>
              <p:nvPr/>
            </p:nvGrpSpPr>
            <p:grpSpPr>
              <a:xfrm>
                <a:off x="10923270" y="3861263"/>
                <a:ext cx="83820" cy="64770"/>
                <a:chOff x="10713720" y="3766013"/>
                <a:chExt cx="83820" cy="64770"/>
              </a:xfrm>
            </p:grpSpPr>
            <p:cxnSp>
              <p:nvCxnSpPr>
                <p:cNvPr id="530" name="Straight Connector 529">
                  <a:extLst>
                    <a:ext uri="{FF2B5EF4-FFF2-40B4-BE49-F238E27FC236}">
                      <a16:creationId xmlns:a16="http://schemas.microsoft.com/office/drawing/2014/main" id="{36A6C27E-1C55-D686-FE25-EE682EEFCE89}"/>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900D3C55-FF3B-0D84-F132-A77C15327437}"/>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32" name="Group 531">
                <a:extLst>
                  <a:ext uri="{FF2B5EF4-FFF2-40B4-BE49-F238E27FC236}">
                    <a16:creationId xmlns:a16="http://schemas.microsoft.com/office/drawing/2014/main" id="{465B5321-BE87-965B-E427-108A868BAA27}"/>
                  </a:ext>
                </a:extLst>
              </p:cNvPr>
              <p:cNvGrpSpPr/>
              <p:nvPr/>
            </p:nvGrpSpPr>
            <p:grpSpPr>
              <a:xfrm>
                <a:off x="10908030" y="3861263"/>
                <a:ext cx="83820" cy="64770"/>
                <a:chOff x="10713720" y="3766013"/>
                <a:chExt cx="83820" cy="64770"/>
              </a:xfrm>
            </p:grpSpPr>
            <p:cxnSp>
              <p:nvCxnSpPr>
                <p:cNvPr id="533" name="Straight Connector 532">
                  <a:extLst>
                    <a:ext uri="{FF2B5EF4-FFF2-40B4-BE49-F238E27FC236}">
                      <a16:creationId xmlns:a16="http://schemas.microsoft.com/office/drawing/2014/main" id="{3CBB5393-9150-E23C-66DD-D23BA3B4133A}"/>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455B724C-C911-2AA0-CC12-552DA4E34226}"/>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35" name="Group 534">
                <a:extLst>
                  <a:ext uri="{FF2B5EF4-FFF2-40B4-BE49-F238E27FC236}">
                    <a16:creationId xmlns:a16="http://schemas.microsoft.com/office/drawing/2014/main" id="{ED5F35BC-ACEE-1CBD-E08C-8EBA38973915}"/>
                  </a:ext>
                </a:extLst>
              </p:cNvPr>
              <p:cNvGrpSpPr/>
              <p:nvPr/>
            </p:nvGrpSpPr>
            <p:grpSpPr>
              <a:xfrm>
                <a:off x="10759440" y="3861263"/>
                <a:ext cx="83820" cy="64770"/>
                <a:chOff x="10713720" y="3766013"/>
                <a:chExt cx="83820" cy="64770"/>
              </a:xfrm>
            </p:grpSpPr>
            <p:cxnSp>
              <p:nvCxnSpPr>
                <p:cNvPr id="536" name="Straight Connector 535">
                  <a:extLst>
                    <a:ext uri="{FF2B5EF4-FFF2-40B4-BE49-F238E27FC236}">
                      <a16:creationId xmlns:a16="http://schemas.microsoft.com/office/drawing/2014/main" id="{E3E6C448-6F9C-4D1F-62F4-8D6BD3E92F25}"/>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0E8E26FA-2888-1543-6093-8C784E4C73DA}"/>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6FD7A35C-CBA0-08A3-DC54-CD4FF9F87628}"/>
                  </a:ext>
                </a:extLst>
              </p:cNvPr>
              <p:cNvGrpSpPr/>
              <p:nvPr/>
            </p:nvGrpSpPr>
            <p:grpSpPr>
              <a:xfrm>
                <a:off x="10725150" y="3788873"/>
                <a:ext cx="83820" cy="64770"/>
                <a:chOff x="10713720" y="3766013"/>
                <a:chExt cx="83820" cy="64770"/>
              </a:xfrm>
            </p:grpSpPr>
            <p:cxnSp>
              <p:nvCxnSpPr>
                <p:cNvPr id="539" name="Straight Connector 538">
                  <a:extLst>
                    <a:ext uri="{FF2B5EF4-FFF2-40B4-BE49-F238E27FC236}">
                      <a16:creationId xmlns:a16="http://schemas.microsoft.com/office/drawing/2014/main" id="{76495CAA-022C-99B4-5455-008778AFC0EE}"/>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a:extLst>
                    <a:ext uri="{FF2B5EF4-FFF2-40B4-BE49-F238E27FC236}">
                      <a16:creationId xmlns:a16="http://schemas.microsoft.com/office/drawing/2014/main" id="{331B0CA8-387D-F67B-BC2B-3CB77D9BEB07}"/>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23BC5967-F3A3-79B2-9F99-400ECD9F07F2}"/>
                  </a:ext>
                </a:extLst>
              </p:cNvPr>
              <p:cNvGrpSpPr/>
              <p:nvPr/>
            </p:nvGrpSpPr>
            <p:grpSpPr>
              <a:xfrm>
                <a:off x="10710835" y="3771101"/>
                <a:ext cx="83820" cy="64770"/>
                <a:chOff x="10713720" y="3766013"/>
                <a:chExt cx="83820" cy="64770"/>
              </a:xfrm>
            </p:grpSpPr>
            <p:cxnSp>
              <p:nvCxnSpPr>
                <p:cNvPr id="542" name="Straight Connector 541">
                  <a:extLst>
                    <a:ext uri="{FF2B5EF4-FFF2-40B4-BE49-F238E27FC236}">
                      <a16:creationId xmlns:a16="http://schemas.microsoft.com/office/drawing/2014/main" id="{E926E9E5-0143-689B-F135-72C5B359141A}"/>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a:extLst>
                    <a:ext uri="{FF2B5EF4-FFF2-40B4-BE49-F238E27FC236}">
                      <a16:creationId xmlns:a16="http://schemas.microsoft.com/office/drawing/2014/main" id="{1F1AC25E-65BF-2554-0CD5-8E912A260C0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44" name="Group 543">
                <a:extLst>
                  <a:ext uri="{FF2B5EF4-FFF2-40B4-BE49-F238E27FC236}">
                    <a16:creationId xmlns:a16="http://schemas.microsoft.com/office/drawing/2014/main" id="{17C5330E-50E5-F2DB-441F-C2D5E2E39FA3}"/>
                  </a:ext>
                </a:extLst>
              </p:cNvPr>
              <p:cNvGrpSpPr/>
              <p:nvPr/>
            </p:nvGrpSpPr>
            <p:grpSpPr>
              <a:xfrm>
                <a:off x="9941215" y="3355811"/>
                <a:ext cx="83820" cy="64770"/>
                <a:chOff x="10713720" y="3766013"/>
                <a:chExt cx="83820" cy="64770"/>
              </a:xfrm>
            </p:grpSpPr>
            <p:cxnSp>
              <p:nvCxnSpPr>
                <p:cNvPr id="545" name="Straight Connector 544">
                  <a:extLst>
                    <a:ext uri="{FF2B5EF4-FFF2-40B4-BE49-F238E27FC236}">
                      <a16:creationId xmlns:a16="http://schemas.microsoft.com/office/drawing/2014/main" id="{1E031579-A79B-166A-9722-73A84DCE8C44}"/>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46" name="Straight Connector 545">
                  <a:extLst>
                    <a:ext uri="{FF2B5EF4-FFF2-40B4-BE49-F238E27FC236}">
                      <a16:creationId xmlns:a16="http://schemas.microsoft.com/office/drawing/2014/main" id="{51853827-5438-2559-FFAC-F984E85DB84C}"/>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47" name="Group 546">
                <a:extLst>
                  <a:ext uri="{FF2B5EF4-FFF2-40B4-BE49-F238E27FC236}">
                    <a16:creationId xmlns:a16="http://schemas.microsoft.com/office/drawing/2014/main" id="{59C36CD5-9FFA-E750-3F68-1953883E237C}"/>
                  </a:ext>
                </a:extLst>
              </p:cNvPr>
              <p:cNvGrpSpPr/>
              <p:nvPr/>
            </p:nvGrpSpPr>
            <p:grpSpPr>
              <a:xfrm>
                <a:off x="9712615" y="3329141"/>
                <a:ext cx="83820" cy="64770"/>
                <a:chOff x="10713720" y="3766013"/>
                <a:chExt cx="83820" cy="64770"/>
              </a:xfrm>
            </p:grpSpPr>
            <p:cxnSp>
              <p:nvCxnSpPr>
                <p:cNvPr id="548" name="Straight Connector 547">
                  <a:extLst>
                    <a:ext uri="{FF2B5EF4-FFF2-40B4-BE49-F238E27FC236}">
                      <a16:creationId xmlns:a16="http://schemas.microsoft.com/office/drawing/2014/main" id="{056BCA75-4181-F56C-14F5-FB50C9C2B78A}"/>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32047B0E-D0D5-6A5C-DC01-FF462442EAE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50" name="Group 549">
                <a:extLst>
                  <a:ext uri="{FF2B5EF4-FFF2-40B4-BE49-F238E27FC236}">
                    <a16:creationId xmlns:a16="http://schemas.microsoft.com/office/drawing/2014/main" id="{7277C5B1-684B-68FE-B700-7534FA5EA80B}"/>
                  </a:ext>
                </a:extLst>
              </p:cNvPr>
              <p:cNvGrpSpPr/>
              <p:nvPr/>
            </p:nvGrpSpPr>
            <p:grpSpPr>
              <a:xfrm>
                <a:off x="9636415" y="3230081"/>
                <a:ext cx="83820" cy="64770"/>
                <a:chOff x="10713720" y="3766013"/>
                <a:chExt cx="83820" cy="64770"/>
              </a:xfrm>
            </p:grpSpPr>
            <p:cxnSp>
              <p:nvCxnSpPr>
                <p:cNvPr id="551" name="Straight Connector 550">
                  <a:extLst>
                    <a:ext uri="{FF2B5EF4-FFF2-40B4-BE49-F238E27FC236}">
                      <a16:creationId xmlns:a16="http://schemas.microsoft.com/office/drawing/2014/main" id="{F8032A24-2431-4B25-4862-D0B53A342569}"/>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586279BB-8451-DC0D-8F68-637FFD59012A}"/>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089962B2-95C5-DE84-E68F-FB2D746D2039}"/>
                  </a:ext>
                </a:extLst>
              </p:cNvPr>
              <p:cNvGrpSpPr/>
              <p:nvPr/>
            </p:nvGrpSpPr>
            <p:grpSpPr>
              <a:xfrm>
                <a:off x="9533545" y="3127211"/>
                <a:ext cx="83820" cy="64770"/>
                <a:chOff x="10713720" y="3766013"/>
                <a:chExt cx="83820" cy="64770"/>
              </a:xfrm>
            </p:grpSpPr>
            <p:cxnSp>
              <p:nvCxnSpPr>
                <p:cNvPr id="554" name="Straight Connector 553">
                  <a:extLst>
                    <a:ext uri="{FF2B5EF4-FFF2-40B4-BE49-F238E27FC236}">
                      <a16:creationId xmlns:a16="http://schemas.microsoft.com/office/drawing/2014/main" id="{A3D49E0D-9231-7B0A-9986-37220E0323C4}"/>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26A0C28D-B8B8-7AC6-7CDF-CD6A6DBE000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3F51E741-692E-1AF7-09E2-8B882716483B}"/>
                  </a:ext>
                </a:extLst>
              </p:cNvPr>
              <p:cNvGrpSpPr/>
              <p:nvPr/>
            </p:nvGrpSpPr>
            <p:grpSpPr>
              <a:xfrm>
                <a:off x="9381145" y="3100541"/>
                <a:ext cx="83820" cy="64770"/>
                <a:chOff x="10713720" y="3766013"/>
                <a:chExt cx="83820" cy="64770"/>
              </a:xfrm>
            </p:grpSpPr>
            <p:cxnSp>
              <p:nvCxnSpPr>
                <p:cNvPr id="561" name="Straight Connector 560">
                  <a:extLst>
                    <a:ext uri="{FF2B5EF4-FFF2-40B4-BE49-F238E27FC236}">
                      <a16:creationId xmlns:a16="http://schemas.microsoft.com/office/drawing/2014/main" id="{1E17A3E6-7B58-9C84-83DB-ED51A5ED9CC2}"/>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56EC855E-7027-4EF2-C00B-31A81582A77B}"/>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63" name="Group 562">
                <a:extLst>
                  <a:ext uri="{FF2B5EF4-FFF2-40B4-BE49-F238E27FC236}">
                    <a16:creationId xmlns:a16="http://schemas.microsoft.com/office/drawing/2014/main" id="{B4076B38-A82A-18BC-DA45-BD9C26670B40}"/>
                  </a:ext>
                </a:extLst>
              </p:cNvPr>
              <p:cNvGrpSpPr/>
              <p:nvPr/>
            </p:nvGrpSpPr>
            <p:grpSpPr>
              <a:xfrm>
                <a:off x="7986685" y="2837651"/>
                <a:ext cx="83820" cy="64770"/>
                <a:chOff x="10713720" y="3766013"/>
                <a:chExt cx="83820" cy="64770"/>
              </a:xfrm>
            </p:grpSpPr>
            <p:cxnSp>
              <p:nvCxnSpPr>
                <p:cNvPr id="564" name="Straight Connector 563">
                  <a:extLst>
                    <a:ext uri="{FF2B5EF4-FFF2-40B4-BE49-F238E27FC236}">
                      <a16:creationId xmlns:a16="http://schemas.microsoft.com/office/drawing/2014/main" id="{98E9D795-803B-82A5-7FF2-9B4D4F765BC1}"/>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51083BE6-E1BC-805C-7702-361ED3387011}"/>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C2888666-7344-ABF2-8F86-897014FFE9AA}"/>
                  </a:ext>
                </a:extLst>
              </p:cNvPr>
              <p:cNvGrpSpPr/>
              <p:nvPr/>
            </p:nvGrpSpPr>
            <p:grpSpPr>
              <a:xfrm>
                <a:off x="7834285" y="2837651"/>
                <a:ext cx="83820" cy="64770"/>
                <a:chOff x="10713720" y="3766013"/>
                <a:chExt cx="83820" cy="64770"/>
              </a:xfrm>
            </p:grpSpPr>
            <p:cxnSp>
              <p:nvCxnSpPr>
                <p:cNvPr id="567" name="Straight Connector 566">
                  <a:extLst>
                    <a:ext uri="{FF2B5EF4-FFF2-40B4-BE49-F238E27FC236}">
                      <a16:creationId xmlns:a16="http://schemas.microsoft.com/office/drawing/2014/main" id="{79316584-8938-C643-53A7-59D575E64D93}"/>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24FAAA82-E627-96D4-20E6-B741922AC4EF}"/>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69" name="Group 568">
                <a:extLst>
                  <a:ext uri="{FF2B5EF4-FFF2-40B4-BE49-F238E27FC236}">
                    <a16:creationId xmlns:a16="http://schemas.microsoft.com/office/drawing/2014/main" id="{964D89CB-F483-F722-A1BF-8A2D8917EB3D}"/>
                  </a:ext>
                </a:extLst>
              </p:cNvPr>
              <p:cNvGrpSpPr/>
              <p:nvPr/>
            </p:nvGrpSpPr>
            <p:grpSpPr>
              <a:xfrm>
                <a:off x="7796185" y="2837651"/>
                <a:ext cx="83820" cy="64770"/>
                <a:chOff x="10713720" y="3766013"/>
                <a:chExt cx="83820" cy="64770"/>
              </a:xfrm>
            </p:grpSpPr>
            <p:cxnSp>
              <p:nvCxnSpPr>
                <p:cNvPr id="570" name="Straight Connector 569">
                  <a:extLst>
                    <a:ext uri="{FF2B5EF4-FFF2-40B4-BE49-F238E27FC236}">
                      <a16:creationId xmlns:a16="http://schemas.microsoft.com/office/drawing/2014/main" id="{676BD0D3-6BF5-2D00-6699-53F93671550F}"/>
                    </a:ext>
                  </a:extLst>
                </p:cNvPr>
                <p:cNvCxnSpPr>
                  <a:cxnSpLocks/>
                </p:cNvCxnSpPr>
                <p:nvPr/>
              </p:nvCxnSpPr>
              <p:spPr>
                <a:xfrm>
                  <a:off x="10755910" y="3766013"/>
                  <a:ext cx="0" cy="6477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71" name="Straight Connector 570">
                  <a:extLst>
                    <a:ext uri="{FF2B5EF4-FFF2-40B4-BE49-F238E27FC236}">
                      <a16:creationId xmlns:a16="http://schemas.microsoft.com/office/drawing/2014/main" id="{42EFF588-9634-1F55-E7A7-79BDF92DB372}"/>
                    </a:ext>
                  </a:extLst>
                </p:cNvPr>
                <p:cNvCxnSpPr>
                  <a:cxnSpLocks/>
                </p:cNvCxnSpPr>
                <p:nvPr/>
              </p:nvCxnSpPr>
              <p:spPr>
                <a:xfrm flipH="1">
                  <a:off x="10713720" y="3798217"/>
                  <a:ext cx="838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grpSp>
      <p:grpSp>
        <p:nvGrpSpPr>
          <p:cNvPr id="663" name="Group 662">
            <a:extLst>
              <a:ext uri="{FF2B5EF4-FFF2-40B4-BE49-F238E27FC236}">
                <a16:creationId xmlns:a16="http://schemas.microsoft.com/office/drawing/2014/main" id="{585D5C54-7665-699C-8225-E98EAB6FF46A}"/>
              </a:ext>
            </a:extLst>
          </p:cNvPr>
          <p:cNvGrpSpPr/>
          <p:nvPr/>
        </p:nvGrpSpPr>
        <p:grpSpPr>
          <a:xfrm>
            <a:off x="7829732" y="2828410"/>
            <a:ext cx="3404911" cy="541110"/>
            <a:chOff x="7829732" y="2828410"/>
            <a:chExt cx="3404911" cy="541110"/>
          </a:xfrm>
        </p:grpSpPr>
        <p:grpSp>
          <p:nvGrpSpPr>
            <p:cNvPr id="572" name="Group 571">
              <a:extLst>
                <a:ext uri="{FF2B5EF4-FFF2-40B4-BE49-F238E27FC236}">
                  <a16:creationId xmlns:a16="http://schemas.microsoft.com/office/drawing/2014/main" id="{160AC16B-86D4-3E68-6431-3D038BCFC025}"/>
                </a:ext>
              </a:extLst>
            </p:cNvPr>
            <p:cNvGrpSpPr/>
            <p:nvPr/>
          </p:nvGrpSpPr>
          <p:grpSpPr>
            <a:xfrm>
              <a:off x="11150823" y="3304750"/>
              <a:ext cx="83820" cy="64770"/>
              <a:chOff x="10713720" y="3766013"/>
              <a:chExt cx="83820" cy="64770"/>
            </a:xfrm>
          </p:grpSpPr>
          <p:cxnSp>
            <p:nvCxnSpPr>
              <p:cNvPr id="573" name="Straight Connector 572">
                <a:extLst>
                  <a:ext uri="{FF2B5EF4-FFF2-40B4-BE49-F238E27FC236}">
                    <a16:creationId xmlns:a16="http://schemas.microsoft.com/office/drawing/2014/main" id="{874AC762-0BBA-9041-9039-942A70C42883}"/>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0B04CED0-0494-7CED-5071-6028F385805C}"/>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77" name="Group 576">
              <a:extLst>
                <a:ext uri="{FF2B5EF4-FFF2-40B4-BE49-F238E27FC236}">
                  <a16:creationId xmlns:a16="http://schemas.microsoft.com/office/drawing/2014/main" id="{BE74DBAD-42B2-8647-4982-E267EB9EE634}"/>
                </a:ext>
              </a:extLst>
            </p:cNvPr>
            <p:cNvGrpSpPr/>
            <p:nvPr/>
          </p:nvGrpSpPr>
          <p:grpSpPr>
            <a:xfrm>
              <a:off x="11094486" y="3304750"/>
              <a:ext cx="83820" cy="64770"/>
              <a:chOff x="10713720" y="3766013"/>
              <a:chExt cx="83820" cy="64770"/>
            </a:xfrm>
          </p:grpSpPr>
          <p:cxnSp>
            <p:nvCxnSpPr>
              <p:cNvPr id="578" name="Straight Connector 577">
                <a:extLst>
                  <a:ext uri="{FF2B5EF4-FFF2-40B4-BE49-F238E27FC236}">
                    <a16:creationId xmlns:a16="http://schemas.microsoft.com/office/drawing/2014/main" id="{8E1BB033-DD9C-E508-DEE3-0CA33D3E213A}"/>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C7FC0C65-CD09-6CFD-33CE-270FDC8A9FCF}"/>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DE7CE32B-9135-2C82-CCE1-7D4691FDA4A9}"/>
                </a:ext>
              </a:extLst>
            </p:cNvPr>
            <p:cNvGrpSpPr/>
            <p:nvPr/>
          </p:nvGrpSpPr>
          <p:grpSpPr>
            <a:xfrm>
              <a:off x="10934141" y="3304750"/>
              <a:ext cx="83820" cy="64770"/>
              <a:chOff x="10713720" y="3766013"/>
              <a:chExt cx="83820" cy="64770"/>
            </a:xfrm>
          </p:grpSpPr>
          <p:cxnSp>
            <p:nvCxnSpPr>
              <p:cNvPr id="581" name="Straight Connector 580">
                <a:extLst>
                  <a:ext uri="{FF2B5EF4-FFF2-40B4-BE49-F238E27FC236}">
                    <a16:creationId xmlns:a16="http://schemas.microsoft.com/office/drawing/2014/main" id="{7AE90FC5-629C-5FB8-FDA8-B318771F83D1}"/>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8B103D96-5301-B90C-4521-9C51BFE189BA}"/>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83" name="Group 582">
              <a:extLst>
                <a:ext uri="{FF2B5EF4-FFF2-40B4-BE49-F238E27FC236}">
                  <a16:creationId xmlns:a16="http://schemas.microsoft.com/office/drawing/2014/main" id="{4E8C4867-19F4-121C-F9CA-02AE06EE2589}"/>
                </a:ext>
              </a:extLst>
            </p:cNvPr>
            <p:cNvGrpSpPr/>
            <p:nvPr/>
          </p:nvGrpSpPr>
          <p:grpSpPr>
            <a:xfrm>
              <a:off x="10955809" y="3304750"/>
              <a:ext cx="83820" cy="64770"/>
              <a:chOff x="10713720" y="3766013"/>
              <a:chExt cx="83820" cy="64770"/>
            </a:xfrm>
          </p:grpSpPr>
          <p:cxnSp>
            <p:nvCxnSpPr>
              <p:cNvPr id="584" name="Straight Connector 583">
                <a:extLst>
                  <a:ext uri="{FF2B5EF4-FFF2-40B4-BE49-F238E27FC236}">
                    <a16:creationId xmlns:a16="http://schemas.microsoft.com/office/drawing/2014/main" id="{ACE1EB5D-47B0-0B0D-906D-8B27333C270E}"/>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85" name="Straight Connector 584">
                <a:extLst>
                  <a:ext uri="{FF2B5EF4-FFF2-40B4-BE49-F238E27FC236}">
                    <a16:creationId xmlns:a16="http://schemas.microsoft.com/office/drawing/2014/main" id="{0BE24352-43F8-5FEF-0365-2E7342BD1693}"/>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86" name="Group 585">
              <a:extLst>
                <a:ext uri="{FF2B5EF4-FFF2-40B4-BE49-F238E27FC236}">
                  <a16:creationId xmlns:a16="http://schemas.microsoft.com/office/drawing/2014/main" id="{DAA733D1-59A8-9F63-93F3-62C8CF8D3A90}"/>
                </a:ext>
              </a:extLst>
            </p:cNvPr>
            <p:cNvGrpSpPr/>
            <p:nvPr/>
          </p:nvGrpSpPr>
          <p:grpSpPr>
            <a:xfrm>
              <a:off x="11077151" y="3304750"/>
              <a:ext cx="83820" cy="64770"/>
              <a:chOff x="10713720" y="3766013"/>
              <a:chExt cx="83820" cy="64770"/>
            </a:xfrm>
          </p:grpSpPr>
          <p:cxnSp>
            <p:nvCxnSpPr>
              <p:cNvPr id="587" name="Straight Connector 586">
                <a:extLst>
                  <a:ext uri="{FF2B5EF4-FFF2-40B4-BE49-F238E27FC236}">
                    <a16:creationId xmlns:a16="http://schemas.microsoft.com/office/drawing/2014/main" id="{AE5A504E-2BE4-C83D-93B5-284EC21C5456}"/>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946E6719-8EA6-5958-0E7E-B1E0AB6A523C}"/>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89" name="Group 588">
              <a:extLst>
                <a:ext uri="{FF2B5EF4-FFF2-40B4-BE49-F238E27FC236}">
                  <a16:creationId xmlns:a16="http://schemas.microsoft.com/office/drawing/2014/main" id="{574F4229-0F4E-8945-8863-DB674DCE9B6F}"/>
                </a:ext>
              </a:extLst>
            </p:cNvPr>
            <p:cNvGrpSpPr/>
            <p:nvPr/>
          </p:nvGrpSpPr>
          <p:grpSpPr>
            <a:xfrm>
              <a:off x="10968810" y="3304750"/>
              <a:ext cx="83820" cy="64770"/>
              <a:chOff x="10713720" y="3766013"/>
              <a:chExt cx="83820" cy="64770"/>
            </a:xfrm>
          </p:grpSpPr>
          <p:cxnSp>
            <p:nvCxnSpPr>
              <p:cNvPr id="590" name="Straight Connector 589">
                <a:extLst>
                  <a:ext uri="{FF2B5EF4-FFF2-40B4-BE49-F238E27FC236}">
                    <a16:creationId xmlns:a16="http://schemas.microsoft.com/office/drawing/2014/main" id="{70D83356-3D6B-6B5C-9558-CC33356764A6}"/>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163EAB5A-A33D-3589-BC3A-FC932FF6AC3F}"/>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92" name="Group 591">
              <a:extLst>
                <a:ext uri="{FF2B5EF4-FFF2-40B4-BE49-F238E27FC236}">
                  <a16:creationId xmlns:a16="http://schemas.microsoft.com/office/drawing/2014/main" id="{C7C73D0D-EBBB-A531-D88E-CF19B67D4264}"/>
                </a:ext>
              </a:extLst>
            </p:cNvPr>
            <p:cNvGrpSpPr/>
            <p:nvPr/>
          </p:nvGrpSpPr>
          <p:grpSpPr>
            <a:xfrm>
              <a:off x="11064150" y="3304750"/>
              <a:ext cx="83820" cy="64770"/>
              <a:chOff x="10713720" y="3766013"/>
              <a:chExt cx="83820" cy="64770"/>
            </a:xfrm>
          </p:grpSpPr>
          <p:cxnSp>
            <p:nvCxnSpPr>
              <p:cNvPr id="593" name="Straight Connector 592">
                <a:extLst>
                  <a:ext uri="{FF2B5EF4-FFF2-40B4-BE49-F238E27FC236}">
                    <a16:creationId xmlns:a16="http://schemas.microsoft.com/office/drawing/2014/main" id="{963B510F-0531-583A-9F14-C58A33832CB3}"/>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B0618CB6-6CDA-3E51-0F23-50A01C467886}"/>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95" name="Group 594">
              <a:extLst>
                <a:ext uri="{FF2B5EF4-FFF2-40B4-BE49-F238E27FC236}">
                  <a16:creationId xmlns:a16="http://schemas.microsoft.com/office/drawing/2014/main" id="{D5389AE4-2E70-1099-CDB0-611BD7839F8F}"/>
                </a:ext>
              </a:extLst>
            </p:cNvPr>
            <p:cNvGrpSpPr/>
            <p:nvPr/>
          </p:nvGrpSpPr>
          <p:grpSpPr>
            <a:xfrm>
              <a:off x="10981811" y="3304750"/>
              <a:ext cx="83820" cy="64770"/>
              <a:chOff x="10713720" y="3766013"/>
              <a:chExt cx="83820" cy="64770"/>
            </a:xfrm>
          </p:grpSpPr>
          <p:cxnSp>
            <p:nvCxnSpPr>
              <p:cNvPr id="596" name="Straight Connector 595">
                <a:extLst>
                  <a:ext uri="{FF2B5EF4-FFF2-40B4-BE49-F238E27FC236}">
                    <a16:creationId xmlns:a16="http://schemas.microsoft.com/office/drawing/2014/main" id="{CFB70365-4EBD-6563-B810-6BA9755F26AD}"/>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97" name="Straight Connector 596">
                <a:extLst>
                  <a:ext uri="{FF2B5EF4-FFF2-40B4-BE49-F238E27FC236}">
                    <a16:creationId xmlns:a16="http://schemas.microsoft.com/office/drawing/2014/main" id="{5A05AFE9-7620-07FC-4DF6-D01C40AF072D}"/>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98" name="Group 597">
              <a:extLst>
                <a:ext uri="{FF2B5EF4-FFF2-40B4-BE49-F238E27FC236}">
                  <a16:creationId xmlns:a16="http://schemas.microsoft.com/office/drawing/2014/main" id="{BBA50C03-D8CA-503A-DE0C-7D3E0F10D13B}"/>
                </a:ext>
              </a:extLst>
            </p:cNvPr>
            <p:cNvGrpSpPr/>
            <p:nvPr/>
          </p:nvGrpSpPr>
          <p:grpSpPr>
            <a:xfrm>
              <a:off x="11046816" y="3304750"/>
              <a:ext cx="83820" cy="64770"/>
              <a:chOff x="10713720" y="3766013"/>
              <a:chExt cx="83820" cy="64770"/>
            </a:xfrm>
          </p:grpSpPr>
          <p:cxnSp>
            <p:nvCxnSpPr>
              <p:cNvPr id="599" name="Straight Connector 598">
                <a:extLst>
                  <a:ext uri="{FF2B5EF4-FFF2-40B4-BE49-F238E27FC236}">
                    <a16:creationId xmlns:a16="http://schemas.microsoft.com/office/drawing/2014/main" id="{D061D8CC-A12C-F57D-A8C1-BE480FAEA7D5}"/>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645626A5-0425-4905-AE96-BADC25EFA170}"/>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01" name="Group 600">
              <a:extLst>
                <a:ext uri="{FF2B5EF4-FFF2-40B4-BE49-F238E27FC236}">
                  <a16:creationId xmlns:a16="http://schemas.microsoft.com/office/drawing/2014/main" id="{BF1B7BB3-A46D-A5FB-B8D0-395AC0CBD460}"/>
                </a:ext>
              </a:extLst>
            </p:cNvPr>
            <p:cNvGrpSpPr/>
            <p:nvPr/>
          </p:nvGrpSpPr>
          <p:grpSpPr>
            <a:xfrm>
              <a:off x="10994811" y="3304750"/>
              <a:ext cx="83820" cy="64770"/>
              <a:chOff x="10713720" y="3766013"/>
              <a:chExt cx="83820" cy="64770"/>
            </a:xfrm>
          </p:grpSpPr>
          <p:cxnSp>
            <p:nvCxnSpPr>
              <p:cNvPr id="602" name="Straight Connector 601">
                <a:extLst>
                  <a:ext uri="{FF2B5EF4-FFF2-40B4-BE49-F238E27FC236}">
                    <a16:creationId xmlns:a16="http://schemas.microsoft.com/office/drawing/2014/main" id="{3F0D539D-208A-A0CD-BB7B-C8E9B73750FF}"/>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5EB883C-616B-A51E-80E7-C7C2C416A553}"/>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04" name="Group 603">
              <a:extLst>
                <a:ext uri="{FF2B5EF4-FFF2-40B4-BE49-F238E27FC236}">
                  <a16:creationId xmlns:a16="http://schemas.microsoft.com/office/drawing/2014/main" id="{23843DC0-C06E-5AD4-75D7-765AEFD85B97}"/>
                </a:ext>
              </a:extLst>
            </p:cNvPr>
            <p:cNvGrpSpPr/>
            <p:nvPr/>
          </p:nvGrpSpPr>
          <p:grpSpPr>
            <a:xfrm>
              <a:off x="11029480" y="3304750"/>
              <a:ext cx="83820" cy="64770"/>
              <a:chOff x="10713720" y="3766013"/>
              <a:chExt cx="83820" cy="64770"/>
            </a:xfrm>
          </p:grpSpPr>
          <p:cxnSp>
            <p:nvCxnSpPr>
              <p:cNvPr id="605" name="Straight Connector 604">
                <a:extLst>
                  <a:ext uri="{FF2B5EF4-FFF2-40B4-BE49-F238E27FC236}">
                    <a16:creationId xmlns:a16="http://schemas.microsoft.com/office/drawing/2014/main" id="{B3D70DCB-7869-8E55-497F-73EBA14FA4CF}"/>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88305C4B-4595-438D-A80F-B1B709CE6CFA}"/>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07" name="Group 606">
              <a:extLst>
                <a:ext uri="{FF2B5EF4-FFF2-40B4-BE49-F238E27FC236}">
                  <a16:creationId xmlns:a16="http://schemas.microsoft.com/office/drawing/2014/main" id="{33AA8114-F862-84B1-360E-B17B1F061317}"/>
                </a:ext>
              </a:extLst>
            </p:cNvPr>
            <p:cNvGrpSpPr/>
            <p:nvPr/>
          </p:nvGrpSpPr>
          <p:grpSpPr>
            <a:xfrm>
              <a:off x="11007813" y="3304750"/>
              <a:ext cx="83820" cy="64770"/>
              <a:chOff x="10713720" y="3766013"/>
              <a:chExt cx="83820" cy="64770"/>
            </a:xfrm>
          </p:grpSpPr>
          <p:cxnSp>
            <p:nvCxnSpPr>
              <p:cNvPr id="608" name="Straight Connector 607">
                <a:extLst>
                  <a:ext uri="{FF2B5EF4-FFF2-40B4-BE49-F238E27FC236}">
                    <a16:creationId xmlns:a16="http://schemas.microsoft.com/office/drawing/2014/main" id="{2D38D980-A8CC-6188-DA6F-540272EF793B}"/>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9" name="Straight Connector 608">
                <a:extLst>
                  <a:ext uri="{FF2B5EF4-FFF2-40B4-BE49-F238E27FC236}">
                    <a16:creationId xmlns:a16="http://schemas.microsoft.com/office/drawing/2014/main" id="{976F5265-C5D6-8BC7-9BE4-A94637A648AB}"/>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10" name="Group 609">
              <a:extLst>
                <a:ext uri="{FF2B5EF4-FFF2-40B4-BE49-F238E27FC236}">
                  <a16:creationId xmlns:a16="http://schemas.microsoft.com/office/drawing/2014/main" id="{B3A63804-BC7B-8812-63E8-8D8DC1D8BA8D}"/>
                </a:ext>
              </a:extLst>
            </p:cNvPr>
            <p:cNvGrpSpPr/>
            <p:nvPr/>
          </p:nvGrpSpPr>
          <p:grpSpPr>
            <a:xfrm>
              <a:off x="11020814" y="3304750"/>
              <a:ext cx="83820" cy="64770"/>
              <a:chOff x="10713720" y="3766013"/>
              <a:chExt cx="83820" cy="64770"/>
            </a:xfrm>
          </p:grpSpPr>
          <p:cxnSp>
            <p:nvCxnSpPr>
              <p:cNvPr id="611" name="Straight Connector 610">
                <a:extLst>
                  <a:ext uri="{FF2B5EF4-FFF2-40B4-BE49-F238E27FC236}">
                    <a16:creationId xmlns:a16="http://schemas.microsoft.com/office/drawing/2014/main" id="{9D612F52-875E-960B-4AB7-92A2ACEEA0A9}"/>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9984D40A-12A0-A411-69E6-170888417246}"/>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13" name="Group 612">
              <a:extLst>
                <a:ext uri="{FF2B5EF4-FFF2-40B4-BE49-F238E27FC236}">
                  <a16:creationId xmlns:a16="http://schemas.microsoft.com/office/drawing/2014/main" id="{860A8A99-7605-7DF9-CD0D-5D79B6A71A57}"/>
                </a:ext>
              </a:extLst>
            </p:cNvPr>
            <p:cNvGrpSpPr/>
            <p:nvPr/>
          </p:nvGrpSpPr>
          <p:grpSpPr>
            <a:xfrm>
              <a:off x="10908139" y="3304750"/>
              <a:ext cx="83820" cy="64770"/>
              <a:chOff x="10713720" y="3766013"/>
              <a:chExt cx="83820" cy="64770"/>
            </a:xfrm>
          </p:grpSpPr>
          <p:cxnSp>
            <p:nvCxnSpPr>
              <p:cNvPr id="614" name="Straight Connector 613">
                <a:extLst>
                  <a:ext uri="{FF2B5EF4-FFF2-40B4-BE49-F238E27FC236}">
                    <a16:creationId xmlns:a16="http://schemas.microsoft.com/office/drawing/2014/main" id="{5B7E963A-1A69-7081-801C-6EFAE10D3C22}"/>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0C8C8EED-FB01-29E6-16A3-2CBEDEAB14DD}"/>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16" name="Group 615">
              <a:extLst>
                <a:ext uri="{FF2B5EF4-FFF2-40B4-BE49-F238E27FC236}">
                  <a16:creationId xmlns:a16="http://schemas.microsoft.com/office/drawing/2014/main" id="{59BABF48-294B-A6EF-0EDC-8CF9A5E18871}"/>
                </a:ext>
              </a:extLst>
            </p:cNvPr>
            <p:cNvGrpSpPr/>
            <p:nvPr/>
          </p:nvGrpSpPr>
          <p:grpSpPr>
            <a:xfrm>
              <a:off x="10895138" y="3304750"/>
              <a:ext cx="83820" cy="64770"/>
              <a:chOff x="10713720" y="3766013"/>
              <a:chExt cx="83820" cy="64770"/>
            </a:xfrm>
          </p:grpSpPr>
          <p:cxnSp>
            <p:nvCxnSpPr>
              <p:cNvPr id="617" name="Straight Connector 616">
                <a:extLst>
                  <a:ext uri="{FF2B5EF4-FFF2-40B4-BE49-F238E27FC236}">
                    <a16:creationId xmlns:a16="http://schemas.microsoft.com/office/drawing/2014/main" id="{C420D8A7-7EFB-EE7F-7EC3-0BBEC1E424DD}"/>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18" name="Straight Connector 617">
                <a:extLst>
                  <a:ext uri="{FF2B5EF4-FFF2-40B4-BE49-F238E27FC236}">
                    <a16:creationId xmlns:a16="http://schemas.microsoft.com/office/drawing/2014/main" id="{1EC31E80-E7B6-FDD5-F00A-870BA5F45191}"/>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8A1C0672-BF69-78FE-3FC8-B6651A18EC94}"/>
                </a:ext>
              </a:extLst>
            </p:cNvPr>
            <p:cNvGrpSpPr/>
            <p:nvPr/>
          </p:nvGrpSpPr>
          <p:grpSpPr>
            <a:xfrm>
              <a:off x="10435772" y="3209410"/>
              <a:ext cx="83820" cy="64770"/>
              <a:chOff x="10713720" y="3766013"/>
              <a:chExt cx="83820" cy="64770"/>
            </a:xfrm>
          </p:grpSpPr>
          <p:cxnSp>
            <p:nvCxnSpPr>
              <p:cNvPr id="624" name="Straight Connector 623">
                <a:extLst>
                  <a:ext uri="{FF2B5EF4-FFF2-40B4-BE49-F238E27FC236}">
                    <a16:creationId xmlns:a16="http://schemas.microsoft.com/office/drawing/2014/main" id="{464A8808-7300-E555-CC7A-D8AA6C8D62CF}"/>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5B17B4CC-F022-0581-D15F-80EE7C010A49}"/>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DACFB5C0-5638-2CD7-3D06-F008ADDB0068}"/>
                </a:ext>
              </a:extLst>
            </p:cNvPr>
            <p:cNvGrpSpPr/>
            <p:nvPr/>
          </p:nvGrpSpPr>
          <p:grpSpPr>
            <a:xfrm>
              <a:off x="9083222" y="2923660"/>
              <a:ext cx="83820" cy="64770"/>
              <a:chOff x="10713720" y="3766013"/>
              <a:chExt cx="83820" cy="64770"/>
            </a:xfrm>
          </p:grpSpPr>
          <p:cxnSp>
            <p:nvCxnSpPr>
              <p:cNvPr id="628" name="Straight Connector 627">
                <a:extLst>
                  <a:ext uri="{FF2B5EF4-FFF2-40B4-BE49-F238E27FC236}">
                    <a16:creationId xmlns:a16="http://schemas.microsoft.com/office/drawing/2014/main" id="{13CD25BE-FC7A-960B-28C0-C057D03380BE}"/>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0DEF2B73-4961-F686-908B-D9002DFDD65C}"/>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59FAE531-7948-C800-EFE2-65E7922AEEBF}"/>
                </a:ext>
              </a:extLst>
            </p:cNvPr>
            <p:cNvGrpSpPr/>
            <p:nvPr/>
          </p:nvGrpSpPr>
          <p:grpSpPr>
            <a:xfrm>
              <a:off x="9067982" y="2893180"/>
              <a:ext cx="83820" cy="64770"/>
              <a:chOff x="10713720" y="3766013"/>
              <a:chExt cx="83820" cy="64770"/>
            </a:xfrm>
          </p:grpSpPr>
          <p:cxnSp>
            <p:nvCxnSpPr>
              <p:cNvPr id="631" name="Straight Connector 630">
                <a:extLst>
                  <a:ext uri="{FF2B5EF4-FFF2-40B4-BE49-F238E27FC236}">
                    <a16:creationId xmlns:a16="http://schemas.microsoft.com/office/drawing/2014/main" id="{25D4ECFF-9E37-E737-FA4C-63BC29F8BEBF}"/>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25FF2FE7-FDB7-D23B-7EFE-5F7E76F406AC}"/>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8FD90522-41F8-AD36-E2A3-D46D152D9310}"/>
                </a:ext>
              </a:extLst>
            </p:cNvPr>
            <p:cNvGrpSpPr/>
            <p:nvPr/>
          </p:nvGrpSpPr>
          <p:grpSpPr>
            <a:xfrm>
              <a:off x="9052742" y="2893180"/>
              <a:ext cx="83820" cy="64770"/>
              <a:chOff x="10713720" y="3766013"/>
              <a:chExt cx="83820" cy="64770"/>
            </a:xfrm>
          </p:grpSpPr>
          <p:cxnSp>
            <p:nvCxnSpPr>
              <p:cNvPr id="634" name="Straight Connector 633">
                <a:extLst>
                  <a:ext uri="{FF2B5EF4-FFF2-40B4-BE49-F238E27FC236}">
                    <a16:creationId xmlns:a16="http://schemas.microsoft.com/office/drawing/2014/main" id="{ADBA440F-4E02-7593-F4C3-27BE47D4EDF8}"/>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35" name="Straight Connector 634">
                <a:extLst>
                  <a:ext uri="{FF2B5EF4-FFF2-40B4-BE49-F238E27FC236}">
                    <a16:creationId xmlns:a16="http://schemas.microsoft.com/office/drawing/2014/main" id="{F7D53DC2-A327-36A4-9122-4BBFA031E26A}"/>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36" name="Group 635">
              <a:extLst>
                <a:ext uri="{FF2B5EF4-FFF2-40B4-BE49-F238E27FC236}">
                  <a16:creationId xmlns:a16="http://schemas.microsoft.com/office/drawing/2014/main" id="{C5368F8D-8CD6-9611-26E2-3CECB7E03200}"/>
                </a:ext>
              </a:extLst>
            </p:cNvPr>
            <p:cNvGrpSpPr/>
            <p:nvPr/>
          </p:nvGrpSpPr>
          <p:grpSpPr>
            <a:xfrm>
              <a:off x="8957492" y="2881750"/>
              <a:ext cx="83820" cy="64770"/>
              <a:chOff x="10713720" y="3766013"/>
              <a:chExt cx="83820" cy="64770"/>
            </a:xfrm>
          </p:grpSpPr>
          <p:cxnSp>
            <p:nvCxnSpPr>
              <p:cNvPr id="637" name="Straight Connector 636">
                <a:extLst>
                  <a:ext uri="{FF2B5EF4-FFF2-40B4-BE49-F238E27FC236}">
                    <a16:creationId xmlns:a16="http://schemas.microsoft.com/office/drawing/2014/main" id="{D4780169-48D6-0340-4FC9-19615E297245}"/>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38" name="Straight Connector 637">
                <a:extLst>
                  <a:ext uri="{FF2B5EF4-FFF2-40B4-BE49-F238E27FC236}">
                    <a16:creationId xmlns:a16="http://schemas.microsoft.com/office/drawing/2014/main" id="{34805E7D-D0B1-BAC4-A865-77430457498B}"/>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39" name="Group 638">
              <a:extLst>
                <a:ext uri="{FF2B5EF4-FFF2-40B4-BE49-F238E27FC236}">
                  <a16:creationId xmlns:a16="http://schemas.microsoft.com/office/drawing/2014/main" id="{BF81EC5A-E312-2F14-7C52-C77255142CEF}"/>
                </a:ext>
              </a:extLst>
            </p:cNvPr>
            <p:cNvGrpSpPr/>
            <p:nvPr/>
          </p:nvGrpSpPr>
          <p:grpSpPr>
            <a:xfrm>
              <a:off x="8808902" y="2866510"/>
              <a:ext cx="83820" cy="64770"/>
              <a:chOff x="10713720" y="3766013"/>
              <a:chExt cx="83820" cy="64770"/>
            </a:xfrm>
          </p:grpSpPr>
          <p:cxnSp>
            <p:nvCxnSpPr>
              <p:cNvPr id="640" name="Straight Connector 639">
                <a:extLst>
                  <a:ext uri="{FF2B5EF4-FFF2-40B4-BE49-F238E27FC236}">
                    <a16:creationId xmlns:a16="http://schemas.microsoft.com/office/drawing/2014/main" id="{8D00A1E8-FC87-FA41-682C-F1FB53DDA04A}"/>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1" name="Straight Connector 640">
                <a:extLst>
                  <a:ext uri="{FF2B5EF4-FFF2-40B4-BE49-F238E27FC236}">
                    <a16:creationId xmlns:a16="http://schemas.microsoft.com/office/drawing/2014/main" id="{C5A2A8A8-F0A4-B877-C776-9DC16FE9AF38}"/>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42" name="Group 641">
              <a:extLst>
                <a:ext uri="{FF2B5EF4-FFF2-40B4-BE49-F238E27FC236}">
                  <a16:creationId xmlns:a16="http://schemas.microsoft.com/office/drawing/2014/main" id="{8E07C030-A59E-67DF-B26C-5E718A95C37E}"/>
                </a:ext>
              </a:extLst>
            </p:cNvPr>
            <p:cNvGrpSpPr/>
            <p:nvPr/>
          </p:nvGrpSpPr>
          <p:grpSpPr>
            <a:xfrm>
              <a:off x="8027852" y="2828410"/>
              <a:ext cx="83820" cy="64770"/>
              <a:chOff x="10713720" y="3766013"/>
              <a:chExt cx="83820" cy="64770"/>
            </a:xfrm>
          </p:grpSpPr>
          <p:cxnSp>
            <p:nvCxnSpPr>
              <p:cNvPr id="643" name="Straight Connector 642">
                <a:extLst>
                  <a:ext uri="{FF2B5EF4-FFF2-40B4-BE49-F238E27FC236}">
                    <a16:creationId xmlns:a16="http://schemas.microsoft.com/office/drawing/2014/main" id="{0E29637C-CFF6-377A-837E-497B7A8CDD8A}"/>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4" name="Straight Connector 643">
                <a:extLst>
                  <a:ext uri="{FF2B5EF4-FFF2-40B4-BE49-F238E27FC236}">
                    <a16:creationId xmlns:a16="http://schemas.microsoft.com/office/drawing/2014/main" id="{003DBFB6-7F52-E59C-5821-5F6CBCD0A025}"/>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B28A636B-FA9F-CA46-9FC3-F8C3BBA13A97}"/>
                </a:ext>
              </a:extLst>
            </p:cNvPr>
            <p:cNvGrpSpPr/>
            <p:nvPr/>
          </p:nvGrpSpPr>
          <p:grpSpPr>
            <a:xfrm>
              <a:off x="8008802" y="2828410"/>
              <a:ext cx="83820" cy="64770"/>
              <a:chOff x="10713720" y="3766013"/>
              <a:chExt cx="83820" cy="64770"/>
            </a:xfrm>
          </p:grpSpPr>
          <p:cxnSp>
            <p:nvCxnSpPr>
              <p:cNvPr id="646" name="Straight Connector 645">
                <a:extLst>
                  <a:ext uri="{FF2B5EF4-FFF2-40B4-BE49-F238E27FC236}">
                    <a16:creationId xmlns:a16="http://schemas.microsoft.com/office/drawing/2014/main" id="{BC2E2B9D-E331-80FB-2B41-C0C1B752186E}"/>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A95EC8A2-C6FC-102E-DE44-747F33818A13}"/>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48" name="Group 647">
              <a:extLst>
                <a:ext uri="{FF2B5EF4-FFF2-40B4-BE49-F238E27FC236}">
                  <a16:creationId xmlns:a16="http://schemas.microsoft.com/office/drawing/2014/main" id="{B0745971-A2C1-9D00-4636-441086FF2403}"/>
                </a:ext>
              </a:extLst>
            </p:cNvPr>
            <p:cNvGrpSpPr/>
            <p:nvPr/>
          </p:nvGrpSpPr>
          <p:grpSpPr>
            <a:xfrm>
              <a:off x="7970702" y="2828410"/>
              <a:ext cx="83820" cy="64770"/>
              <a:chOff x="10713720" y="3766013"/>
              <a:chExt cx="83820" cy="64770"/>
            </a:xfrm>
          </p:grpSpPr>
          <p:cxnSp>
            <p:nvCxnSpPr>
              <p:cNvPr id="649" name="Straight Connector 648">
                <a:extLst>
                  <a:ext uri="{FF2B5EF4-FFF2-40B4-BE49-F238E27FC236}">
                    <a16:creationId xmlns:a16="http://schemas.microsoft.com/office/drawing/2014/main" id="{C22D79E5-68DF-DF3C-A5E7-B74BDD2F38D3}"/>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50" name="Straight Connector 649">
                <a:extLst>
                  <a:ext uri="{FF2B5EF4-FFF2-40B4-BE49-F238E27FC236}">
                    <a16:creationId xmlns:a16="http://schemas.microsoft.com/office/drawing/2014/main" id="{394DA3F1-9645-4D6E-14ED-62F6A16DB33D}"/>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51" name="Group 650">
              <a:extLst>
                <a:ext uri="{FF2B5EF4-FFF2-40B4-BE49-F238E27FC236}">
                  <a16:creationId xmlns:a16="http://schemas.microsoft.com/office/drawing/2014/main" id="{BEC63D63-F778-D330-8AB0-69B6CBF8D5A7}"/>
                </a:ext>
              </a:extLst>
            </p:cNvPr>
            <p:cNvGrpSpPr/>
            <p:nvPr/>
          </p:nvGrpSpPr>
          <p:grpSpPr>
            <a:xfrm>
              <a:off x="7886882" y="2828410"/>
              <a:ext cx="83820" cy="64770"/>
              <a:chOff x="10713720" y="3766013"/>
              <a:chExt cx="83820" cy="64770"/>
            </a:xfrm>
          </p:grpSpPr>
          <p:cxnSp>
            <p:nvCxnSpPr>
              <p:cNvPr id="652" name="Straight Connector 651">
                <a:extLst>
                  <a:ext uri="{FF2B5EF4-FFF2-40B4-BE49-F238E27FC236}">
                    <a16:creationId xmlns:a16="http://schemas.microsoft.com/office/drawing/2014/main" id="{7DBF18F0-6F8C-12AB-3ABD-78A8BAC19CDD}"/>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EC1CF000-2420-F4A1-1364-9E9CCADE037D}"/>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54" name="Group 653">
              <a:extLst>
                <a:ext uri="{FF2B5EF4-FFF2-40B4-BE49-F238E27FC236}">
                  <a16:creationId xmlns:a16="http://schemas.microsoft.com/office/drawing/2014/main" id="{CE47540D-5687-BB0E-9DFB-B79D87C5B684}"/>
                </a:ext>
              </a:extLst>
            </p:cNvPr>
            <p:cNvGrpSpPr/>
            <p:nvPr/>
          </p:nvGrpSpPr>
          <p:grpSpPr>
            <a:xfrm>
              <a:off x="7867832" y="2828410"/>
              <a:ext cx="83820" cy="64770"/>
              <a:chOff x="10713720" y="3766013"/>
              <a:chExt cx="83820" cy="64770"/>
            </a:xfrm>
          </p:grpSpPr>
          <p:cxnSp>
            <p:nvCxnSpPr>
              <p:cNvPr id="655" name="Straight Connector 654">
                <a:extLst>
                  <a:ext uri="{FF2B5EF4-FFF2-40B4-BE49-F238E27FC236}">
                    <a16:creationId xmlns:a16="http://schemas.microsoft.com/office/drawing/2014/main" id="{ABC31172-2C21-EB9D-F124-4A5AEE6FC06F}"/>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C91D4438-8A2B-A593-34AF-0AC72476EA14}"/>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57" name="Group 656">
              <a:extLst>
                <a:ext uri="{FF2B5EF4-FFF2-40B4-BE49-F238E27FC236}">
                  <a16:creationId xmlns:a16="http://schemas.microsoft.com/office/drawing/2014/main" id="{CCA6623F-1774-854A-81F4-7C1F13F0EC6F}"/>
                </a:ext>
              </a:extLst>
            </p:cNvPr>
            <p:cNvGrpSpPr/>
            <p:nvPr/>
          </p:nvGrpSpPr>
          <p:grpSpPr>
            <a:xfrm>
              <a:off x="7848782" y="2828410"/>
              <a:ext cx="83820" cy="64770"/>
              <a:chOff x="10713720" y="3766013"/>
              <a:chExt cx="83820" cy="64770"/>
            </a:xfrm>
          </p:grpSpPr>
          <p:cxnSp>
            <p:nvCxnSpPr>
              <p:cNvPr id="658" name="Straight Connector 657">
                <a:extLst>
                  <a:ext uri="{FF2B5EF4-FFF2-40B4-BE49-F238E27FC236}">
                    <a16:creationId xmlns:a16="http://schemas.microsoft.com/office/drawing/2014/main" id="{2900A9EE-7C91-1F66-F524-AB1170B722F0}"/>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5513C39B-97F4-77CE-0BB0-F5C82DC3F9F5}"/>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660" name="Group 659">
              <a:extLst>
                <a:ext uri="{FF2B5EF4-FFF2-40B4-BE49-F238E27FC236}">
                  <a16:creationId xmlns:a16="http://schemas.microsoft.com/office/drawing/2014/main" id="{369EF256-D376-1CE8-B181-DBC1873E0EFE}"/>
                </a:ext>
              </a:extLst>
            </p:cNvPr>
            <p:cNvGrpSpPr/>
            <p:nvPr/>
          </p:nvGrpSpPr>
          <p:grpSpPr>
            <a:xfrm>
              <a:off x="7829732" y="2828410"/>
              <a:ext cx="83820" cy="64770"/>
              <a:chOff x="10713720" y="3766013"/>
              <a:chExt cx="83820" cy="64770"/>
            </a:xfrm>
          </p:grpSpPr>
          <p:cxnSp>
            <p:nvCxnSpPr>
              <p:cNvPr id="661" name="Straight Connector 660">
                <a:extLst>
                  <a:ext uri="{FF2B5EF4-FFF2-40B4-BE49-F238E27FC236}">
                    <a16:creationId xmlns:a16="http://schemas.microsoft.com/office/drawing/2014/main" id="{FDEE9E1D-427A-6BC3-7026-C43D470A2521}"/>
                  </a:ext>
                </a:extLst>
              </p:cNvPr>
              <p:cNvCxnSpPr>
                <a:cxnSpLocks/>
              </p:cNvCxnSpPr>
              <p:nvPr/>
            </p:nvCxnSpPr>
            <p:spPr>
              <a:xfrm>
                <a:off x="10755910" y="3766013"/>
                <a:ext cx="0" cy="6477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7A2655E9-64DC-AAD3-E0E5-F5DB222DB636}"/>
                  </a:ext>
                </a:extLst>
              </p:cNvPr>
              <p:cNvCxnSpPr>
                <a:cxnSpLocks/>
              </p:cNvCxnSpPr>
              <p:nvPr/>
            </p:nvCxnSpPr>
            <p:spPr>
              <a:xfrm flipH="1">
                <a:off x="10713720" y="3798217"/>
                <a:ext cx="8382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sp>
        <p:nvSpPr>
          <p:cNvPr id="664" name="TextBox 663">
            <a:extLst>
              <a:ext uri="{FF2B5EF4-FFF2-40B4-BE49-F238E27FC236}">
                <a16:creationId xmlns:a16="http://schemas.microsoft.com/office/drawing/2014/main" id="{F0965D3E-1C70-CE7E-9007-4C4556E911A2}"/>
              </a:ext>
            </a:extLst>
          </p:cNvPr>
          <p:cNvSpPr txBox="1"/>
          <p:nvPr/>
        </p:nvSpPr>
        <p:spPr>
          <a:xfrm>
            <a:off x="7599304" y="2108818"/>
            <a:ext cx="3888727" cy="492443"/>
          </a:xfrm>
          <a:prstGeom prst="rect">
            <a:avLst/>
          </a:prstGeom>
        </p:spPr>
        <p:txBody>
          <a:bodyPr vert="horz" wrap="square" lIns="0" tIns="0" rIns="0" bIns="0" rtlCol="0">
            <a:spAutoFit/>
          </a:bodyPr>
          <a:lstStyle/>
          <a:p>
            <a:pPr algn="ctr"/>
            <a:r>
              <a:rPr lang="en-US" sz="1600" b="1" dirty="0"/>
              <a:t>PFS by IGHV Status With or Without Concomitant del(17p)/</a:t>
            </a:r>
            <a:r>
              <a:rPr lang="en-US" sz="1600" b="1" i="1" dirty="0"/>
              <a:t>TP53</a:t>
            </a:r>
            <a:r>
              <a:rPr lang="en-US" sz="1600" b="1" dirty="0"/>
              <a:t>/CK</a:t>
            </a:r>
          </a:p>
        </p:txBody>
      </p:sp>
      <p:sp>
        <p:nvSpPr>
          <p:cNvPr id="12" name="TextBox 11">
            <a:extLst>
              <a:ext uri="{FF2B5EF4-FFF2-40B4-BE49-F238E27FC236}">
                <a16:creationId xmlns:a16="http://schemas.microsoft.com/office/drawing/2014/main" id="{1F96F246-317F-8FBB-E7C5-A8D6DC93C8C6}"/>
              </a:ext>
            </a:extLst>
          </p:cNvPr>
          <p:cNvSpPr txBox="1"/>
          <p:nvPr/>
        </p:nvSpPr>
        <p:spPr bwMode="auto">
          <a:xfrm>
            <a:off x="1862896"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202</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29</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169</a:t>
            </a:r>
          </a:p>
        </p:txBody>
      </p:sp>
      <p:sp>
        <p:nvSpPr>
          <p:cNvPr id="35" name="TextBox 34">
            <a:extLst>
              <a:ext uri="{FF2B5EF4-FFF2-40B4-BE49-F238E27FC236}">
                <a16:creationId xmlns:a16="http://schemas.microsoft.com/office/drawing/2014/main" id="{CC727E7B-2E46-E192-8ADD-7A76252B72FD}"/>
              </a:ext>
            </a:extLst>
          </p:cNvPr>
          <p:cNvSpPr txBox="1"/>
          <p:nvPr/>
        </p:nvSpPr>
        <p:spPr bwMode="auto">
          <a:xfrm>
            <a:off x="2249445"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196</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28</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164</a:t>
            </a:r>
          </a:p>
        </p:txBody>
      </p:sp>
      <p:sp>
        <p:nvSpPr>
          <p:cNvPr id="37" name="TextBox 36">
            <a:extLst>
              <a:ext uri="{FF2B5EF4-FFF2-40B4-BE49-F238E27FC236}">
                <a16:creationId xmlns:a16="http://schemas.microsoft.com/office/drawing/2014/main" id="{5DA8D3F0-9E7E-CC38-6172-CC13D5D3B043}"/>
              </a:ext>
            </a:extLst>
          </p:cNvPr>
          <p:cNvSpPr txBox="1"/>
          <p:nvPr/>
        </p:nvSpPr>
        <p:spPr bwMode="auto">
          <a:xfrm>
            <a:off x="2601833"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195</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28</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163</a:t>
            </a:r>
          </a:p>
        </p:txBody>
      </p:sp>
      <p:sp>
        <p:nvSpPr>
          <p:cNvPr id="50" name="TextBox 49">
            <a:extLst>
              <a:ext uri="{FF2B5EF4-FFF2-40B4-BE49-F238E27FC236}">
                <a16:creationId xmlns:a16="http://schemas.microsoft.com/office/drawing/2014/main" id="{F86096F5-F3CE-531B-8807-047876AF98A8}"/>
              </a:ext>
            </a:extLst>
          </p:cNvPr>
          <p:cNvSpPr txBox="1"/>
          <p:nvPr/>
        </p:nvSpPr>
        <p:spPr bwMode="auto">
          <a:xfrm>
            <a:off x="2902325"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187</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23</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160</a:t>
            </a:r>
          </a:p>
        </p:txBody>
      </p:sp>
      <p:sp>
        <p:nvSpPr>
          <p:cNvPr id="59" name="TextBox 58">
            <a:extLst>
              <a:ext uri="{FF2B5EF4-FFF2-40B4-BE49-F238E27FC236}">
                <a16:creationId xmlns:a16="http://schemas.microsoft.com/office/drawing/2014/main" id="{097BD061-26C4-D859-5993-827913D395AF}"/>
              </a:ext>
            </a:extLst>
          </p:cNvPr>
          <p:cNvSpPr txBox="1"/>
          <p:nvPr/>
        </p:nvSpPr>
        <p:spPr bwMode="auto">
          <a:xfrm>
            <a:off x="3239742"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184</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23</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157</a:t>
            </a:r>
          </a:p>
        </p:txBody>
      </p:sp>
      <p:sp>
        <p:nvSpPr>
          <p:cNvPr id="60" name="TextBox 59">
            <a:extLst>
              <a:ext uri="{FF2B5EF4-FFF2-40B4-BE49-F238E27FC236}">
                <a16:creationId xmlns:a16="http://schemas.microsoft.com/office/drawing/2014/main" id="{346743A9-A2A9-C1CA-E039-D1B5EB90ABE5}"/>
              </a:ext>
            </a:extLst>
          </p:cNvPr>
          <p:cNvSpPr txBox="1"/>
          <p:nvPr/>
        </p:nvSpPr>
        <p:spPr bwMode="auto">
          <a:xfrm>
            <a:off x="3574044"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173</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21</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148</a:t>
            </a:r>
          </a:p>
        </p:txBody>
      </p:sp>
      <p:sp>
        <p:nvSpPr>
          <p:cNvPr id="61" name="TextBox 60">
            <a:extLst>
              <a:ext uri="{FF2B5EF4-FFF2-40B4-BE49-F238E27FC236}">
                <a16:creationId xmlns:a16="http://schemas.microsoft.com/office/drawing/2014/main" id="{29F4D529-9065-F04A-BCBB-A7AB81721B42}"/>
              </a:ext>
            </a:extLst>
          </p:cNvPr>
          <p:cNvSpPr txBox="1"/>
          <p:nvPr/>
        </p:nvSpPr>
        <p:spPr bwMode="auto">
          <a:xfrm>
            <a:off x="3901466"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171</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21</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146</a:t>
            </a:r>
          </a:p>
        </p:txBody>
      </p:sp>
      <p:sp>
        <p:nvSpPr>
          <p:cNvPr id="450" name="TextBox 449">
            <a:extLst>
              <a:ext uri="{FF2B5EF4-FFF2-40B4-BE49-F238E27FC236}">
                <a16:creationId xmlns:a16="http://schemas.microsoft.com/office/drawing/2014/main" id="{E535A292-D4FD-3481-C9AB-37A6AC6609C1}"/>
              </a:ext>
            </a:extLst>
          </p:cNvPr>
          <p:cNvSpPr txBox="1"/>
          <p:nvPr/>
        </p:nvSpPr>
        <p:spPr bwMode="auto">
          <a:xfrm>
            <a:off x="4269878"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155</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136</a:t>
            </a:r>
          </a:p>
        </p:txBody>
      </p:sp>
      <p:sp>
        <p:nvSpPr>
          <p:cNvPr id="452" name="TextBox 451">
            <a:extLst>
              <a:ext uri="{FF2B5EF4-FFF2-40B4-BE49-F238E27FC236}">
                <a16:creationId xmlns:a16="http://schemas.microsoft.com/office/drawing/2014/main" id="{1E1FDC3C-DCBE-45E2-7C95-5501802B90AA}"/>
              </a:ext>
            </a:extLst>
          </p:cNvPr>
          <p:cNvSpPr txBox="1"/>
          <p:nvPr/>
        </p:nvSpPr>
        <p:spPr bwMode="auto">
          <a:xfrm>
            <a:off x="4612086"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150</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16</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131</a:t>
            </a:r>
          </a:p>
        </p:txBody>
      </p:sp>
      <p:sp>
        <p:nvSpPr>
          <p:cNvPr id="453" name="TextBox 452">
            <a:extLst>
              <a:ext uri="{FF2B5EF4-FFF2-40B4-BE49-F238E27FC236}">
                <a16:creationId xmlns:a16="http://schemas.microsoft.com/office/drawing/2014/main" id="{B41EDCD3-9AF9-AE3D-2373-800AA815BEEB}"/>
              </a:ext>
            </a:extLst>
          </p:cNvPr>
          <p:cNvSpPr txBox="1"/>
          <p:nvPr/>
        </p:nvSpPr>
        <p:spPr bwMode="auto">
          <a:xfrm>
            <a:off x="4939875"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137</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11</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123</a:t>
            </a:r>
          </a:p>
        </p:txBody>
      </p:sp>
      <p:sp>
        <p:nvSpPr>
          <p:cNvPr id="476" name="TextBox 475">
            <a:extLst>
              <a:ext uri="{FF2B5EF4-FFF2-40B4-BE49-F238E27FC236}">
                <a16:creationId xmlns:a16="http://schemas.microsoft.com/office/drawing/2014/main" id="{E92F6371-36DD-3100-2BA1-18566E024F3B}"/>
              </a:ext>
            </a:extLst>
          </p:cNvPr>
          <p:cNvSpPr txBox="1"/>
          <p:nvPr/>
        </p:nvSpPr>
        <p:spPr bwMode="auto">
          <a:xfrm>
            <a:off x="5267101"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131</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10</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118</a:t>
            </a:r>
          </a:p>
        </p:txBody>
      </p:sp>
      <p:sp>
        <p:nvSpPr>
          <p:cNvPr id="477" name="TextBox 476">
            <a:extLst>
              <a:ext uri="{FF2B5EF4-FFF2-40B4-BE49-F238E27FC236}">
                <a16:creationId xmlns:a16="http://schemas.microsoft.com/office/drawing/2014/main" id="{958CF320-8617-3628-239C-4B0624258B9A}"/>
              </a:ext>
            </a:extLst>
          </p:cNvPr>
          <p:cNvSpPr txBox="1"/>
          <p:nvPr/>
        </p:nvSpPr>
        <p:spPr bwMode="auto">
          <a:xfrm>
            <a:off x="5612623" y="5758248"/>
            <a:ext cx="542352"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112</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7</a:t>
            </a:r>
          </a:p>
          <a:p>
            <a:pPr marL="0" marR="0" lvl="0" indent="0" algn="ctr" defTabSz="914400" rtl="0" eaLnBrk="0" fontAlgn="base" latinLnBrk="0" hangingPunct="0">
              <a:lnSpc>
                <a:spcPct val="90000"/>
              </a:lnSpc>
              <a:spcBef>
                <a:spcPct val="0"/>
              </a:spcBef>
              <a:spcAft>
                <a:spcPts val="0"/>
              </a:spcAft>
              <a:buClrTx/>
              <a:buSzTx/>
              <a:buFontTx/>
              <a:buNone/>
              <a:tabLst>
                <a:tab pos="344488" algn="l"/>
                <a:tab pos="684213" algn="l"/>
                <a:tab pos="1028700" algn="l"/>
                <a:tab pos="1368425" algn="l"/>
                <a:tab pos="1714500" algn="l"/>
                <a:tab pos="2030413" algn="l"/>
                <a:tab pos="2398713" algn="l"/>
                <a:tab pos="2743200" algn="l"/>
                <a:tab pos="3070225" algn="l"/>
                <a:tab pos="3392488" algn="l"/>
                <a:tab pos="3749675" algn="l"/>
              </a:tabLst>
              <a:defRPr/>
            </a:pPr>
            <a:r>
              <a:rPr lang="en-US" sz="1200">
                <a:solidFill>
                  <a:srgbClr val="000000"/>
                </a:solidFill>
                <a:cs typeface="Arial" panose="020B0604020202020204" pitchFamily="34" charset="0"/>
              </a:rPr>
              <a:t>103</a:t>
            </a:r>
          </a:p>
        </p:txBody>
      </p:sp>
      <p:sp>
        <p:nvSpPr>
          <p:cNvPr id="478" name="TextBox 477">
            <a:extLst>
              <a:ext uri="{FF2B5EF4-FFF2-40B4-BE49-F238E27FC236}">
                <a16:creationId xmlns:a16="http://schemas.microsoft.com/office/drawing/2014/main" id="{654DB485-C7D7-0E2E-D69D-02FAA32F4F72}"/>
              </a:ext>
            </a:extLst>
          </p:cNvPr>
          <p:cNvSpPr txBox="1"/>
          <p:nvPr/>
        </p:nvSpPr>
        <p:spPr bwMode="auto">
          <a:xfrm>
            <a:off x="7539989"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119</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78</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493" name="TextBox 492">
            <a:extLst>
              <a:ext uri="{FF2B5EF4-FFF2-40B4-BE49-F238E27FC236}">
                <a16:creationId xmlns:a16="http://schemas.microsoft.com/office/drawing/2014/main" id="{0E7C21F5-1DC5-C55A-AE11-6F855226A499}"/>
              </a:ext>
            </a:extLst>
          </p:cNvPr>
          <p:cNvSpPr txBox="1"/>
          <p:nvPr/>
        </p:nvSpPr>
        <p:spPr bwMode="auto">
          <a:xfrm>
            <a:off x="7816807"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115</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76</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495" name="TextBox 494">
            <a:extLst>
              <a:ext uri="{FF2B5EF4-FFF2-40B4-BE49-F238E27FC236}">
                <a16:creationId xmlns:a16="http://schemas.microsoft.com/office/drawing/2014/main" id="{BC117282-26E9-6AE1-DA5A-90145642D3E6}"/>
              </a:ext>
            </a:extLst>
          </p:cNvPr>
          <p:cNvSpPr txBox="1"/>
          <p:nvPr/>
        </p:nvSpPr>
        <p:spPr bwMode="auto">
          <a:xfrm>
            <a:off x="8117171"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11575</a:t>
            </a:r>
          </a:p>
        </p:txBody>
      </p:sp>
      <p:sp>
        <p:nvSpPr>
          <p:cNvPr id="497" name="TextBox 496">
            <a:extLst>
              <a:ext uri="{FF2B5EF4-FFF2-40B4-BE49-F238E27FC236}">
                <a16:creationId xmlns:a16="http://schemas.microsoft.com/office/drawing/2014/main" id="{E215EA00-3950-5223-99F0-387D73FEDB7C}"/>
              </a:ext>
            </a:extLst>
          </p:cNvPr>
          <p:cNvSpPr txBox="1"/>
          <p:nvPr/>
        </p:nvSpPr>
        <p:spPr bwMode="auto">
          <a:xfrm>
            <a:off x="8406795"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109</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73</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500" name="TextBox 499">
            <a:extLst>
              <a:ext uri="{FF2B5EF4-FFF2-40B4-BE49-F238E27FC236}">
                <a16:creationId xmlns:a16="http://schemas.microsoft.com/office/drawing/2014/main" id="{95B3D224-E2EE-09F3-DD2F-3262EA55EB23}"/>
              </a:ext>
            </a:extLst>
          </p:cNvPr>
          <p:cNvSpPr txBox="1"/>
          <p:nvPr/>
        </p:nvSpPr>
        <p:spPr bwMode="auto">
          <a:xfrm>
            <a:off x="8713572"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107</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72</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68" name="TextBox 67">
            <a:extLst>
              <a:ext uri="{FF2B5EF4-FFF2-40B4-BE49-F238E27FC236}">
                <a16:creationId xmlns:a16="http://schemas.microsoft.com/office/drawing/2014/main" id="{3DBDDBC4-1915-5FAD-EC34-40B3F24EDC30}"/>
              </a:ext>
            </a:extLst>
          </p:cNvPr>
          <p:cNvSpPr txBox="1"/>
          <p:nvPr/>
        </p:nvSpPr>
        <p:spPr bwMode="auto">
          <a:xfrm>
            <a:off x="9001521"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101</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67</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69" name="TextBox 68">
            <a:extLst>
              <a:ext uri="{FF2B5EF4-FFF2-40B4-BE49-F238E27FC236}">
                <a16:creationId xmlns:a16="http://schemas.microsoft.com/office/drawing/2014/main" id="{D03F2F27-C14A-7E3E-13CB-38D4D518ADBB}"/>
              </a:ext>
            </a:extLst>
          </p:cNvPr>
          <p:cNvSpPr txBox="1"/>
          <p:nvPr/>
        </p:nvSpPr>
        <p:spPr bwMode="auto">
          <a:xfrm>
            <a:off x="9309082"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100</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66</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83" name="TextBox 82">
            <a:extLst>
              <a:ext uri="{FF2B5EF4-FFF2-40B4-BE49-F238E27FC236}">
                <a16:creationId xmlns:a16="http://schemas.microsoft.com/office/drawing/2014/main" id="{8C75E5B1-2027-D1C9-BAD7-5E268692EB5B}"/>
              </a:ext>
            </a:extLst>
          </p:cNvPr>
          <p:cNvSpPr txBox="1"/>
          <p:nvPr/>
        </p:nvSpPr>
        <p:spPr bwMode="auto">
          <a:xfrm>
            <a:off x="9595404"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86</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64</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85" name="TextBox 84">
            <a:extLst>
              <a:ext uri="{FF2B5EF4-FFF2-40B4-BE49-F238E27FC236}">
                <a16:creationId xmlns:a16="http://schemas.microsoft.com/office/drawing/2014/main" id="{2485E56B-A715-90EC-1763-470D9C5034D2}"/>
              </a:ext>
            </a:extLst>
          </p:cNvPr>
          <p:cNvSpPr txBox="1"/>
          <p:nvPr/>
        </p:nvSpPr>
        <p:spPr bwMode="auto">
          <a:xfrm>
            <a:off x="9888096"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82</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63</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87" name="TextBox 86">
            <a:extLst>
              <a:ext uri="{FF2B5EF4-FFF2-40B4-BE49-F238E27FC236}">
                <a16:creationId xmlns:a16="http://schemas.microsoft.com/office/drawing/2014/main" id="{DD16D1C1-D81F-999E-9F59-8CC743B82B78}"/>
              </a:ext>
            </a:extLst>
          </p:cNvPr>
          <p:cNvSpPr txBox="1"/>
          <p:nvPr/>
        </p:nvSpPr>
        <p:spPr bwMode="auto">
          <a:xfrm>
            <a:off x="10183873"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71</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60</a:t>
            </a:r>
            <a:endPar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endParaRPr>
          </a:p>
        </p:txBody>
      </p:sp>
      <p:sp>
        <p:nvSpPr>
          <p:cNvPr id="88" name="TextBox 87">
            <a:extLst>
              <a:ext uri="{FF2B5EF4-FFF2-40B4-BE49-F238E27FC236}">
                <a16:creationId xmlns:a16="http://schemas.microsoft.com/office/drawing/2014/main" id="{35629295-5D06-2172-8F42-FD800DFA0C3F}"/>
              </a:ext>
            </a:extLst>
          </p:cNvPr>
          <p:cNvSpPr txBox="1"/>
          <p:nvPr/>
        </p:nvSpPr>
        <p:spPr bwMode="auto">
          <a:xfrm>
            <a:off x="10475543"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67</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59</a:t>
            </a:r>
          </a:p>
        </p:txBody>
      </p:sp>
      <p:sp>
        <p:nvSpPr>
          <p:cNvPr id="90" name="TextBox 89">
            <a:extLst>
              <a:ext uri="{FF2B5EF4-FFF2-40B4-BE49-F238E27FC236}">
                <a16:creationId xmlns:a16="http://schemas.microsoft.com/office/drawing/2014/main" id="{25FA1ED7-A484-29EF-7527-67CF8238994D}"/>
              </a:ext>
            </a:extLst>
          </p:cNvPr>
          <p:cNvSpPr txBox="1"/>
          <p:nvPr/>
        </p:nvSpPr>
        <p:spPr bwMode="auto">
          <a:xfrm>
            <a:off x="10793284" y="5804064"/>
            <a:ext cx="456930"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lang="en-US" sz="1200">
                <a:solidFill>
                  <a:srgbClr val="000000"/>
                </a:solidFill>
                <a:cs typeface="Arial" panose="020B0604020202020204" pitchFamily="34" charset="0"/>
              </a:rPr>
              <a:t>53</a:t>
            </a:r>
          </a:p>
          <a:p>
            <a:pPr marL="0" marR="0" lvl="0" indent="0" algn="ctr" defTabSz="914400" rtl="0" eaLnBrk="0" fontAlgn="base" latinLnBrk="0" hangingPunct="0">
              <a:lnSpc>
                <a:spcPct val="90000"/>
              </a:lnSpc>
              <a:spcBef>
                <a:spcPct val="0"/>
              </a:spcBef>
              <a:spcAft>
                <a:spcPts val="0"/>
              </a:spcAft>
              <a:buClrTx/>
              <a:buSzTx/>
              <a:buFontTx/>
              <a:buNone/>
              <a:tabLst>
                <a:tab pos="285750" algn="l"/>
                <a:tab pos="576263" algn="l"/>
                <a:tab pos="876300" algn="l"/>
                <a:tab pos="1177925" algn="l"/>
                <a:tab pos="1473200" algn="l"/>
                <a:tab pos="1770063" algn="l"/>
                <a:tab pos="2092325" algn="l"/>
                <a:tab pos="2393950" algn="l"/>
                <a:tab pos="2689225" algn="l"/>
                <a:tab pos="2974975" algn="l"/>
                <a:tab pos="3297238" algn="l"/>
              </a:tabLst>
              <a:defRPr/>
            </a:pPr>
            <a:r>
              <a:rPr kumimoji="0" lang="en-US" sz="1200" b="0" i="0" u="none" strike="noStrike" kern="1200" cap="none" spc="0" normalizeH="0" baseline="0" noProof="0">
                <a:ln>
                  <a:noFill/>
                </a:ln>
                <a:solidFill>
                  <a:srgbClr val="000000"/>
                </a:solidFill>
                <a:effectLst/>
                <a:uLnTx/>
                <a:uFillTx/>
                <a:ea typeface="+mn-ea"/>
                <a:cs typeface="Arial" panose="020B0604020202020204" pitchFamily="34" charset="0"/>
              </a:rPr>
              <a:t>54</a:t>
            </a:r>
          </a:p>
        </p:txBody>
      </p:sp>
    </p:spTree>
    <p:extLst>
      <p:ext uri="{BB962C8B-B14F-4D97-AF65-F5344CB8AC3E}">
        <p14:creationId xmlns:p14="http://schemas.microsoft.com/office/powerpoint/2010/main" val="164020100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D3DF86-2472-6736-D4DE-E641B56274A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BD454E2-CA0D-4B7C-ED24-F04082BB9BE7}"/>
              </a:ext>
            </a:extLst>
          </p:cNvPr>
          <p:cNvSpPr>
            <a:spLocks noGrp="1"/>
          </p:cNvSpPr>
          <p:nvPr>
            <p:ph type="title"/>
          </p:nvPr>
        </p:nvSpPr>
        <p:spPr/>
        <p:txBody>
          <a:bodyPr/>
          <a:lstStyle/>
          <a:p>
            <a:r>
              <a:rPr lang="en-US" altLang="en-US"/>
              <a:t>FLAIR: FCR vs Ibrutinib vs Ibrutinib + Venetoclax vs Ibrutinib + Rituximab in Previously Untreated CLL</a:t>
            </a:r>
            <a:endParaRPr lang="en-US"/>
          </a:p>
        </p:txBody>
      </p:sp>
      <p:sp>
        <p:nvSpPr>
          <p:cNvPr id="3" name="Content Placeholder 2">
            <a:extLst>
              <a:ext uri="{FF2B5EF4-FFF2-40B4-BE49-F238E27FC236}">
                <a16:creationId xmlns:a16="http://schemas.microsoft.com/office/drawing/2014/main" id="{D95ABB8D-875D-F9EA-820E-175B496DD6A3}"/>
              </a:ext>
            </a:extLst>
          </p:cNvPr>
          <p:cNvSpPr>
            <a:spLocks noGrp="1"/>
          </p:cNvSpPr>
          <p:nvPr>
            <p:ph idx="1"/>
          </p:nvPr>
        </p:nvSpPr>
        <p:spPr/>
        <p:txBody>
          <a:bodyPr/>
          <a:lstStyle/>
          <a:p>
            <a:pPr marL="342900" lvl="0" indent="-342900" fontAlgn="base">
              <a:lnSpc>
                <a:spcPct val="90000"/>
              </a:lnSpc>
              <a:spcBef>
                <a:spcPts val="1000"/>
              </a:spcBef>
              <a:spcAft>
                <a:spcPts val="700"/>
              </a:spcAft>
              <a:buClr>
                <a:srgbClr val="000000"/>
              </a:buClr>
              <a:buFont typeface="Arial" panose="020B0604020202020204" pitchFamily="34" charset="0"/>
              <a:buChar char="•"/>
              <a:defRPr/>
            </a:pPr>
            <a:r>
              <a:rPr lang="en-US" sz="2000" kern="0">
                <a:solidFill>
                  <a:srgbClr val="000000"/>
                </a:solidFill>
              </a:rPr>
              <a:t>Multicenter, randomized, open-label, parallel-group, adaptive-design phase III trial</a:t>
            </a:r>
          </a:p>
        </p:txBody>
      </p:sp>
      <p:sp>
        <p:nvSpPr>
          <p:cNvPr id="6" name="Content Placeholder 5">
            <a:extLst>
              <a:ext uri="{FF2B5EF4-FFF2-40B4-BE49-F238E27FC236}">
                <a16:creationId xmlns:a16="http://schemas.microsoft.com/office/drawing/2014/main" id="{F6062D4E-4BA9-F7FC-D5D5-7C3D67C6A670}"/>
              </a:ext>
            </a:extLst>
          </p:cNvPr>
          <p:cNvSpPr>
            <a:spLocks noGrp="1"/>
          </p:cNvSpPr>
          <p:nvPr>
            <p:ph sz="quarter" idx="10"/>
          </p:nvPr>
        </p:nvSpPr>
        <p:spPr/>
        <p:txBody>
          <a:bodyPr/>
          <a:lstStyle/>
          <a:p>
            <a:pPr algn="ctr"/>
            <a:r>
              <a:rPr lang="en-US"/>
              <a:t>Munir. NEJM. 2025;393:1177. Munir. NEJM. 2024;390:326.</a:t>
            </a:r>
            <a:endParaRPr lang="en-US" altLang="en-US"/>
          </a:p>
        </p:txBody>
      </p:sp>
      <p:sp>
        <p:nvSpPr>
          <p:cNvPr id="5" name="Text Box 23">
            <a:extLst>
              <a:ext uri="{FF2B5EF4-FFF2-40B4-BE49-F238E27FC236}">
                <a16:creationId xmlns:a16="http://schemas.microsoft.com/office/drawing/2014/main" id="{31809924-A7BD-731B-F848-AF9EC50D46F2}"/>
              </a:ext>
            </a:extLst>
          </p:cNvPr>
          <p:cNvSpPr txBox="1">
            <a:spLocks noChangeArrowheads="1"/>
          </p:cNvSpPr>
          <p:nvPr/>
        </p:nvSpPr>
        <p:spPr bwMode="auto">
          <a:xfrm>
            <a:off x="246185" y="2792106"/>
            <a:ext cx="1962521"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GB" altLang="en-US" sz="1600">
                <a:solidFill>
                  <a:srgbClr val="000000"/>
                </a:solidFill>
                <a:latin typeface="+mn-lt"/>
                <a:cs typeface="Arial" panose="020B0604020202020204" pitchFamily="34" charset="0"/>
              </a:rPr>
              <a:t>Patients ≤75 yr with previously untreated CLL requiring therapy per </a:t>
            </a:r>
            <a:r>
              <a:rPr lang="en-GB" altLang="en-US" sz="1600" err="1">
                <a:solidFill>
                  <a:srgbClr val="000000"/>
                </a:solidFill>
                <a:latin typeface="+mn-lt"/>
                <a:cs typeface="Arial" panose="020B0604020202020204" pitchFamily="34" charset="0"/>
              </a:rPr>
              <a:t>iwCLL</a:t>
            </a:r>
            <a:r>
              <a:rPr lang="en-GB" altLang="en-US" sz="1600">
                <a:solidFill>
                  <a:srgbClr val="000000"/>
                </a:solidFill>
                <a:latin typeface="+mn-lt"/>
                <a:cs typeface="Arial" panose="020B0604020202020204" pitchFamily="34" charset="0"/>
              </a:rPr>
              <a:t> criteria; ≤20% </a:t>
            </a:r>
            <a:r>
              <a:rPr lang="en-GB" altLang="en-US" sz="1600" i="1">
                <a:solidFill>
                  <a:srgbClr val="000000"/>
                </a:solidFill>
                <a:latin typeface="+mn-lt"/>
                <a:cs typeface="Arial" panose="020B0604020202020204" pitchFamily="34" charset="0"/>
              </a:rPr>
              <a:t>TP53</a:t>
            </a:r>
            <a:r>
              <a:rPr lang="en-GB" altLang="en-US" sz="1600">
                <a:solidFill>
                  <a:srgbClr val="000000"/>
                </a:solidFill>
                <a:latin typeface="+mn-lt"/>
                <a:cs typeface="Arial" panose="020B0604020202020204" pitchFamily="34" charset="0"/>
              </a:rPr>
              <a:t> deletion by FISH</a:t>
            </a:r>
          </a:p>
          <a:p>
            <a:pPr algn="ctr" eaLnBrk="0" fontAlgn="base" hangingPunct="0">
              <a:lnSpc>
                <a:spcPct val="100000"/>
              </a:lnSpc>
              <a:spcBef>
                <a:spcPct val="0"/>
              </a:spcBef>
              <a:spcAft>
                <a:spcPct val="0"/>
              </a:spcAft>
              <a:buClrTx/>
              <a:buFontTx/>
              <a:buNone/>
              <a:defRPr/>
            </a:pPr>
            <a:r>
              <a:rPr lang="en-GB" altLang="en-US" sz="1600">
                <a:solidFill>
                  <a:srgbClr val="000000"/>
                </a:solidFill>
                <a:latin typeface="+mn-lt"/>
                <a:cs typeface="Arial" panose="020B0604020202020204" pitchFamily="34" charset="0"/>
              </a:rPr>
              <a:t>(N = 786)</a:t>
            </a:r>
            <a:endParaRPr lang="en-US" altLang="en-US" sz="1600">
              <a:solidFill>
                <a:srgbClr val="000000"/>
              </a:solidFill>
              <a:latin typeface="+mn-lt"/>
              <a:cs typeface="Arial" panose="020B0604020202020204" pitchFamily="34" charset="0"/>
            </a:endParaRPr>
          </a:p>
        </p:txBody>
      </p:sp>
      <p:sp>
        <p:nvSpPr>
          <p:cNvPr id="7" name="Rectangle 24">
            <a:extLst>
              <a:ext uri="{FF2B5EF4-FFF2-40B4-BE49-F238E27FC236}">
                <a16:creationId xmlns:a16="http://schemas.microsoft.com/office/drawing/2014/main" id="{9EDB6148-D180-0692-7806-299E7D8C8CBE}"/>
              </a:ext>
            </a:extLst>
          </p:cNvPr>
          <p:cNvSpPr>
            <a:spLocks noChangeArrowheads="1"/>
          </p:cNvSpPr>
          <p:nvPr/>
        </p:nvSpPr>
        <p:spPr bwMode="auto">
          <a:xfrm>
            <a:off x="3101871" y="3566864"/>
            <a:ext cx="2713695" cy="628828"/>
          </a:xfrm>
          <a:prstGeom prst="rect">
            <a:avLst/>
          </a:prstGeom>
          <a:solidFill>
            <a:schemeClr val="accent3"/>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charset="0"/>
              </a:rPr>
              <a:t>Ibrutinib </a:t>
            </a:r>
            <a:r>
              <a:rPr kumimoji="0" lang="en-US" sz="1800" b="0" i="0" u="none" strike="noStrike" kern="0" cap="none" spc="0" normalizeH="0" baseline="0" noProof="0">
                <a:ln>
                  <a:noFill/>
                </a:ln>
                <a:solidFill>
                  <a:schemeClr val="bg2"/>
                </a:solidFill>
                <a:effectLst/>
                <a:uLnTx/>
                <a:uFillTx/>
                <a:cs typeface="Arial" charset="0"/>
              </a:rPr>
              <a:t>420 mg/d + </a:t>
            </a:r>
            <a:br>
              <a:rPr kumimoji="0" lang="en-US" sz="1800" b="0" i="0" u="none" strike="noStrike" kern="0" cap="none" spc="0" normalizeH="0" baseline="0" noProof="0">
                <a:ln>
                  <a:noFill/>
                </a:ln>
                <a:solidFill>
                  <a:schemeClr val="bg2"/>
                </a:solidFill>
                <a:effectLst/>
                <a:uLnTx/>
                <a:uFillTx/>
                <a:cs typeface="Arial" charset="0"/>
              </a:rPr>
            </a:br>
            <a:r>
              <a:rPr kumimoji="0" lang="en-US" sz="1800" b="1" i="0" u="none" strike="noStrike" kern="0" cap="none" spc="0" normalizeH="0" baseline="0" noProof="0">
                <a:ln>
                  <a:noFill/>
                </a:ln>
                <a:solidFill>
                  <a:schemeClr val="bg2"/>
                </a:solidFill>
                <a:effectLst/>
                <a:uLnTx/>
                <a:uFillTx/>
                <a:cs typeface="Arial" charset="0"/>
              </a:rPr>
              <a:t>Rituximab</a:t>
            </a:r>
          </a:p>
        </p:txBody>
      </p:sp>
      <p:sp>
        <p:nvSpPr>
          <p:cNvPr id="8" name="Rectangle 25">
            <a:extLst>
              <a:ext uri="{FF2B5EF4-FFF2-40B4-BE49-F238E27FC236}">
                <a16:creationId xmlns:a16="http://schemas.microsoft.com/office/drawing/2014/main" id="{95E4F7E2-1FD0-439E-70A5-9A5AD3607880}"/>
              </a:ext>
            </a:extLst>
          </p:cNvPr>
          <p:cNvSpPr>
            <a:spLocks noChangeArrowheads="1"/>
          </p:cNvSpPr>
          <p:nvPr/>
        </p:nvSpPr>
        <p:spPr bwMode="auto">
          <a:xfrm>
            <a:off x="5264615" y="2206734"/>
            <a:ext cx="2713695" cy="628828"/>
          </a:xfrm>
          <a:prstGeom prst="rect">
            <a:avLst/>
          </a:prstGeom>
          <a:solidFill>
            <a:schemeClr val="accent1"/>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panose="020B0604020202020204" pitchFamily="34" charset="0"/>
              </a:rPr>
              <a:t>Ibrutinib </a:t>
            </a:r>
            <a:r>
              <a:rPr kumimoji="0" lang="en-US" sz="1800" b="0" i="0" u="none" strike="noStrike" kern="0" cap="none" spc="0" normalizeH="0" baseline="0" noProof="0">
                <a:ln>
                  <a:noFill/>
                </a:ln>
                <a:solidFill>
                  <a:schemeClr val="bg2"/>
                </a:solidFill>
                <a:effectLst/>
                <a:uLnTx/>
                <a:uFillTx/>
                <a:cs typeface="Arial" panose="020B0604020202020204" pitchFamily="34" charset="0"/>
              </a:rPr>
              <a:t>420 mg/d +</a:t>
            </a:r>
            <a:endParaRPr kumimoji="0" lang="en-US" sz="1800" b="1" i="0" u="none" strike="noStrike" kern="0" cap="none" spc="0" normalizeH="0" baseline="0" noProof="0">
              <a:ln>
                <a:noFill/>
              </a:ln>
              <a:solidFill>
                <a:schemeClr val="bg2"/>
              </a:solidFill>
              <a:effectLst/>
              <a:uLnTx/>
              <a:uFillTx/>
              <a:cs typeface="Arial" panose="020B0604020202020204" pitchFamily="34"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charset="0"/>
              </a:rPr>
              <a:t>Venetoclax </a:t>
            </a:r>
            <a:r>
              <a:rPr kumimoji="0" lang="en-US" sz="1800" b="0" i="0" u="none" strike="noStrike" kern="0" cap="none" spc="0" normalizeH="0" baseline="0" noProof="0">
                <a:ln>
                  <a:noFill/>
                </a:ln>
                <a:solidFill>
                  <a:schemeClr val="bg2"/>
                </a:solidFill>
                <a:effectLst/>
                <a:uLnTx/>
                <a:uFillTx/>
                <a:cs typeface="Arial" charset="0"/>
              </a:rPr>
              <a:t>400 mg/d</a:t>
            </a:r>
            <a:endParaRPr kumimoji="0" lang="en-US" sz="1800" b="1" i="0" u="none" strike="noStrike" kern="0" cap="none" spc="0" normalizeH="0" baseline="0" noProof="0">
              <a:ln>
                <a:noFill/>
              </a:ln>
              <a:solidFill>
                <a:schemeClr val="bg2"/>
              </a:solidFill>
              <a:effectLst/>
              <a:uLnTx/>
              <a:uFillTx/>
              <a:cs typeface="Arial" charset="0"/>
            </a:endParaRPr>
          </a:p>
        </p:txBody>
      </p:sp>
      <p:sp>
        <p:nvSpPr>
          <p:cNvPr id="9" name="Rectangle 28">
            <a:extLst>
              <a:ext uri="{FF2B5EF4-FFF2-40B4-BE49-F238E27FC236}">
                <a16:creationId xmlns:a16="http://schemas.microsoft.com/office/drawing/2014/main" id="{24EF425A-8F84-C6C5-4481-C444E4498DA1}"/>
              </a:ext>
            </a:extLst>
          </p:cNvPr>
          <p:cNvSpPr>
            <a:spLocks noChangeArrowheads="1"/>
          </p:cNvSpPr>
          <p:nvPr/>
        </p:nvSpPr>
        <p:spPr bwMode="auto">
          <a:xfrm>
            <a:off x="5264615" y="2888605"/>
            <a:ext cx="2713695" cy="628827"/>
          </a:xfrm>
          <a:prstGeom prst="rect">
            <a:avLst/>
          </a:prstGeom>
          <a:solidFill>
            <a:schemeClr val="accent6"/>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charset="0"/>
              </a:rPr>
              <a:t>Ibrutinib </a:t>
            </a:r>
            <a:r>
              <a:rPr kumimoji="0" lang="en-US" sz="1800" b="0" i="0" u="none" strike="noStrike" kern="0" cap="none" spc="0" normalizeH="0" baseline="0" noProof="0">
                <a:ln>
                  <a:noFill/>
                </a:ln>
                <a:solidFill>
                  <a:schemeClr val="bg2"/>
                </a:solidFill>
                <a:effectLst/>
                <a:uLnTx/>
                <a:uFillTx/>
                <a:cs typeface="Arial" charset="0"/>
              </a:rPr>
              <a:t>420 mg/d</a:t>
            </a:r>
            <a:endParaRPr kumimoji="0" lang="en-US" sz="1800" b="1" i="0" u="none" strike="noStrike" kern="0" cap="none" spc="0" normalizeH="0" baseline="0" noProof="0">
              <a:ln>
                <a:noFill/>
              </a:ln>
              <a:solidFill>
                <a:schemeClr val="bg2"/>
              </a:solidFill>
              <a:effectLst/>
              <a:uLnTx/>
              <a:uFillTx/>
              <a:cs typeface="Arial" charset="0"/>
            </a:endParaRPr>
          </a:p>
        </p:txBody>
      </p:sp>
      <p:sp>
        <p:nvSpPr>
          <p:cNvPr id="10" name="TextBox 9">
            <a:extLst>
              <a:ext uri="{FF2B5EF4-FFF2-40B4-BE49-F238E27FC236}">
                <a16:creationId xmlns:a16="http://schemas.microsoft.com/office/drawing/2014/main" id="{3FEF7C8A-64B5-9709-0EDB-F422A7F49429}"/>
              </a:ext>
            </a:extLst>
          </p:cNvPr>
          <p:cNvSpPr txBox="1"/>
          <p:nvPr/>
        </p:nvSpPr>
        <p:spPr bwMode="auto">
          <a:xfrm>
            <a:off x="8060458" y="4247804"/>
            <a:ext cx="3977134"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300">
                <a:solidFill>
                  <a:srgbClr val="000000"/>
                </a:solidFill>
                <a:cs typeface="Arial" panose="020B0604020202020204" pitchFamily="34" charset="0"/>
              </a:rPr>
              <a:t>*Fludarabine 24 mg/m</a:t>
            </a:r>
            <a:r>
              <a:rPr lang="en-US" sz="1300" baseline="30000">
                <a:solidFill>
                  <a:srgbClr val="000000"/>
                </a:solidFill>
                <a:cs typeface="Arial" panose="020B0604020202020204" pitchFamily="34" charset="0"/>
              </a:rPr>
              <a:t>2</a:t>
            </a:r>
            <a:r>
              <a:rPr lang="en-US" sz="1300">
                <a:solidFill>
                  <a:srgbClr val="000000"/>
                </a:solidFill>
                <a:cs typeface="Arial" panose="020B0604020202020204" pitchFamily="34" charset="0"/>
              </a:rPr>
              <a:t>/d x 5 d, C1-6; cyclophosphamide 150 mg/m</a:t>
            </a:r>
            <a:r>
              <a:rPr lang="en-US" sz="1300" baseline="30000">
                <a:solidFill>
                  <a:srgbClr val="000000"/>
                </a:solidFill>
                <a:cs typeface="Arial" panose="020B0604020202020204" pitchFamily="34" charset="0"/>
              </a:rPr>
              <a:t>2</a:t>
            </a:r>
            <a:r>
              <a:rPr lang="en-US" sz="1300">
                <a:solidFill>
                  <a:srgbClr val="000000"/>
                </a:solidFill>
                <a:cs typeface="Arial" panose="020B0604020202020204" pitchFamily="34" charset="0"/>
              </a:rPr>
              <a:t>/d x 5 d, C1-6; rituximab 375 mg/m</a:t>
            </a:r>
            <a:r>
              <a:rPr lang="en-US" sz="1300" baseline="30000">
                <a:solidFill>
                  <a:srgbClr val="000000"/>
                </a:solidFill>
                <a:cs typeface="Arial" panose="020B0604020202020204" pitchFamily="34" charset="0"/>
              </a:rPr>
              <a:t>2 </a:t>
            </a:r>
            <a:r>
              <a:rPr lang="en-US" sz="1300">
                <a:solidFill>
                  <a:srgbClr val="000000"/>
                </a:solidFill>
                <a:cs typeface="Arial" panose="020B0604020202020204" pitchFamily="34" charset="0"/>
              </a:rPr>
              <a:t>C1, 500 mg/m</a:t>
            </a:r>
            <a:r>
              <a:rPr lang="en-US" sz="1300" baseline="30000">
                <a:solidFill>
                  <a:srgbClr val="000000"/>
                </a:solidFill>
                <a:cs typeface="Arial" panose="020B0604020202020204" pitchFamily="34" charset="0"/>
              </a:rPr>
              <a:t>2</a:t>
            </a:r>
            <a:r>
              <a:rPr lang="en-US" sz="1300">
                <a:solidFill>
                  <a:srgbClr val="000000"/>
                </a:solidFill>
                <a:cs typeface="Arial" panose="020B0604020202020204" pitchFamily="34" charset="0"/>
              </a:rPr>
              <a:t> C2-6.</a:t>
            </a:r>
          </a:p>
        </p:txBody>
      </p:sp>
      <p:sp>
        <p:nvSpPr>
          <p:cNvPr id="11" name="Content Placeholder 6">
            <a:extLst>
              <a:ext uri="{FF2B5EF4-FFF2-40B4-BE49-F238E27FC236}">
                <a16:creationId xmlns:a16="http://schemas.microsoft.com/office/drawing/2014/main" id="{8E96399B-AF4D-914E-FB90-7C27E74476F2}"/>
              </a:ext>
            </a:extLst>
          </p:cNvPr>
          <p:cNvSpPr txBox="1">
            <a:spLocks/>
          </p:cNvSpPr>
          <p:nvPr/>
        </p:nvSpPr>
        <p:spPr bwMode="auto">
          <a:xfrm>
            <a:off x="246185" y="5191662"/>
            <a:ext cx="11725153" cy="988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1" i="0" u="none" strike="noStrike" kern="0" cap="none" spc="0" normalizeH="0" baseline="0" noProof="0" dirty="0">
                <a:ln>
                  <a:noFill/>
                </a:ln>
                <a:solidFill>
                  <a:srgbClr val="000000"/>
                </a:solidFill>
                <a:effectLst/>
                <a:uLnTx/>
                <a:uFillTx/>
                <a:latin typeface="+mn-lt"/>
                <a:ea typeface="+mn-ea"/>
                <a:cs typeface="+mn-cs"/>
              </a:rPr>
              <a:t>Coprimary endpoints: </a:t>
            </a:r>
            <a:r>
              <a:rPr kumimoji="0" lang="en-US" sz="1800" b="0" i="0" u="none" strike="noStrike" kern="0" cap="none" spc="0" normalizeH="0" baseline="0" noProof="0" dirty="0">
                <a:ln>
                  <a:noFill/>
                </a:ln>
                <a:solidFill>
                  <a:srgbClr val="000000"/>
                </a:solidFill>
                <a:effectLst/>
                <a:uLnTx/>
                <a:uFillTx/>
                <a:latin typeface="+mn-lt"/>
                <a:ea typeface="+mn-ea"/>
                <a:cs typeface="+mn-cs"/>
              </a:rPr>
              <a:t>PFS (I + V vs FCR), MRD within 2 yr (I + V vs I)</a:t>
            </a:r>
            <a:endParaRPr kumimoji="0" lang="en-US" sz="1800" b="1" i="0" u="none" strike="noStrike" kern="0" cap="none" spc="0" normalizeH="0" baseline="0" noProof="0" dirty="0">
              <a:ln>
                <a:noFill/>
              </a:ln>
              <a:solidFill>
                <a:srgbClr val="000000"/>
              </a:solidFill>
              <a:effectLst/>
              <a:uLnTx/>
              <a:uFillTx/>
              <a:latin typeface="+mn-lt"/>
              <a:ea typeface="+mn-ea"/>
              <a:cs typeface="+mn-cs"/>
            </a:endParaRPr>
          </a:p>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1" i="0" u="none" strike="noStrike" kern="0" cap="none" spc="0" normalizeH="0" baseline="0" noProof="0" dirty="0">
                <a:ln>
                  <a:noFill/>
                </a:ln>
                <a:solidFill>
                  <a:srgbClr val="000000"/>
                </a:solidFill>
                <a:effectLst/>
                <a:uLnTx/>
                <a:uFillTx/>
                <a:latin typeface="+mn-lt"/>
                <a:ea typeface="+mn-ea"/>
                <a:cs typeface="+mn-cs"/>
              </a:rPr>
              <a:t>Key secondary endpoints: </a:t>
            </a:r>
            <a:r>
              <a:rPr kumimoji="0" lang="en-US" sz="1800" b="0" i="0" u="none" strike="noStrike" kern="0" cap="none" spc="0" normalizeH="0" baseline="0" noProof="0" dirty="0">
                <a:ln>
                  <a:noFill/>
                </a:ln>
                <a:solidFill>
                  <a:srgbClr val="000000"/>
                </a:solidFill>
                <a:effectLst/>
                <a:uLnTx/>
                <a:uFillTx/>
                <a:latin typeface="+mn-lt"/>
                <a:ea typeface="+mn-ea"/>
                <a:cs typeface="+mn-cs"/>
              </a:rPr>
              <a:t>PFS (I + V vs I, I vs FCR), OS, </a:t>
            </a:r>
            <a:r>
              <a:rPr kumimoji="0" lang="en-US" sz="1800" b="0" i="0" u="none" strike="noStrike" kern="0" cap="none" spc="0" normalizeH="0" baseline="0" noProof="0" dirty="0" err="1">
                <a:ln>
                  <a:noFill/>
                </a:ln>
                <a:solidFill>
                  <a:srgbClr val="000000"/>
                </a:solidFill>
                <a:effectLst/>
                <a:uLnTx/>
                <a:uFillTx/>
                <a:latin typeface="+mn-lt"/>
                <a:ea typeface="+mn-ea"/>
                <a:cs typeface="+mn-cs"/>
              </a:rPr>
              <a:t>uMRD</a:t>
            </a:r>
            <a:r>
              <a:rPr kumimoji="0" lang="en-US" sz="1800" b="0" i="0" u="none" strike="noStrike" kern="0" cap="none" spc="0" normalizeH="0" baseline="0" noProof="0" dirty="0">
                <a:ln>
                  <a:noFill/>
                </a:ln>
                <a:solidFill>
                  <a:srgbClr val="000000"/>
                </a:solidFill>
                <a:effectLst/>
                <a:uLnTx/>
                <a:uFillTx/>
                <a:latin typeface="+mn-lt"/>
                <a:ea typeface="+mn-ea"/>
                <a:cs typeface="+mn-cs"/>
              </a:rPr>
              <a:t>, response per iwCLL criteria, safety, </a:t>
            </a:r>
            <a:r>
              <a:rPr kumimoji="0" lang="en-US" sz="1800" b="0" i="0" u="none" strike="noStrike" kern="0" cap="none" spc="0" normalizeH="0" baseline="0" noProof="0" dirty="0" err="1">
                <a:ln>
                  <a:noFill/>
                </a:ln>
                <a:solidFill>
                  <a:srgbClr val="000000"/>
                </a:solidFill>
                <a:effectLst/>
                <a:uLnTx/>
                <a:uFillTx/>
                <a:latin typeface="+mn-lt"/>
                <a:ea typeface="+mn-ea"/>
                <a:cs typeface="+mn-cs"/>
              </a:rPr>
              <a:t>HRQoL</a:t>
            </a:r>
            <a:r>
              <a:rPr kumimoji="0" lang="en-US" sz="1800" b="0" i="0" u="none" strike="noStrike" kern="0" cap="none" spc="0" normalizeH="0" baseline="0" noProof="0" dirty="0">
                <a:ln>
                  <a:noFill/>
                </a:ln>
                <a:solidFill>
                  <a:srgbClr val="000000"/>
                </a:solidFill>
                <a:effectLst/>
                <a:uLnTx/>
                <a:uFillTx/>
                <a:latin typeface="+mn-lt"/>
                <a:ea typeface="+mn-ea"/>
                <a:cs typeface="+mn-cs"/>
              </a:rPr>
              <a:t>, cost</a:t>
            </a:r>
          </a:p>
        </p:txBody>
      </p:sp>
      <p:sp>
        <p:nvSpPr>
          <p:cNvPr id="12" name="Rectangle 24">
            <a:extLst>
              <a:ext uri="{FF2B5EF4-FFF2-40B4-BE49-F238E27FC236}">
                <a16:creationId xmlns:a16="http://schemas.microsoft.com/office/drawing/2014/main" id="{B4A6FAE7-E5DD-4A56-2F37-0EAD54C3D3D8}"/>
              </a:ext>
            </a:extLst>
          </p:cNvPr>
          <p:cNvSpPr>
            <a:spLocks noChangeArrowheads="1"/>
          </p:cNvSpPr>
          <p:nvPr/>
        </p:nvSpPr>
        <p:spPr bwMode="auto">
          <a:xfrm>
            <a:off x="3101871" y="4246893"/>
            <a:ext cx="4876439" cy="628828"/>
          </a:xfrm>
          <a:prstGeom prst="rect">
            <a:avLst/>
          </a:prstGeom>
          <a:solidFill>
            <a:schemeClr val="bg1">
              <a:lumMod val="50000"/>
            </a:schemeClr>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chemeClr val="bg2"/>
                </a:solidFill>
                <a:effectLst/>
                <a:uLnTx/>
                <a:uFillTx/>
                <a:cs typeface="Arial" charset="0"/>
              </a:rPr>
              <a:t>FCR*</a:t>
            </a:r>
          </a:p>
        </p:txBody>
      </p:sp>
      <p:cxnSp>
        <p:nvCxnSpPr>
          <p:cNvPr id="13" name="Straight Arrow Connector 12">
            <a:extLst>
              <a:ext uri="{FF2B5EF4-FFF2-40B4-BE49-F238E27FC236}">
                <a16:creationId xmlns:a16="http://schemas.microsoft.com/office/drawing/2014/main" id="{F91CDEA8-31BD-011F-5292-E59262DE0BF1}"/>
              </a:ext>
            </a:extLst>
          </p:cNvPr>
          <p:cNvCxnSpPr>
            <a:cxnSpLocks/>
          </p:cNvCxnSpPr>
          <p:nvPr/>
        </p:nvCxnSpPr>
        <p:spPr bwMode="auto">
          <a:xfrm>
            <a:off x="2410124" y="2510552"/>
            <a:ext cx="2754489" cy="0"/>
          </a:xfrm>
          <a:prstGeom prst="straightConnector1">
            <a:avLst/>
          </a:prstGeom>
          <a:noFill/>
          <a:ln w="28575" cap="flat" cmpd="sng" algn="ctr">
            <a:solidFill>
              <a:srgbClr val="000000"/>
            </a:solidFill>
            <a:prstDash val="solid"/>
            <a:round/>
            <a:headEnd type="none" w="med" len="med"/>
            <a:tailEnd type="triangle"/>
          </a:ln>
          <a:effectLst/>
        </p:spPr>
      </p:cxnSp>
      <p:cxnSp>
        <p:nvCxnSpPr>
          <p:cNvPr id="14" name="Straight Arrow Connector 13">
            <a:extLst>
              <a:ext uri="{FF2B5EF4-FFF2-40B4-BE49-F238E27FC236}">
                <a16:creationId xmlns:a16="http://schemas.microsoft.com/office/drawing/2014/main" id="{BBB30CA9-9857-A0C4-0F76-604C5480330F}"/>
              </a:ext>
            </a:extLst>
          </p:cNvPr>
          <p:cNvCxnSpPr>
            <a:cxnSpLocks/>
          </p:cNvCxnSpPr>
          <p:nvPr/>
        </p:nvCxnSpPr>
        <p:spPr bwMode="auto">
          <a:xfrm>
            <a:off x="2410124" y="3159663"/>
            <a:ext cx="2754489" cy="0"/>
          </a:xfrm>
          <a:prstGeom prst="straightConnector1">
            <a:avLst/>
          </a:prstGeom>
          <a:noFill/>
          <a:ln w="28575" cap="flat" cmpd="sng" algn="ctr">
            <a:solidFill>
              <a:srgbClr val="000000"/>
            </a:solidFill>
            <a:prstDash val="solid"/>
            <a:round/>
            <a:headEnd type="none" w="med" len="med"/>
            <a:tailEnd type="triangle"/>
          </a:ln>
          <a:effectLst/>
        </p:spPr>
      </p:cxnSp>
      <p:cxnSp>
        <p:nvCxnSpPr>
          <p:cNvPr id="15" name="Straight Arrow Connector 14">
            <a:extLst>
              <a:ext uri="{FF2B5EF4-FFF2-40B4-BE49-F238E27FC236}">
                <a16:creationId xmlns:a16="http://schemas.microsoft.com/office/drawing/2014/main" id="{49363EE1-0A73-9A77-5C80-A4095DB8443C}"/>
              </a:ext>
            </a:extLst>
          </p:cNvPr>
          <p:cNvCxnSpPr>
            <a:cxnSpLocks/>
          </p:cNvCxnSpPr>
          <p:nvPr/>
        </p:nvCxnSpPr>
        <p:spPr bwMode="auto">
          <a:xfrm>
            <a:off x="2410124" y="3893440"/>
            <a:ext cx="609600" cy="0"/>
          </a:xfrm>
          <a:prstGeom prst="straightConnector1">
            <a:avLst/>
          </a:prstGeom>
          <a:noFill/>
          <a:ln w="28575" cap="flat" cmpd="sng" algn="ctr">
            <a:solidFill>
              <a:srgbClr val="000000"/>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E1550CBC-7495-3CBD-7372-7CC93FBF5657}"/>
              </a:ext>
            </a:extLst>
          </p:cNvPr>
          <p:cNvCxnSpPr>
            <a:cxnSpLocks/>
          </p:cNvCxnSpPr>
          <p:nvPr/>
        </p:nvCxnSpPr>
        <p:spPr bwMode="auto">
          <a:xfrm>
            <a:off x="2410124" y="4542551"/>
            <a:ext cx="609600" cy="0"/>
          </a:xfrm>
          <a:prstGeom prst="straightConnector1">
            <a:avLst/>
          </a:prstGeom>
          <a:noFill/>
          <a:ln w="28575" cap="flat" cmpd="sng" algn="ctr">
            <a:solidFill>
              <a:srgbClr val="000000"/>
            </a:solidFill>
            <a:prstDash val="solid"/>
            <a:round/>
            <a:headEnd type="none" w="med" len="med"/>
            <a:tailEnd type="triangle"/>
          </a:ln>
          <a:effectLst/>
        </p:spPr>
      </p:cxnSp>
      <p:sp>
        <p:nvSpPr>
          <p:cNvPr id="17" name="TextBox 16">
            <a:extLst>
              <a:ext uri="{FF2B5EF4-FFF2-40B4-BE49-F238E27FC236}">
                <a16:creationId xmlns:a16="http://schemas.microsoft.com/office/drawing/2014/main" id="{3702D09F-5EEF-09EA-0389-83E5B5EAECDF}"/>
              </a:ext>
            </a:extLst>
          </p:cNvPr>
          <p:cNvSpPr txBox="1"/>
          <p:nvPr/>
        </p:nvSpPr>
        <p:spPr bwMode="auto">
          <a:xfrm>
            <a:off x="2817990" y="1902502"/>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i="1">
                <a:solidFill>
                  <a:srgbClr val="000000"/>
                </a:solidFill>
                <a:cs typeface="Arial" panose="020B0604020202020204" pitchFamily="34" charset="0"/>
              </a:rPr>
              <a:t>2014</a:t>
            </a:r>
          </a:p>
        </p:txBody>
      </p:sp>
      <p:sp>
        <p:nvSpPr>
          <p:cNvPr id="18" name="TextBox 17">
            <a:extLst>
              <a:ext uri="{FF2B5EF4-FFF2-40B4-BE49-F238E27FC236}">
                <a16:creationId xmlns:a16="http://schemas.microsoft.com/office/drawing/2014/main" id="{9B91869F-EED2-677A-C8AB-343EBBD83BAF}"/>
              </a:ext>
            </a:extLst>
          </p:cNvPr>
          <p:cNvSpPr txBox="1"/>
          <p:nvPr/>
        </p:nvSpPr>
        <p:spPr bwMode="auto">
          <a:xfrm>
            <a:off x="4980734" y="1902502"/>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i="1">
                <a:solidFill>
                  <a:srgbClr val="000000"/>
                </a:solidFill>
                <a:cs typeface="Arial" panose="020B0604020202020204" pitchFamily="34" charset="0"/>
              </a:rPr>
              <a:t>2017</a:t>
            </a:r>
          </a:p>
        </p:txBody>
      </p:sp>
      <p:sp>
        <p:nvSpPr>
          <p:cNvPr id="19" name="TextBox 18">
            <a:extLst>
              <a:ext uri="{FF2B5EF4-FFF2-40B4-BE49-F238E27FC236}">
                <a16:creationId xmlns:a16="http://schemas.microsoft.com/office/drawing/2014/main" id="{6C0A7F6C-6C8F-8217-A1B1-29974259285D}"/>
              </a:ext>
            </a:extLst>
          </p:cNvPr>
          <p:cNvSpPr txBox="1"/>
          <p:nvPr/>
        </p:nvSpPr>
        <p:spPr bwMode="auto">
          <a:xfrm>
            <a:off x="5531685" y="1902502"/>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i="1">
                <a:solidFill>
                  <a:srgbClr val="000000"/>
                </a:solidFill>
                <a:cs typeface="Arial" panose="020B0604020202020204" pitchFamily="34" charset="0"/>
              </a:rPr>
              <a:t>2018</a:t>
            </a:r>
          </a:p>
        </p:txBody>
      </p:sp>
      <p:sp>
        <p:nvSpPr>
          <p:cNvPr id="20" name="TextBox 19">
            <a:extLst>
              <a:ext uri="{FF2B5EF4-FFF2-40B4-BE49-F238E27FC236}">
                <a16:creationId xmlns:a16="http://schemas.microsoft.com/office/drawing/2014/main" id="{88FA3500-547F-9BF4-10E6-EB426DA4DE41}"/>
              </a:ext>
            </a:extLst>
          </p:cNvPr>
          <p:cNvSpPr txBox="1"/>
          <p:nvPr/>
        </p:nvSpPr>
        <p:spPr bwMode="auto">
          <a:xfrm rot="16200000">
            <a:off x="1069176" y="3279616"/>
            <a:ext cx="2668985" cy="523220"/>
          </a:xfrm>
          <a:prstGeom prst="rect">
            <a:avLst/>
          </a:prstGeom>
          <a:solidFill>
            <a:srgbClr val="FFFFFF"/>
          </a:solidFill>
          <a:ln w="9525" algn="ctr">
            <a:solidFill>
              <a:srgbClr val="000000"/>
            </a:solidFill>
            <a:miter lim="800000"/>
            <a:headEnd/>
            <a:tailEnd/>
          </a:ln>
        </p:spPr>
        <p:txBody>
          <a:bodyPr wrap="square" rtlCol="0">
            <a:spAutoFit/>
          </a:bodyPr>
          <a:lstStyle/>
          <a:p>
            <a:pPr marL="0" marR="0" lvl="0" indent="0" algn="ctr" defTabSz="914400" eaLnBrk="0" fontAlgn="base" latinLnBrk="0" hangingPunct="0">
              <a:lnSpc>
                <a:spcPct val="100000"/>
              </a:lnSpc>
              <a:spcBef>
                <a:spcPct val="5000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cs typeface="Arial" panose="020B0604020202020204" pitchFamily="34" charset="0"/>
              </a:rPr>
              <a:t>Adaptive Randomization/Design</a:t>
            </a:r>
          </a:p>
        </p:txBody>
      </p:sp>
      <p:sp>
        <p:nvSpPr>
          <p:cNvPr id="21" name="Right Brace 20">
            <a:extLst>
              <a:ext uri="{FF2B5EF4-FFF2-40B4-BE49-F238E27FC236}">
                <a16:creationId xmlns:a16="http://schemas.microsoft.com/office/drawing/2014/main" id="{F2AEDCC6-53CD-8D3F-E4E6-7E44868A22C2}"/>
              </a:ext>
            </a:extLst>
          </p:cNvPr>
          <p:cNvSpPr/>
          <p:nvPr/>
        </p:nvSpPr>
        <p:spPr bwMode="auto">
          <a:xfrm>
            <a:off x="8090971" y="2214349"/>
            <a:ext cx="154409" cy="1937887"/>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22" name="Text Box 23">
            <a:extLst>
              <a:ext uri="{FF2B5EF4-FFF2-40B4-BE49-F238E27FC236}">
                <a16:creationId xmlns:a16="http://schemas.microsoft.com/office/drawing/2014/main" id="{EABD9524-2D9D-C972-466E-391352682FA3}"/>
              </a:ext>
            </a:extLst>
          </p:cNvPr>
          <p:cNvSpPr txBox="1">
            <a:spLocks noChangeArrowheads="1"/>
          </p:cNvSpPr>
          <p:nvPr/>
        </p:nvSpPr>
        <p:spPr bwMode="auto">
          <a:xfrm>
            <a:off x="8424339" y="2144000"/>
            <a:ext cx="3587931" cy="2108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0" fontAlgn="base" hangingPunct="0">
              <a:lnSpc>
                <a:spcPct val="100000"/>
              </a:lnSpc>
              <a:spcBef>
                <a:spcPct val="0"/>
              </a:spcBef>
              <a:spcAft>
                <a:spcPct val="0"/>
              </a:spcAft>
              <a:buClrTx/>
              <a:buFontTx/>
              <a:buNone/>
              <a:defRPr/>
            </a:pPr>
            <a:r>
              <a:rPr lang="en-GB" altLang="en-US" sz="1300" i="1" u="sng">
                <a:solidFill>
                  <a:srgbClr val="000000"/>
                </a:solidFill>
                <a:latin typeface="+mn-lt"/>
                <a:cs typeface="Arial" panose="020B0604020202020204" pitchFamily="34" charset="0"/>
              </a:rPr>
              <a:t>MRD-defined therapy duration (I)</a:t>
            </a:r>
            <a:br>
              <a:rPr lang="en-GB" altLang="en-US" sz="1300" i="1" u="sng">
                <a:solidFill>
                  <a:srgbClr val="000000"/>
                </a:solidFill>
                <a:latin typeface="+mn-lt"/>
                <a:cs typeface="Arial" panose="020B0604020202020204" pitchFamily="34" charset="0"/>
              </a:rPr>
            </a:br>
            <a:r>
              <a:rPr lang="en-GB" altLang="en-US" sz="1300" i="1">
                <a:solidFill>
                  <a:srgbClr val="000000"/>
                </a:solidFill>
                <a:latin typeface="+mn-lt"/>
                <a:cs typeface="Arial" panose="020B0604020202020204" pitchFamily="34" charset="0"/>
              </a:rPr>
              <a:t>MRD assessed at 9 </a:t>
            </a:r>
            <a:r>
              <a:rPr lang="en-GB" altLang="en-US" sz="1300" i="1" err="1">
                <a:solidFill>
                  <a:srgbClr val="000000"/>
                </a:solidFill>
                <a:latin typeface="+mn-lt"/>
                <a:cs typeface="Arial" panose="020B0604020202020204" pitchFamily="34" charset="0"/>
              </a:rPr>
              <a:t>mo</a:t>
            </a:r>
            <a:r>
              <a:rPr lang="en-GB" altLang="en-US" sz="1300" i="1">
                <a:solidFill>
                  <a:srgbClr val="000000"/>
                </a:solidFill>
                <a:latin typeface="+mn-lt"/>
                <a:cs typeface="Arial" panose="020B0604020202020204" pitchFamily="34" charset="0"/>
              </a:rPr>
              <a:t>, 12 </a:t>
            </a:r>
            <a:r>
              <a:rPr lang="en-GB" altLang="en-US" sz="1300" i="1" err="1">
                <a:solidFill>
                  <a:srgbClr val="000000"/>
                </a:solidFill>
                <a:latin typeface="+mn-lt"/>
                <a:cs typeface="Arial" panose="020B0604020202020204" pitchFamily="34" charset="0"/>
              </a:rPr>
              <a:t>mo</a:t>
            </a:r>
            <a:r>
              <a:rPr lang="en-GB" altLang="en-US" sz="1300" i="1">
                <a:solidFill>
                  <a:srgbClr val="000000"/>
                </a:solidFill>
                <a:latin typeface="+mn-lt"/>
                <a:cs typeface="Arial" panose="020B0604020202020204" pitchFamily="34" charset="0"/>
              </a:rPr>
              <a:t>, and Q6 </a:t>
            </a:r>
            <a:r>
              <a:rPr lang="en-GB" altLang="en-US" sz="1300" i="1" err="1">
                <a:solidFill>
                  <a:srgbClr val="000000"/>
                </a:solidFill>
                <a:latin typeface="+mn-lt"/>
                <a:cs typeface="Arial" panose="020B0604020202020204" pitchFamily="34" charset="0"/>
              </a:rPr>
              <a:t>mo</a:t>
            </a:r>
            <a:r>
              <a:rPr lang="en-GB" altLang="en-US" sz="1300" i="1">
                <a:solidFill>
                  <a:srgbClr val="000000"/>
                </a:solidFill>
                <a:latin typeface="+mn-lt"/>
                <a:cs typeface="Arial" panose="020B0604020202020204" pitchFamily="34" charset="0"/>
              </a:rPr>
              <a:t> thereafter; if MRD negative CR (&lt;0.01%), reassessed at 3 and 6 </a:t>
            </a:r>
            <a:r>
              <a:rPr lang="en-GB" altLang="en-US" sz="1300" i="1" err="1">
                <a:solidFill>
                  <a:srgbClr val="000000"/>
                </a:solidFill>
                <a:latin typeface="+mn-lt"/>
                <a:cs typeface="Arial" panose="020B0604020202020204" pitchFamily="34" charset="0"/>
              </a:rPr>
              <a:t>mo</a:t>
            </a:r>
            <a:r>
              <a:rPr lang="en-GB" altLang="en-US" sz="1300" i="1">
                <a:solidFill>
                  <a:srgbClr val="000000"/>
                </a:solidFill>
                <a:latin typeface="+mn-lt"/>
                <a:cs typeface="Arial" panose="020B0604020202020204" pitchFamily="34" charset="0"/>
              </a:rPr>
              <a:t> and if still negative, treated for double the treatment time when MRD negativity determined; </a:t>
            </a:r>
            <a:r>
              <a:rPr lang="en-US" altLang="en-US" sz="1300" i="1">
                <a:solidFill>
                  <a:srgbClr val="000000"/>
                </a:solidFill>
                <a:latin typeface="+mn-lt"/>
                <a:cs typeface="Arial" panose="020B0604020202020204" pitchFamily="34" charset="0"/>
              </a:rPr>
              <a:t>earliest therapy end 2 yr post randomization; ibrutinib restarted if MRD positive before Yr 6</a:t>
            </a:r>
          </a:p>
          <a:p>
            <a:pPr algn="ctr" eaLnBrk="0" fontAlgn="base" hangingPunct="0">
              <a:lnSpc>
                <a:spcPct val="100000"/>
              </a:lnSpc>
              <a:spcBef>
                <a:spcPct val="0"/>
              </a:spcBef>
              <a:spcAft>
                <a:spcPct val="0"/>
              </a:spcAft>
              <a:buClrTx/>
              <a:buFontTx/>
              <a:buNone/>
              <a:defRPr/>
            </a:pPr>
            <a:endParaRPr lang="en-US" altLang="en-US" sz="1400">
              <a:solidFill>
                <a:srgbClr val="000000"/>
              </a:solidFill>
              <a:latin typeface="+mn-lt"/>
              <a:cs typeface="Arial" panose="020B0604020202020204" pitchFamily="34" charset="0"/>
            </a:endParaRPr>
          </a:p>
        </p:txBody>
      </p:sp>
    </p:spTree>
    <p:extLst>
      <p:ext uri="{BB962C8B-B14F-4D97-AF65-F5344CB8AC3E}">
        <p14:creationId xmlns:p14="http://schemas.microsoft.com/office/powerpoint/2010/main" val="250248924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6CE55D-E976-A0E0-935A-F54408942A21}"/>
            </a:ext>
          </a:extLst>
        </p:cNvPr>
        <p:cNvGrpSpPr/>
        <p:nvPr/>
      </p:nvGrpSpPr>
      <p:grpSpPr>
        <a:xfrm>
          <a:off x="0" y="0"/>
          <a:ext cx="0" cy="0"/>
          <a:chOff x="0" y="0"/>
          <a:chExt cx="0" cy="0"/>
        </a:xfrm>
      </p:grpSpPr>
      <p:sp>
        <p:nvSpPr>
          <p:cNvPr id="1966" name="Freeform: Shape 1965">
            <a:extLst>
              <a:ext uri="{FF2B5EF4-FFF2-40B4-BE49-F238E27FC236}">
                <a16:creationId xmlns:a16="http://schemas.microsoft.com/office/drawing/2014/main" id="{EB906D15-69E4-1869-9545-5D1FAB76920B}"/>
              </a:ext>
            </a:extLst>
          </p:cNvPr>
          <p:cNvSpPr/>
          <p:nvPr/>
        </p:nvSpPr>
        <p:spPr>
          <a:xfrm>
            <a:off x="1455624" y="2081167"/>
            <a:ext cx="4618672" cy="632648"/>
          </a:xfrm>
          <a:custGeom>
            <a:avLst/>
            <a:gdLst>
              <a:gd name="csX0" fmla="*/ 4618672 w 4618672"/>
              <a:gd name="csY0" fmla="*/ 632648 h 632648"/>
              <a:gd name="csX1" fmla="*/ 4039609 w 4618672"/>
              <a:gd name="csY1" fmla="*/ 632648 h 632648"/>
              <a:gd name="csX2" fmla="*/ 4039609 w 4618672"/>
              <a:gd name="csY2" fmla="*/ 585977 h 632648"/>
              <a:gd name="csX3" fmla="*/ 3894412 w 4618672"/>
              <a:gd name="csY3" fmla="*/ 585977 h 632648"/>
              <a:gd name="csX4" fmla="*/ 3894412 w 4618672"/>
              <a:gd name="csY4" fmla="*/ 554863 h 632648"/>
              <a:gd name="csX5" fmla="*/ 3839098 w 4618672"/>
              <a:gd name="csY5" fmla="*/ 554863 h 632648"/>
              <a:gd name="csX6" fmla="*/ 3839098 w 4618672"/>
              <a:gd name="csY6" fmla="*/ 528935 h 632648"/>
              <a:gd name="csX7" fmla="*/ 3719829 w 4618672"/>
              <a:gd name="csY7" fmla="*/ 528935 h 632648"/>
              <a:gd name="csX8" fmla="*/ 3719829 w 4618672"/>
              <a:gd name="csY8" fmla="*/ 511650 h 632648"/>
              <a:gd name="csX9" fmla="*/ 3643773 w 4618672"/>
              <a:gd name="csY9" fmla="*/ 511650 h 632648"/>
              <a:gd name="csX10" fmla="*/ 3643773 w 4618672"/>
              <a:gd name="csY10" fmla="*/ 485721 h 632648"/>
              <a:gd name="csX11" fmla="*/ 3626487 w 4618672"/>
              <a:gd name="csY11" fmla="*/ 485721 h 632648"/>
              <a:gd name="csX12" fmla="*/ 3626487 w 4618672"/>
              <a:gd name="csY12" fmla="*/ 466707 h 632648"/>
              <a:gd name="csX13" fmla="*/ 3607473 w 4618672"/>
              <a:gd name="csY13" fmla="*/ 466707 h 632648"/>
              <a:gd name="csX14" fmla="*/ 3607473 w 4618672"/>
              <a:gd name="csY14" fmla="*/ 433865 h 632648"/>
              <a:gd name="csX15" fmla="*/ 3241022 w 4618672"/>
              <a:gd name="csY15" fmla="*/ 433865 h 632648"/>
              <a:gd name="csX16" fmla="*/ 3241022 w 4618672"/>
              <a:gd name="csY16" fmla="*/ 416580 h 632648"/>
              <a:gd name="csX17" fmla="*/ 3166695 w 4618672"/>
              <a:gd name="csY17" fmla="*/ 416580 h 632648"/>
              <a:gd name="csX18" fmla="*/ 3166695 w 4618672"/>
              <a:gd name="csY18" fmla="*/ 404480 h 632648"/>
              <a:gd name="csX19" fmla="*/ 3120024 w 4618672"/>
              <a:gd name="csY19" fmla="*/ 404480 h 632648"/>
              <a:gd name="csX20" fmla="*/ 3120024 w 4618672"/>
              <a:gd name="csY20" fmla="*/ 404480 h 632648"/>
              <a:gd name="csX21" fmla="*/ 3120024 w 4618672"/>
              <a:gd name="csY21" fmla="*/ 388923 h 632648"/>
              <a:gd name="csX22" fmla="*/ 2748387 w 4618672"/>
              <a:gd name="csY22" fmla="*/ 388923 h 632648"/>
              <a:gd name="csX23" fmla="*/ 2748387 w 4618672"/>
              <a:gd name="csY23" fmla="*/ 376823 h 632648"/>
              <a:gd name="csX24" fmla="*/ 2722459 w 4618672"/>
              <a:gd name="csY24" fmla="*/ 376823 h 632648"/>
              <a:gd name="csX25" fmla="*/ 2722459 w 4618672"/>
              <a:gd name="csY25" fmla="*/ 362995 h 632648"/>
              <a:gd name="csX26" fmla="*/ 2705173 w 4618672"/>
              <a:gd name="csY26" fmla="*/ 362995 h 632648"/>
              <a:gd name="csX27" fmla="*/ 2705173 w 4618672"/>
              <a:gd name="csY27" fmla="*/ 356081 h 632648"/>
              <a:gd name="csX28" fmla="*/ 2656774 w 4618672"/>
              <a:gd name="csY28" fmla="*/ 356081 h 632648"/>
              <a:gd name="csX29" fmla="*/ 2656774 w 4618672"/>
              <a:gd name="csY29" fmla="*/ 356081 h 632648"/>
              <a:gd name="csX30" fmla="*/ 2606646 w 4618672"/>
              <a:gd name="csY30" fmla="*/ 356081 h 632648"/>
              <a:gd name="csX31" fmla="*/ 2606646 w 4618672"/>
              <a:gd name="csY31" fmla="*/ 333610 h 632648"/>
              <a:gd name="csX32" fmla="*/ 2568618 w 4618672"/>
              <a:gd name="csY32" fmla="*/ 333610 h 632648"/>
              <a:gd name="csX33" fmla="*/ 2568618 w 4618672"/>
              <a:gd name="csY33" fmla="*/ 324967 h 632648"/>
              <a:gd name="csX34" fmla="*/ 2540961 w 4618672"/>
              <a:gd name="csY34" fmla="*/ 324967 h 632648"/>
              <a:gd name="csX35" fmla="*/ 2540961 w 4618672"/>
              <a:gd name="csY35" fmla="*/ 312867 h 632648"/>
              <a:gd name="csX36" fmla="*/ 2392307 w 4618672"/>
              <a:gd name="csY36" fmla="*/ 312867 h 632648"/>
              <a:gd name="csX37" fmla="*/ 2392307 w 4618672"/>
              <a:gd name="csY37" fmla="*/ 299039 h 632648"/>
              <a:gd name="csX38" fmla="*/ 2324893 w 4618672"/>
              <a:gd name="csY38" fmla="*/ 299039 h 632648"/>
              <a:gd name="csX39" fmla="*/ 2324893 w 4618672"/>
              <a:gd name="csY39" fmla="*/ 299039 h 632648"/>
              <a:gd name="csX40" fmla="*/ 2324893 w 4618672"/>
              <a:gd name="csY40" fmla="*/ 280025 h 632648"/>
              <a:gd name="csX41" fmla="*/ 2162410 w 4618672"/>
              <a:gd name="csY41" fmla="*/ 280025 h 632648"/>
              <a:gd name="csX42" fmla="*/ 2162410 w 4618672"/>
              <a:gd name="csY42" fmla="*/ 280025 h 632648"/>
              <a:gd name="csX43" fmla="*/ 2162410 w 4618672"/>
              <a:gd name="csY43" fmla="*/ 267925 h 632648"/>
              <a:gd name="csX44" fmla="*/ 2088083 w 4618672"/>
              <a:gd name="csY44" fmla="*/ 267925 h 632648"/>
              <a:gd name="csX45" fmla="*/ 2088083 w 4618672"/>
              <a:gd name="csY45" fmla="*/ 254097 h 632648"/>
              <a:gd name="csX46" fmla="*/ 2017213 w 4618672"/>
              <a:gd name="csY46" fmla="*/ 254097 h 632648"/>
              <a:gd name="csX47" fmla="*/ 2017213 w 4618672"/>
              <a:gd name="csY47" fmla="*/ 241997 h 632648"/>
              <a:gd name="csX48" fmla="*/ 1828801 w 4618672"/>
              <a:gd name="csY48" fmla="*/ 241997 h 632648"/>
              <a:gd name="csX49" fmla="*/ 1828801 w 4618672"/>
              <a:gd name="csY49" fmla="*/ 229897 h 632648"/>
              <a:gd name="csX50" fmla="*/ 1799416 w 4618672"/>
              <a:gd name="csY50" fmla="*/ 229897 h 632648"/>
              <a:gd name="csX51" fmla="*/ 1799416 w 4618672"/>
              <a:gd name="csY51" fmla="*/ 205697 h 632648"/>
              <a:gd name="csX52" fmla="*/ 1749288 w 4618672"/>
              <a:gd name="csY52" fmla="*/ 205697 h 632648"/>
              <a:gd name="csX53" fmla="*/ 1749288 w 4618672"/>
              <a:gd name="csY53" fmla="*/ 195326 h 632648"/>
              <a:gd name="csX54" fmla="*/ 1655947 w 4618672"/>
              <a:gd name="csY54" fmla="*/ 195326 h 632648"/>
              <a:gd name="csX55" fmla="*/ 1655947 w 4618672"/>
              <a:gd name="csY55" fmla="*/ 172855 h 632648"/>
              <a:gd name="csX56" fmla="*/ 1609276 w 4618672"/>
              <a:gd name="csY56" fmla="*/ 172855 h 632648"/>
              <a:gd name="csX57" fmla="*/ 1609276 w 4618672"/>
              <a:gd name="csY57" fmla="*/ 172855 h 632648"/>
              <a:gd name="csX58" fmla="*/ 1609276 w 4618672"/>
              <a:gd name="csY58" fmla="*/ 157298 h 632648"/>
              <a:gd name="csX59" fmla="*/ 1474450 w 4618672"/>
              <a:gd name="csY59" fmla="*/ 157298 h 632648"/>
              <a:gd name="csX60" fmla="*/ 1474450 w 4618672"/>
              <a:gd name="csY60" fmla="*/ 141741 h 632648"/>
              <a:gd name="csX61" fmla="*/ 1427779 w 4618672"/>
              <a:gd name="csY61" fmla="*/ 141741 h 632648"/>
              <a:gd name="csX62" fmla="*/ 1427779 w 4618672"/>
              <a:gd name="csY62" fmla="*/ 141741 h 632648"/>
              <a:gd name="csX63" fmla="*/ 1427779 w 4618672"/>
              <a:gd name="csY63" fmla="*/ 141741 h 632648"/>
              <a:gd name="csX64" fmla="*/ 1427779 w 4618672"/>
              <a:gd name="csY64" fmla="*/ 127913 h 632648"/>
              <a:gd name="csX65" fmla="*/ 1289495 w 4618672"/>
              <a:gd name="csY65" fmla="*/ 127913 h 632648"/>
              <a:gd name="csX66" fmla="*/ 1279124 w 4618672"/>
              <a:gd name="csY66" fmla="*/ 117542 h 632648"/>
              <a:gd name="csX67" fmla="*/ 1109727 w 4618672"/>
              <a:gd name="csY67" fmla="*/ 117542 h 632648"/>
              <a:gd name="csX68" fmla="*/ 1109727 w 4618672"/>
              <a:gd name="csY68" fmla="*/ 117542 h 632648"/>
              <a:gd name="csX69" fmla="*/ 1109727 w 4618672"/>
              <a:gd name="csY69" fmla="*/ 101985 h 632648"/>
              <a:gd name="csX70" fmla="*/ 738090 w 4618672"/>
              <a:gd name="csY70" fmla="*/ 101985 h 632648"/>
              <a:gd name="csX71" fmla="*/ 738090 w 4618672"/>
              <a:gd name="csY71" fmla="*/ 93342 h 632648"/>
              <a:gd name="csX72" fmla="*/ 632648 w 4618672"/>
              <a:gd name="csY72" fmla="*/ 93342 h 632648"/>
              <a:gd name="csX73" fmla="*/ 632648 w 4618672"/>
              <a:gd name="csY73" fmla="*/ 93342 h 632648"/>
              <a:gd name="csX74" fmla="*/ 580792 w 4618672"/>
              <a:gd name="csY74" fmla="*/ 93342 h 632648"/>
              <a:gd name="csX75" fmla="*/ 580792 w 4618672"/>
              <a:gd name="csY75" fmla="*/ 74328 h 632648"/>
              <a:gd name="csX76" fmla="*/ 459794 w 4618672"/>
              <a:gd name="csY76" fmla="*/ 74328 h 632648"/>
              <a:gd name="csX77" fmla="*/ 459794 w 4618672"/>
              <a:gd name="csY77" fmla="*/ 62228 h 632648"/>
              <a:gd name="csX78" fmla="*/ 387195 w 4618672"/>
              <a:gd name="csY78" fmla="*/ 62228 h 632648"/>
              <a:gd name="csX79" fmla="*/ 387195 w 4618672"/>
              <a:gd name="csY79" fmla="*/ 48400 h 632648"/>
              <a:gd name="csX80" fmla="*/ 290397 w 4618672"/>
              <a:gd name="csY80" fmla="*/ 48400 h 632648"/>
              <a:gd name="csX81" fmla="*/ 290397 w 4618672"/>
              <a:gd name="csY81" fmla="*/ 36300 h 632648"/>
              <a:gd name="csX82" fmla="*/ 240269 w 4618672"/>
              <a:gd name="csY82" fmla="*/ 36300 h 632648"/>
              <a:gd name="csX83" fmla="*/ 240269 w 4618672"/>
              <a:gd name="csY83" fmla="*/ 25929 h 632648"/>
              <a:gd name="csX84" fmla="*/ 129642 w 4618672"/>
              <a:gd name="csY84" fmla="*/ 25929 h 632648"/>
              <a:gd name="csX85" fmla="*/ 129642 w 4618672"/>
              <a:gd name="csY85" fmla="*/ 10372 h 632648"/>
              <a:gd name="csX86" fmla="*/ 48400 w 4618672"/>
              <a:gd name="csY86" fmla="*/ 10372 h 632648"/>
              <a:gd name="csX87" fmla="*/ 10372 w 4618672"/>
              <a:gd name="csY87" fmla="*/ 10372 h 632648"/>
              <a:gd name="csX88" fmla="*/ 10372 w 4618672"/>
              <a:gd name="csY88" fmla="*/ 10372 h 632648"/>
              <a:gd name="csX89" fmla="*/ 0 w 4618672"/>
              <a:gd name="csY89" fmla="*/ 0 h 6326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Lst>
            <a:rect l="l" t="t" r="r" b="b"/>
            <a:pathLst>
              <a:path w="4618672" h="632648">
                <a:moveTo>
                  <a:pt x="4618672" y="632648"/>
                </a:moveTo>
                <a:lnTo>
                  <a:pt x="4039609" y="632648"/>
                </a:lnTo>
                <a:lnTo>
                  <a:pt x="4039609" y="585977"/>
                </a:lnTo>
                <a:lnTo>
                  <a:pt x="3894412" y="585977"/>
                </a:lnTo>
                <a:lnTo>
                  <a:pt x="3894412" y="554863"/>
                </a:lnTo>
                <a:lnTo>
                  <a:pt x="3839098" y="554863"/>
                </a:lnTo>
                <a:lnTo>
                  <a:pt x="3839098" y="528935"/>
                </a:lnTo>
                <a:lnTo>
                  <a:pt x="3719829" y="528935"/>
                </a:lnTo>
                <a:lnTo>
                  <a:pt x="3719829" y="511650"/>
                </a:lnTo>
                <a:lnTo>
                  <a:pt x="3643773" y="511650"/>
                </a:lnTo>
                <a:lnTo>
                  <a:pt x="3643773" y="485721"/>
                </a:lnTo>
                <a:lnTo>
                  <a:pt x="3626487" y="485721"/>
                </a:lnTo>
                <a:lnTo>
                  <a:pt x="3626487" y="466707"/>
                </a:lnTo>
                <a:lnTo>
                  <a:pt x="3607473" y="466707"/>
                </a:lnTo>
                <a:lnTo>
                  <a:pt x="3607473" y="433865"/>
                </a:lnTo>
                <a:lnTo>
                  <a:pt x="3241022" y="433865"/>
                </a:lnTo>
                <a:lnTo>
                  <a:pt x="3241022" y="416580"/>
                </a:lnTo>
                <a:lnTo>
                  <a:pt x="3166695" y="416580"/>
                </a:lnTo>
                <a:lnTo>
                  <a:pt x="3166695" y="404480"/>
                </a:lnTo>
                <a:lnTo>
                  <a:pt x="3120024" y="404480"/>
                </a:lnTo>
                <a:lnTo>
                  <a:pt x="3120024" y="404480"/>
                </a:lnTo>
                <a:lnTo>
                  <a:pt x="3120024" y="388923"/>
                </a:lnTo>
                <a:lnTo>
                  <a:pt x="2748387" y="388923"/>
                </a:lnTo>
                <a:lnTo>
                  <a:pt x="2748387" y="376823"/>
                </a:lnTo>
                <a:lnTo>
                  <a:pt x="2722459" y="376823"/>
                </a:lnTo>
                <a:lnTo>
                  <a:pt x="2722459" y="362995"/>
                </a:lnTo>
                <a:lnTo>
                  <a:pt x="2705173" y="362995"/>
                </a:lnTo>
                <a:lnTo>
                  <a:pt x="2705173" y="356081"/>
                </a:lnTo>
                <a:lnTo>
                  <a:pt x="2656774" y="356081"/>
                </a:lnTo>
                <a:lnTo>
                  <a:pt x="2656774" y="356081"/>
                </a:lnTo>
                <a:lnTo>
                  <a:pt x="2606646" y="356081"/>
                </a:lnTo>
                <a:lnTo>
                  <a:pt x="2606646" y="333610"/>
                </a:lnTo>
                <a:lnTo>
                  <a:pt x="2568618" y="333610"/>
                </a:lnTo>
                <a:lnTo>
                  <a:pt x="2568618" y="324967"/>
                </a:lnTo>
                <a:lnTo>
                  <a:pt x="2540961" y="324967"/>
                </a:lnTo>
                <a:lnTo>
                  <a:pt x="2540961" y="312867"/>
                </a:lnTo>
                <a:lnTo>
                  <a:pt x="2392307" y="312867"/>
                </a:lnTo>
                <a:lnTo>
                  <a:pt x="2392307" y="299039"/>
                </a:lnTo>
                <a:lnTo>
                  <a:pt x="2324893" y="299039"/>
                </a:lnTo>
                <a:lnTo>
                  <a:pt x="2324893" y="299039"/>
                </a:lnTo>
                <a:lnTo>
                  <a:pt x="2324893" y="280025"/>
                </a:lnTo>
                <a:lnTo>
                  <a:pt x="2162410" y="280025"/>
                </a:lnTo>
                <a:lnTo>
                  <a:pt x="2162410" y="280025"/>
                </a:lnTo>
                <a:lnTo>
                  <a:pt x="2162410" y="267925"/>
                </a:lnTo>
                <a:lnTo>
                  <a:pt x="2088083" y="267925"/>
                </a:lnTo>
                <a:lnTo>
                  <a:pt x="2088083" y="254097"/>
                </a:lnTo>
                <a:lnTo>
                  <a:pt x="2017213" y="254097"/>
                </a:lnTo>
                <a:lnTo>
                  <a:pt x="2017213" y="241997"/>
                </a:lnTo>
                <a:lnTo>
                  <a:pt x="1828801" y="241997"/>
                </a:lnTo>
                <a:lnTo>
                  <a:pt x="1828801" y="229897"/>
                </a:lnTo>
                <a:lnTo>
                  <a:pt x="1799416" y="229897"/>
                </a:lnTo>
                <a:lnTo>
                  <a:pt x="1799416" y="205697"/>
                </a:lnTo>
                <a:lnTo>
                  <a:pt x="1749288" y="205697"/>
                </a:lnTo>
                <a:lnTo>
                  <a:pt x="1749288" y="195326"/>
                </a:lnTo>
                <a:lnTo>
                  <a:pt x="1655947" y="195326"/>
                </a:lnTo>
                <a:lnTo>
                  <a:pt x="1655947" y="172855"/>
                </a:lnTo>
                <a:lnTo>
                  <a:pt x="1609276" y="172855"/>
                </a:lnTo>
                <a:lnTo>
                  <a:pt x="1609276" y="172855"/>
                </a:lnTo>
                <a:lnTo>
                  <a:pt x="1609276" y="157298"/>
                </a:lnTo>
                <a:lnTo>
                  <a:pt x="1474450" y="157298"/>
                </a:lnTo>
                <a:lnTo>
                  <a:pt x="1474450" y="141741"/>
                </a:lnTo>
                <a:lnTo>
                  <a:pt x="1427779" y="141741"/>
                </a:lnTo>
                <a:lnTo>
                  <a:pt x="1427779" y="141741"/>
                </a:lnTo>
                <a:lnTo>
                  <a:pt x="1427779" y="141741"/>
                </a:lnTo>
                <a:lnTo>
                  <a:pt x="1427779" y="127913"/>
                </a:lnTo>
                <a:lnTo>
                  <a:pt x="1289495" y="127913"/>
                </a:lnTo>
                <a:lnTo>
                  <a:pt x="1279124" y="117542"/>
                </a:lnTo>
                <a:lnTo>
                  <a:pt x="1109727" y="117542"/>
                </a:lnTo>
                <a:lnTo>
                  <a:pt x="1109727" y="117542"/>
                </a:lnTo>
                <a:lnTo>
                  <a:pt x="1109727" y="101985"/>
                </a:lnTo>
                <a:lnTo>
                  <a:pt x="738090" y="101985"/>
                </a:lnTo>
                <a:lnTo>
                  <a:pt x="738090" y="93342"/>
                </a:lnTo>
                <a:lnTo>
                  <a:pt x="632648" y="93342"/>
                </a:lnTo>
                <a:lnTo>
                  <a:pt x="632648" y="93342"/>
                </a:lnTo>
                <a:lnTo>
                  <a:pt x="580792" y="93342"/>
                </a:lnTo>
                <a:lnTo>
                  <a:pt x="580792" y="74328"/>
                </a:lnTo>
                <a:lnTo>
                  <a:pt x="459794" y="74328"/>
                </a:lnTo>
                <a:lnTo>
                  <a:pt x="459794" y="62228"/>
                </a:lnTo>
                <a:lnTo>
                  <a:pt x="387195" y="62228"/>
                </a:lnTo>
                <a:lnTo>
                  <a:pt x="387195" y="48400"/>
                </a:lnTo>
                <a:lnTo>
                  <a:pt x="290397" y="48400"/>
                </a:lnTo>
                <a:lnTo>
                  <a:pt x="290397" y="36300"/>
                </a:lnTo>
                <a:lnTo>
                  <a:pt x="240269" y="36300"/>
                </a:lnTo>
                <a:lnTo>
                  <a:pt x="240269" y="25929"/>
                </a:lnTo>
                <a:lnTo>
                  <a:pt x="129642" y="25929"/>
                </a:lnTo>
                <a:lnTo>
                  <a:pt x="129642" y="10372"/>
                </a:lnTo>
                <a:lnTo>
                  <a:pt x="48400" y="10372"/>
                </a:lnTo>
                <a:lnTo>
                  <a:pt x="10372" y="10372"/>
                </a:lnTo>
                <a:lnTo>
                  <a:pt x="10372" y="10372"/>
                </a:lnTo>
                <a:lnTo>
                  <a:pt x="0" y="0"/>
                </a:lnTo>
              </a:path>
            </a:pathLst>
          </a:custGeom>
          <a:noFill/>
          <a:ln w="28575">
            <a:solidFill>
              <a:schemeClr val="accent6"/>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2" name="Freeform: Shape 2781">
            <a:extLst>
              <a:ext uri="{FF2B5EF4-FFF2-40B4-BE49-F238E27FC236}">
                <a16:creationId xmlns:a16="http://schemas.microsoft.com/office/drawing/2014/main" id="{7AF1EC97-DE7A-68E6-463D-C83B0954C919}"/>
              </a:ext>
            </a:extLst>
          </p:cNvPr>
          <p:cNvSpPr/>
          <p:nvPr/>
        </p:nvSpPr>
        <p:spPr>
          <a:xfrm>
            <a:off x="7097656" y="2047691"/>
            <a:ext cx="4632019" cy="337163"/>
          </a:xfrm>
          <a:custGeom>
            <a:avLst/>
            <a:gdLst>
              <a:gd name="csX0" fmla="*/ 4632019 w 4632019"/>
              <a:gd name="csY0" fmla="*/ 337163 h 337163"/>
              <a:gd name="csX1" fmla="*/ 4278968 w 4632019"/>
              <a:gd name="csY1" fmla="*/ 337163 h 337163"/>
              <a:gd name="csX2" fmla="*/ 4278968 w 4632019"/>
              <a:gd name="csY2" fmla="*/ 241840 h 337163"/>
              <a:gd name="csX3" fmla="*/ 3731741 w 4632019"/>
              <a:gd name="csY3" fmla="*/ 241840 h 337163"/>
              <a:gd name="csX4" fmla="*/ 3731741 w 4632019"/>
              <a:gd name="csY4" fmla="*/ 218891 h 337163"/>
              <a:gd name="csX5" fmla="*/ 3652304 w 4632019"/>
              <a:gd name="csY5" fmla="*/ 218891 h 337163"/>
              <a:gd name="csX6" fmla="*/ 3652304 w 4632019"/>
              <a:gd name="csY6" fmla="*/ 192412 h 337163"/>
              <a:gd name="csX7" fmla="*/ 3186278 w 4632019"/>
              <a:gd name="csY7" fmla="*/ 192412 h 337163"/>
              <a:gd name="csX8" fmla="*/ 3186278 w 4632019"/>
              <a:gd name="csY8" fmla="*/ 192412 h 337163"/>
              <a:gd name="csX9" fmla="*/ 3186278 w 4632019"/>
              <a:gd name="csY9" fmla="*/ 176525 h 337163"/>
              <a:gd name="csX10" fmla="*/ 2815575 w 4632019"/>
              <a:gd name="csY10" fmla="*/ 176525 h 337163"/>
              <a:gd name="csX11" fmla="*/ 2815575 w 4632019"/>
              <a:gd name="csY11" fmla="*/ 164168 h 337163"/>
              <a:gd name="csX12" fmla="*/ 2725547 w 4632019"/>
              <a:gd name="csY12" fmla="*/ 164168 h 337163"/>
              <a:gd name="csX13" fmla="*/ 2725547 w 4632019"/>
              <a:gd name="csY13" fmla="*/ 157107 h 337163"/>
              <a:gd name="csX14" fmla="*/ 2543727 w 4632019"/>
              <a:gd name="csY14" fmla="*/ 157107 h 337163"/>
              <a:gd name="csX15" fmla="*/ 2543727 w 4632019"/>
              <a:gd name="csY15" fmla="*/ 148281 h 337163"/>
              <a:gd name="csX16" fmla="*/ 2404272 w 4632019"/>
              <a:gd name="csY16" fmla="*/ 148281 h 337163"/>
              <a:gd name="csX17" fmla="*/ 2404272 w 4632019"/>
              <a:gd name="csY17" fmla="*/ 148281 h 337163"/>
              <a:gd name="csX18" fmla="*/ 2356610 w 4632019"/>
              <a:gd name="csY18" fmla="*/ 148281 h 337163"/>
              <a:gd name="csX19" fmla="*/ 2356610 w 4632019"/>
              <a:gd name="csY19" fmla="*/ 127098 h 337163"/>
              <a:gd name="csX20" fmla="*/ 2095353 w 4632019"/>
              <a:gd name="csY20" fmla="*/ 127098 h 337163"/>
              <a:gd name="csX21" fmla="*/ 2095353 w 4632019"/>
              <a:gd name="csY21" fmla="*/ 112976 h 337163"/>
              <a:gd name="csX22" fmla="*/ 1828800 w 4632019"/>
              <a:gd name="csY22" fmla="*/ 112976 h 337163"/>
              <a:gd name="csX23" fmla="*/ 1828800 w 4632019"/>
              <a:gd name="csY23" fmla="*/ 95324 h 337163"/>
              <a:gd name="csX24" fmla="*/ 1576369 w 4632019"/>
              <a:gd name="csY24" fmla="*/ 95324 h 337163"/>
              <a:gd name="csX25" fmla="*/ 1576369 w 4632019"/>
              <a:gd name="csY25" fmla="*/ 81202 h 337163"/>
              <a:gd name="csX26" fmla="*/ 1454567 w 4632019"/>
              <a:gd name="csY26" fmla="*/ 81202 h 337163"/>
              <a:gd name="csX27" fmla="*/ 1454567 w 4632019"/>
              <a:gd name="csY27" fmla="*/ 68845 h 337163"/>
              <a:gd name="csX28" fmla="*/ 1127995 w 4632019"/>
              <a:gd name="csY28" fmla="*/ 68845 h 337163"/>
              <a:gd name="csX29" fmla="*/ 1127995 w 4632019"/>
              <a:gd name="csY29" fmla="*/ 60019 h 337163"/>
              <a:gd name="csX30" fmla="*/ 736110 w 4632019"/>
              <a:gd name="csY30" fmla="*/ 60019 h 337163"/>
              <a:gd name="csX31" fmla="*/ 736110 w 4632019"/>
              <a:gd name="csY31" fmla="*/ 47662 h 337163"/>
              <a:gd name="csX32" fmla="*/ 646082 w 4632019"/>
              <a:gd name="csY32" fmla="*/ 47662 h 337163"/>
              <a:gd name="csX33" fmla="*/ 640786 w 4632019"/>
              <a:gd name="csY33" fmla="*/ 42366 h 337163"/>
              <a:gd name="csX34" fmla="*/ 499566 w 4632019"/>
              <a:gd name="csY34" fmla="*/ 42366 h 337163"/>
              <a:gd name="csX35" fmla="*/ 499566 w 4632019"/>
              <a:gd name="csY35" fmla="*/ 31775 h 337163"/>
              <a:gd name="csX36" fmla="*/ 460730 w 4632019"/>
              <a:gd name="csY36" fmla="*/ 31775 h 337163"/>
              <a:gd name="csX37" fmla="*/ 460730 w 4632019"/>
              <a:gd name="csY37" fmla="*/ 31775 h 337163"/>
              <a:gd name="csX38" fmla="*/ 414834 w 4632019"/>
              <a:gd name="csY38" fmla="*/ 31775 h 337163"/>
              <a:gd name="csX39" fmla="*/ 414834 w 4632019"/>
              <a:gd name="csY39" fmla="*/ 10592 h 337163"/>
              <a:gd name="csX40" fmla="*/ 82967 w 4632019"/>
              <a:gd name="csY40" fmla="*/ 10592 h 337163"/>
              <a:gd name="csX41" fmla="*/ 82967 w 4632019"/>
              <a:gd name="csY41" fmla="*/ 0 h 337163"/>
              <a:gd name="csX42" fmla="*/ 0 w 4632019"/>
              <a:gd name="csY42" fmla="*/ 0 h 33716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4632019" h="337163">
                <a:moveTo>
                  <a:pt x="4632019" y="337163"/>
                </a:moveTo>
                <a:lnTo>
                  <a:pt x="4278968" y="337163"/>
                </a:lnTo>
                <a:lnTo>
                  <a:pt x="4278968" y="241840"/>
                </a:lnTo>
                <a:lnTo>
                  <a:pt x="3731741" y="241840"/>
                </a:lnTo>
                <a:lnTo>
                  <a:pt x="3731741" y="218891"/>
                </a:lnTo>
                <a:lnTo>
                  <a:pt x="3652304" y="218891"/>
                </a:lnTo>
                <a:lnTo>
                  <a:pt x="3652304" y="192412"/>
                </a:lnTo>
                <a:lnTo>
                  <a:pt x="3186278" y="192412"/>
                </a:lnTo>
                <a:lnTo>
                  <a:pt x="3186278" y="192412"/>
                </a:lnTo>
                <a:lnTo>
                  <a:pt x="3186278" y="176525"/>
                </a:lnTo>
                <a:lnTo>
                  <a:pt x="2815575" y="176525"/>
                </a:lnTo>
                <a:lnTo>
                  <a:pt x="2815575" y="164168"/>
                </a:lnTo>
                <a:lnTo>
                  <a:pt x="2725547" y="164168"/>
                </a:lnTo>
                <a:lnTo>
                  <a:pt x="2725547" y="157107"/>
                </a:lnTo>
                <a:lnTo>
                  <a:pt x="2543727" y="157107"/>
                </a:lnTo>
                <a:lnTo>
                  <a:pt x="2543727" y="148281"/>
                </a:lnTo>
                <a:lnTo>
                  <a:pt x="2404272" y="148281"/>
                </a:lnTo>
                <a:lnTo>
                  <a:pt x="2404272" y="148281"/>
                </a:lnTo>
                <a:lnTo>
                  <a:pt x="2356610" y="148281"/>
                </a:lnTo>
                <a:lnTo>
                  <a:pt x="2356610" y="127098"/>
                </a:lnTo>
                <a:lnTo>
                  <a:pt x="2095353" y="127098"/>
                </a:lnTo>
                <a:lnTo>
                  <a:pt x="2095353" y="112976"/>
                </a:lnTo>
                <a:lnTo>
                  <a:pt x="1828800" y="112976"/>
                </a:lnTo>
                <a:lnTo>
                  <a:pt x="1828800" y="95324"/>
                </a:lnTo>
                <a:lnTo>
                  <a:pt x="1576369" y="95324"/>
                </a:lnTo>
                <a:lnTo>
                  <a:pt x="1576369" y="81202"/>
                </a:lnTo>
                <a:lnTo>
                  <a:pt x="1454567" y="81202"/>
                </a:lnTo>
                <a:lnTo>
                  <a:pt x="1454567" y="68845"/>
                </a:lnTo>
                <a:lnTo>
                  <a:pt x="1127995" y="68845"/>
                </a:lnTo>
                <a:lnTo>
                  <a:pt x="1127995" y="60019"/>
                </a:lnTo>
                <a:lnTo>
                  <a:pt x="736110" y="60019"/>
                </a:lnTo>
                <a:lnTo>
                  <a:pt x="736110" y="47662"/>
                </a:lnTo>
                <a:lnTo>
                  <a:pt x="646082" y="47662"/>
                </a:lnTo>
                <a:lnTo>
                  <a:pt x="640786" y="42366"/>
                </a:lnTo>
                <a:lnTo>
                  <a:pt x="499566" y="42366"/>
                </a:lnTo>
                <a:lnTo>
                  <a:pt x="499566" y="31775"/>
                </a:lnTo>
                <a:lnTo>
                  <a:pt x="460730" y="31775"/>
                </a:lnTo>
                <a:lnTo>
                  <a:pt x="460730" y="31775"/>
                </a:lnTo>
                <a:lnTo>
                  <a:pt x="414834" y="31775"/>
                </a:lnTo>
                <a:lnTo>
                  <a:pt x="414834" y="10592"/>
                </a:lnTo>
                <a:lnTo>
                  <a:pt x="82967" y="10592"/>
                </a:lnTo>
                <a:lnTo>
                  <a:pt x="82967" y="0"/>
                </a:lnTo>
                <a:lnTo>
                  <a:pt x="0" y="0"/>
                </a:lnTo>
              </a:path>
            </a:pathLst>
          </a:custGeom>
          <a:noFill/>
          <a:ln w="28575">
            <a:solidFill>
              <a:schemeClr val="accent6"/>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86" name="Group 2785">
            <a:extLst>
              <a:ext uri="{FF2B5EF4-FFF2-40B4-BE49-F238E27FC236}">
                <a16:creationId xmlns:a16="http://schemas.microsoft.com/office/drawing/2014/main" id="{40947F41-A397-A07A-1D70-1F3802E40107}"/>
              </a:ext>
            </a:extLst>
          </p:cNvPr>
          <p:cNvGrpSpPr/>
          <p:nvPr/>
        </p:nvGrpSpPr>
        <p:grpSpPr>
          <a:xfrm>
            <a:off x="7092955" y="2011046"/>
            <a:ext cx="4693534" cy="1396936"/>
            <a:chOff x="7303438" y="2011046"/>
            <a:chExt cx="4693534" cy="1396936"/>
          </a:xfrm>
        </p:grpSpPr>
        <p:grpSp>
          <p:nvGrpSpPr>
            <p:cNvPr id="2755" name="Group 2754">
              <a:extLst>
                <a:ext uri="{FF2B5EF4-FFF2-40B4-BE49-F238E27FC236}">
                  <a16:creationId xmlns:a16="http://schemas.microsoft.com/office/drawing/2014/main" id="{D6B159E7-1AD6-6274-1BFD-95A6FCD2EDFE}"/>
                </a:ext>
              </a:extLst>
            </p:cNvPr>
            <p:cNvGrpSpPr/>
            <p:nvPr/>
          </p:nvGrpSpPr>
          <p:grpSpPr>
            <a:xfrm flipH="1">
              <a:off x="11863012" y="2626171"/>
              <a:ext cx="49903" cy="50291"/>
              <a:chOff x="5045471" y="2584333"/>
              <a:chExt cx="233703" cy="214108"/>
            </a:xfrm>
          </p:grpSpPr>
          <p:cxnSp>
            <p:nvCxnSpPr>
              <p:cNvPr id="2756" name="Straight Connector 2755">
                <a:extLst>
                  <a:ext uri="{FF2B5EF4-FFF2-40B4-BE49-F238E27FC236}">
                    <a16:creationId xmlns:a16="http://schemas.microsoft.com/office/drawing/2014/main" id="{25712CA4-80D4-DF2B-C6B8-93DF8A2295B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57" name="Straight Connector 2756">
                <a:extLst>
                  <a:ext uri="{FF2B5EF4-FFF2-40B4-BE49-F238E27FC236}">
                    <a16:creationId xmlns:a16="http://schemas.microsoft.com/office/drawing/2014/main" id="{8B0DCB05-1C0F-A08F-82BD-62043FD0B4A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58" name="Group 2757">
              <a:extLst>
                <a:ext uri="{FF2B5EF4-FFF2-40B4-BE49-F238E27FC236}">
                  <a16:creationId xmlns:a16="http://schemas.microsoft.com/office/drawing/2014/main" id="{83B413BF-1DFE-5E49-3D5E-58A4960A02C9}"/>
                </a:ext>
              </a:extLst>
            </p:cNvPr>
            <p:cNvGrpSpPr/>
            <p:nvPr/>
          </p:nvGrpSpPr>
          <p:grpSpPr>
            <a:xfrm flipH="1">
              <a:off x="11886866" y="2626171"/>
              <a:ext cx="49903" cy="50291"/>
              <a:chOff x="5045471" y="2584333"/>
              <a:chExt cx="233703" cy="214108"/>
            </a:xfrm>
          </p:grpSpPr>
          <p:cxnSp>
            <p:nvCxnSpPr>
              <p:cNvPr id="2759" name="Straight Connector 2758">
                <a:extLst>
                  <a:ext uri="{FF2B5EF4-FFF2-40B4-BE49-F238E27FC236}">
                    <a16:creationId xmlns:a16="http://schemas.microsoft.com/office/drawing/2014/main" id="{BE3A0949-D8BA-AE3C-22B7-32DDECA0C72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60" name="Straight Connector 2759">
                <a:extLst>
                  <a:ext uri="{FF2B5EF4-FFF2-40B4-BE49-F238E27FC236}">
                    <a16:creationId xmlns:a16="http://schemas.microsoft.com/office/drawing/2014/main" id="{7EAE341B-47D7-BDF9-A6FA-3DC9F583B0A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61" name="Group 2760">
              <a:extLst>
                <a:ext uri="{FF2B5EF4-FFF2-40B4-BE49-F238E27FC236}">
                  <a16:creationId xmlns:a16="http://schemas.microsoft.com/office/drawing/2014/main" id="{D25F50BB-F073-BCC1-EF25-67FBCDCA2409}"/>
                </a:ext>
              </a:extLst>
            </p:cNvPr>
            <p:cNvGrpSpPr/>
            <p:nvPr/>
          </p:nvGrpSpPr>
          <p:grpSpPr>
            <a:xfrm flipH="1">
              <a:off x="11947069" y="3357691"/>
              <a:ext cx="49903" cy="50291"/>
              <a:chOff x="5045471" y="2584333"/>
              <a:chExt cx="233703" cy="214108"/>
            </a:xfrm>
          </p:grpSpPr>
          <p:cxnSp>
            <p:nvCxnSpPr>
              <p:cNvPr id="2762" name="Straight Connector 2761">
                <a:extLst>
                  <a:ext uri="{FF2B5EF4-FFF2-40B4-BE49-F238E27FC236}">
                    <a16:creationId xmlns:a16="http://schemas.microsoft.com/office/drawing/2014/main" id="{C1661F51-F127-D8D6-6A52-7303F3FEAC9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63" name="Straight Connector 2762">
                <a:extLst>
                  <a:ext uri="{FF2B5EF4-FFF2-40B4-BE49-F238E27FC236}">
                    <a16:creationId xmlns:a16="http://schemas.microsoft.com/office/drawing/2014/main" id="{5712CF4F-D825-B37D-F1DD-78B4A47966F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80" name="Group 2779">
              <a:extLst>
                <a:ext uri="{FF2B5EF4-FFF2-40B4-BE49-F238E27FC236}">
                  <a16:creationId xmlns:a16="http://schemas.microsoft.com/office/drawing/2014/main" id="{BB65581F-F926-23FF-301B-C1B01E112178}"/>
                </a:ext>
              </a:extLst>
            </p:cNvPr>
            <p:cNvGrpSpPr/>
            <p:nvPr/>
          </p:nvGrpSpPr>
          <p:grpSpPr>
            <a:xfrm>
              <a:off x="7303438" y="2011046"/>
              <a:ext cx="4368666" cy="665416"/>
              <a:chOff x="7303438" y="2011046"/>
              <a:chExt cx="4368666" cy="665416"/>
            </a:xfrm>
          </p:grpSpPr>
          <p:grpSp>
            <p:nvGrpSpPr>
              <p:cNvPr id="2471" name="Group 2470">
                <a:extLst>
                  <a:ext uri="{FF2B5EF4-FFF2-40B4-BE49-F238E27FC236}">
                    <a16:creationId xmlns:a16="http://schemas.microsoft.com/office/drawing/2014/main" id="{90FDCD1B-C3C3-38EC-647C-BABF328476A6}"/>
                  </a:ext>
                </a:extLst>
              </p:cNvPr>
              <p:cNvGrpSpPr/>
              <p:nvPr/>
            </p:nvGrpSpPr>
            <p:grpSpPr>
              <a:xfrm>
                <a:off x="7303438" y="2011046"/>
                <a:ext cx="2230716" cy="190615"/>
                <a:chOff x="7303438" y="2011046"/>
                <a:chExt cx="2230716" cy="190615"/>
              </a:xfrm>
            </p:grpSpPr>
            <p:grpSp>
              <p:nvGrpSpPr>
                <p:cNvPr id="1223" name="Group 1222">
                  <a:extLst>
                    <a:ext uri="{FF2B5EF4-FFF2-40B4-BE49-F238E27FC236}">
                      <a16:creationId xmlns:a16="http://schemas.microsoft.com/office/drawing/2014/main" id="{1D93B318-A04B-A428-B2B0-FD2F1377012A}"/>
                    </a:ext>
                  </a:extLst>
                </p:cNvPr>
                <p:cNvGrpSpPr/>
                <p:nvPr/>
              </p:nvGrpSpPr>
              <p:grpSpPr>
                <a:xfrm>
                  <a:off x="7303438" y="2011046"/>
                  <a:ext cx="912495" cy="141562"/>
                  <a:chOff x="7294637" y="2942855"/>
                  <a:chExt cx="912495" cy="141562"/>
                </a:xfrm>
              </p:grpSpPr>
              <p:grpSp>
                <p:nvGrpSpPr>
                  <p:cNvPr id="1224" name="Group 1223">
                    <a:extLst>
                      <a:ext uri="{FF2B5EF4-FFF2-40B4-BE49-F238E27FC236}">
                        <a16:creationId xmlns:a16="http://schemas.microsoft.com/office/drawing/2014/main" id="{70902B2B-AC04-7003-24AE-B7772BD4FB55}"/>
                      </a:ext>
                    </a:extLst>
                  </p:cNvPr>
                  <p:cNvGrpSpPr/>
                  <p:nvPr/>
                </p:nvGrpSpPr>
                <p:grpSpPr>
                  <a:xfrm flipH="1">
                    <a:off x="7294637" y="2942941"/>
                    <a:ext cx="49903" cy="50291"/>
                    <a:chOff x="5045471" y="2584333"/>
                    <a:chExt cx="233703" cy="214108"/>
                  </a:xfrm>
                </p:grpSpPr>
                <p:cxnSp>
                  <p:nvCxnSpPr>
                    <p:cNvPr id="1246" name="Straight Connector 1245">
                      <a:extLst>
                        <a:ext uri="{FF2B5EF4-FFF2-40B4-BE49-F238E27FC236}">
                          <a16:creationId xmlns:a16="http://schemas.microsoft.com/office/drawing/2014/main" id="{27AA9ABB-70A0-CA6A-A19F-D5C02FA6BA6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47" name="Straight Connector 1246">
                      <a:extLst>
                        <a:ext uri="{FF2B5EF4-FFF2-40B4-BE49-F238E27FC236}">
                          <a16:creationId xmlns:a16="http://schemas.microsoft.com/office/drawing/2014/main" id="{BF3AAD3C-CCC4-32B5-795D-1D891F7642B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25" name="Group 1224">
                    <a:extLst>
                      <a:ext uri="{FF2B5EF4-FFF2-40B4-BE49-F238E27FC236}">
                        <a16:creationId xmlns:a16="http://schemas.microsoft.com/office/drawing/2014/main" id="{47C1ED21-701A-6EFB-302C-82C898F63A09}"/>
                      </a:ext>
                    </a:extLst>
                  </p:cNvPr>
                  <p:cNvGrpSpPr/>
                  <p:nvPr/>
                </p:nvGrpSpPr>
                <p:grpSpPr>
                  <a:xfrm flipH="1">
                    <a:off x="7425352" y="2942855"/>
                    <a:ext cx="49903" cy="50291"/>
                    <a:chOff x="5045471" y="2584333"/>
                    <a:chExt cx="233703" cy="214108"/>
                  </a:xfrm>
                </p:grpSpPr>
                <p:cxnSp>
                  <p:nvCxnSpPr>
                    <p:cNvPr id="1244" name="Straight Connector 1243">
                      <a:extLst>
                        <a:ext uri="{FF2B5EF4-FFF2-40B4-BE49-F238E27FC236}">
                          <a16:creationId xmlns:a16="http://schemas.microsoft.com/office/drawing/2014/main" id="{989377A7-42F5-F97B-52CF-311ABA74F92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45" name="Straight Connector 1244">
                      <a:extLst>
                        <a:ext uri="{FF2B5EF4-FFF2-40B4-BE49-F238E27FC236}">
                          <a16:creationId xmlns:a16="http://schemas.microsoft.com/office/drawing/2014/main" id="{31336A8E-7C19-B0D3-9B91-213DDE9B73D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26" name="Group 1225">
                    <a:extLst>
                      <a:ext uri="{FF2B5EF4-FFF2-40B4-BE49-F238E27FC236}">
                        <a16:creationId xmlns:a16="http://schemas.microsoft.com/office/drawing/2014/main" id="{EE398111-5F2C-0796-2273-2AA1B1D2BCFB}"/>
                      </a:ext>
                    </a:extLst>
                  </p:cNvPr>
                  <p:cNvGrpSpPr/>
                  <p:nvPr/>
                </p:nvGrpSpPr>
                <p:grpSpPr>
                  <a:xfrm flipH="1">
                    <a:off x="7504615" y="2958892"/>
                    <a:ext cx="49903" cy="50291"/>
                    <a:chOff x="5045471" y="2584333"/>
                    <a:chExt cx="233703" cy="214108"/>
                  </a:xfrm>
                </p:grpSpPr>
                <p:cxnSp>
                  <p:nvCxnSpPr>
                    <p:cNvPr id="1242" name="Straight Connector 1241">
                      <a:extLst>
                        <a:ext uri="{FF2B5EF4-FFF2-40B4-BE49-F238E27FC236}">
                          <a16:creationId xmlns:a16="http://schemas.microsoft.com/office/drawing/2014/main" id="{96CD09BA-1D4C-5D5D-042D-8403C637EE2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43" name="Straight Connector 1242">
                      <a:extLst>
                        <a:ext uri="{FF2B5EF4-FFF2-40B4-BE49-F238E27FC236}">
                          <a16:creationId xmlns:a16="http://schemas.microsoft.com/office/drawing/2014/main" id="{823A79BD-DFD0-1FD5-BBE5-A56C543C58C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27" name="Group 1226">
                    <a:extLst>
                      <a:ext uri="{FF2B5EF4-FFF2-40B4-BE49-F238E27FC236}">
                        <a16:creationId xmlns:a16="http://schemas.microsoft.com/office/drawing/2014/main" id="{62F2CD46-CDE8-7A2A-9214-8FF70ABFCBD4}"/>
                      </a:ext>
                    </a:extLst>
                  </p:cNvPr>
                  <p:cNvGrpSpPr/>
                  <p:nvPr/>
                </p:nvGrpSpPr>
                <p:grpSpPr>
                  <a:xfrm flipH="1">
                    <a:off x="7709554" y="2986974"/>
                    <a:ext cx="49903" cy="50291"/>
                    <a:chOff x="5045471" y="2584333"/>
                    <a:chExt cx="233703" cy="214108"/>
                  </a:xfrm>
                </p:grpSpPr>
                <p:cxnSp>
                  <p:nvCxnSpPr>
                    <p:cNvPr id="1240" name="Straight Connector 1239">
                      <a:extLst>
                        <a:ext uri="{FF2B5EF4-FFF2-40B4-BE49-F238E27FC236}">
                          <a16:creationId xmlns:a16="http://schemas.microsoft.com/office/drawing/2014/main" id="{400957EB-329C-03EF-7AC0-B9DE50AC565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41" name="Straight Connector 1240">
                      <a:extLst>
                        <a:ext uri="{FF2B5EF4-FFF2-40B4-BE49-F238E27FC236}">
                          <a16:creationId xmlns:a16="http://schemas.microsoft.com/office/drawing/2014/main" id="{719DD675-014C-C470-15AA-1B663AF0342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28" name="Group 1227">
                    <a:extLst>
                      <a:ext uri="{FF2B5EF4-FFF2-40B4-BE49-F238E27FC236}">
                        <a16:creationId xmlns:a16="http://schemas.microsoft.com/office/drawing/2014/main" id="{25BE2773-32A9-EACE-2D35-DA575A6764AA}"/>
                      </a:ext>
                    </a:extLst>
                  </p:cNvPr>
                  <p:cNvGrpSpPr/>
                  <p:nvPr/>
                </p:nvGrpSpPr>
                <p:grpSpPr>
                  <a:xfrm flipH="1">
                    <a:off x="7739951" y="2993324"/>
                    <a:ext cx="49903" cy="50291"/>
                    <a:chOff x="5045471" y="2584333"/>
                    <a:chExt cx="233703" cy="214108"/>
                  </a:xfrm>
                </p:grpSpPr>
                <p:cxnSp>
                  <p:nvCxnSpPr>
                    <p:cNvPr id="1238" name="Straight Connector 1237">
                      <a:extLst>
                        <a:ext uri="{FF2B5EF4-FFF2-40B4-BE49-F238E27FC236}">
                          <a16:creationId xmlns:a16="http://schemas.microsoft.com/office/drawing/2014/main" id="{6F294817-43A5-2534-193E-07A39AA021A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39" name="Straight Connector 1238">
                      <a:extLst>
                        <a:ext uri="{FF2B5EF4-FFF2-40B4-BE49-F238E27FC236}">
                          <a16:creationId xmlns:a16="http://schemas.microsoft.com/office/drawing/2014/main" id="{0A20222D-717B-5518-0102-67C17E1F9B2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29" name="Group 1228">
                    <a:extLst>
                      <a:ext uri="{FF2B5EF4-FFF2-40B4-BE49-F238E27FC236}">
                        <a16:creationId xmlns:a16="http://schemas.microsoft.com/office/drawing/2014/main" id="{CB84FB61-51F9-1F11-7054-2AAE92DC0F5A}"/>
                      </a:ext>
                    </a:extLst>
                  </p:cNvPr>
                  <p:cNvGrpSpPr/>
                  <p:nvPr/>
                </p:nvGrpSpPr>
                <p:grpSpPr>
                  <a:xfrm flipH="1">
                    <a:off x="7752651" y="2998592"/>
                    <a:ext cx="49903" cy="50291"/>
                    <a:chOff x="5045471" y="2584333"/>
                    <a:chExt cx="233703" cy="214108"/>
                  </a:xfrm>
                </p:grpSpPr>
                <p:cxnSp>
                  <p:nvCxnSpPr>
                    <p:cNvPr id="1236" name="Straight Connector 1235">
                      <a:extLst>
                        <a:ext uri="{FF2B5EF4-FFF2-40B4-BE49-F238E27FC236}">
                          <a16:creationId xmlns:a16="http://schemas.microsoft.com/office/drawing/2014/main" id="{A21341C0-8DCA-9C9A-28CB-9EA03304788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37" name="Straight Connector 1236">
                      <a:extLst>
                        <a:ext uri="{FF2B5EF4-FFF2-40B4-BE49-F238E27FC236}">
                          <a16:creationId xmlns:a16="http://schemas.microsoft.com/office/drawing/2014/main" id="{FDDA1563-56C1-6B15-294B-2AEA1616638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30" name="Group 1229">
                    <a:extLst>
                      <a:ext uri="{FF2B5EF4-FFF2-40B4-BE49-F238E27FC236}">
                        <a16:creationId xmlns:a16="http://schemas.microsoft.com/office/drawing/2014/main" id="{07214944-EDDA-1879-171C-604B44455C39}"/>
                      </a:ext>
                    </a:extLst>
                  </p:cNvPr>
                  <p:cNvGrpSpPr/>
                  <p:nvPr/>
                </p:nvGrpSpPr>
                <p:grpSpPr>
                  <a:xfrm flipH="1">
                    <a:off x="7973525" y="3032692"/>
                    <a:ext cx="49903" cy="50291"/>
                    <a:chOff x="5045471" y="2584333"/>
                    <a:chExt cx="233703" cy="214108"/>
                  </a:xfrm>
                </p:grpSpPr>
                <p:cxnSp>
                  <p:nvCxnSpPr>
                    <p:cNvPr id="1234" name="Straight Connector 1233">
                      <a:extLst>
                        <a:ext uri="{FF2B5EF4-FFF2-40B4-BE49-F238E27FC236}">
                          <a16:creationId xmlns:a16="http://schemas.microsoft.com/office/drawing/2014/main" id="{BB13CEE3-E909-5897-6C24-A65682621D6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35" name="Straight Connector 1234">
                      <a:extLst>
                        <a:ext uri="{FF2B5EF4-FFF2-40B4-BE49-F238E27FC236}">
                          <a16:creationId xmlns:a16="http://schemas.microsoft.com/office/drawing/2014/main" id="{69BC6A8A-2AB6-7C67-7A93-92AC97AEE58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231" name="Group 1230">
                    <a:extLst>
                      <a:ext uri="{FF2B5EF4-FFF2-40B4-BE49-F238E27FC236}">
                        <a16:creationId xmlns:a16="http://schemas.microsoft.com/office/drawing/2014/main" id="{7892DF9D-779D-160A-A70E-17A6875C8E34}"/>
                      </a:ext>
                    </a:extLst>
                  </p:cNvPr>
                  <p:cNvGrpSpPr/>
                  <p:nvPr/>
                </p:nvGrpSpPr>
                <p:grpSpPr>
                  <a:xfrm flipH="1">
                    <a:off x="8157229" y="3034126"/>
                    <a:ext cx="49903" cy="50291"/>
                    <a:chOff x="5045471" y="2584333"/>
                    <a:chExt cx="233703" cy="214108"/>
                  </a:xfrm>
                </p:grpSpPr>
                <p:cxnSp>
                  <p:nvCxnSpPr>
                    <p:cNvPr id="1232" name="Straight Connector 1231">
                      <a:extLst>
                        <a:ext uri="{FF2B5EF4-FFF2-40B4-BE49-F238E27FC236}">
                          <a16:creationId xmlns:a16="http://schemas.microsoft.com/office/drawing/2014/main" id="{7AD9EDAD-CC98-050D-16C9-1C152B6731E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233" name="Straight Connector 1232">
                      <a:extLst>
                        <a:ext uri="{FF2B5EF4-FFF2-40B4-BE49-F238E27FC236}">
                          <a16:creationId xmlns:a16="http://schemas.microsoft.com/office/drawing/2014/main" id="{30E661B3-F969-04C9-FAB6-759377F2244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grpSp>
              <p:nvGrpSpPr>
                <p:cNvPr id="1248" name="Group 1247">
                  <a:extLst>
                    <a:ext uri="{FF2B5EF4-FFF2-40B4-BE49-F238E27FC236}">
                      <a16:creationId xmlns:a16="http://schemas.microsoft.com/office/drawing/2014/main" id="{5357DC90-1EDB-ED78-CAB8-4321B6E3474E}"/>
                    </a:ext>
                  </a:extLst>
                </p:cNvPr>
                <p:cNvGrpSpPr/>
                <p:nvPr/>
              </p:nvGrpSpPr>
              <p:grpSpPr>
                <a:xfrm>
                  <a:off x="8246163" y="2126028"/>
                  <a:ext cx="1287991" cy="75633"/>
                  <a:chOff x="8237362" y="3057837"/>
                  <a:chExt cx="1287991" cy="75633"/>
                </a:xfrm>
              </p:grpSpPr>
              <p:grpSp>
                <p:nvGrpSpPr>
                  <p:cNvPr id="1249" name="Group 1248">
                    <a:extLst>
                      <a:ext uri="{FF2B5EF4-FFF2-40B4-BE49-F238E27FC236}">
                        <a16:creationId xmlns:a16="http://schemas.microsoft.com/office/drawing/2014/main" id="{98D2DBE5-982D-D51E-68B5-C57ABFA77BEA}"/>
                      </a:ext>
                    </a:extLst>
                  </p:cNvPr>
                  <p:cNvGrpSpPr/>
                  <p:nvPr/>
                </p:nvGrpSpPr>
                <p:grpSpPr>
                  <a:xfrm flipH="1">
                    <a:off x="8237362" y="3057837"/>
                    <a:ext cx="49903" cy="50291"/>
                    <a:chOff x="5045471" y="2584333"/>
                    <a:chExt cx="233703" cy="214108"/>
                  </a:xfrm>
                </p:grpSpPr>
                <p:cxnSp>
                  <p:nvCxnSpPr>
                    <p:cNvPr id="1391" name="Straight Connector 1390">
                      <a:extLst>
                        <a:ext uri="{FF2B5EF4-FFF2-40B4-BE49-F238E27FC236}">
                          <a16:creationId xmlns:a16="http://schemas.microsoft.com/office/drawing/2014/main" id="{8BA36192-844E-7DEC-D031-91ACD106CEDD}"/>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92" name="Straight Connector 1391">
                      <a:extLst>
                        <a:ext uri="{FF2B5EF4-FFF2-40B4-BE49-F238E27FC236}">
                          <a16:creationId xmlns:a16="http://schemas.microsoft.com/office/drawing/2014/main" id="{491E1B62-680C-5EEC-0677-CAAC6C21601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0" name="Group 1249">
                    <a:extLst>
                      <a:ext uri="{FF2B5EF4-FFF2-40B4-BE49-F238E27FC236}">
                        <a16:creationId xmlns:a16="http://schemas.microsoft.com/office/drawing/2014/main" id="{EAFAFA4C-5F15-6A9E-96D2-C0F2AAE926A8}"/>
                      </a:ext>
                    </a:extLst>
                  </p:cNvPr>
                  <p:cNvGrpSpPr/>
                  <p:nvPr/>
                </p:nvGrpSpPr>
                <p:grpSpPr>
                  <a:xfrm flipH="1">
                    <a:off x="8423929" y="3075976"/>
                    <a:ext cx="49903" cy="50291"/>
                    <a:chOff x="5045471" y="2584333"/>
                    <a:chExt cx="233703" cy="214108"/>
                  </a:xfrm>
                </p:grpSpPr>
                <p:cxnSp>
                  <p:nvCxnSpPr>
                    <p:cNvPr id="1389" name="Straight Connector 1388">
                      <a:extLst>
                        <a:ext uri="{FF2B5EF4-FFF2-40B4-BE49-F238E27FC236}">
                          <a16:creationId xmlns:a16="http://schemas.microsoft.com/office/drawing/2014/main" id="{692C8C30-BF55-9BEC-2111-EE0CB4156EE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90" name="Straight Connector 1389">
                      <a:extLst>
                        <a:ext uri="{FF2B5EF4-FFF2-40B4-BE49-F238E27FC236}">
                          <a16:creationId xmlns:a16="http://schemas.microsoft.com/office/drawing/2014/main" id="{984FDDC5-823E-8789-F42B-E9567C277246}"/>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1" name="Group 1250">
                    <a:extLst>
                      <a:ext uri="{FF2B5EF4-FFF2-40B4-BE49-F238E27FC236}">
                        <a16:creationId xmlns:a16="http://schemas.microsoft.com/office/drawing/2014/main" id="{C643B286-6446-A6C8-E757-0FC80DD6AE63}"/>
                      </a:ext>
                    </a:extLst>
                  </p:cNvPr>
                  <p:cNvGrpSpPr/>
                  <p:nvPr/>
                </p:nvGrpSpPr>
                <p:grpSpPr>
                  <a:xfrm flipH="1">
                    <a:off x="8433454" y="3075976"/>
                    <a:ext cx="49903" cy="50291"/>
                    <a:chOff x="5045471" y="2584333"/>
                    <a:chExt cx="233703" cy="214108"/>
                  </a:xfrm>
                </p:grpSpPr>
                <p:cxnSp>
                  <p:nvCxnSpPr>
                    <p:cNvPr id="1387" name="Straight Connector 1386">
                      <a:extLst>
                        <a:ext uri="{FF2B5EF4-FFF2-40B4-BE49-F238E27FC236}">
                          <a16:creationId xmlns:a16="http://schemas.microsoft.com/office/drawing/2014/main" id="{4F8550C3-3A31-604D-C420-E17846CB7B67}"/>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88" name="Straight Connector 1387">
                      <a:extLst>
                        <a:ext uri="{FF2B5EF4-FFF2-40B4-BE49-F238E27FC236}">
                          <a16:creationId xmlns:a16="http://schemas.microsoft.com/office/drawing/2014/main" id="{6B0C0653-FE0F-BB9F-99B6-75D9A565FAC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2" name="Group 1251">
                    <a:extLst>
                      <a:ext uri="{FF2B5EF4-FFF2-40B4-BE49-F238E27FC236}">
                        <a16:creationId xmlns:a16="http://schemas.microsoft.com/office/drawing/2014/main" id="{62A57983-9100-CCFE-CEF6-29DBAEA1CD21}"/>
                      </a:ext>
                    </a:extLst>
                  </p:cNvPr>
                  <p:cNvGrpSpPr/>
                  <p:nvPr/>
                </p:nvGrpSpPr>
                <p:grpSpPr>
                  <a:xfrm flipH="1">
                    <a:off x="8535187" y="3075976"/>
                    <a:ext cx="49903" cy="50291"/>
                    <a:chOff x="5045471" y="2584333"/>
                    <a:chExt cx="233703" cy="214108"/>
                  </a:xfrm>
                </p:grpSpPr>
                <p:cxnSp>
                  <p:nvCxnSpPr>
                    <p:cNvPr id="1385" name="Straight Connector 1384">
                      <a:extLst>
                        <a:ext uri="{FF2B5EF4-FFF2-40B4-BE49-F238E27FC236}">
                          <a16:creationId xmlns:a16="http://schemas.microsoft.com/office/drawing/2014/main" id="{07C39023-AA09-D8F3-86C8-95B233B7BBDF}"/>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86" name="Straight Connector 1385">
                      <a:extLst>
                        <a:ext uri="{FF2B5EF4-FFF2-40B4-BE49-F238E27FC236}">
                          <a16:creationId xmlns:a16="http://schemas.microsoft.com/office/drawing/2014/main" id="{608B4A00-8E89-43E1-6107-8859B35C5C7F}"/>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3" name="Group 1252">
                    <a:extLst>
                      <a:ext uri="{FF2B5EF4-FFF2-40B4-BE49-F238E27FC236}">
                        <a16:creationId xmlns:a16="http://schemas.microsoft.com/office/drawing/2014/main" id="{BD54C5E9-E9A1-9700-B0B7-2A117C441566}"/>
                      </a:ext>
                    </a:extLst>
                  </p:cNvPr>
                  <p:cNvGrpSpPr/>
                  <p:nvPr/>
                </p:nvGrpSpPr>
                <p:grpSpPr>
                  <a:xfrm flipH="1">
                    <a:off x="8528837" y="3075976"/>
                    <a:ext cx="49903" cy="50291"/>
                    <a:chOff x="5045471" y="2584333"/>
                    <a:chExt cx="233703" cy="214108"/>
                  </a:xfrm>
                </p:grpSpPr>
                <p:cxnSp>
                  <p:nvCxnSpPr>
                    <p:cNvPr id="1383" name="Straight Connector 1382">
                      <a:extLst>
                        <a:ext uri="{FF2B5EF4-FFF2-40B4-BE49-F238E27FC236}">
                          <a16:creationId xmlns:a16="http://schemas.microsoft.com/office/drawing/2014/main" id="{5AC78FEA-5A4A-DBB9-E7D9-6D3B2D721E7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84" name="Straight Connector 1383">
                      <a:extLst>
                        <a:ext uri="{FF2B5EF4-FFF2-40B4-BE49-F238E27FC236}">
                          <a16:creationId xmlns:a16="http://schemas.microsoft.com/office/drawing/2014/main" id="{5E895174-90F3-5319-1905-01738191F3FD}"/>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4" name="Group 1253">
                    <a:extLst>
                      <a:ext uri="{FF2B5EF4-FFF2-40B4-BE49-F238E27FC236}">
                        <a16:creationId xmlns:a16="http://schemas.microsoft.com/office/drawing/2014/main" id="{A96159EF-4F43-FCDC-02E1-C83D34FF60E8}"/>
                      </a:ext>
                    </a:extLst>
                  </p:cNvPr>
                  <p:cNvGrpSpPr/>
                  <p:nvPr/>
                </p:nvGrpSpPr>
                <p:grpSpPr>
                  <a:xfrm flipH="1">
                    <a:off x="8557279" y="3075976"/>
                    <a:ext cx="49903" cy="50291"/>
                    <a:chOff x="5045471" y="2584333"/>
                    <a:chExt cx="233703" cy="214108"/>
                  </a:xfrm>
                </p:grpSpPr>
                <p:cxnSp>
                  <p:nvCxnSpPr>
                    <p:cNvPr id="1381" name="Straight Connector 1380">
                      <a:extLst>
                        <a:ext uri="{FF2B5EF4-FFF2-40B4-BE49-F238E27FC236}">
                          <a16:creationId xmlns:a16="http://schemas.microsoft.com/office/drawing/2014/main" id="{25049463-8921-0309-000F-83566E4E209B}"/>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82" name="Straight Connector 1381">
                      <a:extLst>
                        <a:ext uri="{FF2B5EF4-FFF2-40B4-BE49-F238E27FC236}">
                          <a16:creationId xmlns:a16="http://schemas.microsoft.com/office/drawing/2014/main" id="{EF559235-6E55-1240-188C-3B6D308611A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5" name="Group 1254">
                    <a:extLst>
                      <a:ext uri="{FF2B5EF4-FFF2-40B4-BE49-F238E27FC236}">
                        <a16:creationId xmlns:a16="http://schemas.microsoft.com/office/drawing/2014/main" id="{F6A4AB80-F357-F1F0-E04E-CA4F087C223F}"/>
                      </a:ext>
                    </a:extLst>
                  </p:cNvPr>
                  <p:cNvGrpSpPr/>
                  <p:nvPr/>
                </p:nvGrpSpPr>
                <p:grpSpPr>
                  <a:xfrm flipH="1">
                    <a:off x="8569979" y="3075976"/>
                    <a:ext cx="49903" cy="50291"/>
                    <a:chOff x="5045471" y="2584333"/>
                    <a:chExt cx="233703" cy="214108"/>
                  </a:xfrm>
                </p:grpSpPr>
                <p:cxnSp>
                  <p:nvCxnSpPr>
                    <p:cNvPr id="1379" name="Straight Connector 1378">
                      <a:extLst>
                        <a:ext uri="{FF2B5EF4-FFF2-40B4-BE49-F238E27FC236}">
                          <a16:creationId xmlns:a16="http://schemas.microsoft.com/office/drawing/2014/main" id="{1A65AD85-11D4-C155-3B28-BDB30A323559}"/>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80" name="Straight Connector 1379">
                      <a:extLst>
                        <a:ext uri="{FF2B5EF4-FFF2-40B4-BE49-F238E27FC236}">
                          <a16:creationId xmlns:a16="http://schemas.microsoft.com/office/drawing/2014/main" id="{4CCD6F24-C177-168A-1FCC-F5638D8C83F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6" name="Group 1255">
                    <a:extLst>
                      <a:ext uri="{FF2B5EF4-FFF2-40B4-BE49-F238E27FC236}">
                        <a16:creationId xmlns:a16="http://schemas.microsoft.com/office/drawing/2014/main" id="{65D55CDD-EB53-ED84-211A-EA2045B34D59}"/>
                      </a:ext>
                    </a:extLst>
                  </p:cNvPr>
                  <p:cNvGrpSpPr/>
                  <p:nvPr/>
                </p:nvGrpSpPr>
                <p:grpSpPr>
                  <a:xfrm flipH="1">
                    <a:off x="8585854" y="3075976"/>
                    <a:ext cx="49903" cy="50291"/>
                    <a:chOff x="5045471" y="2584333"/>
                    <a:chExt cx="233703" cy="214108"/>
                  </a:xfrm>
                </p:grpSpPr>
                <p:cxnSp>
                  <p:nvCxnSpPr>
                    <p:cNvPr id="1377" name="Straight Connector 1376">
                      <a:extLst>
                        <a:ext uri="{FF2B5EF4-FFF2-40B4-BE49-F238E27FC236}">
                          <a16:creationId xmlns:a16="http://schemas.microsoft.com/office/drawing/2014/main" id="{57332134-7E47-070A-4AE1-D3C3226E5B25}"/>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78" name="Straight Connector 1377">
                      <a:extLst>
                        <a:ext uri="{FF2B5EF4-FFF2-40B4-BE49-F238E27FC236}">
                          <a16:creationId xmlns:a16="http://schemas.microsoft.com/office/drawing/2014/main" id="{E6AA63A0-0BA8-D509-A080-1D4D5D6CF427}"/>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7" name="Group 1256">
                    <a:extLst>
                      <a:ext uri="{FF2B5EF4-FFF2-40B4-BE49-F238E27FC236}">
                        <a16:creationId xmlns:a16="http://schemas.microsoft.com/office/drawing/2014/main" id="{C6458132-FCDD-89AE-2558-069AEC009507}"/>
                      </a:ext>
                    </a:extLst>
                  </p:cNvPr>
                  <p:cNvGrpSpPr/>
                  <p:nvPr/>
                </p:nvGrpSpPr>
                <p:grpSpPr>
                  <a:xfrm flipH="1">
                    <a:off x="8598554" y="3075976"/>
                    <a:ext cx="49903" cy="50291"/>
                    <a:chOff x="5045471" y="2584333"/>
                    <a:chExt cx="233703" cy="214108"/>
                  </a:xfrm>
                </p:grpSpPr>
                <p:cxnSp>
                  <p:nvCxnSpPr>
                    <p:cNvPr id="1375" name="Straight Connector 1374">
                      <a:extLst>
                        <a:ext uri="{FF2B5EF4-FFF2-40B4-BE49-F238E27FC236}">
                          <a16:creationId xmlns:a16="http://schemas.microsoft.com/office/drawing/2014/main" id="{BFD93217-ADEA-F2E2-94AC-742318260FEC}"/>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76" name="Straight Connector 1375">
                      <a:extLst>
                        <a:ext uri="{FF2B5EF4-FFF2-40B4-BE49-F238E27FC236}">
                          <a16:creationId xmlns:a16="http://schemas.microsoft.com/office/drawing/2014/main" id="{7B0AC19D-1002-C002-451B-D64D8C8C6B79}"/>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8" name="Group 1257">
                    <a:extLst>
                      <a:ext uri="{FF2B5EF4-FFF2-40B4-BE49-F238E27FC236}">
                        <a16:creationId xmlns:a16="http://schemas.microsoft.com/office/drawing/2014/main" id="{327685C2-F215-47E5-194A-4EF2983851FF}"/>
                      </a:ext>
                    </a:extLst>
                  </p:cNvPr>
                  <p:cNvGrpSpPr/>
                  <p:nvPr/>
                </p:nvGrpSpPr>
                <p:grpSpPr>
                  <a:xfrm flipH="1">
                    <a:off x="8617604" y="3075976"/>
                    <a:ext cx="49903" cy="50291"/>
                    <a:chOff x="5045471" y="2584333"/>
                    <a:chExt cx="233703" cy="214108"/>
                  </a:xfrm>
                </p:grpSpPr>
                <p:cxnSp>
                  <p:nvCxnSpPr>
                    <p:cNvPr id="1373" name="Straight Connector 1372">
                      <a:extLst>
                        <a:ext uri="{FF2B5EF4-FFF2-40B4-BE49-F238E27FC236}">
                          <a16:creationId xmlns:a16="http://schemas.microsoft.com/office/drawing/2014/main" id="{8E753281-E1BC-54A6-58AB-86C7538CDED9}"/>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74" name="Straight Connector 1373">
                      <a:extLst>
                        <a:ext uri="{FF2B5EF4-FFF2-40B4-BE49-F238E27FC236}">
                          <a16:creationId xmlns:a16="http://schemas.microsoft.com/office/drawing/2014/main" id="{3B4F6FFA-B76A-BAD4-AD8C-B24B3A27CBC7}"/>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59" name="Group 1258">
                    <a:extLst>
                      <a:ext uri="{FF2B5EF4-FFF2-40B4-BE49-F238E27FC236}">
                        <a16:creationId xmlns:a16="http://schemas.microsoft.com/office/drawing/2014/main" id="{00E171E9-B9DF-A5D3-19F5-C2DF5D08E413}"/>
                      </a:ext>
                    </a:extLst>
                  </p:cNvPr>
                  <p:cNvGrpSpPr/>
                  <p:nvPr/>
                </p:nvGrpSpPr>
                <p:grpSpPr>
                  <a:xfrm flipH="1">
                    <a:off x="8641585" y="3075976"/>
                    <a:ext cx="49903" cy="50291"/>
                    <a:chOff x="5045471" y="2584333"/>
                    <a:chExt cx="233703" cy="214108"/>
                  </a:xfrm>
                </p:grpSpPr>
                <p:cxnSp>
                  <p:nvCxnSpPr>
                    <p:cNvPr id="1371" name="Straight Connector 1370">
                      <a:extLst>
                        <a:ext uri="{FF2B5EF4-FFF2-40B4-BE49-F238E27FC236}">
                          <a16:creationId xmlns:a16="http://schemas.microsoft.com/office/drawing/2014/main" id="{BB9AC108-8FBF-0043-681E-2E39A422607F}"/>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72" name="Straight Connector 1371">
                      <a:extLst>
                        <a:ext uri="{FF2B5EF4-FFF2-40B4-BE49-F238E27FC236}">
                          <a16:creationId xmlns:a16="http://schemas.microsoft.com/office/drawing/2014/main" id="{3665D836-D7C8-6588-8F95-1199A283059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0" name="Group 1259">
                    <a:extLst>
                      <a:ext uri="{FF2B5EF4-FFF2-40B4-BE49-F238E27FC236}">
                        <a16:creationId xmlns:a16="http://schemas.microsoft.com/office/drawing/2014/main" id="{3938219C-D09E-F6A1-2BF5-AA44720CD3E7}"/>
                      </a:ext>
                    </a:extLst>
                  </p:cNvPr>
                  <p:cNvGrpSpPr/>
                  <p:nvPr/>
                </p:nvGrpSpPr>
                <p:grpSpPr>
                  <a:xfrm flipH="1">
                    <a:off x="8727560" y="3075976"/>
                    <a:ext cx="49903" cy="50291"/>
                    <a:chOff x="5045471" y="2584333"/>
                    <a:chExt cx="233703" cy="214108"/>
                  </a:xfrm>
                </p:grpSpPr>
                <p:cxnSp>
                  <p:nvCxnSpPr>
                    <p:cNvPr id="1369" name="Straight Connector 1368">
                      <a:extLst>
                        <a:ext uri="{FF2B5EF4-FFF2-40B4-BE49-F238E27FC236}">
                          <a16:creationId xmlns:a16="http://schemas.microsoft.com/office/drawing/2014/main" id="{E7CCE877-034B-C435-1A6F-E17EE02C51BF}"/>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70" name="Straight Connector 1369">
                      <a:extLst>
                        <a:ext uri="{FF2B5EF4-FFF2-40B4-BE49-F238E27FC236}">
                          <a16:creationId xmlns:a16="http://schemas.microsoft.com/office/drawing/2014/main" id="{DE2583D7-D854-8E46-E5D4-90B8A80BFC2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1" name="Group 1260">
                    <a:extLst>
                      <a:ext uri="{FF2B5EF4-FFF2-40B4-BE49-F238E27FC236}">
                        <a16:creationId xmlns:a16="http://schemas.microsoft.com/office/drawing/2014/main" id="{0BC4134D-0938-6CD2-283E-B11A96036BC0}"/>
                      </a:ext>
                    </a:extLst>
                  </p:cNvPr>
                  <p:cNvGrpSpPr/>
                  <p:nvPr/>
                </p:nvGrpSpPr>
                <p:grpSpPr>
                  <a:xfrm flipH="1">
                    <a:off x="8805063" y="3075976"/>
                    <a:ext cx="49903" cy="50291"/>
                    <a:chOff x="5045471" y="2584333"/>
                    <a:chExt cx="233703" cy="214108"/>
                  </a:xfrm>
                </p:grpSpPr>
                <p:cxnSp>
                  <p:nvCxnSpPr>
                    <p:cNvPr id="1367" name="Straight Connector 1366">
                      <a:extLst>
                        <a:ext uri="{FF2B5EF4-FFF2-40B4-BE49-F238E27FC236}">
                          <a16:creationId xmlns:a16="http://schemas.microsoft.com/office/drawing/2014/main" id="{83A1F586-2335-78BD-3B37-064C33220A83}"/>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68" name="Straight Connector 1367">
                      <a:extLst>
                        <a:ext uri="{FF2B5EF4-FFF2-40B4-BE49-F238E27FC236}">
                          <a16:creationId xmlns:a16="http://schemas.microsoft.com/office/drawing/2014/main" id="{4C98BED6-E91D-A518-C4D4-676FBDF38A0D}"/>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2" name="Group 1261">
                    <a:extLst>
                      <a:ext uri="{FF2B5EF4-FFF2-40B4-BE49-F238E27FC236}">
                        <a16:creationId xmlns:a16="http://schemas.microsoft.com/office/drawing/2014/main" id="{02234D03-DEBC-E898-769F-73D418AB4E83}"/>
                      </a:ext>
                    </a:extLst>
                  </p:cNvPr>
                  <p:cNvGrpSpPr/>
                  <p:nvPr/>
                </p:nvGrpSpPr>
                <p:grpSpPr>
                  <a:xfrm flipH="1">
                    <a:off x="8820489" y="3075976"/>
                    <a:ext cx="49903" cy="50291"/>
                    <a:chOff x="5045471" y="2584333"/>
                    <a:chExt cx="233703" cy="214108"/>
                  </a:xfrm>
                </p:grpSpPr>
                <p:cxnSp>
                  <p:nvCxnSpPr>
                    <p:cNvPr id="1365" name="Straight Connector 1364">
                      <a:extLst>
                        <a:ext uri="{FF2B5EF4-FFF2-40B4-BE49-F238E27FC236}">
                          <a16:creationId xmlns:a16="http://schemas.microsoft.com/office/drawing/2014/main" id="{11F7CB7E-CBF9-31E7-C310-8C006E5FC874}"/>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66" name="Straight Connector 1365">
                      <a:extLst>
                        <a:ext uri="{FF2B5EF4-FFF2-40B4-BE49-F238E27FC236}">
                          <a16:creationId xmlns:a16="http://schemas.microsoft.com/office/drawing/2014/main" id="{5F541F59-3D29-3713-97BE-E0111266C6CE}"/>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3" name="Group 1262">
                    <a:extLst>
                      <a:ext uri="{FF2B5EF4-FFF2-40B4-BE49-F238E27FC236}">
                        <a16:creationId xmlns:a16="http://schemas.microsoft.com/office/drawing/2014/main" id="{9AE3E0EB-B9A5-FD50-B00C-674E001142DF}"/>
                      </a:ext>
                    </a:extLst>
                  </p:cNvPr>
                  <p:cNvGrpSpPr/>
                  <p:nvPr/>
                </p:nvGrpSpPr>
                <p:grpSpPr>
                  <a:xfrm flipH="1">
                    <a:off x="8864491" y="3075976"/>
                    <a:ext cx="49903" cy="50291"/>
                    <a:chOff x="5045471" y="2584333"/>
                    <a:chExt cx="233703" cy="214108"/>
                  </a:xfrm>
                </p:grpSpPr>
                <p:cxnSp>
                  <p:nvCxnSpPr>
                    <p:cNvPr id="1363" name="Straight Connector 1362">
                      <a:extLst>
                        <a:ext uri="{FF2B5EF4-FFF2-40B4-BE49-F238E27FC236}">
                          <a16:creationId xmlns:a16="http://schemas.microsoft.com/office/drawing/2014/main" id="{BA4B1682-3663-0DE1-BFFA-5A4484FC978A}"/>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64" name="Straight Connector 1363">
                      <a:extLst>
                        <a:ext uri="{FF2B5EF4-FFF2-40B4-BE49-F238E27FC236}">
                          <a16:creationId xmlns:a16="http://schemas.microsoft.com/office/drawing/2014/main" id="{DECE2FD3-84D9-171F-A324-34F7B8F02303}"/>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4" name="Group 1263">
                    <a:extLst>
                      <a:ext uri="{FF2B5EF4-FFF2-40B4-BE49-F238E27FC236}">
                        <a16:creationId xmlns:a16="http://schemas.microsoft.com/office/drawing/2014/main" id="{05E84558-BF2E-940D-2C1E-1C99AC3A8C74}"/>
                      </a:ext>
                    </a:extLst>
                  </p:cNvPr>
                  <p:cNvGrpSpPr/>
                  <p:nvPr/>
                </p:nvGrpSpPr>
                <p:grpSpPr>
                  <a:xfrm flipH="1">
                    <a:off x="8875764" y="3075976"/>
                    <a:ext cx="49903" cy="50291"/>
                    <a:chOff x="5045471" y="2584333"/>
                    <a:chExt cx="233703" cy="214108"/>
                  </a:xfrm>
                </p:grpSpPr>
                <p:cxnSp>
                  <p:nvCxnSpPr>
                    <p:cNvPr id="1361" name="Straight Connector 1360">
                      <a:extLst>
                        <a:ext uri="{FF2B5EF4-FFF2-40B4-BE49-F238E27FC236}">
                          <a16:creationId xmlns:a16="http://schemas.microsoft.com/office/drawing/2014/main" id="{20AAC908-7D27-2221-D23D-C5DC2405B1FB}"/>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62" name="Straight Connector 1361">
                      <a:extLst>
                        <a:ext uri="{FF2B5EF4-FFF2-40B4-BE49-F238E27FC236}">
                          <a16:creationId xmlns:a16="http://schemas.microsoft.com/office/drawing/2014/main" id="{823E9C84-0341-7515-B37A-22056B408487}"/>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5" name="Group 1264">
                    <a:extLst>
                      <a:ext uri="{FF2B5EF4-FFF2-40B4-BE49-F238E27FC236}">
                        <a16:creationId xmlns:a16="http://schemas.microsoft.com/office/drawing/2014/main" id="{AFE9D990-EB28-58ED-42AA-1B8BCD218DC9}"/>
                      </a:ext>
                    </a:extLst>
                  </p:cNvPr>
                  <p:cNvGrpSpPr/>
                  <p:nvPr/>
                </p:nvGrpSpPr>
                <p:grpSpPr>
                  <a:xfrm flipH="1">
                    <a:off x="8896241" y="3075976"/>
                    <a:ext cx="49903" cy="50291"/>
                    <a:chOff x="5045471" y="2584333"/>
                    <a:chExt cx="233703" cy="214108"/>
                  </a:xfrm>
                </p:grpSpPr>
                <p:cxnSp>
                  <p:nvCxnSpPr>
                    <p:cNvPr id="1359" name="Straight Connector 1358">
                      <a:extLst>
                        <a:ext uri="{FF2B5EF4-FFF2-40B4-BE49-F238E27FC236}">
                          <a16:creationId xmlns:a16="http://schemas.microsoft.com/office/drawing/2014/main" id="{3A785E36-077D-5FC5-0582-F99B70641E8F}"/>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60" name="Straight Connector 1359">
                      <a:extLst>
                        <a:ext uri="{FF2B5EF4-FFF2-40B4-BE49-F238E27FC236}">
                          <a16:creationId xmlns:a16="http://schemas.microsoft.com/office/drawing/2014/main" id="{62664AA4-04D4-F7C2-9B73-B329B2809982}"/>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6" name="Group 1265">
                    <a:extLst>
                      <a:ext uri="{FF2B5EF4-FFF2-40B4-BE49-F238E27FC236}">
                        <a16:creationId xmlns:a16="http://schemas.microsoft.com/office/drawing/2014/main" id="{F8F76F30-CECE-9520-73DD-2EF15DD62FAE}"/>
                      </a:ext>
                    </a:extLst>
                  </p:cNvPr>
                  <p:cNvGrpSpPr/>
                  <p:nvPr/>
                </p:nvGrpSpPr>
                <p:grpSpPr>
                  <a:xfrm flipH="1">
                    <a:off x="8925667" y="3075976"/>
                    <a:ext cx="49903" cy="50291"/>
                    <a:chOff x="5045471" y="2584333"/>
                    <a:chExt cx="233703" cy="214108"/>
                  </a:xfrm>
                </p:grpSpPr>
                <p:cxnSp>
                  <p:nvCxnSpPr>
                    <p:cNvPr id="1357" name="Straight Connector 1356">
                      <a:extLst>
                        <a:ext uri="{FF2B5EF4-FFF2-40B4-BE49-F238E27FC236}">
                          <a16:creationId xmlns:a16="http://schemas.microsoft.com/office/drawing/2014/main" id="{9C9BF26B-388C-C6BA-29F8-C481BD6B6838}"/>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58" name="Straight Connector 1357">
                      <a:extLst>
                        <a:ext uri="{FF2B5EF4-FFF2-40B4-BE49-F238E27FC236}">
                          <a16:creationId xmlns:a16="http://schemas.microsoft.com/office/drawing/2014/main" id="{7A47601E-27E5-B4DB-7FAC-55AB5F89B2D1}"/>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7" name="Group 1266">
                    <a:extLst>
                      <a:ext uri="{FF2B5EF4-FFF2-40B4-BE49-F238E27FC236}">
                        <a16:creationId xmlns:a16="http://schemas.microsoft.com/office/drawing/2014/main" id="{0D961BD5-87B3-35D6-1276-0AF7A7AEAD94}"/>
                      </a:ext>
                    </a:extLst>
                  </p:cNvPr>
                  <p:cNvGrpSpPr/>
                  <p:nvPr/>
                </p:nvGrpSpPr>
                <p:grpSpPr>
                  <a:xfrm flipH="1">
                    <a:off x="8916093" y="3075976"/>
                    <a:ext cx="49903" cy="50291"/>
                    <a:chOff x="5045471" y="2584333"/>
                    <a:chExt cx="233703" cy="214108"/>
                  </a:xfrm>
                </p:grpSpPr>
                <p:cxnSp>
                  <p:nvCxnSpPr>
                    <p:cNvPr id="1355" name="Straight Connector 1354">
                      <a:extLst>
                        <a:ext uri="{FF2B5EF4-FFF2-40B4-BE49-F238E27FC236}">
                          <a16:creationId xmlns:a16="http://schemas.microsoft.com/office/drawing/2014/main" id="{BB8849AD-6722-25D8-0DBA-2A1A40262B65}"/>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56" name="Straight Connector 1355">
                      <a:extLst>
                        <a:ext uri="{FF2B5EF4-FFF2-40B4-BE49-F238E27FC236}">
                          <a16:creationId xmlns:a16="http://schemas.microsoft.com/office/drawing/2014/main" id="{6251B93E-6F17-BE2B-7D0A-F0E81ACCA77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8" name="Group 1267">
                    <a:extLst>
                      <a:ext uri="{FF2B5EF4-FFF2-40B4-BE49-F238E27FC236}">
                        <a16:creationId xmlns:a16="http://schemas.microsoft.com/office/drawing/2014/main" id="{8CFDBDD7-F017-FB37-4235-EB71526E77DD}"/>
                      </a:ext>
                    </a:extLst>
                  </p:cNvPr>
                  <p:cNvGrpSpPr/>
                  <p:nvPr/>
                </p:nvGrpSpPr>
                <p:grpSpPr>
                  <a:xfrm flipH="1">
                    <a:off x="8906617" y="3075976"/>
                    <a:ext cx="49903" cy="50291"/>
                    <a:chOff x="5045471" y="2584333"/>
                    <a:chExt cx="233703" cy="214108"/>
                  </a:xfrm>
                </p:grpSpPr>
                <p:cxnSp>
                  <p:nvCxnSpPr>
                    <p:cNvPr id="1353" name="Straight Connector 1352">
                      <a:extLst>
                        <a:ext uri="{FF2B5EF4-FFF2-40B4-BE49-F238E27FC236}">
                          <a16:creationId xmlns:a16="http://schemas.microsoft.com/office/drawing/2014/main" id="{29F08C50-2CF8-A6EC-0316-15DA0244D23A}"/>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54" name="Straight Connector 1353">
                      <a:extLst>
                        <a:ext uri="{FF2B5EF4-FFF2-40B4-BE49-F238E27FC236}">
                          <a16:creationId xmlns:a16="http://schemas.microsoft.com/office/drawing/2014/main" id="{174C1E9C-8EC1-6660-2076-B915006DDE4B}"/>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69" name="Group 1268">
                    <a:extLst>
                      <a:ext uri="{FF2B5EF4-FFF2-40B4-BE49-F238E27FC236}">
                        <a16:creationId xmlns:a16="http://schemas.microsoft.com/office/drawing/2014/main" id="{8732E040-EBF6-A91B-0852-0B6BAE266AFD}"/>
                      </a:ext>
                    </a:extLst>
                  </p:cNvPr>
                  <p:cNvGrpSpPr/>
                  <p:nvPr/>
                </p:nvGrpSpPr>
                <p:grpSpPr>
                  <a:xfrm flipH="1">
                    <a:off x="8964326" y="3075976"/>
                    <a:ext cx="49903" cy="50291"/>
                    <a:chOff x="5045471" y="2584333"/>
                    <a:chExt cx="233703" cy="214108"/>
                  </a:xfrm>
                </p:grpSpPr>
                <p:cxnSp>
                  <p:nvCxnSpPr>
                    <p:cNvPr id="1351" name="Straight Connector 1350">
                      <a:extLst>
                        <a:ext uri="{FF2B5EF4-FFF2-40B4-BE49-F238E27FC236}">
                          <a16:creationId xmlns:a16="http://schemas.microsoft.com/office/drawing/2014/main" id="{7A9D9386-0960-6581-D49C-2039F12D5505}"/>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52" name="Straight Connector 1351">
                      <a:extLst>
                        <a:ext uri="{FF2B5EF4-FFF2-40B4-BE49-F238E27FC236}">
                          <a16:creationId xmlns:a16="http://schemas.microsoft.com/office/drawing/2014/main" id="{22CB471E-9F67-2762-505D-BCA0F9951019}"/>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0" name="Group 1269">
                    <a:extLst>
                      <a:ext uri="{FF2B5EF4-FFF2-40B4-BE49-F238E27FC236}">
                        <a16:creationId xmlns:a16="http://schemas.microsoft.com/office/drawing/2014/main" id="{E6014603-1514-B362-94AB-B839FF9C8C1C}"/>
                      </a:ext>
                    </a:extLst>
                  </p:cNvPr>
                  <p:cNvGrpSpPr/>
                  <p:nvPr/>
                </p:nvGrpSpPr>
                <p:grpSpPr>
                  <a:xfrm flipH="1">
                    <a:off x="8940504" y="3075976"/>
                    <a:ext cx="49903" cy="50291"/>
                    <a:chOff x="5045471" y="2584333"/>
                    <a:chExt cx="233703" cy="214108"/>
                  </a:xfrm>
                </p:grpSpPr>
                <p:cxnSp>
                  <p:nvCxnSpPr>
                    <p:cNvPr id="1349" name="Straight Connector 1348">
                      <a:extLst>
                        <a:ext uri="{FF2B5EF4-FFF2-40B4-BE49-F238E27FC236}">
                          <a16:creationId xmlns:a16="http://schemas.microsoft.com/office/drawing/2014/main" id="{0D02FBAD-F6FF-E9A5-65BF-21C1123940E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50" name="Straight Connector 1349">
                      <a:extLst>
                        <a:ext uri="{FF2B5EF4-FFF2-40B4-BE49-F238E27FC236}">
                          <a16:creationId xmlns:a16="http://schemas.microsoft.com/office/drawing/2014/main" id="{57241BDA-AF4E-FB97-ACDB-D0E9E91A560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1" name="Group 1270">
                    <a:extLst>
                      <a:ext uri="{FF2B5EF4-FFF2-40B4-BE49-F238E27FC236}">
                        <a16:creationId xmlns:a16="http://schemas.microsoft.com/office/drawing/2014/main" id="{A98EB163-D8C5-36F4-BD47-304F7CFB81FF}"/>
                      </a:ext>
                    </a:extLst>
                  </p:cNvPr>
                  <p:cNvGrpSpPr/>
                  <p:nvPr/>
                </p:nvGrpSpPr>
                <p:grpSpPr>
                  <a:xfrm flipH="1">
                    <a:off x="8957555" y="3075976"/>
                    <a:ext cx="49903" cy="50291"/>
                    <a:chOff x="5045471" y="2584333"/>
                    <a:chExt cx="233703" cy="214108"/>
                  </a:xfrm>
                </p:grpSpPr>
                <p:cxnSp>
                  <p:nvCxnSpPr>
                    <p:cNvPr id="1347" name="Straight Connector 1346">
                      <a:extLst>
                        <a:ext uri="{FF2B5EF4-FFF2-40B4-BE49-F238E27FC236}">
                          <a16:creationId xmlns:a16="http://schemas.microsoft.com/office/drawing/2014/main" id="{F93A2FC3-2931-9D37-40D1-ABE754A297EC}"/>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48" name="Straight Connector 1347">
                      <a:extLst>
                        <a:ext uri="{FF2B5EF4-FFF2-40B4-BE49-F238E27FC236}">
                          <a16:creationId xmlns:a16="http://schemas.microsoft.com/office/drawing/2014/main" id="{AD4C1519-8E7C-DF31-D0A7-6CE5ACEC1FDF}"/>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2" name="Group 1271">
                    <a:extLst>
                      <a:ext uri="{FF2B5EF4-FFF2-40B4-BE49-F238E27FC236}">
                        <a16:creationId xmlns:a16="http://schemas.microsoft.com/office/drawing/2014/main" id="{414CBCE5-73A2-DF31-B0AB-0CA70FBE02D1}"/>
                      </a:ext>
                    </a:extLst>
                  </p:cNvPr>
                  <p:cNvGrpSpPr/>
                  <p:nvPr/>
                </p:nvGrpSpPr>
                <p:grpSpPr>
                  <a:xfrm flipH="1">
                    <a:off x="8950880" y="3075976"/>
                    <a:ext cx="49903" cy="50291"/>
                    <a:chOff x="5045471" y="2584333"/>
                    <a:chExt cx="233703" cy="214108"/>
                  </a:xfrm>
                </p:grpSpPr>
                <p:cxnSp>
                  <p:nvCxnSpPr>
                    <p:cNvPr id="1345" name="Straight Connector 1344">
                      <a:extLst>
                        <a:ext uri="{FF2B5EF4-FFF2-40B4-BE49-F238E27FC236}">
                          <a16:creationId xmlns:a16="http://schemas.microsoft.com/office/drawing/2014/main" id="{A3AB2FD7-1408-D6B5-80BA-1C92F19AFF03}"/>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46" name="Straight Connector 1345">
                      <a:extLst>
                        <a:ext uri="{FF2B5EF4-FFF2-40B4-BE49-F238E27FC236}">
                          <a16:creationId xmlns:a16="http://schemas.microsoft.com/office/drawing/2014/main" id="{C020B348-98ED-BB42-1C31-2D8421993246}"/>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3" name="Group 1272">
                    <a:extLst>
                      <a:ext uri="{FF2B5EF4-FFF2-40B4-BE49-F238E27FC236}">
                        <a16:creationId xmlns:a16="http://schemas.microsoft.com/office/drawing/2014/main" id="{51BD3010-1B23-8C02-D4A0-6984087FECEF}"/>
                      </a:ext>
                    </a:extLst>
                  </p:cNvPr>
                  <p:cNvGrpSpPr/>
                  <p:nvPr/>
                </p:nvGrpSpPr>
                <p:grpSpPr>
                  <a:xfrm flipH="1">
                    <a:off x="9004704" y="3075976"/>
                    <a:ext cx="49903" cy="50291"/>
                    <a:chOff x="5045471" y="2584333"/>
                    <a:chExt cx="233703" cy="214108"/>
                  </a:xfrm>
                </p:grpSpPr>
                <p:cxnSp>
                  <p:nvCxnSpPr>
                    <p:cNvPr id="1343" name="Straight Connector 1342">
                      <a:extLst>
                        <a:ext uri="{FF2B5EF4-FFF2-40B4-BE49-F238E27FC236}">
                          <a16:creationId xmlns:a16="http://schemas.microsoft.com/office/drawing/2014/main" id="{193CE3DD-99D8-5B1C-A7CB-D0B3EC79F4BB}"/>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44" name="Straight Connector 1343">
                      <a:extLst>
                        <a:ext uri="{FF2B5EF4-FFF2-40B4-BE49-F238E27FC236}">
                          <a16:creationId xmlns:a16="http://schemas.microsoft.com/office/drawing/2014/main" id="{FDC55878-D0AC-6F5C-0D87-CA98693741EF}"/>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4" name="Group 1273">
                    <a:extLst>
                      <a:ext uri="{FF2B5EF4-FFF2-40B4-BE49-F238E27FC236}">
                        <a16:creationId xmlns:a16="http://schemas.microsoft.com/office/drawing/2014/main" id="{C8E280E5-57A2-F7CF-04C5-47B01CCE1A1B}"/>
                      </a:ext>
                    </a:extLst>
                  </p:cNvPr>
                  <p:cNvGrpSpPr/>
                  <p:nvPr/>
                </p:nvGrpSpPr>
                <p:grpSpPr>
                  <a:xfrm flipH="1">
                    <a:off x="9014229" y="3075976"/>
                    <a:ext cx="49903" cy="50291"/>
                    <a:chOff x="5045471" y="2584333"/>
                    <a:chExt cx="233703" cy="214108"/>
                  </a:xfrm>
                </p:grpSpPr>
                <p:cxnSp>
                  <p:nvCxnSpPr>
                    <p:cNvPr id="1341" name="Straight Connector 1340">
                      <a:extLst>
                        <a:ext uri="{FF2B5EF4-FFF2-40B4-BE49-F238E27FC236}">
                          <a16:creationId xmlns:a16="http://schemas.microsoft.com/office/drawing/2014/main" id="{72033CF5-B593-F807-3ADE-46C9A8276FB4}"/>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42" name="Straight Connector 1341">
                      <a:extLst>
                        <a:ext uri="{FF2B5EF4-FFF2-40B4-BE49-F238E27FC236}">
                          <a16:creationId xmlns:a16="http://schemas.microsoft.com/office/drawing/2014/main" id="{40A8DCD4-75B6-40D7-FA1D-FA741495279E}"/>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5" name="Group 1274">
                    <a:extLst>
                      <a:ext uri="{FF2B5EF4-FFF2-40B4-BE49-F238E27FC236}">
                        <a16:creationId xmlns:a16="http://schemas.microsoft.com/office/drawing/2014/main" id="{3354B870-5788-4B50-ECA7-B16A6DF23115}"/>
                      </a:ext>
                    </a:extLst>
                  </p:cNvPr>
                  <p:cNvGrpSpPr/>
                  <p:nvPr/>
                </p:nvGrpSpPr>
                <p:grpSpPr>
                  <a:xfrm flipH="1">
                    <a:off x="9039947" y="3075976"/>
                    <a:ext cx="49903" cy="50291"/>
                    <a:chOff x="5045471" y="2584333"/>
                    <a:chExt cx="233703" cy="214108"/>
                  </a:xfrm>
                </p:grpSpPr>
                <p:cxnSp>
                  <p:nvCxnSpPr>
                    <p:cNvPr id="1339" name="Straight Connector 1338">
                      <a:extLst>
                        <a:ext uri="{FF2B5EF4-FFF2-40B4-BE49-F238E27FC236}">
                          <a16:creationId xmlns:a16="http://schemas.microsoft.com/office/drawing/2014/main" id="{67F32B4F-95BD-2F8F-C0C6-D81089BFD3E0}"/>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40" name="Straight Connector 1339">
                      <a:extLst>
                        <a:ext uri="{FF2B5EF4-FFF2-40B4-BE49-F238E27FC236}">
                          <a16:creationId xmlns:a16="http://schemas.microsoft.com/office/drawing/2014/main" id="{9F7EF917-D775-6731-C07A-FDD5D057A129}"/>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6" name="Group 1275">
                    <a:extLst>
                      <a:ext uri="{FF2B5EF4-FFF2-40B4-BE49-F238E27FC236}">
                        <a16:creationId xmlns:a16="http://schemas.microsoft.com/office/drawing/2014/main" id="{D5CDA19E-7963-50F9-7BE5-C32E46BBF145}"/>
                      </a:ext>
                    </a:extLst>
                  </p:cNvPr>
                  <p:cNvGrpSpPr/>
                  <p:nvPr/>
                </p:nvGrpSpPr>
                <p:grpSpPr>
                  <a:xfrm flipH="1">
                    <a:off x="9139666" y="3075976"/>
                    <a:ext cx="49903" cy="50291"/>
                    <a:chOff x="5045471" y="2584333"/>
                    <a:chExt cx="233703" cy="214108"/>
                  </a:xfrm>
                </p:grpSpPr>
                <p:cxnSp>
                  <p:nvCxnSpPr>
                    <p:cNvPr id="1337" name="Straight Connector 1336">
                      <a:extLst>
                        <a:ext uri="{FF2B5EF4-FFF2-40B4-BE49-F238E27FC236}">
                          <a16:creationId xmlns:a16="http://schemas.microsoft.com/office/drawing/2014/main" id="{18D0375A-84A3-1E29-F0C7-E76CC39BE537}"/>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38" name="Straight Connector 1337">
                      <a:extLst>
                        <a:ext uri="{FF2B5EF4-FFF2-40B4-BE49-F238E27FC236}">
                          <a16:creationId xmlns:a16="http://schemas.microsoft.com/office/drawing/2014/main" id="{AD727A76-DDDA-EAA9-4D88-36732438E223}"/>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7" name="Group 1276">
                    <a:extLst>
                      <a:ext uri="{FF2B5EF4-FFF2-40B4-BE49-F238E27FC236}">
                        <a16:creationId xmlns:a16="http://schemas.microsoft.com/office/drawing/2014/main" id="{77307E97-AAC2-89AB-F188-6760549998D2}"/>
                      </a:ext>
                    </a:extLst>
                  </p:cNvPr>
                  <p:cNvGrpSpPr/>
                  <p:nvPr/>
                </p:nvGrpSpPr>
                <p:grpSpPr>
                  <a:xfrm flipH="1">
                    <a:off x="9166536" y="3075976"/>
                    <a:ext cx="49903" cy="50291"/>
                    <a:chOff x="5045471" y="2584333"/>
                    <a:chExt cx="233703" cy="214108"/>
                  </a:xfrm>
                </p:grpSpPr>
                <p:cxnSp>
                  <p:nvCxnSpPr>
                    <p:cNvPr id="1335" name="Straight Connector 1334">
                      <a:extLst>
                        <a:ext uri="{FF2B5EF4-FFF2-40B4-BE49-F238E27FC236}">
                          <a16:creationId xmlns:a16="http://schemas.microsoft.com/office/drawing/2014/main" id="{674AADDA-D56B-A1AE-DD96-C9AAB6935A8A}"/>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36" name="Straight Connector 1335">
                      <a:extLst>
                        <a:ext uri="{FF2B5EF4-FFF2-40B4-BE49-F238E27FC236}">
                          <a16:creationId xmlns:a16="http://schemas.microsoft.com/office/drawing/2014/main" id="{396A492A-4091-0165-C28F-2621B8CF69BE}"/>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8" name="Group 1277">
                    <a:extLst>
                      <a:ext uri="{FF2B5EF4-FFF2-40B4-BE49-F238E27FC236}">
                        <a16:creationId xmlns:a16="http://schemas.microsoft.com/office/drawing/2014/main" id="{D61FB81E-17F7-000A-50A7-474430BC7EE3}"/>
                      </a:ext>
                    </a:extLst>
                  </p:cNvPr>
                  <p:cNvGrpSpPr/>
                  <p:nvPr/>
                </p:nvGrpSpPr>
                <p:grpSpPr>
                  <a:xfrm flipH="1">
                    <a:off x="9176964" y="3075976"/>
                    <a:ext cx="49903" cy="50291"/>
                    <a:chOff x="5045471" y="2584333"/>
                    <a:chExt cx="233703" cy="214108"/>
                  </a:xfrm>
                </p:grpSpPr>
                <p:cxnSp>
                  <p:nvCxnSpPr>
                    <p:cNvPr id="1333" name="Straight Connector 1332">
                      <a:extLst>
                        <a:ext uri="{FF2B5EF4-FFF2-40B4-BE49-F238E27FC236}">
                          <a16:creationId xmlns:a16="http://schemas.microsoft.com/office/drawing/2014/main" id="{ADF8459C-BCA5-A2D6-862A-436C1F83B75B}"/>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34" name="Straight Connector 1333">
                      <a:extLst>
                        <a:ext uri="{FF2B5EF4-FFF2-40B4-BE49-F238E27FC236}">
                          <a16:creationId xmlns:a16="http://schemas.microsoft.com/office/drawing/2014/main" id="{F34B257A-CA82-327E-7506-6D7CF2C82E5C}"/>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79" name="Group 1278">
                    <a:extLst>
                      <a:ext uri="{FF2B5EF4-FFF2-40B4-BE49-F238E27FC236}">
                        <a16:creationId xmlns:a16="http://schemas.microsoft.com/office/drawing/2014/main" id="{A89532AE-2678-CC72-D929-D8671B9250B9}"/>
                      </a:ext>
                    </a:extLst>
                  </p:cNvPr>
                  <p:cNvGrpSpPr/>
                  <p:nvPr/>
                </p:nvGrpSpPr>
                <p:grpSpPr>
                  <a:xfrm flipH="1">
                    <a:off x="9202023" y="3083179"/>
                    <a:ext cx="49903" cy="50291"/>
                    <a:chOff x="5045471" y="2584333"/>
                    <a:chExt cx="233703" cy="214108"/>
                  </a:xfrm>
                </p:grpSpPr>
                <p:cxnSp>
                  <p:nvCxnSpPr>
                    <p:cNvPr id="1331" name="Straight Connector 1330">
                      <a:extLst>
                        <a:ext uri="{FF2B5EF4-FFF2-40B4-BE49-F238E27FC236}">
                          <a16:creationId xmlns:a16="http://schemas.microsoft.com/office/drawing/2014/main" id="{1BFD5AE9-5013-6B16-98BD-12E1744F821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32" name="Straight Connector 1331">
                      <a:extLst>
                        <a:ext uri="{FF2B5EF4-FFF2-40B4-BE49-F238E27FC236}">
                          <a16:creationId xmlns:a16="http://schemas.microsoft.com/office/drawing/2014/main" id="{CEC0C8AF-9973-1C7D-57B8-7EDF100EB746}"/>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0" name="Group 1279">
                    <a:extLst>
                      <a:ext uri="{FF2B5EF4-FFF2-40B4-BE49-F238E27FC236}">
                        <a16:creationId xmlns:a16="http://schemas.microsoft.com/office/drawing/2014/main" id="{530275C7-E577-55CE-23C3-48F27782A684}"/>
                      </a:ext>
                    </a:extLst>
                  </p:cNvPr>
                  <p:cNvGrpSpPr/>
                  <p:nvPr/>
                </p:nvGrpSpPr>
                <p:grpSpPr>
                  <a:xfrm flipH="1">
                    <a:off x="9213394" y="3083179"/>
                    <a:ext cx="49903" cy="50291"/>
                    <a:chOff x="5045471" y="2584333"/>
                    <a:chExt cx="233703" cy="214108"/>
                  </a:xfrm>
                </p:grpSpPr>
                <p:cxnSp>
                  <p:nvCxnSpPr>
                    <p:cNvPr id="1329" name="Straight Connector 1328">
                      <a:extLst>
                        <a:ext uri="{FF2B5EF4-FFF2-40B4-BE49-F238E27FC236}">
                          <a16:creationId xmlns:a16="http://schemas.microsoft.com/office/drawing/2014/main" id="{8DC8EA0D-6576-F433-BBB6-6EA73FF8C011}"/>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30" name="Straight Connector 1329">
                      <a:extLst>
                        <a:ext uri="{FF2B5EF4-FFF2-40B4-BE49-F238E27FC236}">
                          <a16:creationId xmlns:a16="http://schemas.microsoft.com/office/drawing/2014/main" id="{11964614-857B-D81E-4A07-3A4DE90893C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1" name="Group 1280">
                    <a:extLst>
                      <a:ext uri="{FF2B5EF4-FFF2-40B4-BE49-F238E27FC236}">
                        <a16:creationId xmlns:a16="http://schemas.microsoft.com/office/drawing/2014/main" id="{67989914-A1AB-A907-3A8D-AFA5FE58EE9F}"/>
                      </a:ext>
                    </a:extLst>
                  </p:cNvPr>
                  <p:cNvGrpSpPr/>
                  <p:nvPr/>
                </p:nvGrpSpPr>
                <p:grpSpPr>
                  <a:xfrm flipH="1">
                    <a:off x="9224053" y="3083179"/>
                    <a:ext cx="49903" cy="50291"/>
                    <a:chOff x="5045471" y="2584333"/>
                    <a:chExt cx="233703" cy="214108"/>
                  </a:xfrm>
                </p:grpSpPr>
                <p:cxnSp>
                  <p:nvCxnSpPr>
                    <p:cNvPr id="1327" name="Straight Connector 1326">
                      <a:extLst>
                        <a:ext uri="{FF2B5EF4-FFF2-40B4-BE49-F238E27FC236}">
                          <a16:creationId xmlns:a16="http://schemas.microsoft.com/office/drawing/2014/main" id="{A45D08B8-53B5-4BF2-788A-BBECE717C83B}"/>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28" name="Straight Connector 1327">
                      <a:extLst>
                        <a:ext uri="{FF2B5EF4-FFF2-40B4-BE49-F238E27FC236}">
                          <a16:creationId xmlns:a16="http://schemas.microsoft.com/office/drawing/2014/main" id="{E11533BF-A9F8-6378-F54B-68B948241A42}"/>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2" name="Group 1281">
                    <a:extLst>
                      <a:ext uri="{FF2B5EF4-FFF2-40B4-BE49-F238E27FC236}">
                        <a16:creationId xmlns:a16="http://schemas.microsoft.com/office/drawing/2014/main" id="{2DBFF33F-6D4C-E2F5-C507-2514468F2C11}"/>
                      </a:ext>
                    </a:extLst>
                  </p:cNvPr>
                  <p:cNvGrpSpPr/>
                  <p:nvPr/>
                </p:nvGrpSpPr>
                <p:grpSpPr>
                  <a:xfrm flipH="1">
                    <a:off x="9237185" y="3083179"/>
                    <a:ext cx="49903" cy="50291"/>
                    <a:chOff x="5045471" y="2584333"/>
                    <a:chExt cx="233703" cy="214108"/>
                  </a:xfrm>
                </p:grpSpPr>
                <p:cxnSp>
                  <p:nvCxnSpPr>
                    <p:cNvPr id="1325" name="Straight Connector 1324">
                      <a:extLst>
                        <a:ext uri="{FF2B5EF4-FFF2-40B4-BE49-F238E27FC236}">
                          <a16:creationId xmlns:a16="http://schemas.microsoft.com/office/drawing/2014/main" id="{0F373E19-E602-ABB3-B680-D8684C01E1AE}"/>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26" name="Straight Connector 1325">
                      <a:extLst>
                        <a:ext uri="{FF2B5EF4-FFF2-40B4-BE49-F238E27FC236}">
                          <a16:creationId xmlns:a16="http://schemas.microsoft.com/office/drawing/2014/main" id="{F2B73A3E-C84A-4801-A22D-009E6CB462D1}"/>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3" name="Group 1282">
                    <a:extLst>
                      <a:ext uri="{FF2B5EF4-FFF2-40B4-BE49-F238E27FC236}">
                        <a16:creationId xmlns:a16="http://schemas.microsoft.com/office/drawing/2014/main" id="{4C228DC1-E8EA-7A97-E781-C9B98697305D}"/>
                      </a:ext>
                    </a:extLst>
                  </p:cNvPr>
                  <p:cNvGrpSpPr/>
                  <p:nvPr/>
                </p:nvGrpSpPr>
                <p:grpSpPr>
                  <a:xfrm flipH="1">
                    <a:off x="9252180" y="3083179"/>
                    <a:ext cx="49903" cy="50291"/>
                    <a:chOff x="5045471" y="2584333"/>
                    <a:chExt cx="233703" cy="214108"/>
                  </a:xfrm>
                </p:grpSpPr>
                <p:cxnSp>
                  <p:nvCxnSpPr>
                    <p:cNvPr id="1323" name="Straight Connector 1322">
                      <a:extLst>
                        <a:ext uri="{FF2B5EF4-FFF2-40B4-BE49-F238E27FC236}">
                          <a16:creationId xmlns:a16="http://schemas.microsoft.com/office/drawing/2014/main" id="{2E2E929A-778D-CA1A-D250-916D83C35FE0}"/>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24" name="Straight Connector 1323">
                      <a:extLst>
                        <a:ext uri="{FF2B5EF4-FFF2-40B4-BE49-F238E27FC236}">
                          <a16:creationId xmlns:a16="http://schemas.microsoft.com/office/drawing/2014/main" id="{A2BF8A7D-F8DE-BCEB-D989-38D78BE3F2B7}"/>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4" name="Group 1283">
                    <a:extLst>
                      <a:ext uri="{FF2B5EF4-FFF2-40B4-BE49-F238E27FC236}">
                        <a16:creationId xmlns:a16="http://schemas.microsoft.com/office/drawing/2014/main" id="{75F330B1-94E3-153B-DB7C-19279F9EFAFC}"/>
                      </a:ext>
                    </a:extLst>
                  </p:cNvPr>
                  <p:cNvGrpSpPr/>
                  <p:nvPr/>
                </p:nvGrpSpPr>
                <p:grpSpPr>
                  <a:xfrm flipH="1">
                    <a:off x="9289836" y="3083179"/>
                    <a:ext cx="49903" cy="50291"/>
                    <a:chOff x="5045471" y="2584333"/>
                    <a:chExt cx="233703" cy="214108"/>
                  </a:xfrm>
                </p:grpSpPr>
                <p:cxnSp>
                  <p:nvCxnSpPr>
                    <p:cNvPr id="1321" name="Straight Connector 1320">
                      <a:extLst>
                        <a:ext uri="{FF2B5EF4-FFF2-40B4-BE49-F238E27FC236}">
                          <a16:creationId xmlns:a16="http://schemas.microsoft.com/office/drawing/2014/main" id="{4C6C9258-F263-281D-B920-99A2B50B0CF3}"/>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22" name="Straight Connector 1321">
                      <a:extLst>
                        <a:ext uri="{FF2B5EF4-FFF2-40B4-BE49-F238E27FC236}">
                          <a16:creationId xmlns:a16="http://schemas.microsoft.com/office/drawing/2014/main" id="{EE2E4980-40E6-49E8-F065-8F67A158B7C4}"/>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5" name="Group 1284">
                    <a:extLst>
                      <a:ext uri="{FF2B5EF4-FFF2-40B4-BE49-F238E27FC236}">
                        <a16:creationId xmlns:a16="http://schemas.microsoft.com/office/drawing/2014/main" id="{74A3EDB9-CF31-2E92-8C19-553C78759D87}"/>
                      </a:ext>
                    </a:extLst>
                  </p:cNvPr>
                  <p:cNvGrpSpPr/>
                  <p:nvPr/>
                </p:nvGrpSpPr>
                <p:grpSpPr>
                  <a:xfrm flipH="1">
                    <a:off x="8925667" y="3078334"/>
                    <a:ext cx="49903" cy="50291"/>
                    <a:chOff x="5045471" y="2584333"/>
                    <a:chExt cx="233703" cy="214108"/>
                  </a:xfrm>
                </p:grpSpPr>
                <p:cxnSp>
                  <p:nvCxnSpPr>
                    <p:cNvPr id="1319" name="Straight Connector 1318">
                      <a:extLst>
                        <a:ext uri="{FF2B5EF4-FFF2-40B4-BE49-F238E27FC236}">
                          <a16:creationId xmlns:a16="http://schemas.microsoft.com/office/drawing/2014/main" id="{9FA8AAB5-3AC8-1E1D-16DD-0BCF852EDFFA}"/>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20" name="Straight Connector 1319">
                      <a:extLst>
                        <a:ext uri="{FF2B5EF4-FFF2-40B4-BE49-F238E27FC236}">
                          <a16:creationId xmlns:a16="http://schemas.microsoft.com/office/drawing/2014/main" id="{369BFD09-3721-73D7-67F5-8162CD908A76}"/>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6" name="Group 1285">
                    <a:extLst>
                      <a:ext uri="{FF2B5EF4-FFF2-40B4-BE49-F238E27FC236}">
                        <a16:creationId xmlns:a16="http://schemas.microsoft.com/office/drawing/2014/main" id="{1C90BF76-D6F7-37A0-A86B-C86D83062D98}"/>
                      </a:ext>
                    </a:extLst>
                  </p:cNvPr>
                  <p:cNvGrpSpPr/>
                  <p:nvPr/>
                </p:nvGrpSpPr>
                <p:grpSpPr>
                  <a:xfrm flipH="1">
                    <a:off x="9332957" y="3083179"/>
                    <a:ext cx="49903" cy="50291"/>
                    <a:chOff x="5045471" y="2584333"/>
                    <a:chExt cx="233703" cy="214108"/>
                  </a:xfrm>
                </p:grpSpPr>
                <p:cxnSp>
                  <p:nvCxnSpPr>
                    <p:cNvPr id="1317" name="Straight Connector 1316">
                      <a:extLst>
                        <a:ext uri="{FF2B5EF4-FFF2-40B4-BE49-F238E27FC236}">
                          <a16:creationId xmlns:a16="http://schemas.microsoft.com/office/drawing/2014/main" id="{C126BE27-CE2D-879B-4F5C-A79E5D448BC6}"/>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18" name="Straight Connector 1317">
                      <a:extLst>
                        <a:ext uri="{FF2B5EF4-FFF2-40B4-BE49-F238E27FC236}">
                          <a16:creationId xmlns:a16="http://schemas.microsoft.com/office/drawing/2014/main" id="{13D55293-F14E-5FB3-E9D1-48D86938E576}"/>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7" name="Group 1286">
                    <a:extLst>
                      <a:ext uri="{FF2B5EF4-FFF2-40B4-BE49-F238E27FC236}">
                        <a16:creationId xmlns:a16="http://schemas.microsoft.com/office/drawing/2014/main" id="{83E319B6-AAFC-F052-9735-CA4005BC3BC9}"/>
                      </a:ext>
                    </a:extLst>
                  </p:cNvPr>
                  <p:cNvGrpSpPr/>
                  <p:nvPr/>
                </p:nvGrpSpPr>
                <p:grpSpPr>
                  <a:xfrm flipH="1">
                    <a:off x="9308006" y="3083179"/>
                    <a:ext cx="49903" cy="50291"/>
                    <a:chOff x="5045471" y="2584333"/>
                    <a:chExt cx="233703" cy="214108"/>
                  </a:xfrm>
                </p:grpSpPr>
                <p:cxnSp>
                  <p:nvCxnSpPr>
                    <p:cNvPr id="1315" name="Straight Connector 1314">
                      <a:extLst>
                        <a:ext uri="{FF2B5EF4-FFF2-40B4-BE49-F238E27FC236}">
                          <a16:creationId xmlns:a16="http://schemas.microsoft.com/office/drawing/2014/main" id="{00E46ED1-5B27-6ABA-1335-6C0118C4B3D5}"/>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16" name="Straight Connector 1315">
                      <a:extLst>
                        <a:ext uri="{FF2B5EF4-FFF2-40B4-BE49-F238E27FC236}">
                          <a16:creationId xmlns:a16="http://schemas.microsoft.com/office/drawing/2014/main" id="{352BAF57-82F3-6F05-599B-441E95A2D733}"/>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8" name="Group 1287">
                    <a:extLst>
                      <a:ext uri="{FF2B5EF4-FFF2-40B4-BE49-F238E27FC236}">
                        <a16:creationId xmlns:a16="http://schemas.microsoft.com/office/drawing/2014/main" id="{A4BADC3B-F99C-6E18-9B5E-EEDE7AB02941}"/>
                      </a:ext>
                    </a:extLst>
                  </p:cNvPr>
                  <p:cNvGrpSpPr/>
                  <p:nvPr/>
                </p:nvGrpSpPr>
                <p:grpSpPr>
                  <a:xfrm flipH="1">
                    <a:off x="9271781" y="3083179"/>
                    <a:ext cx="49903" cy="50291"/>
                    <a:chOff x="5045471" y="2584333"/>
                    <a:chExt cx="233703" cy="214108"/>
                  </a:xfrm>
                </p:grpSpPr>
                <p:cxnSp>
                  <p:nvCxnSpPr>
                    <p:cNvPr id="1313" name="Straight Connector 1312">
                      <a:extLst>
                        <a:ext uri="{FF2B5EF4-FFF2-40B4-BE49-F238E27FC236}">
                          <a16:creationId xmlns:a16="http://schemas.microsoft.com/office/drawing/2014/main" id="{FBA78C95-7A09-5D76-3CEF-5DDB3A555C74}"/>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14" name="Straight Connector 1313">
                      <a:extLst>
                        <a:ext uri="{FF2B5EF4-FFF2-40B4-BE49-F238E27FC236}">
                          <a16:creationId xmlns:a16="http://schemas.microsoft.com/office/drawing/2014/main" id="{96FC06D4-7517-BBAD-2D21-FDEFB345E94A}"/>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89" name="Group 1288">
                    <a:extLst>
                      <a:ext uri="{FF2B5EF4-FFF2-40B4-BE49-F238E27FC236}">
                        <a16:creationId xmlns:a16="http://schemas.microsoft.com/office/drawing/2014/main" id="{E9CD03AD-8C27-A4DB-A2C0-1EC23EECE336}"/>
                      </a:ext>
                    </a:extLst>
                  </p:cNvPr>
                  <p:cNvGrpSpPr/>
                  <p:nvPr/>
                </p:nvGrpSpPr>
                <p:grpSpPr>
                  <a:xfrm flipH="1">
                    <a:off x="9364577" y="3083179"/>
                    <a:ext cx="49903" cy="50291"/>
                    <a:chOff x="5045471" y="2584333"/>
                    <a:chExt cx="233703" cy="214108"/>
                  </a:xfrm>
                </p:grpSpPr>
                <p:cxnSp>
                  <p:nvCxnSpPr>
                    <p:cNvPr id="1311" name="Straight Connector 1310">
                      <a:extLst>
                        <a:ext uri="{FF2B5EF4-FFF2-40B4-BE49-F238E27FC236}">
                          <a16:creationId xmlns:a16="http://schemas.microsoft.com/office/drawing/2014/main" id="{BF8D0A6A-D22F-113D-FC3B-412BFFF32990}"/>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12" name="Straight Connector 1311">
                      <a:extLst>
                        <a:ext uri="{FF2B5EF4-FFF2-40B4-BE49-F238E27FC236}">
                          <a16:creationId xmlns:a16="http://schemas.microsoft.com/office/drawing/2014/main" id="{72FE1CA5-1B38-E738-A4A5-2779C4E0E3ED}"/>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0" name="Group 1289">
                    <a:extLst>
                      <a:ext uri="{FF2B5EF4-FFF2-40B4-BE49-F238E27FC236}">
                        <a16:creationId xmlns:a16="http://schemas.microsoft.com/office/drawing/2014/main" id="{57D525CA-69A2-F97E-1321-DE5478AD220F}"/>
                      </a:ext>
                    </a:extLst>
                  </p:cNvPr>
                  <p:cNvGrpSpPr/>
                  <p:nvPr/>
                </p:nvGrpSpPr>
                <p:grpSpPr>
                  <a:xfrm flipH="1">
                    <a:off x="9347533" y="3083179"/>
                    <a:ext cx="49903" cy="50291"/>
                    <a:chOff x="5045471" y="2584333"/>
                    <a:chExt cx="233703" cy="214108"/>
                  </a:xfrm>
                </p:grpSpPr>
                <p:cxnSp>
                  <p:nvCxnSpPr>
                    <p:cNvPr id="1309" name="Straight Connector 1308">
                      <a:extLst>
                        <a:ext uri="{FF2B5EF4-FFF2-40B4-BE49-F238E27FC236}">
                          <a16:creationId xmlns:a16="http://schemas.microsoft.com/office/drawing/2014/main" id="{435176F5-8EF5-3AB8-3F52-10D8D2A4CB4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10" name="Straight Connector 1309">
                      <a:extLst>
                        <a:ext uri="{FF2B5EF4-FFF2-40B4-BE49-F238E27FC236}">
                          <a16:creationId xmlns:a16="http://schemas.microsoft.com/office/drawing/2014/main" id="{77729433-F8EA-7DCB-D90C-FDBCF15F8BD9}"/>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1" name="Group 1290">
                    <a:extLst>
                      <a:ext uri="{FF2B5EF4-FFF2-40B4-BE49-F238E27FC236}">
                        <a16:creationId xmlns:a16="http://schemas.microsoft.com/office/drawing/2014/main" id="{817AB9D3-185F-3621-FB4A-B275D6D0FB12}"/>
                      </a:ext>
                    </a:extLst>
                  </p:cNvPr>
                  <p:cNvGrpSpPr/>
                  <p:nvPr/>
                </p:nvGrpSpPr>
                <p:grpSpPr>
                  <a:xfrm flipH="1">
                    <a:off x="9281557" y="3083179"/>
                    <a:ext cx="49903" cy="50291"/>
                    <a:chOff x="5045471" y="2584333"/>
                    <a:chExt cx="233703" cy="214108"/>
                  </a:xfrm>
                </p:grpSpPr>
                <p:cxnSp>
                  <p:nvCxnSpPr>
                    <p:cNvPr id="1307" name="Straight Connector 1306">
                      <a:extLst>
                        <a:ext uri="{FF2B5EF4-FFF2-40B4-BE49-F238E27FC236}">
                          <a16:creationId xmlns:a16="http://schemas.microsoft.com/office/drawing/2014/main" id="{FCAD39D0-E756-713A-FA3F-763B63D4096C}"/>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08" name="Straight Connector 1307">
                      <a:extLst>
                        <a:ext uri="{FF2B5EF4-FFF2-40B4-BE49-F238E27FC236}">
                          <a16:creationId xmlns:a16="http://schemas.microsoft.com/office/drawing/2014/main" id="{ACC465A3-174B-07DF-7309-41CA5370BBC7}"/>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2" name="Group 1291">
                    <a:extLst>
                      <a:ext uri="{FF2B5EF4-FFF2-40B4-BE49-F238E27FC236}">
                        <a16:creationId xmlns:a16="http://schemas.microsoft.com/office/drawing/2014/main" id="{1DDA9DA7-AD99-794C-BE4C-631A73B38CFB}"/>
                      </a:ext>
                    </a:extLst>
                  </p:cNvPr>
                  <p:cNvGrpSpPr/>
                  <p:nvPr/>
                </p:nvGrpSpPr>
                <p:grpSpPr>
                  <a:xfrm flipH="1">
                    <a:off x="9261705" y="3083179"/>
                    <a:ext cx="49903" cy="50291"/>
                    <a:chOff x="5045471" y="2584333"/>
                    <a:chExt cx="233703" cy="214108"/>
                  </a:xfrm>
                </p:grpSpPr>
                <p:cxnSp>
                  <p:nvCxnSpPr>
                    <p:cNvPr id="1305" name="Straight Connector 1304">
                      <a:extLst>
                        <a:ext uri="{FF2B5EF4-FFF2-40B4-BE49-F238E27FC236}">
                          <a16:creationId xmlns:a16="http://schemas.microsoft.com/office/drawing/2014/main" id="{0C698EC2-7B8F-D54A-9E47-54C8A94E1EFD}"/>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06" name="Straight Connector 1305">
                      <a:extLst>
                        <a:ext uri="{FF2B5EF4-FFF2-40B4-BE49-F238E27FC236}">
                          <a16:creationId xmlns:a16="http://schemas.microsoft.com/office/drawing/2014/main" id="{BFBF1ED7-4114-4B31-4528-53AA168EED95}"/>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3" name="Group 1292">
                    <a:extLst>
                      <a:ext uri="{FF2B5EF4-FFF2-40B4-BE49-F238E27FC236}">
                        <a16:creationId xmlns:a16="http://schemas.microsoft.com/office/drawing/2014/main" id="{906452CA-C259-FFC4-71ED-4472282ECC2C}"/>
                      </a:ext>
                    </a:extLst>
                  </p:cNvPr>
                  <p:cNvGrpSpPr/>
                  <p:nvPr/>
                </p:nvGrpSpPr>
                <p:grpSpPr>
                  <a:xfrm flipH="1">
                    <a:off x="9322581" y="3083179"/>
                    <a:ext cx="49903" cy="50291"/>
                    <a:chOff x="5045471" y="2584333"/>
                    <a:chExt cx="233703" cy="214108"/>
                  </a:xfrm>
                </p:grpSpPr>
                <p:cxnSp>
                  <p:nvCxnSpPr>
                    <p:cNvPr id="1303" name="Straight Connector 1302">
                      <a:extLst>
                        <a:ext uri="{FF2B5EF4-FFF2-40B4-BE49-F238E27FC236}">
                          <a16:creationId xmlns:a16="http://schemas.microsoft.com/office/drawing/2014/main" id="{817CCF51-1C10-84D6-7F71-E242838B6691}"/>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04" name="Straight Connector 1303">
                      <a:extLst>
                        <a:ext uri="{FF2B5EF4-FFF2-40B4-BE49-F238E27FC236}">
                          <a16:creationId xmlns:a16="http://schemas.microsoft.com/office/drawing/2014/main" id="{6035558A-0BE2-BFEE-FC3D-044129949BEB}"/>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4" name="Group 1293">
                    <a:extLst>
                      <a:ext uri="{FF2B5EF4-FFF2-40B4-BE49-F238E27FC236}">
                        <a16:creationId xmlns:a16="http://schemas.microsoft.com/office/drawing/2014/main" id="{1DF6540E-62C6-1EDF-8645-DA7078AFB6ED}"/>
                      </a:ext>
                    </a:extLst>
                  </p:cNvPr>
                  <p:cNvGrpSpPr/>
                  <p:nvPr/>
                </p:nvGrpSpPr>
                <p:grpSpPr>
                  <a:xfrm flipH="1">
                    <a:off x="9414617" y="3083179"/>
                    <a:ext cx="49903" cy="50291"/>
                    <a:chOff x="5045471" y="2584333"/>
                    <a:chExt cx="233703" cy="214108"/>
                  </a:xfrm>
                </p:grpSpPr>
                <p:cxnSp>
                  <p:nvCxnSpPr>
                    <p:cNvPr id="1301" name="Straight Connector 1300">
                      <a:extLst>
                        <a:ext uri="{FF2B5EF4-FFF2-40B4-BE49-F238E27FC236}">
                          <a16:creationId xmlns:a16="http://schemas.microsoft.com/office/drawing/2014/main" id="{8DFAAAE7-592E-015E-D4E1-EC06712AB20E}"/>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02" name="Straight Connector 1301">
                      <a:extLst>
                        <a:ext uri="{FF2B5EF4-FFF2-40B4-BE49-F238E27FC236}">
                          <a16:creationId xmlns:a16="http://schemas.microsoft.com/office/drawing/2014/main" id="{61B49131-6605-3E9B-577E-7CDF7E47311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5" name="Group 1294">
                    <a:extLst>
                      <a:ext uri="{FF2B5EF4-FFF2-40B4-BE49-F238E27FC236}">
                        <a16:creationId xmlns:a16="http://schemas.microsoft.com/office/drawing/2014/main" id="{4DF610FA-03FD-FEEC-9075-EC744B3AAF1E}"/>
                      </a:ext>
                    </a:extLst>
                  </p:cNvPr>
                  <p:cNvGrpSpPr/>
                  <p:nvPr/>
                </p:nvGrpSpPr>
                <p:grpSpPr>
                  <a:xfrm flipH="1">
                    <a:off x="9431171" y="3083179"/>
                    <a:ext cx="49903" cy="50291"/>
                    <a:chOff x="5045471" y="2584333"/>
                    <a:chExt cx="233703" cy="214108"/>
                  </a:xfrm>
                </p:grpSpPr>
                <p:cxnSp>
                  <p:nvCxnSpPr>
                    <p:cNvPr id="1299" name="Straight Connector 1298">
                      <a:extLst>
                        <a:ext uri="{FF2B5EF4-FFF2-40B4-BE49-F238E27FC236}">
                          <a16:creationId xmlns:a16="http://schemas.microsoft.com/office/drawing/2014/main" id="{26BDE605-82E8-A121-1AB2-36C6D4272592}"/>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300" name="Straight Connector 1299">
                      <a:extLst>
                        <a:ext uri="{FF2B5EF4-FFF2-40B4-BE49-F238E27FC236}">
                          <a16:creationId xmlns:a16="http://schemas.microsoft.com/office/drawing/2014/main" id="{D9E09328-F0C5-A103-C9B1-930E0707F71A}"/>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nvGrpSpPr>
                  <p:cNvPr id="1296" name="Group 1295">
                    <a:extLst>
                      <a:ext uri="{FF2B5EF4-FFF2-40B4-BE49-F238E27FC236}">
                        <a16:creationId xmlns:a16="http://schemas.microsoft.com/office/drawing/2014/main" id="{DC95C387-BBA8-5D5E-4543-DF7D4721F358}"/>
                      </a:ext>
                    </a:extLst>
                  </p:cNvPr>
                  <p:cNvGrpSpPr/>
                  <p:nvPr/>
                </p:nvGrpSpPr>
                <p:grpSpPr>
                  <a:xfrm flipH="1">
                    <a:off x="9475450" y="3083179"/>
                    <a:ext cx="49903" cy="50291"/>
                    <a:chOff x="5045471" y="2584333"/>
                    <a:chExt cx="233703" cy="214108"/>
                  </a:xfrm>
                </p:grpSpPr>
                <p:cxnSp>
                  <p:nvCxnSpPr>
                    <p:cNvPr id="1297" name="Straight Connector 1296">
                      <a:extLst>
                        <a:ext uri="{FF2B5EF4-FFF2-40B4-BE49-F238E27FC236}">
                          <a16:creationId xmlns:a16="http://schemas.microsoft.com/office/drawing/2014/main" id="{BD33609B-8097-81EF-95A2-B4A51F189E39}"/>
                        </a:ext>
                      </a:extLst>
                    </p:cNvPr>
                    <p:cNvCxnSpPr/>
                    <p:nvPr/>
                  </p:nvCxnSpPr>
                  <p:spPr bwMode="auto">
                    <a:xfrm>
                      <a:off x="5162323" y="2584333"/>
                      <a:ext cx="0" cy="214108"/>
                    </a:xfrm>
                    <a:prstGeom prst="line">
                      <a:avLst/>
                    </a:prstGeom>
                    <a:noFill/>
                    <a:ln w="28575" cap="flat" cmpd="sng" algn="ctr">
                      <a:solidFill>
                        <a:srgbClr val="7F7F7F"/>
                      </a:solidFill>
                      <a:prstDash val="solid"/>
                      <a:round/>
                      <a:headEnd type="none" w="med" len="med"/>
                      <a:tailEnd type="none" w="med" len="med"/>
                    </a:ln>
                    <a:effectLst/>
                  </p:spPr>
                </p:cxnSp>
                <p:cxnSp>
                  <p:nvCxnSpPr>
                    <p:cNvPr id="1298" name="Straight Connector 1297">
                      <a:extLst>
                        <a:ext uri="{FF2B5EF4-FFF2-40B4-BE49-F238E27FC236}">
                          <a16:creationId xmlns:a16="http://schemas.microsoft.com/office/drawing/2014/main" id="{A9CB36BB-35BC-F9B6-49E0-C8B38033EC70}"/>
                        </a:ext>
                      </a:extLst>
                    </p:cNvPr>
                    <p:cNvCxnSpPr>
                      <a:cxnSpLocks/>
                    </p:cNvCxnSpPr>
                    <p:nvPr/>
                  </p:nvCxnSpPr>
                  <p:spPr bwMode="auto">
                    <a:xfrm flipH="1">
                      <a:off x="5045471" y="2691387"/>
                      <a:ext cx="233703" cy="0"/>
                    </a:xfrm>
                    <a:prstGeom prst="line">
                      <a:avLst/>
                    </a:prstGeom>
                    <a:noFill/>
                    <a:ln w="28575" cap="flat" cmpd="sng" algn="ctr">
                      <a:solidFill>
                        <a:srgbClr val="7F7F7F"/>
                      </a:solidFill>
                      <a:prstDash val="solid"/>
                      <a:round/>
                      <a:headEnd type="none" w="med" len="med"/>
                      <a:tailEnd type="none" w="med" len="med"/>
                    </a:ln>
                    <a:effectLst/>
                  </p:spPr>
                </p:cxnSp>
              </p:grpSp>
            </p:grpSp>
          </p:grpSp>
          <p:grpSp>
            <p:nvGrpSpPr>
              <p:cNvPr id="1444" name="Group 1443">
                <a:extLst>
                  <a:ext uri="{FF2B5EF4-FFF2-40B4-BE49-F238E27FC236}">
                    <a16:creationId xmlns:a16="http://schemas.microsoft.com/office/drawing/2014/main" id="{23F52A1A-42D5-6D76-0663-D2EAE76678E1}"/>
                  </a:ext>
                </a:extLst>
              </p:cNvPr>
              <p:cNvGrpSpPr/>
              <p:nvPr/>
            </p:nvGrpSpPr>
            <p:grpSpPr>
              <a:xfrm flipH="1">
                <a:off x="9572643" y="2182938"/>
                <a:ext cx="49903" cy="50291"/>
                <a:chOff x="5045471" y="2584333"/>
                <a:chExt cx="233703" cy="214108"/>
              </a:xfrm>
            </p:grpSpPr>
            <p:cxnSp>
              <p:nvCxnSpPr>
                <p:cNvPr id="1499" name="Straight Connector 1498">
                  <a:extLst>
                    <a:ext uri="{FF2B5EF4-FFF2-40B4-BE49-F238E27FC236}">
                      <a16:creationId xmlns:a16="http://schemas.microsoft.com/office/drawing/2014/main" id="{BCEA76FE-B3C8-CD7D-2FA8-268EEBFD9A2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500" name="Straight Connector 1499">
                  <a:extLst>
                    <a:ext uri="{FF2B5EF4-FFF2-40B4-BE49-F238E27FC236}">
                      <a16:creationId xmlns:a16="http://schemas.microsoft.com/office/drawing/2014/main" id="{153077A4-E470-963A-750E-705FB386BB0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45" name="Group 1444">
                <a:extLst>
                  <a:ext uri="{FF2B5EF4-FFF2-40B4-BE49-F238E27FC236}">
                    <a16:creationId xmlns:a16="http://schemas.microsoft.com/office/drawing/2014/main" id="{D57B0497-443F-0C9F-D4E4-8EAE6CCF6B32}"/>
                  </a:ext>
                </a:extLst>
              </p:cNvPr>
              <p:cNvGrpSpPr/>
              <p:nvPr/>
            </p:nvGrpSpPr>
            <p:grpSpPr>
              <a:xfrm flipH="1">
                <a:off x="9594868" y="2182938"/>
                <a:ext cx="49903" cy="50291"/>
                <a:chOff x="5045471" y="2584333"/>
                <a:chExt cx="233703" cy="214108"/>
              </a:xfrm>
            </p:grpSpPr>
            <p:cxnSp>
              <p:nvCxnSpPr>
                <p:cNvPr id="1497" name="Straight Connector 1496">
                  <a:extLst>
                    <a:ext uri="{FF2B5EF4-FFF2-40B4-BE49-F238E27FC236}">
                      <a16:creationId xmlns:a16="http://schemas.microsoft.com/office/drawing/2014/main" id="{CC4A5188-ADFB-F6BA-2E8B-41706F3A4C1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98" name="Straight Connector 1497">
                  <a:extLst>
                    <a:ext uri="{FF2B5EF4-FFF2-40B4-BE49-F238E27FC236}">
                      <a16:creationId xmlns:a16="http://schemas.microsoft.com/office/drawing/2014/main" id="{9FB71BF0-0733-427E-F0BC-B7B048F598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46" name="Group 1445">
                <a:extLst>
                  <a:ext uri="{FF2B5EF4-FFF2-40B4-BE49-F238E27FC236}">
                    <a16:creationId xmlns:a16="http://schemas.microsoft.com/office/drawing/2014/main" id="{E1343DC9-34B5-6D04-C4C8-7B42A6467D3D}"/>
                  </a:ext>
                </a:extLst>
              </p:cNvPr>
              <p:cNvGrpSpPr/>
              <p:nvPr/>
            </p:nvGrpSpPr>
            <p:grpSpPr>
              <a:xfrm flipH="1">
                <a:off x="9617093" y="2182938"/>
                <a:ext cx="49903" cy="50291"/>
                <a:chOff x="5045471" y="2584333"/>
                <a:chExt cx="233703" cy="214108"/>
              </a:xfrm>
            </p:grpSpPr>
            <p:cxnSp>
              <p:nvCxnSpPr>
                <p:cNvPr id="1495" name="Straight Connector 1494">
                  <a:extLst>
                    <a:ext uri="{FF2B5EF4-FFF2-40B4-BE49-F238E27FC236}">
                      <a16:creationId xmlns:a16="http://schemas.microsoft.com/office/drawing/2014/main" id="{DFB936A0-D5EB-3B9B-44E5-2C6A568962A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96" name="Straight Connector 1495">
                  <a:extLst>
                    <a:ext uri="{FF2B5EF4-FFF2-40B4-BE49-F238E27FC236}">
                      <a16:creationId xmlns:a16="http://schemas.microsoft.com/office/drawing/2014/main" id="{51E4AD97-7835-BA55-7F0E-3649950793F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47" name="Group 1446">
                <a:extLst>
                  <a:ext uri="{FF2B5EF4-FFF2-40B4-BE49-F238E27FC236}">
                    <a16:creationId xmlns:a16="http://schemas.microsoft.com/office/drawing/2014/main" id="{64879A1D-80FE-64E2-C38B-B1FD00203DC2}"/>
                  </a:ext>
                </a:extLst>
              </p:cNvPr>
              <p:cNvGrpSpPr/>
              <p:nvPr/>
            </p:nvGrpSpPr>
            <p:grpSpPr>
              <a:xfrm flipH="1">
                <a:off x="9629793" y="2182938"/>
                <a:ext cx="49903" cy="50291"/>
                <a:chOff x="5045471" y="2584333"/>
                <a:chExt cx="233703" cy="214108"/>
              </a:xfrm>
            </p:grpSpPr>
            <p:cxnSp>
              <p:nvCxnSpPr>
                <p:cNvPr id="1493" name="Straight Connector 1492">
                  <a:extLst>
                    <a:ext uri="{FF2B5EF4-FFF2-40B4-BE49-F238E27FC236}">
                      <a16:creationId xmlns:a16="http://schemas.microsoft.com/office/drawing/2014/main" id="{B3F0CEE8-CD24-6E82-0D51-15B3AEDF66D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94" name="Straight Connector 1493">
                  <a:extLst>
                    <a:ext uri="{FF2B5EF4-FFF2-40B4-BE49-F238E27FC236}">
                      <a16:creationId xmlns:a16="http://schemas.microsoft.com/office/drawing/2014/main" id="{EC16D7EF-28B7-D809-5F43-DB7DBA2CD7E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48" name="Group 1447">
                <a:extLst>
                  <a:ext uri="{FF2B5EF4-FFF2-40B4-BE49-F238E27FC236}">
                    <a16:creationId xmlns:a16="http://schemas.microsoft.com/office/drawing/2014/main" id="{C70C0FF8-BA0F-B18F-6B57-D21790DDB46D}"/>
                  </a:ext>
                </a:extLst>
              </p:cNvPr>
              <p:cNvGrpSpPr/>
              <p:nvPr/>
            </p:nvGrpSpPr>
            <p:grpSpPr>
              <a:xfrm flipH="1">
                <a:off x="9639318" y="2182938"/>
                <a:ext cx="49903" cy="50291"/>
                <a:chOff x="5045471" y="2584333"/>
                <a:chExt cx="233703" cy="214108"/>
              </a:xfrm>
            </p:grpSpPr>
            <p:cxnSp>
              <p:nvCxnSpPr>
                <p:cNvPr id="1491" name="Straight Connector 1490">
                  <a:extLst>
                    <a:ext uri="{FF2B5EF4-FFF2-40B4-BE49-F238E27FC236}">
                      <a16:creationId xmlns:a16="http://schemas.microsoft.com/office/drawing/2014/main" id="{33DE6DF6-B731-C4F2-275E-0F60FE4F584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92" name="Straight Connector 1491">
                  <a:extLst>
                    <a:ext uri="{FF2B5EF4-FFF2-40B4-BE49-F238E27FC236}">
                      <a16:creationId xmlns:a16="http://schemas.microsoft.com/office/drawing/2014/main" id="{C43F5813-1939-6524-DD94-AB5E5659F5C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49" name="Group 1448">
                <a:extLst>
                  <a:ext uri="{FF2B5EF4-FFF2-40B4-BE49-F238E27FC236}">
                    <a16:creationId xmlns:a16="http://schemas.microsoft.com/office/drawing/2014/main" id="{86734C7F-D7E9-A014-8F70-442EFE36EE7C}"/>
                  </a:ext>
                </a:extLst>
              </p:cNvPr>
              <p:cNvGrpSpPr/>
              <p:nvPr/>
            </p:nvGrpSpPr>
            <p:grpSpPr>
              <a:xfrm flipH="1">
                <a:off x="9658368" y="2191296"/>
                <a:ext cx="49903" cy="50291"/>
                <a:chOff x="5045471" y="2584333"/>
                <a:chExt cx="233703" cy="214108"/>
              </a:xfrm>
            </p:grpSpPr>
            <p:cxnSp>
              <p:nvCxnSpPr>
                <p:cNvPr id="1489" name="Straight Connector 1488">
                  <a:extLst>
                    <a:ext uri="{FF2B5EF4-FFF2-40B4-BE49-F238E27FC236}">
                      <a16:creationId xmlns:a16="http://schemas.microsoft.com/office/drawing/2014/main" id="{8C0492BE-331F-6578-4CAB-C7682C6C1AD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90" name="Straight Connector 1489">
                  <a:extLst>
                    <a:ext uri="{FF2B5EF4-FFF2-40B4-BE49-F238E27FC236}">
                      <a16:creationId xmlns:a16="http://schemas.microsoft.com/office/drawing/2014/main" id="{AD7C3151-931B-5876-21B6-9FFA46B4F40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50" name="Group 1449">
                <a:extLst>
                  <a:ext uri="{FF2B5EF4-FFF2-40B4-BE49-F238E27FC236}">
                    <a16:creationId xmlns:a16="http://schemas.microsoft.com/office/drawing/2014/main" id="{126A7267-AF9E-B96E-CE7A-432C3EDB8CE6}"/>
                  </a:ext>
                </a:extLst>
              </p:cNvPr>
              <p:cNvGrpSpPr/>
              <p:nvPr/>
            </p:nvGrpSpPr>
            <p:grpSpPr>
              <a:xfrm flipH="1">
                <a:off x="9667893" y="2199937"/>
                <a:ext cx="49903" cy="50291"/>
                <a:chOff x="5045471" y="2584333"/>
                <a:chExt cx="233703" cy="214108"/>
              </a:xfrm>
            </p:grpSpPr>
            <p:cxnSp>
              <p:nvCxnSpPr>
                <p:cNvPr id="1487" name="Straight Connector 1486">
                  <a:extLst>
                    <a:ext uri="{FF2B5EF4-FFF2-40B4-BE49-F238E27FC236}">
                      <a16:creationId xmlns:a16="http://schemas.microsoft.com/office/drawing/2014/main" id="{4270E68A-377A-71AF-CC83-CDF27FD3E31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88" name="Straight Connector 1487">
                  <a:extLst>
                    <a:ext uri="{FF2B5EF4-FFF2-40B4-BE49-F238E27FC236}">
                      <a16:creationId xmlns:a16="http://schemas.microsoft.com/office/drawing/2014/main" id="{6DF4809F-D27E-9F2C-A72A-175834B251C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51" name="Group 1450">
                <a:extLst>
                  <a:ext uri="{FF2B5EF4-FFF2-40B4-BE49-F238E27FC236}">
                    <a16:creationId xmlns:a16="http://schemas.microsoft.com/office/drawing/2014/main" id="{F92A47AF-1EFE-D6B7-77FC-9497B1AAE4D5}"/>
                  </a:ext>
                </a:extLst>
              </p:cNvPr>
              <p:cNvGrpSpPr/>
              <p:nvPr/>
            </p:nvGrpSpPr>
            <p:grpSpPr>
              <a:xfrm flipH="1">
                <a:off x="9693293" y="2207986"/>
                <a:ext cx="49903" cy="50291"/>
                <a:chOff x="5045471" y="2584333"/>
                <a:chExt cx="233703" cy="214108"/>
              </a:xfrm>
            </p:grpSpPr>
            <p:cxnSp>
              <p:nvCxnSpPr>
                <p:cNvPr id="1485" name="Straight Connector 1484">
                  <a:extLst>
                    <a:ext uri="{FF2B5EF4-FFF2-40B4-BE49-F238E27FC236}">
                      <a16:creationId xmlns:a16="http://schemas.microsoft.com/office/drawing/2014/main" id="{4CD3034C-DAEB-EF12-ED20-19B71A2A724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E30BD106-DBA1-EF12-4E84-D35DDBB2C55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52" name="Group 1451">
                <a:extLst>
                  <a:ext uri="{FF2B5EF4-FFF2-40B4-BE49-F238E27FC236}">
                    <a16:creationId xmlns:a16="http://schemas.microsoft.com/office/drawing/2014/main" id="{6DA53D21-C291-FC4B-119A-335D0233D550}"/>
                  </a:ext>
                </a:extLst>
              </p:cNvPr>
              <p:cNvGrpSpPr/>
              <p:nvPr/>
            </p:nvGrpSpPr>
            <p:grpSpPr>
              <a:xfrm flipH="1">
                <a:off x="9737743" y="2232011"/>
                <a:ext cx="49903" cy="50291"/>
                <a:chOff x="5045471" y="2584333"/>
                <a:chExt cx="233703" cy="214108"/>
              </a:xfrm>
            </p:grpSpPr>
            <p:cxnSp>
              <p:nvCxnSpPr>
                <p:cNvPr id="1483" name="Straight Connector 1482">
                  <a:extLst>
                    <a:ext uri="{FF2B5EF4-FFF2-40B4-BE49-F238E27FC236}">
                      <a16:creationId xmlns:a16="http://schemas.microsoft.com/office/drawing/2014/main" id="{74C1BE88-562F-3B19-7D35-7C0A9EE66DB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84" name="Straight Connector 1483">
                  <a:extLst>
                    <a:ext uri="{FF2B5EF4-FFF2-40B4-BE49-F238E27FC236}">
                      <a16:creationId xmlns:a16="http://schemas.microsoft.com/office/drawing/2014/main" id="{045DB66A-E186-78C5-4CBF-A4D550AB031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453" name="Group 1452">
                <a:extLst>
                  <a:ext uri="{FF2B5EF4-FFF2-40B4-BE49-F238E27FC236}">
                    <a16:creationId xmlns:a16="http://schemas.microsoft.com/office/drawing/2014/main" id="{455587A6-5F78-5673-30D9-DE1D0FBA68A3}"/>
                  </a:ext>
                </a:extLst>
              </p:cNvPr>
              <p:cNvGrpSpPr/>
              <p:nvPr/>
            </p:nvGrpSpPr>
            <p:grpSpPr>
              <a:xfrm flipH="1">
                <a:off x="9705993" y="2215666"/>
                <a:ext cx="49903" cy="50291"/>
                <a:chOff x="5045471" y="2584333"/>
                <a:chExt cx="233703" cy="214108"/>
              </a:xfrm>
            </p:grpSpPr>
            <p:cxnSp>
              <p:nvCxnSpPr>
                <p:cNvPr id="1481" name="Straight Connector 1480">
                  <a:extLst>
                    <a:ext uri="{FF2B5EF4-FFF2-40B4-BE49-F238E27FC236}">
                      <a16:creationId xmlns:a16="http://schemas.microsoft.com/office/drawing/2014/main" id="{A9C75FB1-47A6-6C6B-151F-1EA59960E01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482" name="Straight Connector 1481">
                  <a:extLst>
                    <a:ext uri="{FF2B5EF4-FFF2-40B4-BE49-F238E27FC236}">
                      <a16:creationId xmlns:a16="http://schemas.microsoft.com/office/drawing/2014/main" id="{888BE7AB-3AD8-5A46-1BE3-4C66AF1BC1B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76" name="Group 2475">
                <a:extLst>
                  <a:ext uri="{FF2B5EF4-FFF2-40B4-BE49-F238E27FC236}">
                    <a16:creationId xmlns:a16="http://schemas.microsoft.com/office/drawing/2014/main" id="{7B0B7E00-3A41-0159-5514-3AE67DDF1972}"/>
                  </a:ext>
                </a:extLst>
              </p:cNvPr>
              <p:cNvGrpSpPr/>
              <p:nvPr/>
            </p:nvGrpSpPr>
            <p:grpSpPr>
              <a:xfrm flipH="1">
                <a:off x="9759325" y="2232011"/>
                <a:ext cx="49903" cy="50291"/>
                <a:chOff x="5045471" y="2584333"/>
                <a:chExt cx="233703" cy="214108"/>
              </a:xfrm>
            </p:grpSpPr>
            <p:cxnSp>
              <p:nvCxnSpPr>
                <p:cNvPr id="2477" name="Straight Connector 2476">
                  <a:extLst>
                    <a:ext uri="{FF2B5EF4-FFF2-40B4-BE49-F238E27FC236}">
                      <a16:creationId xmlns:a16="http://schemas.microsoft.com/office/drawing/2014/main" id="{DC8B5FA6-F866-ADE2-E95F-7A0173C7CB8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78" name="Straight Connector 2477">
                  <a:extLst>
                    <a:ext uri="{FF2B5EF4-FFF2-40B4-BE49-F238E27FC236}">
                      <a16:creationId xmlns:a16="http://schemas.microsoft.com/office/drawing/2014/main" id="{521AED83-5825-5494-DC73-0FCE363D688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79" name="Group 2478">
                <a:extLst>
                  <a:ext uri="{FF2B5EF4-FFF2-40B4-BE49-F238E27FC236}">
                    <a16:creationId xmlns:a16="http://schemas.microsoft.com/office/drawing/2014/main" id="{9C50357C-6133-FAD7-5AB8-C9962F8CAAF6}"/>
                  </a:ext>
                </a:extLst>
              </p:cNvPr>
              <p:cNvGrpSpPr/>
              <p:nvPr/>
            </p:nvGrpSpPr>
            <p:grpSpPr>
              <a:xfrm flipH="1">
                <a:off x="9793402" y="2232011"/>
                <a:ext cx="49903" cy="50291"/>
                <a:chOff x="5045471" y="2584333"/>
                <a:chExt cx="233703" cy="214108"/>
              </a:xfrm>
            </p:grpSpPr>
            <p:cxnSp>
              <p:nvCxnSpPr>
                <p:cNvPr id="2480" name="Straight Connector 2479">
                  <a:extLst>
                    <a:ext uri="{FF2B5EF4-FFF2-40B4-BE49-F238E27FC236}">
                      <a16:creationId xmlns:a16="http://schemas.microsoft.com/office/drawing/2014/main" id="{F107665A-20AB-7025-3AD9-161B4BFFDB6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81" name="Straight Connector 2480">
                  <a:extLst>
                    <a:ext uri="{FF2B5EF4-FFF2-40B4-BE49-F238E27FC236}">
                      <a16:creationId xmlns:a16="http://schemas.microsoft.com/office/drawing/2014/main" id="{CB6F6817-AFF9-1FAB-D12F-9EE2452CF5D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82" name="Group 2481">
                <a:extLst>
                  <a:ext uri="{FF2B5EF4-FFF2-40B4-BE49-F238E27FC236}">
                    <a16:creationId xmlns:a16="http://schemas.microsoft.com/office/drawing/2014/main" id="{C0AB79A1-5136-A197-2BAE-FF653E97410C}"/>
                  </a:ext>
                </a:extLst>
              </p:cNvPr>
              <p:cNvGrpSpPr/>
              <p:nvPr/>
            </p:nvGrpSpPr>
            <p:grpSpPr>
              <a:xfrm flipH="1">
                <a:off x="9807033" y="2232011"/>
                <a:ext cx="49903" cy="50291"/>
                <a:chOff x="5045471" y="2584333"/>
                <a:chExt cx="233703" cy="214108"/>
              </a:xfrm>
            </p:grpSpPr>
            <p:cxnSp>
              <p:nvCxnSpPr>
                <p:cNvPr id="2483" name="Straight Connector 2482">
                  <a:extLst>
                    <a:ext uri="{FF2B5EF4-FFF2-40B4-BE49-F238E27FC236}">
                      <a16:creationId xmlns:a16="http://schemas.microsoft.com/office/drawing/2014/main" id="{BE410DAB-0CDC-CD1B-0956-5F7DC82A32C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84" name="Straight Connector 2483">
                  <a:extLst>
                    <a:ext uri="{FF2B5EF4-FFF2-40B4-BE49-F238E27FC236}">
                      <a16:creationId xmlns:a16="http://schemas.microsoft.com/office/drawing/2014/main" id="{ACBE4E45-3F14-BC91-FDED-076C52A0201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85" name="Group 2484">
                <a:extLst>
                  <a:ext uri="{FF2B5EF4-FFF2-40B4-BE49-F238E27FC236}">
                    <a16:creationId xmlns:a16="http://schemas.microsoft.com/office/drawing/2014/main" id="{2ADC5180-A6F4-C718-A92F-2E50A288F11C}"/>
                  </a:ext>
                </a:extLst>
              </p:cNvPr>
              <p:cNvGrpSpPr/>
              <p:nvPr/>
            </p:nvGrpSpPr>
            <p:grpSpPr>
              <a:xfrm flipH="1">
                <a:off x="9833159" y="2232011"/>
                <a:ext cx="49903" cy="50291"/>
                <a:chOff x="5045471" y="2584333"/>
                <a:chExt cx="233703" cy="214108"/>
              </a:xfrm>
            </p:grpSpPr>
            <p:cxnSp>
              <p:nvCxnSpPr>
                <p:cNvPr id="2486" name="Straight Connector 2485">
                  <a:extLst>
                    <a:ext uri="{FF2B5EF4-FFF2-40B4-BE49-F238E27FC236}">
                      <a16:creationId xmlns:a16="http://schemas.microsoft.com/office/drawing/2014/main" id="{A0C8797C-CDD0-80D0-BE7E-CCA3B7F411A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87" name="Straight Connector 2486">
                  <a:extLst>
                    <a:ext uri="{FF2B5EF4-FFF2-40B4-BE49-F238E27FC236}">
                      <a16:creationId xmlns:a16="http://schemas.microsoft.com/office/drawing/2014/main" id="{53E05BB3-ECAA-58AE-A0E6-69696CA789E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88" name="Group 2487">
                <a:extLst>
                  <a:ext uri="{FF2B5EF4-FFF2-40B4-BE49-F238E27FC236}">
                    <a16:creationId xmlns:a16="http://schemas.microsoft.com/office/drawing/2014/main" id="{0F70B867-7BDA-C6F1-DF73-B128CC2528AE}"/>
                  </a:ext>
                </a:extLst>
              </p:cNvPr>
              <p:cNvGrpSpPr/>
              <p:nvPr/>
            </p:nvGrpSpPr>
            <p:grpSpPr>
              <a:xfrm flipH="1">
                <a:off x="9852470" y="2232011"/>
                <a:ext cx="49903" cy="50291"/>
                <a:chOff x="5045471" y="2584333"/>
                <a:chExt cx="233703" cy="214108"/>
              </a:xfrm>
            </p:grpSpPr>
            <p:cxnSp>
              <p:nvCxnSpPr>
                <p:cNvPr id="2489" name="Straight Connector 2488">
                  <a:extLst>
                    <a:ext uri="{FF2B5EF4-FFF2-40B4-BE49-F238E27FC236}">
                      <a16:creationId xmlns:a16="http://schemas.microsoft.com/office/drawing/2014/main" id="{F02F21B1-D2E9-6111-CBF1-787B69DCDA5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90" name="Straight Connector 2489">
                  <a:extLst>
                    <a:ext uri="{FF2B5EF4-FFF2-40B4-BE49-F238E27FC236}">
                      <a16:creationId xmlns:a16="http://schemas.microsoft.com/office/drawing/2014/main" id="{2119BF8B-2CC9-8DD6-D732-3A941531C68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91" name="Group 2490">
                <a:extLst>
                  <a:ext uri="{FF2B5EF4-FFF2-40B4-BE49-F238E27FC236}">
                    <a16:creationId xmlns:a16="http://schemas.microsoft.com/office/drawing/2014/main" id="{63EDAAD3-08C4-7294-0115-5D43167C6A57}"/>
                  </a:ext>
                </a:extLst>
              </p:cNvPr>
              <p:cNvGrpSpPr/>
              <p:nvPr/>
            </p:nvGrpSpPr>
            <p:grpSpPr>
              <a:xfrm flipH="1">
                <a:off x="9883139" y="2235419"/>
                <a:ext cx="49903" cy="50291"/>
                <a:chOff x="5045471" y="2584333"/>
                <a:chExt cx="233703" cy="214108"/>
              </a:xfrm>
            </p:grpSpPr>
            <p:cxnSp>
              <p:nvCxnSpPr>
                <p:cNvPr id="2492" name="Straight Connector 2491">
                  <a:extLst>
                    <a:ext uri="{FF2B5EF4-FFF2-40B4-BE49-F238E27FC236}">
                      <a16:creationId xmlns:a16="http://schemas.microsoft.com/office/drawing/2014/main" id="{85BD65DA-32CA-DCCF-27B0-87B621449F6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93" name="Straight Connector 2492">
                  <a:extLst>
                    <a:ext uri="{FF2B5EF4-FFF2-40B4-BE49-F238E27FC236}">
                      <a16:creationId xmlns:a16="http://schemas.microsoft.com/office/drawing/2014/main" id="{9CB91BB9-9CD6-4ACD-7514-28BC3845EA0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94" name="Group 2493">
                <a:extLst>
                  <a:ext uri="{FF2B5EF4-FFF2-40B4-BE49-F238E27FC236}">
                    <a16:creationId xmlns:a16="http://schemas.microsoft.com/office/drawing/2014/main" id="{7B983D02-3E3B-C3CC-76A9-201393F0E5DF}"/>
                  </a:ext>
                </a:extLst>
              </p:cNvPr>
              <p:cNvGrpSpPr/>
              <p:nvPr/>
            </p:nvGrpSpPr>
            <p:grpSpPr>
              <a:xfrm flipH="1">
                <a:off x="9875187" y="2235419"/>
                <a:ext cx="49903" cy="50291"/>
                <a:chOff x="5045471" y="2584333"/>
                <a:chExt cx="233703" cy="214108"/>
              </a:xfrm>
            </p:grpSpPr>
            <p:cxnSp>
              <p:nvCxnSpPr>
                <p:cNvPr id="2495" name="Straight Connector 2494">
                  <a:extLst>
                    <a:ext uri="{FF2B5EF4-FFF2-40B4-BE49-F238E27FC236}">
                      <a16:creationId xmlns:a16="http://schemas.microsoft.com/office/drawing/2014/main" id="{DC04AD6F-6039-CB62-2501-DB629231AC5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96" name="Straight Connector 2495">
                  <a:extLst>
                    <a:ext uri="{FF2B5EF4-FFF2-40B4-BE49-F238E27FC236}">
                      <a16:creationId xmlns:a16="http://schemas.microsoft.com/office/drawing/2014/main" id="{ABD5D5B9-1EC8-FB0A-1204-4E1362CC043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497" name="Group 2496">
                <a:extLst>
                  <a:ext uri="{FF2B5EF4-FFF2-40B4-BE49-F238E27FC236}">
                    <a16:creationId xmlns:a16="http://schemas.microsoft.com/office/drawing/2014/main" id="{C67E8C55-9631-8B57-F086-E8627DB1CEB0}"/>
                  </a:ext>
                </a:extLst>
              </p:cNvPr>
              <p:cNvGrpSpPr/>
              <p:nvPr/>
            </p:nvGrpSpPr>
            <p:grpSpPr>
              <a:xfrm flipH="1">
                <a:off x="9902449" y="2243370"/>
                <a:ext cx="49903" cy="50291"/>
                <a:chOff x="5045471" y="2584333"/>
                <a:chExt cx="233703" cy="214108"/>
              </a:xfrm>
            </p:grpSpPr>
            <p:cxnSp>
              <p:nvCxnSpPr>
                <p:cNvPr id="2498" name="Straight Connector 2497">
                  <a:extLst>
                    <a:ext uri="{FF2B5EF4-FFF2-40B4-BE49-F238E27FC236}">
                      <a16:creationId xmlns:a16="http://schemas.microsoft.com/office/drawing/2014/main" id="{2BCBA6B9-B4EF-B7EB-CA04-D21248CBBA3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499" name="Straight Connector 2498">
                  <a:extLst>
                    <a:ext uri="{FF2B5EF4-FFF2-40B4-BE49-F238E27FC236}">
                      <a16:creationId xmlns:a16="http://schemas.microsoft.com/office/drawing/2014/main" id="{B06AC569-F960-297B-EEF4-29674EA5EA6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00" name="Group 2499">
                <a:extLst>
                  <a:ext uri="{FF2B5EF4-FFF2-40B4-BE49-F238E27FC236}">
                    <a16:creationId xmlns:a16="http://schemas.microsoft.com/office/drawing/2014/main" id="{504FC4A2-4324-40CA-54A1-3551C97341BF}"/>
                  </a:ext>
                </a:extLst>
              </p:cNvPr>
              <p:cNvGrpSpPr/>
              <p:nvPr/>
            </p:nvGrpSpPr>
            <p:grpSpPr>
              <a:xfrm flipH="1">
                <a:off x="9912672" y="2243370"/>
                <a:ext cx="49903" cy="50291"/>
                <a:chOff x="5045471" y="2584333"/>
                <a:chExt cx="233703" cy="214108"/>
              </a:xfrm>
            </p:grpSpPr>
            <p:cxnSp>
              <p:nvCxnSpPr>
                <p:cNvPr id="2501" name="Straight Connector 2500">
                  <a:extLst>
                    <a:ext uri="{FF2B5EF4-FFF2-40B4-BE49-F238E27FC236}">
                      <a16:creationId xmlns:a16="http://schemas.microsoft.com/office/drawing/2014/main" id="{89EE8CC6-86B4-7521-4524-5BD11100B44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02" name="Straight Connector 2501">
                  <a:extLst>
                    <a:ext uri="{FF2B5EF4-FFF2-40B4-BE49-F238E27FC236}">
                      <a16:creationId xmlns:a16="http://schemas.microsoft.com/office/drawing/2014/main" id="{4E143D5D-0D36-FFF0-8DA0-FAEC6E16ED5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03" name="Group 2502">
                <a:extLst>
                  <a:ext uri="{FF2B5EF4-FFF2-40B4-BE49-F238E27FC236}">
                    <a16:creationId xmlns:a16="http://schemas.microsoft.com/office/drawing/2014/main" id="{6F9763B7-BEF6-B54B-8698-7597C6FD5DD5}"/>
                  </a:ext>
                </a:extLst>
              </p:cNvPr>
              <p:cNvGrpSpPr/>
              <p:nvPr/>
            </p:nvGrpSpPr>
            <p:grpSpPr>
              <a:xfrm flipH="1">
                <a:off x="9936526" y="2243370"/>
                <a:ext cx="49903" cy="50291"/>
                <a:chOff x="5045471" y="2584333"/>
                <a:chExt cx="233703" cy="214108"/>
              </a:xfrm>
            </p:grpSpPr>
            <p:cxnSp>
              <p:nvCxnSpPr>
                <p:cNvPr id="2504" name="Straight Connector 2503">
                  <a:extLst>
                    <a:ext uri="{FF2B5EF4-FFF2-40B4-BE49-F238E27FC236}">
                      <a16:creationId xmlns:a16="http://schemas.microsoft.com/office/drawing/2014/main" id="{E7A9EE88-3FE9-7A72-7FFB-032D01299ED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05" name="Straight Connector 2504">
                  <a:extLst>
                    <a:ext uri="{FF2B5EF4-FFF2-40B4-BE49-F238E27FC236}">
                      <a16:creationId xmlns:a16="http://schemas.microsoft.com/office/drawing/2014/main" id="{C5861495-D7A0-DA95-B12F-EDB014E43C5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06" name="Group 2505">
                <a:extLst>
                  <a:ext uri="{FF2B5EF4-FFF2-40B4-BE49-F238E27FC236}">
                    <a16:creationId xmlns:a16="http://schemas.microsoft.com/office/drawing/2014/main" id="{261C0AA1-795A-284B-FC5A-76E21E0305A2}"/>
                  </a:ext>
                </a:extLst>
              </p:cNvPr>
              <p:cNvGrpSpPr/>
              <p:nvPr/>
            </p:nvGrpSpPr>
            <p:grpSpPr>
              <a:xfrm flipH="1">
                <a:off x="9954700" y="2243370"/>
                <a:ext cx="49903" cy="50291"/>
                <a:chOff x="5045471" y="2584333"/>
                <a:chExt cx="233703" cy="214108"/>
              </a:xfrm>
            </p:grpSpPr>
            <p:cxnSp>
              <p:nvCxnSpPr>
                <p:cNvPr id="2507" name="Straight Connector 2506">
                  <a:extLst>
                    <a:ext uri="{FF2B5EF4-FFF2-40B4-BE49-F238E27FC236}">
                      <a16:creationId xmlns:a16="http://schemas.microsoft.com/office/drawing/2014/main" id="{BB4C3061-5DD2-F40A-56E0-DD6DDFDEF42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08" name="Straight Connector 2507">
                  <a:extLst>
                    <a:ext uri="{FF2B5EF4-FFF2-40B4-BE49-F238E27FC236}">
                      <a16:creationId xmlns:a16="http://schemas.microsoft.com/office/drawing/2014/main" id="{56248EA6-9816-93B3-F3AF-18B5043A7A8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09" name="Group 2508">
                <a:extLst>
                  <a:ext uri="{FF2B5EF4-FFF2-40B4-BE49-F238E27FC236}">
                    <a16:creationId xmlns:a16="http://schemas.microsoft.com/office/drawing/2014/main" id="{0B04F51F-62F4-9DF7-F24B-36AEAB50A324}"/>
                  </a:ext>
                </a:extLst>
              </p:cNvPr>
              <p:cNvGrpSpPr/>
              <p:nvPr/>
            </p:nvGrpSpPr>
            <p:grpSpPr>
              <a:xfrm flipH="1">
                <a:off x="9962652" y="2249049"/>
                <a:ext cx="49903" cy="50291"/>
                <a:chOff x="5045471" y="2584333"/>
                <a:chExt cx="233703" cy="214108"/>
              </a:xfrm>
            </p:grpSpPr>
            <p:cxnSp>
              <p:nvCxnSpPr>
                <p:cNvPr id="2510" name="Straight Connector 2509">
                  <a:extLst>
                    <a:ext uri="{FF2B5EF4-FFF2-40B4-BE49-F238E27FC236}">
                      <a16:creationId xmlns:a16="http://schemas.microsoft.com/office/drawing/2014/main" id="{EE9DAC42-2A98-9339-4A44-D569CC38EFC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11" name="Straight Connector 2510">
                  <a:extLst>
                    <a:ext uri="{FF2B5EF4-FFF2-40B4-BE49-F238E27FC236}">
                      <a16:creationId xmlns:a16="http://schemas.microsoft.com/office/drawing/2014/main" id="{D4BE605F-054A-B93F-07FD-78D582DD852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12" name="Group 2511">
                <a:extLst>
                  <a:ext uri="{FF2B5EF4-FFF2-40B4-BE49-F238E27FC236}">
                    <a16:creationId xmlns:a16="http://schemas.microsoft.com/office/drawing/2014/main" id="{C9053441-5D48-675E-929C-06D3341922A1}"/>
                  </a:ext>
                </a:extLst>
              </p:cNvPr>
              <p:cNvGrpSpPr/>
              <p:nvPr/>
            </p:nvGrpSpPr>
            <p:grpSpPr>
              <a:xfrm flipH="1">
                <a:off x="9968332" y="2252457"/>
                <a:ext cx="49903" cy="50291"/>
                <a:chOff x="5045471" y="2584333"/>
                <a:chExt cx="233703" cy="214108"/>
              </a:xfrm>
            </p:grpSpPr>
            <p:cxnSp>
              <p:nvCxnSpPr>
                <p:cNvPr id="2513" name="Straight Connector 2512">
                  <a:extLst>
                    <a:ext uri="{FF2B5EF4-FFF2-40B4-BE49-F238E27FC236}">
                      <a16:creationId xmlns:a16="http://schemas.microsoft.com/office/drawing/2014/main" id="{27A6CA28-712B-0591-9BC4-305DFCA1E8D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14" name="Straight Connector 2513">
                  <a:extLst>
                    <a:ext uri="{FF2B5EF4-FFF2-40B4-BE49-F238E27FC236}">
                      <a16:creationId xmlns:a16="http://schemas.microsoft.com/office/drawing/2014/main" id="{18283BCE-ECF0-55B3-7CB4-4AD51D2BF8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15" name="Group 2514">
                <a:extLst>
                  <a:ext uri="{FF2B5EF4-FFF2-40B4-BE49-F238E27FC236}">
                    <a16:creationId xmlns:a16="http://schemas.microsoft.com/office/drawing/2014/main" id="{8E8430A8-377F-7974-6830-18154CBD6F32}"/>
                  </a:ext>
                </a:extLst>
              </p:cNvPr>
              <p:cNvGrpSpPr/>
              <p:nvPr/>
            </p:nvGrpSpPr>
            <p:grpSpPr>
              <a:xfrm flipH="1">
                <a:off x="9981963" y="2252457"/>
                <a:ext cx="49903" cy="50291"/>
                <a:chOff x="5045471" y="2584333"/>
                <a:chExt cx="233703" cy="214108"/>
              </a:xfrm>
            </p:grpSpPr>
            <p:cxnSp>
              <p:nvCxnSpPr>
                <p:cNvPr id="2516" name="Straight Connector 2515">
                  <a:extLst>
                    <a:ext uri="{FF2B5EF4-FFF2-40B4-BE49-F238E27FC236}">
                      <a16:creationId xmlns:a16="http://schemas.microsoft.com/office/drawing/2014/main" id="{A22678B6-93F0-5CD8-4F95-8A0E834A823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17" name="Straight Connector 2516">
                  <a:extLst>
                    <a:ext uri="{FF2B5EF4-FFF2-40B4-BE49-F238E27FC236}">
                      <a16:creationId xmlns:a16="http://schemas.microsoft.com/office/drawing/2014/main" id="{D0188C89-184D-4103-9DF4-A20E941F824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18" name="Group 2517">
                <a:extLst>
                  <a:ext uri="{FF2B5EF4-FFF2-40B4-BE49-F238E27FC236}">
                    <a16:creationId xmlns:a16="http://schemas.microsoft.com/office/drawing/2014/main" id="{B5565DA7-F23A-B2A7-E25A-DA095E97AB62}"/>
                  </a:ext>
                </a:extLst>
              </p:cNvPr>
              <p:cNvGrpSpPr/>
              <p:nvPr/>
            </p:nvGrpSpPr>
            <p:grpSpPr>
              <a:xfrm flipH="1">
                <a:off x="10034215" y="2252457"/>
                <a:ext cx="49903" cy="50291"/>
                <a:chOff x="5045471" y="2584333"/>
                <a:chExt cx="233703" cy="214108"/>
              </a:xfrm>
            </p:grpSpPr>
            <p:cxnSp>
              <p:nvCxnSpPr>
                <p:cNvPr id="2519" name="Straight Connector 2518">
                  <a:extLst>
                    <a:ext uri="{FF2B5EF4-FFF2-40B4-BE49-F238E27FC236}">
                      <a16:creationId xmlns:a16="http://schemas.microsoft.com/office/drawing/2014/main" id="{D3AB80D9-A93D-DB68-6019-728537566B0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20" name="Straight Connector 2519">
                  <a:extLst>
                    <a:ext uri="{FF2B5EF4-FFF2-40B4-BE49-F238E27FC236}">
                      <a16:creationId xmlns:a16="http://schemas.microsoft.com/office/drawing/2014/main" id="{CD3187D8-EB8E-6120-5F46-84B8C612FC2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21" name="Group 2520">
                <a:extLst>
                  <a:ext uri="{FF2B5EF4-FFF2-40B4-BE49-F238E27FC236}">
                    <a16:creationId xmlns:a16="http://schemas.microsoft.com/office/drawing/2014/main" id="{6154B0E6-344E-C59E-7E50-29BBF809AA54}"/>
                  </a:ext>
                </a:extLst>
              </p:cNvPr>
              <p:cNvGrpSpPr/>
              <p:nvPr/>
            </p:nvGrpSpPr>
            <p:grpSpPr>
              <a:xfrm flipH="1">
                <a:off x="10052389" y="2252457"/>
                <a:ext cx="49903" cy="50291"/>
                <a:chOff x="5045471" y="2584333"/>
                <a:chExt cx="233703" cy="214108"/>
              </a:xfrm>
            </p:grpSpPr>
            <p:cxnSp>
              <p:nvCxnSpPr>
                <p:cNvPr id="2522" name="Straight Connector 2521">
                  <a:extLst>
                    <a:ext uri="{FF2B5EF4-FFF2-40B4-BE49-F238E27FC236}">
                      <a16:creationId xmlns:a16="http://schemas.microsoft.com/office/drawing/2014/main" id="{2BD5F7FD-1099-43AB-5BC8-B24ED13383E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23" name="Straight Connector 2522">
                  <a:extLst>
                    <a:ext uri="{FF2B5EF4-FFF2-40B4-BE49-F238E27FC236}">
                      <a16:creationId xmlns:a16="http://schemas.microsoft.com/office/drawing/2014/main" id="{4EAAF60E-6E32-9594-FE13-91AABE3FC0B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24" name="Group 2523">
                <a:extLst>
                  <a:ext uri="{FF2B5EF4-FFF2-40B4-BE49-F238E27FC236}">
                    <a16:creationId xmlns:a16="http://schemas.microsoft.com/office/drawing/2014/main" id="{4CDC8429-E470-54E6-B324-30604EE46A19}"/>
                  </a:ext>
                </a:extLst>
              </p:cNvPr>
              <p:cNvGrpSpPr/>
              <p:nvPr/>
            </p:nvGrpSpPr>
            <p:grpSpPr>
              <a:xfrm flipH="1">
                <a:off x="10061476" y="2252457"/>
                <a:ext cx="49903" cy="50291"/>
                <a:chOff x="5045471" y="2584333"/>
                <a:chExt cx="233703" cy="214108"/>
              </a:xfrm>
            </p:grpSpPr>
            <p:cxnSp>
              <p:nvCxnSpPr>
                <p:cNvPr id="2525" name="Straight Connector 2524">
                  <a:extLst>
                    <a:ext uri="{FF2B5EF4-FFF2-40B4-BE49-F238E27FC236}">
                      <a16:creationId xmlns:a16="http://schemas.microsoft.com/office/drawing/2014/main" id="{69261990-F630-A6B0-FB51-B2C3E974429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26" name="Straight Connector 2525">
                  <a:extLst>
                    <a:ext uri="{FF2B5EF4-FFF2-40B4-BE49-F238E27FC236}">
                      <a16:creationId xmlns:a16="http://schemas.microsoft.com/office/drawing/2014/main" id="{24AA0982-57CC-9817-D6E5-541207BB028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27" name="Group 2526">
                <a:extLst>
                  <a:ext uri="{FF2B5EF4-FFF2-40B4-BE49-F238E27FC236}">
                    <a16:creationId xmlns:a16="http://schemas.microsoft.com/office/drawing/2014/main" id="{93C2F635-8531-B91C-21AD-4FD0C4D7CEEA}"/>
                  </a:ext>
                </a:extLst>
              </p:cNvPr>
              <p:cNvGrpSpPr/>
              <p:nvPr/>
            </p:nvGrpSpPr>
            <p:grpSpPr>
              <a:xfrm flipH="1">
                <a:off x="10097825" y="2263816"/>
                <a:ext cx="49903" cy="50291"/>
                <a:chOff x="5045471" y="2584333"/>
                <a:chExt cx="233703" cy="214108"/>
              </a:xfrm>
            </p:grpSpPr>
            <p:cxnSp>
              <p:nvCxnSpPr>
                <p:cNvPr id="2528" name="Straight Connector 2527">
                  <a:extLst>
                    <a:ext uri="{FF2B5EF4-FFF2-40B4-BE49-F238E27FC236}">
                      <a16:creationId xmlns:a16="http://schemas.microsoft.com/office/drawing/2014/main" id="{D6A892D6-A47E-B121-E4A9-E3B248C69A8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29" name="Straight Connector 2528">
                  <a:extLst>
                    <a:ext uri="{FF2B5EF4-FFF2-40B4-BE49-F238E27FC236}">
                      <a16:creationId xmlns:a16="http://schemas.microsoft.com/office/drawing/2014/main" id="{B6CFE5B9-9A85-8E53-9ADA-8C537C08C8A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30" name="Group 2529">
                <a:extLst>
                  <a:ext uri="{FF2B5EF4-FFF2-40B4-BE49-F238E27FC236}">
                    <a16:creationId xmlns:a16="http://schemas.microsoft.com/office/drawing/2014/main" id="{79FABE05-CD87-648E-1FA9-8EEDC3C4D26B}"/>
                  </a:ext>
                </a:extLst>
              </p:cNvPr>
              <p:cNvGrpSpPr/>
              <p:nvPr/>
            </p:nvGrpSpPr>
            <p:grpSpPr>
              <a:xfrm flipH="1">
                <a:off x="10123951" y="2263816"/>
                <a:ext cx="49903" cy="50291"/>
                <a:chOff x="5045471" y="2584333"/>
                <a:chExt cx="233703" cy="214108"/>
              </a:xfrm>
            </p:grpSpPr>
            <p:cxnSp>
              <p:nvCxnSpPr>
                <p:cNvPr id="2531" name="Straight Connector 2530">
                  <a:extLst>
                    <a:ext uri="{FF2B5EF4-FFF2-40B4-BE49-F238E27FC236}">
                      <a16:creationId xmlns:a16="http://schemas.microsoft.com/office/drawing/2014/main" id="{3F58E487-63F0-BE7C-57CC-26E1A8A5DD1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32" name="Straight Connector 2531">
                  <a:extLst>
                    <a:ext uri="{FF2B5EF4-FFF2-40B4-BE49-F238E27FC236}">
                      <a16:creationId xmlns:a16="http://schemas.microsoft.com/office/drawing/2014/main" id="{54A484D8-037F-BD69-AA0E-AF2EF3184A2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33" name="Group 2532">
                <a:extLst>
                  <a:ext uri="{FF2B5EF4-FFF2-40B4-BE49-F238E27FC236}">
                    <a16:creationId xmlns:a16="http://schemas.microsoft.com/office/drawing/2014/main" id="{2BFCF024-1C58-28EB-9B3E-8DF04A872799}"/>
                  </a:ext>
                </a:extLst>
              </p:cNvPr>
              <p:cNvGrpSpPr/>
              <p:nvPr/>
            </p:nvGrpSpPr>
            <p:grpSpPr>
              <a:xfrm flipH="1">
                <a:off x="10145533" y="2263816"/>
                <a:ext cx="49903" cy="50291"/>
                <a:chOff x="5045471" y="2584333"/>
                <a:chExt cx="233703" cy="214108"/>
              </a:xfrm>
            </p:grpSpPr>
            <p:cxnSp>
              <p:nvCxnSpPr>
                <p:cNvPr id="2534" name="Straight Connector 2533">
                  <a:extLst>
                    <a:ext uri="{FF2B5EF4-FFF2-40B4-BE49-F238E27FC236}">
                      <a16:creationId xmlns:a16="http://schemas.microsoft.com/office/drawing/2014/main" id="{3172CA03-9ECF-0FD5-7968-FA18C9C3FBE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35" name="Straight Connector 2534">
                  <a:extLst>
                    <a:ext uri="{FF2B5EF4-FFF2-40B4-BE49-F238E27FC236}">
                      <a16:creationId xmlns:a16="http://schemas.microsoft.com/office/drawing/2014/main" id="{D4671D00-9391-F464-452C-B53A9554FC5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36" name="Group 2535">
                <a:extLst>
                  <a:ext uri="{FF2B5EF4-FFF2-40B4-BE49-F238E27FC236}">
                    <a16:creationId xmlns:a16="http://schemas.microsoft.com/office/drawing/2014/main" id="{9726F9A5-0E9F-B3E1-63F2-E4EE47E5BA16}"/>
                  </a:ext>
                </a:extLst>
              </p:cNvPr>
              <p:cNvGrpSpPr/>
              <p:nvPr/>
            </p:nvGrpSpPr>
            <p:grpSpPr>
              <a:xfrm flipH="1">
                <a:off x="10184153" y="2263816"/>
                <a:ext cx="49903" cy="50291"/>
                <a:chOff x="5045471" y="2584333"/>
                <a:chExt cx="233703" cy="214108"/>
              </a:xfrm>
            </p:grpSpPr>
            <p:cxnSp>
              <p:nvCxnSpPr>
                <p:cNvPr id="2537" name="Straight Connector 2536">
                  <a:extLst>
                    <a:ext uri="{FF2B5EF4-FFF2-40B4-BE49-F238E27FC236}">
                      <a16:creationId xmlns:a16="http://schemas.microsoft.com/office/drawing/2014/main" id="{947D0A21-55C3-3A9A-20B0-830BB51E1C6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38" name="Straight Connector 2537">
                  <a:extLst>
                    <a:ext uri="{FF2B5EF4-FFF2-40B4-BE49-F238E27FC236}">
                      <a16:creationId xmlns:a16="http://schemas.microsoft.com/office/drawing/2014/main" id="{BD2A73A0-7EBB-7931-1437-E8BF5036D40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39" name="Group 2538">
                <a:extLst>
                  <a:ext uri="{FF2B5EF4-FFF2-40B4-BE49-F238E27FC236}">
                    <a16:creationId xmlns:a16="http://schemas.microsoft.com/office/drawing/2014/main" id="{AA31E1BE-FAA0-C20C-AACD-07FA0095417D}"/>
                  </a:ext>
                </a:extLst>
              </p:cNvPr>
              <p:cNvGrpSpPr/>
              <p:nvPr/>
            </p:nvGrpSpPr>
            <p:grpSpPr>
              <a:xfrm flipH="1">
                <a:off x="10202327" y="2263816"/>
                <a:ext cx="49903" cy="50291"/>
                <a:chOff x="5045471" y="2584333"/>
                <a:chExt cx="233703" cy="214108"/>
              </a:xfrm>
            </p:grpSpPr>
            <p:cxnSp>
              <p:nvCxnSpPr>
                <p:cNvPr id="2540" name="Straight Connector 2539">
                  <a:extLst>
                    <a:ext uri="{FF2B5EF4-FFF2-40B4-BE49-F238E27FC236}">
                      <a16:creationId xmlns:a16="http://schemas.microsoft.com/office/drawing/2014/main" id="{1D22A8E4-CB00-B1F4-44EF-DD458BFEA3D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41" name="Straight Connector 2540">
                  <a:extLst>
                    <a:ext uri="{FF2B5EF4-FFF2-40B4-BE49-F238E27FC236}">
                      <a16:creationId xmlns:a16="http://schemas.microsoft.com/office/drawing/2014/main" id="{43A3931A-C83B-75A3-9E42-5B200C7AF48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42" name="Group 2541">
                <a:extLst>
                  <a:ext uri="{FF2B5EF4-FFF2-40B4-BE49-F238E27FC236}">
                    <a16:creationId xmlns:a16="http://schemas.microsoft.com/office/drawing/2014/main" id="{5AD0C605-87DD-5637-9358-1D4055A55280}"/>
                  </a:ext>
                </a:extLst>
              </p:cNvPr>
              <p:cNvGrpSpPr/>
              <p:nvPr/>
            </p:nvGrpSpPr>
            <p:grpSpPr>
              <a:xfrm flipH="1">
                <a:off x="10229589" y="2263816"/>
                <a:ext cx="49903" cy="50291"/>
                <a:chOff x="5045471" y="2584333"/>
                <a:chExt cx="233703" cy="214108"/>
              </a:xfrm>
            </p:grpSpPr>
            <p:cxnSp>
              <p:nvCxnSpPr>
                <p:cNvPr id="2543" name="Straight Connector 2542">
                  <a:extLst>
                    <a:ext uri="{FF2B5EF4-FFF2-40B4-BE49-F238E27FC236}">
                      <a16:creationId xmlns:a16="http://schemas.microsoft.com/office/drawing/2014/main" id="{9CF2E6BF-2C88-57D2-7AA4-6BE069E0249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44" name="Straight Connector 2543">
                  <a:extLst>
                    <a:ext uri="{FF2B5EF4-FFF2-40B4-BE49-F238E27FC236}">
                      <a16:creationId xmlns:a16="http://schemas.microsoft.com/office/drawing/2014/main" id="{A6AC48CF-7755-265A-87E0-D3041BA797D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45" name="Group 2544">
                <a:extLst>
                  <a:ext uri="{FF2B5EF4-FFF2-40B4-BE49-F238E27FC236}">
                    <a16:creationId xmlns:a16="http://schemas.microsoft.com/office/drawing/2014/main" id="{C2EFD226-510A-9FD9-B607-7BC471BED34B}"/>
                  </a:ext>
                </a:extLst>
              </p:cNvPr>
              <p:cNvGrpSpPr/>
              <p:nvPr/>
            </p:nvGrpSpPr>
            <p:grpSpPr>
              <a:xfrm flipH="1">
                <a:off x="10244356" y="2263816"/>
                <a:ext cx="49903" cy="50291"/>
                <a:chOff x="5045471" y="2584333"/>
                <a:chExt cx="233703" cy="214108"/>
              </a:xfrm>
            </p:grpSpPr>
            <p:cxnSp>
              <p:nvCxnSpPr>
                <p:cNvPr id="2546" name="Straight Connector 2545">
                  <a:extLst>
                    <a:ext uri="{FF2B5EF4-FFF2-40B4-BE49-F238E27FC236}">
                      <a16:creationId xmlns:a16="http://schemas.microsoft.com/office/drawing/2014/main" id="{68320A1B-14B1-FD39-80FA-93EC6BA7DB9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47" name="Straight Connector 2546">
                  <a:extLst>
                    <a:ext uri="{FF2B5EF4-FFF2-40B4-BE49-F238E27FC236}">
                      <a16:creationId xmlns:a16="http://schemas.microsoft.com/office/drawing/2014/main" id="{BE56A182-2F01-8861-0935-5EE62C2563D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48" name="Group 2547">
                <a:extLst>
                  <a:ext uri="{FF2B5EF4-FFF2-40B4-BE49-F238E27FC236}">
                    <a16:creationId xmlns:a16="http://schemas.microsoft.com/office/drawing/2014/main" id="{261A92E8-05C3-8F84-7060-9E238D663AF4}"/>
                  </a:ext>
                </a:extLst>
              </p:cNvPr>
              <p:cNvGrpSpPr/>
              <p:nvPr/>
            </p:nvGrpSpPr>
            <p:grpSpPr>
              <a:xfrm flipH="1">
                <a:off x="10252307" y="2263816"/>
                <a:ext cx="49903" cy="50291"/>
                <a:chOff x="5045471" y="2584333"/>
                <a:chExt cx="233703" cy="214108"/>
              </a:xfrm>
            </p:grpSpPr>
            <p:cxnSp>
              <p:nvCxnSpPr>
                <p:cNvPr id="2549" name="Straight Connector 2548">
                  <a:extLst>
                    <a:ext uri="{FF2B5EF4-FFF2-40B4-BE49-F238E27FC236}">
                      <a16:creationId xmlns:a16="http://schemas.microsoft.com/office/drawing/2014/main" id="{B25AAFAF-9538-048E-43C1-6DCAEAEF54E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50" name="Straight Connector 2549">
                  <a:extLst>
                    <a:ext uri="{FF2B5EF4-FFF2-40B4-BE49-F238E27FC236}">
                      <a16:creationId xmlns:a16="http://schemas.microsoft.com/office/drawing/2014/main" id="{4E7F83B1-A849-5B7A-C040-C3AA32DFA5D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51" name="Group 2550">
                <a:extLst>
                  <a:ext uri="{FF2B5EF4-FFF2-40B4-BE49-F238E27FC236}">
                    <a16:creationId xmlns:a16="http://schemas.microsoft.com/office/drawing/2014/main" id="{067AFF8B-026A-B9B2-6677-A9EE021EF034}"/>
                  </a:ext>
                </a:extLst>
              </p:cNvPr>
              <p:cNvGrpSpPr/>
              <p:nvPr/>
            </p:nvGrpSpPr>
            <p:grpSpPr>
              <a:xfrm flipH="1">
                <a:off x="10286384" y="2263816"/>
                <a:ext cx="49903" cy="50291"/>
                <a:chOff x="5045471" y="2584333"/>
                <a:chExt cx="233703" cy="214108"/>
              </a:xfrm>
            </p:grpSpPr>
            <p:cxnSp>
              <p:nvCxnSpPr>
                <p:cNvPr id="2552" name="Straight Connector 2551">
                  <a:extLst>
                    <a:ext uri="{FF2B5EF4-FFF2-40B4-BE49-F238E27FC236}">
                      <a16:creationId xmlns:a16="http://schemas.microsoft.com/office/drawing/2014/main" id="{B4729730-AFFC-61D0-06AA-9E0D0A18A21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53" name="Straight Connector 2552">
                  <a:extLst>
                    <a:ext uri="{FF2B5EF4-FFF2-40B4-BE49-F238E27FC236}">
                      <a16:creationId xmlns:a16="http://schemas.microsoft.com/office/drawing/2014/main" id="{58BE9253-1FC8-A2DF-673D-263FDD4B238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54" name="Group 2553">
                <a:extLst>
                  <a:ext uri="{FF2B5EF4-FFF2-40B4-BE49-F238E27FC236}">
                    <a16:creationId xmlns:a16="http://schemas.microsoft.com/office/drawing/2014/main" id="{2EBBA833-2544-6710-D385-3497424FB090}"/>
                  </a:ext>
                </a:extLst>
              </p:cNvPr>
              <p:cNvGrpSpPr/>
              <p:nvPr/>
            </p:nvGrpSpPr>
            <p:grpSpPr>
              <a:xfrm flipH="1">
                <a:off x="10297743" y="2263816"/>
                <a:ext cx="49903" cy="50291"/>
                <a:chOff x="5045471" y="2584333"/>
                <a:chExt cx="233703" cy="214108"/>
              </a:xfrm>
            </p:grpSpPr>
            <p:cxnSp>
              <p:nvCxnSpPr>
                <p:cNvPr id="2555" name="Straight Connector 2554">
                  <a:extLst>
                    <a:ext uri="{FF2B5EF4-FFF2-40B4-BE49-F238E27FC236}">
                      <a16:creationId xmlns:a16="http://schemas.microsoft.com/office/drawing/2014/main" id="{C91E1CA3-078D-A685-308A-CFBD783A96A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56" name="Straight Connector 2555">
                  <a:extLst>
                    <a:ext uri="{FF2B5EF4-FFF2-40B4-BE49-F238E27FC236}">
                      <a16:creationId xmlns:a16="http://schemas.microsoft.com/office/drawing/2014/main" id="{261669BE-8289-FC0E-B55A-094A68F16BD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57" name="Group 2556">
                <a:extLst>
                  <a:ext uri="{FF2B5EF4-FFF2-40B4-BE49-F238E27FC236}">
                    <a16:creationId xmlns:a16="http://schemas.microsoft.com/office/drawing/2014/main" id="{B6749842-438B-500A-EB2B-FFD5F1BB0A4D}"/>
                  </a:ext>
                </a:extLst>
              </p:cNvPr>
              <p:cNvGrpSpPr/>
              <p:nvPr/>
            </p:nvGrpSpPr>
            <p:grpSpPr>
              <a:xfrm flipH="1">
                <a:off x="10322732" y="2269496"/>
                <a:ext cx="49903" cy="50291"/>
                <a:chOff x="5045471" y="2584333"/>
                <a:chExt cx="233703" cy="214108"/>
              </a:xfrm>
            </p:grpSpPr>
            <p:cxnSp>
              <p:nvCxnSpPr>
                <p:cNvPr id="2558" name="Straight Connector 2557">
                  <a:extLst>
                    <a:ext uri="{FF2B5EF4-FFF2-40B4-BE49-F238E27FC236}">
                      <a16:creationId xmlns:a16="http://schemas.microsoft.com/office/drawing/2014/main" id="{7D3268A3-FC04-6A16-5B56-F7A8A162989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59" name="Straight Connector 2558">
                  <a:extLst>
                    <a:ext uri="{FF2B5EF4-FFF2-40B4-BE49-F238E27FC236}">
                      <a16:creationId xmlns:a16="http://schemas.microsoft.com/office/drawing/2014/main" id="{61913AD6-BB42-FC3C-D2D1-406C30D7024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60" name="Group 2559">
                <a:extLst>
                  <a:ext uri="{FF2B5EF4-FFF2-40B4-BE49-F238E27FC236}">
                    <a16:creationId xmlns:a16="http://schemas.microsoft.com/office/drawing/2014/main" id="{9E895CFC-A8E3-EB91-87BF-273483E774CF}"/>
                  </a:ext>
                </a:extLst>
              </p:cNvPr>
              <p:cNvGrpSpPr/>
              <p:nvPr/>
            </p:nvGrpSpPr>
            <p:grpSpPr>
              <a:xfrm flipH="1">
                <a:off x="10352266" y="2270632"/>
                <a:ext cx="49903" cy="50291"/>
                <a:chOff x="5045471" y="2584333"/>
                <a:chExt cx="233703" cy="214108"/>
              </a:xfrm>
            </p:grpSpPr>
            <p:cxnSp>
              <p:nvCxnSpPr>
                <p:cNvPr id="2561" name="Straight Connector 2560">
                  <a:extLst>
                    <a:ext uri="{FF2B5EF4-FFF2-40B4-BE49-F238E27FC236}">
                      <a16:creationId xmlns:a16="http://schemas.microsoft.com/office/drawing/2014/main" id="{76C45F42-B911-E604-68BC-D5BC7E2C31D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62" name="Straight Connector 2561">
                  <a:extLst>
                    <a:ext uri="{FF2B5EF4-FFF2-40B4-BE49-F238E27FC236}">
                      <a16:creationId xmlns:a16="http://schemas.microsoft.com/office/drawing/2014/main" id="{0C9102D1-6F02-A13B-1803-16BE2294842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63" name="Group 2562">
                <a:extLst>
                  <a:ext uri="{FF2B5EF4-FFF2-40B4-BE49-F238E27FC236}">
                    <a16:creationId xmlns:a16="http://schemas.microsoft.com/office/drawing/2014/main" id="{97C05A24-937F-281D-2474-DEC8C5F5EC58}"/>
                  </a:ext>
                </a:extLst>
              </p:cNvPr>
              <p:cNvGrpSpPr/>
              <p:nvPr/>
            </p:nvGrpSpPr>
            <p:grpSpPr>
              <a:xfrm flipH="1">
                <a:off x="10378392" y="2286535"/>
                <a:ext cx="49903" cy="50291"/>
                <a:chOff x="5045471" y="2584333"/>
                <a:chExt cx="233703" cy="214108"/>
              </a:xfrm>
            </p:grpSpPr>
            <p:cxnSp>
              <p:nvCxnSpPr>
                <p:cNvPr id="2564" name="Straight Connector 2563">
                  <a:extLst>
                    <a:ext uri="{FF2B5EF4-FFF2-40B4-BE49-F238E27FC236}">
                      <a16:creationId xmlns:a16="http://schemas.microsoft.com/office/drawing/2014/main" id="{C44ACDBD-DDDE-71B5-F5A4-0EE58A53B99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65" name="Straight Connector 2564">
                  <a:extLst>
                    <a:ext uri="{FF2B5EF4-FFF2-40B4-BE49-F238E27FC236}">
                      <a16:creationId xmlns:a16="http://schemas.microsoft.com/office/drawing/2014/main" id="{67345BF9-C21E-304C-545C-B9E6A6304A2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66" name="Group 2565">
                <a:extLst>
                  <a:ext uri="{FF2B5EF4-FFF2-40B4-BE49-F238E27FC236}">
                    <a16:creationId xmlns:a16="http://schemas.microsoft.com/office/drawing/2014/main" id="{371653E6-6834-4CA5-33C0-2E92B72B83DF}"/>
                  </a:ext>
                </a:extLst>
              </p:cNvPr>
              <p:cNvGrpSpPr/>
              <p:nvPr/>
            </p:nvGrpSpPr>
            <p:grpSpPr>
              <a:xfrm flipH="1">
                <a:off x="10390887" y="2286535"/>
                <a:ext cx="49903" cy="50291"/>
                <a:chOff x="5045471" y="2584333"/>
                <a:chExt cx="233703" cy="214108"/>
              </a:xfrm>
            </p:grpSpPr>
            <p:cxnSp>
              <p:nvCxnSpPr>
                <p:cNvPr id="2567" name="Straight Connector 2566">
                  <a:extLst>
                    <a:ext uri="{FF2B5EF4-FFF2-40B4-BE49-F238E27FC236}">
                      <a16:creationId xmlns:a16="http://schemas.microsoft.com/office/drawing/2014/main" id="{EE363314-C159-C886-9981-0AD7487C6E8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68" name="Straight Connector 2567">
                  <a:extLst>
                    <a:ext uri="{FF2B5EF4-FFF2-40B4-BE49-F238E27FC236}">
                      <a16:creationId xmlns:a16="http://schemas.microsoft.com/office/drawing/2014/main" id="{4F6C8CAF-8E00-787F-72E2-66431D28C4F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69" name="Group 2568">
                <a:extLst>
                  <a:ext uri="{FF2B5EF4-FFF2-40B4-BE49-F238E27FC236}">
                    <a16:creationId xmlns:a16="http://schemas.microsoft.com/office/drawing/2014/main" id="{2E03300F-2869-5C6B-ADC1-818ED6708880}"/>
                  </a:ext>
                </a:extLst>
              </p:cNvPr>
              <p:cNvGrpSpPr/>
              <p:nvPr/>
            </p:nvGrpSpPr>
            <p:grpSpPr>
              <a:xfrm flipH="1">
                <a:off x="10414741" y="2286535"/>
                <a:ext cx="49903" cy="50291"/>
                <a:chOff x="5045471" y="2584333"/>
                <a:chExt cx="233703" cy="214108"/>
              </a:xfrm>
            </p:grpSpPr>
            <p:cxnSp>
              <p:nvCxnSpPr>
                <p:cNvPr id="2570" name="Straight Connector 2569">
                  <a:extLst>
                    <a:ext uri="{FF2B5EF4-FFF2-40B4-BE49-F238E27FC236}">
                      <a16:creationId xmlns:a16="http://schemas.microsoft.com/office/drawing/2014/main" id="{EF6BC756-B493-4FF1-6E6F-B3602828321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71" name="Straight Connector 2570">
                  <a:extLst>
                    <a:ext uri="{FF2B5EF4-FFF2-40B4-BE49-F238E27FC236}">
                      <a16:creationId xmlns:a16="http://schemas.microsoft.com/office/drawing/2014/main" id="{0BFF145F-7CD3-82C5-9183-415BE70B1D7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72" name="Group 2571">
                <a:extLst>
                  <a:ext uri="{FF2B5EF4-FFF2-40B4-BE49-F238E27FC236}">
                    <a16:creationId xmlns:a16="http://schemas.microsoft.com/office/drawing/2014/main" id="{A29C7CAE-EDE1-9BE8-CE69-14B0B1C8842A}"/>
                  </a:ext>
                </a:extLst>
              </p:cNvPr>
              <p:cNvGrpSpPr/>
              <p:nvPr/>
            </p:nvGrpSpPr>
            <p:grpSpPr>
              <a:xfrm flipH="1">
                <a:off x="10432915" y="2286535"/>
                <a:ext cx="49903" cy="50291"/>
                <a:chOff x="5045471" y="2584333"/>
                <a:chExt cx="233703" cy="214108"/>
              </a:xfrm>
            </p:grpSpPr>
            <p:cxnSp>
              <p:nvCxnSpPr>
                <p:cNvPr id="2573" name="Straight Connector 2572">
                  <a:extLst>
                    <a:ext uri="{FF2B5EF4-FFF2-40B4-BE49-F238E27FC236}">
                      <a16:creationId xmlns:a16="http://schemas.microsoft.com/office/drawing/2014/main" id="{A1B8449D-2F97-FE2D-FA8F-42EEB821FFE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74" name="Straight Connector 2573">
                  <a:extLst>
                    <a:ext uri="{FF2B5EF4-FFF2-40B4-BE49-F238E27FC236}">
                      <a16:creationId xmlns:a16="http://schemas.microsoft.com/office/drawing/2014/main" id="{35AC657D-C664-0542-547E-0F3615BB104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75" name="Group 2574">
                <a:extLst>
                  <a:ext uri="{FF2B5EF4-FFF2-40B4-BE49-F238E27FC236}">
                    <a16:creationId xmlns:a16="http://schemas.microsoft.com/office/drawing/2014/main" id="{4AF8A9D3-8275-0B06-1BC0-699CFBB9532D}"/>
                  </a:ext>
                </a:extLst>
              </p:cNvPr>
              <p:cNvGrpSpPr/>
              <p:nvPr/>
            </p:nvGrpSpPr>
            <p:grpSpPr>
              <a:xfrm flipH="1">
                <a:off x="10451090" y="2295622"/>
                <a:ext cx="49903" cy="50291"/>
                <a:chOff x="5045471" y="2584333"/>
                <a:chExt cx="233703" cy="214108"/>
              </a:xfrm>
            </p:grpSpPr>
            <p:cxnSp>
              <p:nvCxnSpPr>
                <p:cNvPr id="2576" name="Straight Connector 2575">
                  <a:extLst>
                    <a:ext uri="{FF2B5EF4-FFF2-40B4-BE49-F238E27FC236}">
                      <a16:creationId xmlns:a16="http://schemas.microsoft.com/office/drawing/2014/main" id="{B21578E6-A69F-D87C-AE5A-9892A65DAE7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77" name="Straight Connector 2576">
                  <a:extLst>
                    <a:ext uri="{FF2B5EF4-FFF2-40B4-BE49-F238E27FC236}">
                      <a16:creationId xmlns:a16="http://schemas.microsoft.com/office/drawing/2014/main" id="{2B6E0FF7-915C-B507-34E5-C4C6691BEC8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78" name="Group 2577">
                <a:extLst>
                  <a:ext uri="{FF2B5EF4-FFF2-40B4-BE49-F238E27FC236}">
                    <a16:creationId xmlns:a16="http://schemas.microsoft.com/office/drawing/2014/main" id="{0F65A90A-78D1-FDCE-A1EE-9A59330DC6B9}"/>
                  </a:ext>
                </a:extLst>
              </p:cNvPr>
              <p:cNvGrpSpPr/>
              <p:nvPr/>
            </p:nvGrpSpPr>
            <p:grpSpPr>
              <a:xfrm flipH="1">
                <a:off x="10462449" y="2300166"/>
                <a:ext cx="49903" cy="50291"/>
                <a:chOff x="5045471" y="2584333"/>
                <a:chExt cx="233703" cy="214108"/>
              </a:xfrm>
            </p:grpSpPr>
            <p:cxnSp>
              <p:nvCxnSpPr>
                <p:cNvPr id="2579" name="Straight Connector 2578">
                  <a:extLst>
                    <a:ext uri="{FF2B5EF4-FFF2-40B4-BE49-F238E27FC236}">
                      <a16:creationId xmlns:a16="http://schemas.microsoft.com/office/drawing/2014/main" id="{AEA92F25-8194-D28F-F9AA-D82C3B3DD4D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80" name="Straight Connector 2579">
                  <a:extLst>
                    <a:ext uri="{FF2B5EF4-FFF2-40B4-BE49-F238E27FC236}">
                      <a16:creationId xmlns:a16="http://schemas.microsoft.com/office/drawing/2014/main" id="{63A1A32D-EC08-BDBB-526A-90AF9999AA2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81" name="Group 2580">
                <a:extLst>
                  <a:ext uri="{FF2B5EF4-FFF2-40B4-BE49-F238E27FC236}">
                    <a16:creationId xmlns:a16="http://schemas.microsoft.com/office/drawing/2014/main" id="{85B80F51-9B36-177B-2F39-7F6836CB76A9}"/>
                  </a:ext>
                </a:extLst>
              </p:cNvPr>
              <p:cNvGrpSpPr/>
              <p:nvPr/>
            </p:nvGrpSpPr>
            <p:grpSpPr>
              <a:xfrm flipH="1">
                <a:off x="10482895" y="2300166"/>
                <a:ext cx="49903" cy="50291"/>
                <a:chOff x="5045471" y="2584333"/>
                <a:chExt cx="233703" cy="214108"/>
              </a:xfrm>
            </p:grpSpPr>
            <p:cxnSp>
              <p:nvCxnSpPr>
                <p:cNvPr id="2582" name="Straight Connector 2581">
                  <a:extLst>
                    <a:ext uri="{FF2B5EF4-FFF2-40B4-BE49-F238E27FC236}">
                      <a16:creationId xmlns:a16="http://schemas.microsoft.com/office/drawing/2014/main" id="{B4C00A6C-E8F9-EAEB-4D00-D8B1680DFED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83" name="Straight Connector 2582">
                  <a:extLst>
                    <a:ext uri="{FF2B5EF4-FFF2-40B4-BE49-F238E27FC236}">
                      <a16:creationId xmlns:a16="http://schemas.microsoft.com/office/drawing/2014/main" id="{78BDDAA2-4AE4-B3BD-1358-D461A339B26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84" name="Group 2583">
                <a:extLst>
                  <a:ext uri="{FF2B5EF4-FFF2-40B4-BE49-F238E27FC236}">
                    <a16:creationId xmlns:a16="http://schemas.microsoft.com/office/drawing/2014/main" id="{26EB1034-2654-2828-6593-E255EAE6DD5B}"/>
                  </a:ext>
                </a:extLst>
              </p:cNvPr>
              <p:cNvGrpSpPr/>
              <p:nvPr/>
            </p:nvGrpSpPr>
            <p:grpSpPr>
              <a:xfrm flipH="1">
                <a:off x="10495390" y="2300166"/>
                <a:ext cx="49903" cy="50291"/>
                <a:chOff x="5045471" y="2584333"/>
                <a:chExt cx="233703" cy="214108"/>
              </a:xfrm>
            </p:grpSpPr>
            <p:cxnSp>
              <p:nvCxnSpPr>
                <p:cNvPr id="2585" name="Straight Connector 2584">
                  <a:extLst>
                    <a:ext uri="{FF2B5EF4-FFF2-40B4-BE49-F238E27FC236}">
                      <a16:creationId xmlns:a16="http://schemas.microsoft.com/office/drawing/2014/main" id="{A40E5152-D637-AE9E-2A58-CD2CBB6BD74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86" name="Straight Connector 2585">
                  <a:extLst>
                    <a:ext uri="{FF2B5EF4-FFF2-40B4-BE49-F238E27FC236}">
                      <a16:creationId xmlns:a16="http://schemas.microsoft.com/office/drawing/2014/main" id="{1FF0ABF7-39FE-60AD-A739-98EB1D463E2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87" name="Group 2586">
                <a:extLst>
                  <a:ext uri="{FF2B5EF4-FFF2-40B4-BE49-F238E27FC236}">
                    <a16:creationId xmlns:a16="http://schemas.microsoft.com/office/drawing/2014/main" id="{5D54A25D-04DA-CD43-D333-AB5526190850}"/>
                  </a:ext>
                </a:extLst>
              </p:cNvPr>
              <p:cNvGrpSpPr/>
              <p:nvPr/>
            </p:nvGrpSpPr>
            <p:grpSpPr>
              <a:xfrm flipH="1">
                <a:off x="10519244" y="2300166"/>
                <a:ext cx="49903" cy="50291"/>
                <a:chOff x="5045471" y="2584333"/>
                <a:chExt cx="233703" cy="214108"/>
              </a:xfrm>
            </p:grpSpPr>
            <p:cxnSp>
              <p:nvCxnSpPr>
                <p:cNvPr id="2588" name="Straight Connector 2587">
                  <a:extLst>
                    <a:ext uri="{FF2B5EF4-FFF2-40B4-BE49-F238E27FC236}">
                      <a16:creationId xmlns:a16="http://schemas.microsoft.com/office/drawing/2014/main" id="{CF0F4BE7-9F55-55B7-B879-6F47F849056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89" name="Straight Connector 2588">
                  <a:extLst>
                    <a:ext uri="{FF2B5EF4-FFF2-40B4-BE49-F238E27FC236}">
                      <a16:creationId xmlns:a16="http://schemas.microsoft.com/office/drawing/2014/main" id="{05655EF1-E963-281F-A632-58CFEB7320B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90" name="Group 2589">
                <a:extLst>
                  <a:ext uri="{FF2B5EF4-FFF2-40B4-BE49-F238E27FC236}">
                    <a16:creationId xmlns:a16="http://schemas.microsoft.com/office/drawing/2014/main" id="{12168184-A29F-E8F3-B181-BD17B56E1433}"/>
                  </a:ext>
                </a:extLst>
              </p:cNvPr>
              <p:cNvGrpSpPr/>
              <p:nvPr/>
            </p:nvGrpSpPr>
            <p:grpSpPr>
              <a:xfrm flipH="1">
                <a:off x="10529467" y="2300166"/>
                <a:ext cx="49903" cy="50291"/>
                <a:chOff x="5045471" y="2584333"/>
                <a:chExt cx="233703" cy="214108"/>
              </a:xfrm>
            </p:grpSpPr>
            <p:cxnSp>
              <p:nvCxnSpPr>
                <p:cNvPr id="2591" name="Straight Connector 2590">
                  <a:extLst>
                    <a:ext uri="{FF2B5EF4-FFF2-40B4-BE49-F238E27FC236}">
                      <a16:creationId xmlns:a16="http://schemas.microsoft.com/office/drawing/2014/main" id="{7B698BA1-BF2E-0F32-995A-4B50440C359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92" name="Straight Connector 2591">
                  <a:extLst>
                    <a:ext uri="{FF2B5EF4-FFF2-40B4-BE49-F238E27FC236}">
                      <a16:creationId xmlns:a16="http://schemas.microsoft.com/office/drawing/2014/main" id="{1B164DD2-2CD0-019E-FCD6-0F0ECB2E108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93" name="Group 2592">
                <a:extLst>
                  <a:ext uri="{FF2B5EF4-FFF2-40B4-BE49-F238E27FC236}">
                    <a16:creationId xmlns:a16="http://schemas.microsoft.com/office/drawing/2014/main" id="{5F38E22C-3ED6-7166-C90B-57B62F566B07}"/>
                  </a:ext>
                </a:extLst>
              </p:cNvPr>
              <p:cNvGrpSpPr/>
              <p:nvPr/>
            </p:nvGrpSpPr>
            <p:grpSpPr>
              <a:xfrm flipH="1">
                <a:off x="10548777" y="2300166"/>
                <a:ext cx="49903" cy="50291"/>
                <a:chOff x="5045471" y="2584333"/>
                <a:chExt cx="233703" cy="214108"/>
              </a:xfrm>
            </p:grpSpPr>
            <p:cxnSp>
              <p:nvCxnSpPr>
                <p:cNvPr id="2594" name="Straight Connector 2593">
                  <a:extLst>
                    <a:ext uri="{FF2B5EF4-FFF2-40B4-BE49-F238E27FC236}">
                      <a16:creationId xmlns:a16="http://schemas.microsoft.com/office/drawing/2014/main" id="{8B73174A-4375-EFB8-CDC0-B2F0A50A798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95" name="Straight Connector 2594">
                  <a:extLst>
                    <a:ext uri="{FF2B5EF4-FFF2-40B4-BE49-F238E27FC236}">
                      <a16:creationId xmlns:a16="http://schemas.microsoft.com/office/drawing/2014/main" id="{755723EF-264C-67D9-6F8D-69060150B6B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96" name="Group 2595">
                <a:extLst>
                  <a:ext uri="{FF2B5EF4-FFF2-40B4-BE49-F238E27FC236}">
                    <a16:creationId xmlns:a16="http://schemas.microsoft.com/office/drawing/2014/main" id="{41B1E4D3-5A3B-9EBF-EBFC-8AE6A95FC17F}"/>
                  </a:ext>
                </a:extLst>
              </p:cNvPr>
              <p:cNvGrpSpPr/>
              <p:nvPr/>
            </p:nvGrpSpPr>
            <p:grpSpPr>
              <a:xfrm flipH="1">
                <a:off x="10564680" y="2300166"/>
                <a:ext cx="49903" cy="50291"/>
                <a:chOff x="5045471" y="2584333"/>
                <a:chExt cx="233703" cy="214108"/>
              </a:xfrm>
            </p:grpSpPr>
            <p:cxnSp>
              <p:nvCxnSpPr>
                <p:cNvPr id="2597" name="Straight Connector 2596">
                  <a:extLst>
                    <a:ext uri="{FF2B5EF4-FFF2-40B4-BE49-F238E27FC236}">
                      <a16:creationId xmlns:a16="http://schemas.microsoft.com/office/drawing/2014/main" id="{1EC87E61-FB34-3191-8BA9-99A9E5FB08F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598" name="Straight Connector 2597">
                  <a:extLst>
                    <a:ext uri="{FF2B5EF4-FFF2-40B4-BE49-F238E27FC236}">
                      <a16:creationId xmlns:a16="http://schemas.microsoft.com/office/drawing/2014/main" id="{AC3C19C8-9D0D-E28A-13FD-1E389005E11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599" name="Group 2598">
                <a:extLst>
                  <a:ext uri="{FF2B5EF4-FFF2-40B4-BE49-F238E27FC236}">
                    <a16:creationId xmlns:a16="http://schemas.microsoft.com/office/drawing/2014/main" id="{81F5E4E1-32B2-177B-33C2-9F47E5B5DA51}"/>
                  </a:ext>
                </a:extLst>
              </p:cNvPr>
              <p:cNvGrpSpPr/>
              <p:nvPr/>
            </p:nvGrpSpPr>
            <p:grpSpPr>
              <a:xfrm flipH="1">
                <a:off x="10587398" y="2300166"/>
                <a:ext cx="49903" cy="50291"/>
                <a:chOff x="5045471" y="2584333"/>
                <a:chExt cx="233703" cy="214108"/>
              </a:xfrm>
            </p:grpSpPr>
            <p:cxnSp>
              <p:nvCxnSpPr>
                <p:cNvPr id="2600" name="Straight Connector 2599">
                  <a:extLst>
                    <a:ext uri="{FF2B5EF4-FFF2-40B4-BE49-F238E27FC236}">
                      <a16:creationId xmlns:a16="http://schemas.microsoft.com/office/drawing/2014/main" id="{D1C0B0CA-0AF7-9EC3-0900-3E2EC7CA658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01" name="Straight Connector 2600">
                  <a:extLst>
                    <a:ext uri="{FF2B5EF4-FFF2-40B4-BE49-F238E27FC236}">
                      <a16:creationId xmlns:a16="http://schemas.microsoft.com/office/drawing/2014/main" id="{8D22EC64-A33F-FD0E-0774-A97AC5ABFFD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02" name="Group 2601">
                <a:extLst>
                  <a:ext uri="{FF2B5EF4-FFF2-40B4-BE49-F238E27FC236}">
                    <a16:creationId xmlns:a16="http://schemas.microsoft.com/office/drawing/2014/main" id="{0E13F2DC-62DF-49AB-B08F-6EEF7EDA3FEE}"/>
                  </a:ext>
                </a:extLst>
              </p:cNvPr>
              <p:cNvGrpSpPr/>
              <p:nvPr/>
            </p:nvGrpSpPr>
            <p:grpSpPr>
              <a:xfrm flipH="1">
                <a:off x="10608980" y="2300166"/>
                <a:ext cx="49903" cy="50291"/>
                <a:chOff x="5045471" y="2584333"/>
                <a:chExt cx="233703" cy="214108"/>
              </a:xfrm>
            </p:grpSpPr>
            <p:cxnSp>
              <p:nvCxnSpPr>
                <p:cNvPr id="2603" name="Straight Connector 2602">
                  <a:extLst>
                    <a:ext uri="{FF2B5EF4-FFF2-40B4-BE49-F238E27FC236}">
                      <a16:creationId xmlns:a16="http://schemas.microsoft.com/office/drawing/2014/main" id="{3084E4C2-7B95-4363-5ECF-17A2216C94D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04" name="Straight Connector 2603">
                  <a:extLst>
                    <a:ext uri="{FF2B5EF4-FFF2-40B4-BE49-F238E27FC236}">
                      <a16:creationId xmlns:a16="http://schemas.microsoft.com/office/drawing/2014/main" id="{615741BA-75B8-4B41-BFF7-5574803803C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05" name="Group 2604">
                <a:extLst>
                  <a:ext uri="{FF2B5EF4-FFF2-40B4-BE49-F238E27FC236}">
                    <a16:creationId xmlns:a16="http://schemas.microsoft.com/office/drawing/2014/main" id="{FD47FB29-C988-9167-2D5C-53BEBF713381}"/>
                  </a:ext>
                </a:extLst>
              </p:cNvPr>
              <p:cNvGrpSpPr/>
              <p:nvPr/>
            </p:nvGrpSpPr>
            <p:grpSpPr>
              <a:xfrm flipH="1">
                <a:off x="10601028" y="2300166"/>
                <a:ext cx="49903" cy="50291"/>
                <a:chOff x="5045471" y="2584333"/>
                <a:chExt cx="233703" cy="214108"/>
              </a:xfrm>
            </p:grpSpPr>
            <p:cxnSp>
              <p:nvCxnSpPr>
                <p:cNvPr id="2606" name="Straight Connector 2605">
                  <a:extLst>
                    <a:ext uri="{FF2B5EF4-FFF2-40B4-BE49-F238E27FC236}">
                      <a16:creationId xmlns:a16="http://schemas.microsoft.com/office/drawing/2014/main" id="{A067DDFE-7857-FA8A-9834-8EC33596D5A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07" name="Straight Connector 2606">
                  <a:extLst>
                    <a:ext uri="{FF2B5EF4-FFF2-40B4-BE49-F238E27FC236}">
                      <a16:creationId xmlns:a16="http://schemas.microsoft.com/office/drawing/2014/main" id="{BA53AC3C-E7EB-C822-09F4-B57DD7B4A7C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08" name="Group 2607">
                <a:extLst>
                  <a:ext uri="{FF2B5EF4-FFF2-40B4-BE49-F238E27FC236}">
                    <a16:creationId xmlns:a16="http://schemas.microsoft.com/office/drawing/2014/main" id="{E8745F0F-7F2E-DF09-1525-A48517667A12}"/>
                  </a:ext>
                </a:extLst>
              </p:cNvPr>
              <p:cNvGrpSpPr/>
              <p:nvPr/>
            </p:nvGrpSpPr>
            <p:grpSpPr>
              <a:xfrm flipH="1">
                <a:off x="10627154" y="2302438"/>
                <a:ext cx="49903" cy="50291"/>
                <a:chOff x="5045471" y="2584333"/>
                <a:chExt cx="233703" cy="214108"/>
              </a:xfrm>
            </p:grpSpPr>
            <p:cxnSp>
              <p:nvCxnSpPr>
                <p:cNvPr id="2609" name="Straight Connector 2608">
                  <a:extLst>
                    <a:ext uri="{FF2B5EF4-FFF2-40B4-BE49-F238E27FC236}">
                      <a16:creationId xmlns:a16="http://schemas.microsoft.com/office/drawing/2014/main" id="{28460E9B-96A2-E730-C8A6-A68B32DAE69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10" name="Straight Connector 2609">
                  <a:extLst>
                    <a:ext uri="{FF2B5EF4-FFF2-40B4-BE49-F238E27FC236}">
                      <a16:creationId xmlns:a16="http://schemas.microsoft.com/office/drawing/2014/main" id="{1E7313A6-7E7D-5B8B-713B-A284AF38223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11" name="Group 2610">
                <a:extLst>
                  <a:ext uri="{FF2B5EF4-FFF2-40B4-BE49-F238E27FC236}">
                    <a16:creationId xmlns:a16="http://schemas.microsoft.com/office/drawing/2014/main" id="{398C452C-3D6F-E764-2966-EB82CA68FEED}"/>
                  </a:ext>
                </a:extLst>
              </p:cNvPr>
              <p:cNvGrpSpPr/>
              <p:nvPr/>
            </p:nvGrpSpPr>
            <p:grpSpPr>
              <a:xfrm flipH="1">
                <a:off x="10635105" y="2313797"/>
                <a:ext cx="49903" cy="50291"/>
                <a:chOff x="5045471" y="2584333"/>
                <a:chExt cx="233703" cy="214108"/>
              </a:xfrm>
            </p:grpSpPr>
            <p:cxnSp>
              <p:nvCxnSpPr>
                <p:cNvPr id="2612" name="Straight Connector 2611">
                  <a:extLst>
                    <a:ext uri="{FF2B5EF4-FFF2-40B4-BE49-F238E27FC236}">
                      <a16:creationId xmlns:a16="http://schemas.microsoft.com/office/drawing/2014/main" id="{93837CA0-6A3D-8780-57EE-C366B8D524E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13" name="Straight Connector 2612">
                  <a:extLst>
                    <a:ext uri="{FF2B5EF4-FFF2-40B4-BE49-F238E27FC236}">
                      <a16:creationId xmlns:a16="http://schemas.microsoft.com/office/drawing/2014/main" id="{75339804-1EC3-457B-E161-226FC5D799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14" name="Group 2613">
                <a:extLst>
                  <a:ext uri="{FF2B5EF4-FFF2-40B4-BE49-F238E27FC236}">
                    <a16:creationId xmlns:a16="http://schemas.microsoft.com/office/drawing/2014/main" id="{64C6C453-0282-3516-7827-0223732C456D}"/>
                  </a:ext>
                </a:extLst>
              </p:cNvPr>
              <p:cNvGrpSpPr/>
              <p:nvPr/>
            </p:nvGrpSpPr>
            <p:grpSpPr>
              <a:xfrm flipH="1">
                <a:off x="10647600" y="2313797"/>
                <a:ext cx="49903" cy="50291"/>
                <a:chOff x="5045471" y="2584333"/>
                <a:chExt cx="233703" cy="214108"/>
              </a:xfrm>
            </p:grpSpPr>
            <p:cxnSp>
              <p:nvCxnSpPr>
                <p:cNvPr id="2615" name="Straight Connector 2614">
                  <a:extLst>
                    <a:ext uri="{FF2B5EF4-FFF2-40B4-BE49-F238E27FC236}">
                      <a16:creationId xmlns:a16="http://schemas.microsoft.com/office/drawing/2014/main" id="{669275D0-9A3F-D1C0-856E-3B66F34F703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16" name="Straight Connector 2615">
                  <a:extLst>
                    <a:ext uri="{FF2B5EF4-FFF2-40B4-BE49-F238E27FC236}">
                      <a16:creationId xmlns:a16="http://schemas.microsoft.com/office/drawing/2014/main" id="{EE39BF2F-A491-AF5F-9439-E1EF3155C0A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17" name="Group 2616">
                <a:extLst>
                  <a:ext uri="{FF2B5EF4-FFF2-40B4-BE49-F238E27FC236}">
                    <a16:creationId xmlns:a16="http://schemas.microsoft.com/office/drawing/2014/main" id="{8C122DF7-A76D-03FE-F9E9-20584FC98624}"/>
                  </a:ext>
                </a:extLst>
              </p:cNvPr>
              <p:cNvGrpSpPr/>
              <p:nvPr/>
            </p:nvGrpSpPr>
            <p:grpSpPr>
              <a:xfrm flipH="1">
                <a:off x="10665775" y="2313797"/>
                <a:ext cx="49903" cy="50291"/>
                <a:chOff x="5045471" y="2584333"/>
                <a:chExt cx="233703" cy="214108"/>
              </a:xfrm>
            </p:grpSpPr>
            <p:cxnSp>
              <p:nvCxnSpPr>
                <p:cNvPr id="2618" name="Straight Connector 2617">
                  <a:extLst>
                    <a:ext uri="{FF2B5EF4-FFF2-40B4-BE49-F238E27FC236}">
                      <a16:creationId xmlns:a16="http://schemas.microsoft.com/office/drawing/2014/main" id="{91453929-941D-A3B6-0183-5451C48E4BD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19" name="Straight Connector 2618">
                  <a:extLst>
                    <a:ext uri="{FF2B5EF4-FFF2-40B4-BE49-F238E27FC236}">
                      <a16:creationId xmlns:a16="http://schemas.microsoft.com/office/drawing/2014/main" id="{63BF497D-F7C2-DEE1-D637-58B3DF9417F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20" name="Group 2619">
                <a:extLst>
                  <a:ext uri="{FF2B5EF4-FFF2-40B4-BE49-F238E27FC236}">
                    <a16:creationId xmlns:a16="http://schemas.microsoft.com/office/drawing/2014/main" id="{E8DA66B2-7F45-7980-A1E5-3698D144C964}"/>
                  </a:ext>
                </a:extLst>
              </p:cNvPr>
              <p:cNvGrpSpPr/>
              <p:nvPr/>
            </p:nvGrpSpPr>
            <p:grpSpPr>
              <a:xfrm flipH="1">
                <a:off x="10686221" y="2330836"/>
                <a:ext cx="49903" cy="50291"/>
                <a:chOff x="5045471" y="2584333"/>
                <a:chExt cx="233703" cy="214108"/>
              </a:xfrm>
            </p:grpSpPr>
            <p:cxnSp>
              <p:nvCxnSpPr>
                <p:cNvPr id="2621" name="Straight Connector 2620">
                  <a:extLst>
                    <a:ext uri="{FF2B5EF4-FFF2-40B4-BE49-F238E27FC236}">
                      <a16:creationId xmlns:a16="http://schemas.microsoft.com/office/drawing/2014/main" id="{F567939A-23EF-DC05-E90A-7AF554CDC5C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22" name="Straight Connector 2621">
                  <a:extLst>
                    <a:ext uri="{FF2B5EF4-FFF2-40B4-BE49-F238E27FC236}">
                      <a16:creationId xmlns:a16="http://schemas.microsoft.com/office/drawing/2014/main" id="{1370E0BE-35F7-FF80-725C-2F1B43E7FF6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23" name="Group 2622">
                <a:extLst>
                  <a:ext uri="{FF2B5EF4-FFF2-40B4-BE49-F238E27FC236}">
                    <a16:creationId xmlns:a16="http://schemas.microsoft.com/office/drawing/2014/main" id="{4BA50D57-A54A-D1D8-ECDF-B9CD5C7CE7E8}"/>
                  </a:ext>
                </a:extLst>
              </p:cNvPr>
              <p:cNvGrpSpPr/>
              <p:nvPr/>
            </p:nvGrpSpPr>
            <p:grpSpPr>
              <a:xfrm flipH="1">
                <a:off x="10711210" y="2330836"/>
                <a:ext cx="49903" cy="50291"/>
                <a:chOff x="5045471" y="2584333"/>
                <a:chExt cx="233703" cy="214108"/>
              </a:xfrm>
            </p:grpSpPr>
            <p:cxnSp>
              <p:nvCxnSpPr>
                <p:cNvPr id="2624" name="Straight Connector 2623">
                  <a:extLst>
                    <a:ext uri="{FF2B5EF4-FFF2-40B4-BE49-F238E27FC236}">
                      <a16:creationId xmlns:a16="http://schemas.microsoft.com/office/drawing/2014/main" id="{E8B41F8B-73E9-B467-3C4A-1187C3107B2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25" name="Straight Connector 2624">
                  <a:extLst>
                    <a:ext uri="{FF2B5EF4-FFF2-40B4-BE49-F238E27FC236}">
                      <a16:creationId xmlns:a16="http://schemas.microsoft.com/office/drawing/2014/main" id="{A6DF7F61-047C-709D-4CB6-6169EA98FF9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26" name="Group 2625">
                <a:extLst>
                  <a:ext uri="{FF2B5EF4-FFF2-40B4-BE49-F238E27FC236}">
                    <a16:creationId xmlns:a16="http://schemas.microsoft.com/office/drawing/2014/main" id="{C9444F7F-ECC3-8102-D211-EC5C7B229080}"/>
                  </a:ext>
                </a:extLst>
              </p:cNvPr>
              <p:cNvGrpSpPr/>
              <p:nvPr/>
            </p:nvGrpSpPr>
            <p:grpSpPr>
              <a:xfrm flipH="1">
                <a:off x="10738471" y="2330836"/>
                <a:ext cx="49903" cy="50291"/>
                <a:chOff x="5045471" y="2584333"/>
                <a:chExt cx="233703" cy="214108"/>
              </a:xfrm>
            </p:grpSpPr>
            <p:cxnSp>
              <p:nvCxnSpPr>
                <p:cNvPr id="2627" name="Straight Connector 2626">
                  <a:extLst>
                    <a:ext uri="{FF2B5EF4-FFF2-40B4-BE49-F238E27FC236}">
                      <a16:creationId xmlns:a16="http://schemas.microsoft.com/office/drawing/2014/main" id="{51F7DE94-4EA8-F8C0-8BA3-7B2FEA9D815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28" name="Straight Connector 2627">
                  <a:extLst>
                    <a:ext uri="{FF2B5EF4-FFF2-40B4-BE49-F238E27FC236}">
                      <a16:creationId xmlns:a16="http://schemas.microsoft.com/office/drawing/2014/main" id="{D24BC227-FF99-2CEF-0B00-0BADAB83A5C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29" name="Group 2628">
                <a:extLst>
                  <a:ext uri="{FF2B5EF4-FFF2-40B4-BE49-F238E27FC236}">
                    <a16:creationId xmlns:a16="http://schemas.microsoft.com/office/drawing/2014/main" id="{4A38E24F-5EBB-71AE-8AC8-34F7B9FDF557}"/>
                  </a:ext>
                </a:extLst>
              </p:cNvPr>
              <p:cNvGrpSpPr/>
              <p:nvPr/>
            </p:nvGrpSpPr>
            <p:grpSpPr>
              <a:xfrm flipH="1">
                <a:off x="10741879" y="2330836"/>
                <a:ext cx="49903" cy="50291"/>
                <a:chOff x="5045471" y="2584333"/>
                <a:chExt cx="233703" cy="214108"/>
              </a:xfrm>
            </p:grpSpPr>
            <p:cxnSp>
              <p:nvCxnSpPr>
                <p:cNvPr id="2630" name="Straight Connector 2629">
                  <a:extLst>
                    <a:ext uri="{FF2B5EF4-FFF2-40B4-BE49-F238E27FC236}">
                      <a16:creationId xmlns:a16="http://schemas.microsoft.com/office/drawing/2014/main" id="{E234A745-B838-F08C-2D1D-DCCD083C9DF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31" name="Straight Connector 2630">
                  <a:extLst>
                    <a:ext uri="{FF2B5EF4-FFF2-40B4-BE49-F238E27FC236}">
                      <a16:creationId xmlns:a16="http://schemas.microsoft.com/office/drawing/2014/main" id="{897A245D-7453-EB4B-B59C-46E45203A95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32" name="Group 2631">
                <a:extLst>
                  <a:ext uri="{FF2B5EF4-FFF2-40B4-BE49-F238E27FC236}">
                    <a16:creationId xmlns:a16="http://schemas.microsoft.com/office/drawing/2014/main" id="{497C8002-9A0D-3158-261A-2BC9446CB812}"/>
                  </a:ext>
                </a:extLst>
              </p:cNvPr>
              <p:cNvGrpSpPr/>
              <p:nvPr/>
            </p:nvGrpSpPr>
            <p:grpSpPr>
              <a:xfrm flipH="1">
                <a:off x="10764597" y="2330836"/>
                <a:ext cx="49903" cy="50291"/>
                <a:chOff x="5045471" y="2584333"/>
                <a:chExt cx="233703" cy="214108"/>
              </a:xfrm>
            </p:grpSpPr>
            <p:cxnSp>
              <p:nvCxnSpPr>
                <p:cNvPr id="2633" name="Straight Connector 2632">
                  <a:extLst>
                    <a:ext uri="{FF2B5EF4-FFF2-40B4-BE49-F238E27FC236}">
                      <a16:creationId xmlns:a16="http://schemas.microsoft.com/office/drawing/2014/main" id="{A958C181-3CDE-5A5F-4094-1EB9AB134C3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34" name="Straight Connector 2633">
                  <a:extLst>
                    <a:ext uri="{FF2B5EF4-FFF2-40B4-BE49-F238E27FC236}">
                      <a16:creationId xmlns:a16="http://schemas.microsoft.com/office/drawing/2014/main" id="{9858D718-8D3F-1C85-002E-2051C8A8750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35" name="Group 2634">
                <a:extLst>
                  <a:ext uri="{FF2B5EF4-FFF2-40B4-BE49-F238E27FC236}">
                    <a16:creationId xmlns:a16="http://schemas.microsoft.com/office/drawing/2014/main" id="{1FB0A28B-3D9C-9760-6EC0-0BED9FB84DB7}"/>
                  </a:ext>
                </a:extLst>
              </p:cNvPr>
              <p:cNvGrpSpPr/>
              <p:nvPr/>
            </p:nvGrpSpPr>
            <p:grpSpPr>
              <a:xfrm flipH="1">
                <a:off x="10775956" y="2330836"/>
                <a:ext cx="49903" cy="50291"/>
                <a:chOff x="5045471" y="2584333"/>
                <a:chExt cx="233703" cy="214108"/>
              </a:xfrm>
            </p:grpSpPr>
            <p:cxnSp>
              <p:nvCxnSpPr>
                <p:cNvPr id="2636" name="Straight Connector 2635">
                  <a:extLst>
                    <a:ext uri="{FF2B5EF4-FFF2-40B4-BE49-F238E27FC236}">
                      <a16:creationId xmlns:a16="http://schemas.microsoft.com/office/drawing/2014/main" id="{74F58FF7-9AC1-BF93-B29F-19D17C53108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37" name="Straight Connector 2636">
                  <a:extLst>
                    <a:ext uri="{FF2B5EF4-FFF2-40B4-BE49-F238E27FC236}">
                      <a16:creationId xmlns:a16="http://schemas.microsoft.com/office/drawing/2014/main" id="{0783A692-395E-A809-1233-B74CA74176C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38" name="Group 2637">
                <a:extLst>
                  <a:ext uri="{FF2B5EF4-FFF2-40B4-BE49-F238E27FC236}">
                    <a16:creationId xmlns:a16="http://schemas.microsoft.com/office/drawing/2014/main" id="{E8C4F19C-6084-1941-EB4C-8D33C701765A}"/>
                  </a:ext>
                </a:extLst>
              </p:cNvPr>
              <p:cNvGrpSpPr/>
              <p:nvPr/>
            </p:nvGrpSpPr>
            <p:grpSpPr>
              <a:xfrm flipH="1">
                <a:off x="10814577" y="2330836"/>
                <a:ext cx="49903" cy="50291"/>
                <a:chOff x="5045471" y="2584333"/>
                <a:chExt cx="233703" cy="214108"/>
              </a:xfrm>
            </p:grpSpPr>
            <p:cxnSp>
              <p:nvCxnSpPr>
                <p:cNvPr id="2639" name="Straight Connector 2638">
                  <a:extLst>
                    <a:ext uri="{FF2B5EF4-FFF2-40B4-BE49-F238E27FC236}">
                      <a16:creationId xmlns:a16="http://schemas.microsoft.com/office/drawing/2014/main" id="{DA7AB7DC-F79E-5200-ED79-F9D3123FC6A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40" name="Straight Connector 2639">
                  <a:extLst>
                    <a:ext uri="{FF2B5EF4-FFF2-40B4-BE49-F238E27FC236}">
                      <a16:creationId xmlns:a16="http://schemas.microsoft.com/office/drawing/2014/main" id="{EA8E3007-F25F-8FAD-2278-37577A754CC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41" name="Group 2640">
                <a:extLst>
                  <a:ext uri="{FF2B5EF4-FFF2-40B4-BE49-F238E27FC236}">
                    <a16:creationId xmlns:a16="http://schemas.microsoft.com/office/drawing/2014/main" id="{80FC6880-C00D-7955-1358-5184A3EE343C}"/>
                  </a:ext>
                </a:extLst>
              </p:cNvPr>
              <p:cNvGrpSpPr/>
              <p:nvPr/>
            </p:nvGrpSpPr>
            <p:grpSpPr>
              <a:xfrm flipH="1">
                <a:off x="10854333" y="2330836"/>
                <a:ext cx="49903" cy="50291"/>
                <a:chOff x="5045471" y="2584333"/>
                <a:chExt cx="233703" cy="214108"/>
              </a:xfrm>
            </p:grpSpPr>
            <p:cxnSp>
              <p:nvCxnSpPr>
                <p:cNvPr id="2642" name="Straight Connector 2641">
                  <a:extLst>
                    <a:ext uri="{FF2B5EF4-FFF2-40B4-BE49-F238E27FC236}">
                      <a16:creationId xmlns:a16="http://schemas.microsoft.com/office/drawing/2014/main" id="{37F4FBC9-DC33-5195-AD0E-622A84872F5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43" name="Straight Connector 2642">
                  <a:extLst>
                    <a:ext uri="{FF2B5EF4-FFF2-40B4-BE49-F238E27FC236}">
                      <a16:creationId xmlns:a16="http://schemas.microsoft.com/office/drawing/2014/main" id="{0B216726-9A6A-8170-A15F-C07B8F149E8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44" name="Group 2643">
                <a:extLst>
                  <a:ext uri="{FF2B5EF4-FFF2-40B4-BE49-F238E27FC236}">
                    <a16:creationId xmlns:a16="http://schemas.microsoft.com/office/drawing/2014/main" id="{0A954471-DDC4-3E62-2983-24BA4D6CBAF7}"/>
                  </a:ext>
                </a:extLst>
              </p:cNvPr>
              <p:cNvGrpSpPr/>
              <p:nvPr/>
            </p:nvGrpSpPr>
            <p:grpSpPr>
              <a:xfrm flipH="1">
                <a:off x="10839566" y="2330836"/>
                <a:ext cx="49903" cy="50291"/>
                <a:chOff x="5045471" y="2584333"/>
                <a:chExt cx="233703" cy="214108"/>
              </a:xfrm>
            </p:grpSpPr>
            <p:cxnSp>
              <p:nvCxnSpPr>
                <p:cNvPr id="2645" name="Straight Connector 2644">
                  <a:extLst>
                    <a:ext uri="{FF2B5EF4-FFF2-40B4-BE49-F238E27FC236}">
                      <a16:creationId xmlns:a16="http://schemas.microsoft.com/office/drawing/2014/main" id="{477041FC-E299-D5F8-F9F3-18303C74868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46" name="Straight Connector 2645">
                  <a:extLst>
                    <a:ext uri="{FF2B5EF4-FFF2-40B4-BE49-F238E27FC236}">
                      <a16:creationId xmlns:a16="http://schemas.microsoft.com/office/drawing/2014/main" id="{D3CABC18-861B-2F4E-4A1A-7B58AA4E510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47" name="Group 2646">
                <a:extLst>
                  <a:ext uri="{FF2B5EF4-FFF2-40B4-BE49-F238E27FC236}">
                    <a16:creationId xmlns:a16="http://schemas.microsoft.com/office/drawing/2014/main" id="{832A8AA6-C804-75BC-726C-3E41776C19ED}"/>
                  </a:ext>
                </a:extLst>
              </p:cNvPr>
              <p:cNvGrpSpPr/>
              <p:nvPr/>
            </p:nvGrpSpPr>
            <p:grpSpPr>
              <a:xfrm flipH="1">
                <a:off x="10848653" y="2337652"/>
                <a:ext cx="49903" cy="50291"/>
                <a:chOff x="5045471" y="2584333"/>
                <a:chExt cx="233703" cy="214108"/>
              </a:xfrm>
            </p:grpSpPr>
            <p:cxnSp>
              <p:nvCxnSpPr>
                <p:cNvPr id="2648" name="Straight Connector 2647">
                  <a:extLst>
                    <a:ext uri="{FF2B5EF4-FFF2-40B4-BE49-F238E27FC236}">
                      <a16:creationId xmlns:a16="http://schemas.microsoft.com/office/drawing/2014/main" id="{56E96C00-295A-9E21-1233-3B869B9A7FF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49" name="Straight Connector 2648">
                  <a:extLst>
                    <a:ext uri="{FF2B5EF4-FFF2-40B4-BE49-F238E27FC236}">
                      <a16:creationId xmlns:a16="http://schemas.microsoft.com/office/drawing/2014/main" id="{012D768A-ACD3-F876-DDE6-94CD071AC62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50" name="Group 2649">
                <a:extLst>
                  <a:ext uri="{FF2B5EF4-FFF2-40B4-BE49-F238E27FC236}">
                    <a16:creationId xmlns:a16="http://schemas.microsoft.com/office/drawing/2014/main" id="{F375274B-8D73-C071-0C54-D753ED4F8C8A}"/>
                  </a:ext>
                </a:extLst>
              </p:cNvPr>
              <p:cNvGrpSpPr/>
              <p:nvPr/>
            </p:nvGrpSpPr>
            <p:grpSpPr>
              <a:xfrm flipH="1">
                <a:off x="10863420" y="2350147"/>
                <a:ext cx="49903" cy="50291"/>
                <a:chOff x="5045471" y="2584333"/>
                <a:chExt cx="233703" cy="214108"/>
              </a:xfrm>
            </p:grpSpPr>
            <p:cxnSp>
              <p:nvCxnSpPr>
                <p:cNvPr id="2651" name="Straight Connector 2650">
                  <a:extLst>
                    <a:ext uri="{FF2B5EF4-FFF2-40B4-BE49-F238E27FC236}">
                      <a16:creationId xmlns:a16="http://schemas.microsoft.com/office/drawing/2014/main" id="{2FE8E980-9438-97EA-31D5-1D4653DB04B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52" name="Straight Connector 2651">
                  <a:extLst>
                    <a:ext uri="{FF2B5EF4-FFF2-40B4-BE49-F238E27FC236}">
                      <a16:creationId xmlns:a16="http://schemas.microsoft.com/office/drawing/2014/main" id="{3040C18E-CA46-C458-01BC-126FC39367C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53" name="Group 2652">
                <a:extLst>
                  <a:ext uri="{FF2B5EF4-FFF2-40B4-BE49-F238E27FC236}">
                    <a16:creationId xmlns:a16="http://schemas.microsoft.com/office/drawing/2014/main" id="{726E96EC-6F7E-CE8D-930D-0834FA3C765B}"/>
                  </a:ext>
                </a:extLst>
              </p:cNvPr>
              <p:cNvGrpSpPr/>
              <p:nvPr/>
            </p:nvGrpSpPr>
            <p:grpSpPr>
              <a:xfrm flipH="1">
                <a:off x="10872507" y="2350147"/>
                <a:ext cx="49903" cy="50291"/>
                <a:chOff x="5045471" y="2584333"/>
                <a:chExt cx="233703" cy="214108"/>
              </a:xfrm>
            </p:grpSpPr>
            <p:cxnSp>
              <p:nvCxnSpPr>
                <p:cNvPr id="2654" name="Straight Connector 2653">
                  <a:extLst>
                    <a:ext uri="{FF2B5EF4-FFF2-40B4-BE49-F238E27FC236}">
                      <a16:creationId xmlns:a16="http://schemas.microsoft.com/office/drawing/2014/main" id="{2AAB532A-1CED-4881-C4F9-BC3672174EE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55" name="Straight Connector 2654">
                  <a:extLst>
                    <a:ext uri="{FF2B5EF4-FFF2-40B4-BE49-F238E27FC236}">
                      <a16:creationId xmlns:a16="http://schemas.microsoft.com/office/drawing/2014/main" id="{9B5D30A9-472A-614D-BCFC-789211F6D59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56" name="Group 2655">
                <a:extLst>
                  <a:ext uri="{FF2B5EF4-FFF2-40B4-BE49-F238E27FC236}">
                    <a16:creationId xmlns:a16="http://schemas.microsoft.com/office/drawing/2014/main" id="{68C7F7A7-8DE8-1DDA-04A4-8977A28E34FA}"/>
                  </a:ext>
                </a:extLst>
              </p:cNvPr>
              <p:cNvGrpSpPr/>
              <p:nvPr/>
            </p:nvGrpSpPr>
            <p:grpSpPr>
              <a:xfrm flipH="1">
                <a:off x="10892953" y="2350147"/>
                <a:ext cx="49903" cy="50291"/>
                <a:chOff x="5045471" y="2584333"/>
                <a:chExt cx="233703" cy="214108"/>
              </a:xfrm>
            </p:grpSpPr>
            <p:cxnSp>
              <p:nvCxnSpPr>
                <p:cNvPr id="2657" name="Straight Connector 2656">
                  <a:extLst>
                    <a:ext uri="{FF2B5EF4-FFF2-40B4-BE49-F238E27FC236}">
                      <a16:creationId xmlns:a16="http://schemas.microsoft.com/office/drawing/2014/main" id="{6749BFAF-B3D6-3536-7C34-83360CA6EC6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58" name="Straight Connector 2657">
                  <a:extLst>
                    <a:ext uri="{FF2B5EF4-FFF2-40B4-BE49-F238E27FC236}">
                      <a16:creationId xmlns:a16="http://schemas.microsoft.com/office/drawing/2014/main" id="{91F2A7BB-B274-B633-CCFA-4CD67ADE970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59" name="Group 2658">
                <a:extLst>
                  <a:ext uri="{FF2B5EF4-FFF2-40B4-BE49-F238E27FC236}">
                    <a16:creationId xmlns:a16="http://schemas.microsoft.com/office/drawing/2014/main" id="{C2456255-307D-D8B4-721B-620C3AEC511D}"/>
                  </a:ext>
                </a:extLst>
              </p:cNvPr>
              <p:cNvGrpSpPr/>
              <p:nvPr/>
            </p:nvGrpSpPr>
            <p:grpSpPr>
              <a:xfrm flipH="1">
                <a:off x="10925894" y="2350147"/>
                <a:ext cx="49903" cy="50291"/>
                <a:chOff x="5045471" y="2584333"/>
                <a:chExt cx="233703" cy="214108"/>
              </a:xfrm>
            </p:grpSpPr>
            <p:cxnSp>
              <p:nvCxnSpPr>
                <p:cNvPr id="2660" name="Straight Connector 2659">
                  <a:extLst>
                    <a:ext uri="{FF2B5EF4-FFF2-40B4-BE49-F238E27FC236}">
                      <a16:creationId xmlns:a16="http://schemas.microsoft.com/office/drawing/2014/main" id="{32E70FAB-F1FA-52CE-D7AF-94A7332F15C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61" name="Straight Connector 2660">
                  <a:extLst>
                    <a:ext uri="{FF2B5EF4-FFF2-40B4-BE49-F238E27FC236}">
                      <a16:creationId xmlns:a16="http://schemas.microsoft.com/office/drawing/2014/main" id="{52626A98-D4FF-379D-76FA-B0900821C1D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62" name="Group 2661">
                <a:extLst>
                  <a:ext uri="{FF2B5EF4-FFF2-40B4-BE49-F238E27FC236}">
                    <a16:creationId xmlns:a16="http://schemas.microsoft.com/office/drawing/2014/main" id="{D2C7ECAC-BB49-AD84-D475-F6B0CC8D6989}"/>
                  </a:ext>
                </a:extLst>
              </p:cNvPr>
              <p:cNvGrpSpPr/>
              <p:nvPr/>
            </p:nvGrpSpPr>
            <p:grpSpPr>
              <a:xfrm flipH="1">
                <a:off x="10911127" y="2350147"/>
                <a:ext cx="49903" cy="50291"/>
                <a:chOff x="5045471" y="2584333"/>
                <a:chExt cx="233703" cy="214108"/>
              </a:xfrm>
            </p:grpSpPr>
            <p:cxnSp>
              <p:nvCxnSpPr>
                <p:cNvPr id="2663" name="Straight Connector 2662">
                  <a:extLst>
                    <a:ext uri="{FF2B5EF4-FFF2-40B4-BE49-F238E27FC236}">
                      <a16:creationId xmlns:a16="http://schemas.microsoft.com/office/drawing/2014/main" id="{DD3C68AC-AB20-AA32-93AB-035EA1E8104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64" name="Straight Connector 2663">
                  <a:extLst>
                    <a:ext uri="{FF2B5EF4-FFF2-40B4-BE49-F238E27FC236}">
                      <a16:creationId xmlns:a16="http://schemas.microsoft.com/office/drawing/2014/main" id="{2C1A9E0C-A4E3-990C-6976-EE987815691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65" name="Group 2664">
                <a:extLst>
                  <a:ext uri="{FF2B5EF4-FFF2-40B4-BE49-F238E27FC236}">
                    <a16:creationId xmlns:a16="http://schemas.microsoft.com/office/drawing/2014/main" id="{CBB5B094-6E7C-B34B-2662-4119EE93DF31}"/>
                  </a:ext>
                </a:extLst>
              </p:cNvPr>
              <p:cNvGrpSpPr/>
              <p:nvPr/>
            </p:nvGrpSpPr>
            <p:grpSpPr>
              <a:xfrm flipH="1">
                <a:off x="10942932" y="2350147"/>
                <a:ext cx="49903" cy="50291"/>
                <a:chOff x="5045471" y="2584333"/>
                <a:chExt cx="233703" cy="214108"/>
              </a:xfrm>
            </p:grpSpPr>
            <p:cxnSp>
              <p:nvCxnSpPr>
                <p:cNvPr id="2666" name="Straight Connector 2665">
                  <a:extLst>
                    <a:ext uri="{FF2B5EF4-FFF2-40B4-BE49-F238E27FC236}">
                      <a16:creationId xmlns:a16="http://schemas.microsoft.com/office/drawing/2014/main" id="{F49D707C-9107-8001-F4CF-3D1CCF63BC0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67" name="Straight Connector 2666">
                  <a:extLst>
                    <a:ext uri="{FF2B5EF4-FFF2-40B4-BE49-F238E27FC236}">
                      <a16:creationId xmlns:a16="http://schemas.microsoft.com/office/drawing/2014/main" id="{7A34508D-0114-92EF-611C-2685766B36B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76" name="Group 2675">
                <a:extLst>
                  <a:ext uri="{FF2B5EF4-FFF2-40B4-BE49-F238E27FC236}">
                    <a16:creationId xmlns:a16="http://schemas.microsoft.com/office/drawing/2014/main" id="{85E25713-BD77-90FB-14C8-C2FDC6EBE201}"/>
                  </a:ext>
                </a:extLst>
              </p:cNvPr>
              <p:cNvGrpSpPr/>
              <p:nvPr/>
            </p:nvGrpSpPr>
            <p:grpSpPr>
              <a:xfrm flipH="1">
                <a:off x="10965650" y="2350147"/>
                <a:ext cx="49903" cy="50291"/>
                <a:chOff x="5045471" y="2584333"/>
                <a:chExt cx="233703" cy="214108"/>
              </a:xfrm>
            </p:grpSpPr>
            <p:cxnSp>
              <p:nvCxnSpPr>
                <p:cNvPr id="2677" name="Straight Connector 2676">
                  <a:extLst>
                    <a:ext uri="{FF2B5EF4-FFF2-40B4-BE49-F238E27FC236}">
                      <a16:creationId xmlns:a16="http://schemas.microsoft.com/office/drawing/2014/main" id="{13AED656-2FA8-65B4-EFCA-3480DF80123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78" name="Straight Connector 2677">
                  <a:extLst>
                    <a:ext uri="{FF2B5EF4-FFF2-40B4-BE49-F238E27FC236}">
                      <a16:creationId xmlns:a16="http://schemas.microsoft.com/office/drawing/2014/main" id="{AACD6DE7-2BC2-E6FE-7D46-64648D8B18E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79" name="Group 2678">
                <a:extLst>
                  <a:ext uri="{FF2B5EF4-FFF2-40B4-BE49-F238E27FC236}">
                    <a16:creationId xmlns:a16="http://schemas.microsoft.com/office/drawing/2014/main" id="{EAE368C4-AA85-14DA-243E-6C3EDEA26798}"/>
                  </a:ext>
                </a:extLst>
              </p:cNvPr>
              <p:cNvGrpSpPr/>
              <p:nvPr/>
            </p:nvGrpSpPr>
            <p:grpSpPr>
              <a:xfrm flipH="1">
                <a:off x="10974737" y="2350147"/>
                <a:ext cx="49903" cy="50291"/>
                <a:chOff x="5045471" y="2584333"/>
                <a:chExt cx="233703" cy="214108"/>
              </a:xfrm>
            </p:grpSpPr>
            <p:cxnSp>
              <p:nvCxnSpPr>
                <p:cNvPr id="2680" name="Straight Connector 2679">
                  <a:extLst>
                    <a:ext uri="{FF2B5EF4-FFF2-40B4-BE49-F238E27FC236}">
                      <a16:creationId xmlns:a16="http://schemas.microsoft.com/office/drawing/2014/main" id="{BBDC4C03-7900-7156-4961-86D17679A64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81" name="Straight Connector 2680">
                  <a:extLst>
                    <a:ext uri="{FF2B5EF4-FFF2-40B4-BE49-F238E27FC236}">
                      <a16:creationId xmlns:a16="http://schemas.microsoft.com/office/drawing/2014/main" id="{16312D68-C8B9-C2D1-EE18-A5B14BE2E9C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82" name="Group 2681">
                <a:extLst>
                  <a:ext uri="{FF2B5EF4-FFF2-40B4-BE49-F238E27FC236}">
                    <a16:creationId xmlns:a16="http://schemas.microsoft.com/office/drawing/2014/main" id="{200DF425-F227-DD37-044F-F66EF76570AC}"/>
                  </a:ext>
                </a:extLst>
              </p:cNvPr>
              <p:cNvGrpSpPr/>
              <p:nvPr/>
            </p:nvGrpSpPr>
            <p:grpSpPr>
              <a:xfrm flipH="1">
                <a:off x="11055385" y="2350147"/>
                <a:ext cx="49903" cy="50291"/>
                <a:chOff x="5045471" y="2584333"/>
                <a:chExt cx="233703" cy="214108"/>
              </a:xfrm>
            </p:grpSpPr>
            <p:cxnSp>
              <p:nvCxnSpPr>
                <p:cNvPr id="2683" name="Straight Connector 2682">
                  <a:extLst>
                    <a:ext uri="{FF2B5EF4-FFF2-40B4-BE49-F238E27FC236}">
                      <a16:creationId xmlns:a16="http://schemas.microsoft.com/office/drawing/2014/main" id="{47207FEA-D14F-981B-B273-1FF8E4B86E8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84" name="Straight Connector 2683">
                  <a:extLst>
                    <a:ext uri="{FF2B5EF4-FFF2-40B4-BE49-F238E27FC236}">
                      <a16:creationId xmlns:a16="http://schemas.microsoft.com/office/drawing/2014/main" id="{035D7657-258E-400C-CEAF-FB0031039A8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85" name="Group 2684">
                <a:extLst>
                  <a:ext uri="{FF2B5EF4-FFF2-40B4-BE49-F238E27FC236}">
                    <a16:creationId xmlns:a16="http://schemas.microsoft.com/office/drawing/2014/main" id="{32F7BE07-5D10-F5DA-8E52-FFA945527819}"/>
                  </a:ext>
                </a:extLst>
              </p:cNvPr>
              <p:cNvGrpSpPr/>
              <p:nvPr/>
            </p:nvGrpSpPr>
            <p:grpSpPr>
              <a:xfrm flipH="1">
                <a:off x="11084919" y="2350147"/>
                <a:ext cx="49903" cy="50291"/>
                <a:chOff x="5045471" y="2584333"/>
                <a:chExt cx="233703" cy="214108"/>
              </a:xfrm>
            </p:grpSpPr>
            <p:cxnSp>
              <p:nvCxnSpPr>
                <p:cNvPr id="2686" name="Straight Connector 2685">
                  <a:extLst>
                    <a:ext uri="{FF2B5EF4-FFF2-40B4-BE49-F238E27FC236}">
                      <a16:creationId xmlns:a16="http://schemas.microsoft.com/office/drawing/2014/main" id="{0467DBDA-6D1A-58DB-55B9-6429B7E6272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87" name="Straight Connector 2686">
                  <a:extLst>
                    <a:ext uri="{FF2B5EF4-FFF2-40B4-BE49-F238E27FC236}">
                      <a16:creationId xmlns:a16="http://schemas.microsoft.com/office/drawing/2014/main" id="{A5E78E82-F2EE-F72F-E2F7-3CDB9EB1D08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88" name="Group 2687">
                <a:extLst>
                  <a:ext uri="{FF2B5EF4-FFF2-40B4-BE49-F238E27FC236}">
                    <a16:creationId xmlns:a16="http://schemas.microsoft.com/office/drawing/2014/main" id="{7626BBFD-815D-E4D7-BB94-F05CF3132E11}"/>
                  </a:ext>
                </a:extLst>
              </p:cNvPr>
              <p:cNvGrpSpPr/>
              <p:nvPr/>
            </p:nvGrpSpPr>
            <p:grpSpPr>
              <a:xfrm flipH="1">
                <a:off x="11112181" y="2350147"/>
                <a:ext cx="49903" cy="50291"/>
                <a:chOff x="5045471" y="2584333"/>
                <a:chExt cx="233703" cy="214108"/>
              </a:xfrm>
            </p:grpSpPr>
            <p:cxnSp>
              <p:nvCxnSpPr>
                <p:cNvPr id="2689" name="Straight Connector 2688">
                  <a:extLst>
                    <a:ext uri="{FF2B5EF4-FFF2-40B4-BE49-F238E27FC236}">
                      <a16:creationId xmlns:a16="http://schemas.microsoft.com/office/drawing/2014/main" id="{4873BCBC-588D-1EAE-83B0-FCAD465DB9D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90" name="Straight Connector 2689">
                  <a:extLst>
                    <a:ext uri="{FF2B5EF4-FFF2-40B4-BE49-F238E27FC236}">
                      <a16:creationId xmlns:a16="http://schemas.microsoft.com/office/drawing/2014/main" id="{8355F3BE-0967-0EC6-623B-16CAD4090F7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91" name="Group 2690">
                <a:extLst>
                  <a:ext uri="{FF2B5EF4-FFF2-40B4-BE49-F238E27FC236}">
                    <a16:creationId xmlns:a16="http://schemas.microsoft.com/office/drawing/2014/main" id="{68279979-FCA5-0FB1-57E9-1FFA8F395B7B}"/>
                  </a:ext>
                </a:extLst>
              </p:cNvPr>
              <p:cNvGrpSpPr/>
              <p:nvPr/>
            </p:nvGrpSpPr>
            <p:grpSpPr>
              <a:xfrm flipH="1">
                <a:off x="11158753" y="2350147"/>
                <a:ext cx="49903" cy="50291"/>
                <a:chOff x="5045471" y="2584333"/>
                <a:chExt cx="233703" cy="214108"/>
              </a:xfrm>
            </p:grpSpPr>
            <p:cxnSp>
              <p:nvCxnSpPr>
                <p:cNvPr id="2692" name="Straight Connector 2691">
                  <a:extLst>
                    <a:ext uri="{FF2B5EF4-FFF2-40B4-BE49-F238E27FC236}">
                      <a16:creationId xmlns:a16="http://schemas.microsoft.com/office/drawing/2014/main" id="{33D4B31A-6166-EF0B-372E-F31E2FF3542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693" name="Straight Connector 2692">
                  <a:extLst>
                    <a:ext uri="{FF2B5EF4-FFF2-40B4-BE49-F238E27FC236}">
                      <a16:creationId xmlns:a16="http://schemas.microsoft.com/office/drawing/2014/main" id="{9B1BE686-C219-9AEB-C7A2-F60FF124862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698" name="Group 2697">
                <a:extLst>
                  <a:ext uri="{FF2B5EF4-FFF2-40B4-BE49-F238E27FC236}">
                    <a16:creationId xmlns:a16="http://schemas.microsoft.com/office/drawing/2014/main" id="{15F72B4D-538A-338C-53C2-57F62C94DC94}"/>
                  </a:ext>
                </a:extLst>
              </p:cNvPr>
              <p:cNvGrpSpPr/>
              <p:nvPr/>
            </p:nvGrpSpPr>
            <p:grpSpPr>
              <a:xfrm flipH="1">
                <a:off x="11176927" y="2350147"/>
                <a:ext cx="49903" cy="50291"/>
                <a:chOff x="5045471" y="2584333"/>
                <a:chExt cx="233703" cy="214108"/>
              </a:xfrm>
            </p:grpSpPr>
            <p:cxnSp>
              <p:nvCxnSpPr>
                <p:cNvPr id="2699" name="Straight Connector 2698">
                  <a:extLst>
                    <a:ext uri="{FF2B5EF4-FFF2-40B4-BE49-F238E27FC236}">
                      <a16:creationId xmlns:a16="http://schemas.microsoft.com/office/drawing/2014/main" id="{52CDE176-B29F-9810-4D29-C4133904908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00" name="Straight Connector 2699">
                  <a:extLst>
                    <a:ext uri="{FF2B5EF4-FFF2-40B4-BE49-F238E27FC236}">
                      <a16:creationId xmlns:a16="http://schemas.microsoft.com/office/drawing/2014/main" id="{207F956D-F677-06D8-7AEE-0C7A3AE6A79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01" name="Group 2700">
                <a:extLst>
                  <a:ext uri="{FF2B5EF4-FFF2-40B4-BE49-F238E27FC236}">
                    <a16:creationId xmlns:a16="http://schemas.microsoft.com/office/drawing/2014/main" id="{FDA36DD6-B93D-45E1-9F3D-66D3FCC9D130}"/>
                  </a:ext>
                </a:extLst>
              </p:cNvPr>
              <p:cNvGrpSpPr/>
              <p:nvPr/>
            </p:nvGrpSpPr>
            <p:grpSpPr>
              <a:xfrm flipH="1">
                <a:off x="11189422" y="2350147"/>
                <a:ext cx="49903" cy="50291"/>
                <a:chOff x="5045471" y="2584333"/>
                <a:chExt cx="233703" cy="214108"/>
              </a:xfrm>
            </p:grpSpPr>
            <p:cxnSp>
              <p:nvCxnSpPr>
                <p:cNvPr id="2702" name="Straight Connector 2701">
                  <a:extLst>
                    <a:ext uri="{FF2B5EF4-FFF2-40B4-BE49-F238E27FC236}">
                      <a16:creationId xmlns:a16="http://schemas.microsoft.com/office/drawing/2014/main" id="{808F24D8-8017-CE0F-27B6-573521D33F7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03" name="Straight Connector 2702">
                  <a:extLst>
                    <a:ext uri="{FF2B5EF4-FFF2-40B4-BE49-F238E27FC236}">
                      <a16:creationId xmlns:a16="http://schemas.microsoft.com/office/drawing/2014/main" id="{9FD35DBD-0D3E-E860-6137-9E31C0009A0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04" name="Group 2703">
                <a:extLst>
                  <a:ext uri="{FF2B5EF4-FFF2-40B4-BE49-F238E27FC236}">
                    <a16:creationId xmlns:a16="http://schemas.microsoft.com/office/drawing/2014/main" id="{F1356B1C-E2F9-ACBA-D6F4-CB7566A8EE69}"/>
                  </a:ext>
                </a:extLst>
              </p:cNvPr>
              <p:cNvGrpSpPr/>
              <p:nvPr/>
            </p:nvGrpSpPr>
            <p:grpSpPr>
              <a:xfrm flipH="1">
                <a:off x="11203053" y="2386495"/>
                <a:ext cx="49903" cy="50291"/>
                <a:chOff x="5045471" y="2584333"/>
                <a:chExt cx="233703" cy="214108"/>
              </a:xfrm>
            </p:grpSpPr>
            <p:cxnSp>
              <p:nvCxnSpPr>
                <p:cNvPr id="2705" name="Straight Connector 2704">
                  <a:extLst>
                    <a:ext uri="{FF2B5EF4-FFF2-40B4-BE49-F238E27FC236}">
                      <a16:creationId xmlns:a16="http://schemas.microsoft.com/office/drawing/2014/main" id="{12C17991-4F5B-2B8B-DBA0-493407C766C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06" name="Straight Connector 2705">
                  <a:extLst>
                    <a:ext uri="{FF2B5EF4-FFF2-40B4-BE49-F238E27FC236}">
                      <a16:creationId xmlns:a16="http://schemas.microsoft.com/office/drawing/2014/main" id="{D1131934-ED82-5539-BAD7-F55ED2061F0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07" name="Group 2706">
                <a:extLst>
                  <a:ext uri="{FF2B5EF4-FFF2-40B4-BE49-F238E27FC236}">
                    <a16:creationId xmlns:a16="http://schemas.microsoft.com/office/drawing/2014/main" id="{21712CBB-D1FA-3323-D937-914B87077194}"/>
                  </a:ext>
                </a:extLst>
              </p:cNvPr>
              <p:cNvGrpSpPr/>
              <p:nvPr/>
            </p:nvGrpSpPr>
            <p:grpSpPr>
              <a:xfrm flipH="1">
                <a:off x="11223499" y="2386495"/>
                <a:ext cx="49903" cy="50291"/>
                <a:chOff x="5045471" y="2584333"/>
                <a:chExt cx="233703" cy="214108"/>
              </a:xfrm>
            </p:grpSpPr>
            <p:cxnSp>
              <p:nvCxnSpPr>
                <p:cNvPr id="2708" name="Straight Connector 2707">
                  <a:extLst>
                    <a:ext uri="{FF2B5EF4-FFF2-40B4-BE49-F238E27FC236}">
                      <a16:creationId xmlns:a16="http://schemas.microsoft.com/office/drawing/2014/main" id="{E979D392-4904-6501-B249-5D2958C7DB3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09" name="Straight Connector 2708">
                  <a:extLst>
                    <a:ext uri="{FF2B5EF4-FFF2-40B4-BE49-F238E27FC236}">
                      <a16:creationId xmlns:a16="http://schemas.microsoft.com/office/drawing/2014/main" id="{6226E196-9CBB-9D47-A977-B899FB2985B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10" name="Group 2709">
                <a:extLst>
                  <a:ext uri="{FF2B5EF4-FFF2-40B4-BE49-F238E27FC236}">
                    <a16:creationId xmlns:a16="http://schemas.microsoft.com/office/drawing/2014/main" id="{BD83936E-67DB-9600-6D74-E7B4D8BD39CF}"/>
                  </a:ext>
                </a:extLst>
              </p:cNvPr>
              <p:cNvGrpSpPr/>
              <p:nvPr/>
            </p:nvGrpSpPr>
            <p:grpSpPr>
              <a:xfrm flipH="1">
                <a:off x="11247353" y="2386495"/>
                <a:ext cx="49903" cy="50291"/>
                <a:chOff x="5045471" y="2584333"/>
                <a:chExt cx="233703" cy="214108"/>
              </a:xfrm>
            </p:grpSpPr>
            <p:cxnSp>
              <p:nvCxnSpPr>
                <p:cNvPr id="2711" name="Straight Connector 2710">
                  <a:extLst>
                    <a:ext uri="{FF2B5EF4-FFF2-40B4-BE49-F238E27FC236}">
                      <a16:creationId xmlns:a16="http://schemas.microsoft.com/office/drawing/2014/main" id="{D03BC59B-98B9-823E-8D47-F6F86D16AE5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12" name="Straight Connector 2711">
                  <a:extLst>
                    <a:ext uri="{FF2B5EF4-FFF2-40B4-BE49-F238E27FC236}">
                      <a16:creationId xmlns:a16="http://schemas.microsoft.com/office/drawing/2014/main" id="{BFC34163-0C07-490B-93E7-CFE66EF2E7D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13" name="Group 2712">
                <a:extLst>
                  <a:ext uri="{FF2B5EF4-FFF2-40B4-BE49-F238E27FC236}">
                    <a16:creationId xmlns:a16="http://schemas.microsoft.com/office/drawing/2014/main" id="{75B4B291-B2EC-A753-60B8-F30657219D55}"/>
                  </a:ext>
                </a:extLst>
              </p:cNvPr>
              <p:cNvGrpSpPr/>
              <p:nvPr/>
            </p:nvGrpSpPr>
            <p:grpSpPr>
              <a:xfrm flipH="1">
                <a:off x="11258712" y="2386495"/>
                <a:ext cx="49903" cy="50291"/>
                <a:chOff x="5045471" y="2584333"/>
                <a:chExt cx="233703" cy="214108"/>
              </a:xfrm>
            </p:grpSpPr>
            <p:cxnSp>
              <p:nvCxnSpPr>
                <p:cNvPr id="2714" name="Straight Connector 2713">
                  <a:extLst>
                    <a:ext uri="{FF2B5EF4-FFF2-40B4-BE49-F238E27FC236}">
                      <a16:creationId xmlns:a16="http://schemas.microsoft.com/office/drawing/2014/main" id="{4EFA27FC-BB4D-4C3E-B010-A46A92D5E8E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15" name="Straight Connector 2714">
                  <a:extLst>
                    <a:ext uri="{FF2B5EF4-FFF2-40B4-BE49-F238E27FC236}">
                      <a16:creationId xmlns:a16="http://schemas.microsoft.com/office/drawing/2014/main" id="{529C6859-A373-FB10-A5A8-808123372C8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16" name="Group 2715">
                <a:extLst>
                  <a:ext uri="{FF2B5EF4-FFF2-40B4-BE49-F238E27FC236}">
                    <a16:creationId xmlns:a16="http://schemas.microsoft.com/office/drawing/2014/main" id="{3991D0FC-9916-A4AD-E716-4A762B672652}"/>
                  </a:ext>
                </a:extLst>
              </p:cNvPr>
              <p:cNvGrpSpPr/>
              <p:nvPr/>
            </p:nvGrpSpPr>
            <p:grpSpPr>
              <a:xfrm flipH="1">
                <a:off x="11274614" y="2386495"/>
                <a:ext cx="49903" cy="50291"/>
                <a:chOff x="5045471" y="2584333"/>
                <a:chExt cx="233703" cy="214108"/>
              </a:xfrm>
            </p:grpSpPr>
            <p:cxnSp>
              <p:nvCxnSpPr>
                <p:cNvPr id="2717" name="Straight Connector 2716">
                  <a:extLst>
                    <a:ext uri="{FF2B5EF4-FFF2-40B4-BE49-F238E27FC236}">
                      <a16:creationId xmlns:a16="http://schemas.microsoft.com/office/drawing/2014/main" id="{EEB13F95-03BC-3B3C-FE15-9EE84837A1C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18" name="Straight Connector 2717">
                  <a:extLst>
                    <a:ext uri="{FF2B5EF4-FFF2-40B4-BE49-F238E27FC236}">
                      <a16:creationId xmlns:a16="http://schemas.microsoft.com/office/drawing/2014/main" id="{563D7B27-9541-C764-E14D-799F50AF0B9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19" name="Group 2718">
                <a:extLst>
                  <a:ext uri="{FF2B5EF4-FFF2-40B4-BE49-F238E27FC236}">
                    <a16:creationId xmlns:a16="http://schemas.microsoft.com/office/drawing/2014/main" id="{D0838770-2A1E-D1BA-02AA-FA50D19037BD}"/>
                  </a:ext>
                </a:extLst>
              </p:cNvPr>
              <p:cNvGrpSpPr/>
              <p:nvPr/>
            </p:nvGrpSpPr>
            <p:grpSpPr>
              <a:xfrm flipH="1">
                <a:off x="11293924" y="2386495"/>
                <a:ext cx="49903" cy="50291"/>
                <a:chOff x="5045471" y="2584333"/>
                <a:chExt cx="233703" cy="214108"/>
              </a:xfrm>
            </p:grpSpPr>
            <p:cxnSp>
              <p:nvCxnSpPr>
                <p:cNvPr id="2720" name="Straight Connector 2719">
                  <a:extLst>
                    <a:ext uri="{FF2B5EF4-FFF2-40B4-BE49-F238E27FC236}">
                      <a16:creationId xmlns:a16="http://schemas.microsoft.com/office/drawing/2014/main" id="{3789570A-AB3C-4709-A231-6B1816C0409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21" name="Straight Connector 2720">
                  <a:extLst>
                    <a:ext uri="{FF2B5EF4-FFF2-40B4-BE49-F238E27FC236}">
                      <a16:creationId xmlns:a16="http://schemas.microsoft.com/office/drawing/2014/main" id="{FF2C8D56-56A8-CFAE-AC5B-571D159B6A8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22" name="Group 2721">
                <a:extLst>
                  <a:ext uri="{FF2B5EF4-FFF2-40B4-BE49-F238E27FC236}">
                    <a16:creationId xmlns:a16="http://schemas.microsoft.com/office/drawing/2014/main" id="{69A7BE67-C845-6D25-D8BC-5FB5C70F4278}"/>
                  </a:ext>
                </a:extLst>
              </p:cNvPr>
              <p:cNvGrpSpPr/>
              <p:nvPr/>
            </p:nvGrpSpPr>
            <p:grpSpPr>
              <a:xfrm flipH="1">
                <a:off x="11325729" y="2386495"/>
                <a:ext cx="49903" cy="50291"/>
                <a:chOff x="5045471" y="2584333"/>
                <a:chExt cx="233703" cy="214108"/>
              </a:xfrm>
            </p:grpSpPr>
            <p:cxnSp>
              <p:nvCxnSpPr>
                <p:cNvPr id="2723" name="Straight Connector 2722">
                  <a:extLst>
                    <a:ext uri="{FF2B5EF4-FFF2-40B4-BE49-F238E27FC236}">
                      <a16:creationId xmlns:a16="http://schemas.microsoft.com/office/drawing/2014/main" id="{A600B404-0288-5DEE-3EEE-0CFD67CB4DE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24" name="Straight Connector 2723">
                  <a:extLst>
                    <a:ext uri="{FF2B5EF4-FFF2-40B4-BE49-F238E27FC236}">
                      <a16:creationId xmlns:a16="http://schemas.microsoft.com/office/drawing/2014/main" id="{3A5DB619-2057-4A43-8E6E-341FAFAB074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25" name="Group 2724">
                <a:extLst>
                  <a:ext uri="{FF2B5EF4-FFF2-40B4-BE49-F238E27FC236}">
                    <a16:creationId xmlns:a16="http://schemas.microsoft.com/office/drawing/2014/main" id="{060BACAF-7822-124A-615D-A06DF18BABCA}"/>
                  </a:ext>
                </a:extLst>
              </p:cNvPr>
              <p:cNvGrpSpPr/>
              <p:nvPr/>
            </p:nvGrpSpPr>
            <p:grpSpPr>
              <a:xfrm flipH="1">
                <a:off x="11321186" y="2454649"/>
                <a:ext cx="49903" cy="50291"/>
                <a:chOff x="5045471" y="2584333"/>
                <a:chExt cx="233703" cy="214108"/>
              </a:xfrm>
            </p:grpSpPr>
            <p:cxnSp>
              <p:nvCxnSpPr>
                <p:cNvPr id="2726" name="Straight Connector 2725">
                  <a:extLst>
                    <a:ext uri="{FF2B5EF4-FFF2-40B4-BE49-F238E27FC236}">
                      <a16:creationId xmlns:a16="http://schemas.microsoft.com/office/drawing/2014/main" id="{76A550F7-B43E-BD23-1541-FD39E95775F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27" name="Straight Connector 2726">
                  <a:extLst>
                    <a:ext uri="{FF2B5EF4-FFF2-40B4-BE49-F238E27FC236}">
                      <a16:creationId xmlns:a16="http://schemas.microsoft.com/office/drawing/2014/main" id="{EE0B6539-0111-E1E0-03E8-7F8E4BFD6D0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28" name="Group 2727">
                <a:extLst>
                  <a:ext uri="{FF2B5EF4-FFF2-40B4-BE49-F238E27FC236}">
                    <a16:creationId xmlns:a16="http://schemas.microsoft.com/office/drawing/2014/main" id="{BAA7F070-D5A1-F4EE-B6F2-4FF5C2347E1A}"/>
                  </a:ext>
                </a:extLst>
              </p:cNvPr>
              <p:cNvGrpSpPr/>
              <p:nvPr/>
            </p:nvGrpSpPr>
            <p:grpSpPr>
              <a:xfrm flipH="1">
                <a:off x="11348448" y="2454649"/>
                <a:ext cx="49903" cy="50291"/>
                <a:chOff x="5045471" y="2584333"/>
                <a:chExt cx="233703" cy="214108"/>
              </a:xfrm>
            </p:grpSpPr>
            <p:cxnSp>
              <p:nvCxnSpPr>
                <p:cNvPr id="2729" name="Straight Connector 2728">
                  <a:extLst>
                    <a:ext uri="{FF2B5EF4-FFF2-40B4-BE49-F238E27FC236}">
                      <a16:creationId xmlns:a16="http://schemas.microsoft.com/office/drawing/2014/main" id="{3A066D9F-DC7F-92D7-30AA-194A8C23948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30" name="Straight Connector 2729">
                  <a:extLst>
                    <a:ext uri="{FF2B5EF4-FFF2-40B4-BE49-F238E27FC236}">
                      <a16:creationId xmlns:a16="http://schemas.microsoft.com/office/drawing/2014/main" id="{363DC961-4B1B-4045-8512-9D3A75BC7FE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31" name="Group 2730">
                <a:extLst>
                  <a:ext uri="{FF2B5EF4-FFF2-40B4-BE49-F238E27FC236}">
                    <a16:creationId xmlns:a16="http://schemas.microsoft.com/office/drawing/2014/main" id="{506A4FDD-A649-48CE-C7E2-32F193340F38}"/>
                  </a:ext>
                </a:extLst>
              </p:cNvPr>
              <p:cNvGrpSpPr/>
              <p:nvPr/>
            </p:nvGrpSpPr>
            <p:grpSpPr>
              <a:xfrm flipH="1">
                <a:off x="11371166" y="2526211"/>
                <a:ext cx="49903" cy="50291"/>
                <a:chOff x="5045471" y="2584333"/>
                <a:chExt cx="233703" cy="214108"/>
              </a:xfrm>
            </p:grpSpPr>
            <p:cxnSp>
              <p:nvCxnSpPr>
                <p:cNvPr id="2732" name="Straight Connector 2731">
                  <a:extLst>
                    <a:ext uri="{FF2B5EF4-FFF2-40B4-BE49-F238E27FC236}">
                      <a16:creationId xmlns:a16="http://schemas.microsoft.com/office/drawing/2014/main" id="{ECB568C2-1DBE-DC8C-0FE2-27A0BFFFAF3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33" name="Straight Connector 2732">
                  <a:extLst>
                    <a:ext uri="{FF2B5EF4-FFF2-40B4-BE49-F238E27FC236}">
                      <a16:creationId xmlns:a16="http://schemas.microsoft.com/office/drawing/2014/main" id="{43AC8FF1-CF9B-C3B2-916B-A3663A586E0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34" name="Group 2733">
                <a:extLst>
                  <a:ext uri="{FF2B5EF4-FFF2-40B4-BE49-F238E27FC236}">
                    <a16:creationId xmlns:a16="http://schemas.microsoft.com/office/drawing/2014/main" id="{3D0F4F93-D72A-259B-305A-F139123B3411}"/>
                  </a:ext>
                </a:extLst>
              </p:cNvPr>
              <p:cNvGrpSpPr/>
              <p:nvPr/>
            </p:nvGrpSpPr>
            <p:grpSpPr>
              <a:xfrm flipH="1">
                <a:off x="11498387" y="2526211"/>
                <a:ext cx="49903" cy="50291"/>
                <a:chOff x="5045471" y="2584333"/>
                <a:chExt cx="233703" cy="214108"/>
              </a:xfrm>
            </p:grpSpPr>
            <p:cxnSp>
              <p:nvCxnSpPr>
                <p:cNvPr id="2735" name="Straight Connector 2734">
                  <a:extLst>
                    <a:ext uri="{FF2B5EF4-FFF2-40B4-BE49-F238E27FC236}">
                      <a16:creationId xmlns:a16="http://schemas.microsoft.com/office/drawing/2014/main" id="{F225AB07-9FB0-D34E-FB60-559178BABF8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36" name="Straight Connector 2735">
                  <a:extLst>
                    <a:ext uri="{FF2B5EF4-FFF2-40B4-BE49-F238E27FC236}">
                      <a16:creationId xmlns:a16="http://schemas.microsoft.com/office/drawing/2014/main" id="{08A0A079-8C79-3366-801E-EDE3344DDC4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37" name="Group 2736">
                <a:extLst>
                  <a:ext uri="{FF2B5EF4-FFF2-40B4-BE49-F238E27FC236}">
                    <a16:creationId xmlns:a16="http://schemas.microsoft.com/office/drawing/2014/main" id="{BA8C1D4C-80D1-5D02-0868-888D9E7E2FC7}"/>
                  </a:ext>
                </a:extLst>
              </p:cNvPr>
              <p:cNvGrpSpPr/>
              <p:nvPr/>
            </p:nvGrpSpPr>
            <p:grpSpPr>
              <a:xfrm flipH="1">
                <a:off x="11519969" y="2626171"/>
                <a:ext cx="49903" cy="50291"/>
                <a:chOff x="5045471" y="2584333"/>
                <a:chExt cx="233703" cy="214108"/>
              </a:xfrm>
            </p:grpSpPr>
            <p:cxnSp>
              <p:nvCxnSpPr>
                <p:cNvPr id="2738" name="Straight Connector 2737">
                  <a:extLst>
                    <a:ext uri="{FF2B5EF4-FFF2-40B4-BE49-F238E27FC236}">
                      <a16:creationId xmlns:a16="http://schemas.microsoft.com/office/drawing/2014/main" id="{A567A2C6-23EE-6A05-5057-431F4547174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39" name="Straight Connector 2738">
                  <a:extLst>
                    <a:ext uri="{FF2B5EF4-FFF2-40B4-BE49-F238E27FC236}">
                      <a16:creationId xmlns:a16="http://schemas.microsoft.com/office/drawing/2014/main" id="{66E0A635-072C-BDD9-F628-ECD5DA02033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40" name="Group 2739">
                <a:extLst>
                  <a:ext uri="{FF2B5EF4-FFF2-40B4-BE49-F238E27FC236}">
                    <a16:creationId xmlns:a16="http://schemas.microsoft.com/office/drawing/2014/main" id="{741C6B00-6C3A-359E-22BA-9EA80541DC65}"/>
                  </a:ext>
                </a:extLst>
              </p:cNvPr>
              <p:cNvGrpSpPr/>
              <p:nvPr/>
            </p:nvGrpSpPr>
            <p:grpSpPr>
              <a:xfrm flipH="1">
                <a:off x="11556318" y="2626171"/>
                <a:ext cx="49903" cy="50291"/>
                <a:chOff x="5045471" y="2584333"/>
                <a:chExt cx="233703" cy="214108"/>
              </a:xfrm>
            </p:grpSpPr>
            <p:cxnSp>
              <p:nvCxnSpPr>
                <p:cNvPr id="2741" name="Straight Connector 2740">
                  <a:extLst>
                    <a:ext uri="{FF2B5EF4-FFF2-40B4-BE49-F238E27FC236}">
                      <a16:creationId xmlns:a16="http://schemas.microsoft.com/office/drawing/2014/main" id="{B15D50E6-9A8C-83A5-EB87-0352B1CBEEF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42" name="Straight Connector 2741">
                  <a:extLst>
                    <a:ext uri="{FF2B5EF4-FFF2-40B4-BE49-F238E27FC236}">
                      <a16:creationId xmlns:a16="http://schemas.microsoft.com/office/drawing/2014/main" id="{72131ACA-6383-3B9B-80B3-5044A665B0A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43" name="Group 2742">
                <a:extLst>
                  <a:ext uri="{FF2B5EF4-FFF2-40B4-BE49-F238E27FC236}">
                    <a16:creationId xmlns:a16="http://schemas.microsoft.com/office/drawing/2014/main" id="{BDA29B6F-ECBB-5884-6601-035808751C09}"/>
                  </a:ext>
                </a:extLst>
              </p:cNvPr>
              <p:cNvGrpSpPr/>
              <p:nvPr/>
            </p:nvGrpSpPr>
            <p:grpSpPr>
              <a:xfrm flipH="1">
                <a:off x="11561998" y="2626171"/>
                <a:ext cx="49903" cy="50291"/>
                <a:chOff x="5045471" y="2584333"/>
                <a:chExt cx="233703" cy="214108"/>
              </a:xfrm>
            </p:grpSpPr>
            <p:cxnSp>
              <p:nvCxnSpPr>
                <p:cNvPr id="2744" name="Straight Connector 2743">
                  <a:extLst>
                    <a:ext uri="{FF2B5EF4-FFF2-40B4-BE49-F238E27FC236}">
                      <a16:creationId xmlns:a16="http://schemas.microsoft.com/office/drawing/2014/main" id="{7E05B327-C96F-D135-08C8-3F8E7D40199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45" name="Straight Connector 2744">
                  <a:extLst>
                    <a:ext uri="{FF2B5EF4-FFF2-40B4-BE49-F238E27FC236}">
                      <a16:creationId xmlns:a16="http://schemas.microsoft.com/office/drawing/2014/main" id="{7D288555-D37B-792E-47FB-A40B33A65B7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46" name="Group 2745">
                <a:extLst>
                  <a:ext uri="{FF2B5EF4-FFF2-40B4-BE49-F238E27FC236}">
                    <a16:creationId xmlns:a16="http://schemas.microsoft.com/office/drawing/2014/main" id="{B3260598-C51C-01C0-7F0F-B4CFC11F2CF7}"/>
                  </a:ext>
                </a:extLst>
              </p:cNvPr>
              <p:cNvGrpSpPr/>
              <p:nvPr/>
            </p:nvGrpSpPr>
            <p:grpSpPr>
              <a:xfrm flipH="1">
                <a:off x="11583580" y="2626171"/>
                <a:ext cx="49903" cy="50291"/>
                <a:chOff x="5045471" y="2584333"/>
                <a:chExt cx="233703" cy="214108"/>
              </a:xfrm>
            </p:grpSpPr>
            <p:cxnSp>
              <p:nvCxnSpPr>
                <p:cNvPr id="2747" name="Straight Connector 2746">
                  <a:extLst>
                    <a:ext uri="{FF2B5EF4-FFF2-40B4-BE49-F238E27FC236}">
                      <a16:creationId xmlns:a16="http://schemas.microsoft.com/office/drawing/2014/main" id="{33D1D13F-722A-D0B3-4E98-4231C193BC8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48" name="Straight Connector 2747">
                  <a:extLst>
                    <a:ext uri="{FF2B5EF4-FFF2-40B4-BE49-F238E27FC236}">
                      <a16:creationId xmlns:a16="http://schemas.microsoft.com/office/drawing/2014/main" id="{933B720D-67A4-C020-1FC9-8863C2FEFF4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49" name="Group 2748">
                <a:extLst>
                  <a:ext uri="{FF2B5EF4-FFF2-40B4-BE49-F238E27FC236}">
                    <a16:creationId xmlns:a16="http://schemas.microsoft.com/office/drawing/2014/main" id="{8386C6EA-4385-86A4-4919-F34D19E504FA}"/>
                  </a:ext>
                </a:extLst>
              </p:cNvPr>
              <p:cNvGrpSpPr/>
              <p:nvPr/>
            </p:nvGrpSpPr>
            <p:grpSpPr>
              <a:xfrm flipH="1">
                <a:off x="11610842" y="2626171"/>
                <a:ext cx="49903" cy="50291"/>
                <a:chOff x="5045471" y="2584333"/>
                <a:chExt cx="233703" cy="214108"/>
              </a:xfrm>
            </p:grpSpPr>
            <p:cxnSp>
              <p:nvCxnSpPr>
                <p:cNvPr id="2750" name="Straight Connector 2749">
                  <a:extLst>
                    <a:ext uri="{FF2B5EF4-FFF2-40B4-BE49-F238E27FC236}">
                      <a16:creationId xmlns:a16="http://schemas.microsoft.com/office/drawing/2014/main" id="{F61E6E24-CB0B-E1ED-80E1-81497ED6920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51" name="Straight Connector 2750">
                  <a:extLst>
                    <a:ext uri="{FF2B5EF4-FFF2-40B4-BE49-F238E27FC236}">
                      <a16:creationId xmlns:a16="http://schemas.microsoft.com/office/drawing/2014/main" id="{EADCA56D-9435-8839-3EAF-A045CF255BA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52" name="Group 2751">
                <a:extLst>
                  <a:ext uri="{FF2B5EF4-FFF2-40B4-BE49-F238E27FC236}">
                    <a16:creationId xmlns:a16="http://schemas.microsoft.com/office/drawing/2014/main" id="{1E49CAFC-BA28-0199-AB71-CB99C1AC273A}"/>
                  </a:ext>
                </a:extLst>
              </p:cNvPr>
              <p:cNvGrpSpPr/>
              <p:nvPr/>
            </p:nvGrpSpPr>
            <p:grpSpPr>
              <a:xfrm flipH="1">
                <a:off x="11622201" y="2626171"/>
                <a:ext cx="49903" cy="50291"/>
                <a:chOff x="5045471" y="2584333"/>
                <a:chExt cx="233703" cy="214108"/>
              </a:xfrm>
            </p:grpSpPr>
            <p:cxnSp>
              <p:nvCxnSpPr>
                <p:cNvPr id="2753" name="Straight Connector 2752">
                  <a:extLst>
                    <a:ext uri="{FF2B5EF4-FFF2-40B4-BE49-F238E27FC236}">
                      <a16:creationId xmlns:a16="http://schemas.microsoft.com/office/drawing/2014/main" id="{AC370DC6-CA98-61F2-FC65-197E7BCB0DA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54" name="Straight Connector 2753">
                  <a:extLst>
                    <a:ext uri="{FF2B5EF4-FFF2-40B4-BE49-F238E27FC236}">
                      <a16:creationId xmlns:a16="http://schemas.microsoft.com/office/drawing/2014/main" id="{165A67FA-DAD3-A653-47F4-D82AECFB30B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64" name="Group 2763">
                <a:extLst>
                  <a:ext uri="{FF2B5EF4-FFF2-40B4-BE49-F238E27FC236}">
                    <a16:creationId xmlns:a16="http://schemas.microsoft.com/office/drawing/2014/main" id="{B205A610-8462-9A6F-CE01-4E3D09F78025}"/>
                  </a:ext>
                </a:extLst>
              </p:cNvPr>
              <p:cNvGrpSpPr/>
              <p:nvPr/>
            </p:nvGrpSpPr>
            <p:grpSpPr>
              <a:xfrm flipH="1">
                <a:off x="9486386" y="2183482"/>
                <a:ext cx="49903" cy="50291"/>
                <a:chOff x="5045471" y="2584333"/>
                <a:chExt cx="233703" cy="214108"/>
              </a:xfrm>
            </p:grpSpPr>
            <p:cxnSp>
              <p:nvCxnSpPr>
                <p:cNvPr id="2765" name="Straight Connector 2764">
                  <a:extLst>
                    <a:ext uri="{FF2B5EF4-FFF2-40B4-BE49-F238E27FC236}">
                      <a16:creationId xmlns:a16="http://schemas.microsoft.com/office/drawing/2014/main" id="{927318DB-8187-3599-7767-6E94391DD12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66" name="Straight Connector 2765">
                  <a:extLst>
                    <a:ext uri="{FF2B5EF4-FFF2-40B4-BE49-F238E27FC236}">
                      <a16:creationId xmlns:a16="http://schemas.microsoft.com/office/drawing/2014/main" id="{F970D19C-3B02-DA31-EEE1-7C201E86DB0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67" name="Group 2766">
                <a:extLst>
                  <a:ext uri="{FF2B5EF4-FFF2-40B4-BE49-F238E27FC236}">
                    <a16:creationId xmlns:a16="http://schemas.microsoft.com/office/drawing/2014/main" id="{33575C5E-CD45-CC4D-0581-2B03B16FEB92}"/>
                  </a:ext>
                </a:extLst>
              </p:cNvPr>
              <p:cNvGrpSpPr/>
              <p:nvPr/>
            </p:nvGrpSpPr>
            <p:grpSpPr>
              <a:xfrm flipH="1">
                <a:off x="9552647" y="2187268"/>
                <a:ext cx="49903" cy="50291"/>
                <a:chOff x="5045471" y="2584333"/>
                <a:chExt cx="233703" cy="214108"/>
              </a:xfrm>
            </p:grpSpPr>
            <p:cxnSp>
              <p:nvCxnSpPr>
                <p:cNvPr id="2768" name="Straight Connector 2767">
                  <a:extLst>
                    <a:ext uri="{FF2B5EF4-FFF2-40B4-BE49-F238E27FC236}">
                      <a16:creationId xmlns:a16="http://schemas.microsoft.com/office/drawing/2014/main" id="{9A100AA4-7C52-66E1-C43D-BD7B109F4DE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69" name="Straight Connector 2768">
                  <a:extLst>
                    <a:ext uri="{FF2B5EF4-FFF2-40B4-BE49-F238E27FC236}">
                      <a16:creationId xmlns:a16="http://schemas.microsoft.com/office/drawing/2014/main" id="{F0CD5EC6-DAC4-0773-A8D5-100D72E7B02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70" name="Group 2769">
                <a:extLst>
                  <a:ext uri="{FF2B5EF4-FFF2-40B4-BE49-F238E27FC236}">
                    <a16:creationId xmlns:a16="http://schemas.microsoft.com/office/drawing/2014/main" id="{C62F4119-48E6-84FB-80D9-676FA64D359E}"/>
                  </a:ext>
                </a:extLst>
              </p:cNvPr>
              <p:cNvGrpSpPr/>
              <p:nvPr/>
            </p:nvGrpSpPr>
            <p:grpSpPr>
              <a:xfrm flipH="1">
                <a:off x="9520463" y="2181588"/>
                <a:ext cx="49903" cy="50291"/>
                <a:chOff x="5045471" y="2584333"/>
                <a:chExt cx="233703" cy="214108"/>
              </a:xfrm>
            </p:grpSpPr>
            <p:cxnSp>
              <p:nvCxnSpPr>
                <p:cNvPr id="2771" name="Straight Connector 2770">
                  <a:extLst>
                    <a:ext uri="{FF2B5EF4-FFF2-40B4-BE49-F238E27FC236}">
                      <a16:creationId xmlns:a16="http://schemas.microsoft.com/office/drawing/2014/main" id="{092B6A8C-2D54-1764-1522-74131B3B0EF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72" name="Straight Connector 2771">
                  <a:extLst>
                    <a:ext uri="{FF2B5EF4-FFF2-40B4-BE49-F238E27FC236}">
                      <a16:creationId xmlns:a16="http://schemas.microsoft.com/office/drawing/2014/main" id="{C2F122B6-AC71-1647-15A0-94118B3A754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2777" name="Group 2776">
                <a:extLst>
                  <a:ext uri="{FF2B5EF4-FFF2-40B4-BE49-F238E27FC236}">
                    <a16:creationId xmlns:a16="http://schemas.microsoft.com/office/drawing/2014/main" id="{643F6D50-04A4-4EB9-DA8A-01C17551D394}"/>
                  </a:ext>
                </a:extLst>
              </p:cNvPr>
              <p:cNvGrpSpPr/>
              <p:nvPr/>
            </p:nvGrpSpPr>
            <p:grpSpPr>
              <a:xfrm flipH="1">
                <a:off x="9101777" y="2153433"/>
                <a:ext cx="49903" cy="50291"/>
                <a:chOff x="5045471" y="2584333"/>
                <a:chExt cx="233703" cy="214108"/>
              </a:xfrm>
            </p:grpSpPr>
            <p:cxnSp>
              <p:nvCxnSpPr>
                <p:cNvPr id="2778" name="Straight Connector 2777">
                  <a:extLst>
                    <a:ext uri="{FF2B5EF4-FFF2-40B4-BE49-F238E27FC236}">
                      <a16:creationId xmlns:a16="http://schemas.microsoft.com/office/drawing/2014/main" id="{24DFD6BC-C6EC-7807-6DEF-30F34DAD24E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2779" name="Straight Connector 2778">
                  <a:extLst>
                    <a:ext uri="{FF2B5EF4-FFF2-40B4-BE49-F238E27FC236}">
                      <a16:creationId xmlns:a16="http://schemas.microsoft.com/office/drawing/2014/main" id="{B19C4A86-DBFA-BCD2-6B35-DF685BC6083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grpSp>
      <p:grpSp>
        <p:nvGrpSpPr>
          <p:cNvPr id="2321" name="Group 2320">
            <a:extLst>
              <a:ext uri="{FF2B5EF4-FFF2-40B4-BE49-F238E27FC236}">
                <a16:creationId xmlns:a16="http://schemas.microsoft.com/office/drawing/2014/main" id="{27F8BED9-5961-50D9-E4FC-8CA977A972BC}"/>
              </a:ext>
            </a:extLst>
          </p:cNvPr>
          <p:cNvGrpSpPr/>
          <p:nvPr/>
        </p:nvGrpSpPr>
        <p:grpSpPr>
          <a:xfrm>
            <a:off x="7101612" y="2030466"/>
            <a:ext cx="4721621" cy="114300"/>
            <a:chOff x="7312095" y="2030466"/>
            <a:chExt cx="4721621" cy="114300"/>
          </a:xfrm>
        </p:grpSpPr>
        <p:sp>
          <p:nvSpPr>
            <p:cNvPr id="1600" name="Freeform: Shape 1599">
              <a:extLst>
                <a:ext uri="{FF2B5EF4-FFF2-40B4-BE49-F238E27FC236}">
                  <a16:creationId xmlns:a16="http://schemas.microsoft.com/office/drawing/2014/main" id="{708A284E-1F42-8097-F687-6F210BCD2A03}"/>
                </a:ext>
              </a:extLst>
            </p:cNvPr>
            <p:cNvSpPr/>
            <p:nvPr/>
          </p:nvSpPr>
          <p:spPr bwMode="auto">
            <a:xfrm>
              <a:off x="7312095" y="2030466"/>
              <a:ext cx="3659981" cy="114300"/>
            </a:xfrm>
            <a:custGeom>
              <a:avLst/>
              <a:gdLst>
                <a:gd name="connsiteX0" fmla="*/ 3659981 w 3659981"/>
                <a:gd name="connsiteY0" fmla="*/ 114300 h 114300"/>
                <a:gd name="connsiteX1" fmla="*/ 2519362 w 3659981"/>
                <a:gd name="connsiteY1" fmla="*/ 114300 h 114300"/>
                <a:gd name="connsiteX2" fmla="*/ 2519362 w 3659981"/>
                <a:gd name="connsiteY2" fmla="*/ 83344 h 114300"/>
                <a:gd name="connsiteX3" fmla="*/ 2497931 w 3659981"/>
                <a:gd name="connsiteY3" fmla="*/ 83344 h 114300"/>
                <a:gd name="connsiteX4" fmla="*/ 2497931 w 3659981"/>
                <a:gd name="connsiteY4" fmla="*/ 66675 h 114300"/>
                <a:gd name="connsiteX5" fmla="*/ 2216944 w 3659981"/>
                <a:gd name="connsiteY5" fmla="*/ 66675 h 114300"/>
                <a:gd name="connsiteX6" fmla="*/ 2216944 w 3659981"/>
                <a:gd name="connsiteY6" fmla="*/ 42863 h 114300"/>
                <a:gd name="connsiteX7" fmla="*/ 1502569 w 3659981"/>
                <a:gd name="connsiteY7" fmla="*/ 42863 h 114300"/>
                <a:gd name="connsiteX8" fmla="*/ 1502569 w 3659981"/>
                <a:gd name="connsiteY8" fmla="*/ 30956 h 114300"/>
                <a:gd name="connsiteX9" fmla="*/ 1159669 w 3659981"/>
                <a:gd name="connsiteY9" fmla="*/ 30956 h 114300"/>
                <a:gd name="connsiteX10" fmla="*/ 1159669 w 3659981"/>
                <a:gd name="connsiteY10" fmla="*/ 26194 h 114300"/>
                <a:gd name="connsiteX11" fmla="*/ 1097756 w 3659981"/>
                <a:gd name="connsiteY11" fmla="*/ 26194 h 114300"/>
                <a:gd name="connsiteX12" fmla="*/ 1097756 w 3659981"/>
                <a:gd name="connsiteY12" fmla="*/ 16669 h 114300"/>
                <a:gd name="connsiteX13" fmla="*/ 1073944 w 3659981"/>
                <a:gd name="connsiteY13" fmla="*/ 16669 h 114300"/>
                <a:gd name="connsiteX14" fmla="*/ 1073944 w 3659981"/>
                <a:gd name="connsiteY14" fmla="*/ 9525 h 114300"/>
                <a:gd name="connsiteX15" fmla="*/ 754856 w 3659981"/>
                <a:gd name="connsiteY15" fmla="*/ 9525 h 114300"/>
                <a:gd name="connsiteX16" fmla="*/ 754856 w 3659981"/>
                <a:gd name="connsiteY16" fmla="*/ 0 h 114300"/>
                <a:gd name="connsiteX17" fmla="*/ 0 w 3659981"/>
                <a:gd name="connsiteY17" fmla="*/ 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9981" h="114300">
                  <a:moveTo>
                    <a:pt x="3659981" y="114300"/>
                  </a:moveTo>
                  <a:lnTo>
                    <a:pt x="2519362" y="114300"/>
                  </a:lnTo>
                  <a:lnTo>
                    <a:pt x="2519362" y="83344"/>
                  </a:lnTo>
                  <a:lnTo>
                    <a:pt x="2497931" y="83344"/>
                  </a:lnTo>
                  <a:lnTo>
                    <a:pt x="2497931" y="66675"/>
                  </a:lnTo>
                  <a:lnTo>
                    <a:pt x="2216944" y="66675"/>
                  </a:lnTo>
                  <a:lnTo>
                    <a:pt x="2216944" y="42863"/>
                  </a:lnTo>
                  <a:lnTo>
                    <a:pt x="1502569" y="42863"/>
                  </a:lnTo>
                  <a:lnTo>
                    <a:pt x="1502569" y="30956"/>
                  </a:lnTo>
                  <a:lnTo>
                    <a:pt x="1159669" y="30956"/>
                  </a:lnTo>
                  <a:lnTo>
                    <a:pt x="1159669" y="26194"/>
                  </a:lnTo>
                  <a:lnTo>
                    <a:pt x="1097756" y="26194"/>
                  </a:lnTo>
                  <a:lnTo>
                    <a:pt x="1097756" y="16669"/>
                  </a:lnTo>
                  <a:lnTo>
                    <a:pt x="1073944" y="16669"/>
                  </a:lnTo>
                  <a:lnTo>
                    <a:pt x="1073944" y="9525"/>
                  </a:lnTo>
                  <a:lnTo>
                    <a:pt x="754856" y="9525"/>
                  </a:lnTo>
                  <a:lnTo>
                    <a:pt x="754856" y="0"/>
                  </a:lnTo>
                  <a:lnTo>
                    <a:pt x="0" y="0"/>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2320" name="Freeform: Shape 2319">
              <a:extLst>
                <a:ext uri="{FF2B5EF4-FFF2-40B4-BE49-F238E27FC236}">
                  <a16:creationId xmlns:a16="http://schemas.microsoft.com/office/drawing/2014/main" id="{887CF915-5CB6-E6C7-0CAF-019C4B1C9509}"/>
                </a:ext>
              </a:extLst>
            </p:cNvPr>
            <p:cNvSpPr/>
            <p:nvPr/>
          </p:nvSpPr>
          <p:spPr>
            <a:xfrm>
              <a:off x="10898659" y="2143015"/>
              <a:ext cx="1135057" cy="0"/>
            </a:xfrm>
            <a:custGeom>
              <a:avLst/>
              <a:gdLst>
                <a:gd name="csX0" fmla="*/ 0 w 1135057"/>
                <a:gd name="csY0" fmla="*/ 0 h 0"/>
                <a:gd name="csX1" fmla="*/ 1135057 w 1135057"/>
                <a:gd name="csY1" fmla="*/ 0 h 0"/>
              </a:gdLst>
              <a:ahLst/>
              <a:cxnLst>
                <a:cxn ang="0">
                  <a:pos x="csX0" y="csY0"/>
                </a:cxn>
                <a:cxn ang="0">
                  <a:pos x="csX1" y="csY1"/>
                </a:cxn>
              </a:cxnLst>
              <a:rect l="l" t="t" r="r" b="b"/>
              <a:pathLst>
                <a:path w="1135057">
                  <a:moveTo>
                    <a:pt x="0" y="0"/>
                  </a:moveTo>
                  <a:lnTo>
                    <a:pt x="1135057" y="0"/>
                  </a:lnTo>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0" name="Group 2469">
            <a:extLst>
              <a:ext uri="{FF2B5EF4-FFF2-40B4-BE49-F238E27FC236}">
                <a16:creationId xmlns:a16="http://schemas.microsoft.com/office/drawing/2014/main" id="{D9CA289B-3862-0FFE-36AF-BD2CA2793B6F}"/>
              </a:ext>
            </a:extLst>
          </p:cNvPr>
          <p:cNvGrpSpPr/>
          <p:nvPr/>
        </p:nvGrpSpPr>
        <p:grpSpPr>
          <a:xfrm>
            <a:off x="7144363" y="2009362"/>
            <a:ext cx="4699666" cy="160700"/>
            <a:chOff x="7354846" y="2009362"/>
            <a:chExt cx="4699666" cy="160700"/>
          </a:xfrm>
        </p:grpSpPr>
        <p:grpSp>
          <p:nvGrpSpPr>
            <p:cNvPr id="818" name="Group 817">
              <a:extLst>
                <a:ext uri="{FF2B5EF4-FFF2-40B4-BE49-F238E27FC236}">
                  <a16:creationId xmlns:a16="http://schemas.microsoft.com/office/drawing/2014/main" id="{91322914-82C7-1ADC-2433-AD690DBB8997}"/>
                </a:ext>
              </a:extLst>
            </p:cNvPr>
            <p:cNvGrpSpPr/>
            <p:nvPr/>
          </p:nvGrpSpPr>
          <p:grpSpPr>
            <a:xfrm flipH="1">
              <a:off x="7450151" y="2009362"/>
              <a:ext cx="49903" cy="50291"/>
              <a:chOff x="5045471" y="2584333"/>
              <a:chExt cx="233703" cy="214108"/>
            </a:xfrm>
          </p:grpSpPr>
          <p:cxnSp>
            <p:nvCxnSpPr>
              <p:cNvPr id="1185" name="Straight Connector 1184">
                <a:extLst>
                  <a:ext uri="{FF2B5EF4-FFF2-40B4-BE49-F238E27FC236}">
                    <a16:creationId xmlns:a16="http://schemas.microsoft.com/office/drawing/2014/main" id="{C3A6F272-8B53-FF72-A1E6-BA755F10639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6" name="Straight Connector 1185">
                <a:extLst>
                  <a:ext uri="{FF2B5EF4-FFF2-40B4-BE49-F238E27FC236}">
                    <a16:creationId xmlns:a16="http://schemas.microsoft.com/office/drawing/2014/main" id="{C88C6D6C-7927-4B4A-5E49-8CC60D73F36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9" name="Group 2468">
              <a:extLst>
                <a:ext uri="{FF2B5EF4-FFF2-40B4-BE49-F238E27FC236}">
                  <a16:creationId xmlns:a16="http://schemas.microsoft.com/office/drawing/2014/main" id="{13FFCE56-1368-59E0-C5CC-ADCDCA49697A}"/>
                </a:ext>
              </a:extLst>
            </p:cNvPr>
            <p:cNvGrpSpPr/>
            <p:nvPr/>
          </p:nvGrpSpPr>
          <p:grpSpPr>
            <a:xfrm>
              <a:off x="7354846" y="2009362"/>
              <a:ext cx="4699666" cy="160700"/>
              <a:chOff x="7354846" y="2009362"/>
              <a:chExt cx="4699666" cy="160700"/>
            </a:xfrm>
          </p:grpSpPr>
          <p:grpSp>
            <p:nvGrpSpPr>
              <p:cNvPr id="816" name="Group 815">
                <a:extLst>
                  <a:ext uri="{FF2B5EF4-FFF2-40B4-BE49-F238E27FC236}">
                    <a16:creationId xmlns:a16="http://schemas.microsoft.com/office/drawing/2014/main" id="{0FA85674-ABB6-5D39-F1FE-ECB0226AF27C}"/>
                  </a:ext>
                </a:extLst>
              </p:cNvPr>
              <p:cNvGrpSpPr/>
              <p:nvPr/>
            </p:nvGrpSpPr>
            <p:grpSpPr>
              <a:xfrm flipH="1">
                <a:off x="7354846" y="2009362"/>
                <a:ext cx="49903" cy="50291"/>
                <a:chOff x="5045471" y="2584333"/>
                <a:chExt cx="233703" cy="214108"/>
              </a:xfrm>
            </p:grpSpPr>
            <p:cxnSp>
              <p:nvCxnSpPr>
                <p:cNvPr id="1189" name="Straight Connector 1188">
                  <a:extLst>
                    <a:ext uri="{FF2B5EF4-FFF2-40B4-BE49-F238E27FC236}">
                      <a16:creationId xmlns:a16="http://schemas.microsoft.com/office/drawing/2014/main" id="{6C0A3699-F72B-33E2-E9D9-423C9EBBAE1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0" name="Straight Connector 1189">
                  <a:extLst>
                    <a:ext uri="{FF2B5EF4-FFF2-40B4-BE49-F238E27FC236}">
                      <a16:creationId xmlns:a16="http://schemas.microsoft.com/office/drawing/2014/main" id="{45240CF9-207D-3FFB-1F97-3910F73046B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17" name="Group 816">
                <a:extLst>
                  <a:ext uri="{FF2B5EF4-FFF2-40B4-BE49-F238E27FC236}">
                    <a16:creationId xmlns:a16="http://schemas.microsoft.com/office/drawing/2014/main" id="{B46DB68B-A4A5-9E5A-1316-7114FDF81731}"/>
                  </a:ext>
                </a:extLst>
              </p:cNvPr>
              <p:cNvGrpSpPr/>
              <p:nvPr/>
            </p:nvGrpSpPr>
            <p:grpSpPr>
              <a:xfrm flipH="1">
                <a:off x="7405954" y="2009362"/>
                <a:ext cx="49903" cy="50291"/>
                <a:chOff x="5045471" y="2584333"/>
                <a:chExt cx="233703" cy="214108"/>
              </a:xfrm>
            </p:grpSpPr>
            <p:cxnSp>
              <p:nvCxnSpPr>
                <p:cNvPr id="1187" name="Straight Connector 1186">
                  <a:extLst>
                    <a:ext uri="{FF2B5EF4-FFF2-40B4-BE49-F238E27FC236}">
                      <a16:creationId xmlns:a16="http://schemas.microsoft.com/office/drawing/2014/main" id="{CC52D40B-A3DB-E49F-5C0B-E4AD8FA4711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8" name="Straight Connector 1187">
                  <a:extLst>
                    <a:ext uri="{FF2B5EF4-FFF2-40B4-BE49-F238E27FC236}">
                      <a16:creationId xmlns:a16="http://schemas.microsoft.com/office/drawing/2014/main" id="{E30D1A29-13E6-CAD4-4EC0-58346BD293F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19" name="Group 818">
                <a:extLst>
                  <a:ext uri="{FF2B5EF4-FFF2-40B4-BE49-F238E27FC236}">
                    <a16:creationId xmlns:a16="http://schemas.microsoft.com/office/drawing/2014/main" id="{6C7E20A3-D4B1-12A7-9B04-7B147BF75B08}"/>
                  </a:ext>
                </a:extLst>
              </p:cNvPr>
              <p:cNvGrpSpPr/>
              <p:nvPr/>
            </p:nvGrpSpPr>
            <p:grpSpPr>
              <a:xfrm flipH="1">
                <a:off x="7650903" y="2009362"/>
                <a:ext cx="49903" cy="50291"/>
                <a:chOff x="5045471" y="2584333"/>
                <a:chExt cx="233703" cy="214108"/>
              </a:xfrm>
            </p:grpSpPr>
            <p:cxnSp>
              <p:nvCxnSpPr>
                <p:cNvPr id="1183" name="Straight Connector 1182">
                  <a:extLst>
                    <a:ext uri="{FF2B5EF4-FFF2-40B4-BE49-F238E27FC236}">
                      <a16:creationId xmlns:a16="http://schemas.microsoft.com/office/drawing/2014/main" id="{B0E3A3E0-6964-C6CB-C2D5-54867EF7479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4" name="Straight Connector 1183">
                  <a:extLst>
                    <a:ext uri="{FF2B5EF4-FFF2-40B4-BE49-F238E27FC236}">
                      <a16:creationId xmlns:a16="http://schemas.microsoft.com/office/drawing/2014/main" id="{8D841C78-74EB-95E9-F9D6-73C52184CB5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7" name="Group 2466">
                <a:extLst>
                  <a:ext uri="{FF2B5EF4-FFF2-40B4-BE49-F238E27FC236}">
                    <a16:creationId xmlns:a16="http://schemas.microsoft.com/office/drawing/2014/main" id="{9ED2D413-CD3C-1BF0-6BA7-56D1DEAF8856}"/>
                  </a:ext>
                </a:extLst>
              </p:cNvPr>
              <p:cNvGrpSpPr/>
              <p:nvPr/>
            </p:nvGrpSpPr>
            <p:grpSpPr>
              <a:xfrm>
                <a:off x="8053549" y="2009362"/>
                <a:ext cx="4000963" cy="160700"/>
                <a:chOff x="8053549" y="2009362"/>
                <a:chExt cx="4000963" cy="160700"/>
              </a:xfrm>
            </p:grpSpPr>
            <p:grpSp>
              <p:nvGrpSpPr>
                <p:cNvPr id="820" name="Group 819">
                  <a:extLst>
                    <a:ext uri="{FF2B5EF4-FFF2-40B4-BE49-F238E27FC236}">
                      <a16:creationId xmlns:a16="http://schemas.microsoft.com/office/drawing/2014/main" id="{91923607-33E5-2457-8B75-C566D470E016}"/>
                    </a:ext>
                  </a:extLst>
                </p:cNvPr>
                <p:cNvGrpSpPr/>
                <p:nvPr/>
              </p:nvGrpSpPr>
              <p:grpSpPr>
                <a:xfrm flipH="1">
                  <a:off x="8053549" y="2009362"/>
                  <a:ext cx="49903" cy="50291"/>
                  <a:chOff x="5045471" y="2584333"/>
                  <a:chExt cx="233703" cy="214108"/>
                </a:xfrm>
              </p:grpSpPr>
              <p:cxnSp>
                <p:nvCxnSpPr>
                  <p:cNvPr id="1181" name="Straight Connector 1180">
                    <a:extLst>
                      <a:ext uri="{FF2B5EF4-FFF2-40B4-BE49-F238E27FC236}">
                        <a16:creationId xmlns:a16="http://schemas.microsoft.com/office/drawing/2014/main" id="{B509C711-9EF9-ED6E-B604-BDE59F29FB6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2" name="Straight Connector 1181">
                    <a:extLst>
                      <a:ext uri="{FF2B5EF4-FFF2-40B4-BE49-F238E27FC236}">
                        <a16:creationId xmlns:a16="http://schemas.microsoft.com/office/drawing/2014/main" id="{FBE3D85C-2460-8091-08C9-1ADDD688D8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1" name="Group 820">
                  <a:extLst>
                    <a:ext uri="{FF2B5EF4-FFF2-40B4-BE49-F238E27FC236}">
                      <a16:creationId xmlns:a16="http://schemas.microsoft.com/office/drawing/2014/main" id="{F1827251-F975-EB76-F21F-4ACD4A2D9306}"/>
                    </a:ext>
                  </a:extLst>
                </p:cNvPr>
                <p:cNvGrpSpPr/>
                <p:nvPr/>
              </p:nvGrpSpPr>
              <p:grpSpPr>
                <a:xfrm flipH="1">
                  <a:off x="8217270" y="2014295"/>
                  <a:ext cx="49903" cy="50291"/>
                  <a:chOff x="5045471" y="2584333"/>
                  <a:chExt cx="233703" cy="214108"/>
                </a:xfrm>
              </p:grpSpPr>
              <p:cxnSp>
                <p:nvCxnSpPr>
                  <p:cNvPr id="1179" name="Straight Connector 1178">
                    <a:extLst>
                      <a:ext uri="{FF2B5EF4-FFF2-40B4-BE49-F238E27FC236}">
                        <a16:creationId xmlns:a16="http://schemas.microsoft.com/office/drawing/2014/main" id="{21BDCC9D-642A-A8D0-782B-6AEF6D60FFA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0" name="Straight Connector 1179">
                    <a:extLst>
                      <a:ext uri="{FF2B5EF4-FFF2-40B4-BE49-F238E27FC236}">
                        <a16:creationId xmlns:a16="http://schemas.microsoft.com/office/drawing/2014/main" id="{1A506492-BD7D-34CB-C596-00F8AE6809F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2" name="Group 821">
                  <a:extLst>
                    <a:ext uri="{FF2B5EF4-FFF2-40B4-BE49-F238E27FC236}">
                      <a16:creationId xmlns:a16="http://schemas.microsoft.com/office/drawing/2014/main" id="{91D44B6B-D08B-A017-1A13-35AF237C9D86}"/>
                    </a:ext>
                  </a:extLst>
                </p:cNvPr>
                <p:cNvGrpSpPr/>
                <p:nvPr/>
              </p:nvGrpSpPr>
              <p:grpSpPr>
                <a:xfrm flipH="1">
                  <a:off x="8305409" y="2014295"/>
                  <a:ext cx="49903" cy="50291"/>
                  <a:chOff x="5045471" y="2584333"/>
                  <a:chExt cx="233703" cy="214108"/>
                </a:xfrm>
              </p:grpSpPr>
              <p:cxnSp>
                <p:nvCxnSpPr>
                  <p:cNvPr id="1177" name="Straight Connector 1176">
                    <a:extLst>
                      <a:ext uri="{FF2B5EF4-FFF2-40B4-BE49-F238E27FC236}">
                        <a16:creationId xmlns:a16="http://schemas.microsoft.com/office/drawing/2014/main" id="{EA82458F-3512-8551-FC88-EF8D6F3BD40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8" name="Straight Connector 1177">
                    <a:extLst>
                      <a:ext uri="{FF2B5EF4-FFF2-40B4-BE49-F238E27FC236}">
                        <a16:creationId xmlns:a16="http://schemas.microsoft.com/office/drawing/2014/main" id="{529DC3BB-9F2F-A2DB-6485-EAC8DFE322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3" name="Group 822">
                  <a:extLst>
                    <a:ext uri="{FF2B5EF4-FFF2-40B4-BE49-F238E27FC236}">
                      <a16:creationId xmlns:a16="http://schemas.microsoft.com/office/drawing/2014/main" id="{BD9886AF-52EE-FF6A-6B15-0164FB9C2D47}"/>
                    </a:ext>
                  </a:extLst>
                </p:cNvPr>
                <p:cNvGrpSpPr/>
                <p:nvPr/>
              </p:nvGrpSpPr>
              <p:grpSpPr>
                <a:xfrm flipH="1">
                  <a:off x="8318280" y="2014295"/>
                  <a:ext cx="49903" cy="50291"/>
                  <a:chOff x="5045471" y="2584333"/>
                  <a:chExt cx="233703" cy="214108"/>
                </a:xfrm>
              </p:grpSpPr>
              <p:cxnSp>
                <p:nvCxnSpPr>
                  <p:cNvPr id="1175" name="Straight Connector 1174">
                    <a:extLst>
                      <a:ext uri="{FF2B5EF4-FFF2-40B4-BE49-F238E27FC236}">
                        <a16:creationId xmlns:a16="http://schemas.microsoft.com/office/drawing/2014/main" id="{961DBE3D-11B9-106D-45AF-CEE516C2535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6" name="Straight Connector 1175">
                    <a:extLst>
                      <a:ext uri="{FF2B5EF4-FFF2-40B4-BE49-F238E27FC236}">
                        <a16:creationId xmlns:a16="http://schemas.microsoft.com/office/drawing/2014/main" id="{68E71F28-511C-1409-C99B-FBAC8E2FDE8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4" name="Group 823">
                  <a:extLst>
                    <a:ext uri="{FF2B5EF4-FFF2-40B4-BE49-F238E27FC236}">
                      <a16:creationId xmlns:a16="http://schemas.microsoft.com/office/drawing/2014/main" id="{F739EC93-E8DA-3DEC-12B5-8E356DB024F5}"/>
                    </a:ext>
                  </a:extLst>
                </p:cNvPr>
                <p:cNvGrpSpPr/>
                <p:nvPr/>
              </p:nvGrpSpPr>
              <p:grpSpPr>
                <a:xfrm flipH="1">
                  <a:off x="8554596" y="2045337"/>
                  <a:ext cx="49903" cy="50291"/>
                  <a:chOff x="5045471" y="2584333"/>
                  <a:chExt cx="233703" cy="214108"/>
                </a:xfrm>
              </p:grpSpPr>
              <p:cxnSp>
                <p:nvCxnSpPr>
                  <p:cNvPr id="1173" name="Straight Connector 1172">
                    <a:extLst>
                      <a:ext uri="{FF2B5EF4-FFF2-40B4-BE49-F238E27FC236}">
                        <a16:creationId xmlns:a16="http://schemas.microsoft.com/office/drawing/2014/main" id="{03657D9F-205A-CA79-7EA3-9337C5C2417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4" name="Straight Connector 1173">
                    <a:extLst>
                      <a:ext uri="{FF2B5EF4-FFF2-40B4-BE49-F238E27FC236}">
                        <a16:creationId xmlns:a16="http://schemas.microsoft.com/office/drawing/2014/main" id="{105494D5-827D-0EAC-74EF-71C105EE728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5" name="Group 824">
                  <a:extLst>
                    <a:ext uri="{FF2B5EF4-FFF2-40B4-BE49-F238E27FC236}">
                      <a16:creationId xmlns:a16="http://schemas.microsoft.com/office/drawing/2014/main" id="{6CC48152-DA61-6373-B4FA-B5637B91C69F}"/>
                    </a:ext>
                  </a:extLst>
                </p:cNvPr>
                <p:cNvGrpSpPr/>
                <p:nvPr/>
              </p:nvGrpSpPr>
              <p:grpSpPr>
                <a:xfrm flipH="1">
                  <a:off x="8577771" y="2045337"/>
                  <a:ext cx="49903" cy="50291"/>
                  <a:chOff x="5045471" y="2584333"/>
                  <a:chExt cx="233703" cy="214108"/>
                </a:xfrm>
              </p:grpSpPr>
              <p:cxnSp>
                <p:nvCxnSpPr>
                  <p:cNvPr id="1171" name="Straight Connector 1170">
                    <a:extLst>
                      <a:ext uri="{FF2B5EF4-FFF2-40B4-BE49-F238E27FC236}">
                        <a16:creationId xmlns:a16="http://schemas.microsoft.com/office/drawing/2014/main" id="{3E39182C-E6CE-3FD3-A5BF-D57629E8FC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2" name="Straight Connector 1171">
                    <a:extLst>
                      <a:ext uri="{FF2B5EF4-FFF2-40B4-BE49-F238E27FC236}">
                        <a16:creationId xmlns:a16="http://schemas.microsoft.com/office/drawing/2014/main" id="{EB0F26C9-75FA-04F0-35A0-C5F8B0D3A6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9" name="Group 828">
                  <a:extLst>
                    <a:ext uri="{FF2B5EF4-FFF2-40B4-BE49-F238E27FC236}">
                      <a16:creationId xmlns:a16="http://schemas.microsoft.com/office/drawing/2014/main" id="{3E5D5612-15FE-AE58-683A-77524FAF75B5}"/>
                    </a:ext>
                  </a:extLst>
                </p:cNvPr>
                <p:cNvGrpSpPr/>
                <p:nvPr/>
              </p:nvGrpSpPr>
              <p:grpSpPr>
                <a:xfrm flipH="1">
                  <a:off x="8586145" y="2045337"/>
                  <a:ext cx="49903" cy="50291"/>
                  <a:chOff x="5045471" y="2584333"/>
                  <a:chExt cx="233703" cy="214108"/>
                </a:xfrm>
              </p:grpSpPr>
              <p:cxnSp>
                <p:nvCxnSpPr>
                  <p:cNvPr id="1163" name="Straight Connector 1162">
                    <a:extLst>
                      <a:ext uri="{FF2B5EF4-FFF2-40B4-BE49-F238E27FC236}">
                        <a16:creationId xmlns:a16="http://schemas.microsoft.com/office/drawing/2014/main" id="{C7197C18-63EF-530D-ECCA-06391767AC4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4" name="Straight Connector 1163">
                    <a:extLst>
                      <a:ext uri="{FF2B5EF4-FFF2-40B4-BE49-F238E27FC236}">
                        <a16:creationId xmlns:a16="http://schemas.microsoft.com/office/drawing/2014/main" id="{C9B4E866-9045-6223-F430-12C3890E497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6" name="Group 2465">
                  <a:extLst>
                    <a:ext uri="{FF2B5EF4-FFF2-40B4-BE49-F238E27FC236}">
                      <a16:creationId xmlns:a16="http://schemas.microsoft.com/office/drawing/2014/main" id="{00D73B28-554F-E772-7FE5-8DB81231D5A8}"/>
                    </a:ext>
                  </a:extLst>
                </p:cNvPr>
                <p:cNvGrpSpPr/>
                <p:nvPr/>
              </p:nvGrpSpPr>
              <p:grpSpPr>
                <a:xfrm>
                  <a:off x="8610150" y="2045337"/>
                  <a:ext cx="3444362" cy="124725"/>
                  <a:chOff x="8610150" y="2045337"/>
                  <a:chExt cx="3444362" cy="124725"/>
                </a:xfrm>
              </p:grpSpPr>
              <p:grpSp>
                <p:nvGrpSpPr>
                  <p:cNvPr id="826" name="Group 825">
                    <a:extLst>
                      <a:ext uri="{FF2B5EF4-FFF2-40B4-BE49-F238E27FC236}">
                        <a16:creationId xmlns:a16="http://schemas.microsoft.com/office/drawing/2014/main" id="{5842B183-30C8-C2C6-4CF5-48337EAADB09}"/>
                      </a:ext>
                    </a:extLst>
                  </p:cNvPr>
                  <p:cNvGrpSpPr/>
                  <p:nvPr/>
                </p:nvGrpSpPr>
                <p:grpSpPr>
                  <a:xfrm flipH="1">
                    <a:off x="8649901" y="2045337"/>
                    <a:ext cx="49903" cy="50291"/>
                    <a:chOff x="5045471" y="2584333"/>
                    <a:chExt cx="233703" cy="214108"/>
                  </a:xfrm>
                </p:grpSpPr>
                <p:cxnSp>
                  <p:nvCxnSpPr>
                    <p:cNvPr id="1169" name="Straight Connector 1168">
                      <a:extLst>
                        <a:ext uri="{FF2B5EF4-FFF2-40B4-BE49-F238E27FC236}">
                          <a16:creationId xmlns:a16="http://schemas.microsoft.com/office/drawing/2014/main" id="{FBD28B5C-2029-78FE-C6FF-A01832BF07E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0" name="Straight Connector 1169">
                      <a:extLst>
                        <a:ext uri="{FF2B5EF4-FFF2-40B4-BE49-F238E27FC236}">
                          <a16:creationId xmlns:a16="http://schemas.microsoft.com/office/drawing/2014/main" id="{4C23EDFE-32D8-C5BC-27A6-703491173E1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7" name="Group 826">
                    <a:extLst>
                      <a:ext uri="{FF2B5EF4-FFF2-40B4-BE49-F238E27FC236}">
                        <a16:creationId xmlns:a16="http://schemas.microsoft.com/office/drawing/2014/main" id="{CC8E562D-250F-DD0B-59F8-9740A744BB14}"/>
                      </a:ext>
                    </a:extLst>
                  </p:cNvPr>
                  <p:cNvGrpSpPr/>
                  <p:nvPr/>
                </p:nvGrpSpPr>
                <p:grpSpPr>
                  <a:xfrm flipH="1">
                    <a:off x="8610150" y="2045337"/>
                    <a:ext cx="49903" cy="50291"/>
                    <a:chOff x="5045471" y="2584333"/>
                    <a:chExt cx="233703" cy="214108"/>
                  </a:xfrm>
                </p:grpSpPr>
                <p:cxnSp>
                  <p:nvCxnSpPr>
                    <p:cNvPr id="1167" name="Straight Connector 1166">
                      <a:extLst>
                        <a:ext uri="{FF2B5EF4-FFF2-40B4-BE49-F238E27FC236}">
                          <a16:creationId xmlns:a16="http://schemas.microsoft.com/office/drawing/2014/main" id="{05DDFBD2-146B-8275-9C8C-8B8E9896DBF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8" name="Straight Connector 1167">
                      <a:extLst>
                        <a:ext uri="{FF2B5EF4-FFF2-40B4-BE49-F238E27FC236}">
                          <a16:creationId xmlns:a16="http://schemas.microsoft.com/office/drawing/2014/main" id="{5B975E9A-E19A-58D0-1276-24EA0A96C26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8" name="Group 827">
                    <a:extLst>
                      <a:ext uri="{FF2B5EF4-FFF2-40B4-BE49-F238E27FC236}">
                        <a16:creationId xmlns:a16="http://schemas.microsoft.com/office/drawing/2014/main" id="{A23C251A-08C0-5762-767B-BF879F3C4EE3}"/>
                      </a:ext>
                    </a:extLst>
                  </p:cNvPr>
                  <p:cNvGrpSpPr/>
                  <p:nvPr/>
                </p:nvGrpSpPr>
                <p:grpSpPr>
                  <a:xfrm flipH="1">
                    <a:off x="8625897" y="2045337"/>
                    <a:ext cx="49903" cy="50291"/>
                    <a:chOff x="5045471" y="2584333"/>
                    <a:chExt cx="233703" cy="214108"/>
                  </a:xfrm>
                </p:grpSpPr>
                <p:cxnSp>
                  <p:nvCxnSpPr>
                    <p:cNvPr id="1165" name="Straight Connector 1164">
                      <a:extLst>
                        <a:ext uri="{FF2B5EF4-FFF2-40B4-BE49-F238E27FC236}">
                          <a16:creationId xmlns:a16="http://schemas.microsoft.com/office/drawing/2014/main" id="{C2282E4F-7AF1-0AFD-50E4-CABC07C3CE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6" name="Straight Connector 1165">
                      <a:extLst>
                        <a:ext uri="{FF2B5EF4-FFF2-40B4-BE49-F238E27FC236}">
                          <a16:creationId xmlns:a16="http://schemas.microsoft.com/office/drawing/2014/main" id="{570E7C6D-7651-DD3B-EB4F-9661C12F73F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0" name="Group 829">
                    <a:extLst>
                      <a:ext uri="{FF2B5EF4-FFF2-40B4-BE49-F238E27FC236}">
                        <a16:creationId xmlns:a16="http://schemas.microsoft.com/office/drawing/2014/main" id="{DAF70C21-CE99-F7A7-0799-C0CF3EDBB326}"/>
                      </a:ext>
                    </a:extLst>
                  </p:cNvPr>
                  <p:cNvGrpSpPr/>
                  <p:nvPr/>
                </p:nvGrpSpPr>
                <p:grpSpPr>
                  <a:xfrm flipH="1">
                    <a:off x="8637892" y="2045337"/>
                    <a:ext cx="49903" cy="50291"/>
                    <a:chOff x="5045471" y="2584333"/>
                    <a:chExt cx="233703" cy="214108"/>
                  </a:xfrm>
                </p:grpSpPr>
                <p:cxnSp>
                  <p:nvCxnSpPr>
                    <p:cNvPr id="1161" name="Straight Connector 1160">
                      <a:extLst>
                        <a:ext uri="{FF2B5EF4-FFF2-40B4-BE49-F238E27FC236}">
                          <a16:creationId xmlns:a16="http://schemas.microsoft.com/office/drawing/2014/main" id="{08FE328A-4883-C407-D9AD-3E9E98C5EF4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2" name="Straight Connector 1161">
                      <a:extLst>
                        <a:ext uri="{FF2B5EF4-FFF2-40B4-BE49-F238E27FC236}">
                          <a16:creationId xmlns:a16="http://schemas.microsoft.com/office/drawing/2014/main" id="{508AB708-9E20-0696-F965-A1B84AB6A1F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1" name="Group 830">
                    <a:extLst>
                      <a:ext uri="{FF2B5EF4-FFF2-40B4-BE49-F238E27FC236}">
                        <a16:creationId xmlns:a16="http://schemas.microsoft.com/office/drawing/2014/main" id="{0E58F05F-F558-4C24-7D44-8E79C805FEE9}"/>
                      </a:ext>
                    </a:extLst>
                  </p:cNvPr>
                  <p:cNvGrpSpPr/>
                  <p:nvPr/>
                </p:nvGrpSpPr>
                <p:grpSpPr>
                  <a:xfrm flipH="1">
                    <a:off x="8879534" y="2056285"/>
                    <a:ext cx="49903" cy="50291"/>
                    <a:chOff x="5045471" y="2584333"/>
                    <a:chExt cx="233703" cy="214108"/>
                  </a:xfrm>
                </p:grpSpPr>
                <p:cxnSp>
                  <p:nvCxnSpPr>
                    <p:cNvPr id="1159" name="Straight Connector 1158">
                      <a:extLst>
                        <a:ext uri="{FF2B5EF4-FFF2-40B4-BE49-F238E27FC236}">
                          <a16:creationId xmlns:a16="http://schemas.microsoft.com/office/drawing/2014/main" id="{1CB8F172-0395-F5E7-12D8-E9CCCA2772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0" name="Straight Connector 1159">
                      <a:extLst>
                        <a:ext uri="{FF2B5EF4-FFF2-40B4-BE49-F238E27FC236}">
                          <a16:creationId xmlns:a16="http://schemas.microsoft.com/office/drawing/2014/main" id="{FAB94DD0-B80D-7C31-8CD9-CB629D2770B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2" name="Group 831">
                    <a:extLst>
                      <a:ext uri="{FF2B5EF4-FFF2-40B4-BE49-F238E27FC236}">
                        <a16:creationId xmlns:a16="http://schemas.microsoft.com/office/drawing/2014/main" id="{147B480D-9F88-17DB-2A94-343E9CC2A6EB}"/>
                      </a:ext>
                    </a:extLst>
                  </p:cNvPr>
                  <p:cNvGrpSpPr/>
                  <p:nvPr/>
                </p:nvGrpSpPr>
                <p:grpSpPr>
                  <a:xfrm flipH="1">
                    <a:off x="8898064" y="2056285"/>
                    <a:ext cx="49903" cy="50291"/>
                    <a:chOff x="5045471" y="2584333"/>
                    <a:chExt cx="233703" cy="214108"/>
                  </a:xfrm>
                </p:grpSpPr>
                <p:cxnSp>
                  <p:nvCxnSpPr>
                    <p:cNvPr id="1157" name="Straight Connector 1156">
                      <a:extLst>
                        <a:ext uri="{FF2B5EF4-FFF2-40B4-BE49-F238E27FC236}">
                          <a16:creationId xmlns:a16="http://schemas.microsoft.com/office/drawing/2014/main" id="{99182046-4538-B114-FAFE-F8827D84A3C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8" name="Straight Connector 1157">
                      <a:extLst>
                        <a:ext uri="{FF2B5EF4-FFF2-40B4-BE49-F238E27FC236}">
                          <a16:creationId xmlns:a16="http://schemas.microsoft.com/office/drawing/2014/main" id="{C3C1F42A-50C2-54F3-A230-84C2BAD879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3" name="Group 832">
                    <a:extLst>
                      <a:ext uri="{FF2B5EF4-FFF2-40B4-BE49-F238E27FC236}">
                        <a16:creationId xmlns:a16="http://schemas.microsoft.com/office/drawing/2014/main" id="{3CAC62F1-C4E8-4245-2D87-00AD31E13928}"/>
                      </a:ext>
                    </a:extLst>
                  </p:cNvPr>
                  <p:cNvGrpSpPr/>
                  <p:nvPr/>
                </p:nvGrpSpPr>
                <p:grpSpPr>
                  <a:xfrm flipH="1">
                    <a:off x="8918338" y="2056285"/>
                    <a:ext cx="49903" cy="50291"/>
                    <a:chOff x="5045471" y="2584333"/>
                    <a:chExt cx="233703" cy="214108"/>
                  </a:xfrm>
                </p:grpSpPr>
                <p:cxnSp>
                  <p:nvCxnSpPr>
                    <p:cNvPr id="1155" name="Straight Connector 1154">
                      <a:extLst>
                        <a:ext uri="{FF2B5EF4-FFF2-40B4-BE49-F238E27FC236}">
                          <a16:creationId xmlns:a16="http://schemas.microsoft.com/office/drawing/2014/main" id="{0134656E-8E7B-98BD-4FB1-D79B441AE2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6" name="Straight Connector 1155">
                      <a:extLst>
                        <a:ext uri="{FF2B5EF4-FFF2-40B4-BE49-F238E27FC236}">
                          <a16:creationId xmlns:a16="http://schemas.microsoft.com/office/drawing/2014/main" id="{50CAE738-417C-B62C-01B2-8F86E26D803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4" name="Group 833">
                    <a:extLst>
                      <a:ext uri="{FF2B5EF4-FFF2-40B4-BE49-F238E27FC236}">
                        <a16:creationId xmlns:a16="http://schemas.microsoft.com/office/drawing/2014/main" id="{53BACB2D-116D-8129-E9D9-2CEFDD7563F0}"/>
                      </a:ext>
                    </a:extLst>
                  </p:cNvPr>
                  <p:cNvGrpSpPr/>
                  <p:nvPr/>
                </p:nvGrpSpPr>
                <p:grpSpPr>
                  <a:xfrm flipH="1">
                    <a:off x="8929436" y="2056285"/>
                    <a:ext cx="49903" cy="50291"/>
                    <a:chOff x="5045471" y="2584333"/>
                    <a:chExt cx="233703" cy="214108"/>
                  </a:xfrm>
                </p:grpSpPr>
                <p:cxnSp>
                  <p:nvCxnSpPr>
                    <p:cNvPr id="1153" name="Straight Connector 1152">
                      <a:extLst>
                        <a:ext uri="{FF2B5EF4-FFF2-40B4-BE49-F238E27FC236}">
                          <a16:creationId xmlns:a16="http://schemas.microsoft.com/office/drawing/2014/main" id="{9024F863-24C6-1BF4-7EB4-95438016494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4" name="Straight Connector 1153">
                      <a:extLst>
                        <a:ext uri="{FF2B5EF4-FFF2-40B4-BE49-F238E27FC236}">
                          <a16:creationId xmlns:a16="http://schemas.microsoft.com/office/drawing/2014/main" id="{42719A68-E02E-14C6-CA03-A38DE5EABB1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5" name="Group 834">
                    <a:extLst>
                      <a:ext uri="{FF2B5EF4-FFF2-40B4-BE49-F238E27FC236}">
                        <a16:creationId xmlns:a16="http://schemas.microsoft.com/office/drawing/2014/main" id="{89A6E09F-1429-597D-D52F-CCA697BDE931}"/>
                      </a:ext>
                    </a:extLst>
                  </p:cNvPr>
                  <p:cNvGrpSpPr/>
                  <p:nvPr/>
                </p:nvGrpSpPr>
                <p:grpSpPr>
                  <a:xfrm flipH="1">
                    <a:off x="8942226" y="2056285"/>
                    <a:ext cx="49903" cy="50291"/>
                    <a:chOff x="5045471" y="2584333"/>
                    <a:chExt cx="233703" cy="214108"/>
                  </a:xfrm>
                </p:grpSpPr>
                <p:cxnSp>
                  <p:nvCxnSpPr>
                    <p:cNvPr id="1151" name="Straight Connector 1150">
                      <a:extLst>
                        <a:ext uri="{FF2B5EF4-FFF2-40B4-BE49-F238E27FC236}">
                          <a16:creationId xmlns:a16="http://schemas.microsoft.com/office/drawing/2014/main" id="{5857625F-6C54-70CA-DF2F-76D4CB4C918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2" name="Straight Connector 1151">
                      <a:extLst>
                        <a:ext uri="{FF2B5EF4-FFF2-40B4-BE49-F238E27FC236}">
                          <a16:creationId xmlns:a16="http://schemas.microsoft.com/office/drawing/2014/main" id="{7B68B289-FDD3-7B64-483E-D5EEE90985F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6" name="Group 835">
                    <a:extLst>
                      <a:ext uri="{FF2B5EF4-FFF2-40B4-BE49-F238E27FC236}">
                        <a16:creationId xmlns:a16="http://schemas.microsoft.com/office/drawing/2014/main" id="{1DDC987F-63DE-3A0F-712C-DABFC0F68386}"/>
                      </a:ext>
                    </a:extLst>
                  </p:cNvPr>
                  <p:cNvGrpSpPr/>
                  <p:nvPr/>
                </p:nvGrpSpPr>
                <p:grpSpPr>
                  <a:xfrm flipH="1">
                    <a:off x="8952559" y="2056285"/>
                    <a:ext cx="49903" cy="50291"/>
                    <a:chOff x="5045471" y="2584333"/>
                    <a:chExt cx="233703" cy="214108"/>
                  </a:xfrm>
                </p:grpSpPr>
                <p:cxnSp>
                  <p:nvCxnSpPr>
                    <p:cNvPr id="1149" name="Straight Connector 1148">
                      <a:extLst>
                        <a:ext uri="{FF2B5EF4-FFF2-40B4-BE49-F238E27FC236}">
                          <a16:creationId xmlns:a16="http://schemas.microsoft.com/office/drawing/2014/main" id="{A2B25375-ADF2-EEB1-D46E-48CD3A990E1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0" name="Straight Connector 1149">
                      <a:extLst>
                        <a:ext uri="{FF2B5EF4-FFF2-40B4-BE49-F238E27FC236}">
                          <a16:creationId xmlns:a16="http://schemas.microsoft.com/office/drawing/2014/main" id="{4732EA94-20C5-7681-64CF-C19EF2D6D4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7" name="Group 836">
                    <a:extLst>
                      <a:ext uri="{FF2B5EF4-FFF2-40B4-BE49-F238E27FC236}">
                        <a16:creationId xmlns:a16="http://schemas.microsoft.com/office/drawing/2014/main" id="{90A80755-5763-8CEB-F02A-F0EB475D9214}"/>
                      </a:ext>
                    </a:extLst>
                  </p:cNvPr>
                  <p:cNvGrpSpPr/>
                  <p:nvPr/>
                </p:nvGrpSpPr>
                <p:grpSpPr>
                  <a:xfrm flipH="1">
                    <a:off x="8969536" y="2056285"/>
                    <a:ext cx="49903" cy="50291"/>
                    <a:chOff x="5045471" y="2584333"/>
                    <a:chExt cx="233703" cy="214108"/>
                  </a:xfrm>
                </p:grpSpPr>
                <p:cxnSp>
                  <p:nvCxnSpPr>
                    <p:cNvPr id="1147" name="Straight Connector 1146">
                      <a:extLst>
                        <a:ext uri="{FF2B5EF4-FFF2-40B4-BE49-F238E27FC236}">
                          <a16:creationId xmlns:a16="http://schemas.microsoft.com/office/drawing/2014/main" id="{F50CFD72-6A8C-7576-8988-3E06DDB94E0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8" name="Straight Connector 1147">
                      <a:extLst>
                        <a:ext uri="{FF2B5EF4-FFF2-40B4-BE49-F238E27FC236}">
                          <a16:creationId xmlns:a16="http://schemas.microsoft.com/office/drawing/2014/main" id="{76E1811F-52F0-04CA-B6CA-E16C91944A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8" name="Group 837">
                    <a:extLst>
                      <a:ext uri="{FF2B5EF4-FFF2-40B4-BE49-F238E27FC236}">
                        <a16:creationId xmlns:a16="http://schemas.microsoft.com/office/drawing/2014/main" id="{9A3616EC-07D2-530B-C533-6171DEA02843}"/>
                      </a:ext>
                    </a:extLst>
                  </p:cNvPr>
                  <p:cNvGrpSpPr/>
                  <p:nvPr/>
                </p:nvGrpSpPr>
                <p:grpSpPr>
                  <a:xfrm flipH="1">
                    <a:off x="8979121" y="2056285"/>
                    <a:ext cx="49903" cy="50291"/>
                    <a:chOff x="5045471" y="2584333"/>
                    <a:chExt cx="233703" cy="214108"/>
                  </a:xfrm>
                </p:grpSpPr>
                <p:cxnSp>
                  <p:nvCxnSpPr>
                    <p:cNvPr id="1145" name="Straight Connector 1144">
                      <a:extLst>
                        <a:ext uri="{FF2B5EF4-FFF2-40B4-BE49-F238E27FC236}">
                          <a16:creationId xmlns:a16="http://schemas.microsoft.com/office/drawing/2014/main" id="{9BF536B3-10AF-0BD1-B31E-532CB7C81A6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6" name="Straight Connector 1145">
                      <a:extLst>
                        <a:ext uri="{FF2B5EF4-FFF2-40B4-BE49-F238E27FC236}">
                          <a16:creationId xmlns:a16="http://schemas.microsoft.com/office/drawing/2014/main" id="{8DE1E5D4-ED4D-1820-705F-E70759B45FC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9" name="Group 838">
                    <a:extLst>
                      <a:ext uri="{FF2B5EF4-FFF2-40B4-BE49-F238E27FC236}">
                        <a16:creationId xmlns:a16="http://schemas.microsoft.com/office/drawing/2014/main" id="{2623CE4A-563F-DC86-63CC-ECC7EE3C91FD}"/>
                      </a:ext>
                    </a:extLst>
                  </p:cNvPr>
                  <p:cNvGrpSpPr/>
                  <p:nvPr/>
                </p:nvGrpSpPr>
                <p:grpSpPr>
                  <a:xfrm flipH="1">
                    <a:off x="8992427" y="2056285"/>
                    <a:ext cx="49903" cy="50291"/>
                    <a:chOff x="5045471" y="2584333"/>
                    <a:chExt cx="233703" cy="214108"/>
                  </a:xfrm>
                </p:grpSpPr>
                <p:cxnSp>
                  <p:nvCxnSpPr>
                    <p:cNvPr id="1143" name="Straight Connector 1142">
                      <a:extLst>
                        <a:ext uri="{FF2B5EF4-FFF2-40B4-BE49-F238E27FC236}">
                          <a16:creationId xmlns:a16="http://schemas.microsoft.com/office/drawing/2014/main" id="{10455B04-0AB7-E451-CC67-59324591F3A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4" name="Straight Connector 1143">
                      <a:extLst>
                        <a:ext uri="{FF2B5EF4-FFF2-40B4-BE49-F238E27FC236}">
                          <a16:creationId xmlns:a16="http://schemas.microsoft.com/office/drawing/2014/main" id="{A1B1FDBD-C03D-379C-2F46-CFD9469D39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0" name="Group 839">
                    <a:extLst>
                      <a:ext uri="{FF2B5EF4-FFF2-40B4-BE49-F238E27FC236}">
                        <a16:creationId xmlns:a16="http://schemas.microsoft.com/office/drawing/2014/main" id="{72532FE5-1898-406F-E708-A8AB40C1AF39}"/>
                      </a:ext>
                    </a:extLst>
                  </p:cNvPr>
                  <p:cNvGrpSpPr/>
                  <p:nvPr/>
                </p:nvGrpSpPr>
                <p:grpSpPr>
                  <a:xfrm flipH="1">
                    <a:off x="9021671" y="2056285"/>
                    <a:ext cx="49903" cy="50291"/>
                    <a:chOff x="5045471" y="2584333"/>
                    <a:chExt cx="233703" cy="214108"/>
                  </a:xfrm>
                </p:grpSpPr>
                <p:cxnSp>
                  <p:nvCxnSpPr>
                    <p:cNvPr id="1141" name="Straight Connector 1140">
                      <a:extLst>
                        <a:ext uri="{FF2B5EF4-FFF2-40B4-BE49-F238E27FC236}">
                          <a16:creationId xmlns:a16="http://schemas.microsoft.com/office/drawing/2014/main" id="{B27FD2DE-7F6A-6F36-71BF-8C262693783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2" name="Straight Connector 1141">
                      <a:extLst>
                        <a:ext uri="{FF2B5EF4-FFF2-40B4-BE49-F238E27FC236}">
                          <a16:creationId xmlns:a16="http://schemas.microsoft.com/office/drawing/2014/main" id="{A705C4A0-3543-09B2-F79C-0B08CD7629A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1" name="Group 840">
                    <a:extLst>
                      <a:ext uri="{FF2B5EF4-FFF2-40B4-BE49-F238E27FC236}">
                        <a16:creationId xmlns:a16="http://schemas.microsoft.com/office/drawing/2014/main" id="{CF3A2D8B-254D-55B7-0311-CD2E8C6C6BD8}"/>
                      </a:ext>
                    </a:extLst>
                  </p:cNvPr>
                  <p:cNvGrpSpPr/>
                  <p:nvPr/>
                </p:nvGrpSpPr>
                <p:grpSpPr>
                  <a:xfrm flipH="1">
                    <a:off x="9025114" y="2056285"/>
                    <a:ext cx="49903" cy="50291"/>
                    <a:chOff x="5045471" y="2584333"/>
                    <a:chExt cx="233703" cy="214108"/>
                  </a:xfrm>
                </p:grpSpPr>
                <p:cxnSp>
                  <p:nvCxnSpPr>
                    <p:cNvPr id="1139" name="Straight Connector 1138">
                      <a:extLst>
                        <a:ext uri="{FF2B5EF4-FFF2-40B4-BE49-F238E27FC236}">
                          <a16:creationId xmlns:a16="http://schemas.microsoft.com/office/drawing/2014/main" id="{3EA2953F-4239-EF83-F145-2C59EFB0B53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0" name="Straight Connector 1139">
                      <a:extLst>
                        <a:ext uri="{FF2B5EF4-FFF2-40B4-BE49-F238E27FC236}">
                          <a16:creationId xmlns:a16="http://schemas.microsoft.com/office/drawing/2014/main" id="{F2802129-4DE6-8415-5A72-1246EE687F5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2" name="Group 841">
                    <a:extLst>
                      <a:ext uri="{FF2B5EF4-FFF2-40B4-BE49-F238E27FC236}">
                        <a16:creationId xmlns:a16="http://schemas.microsoft.com/office/drawing/2014/main" id="{8AB960D9-A3F4-B561-96B2-7542F485BCEE}"/>
                      </a:ext>
                    </a:extLst>
                  </p:cNvPr>
                  <p:cNvGrpSpPr/>
                  <p:nvPr/>
                </p:nvGrpSpPr>
                <p:grpSpPr>
                  <a:xfrm flipH="1">
                    <a:off x="9059431" y="2056285"/>
                    <a:ext cx="49903" cy="50291"/>
                    <a:chOff x="5045471" y="2584333"/>
                    <a:chExt cx="233703" cy="214108"/>
                  </a:xfrm>
                </p:grpSpPr>
                <p:cxnSp>
                  <p:nvCxnSpPr>
                    <p:cNvPr id="1137" name="Straight Connector 1136">
                      <a:extLst>
                        <a:ext uri="{FF2B5EF4-FFF2-40B4-BE49-F238E27FC236}">
                          <a16:creationId xmlns:a16="http://schemas.microsoft.com/office/drawing/2014/main" id="{71CB7051-7A3D-9203-5D0D-1541A0AE94A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8" name="Straight Connector 1137">
                      <a:extLst>
                        <a:ext uri="{FF2B5EF4-FFF2-40B4-BE49-F238E27FC236}">
                          <a16:creationId xmlns:a16="http://schemas.microsoft.com/office/drawing/2014/main" id="{0F1CEBAF-D832-4200-3404-F15A1278DD5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3" name="Group 842">
                    <a:extLst>
                      <a:ext uri="{FF2B5EF4-FFF2-40B4-BE49-F238E27FC236}">
                        <a16:creationId xmlns:a16="http://schemas.microsoft.com/office/drawing/2014/main" id="{FD9680AE-CBEA-2550-9EAA-9EBC7B0D208C}"/>
                      </a:ext>
                    </a:extLst>
                  </p:cNvPr>
                  <p:cNvGrpSpPr/>
                  <p:nvPr/>
                </p:nvGrpSpPr>
                <p:grpSpPr>
                  <a:xfrm flipH="1">
                    <a:off x="9067513" y="2056285"/>
                    <a:ext cx="49903" cy="50291"/>
                    <a:chOff x="5045471" y="2584333"/>
                    <a:chExt cx="233703" cy="214108"/>
                  </a:xfrm>
                </p:grpSpPr>
                <p:cxnSp>
                  <p:nvCxnSpPr>
                    <p:cNvPr id="1135" name="Straight Connector 1134">
                      <a:extLst>
                        <a:ext uri="{FF2B5EF4-FFF2-40B4-BE49-F238E27FC236}">
                          <a16:creationId xmlns:a16="http://schemas.microsoft.com/office/drawing/2014/main" id="{1683BED5-8F1C-BF58-FD4E-642A68C6C4C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6" name="Straight Connector 1135">
                      <a:extLst>
                        <a:ext uri="{FF2B5EF4-FFF2-40B4-BE49-F238E27FC236}">
                          <a16:creationId xmlns:a16="http://schemas.microsoft.com/office/drawing/2014/main" id="{CA383910-FC4E-333A-3173-AF84A04864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4" name="Group 843">
                    <a:extLst>
                      <a:ext uri="{FF2B5EF4-FFF2-40B4-BE49-F238E27FC236}">
                        <a16:creationId xmlns:a16="http://schemas.microsoft.com/office/drawing/2014/main" id="{08EA923C-04E8-DB25-3D36-CE4C916AC5C8}"/>
                      </a:ext>
                    </a:extLst>
                  </p:cNvPr>
                  <p:cNvGrpSpPr/>
                  <p:nvPr/>
                </p:nvGrpSpPr>
                <p:grpSpPr>
                  <a:xfrm flipH="1">
                    <a:off x="9105236" y="2056285"/>
                    <a:ext cx="49903" cy="50291"/>
                    <a:chOff x="5045471" y="2584333"/>
                    <a:chExt cx="233703" cy="214108"/>
                  </a:xfrm>
                </p:grpSpPr>
                <p:cxnSp>
                  <p:nvCxnSpPr>
                    <p:cNvPr id="1133" name="Straight Connector 1132">
                      <a:extLst>
                        <a:ext uri="{FF2B5EF4-FFF2-40B4-BE49-F238E27FC236}">
                          <a16:creationId xmlns:a16="http://schemas.microsoft.com/office/drawing/2014/main" id="{2228E58C-2274-DBE9-9547-26C984624D5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4" name="Straight Connector 1133">
                      <a:extLst>
                        <a:ext uri="{FF2B5EF4-FFF2-40B4-BE49-F238E27FC236}">
                          <a16:creationId xmlns:a16="http://schemas.microsoft.com/office/drawing/2014/main" id="{054BDA46-A535-5AF5-F57C-27EB15E4349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5" name="Group 844">
                    <a:extLst>
                      <a:ext uri="{FF2B5EF4-FFF2-40B4-BE49-F238E27FC236}">
                        <a16:creationId xmlns:a16="http://schemas.microsoft.com/office/drawing/2014/main" id="{63B6F955-3CD2-C179-9534-92AE440E1BF2}"/>
                      </a:ext>
                    </a:extLst>
                  </p:cNvPr>
                  <p:cNvGrpSpPr/>
                  <p:nvPr/>
                </p:nvGrpSpPr>
                <p:grpSpPr>
                  <a:xfrm flipH="1">
                    <a:off x="9151910" y="2056285"/>
                    <a:ext cx="49903" cy="50291"/>
                    <a:chOff x="5045471" y="2584333"/>
                    <a:chExt cx="233703" cy="214108"/>
                  </a:xfrm>
                </p:grpSpPr>
                <p:cxnSp>
                  <p:nvCxnSpPr>
                    <p:cNvPr id="1131" name="Straight Connector 1130">
                      <a:extLst>
                        <a:ext uri="{FF2B5EF4-FFF2-40B4-BE49-F238E27FC236}">
                          <a16:creationId xmlns:a16="http://schemas.microsoft.com/office/drawing/2014/main" id="{1AB41B29-05E0-06C7-940A-CD16E45D7C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2" name="Straight Connector 1131">
                      <a:extLst>
                        <a:ext uri="{FF2B5EF4-FFF2-40B4-BE49-F238E27FC236}">
                          <a16:creationId xmlns:a16="http://schemas.microsoft.com/office/drawing/2014/main" id="{C603BC8B-8647-E456-F54E-93AA46D63C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6" name="Group 845">
                    <a:extLst>
                      <a:ext uri="{FF2B5EF4-FFF2-40B4-BE49-F238E27FC236}">
                        <a16:creationId xmlns:a16="http://schemas.microsoft.com/office/drawing/2014/main" id="{4A7F786A-0F3B-45B4-8036-D20F474493A6}"/>
                      </a:ext>
                    </a:extLst>
                  </p:cNvPr>
                  <p:cNvGrpSpPr/>
                  <p:nvPr/>
                </p:nvGrpSpPr>
                <p:grpSpPr>
                  <a:xfrm flipH="1">
                    <a:off x="9157935" y="2056285"/>
                    <a:ext cx="49903" cy="50291"/>
                    <a:chOff x="5045471" y="2584333"/>
                    <a:chExt cx="233703" cy="214108"/>
                  </a:xfrm>
                </p:grpSpPr>
                <p:cxnSp>
                  <p:nvCxnSpPr>
                    <p:cNvPr id="1129" name="Straight Connector 1128">
                      <a:extLst>
                        <a:ext uri="{FF2B5EF4-FFF2-40B4-BE49-F238E27FC236}">
                          <a16:creationId xmlns:a16="http://schemas.microsoft.com/office/drawing/2014/main" id="{E247F160-DF97-FD02-5410-1F7B2CD078C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0" name="Straight Connector 1129">
                      <a:extLst>
                        <a:ext uri="{FF2B5EF4-FFF2-40B4-BE49-F238E27FC236}">
                          <a16:creationId xmlns:a16="http://schemas.microsoft.com/office/drawing/2014/main" id="{A9B0B079-B57A-E907-DC06-E25F7A993C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7" name="Group 846">
                    <a:extLst>
                      <a:ext uri="{FF2B5EF4-FFF2-40B4-BE49-F238E27FC236}">
                        <a16:creationId xmlns:a16="http://schemas.microsoft.com/office/drawing/2014/main" id="{2D3D8D38-D79E-013A-81BD-0E72F9E065D6}"/>
                      </a:ext>
                    </a:extLst>
                  </p:cNvPr>
                  <p:cNvGrpSpPr/>
                  <p:nvPr/>
                </p:nvGrpSpPr>
                <p:grpSpPr>
                  <a:xfrm flipH="1">
                    <a:off x="9190803" y="2056285"/>
                    <a:ext cx="49903" cy="50291"/>
                    <a:chOff x="5045471" y="2584333"/>
                    <a:chExt cx="233703" cy="214108"/>
                  </a:xfrm>
                </p:grpSpPr>
                <p:cxnSp>
                  <p:nvCxnSpPr>
                    <p:cNvPr id="1127" name="Straight Connector 1126">
                      <a:extLst>
                        <a:ext uri="{FF2B5EF4-FFF2-40B4-BE49-F238E27FC236}">
                          <a16:creationId xmlns:a16="http://schemas.microsoft.com/office/drawing/2014/main" id="{DCF3D336-DA53-2753-BB5D-032DB0EF373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8" name="Straight Connector 1127">
                      <a:extLst>
                        <a:ext uri="{FF2B5EF4-FFF2-40B4-BE49-F238E27FC236}">
                          <a16:creationId xmlns:a16="http://schemas.microsoft.com/office/drawing/2014/main" id="{B11DC3E6-3FEC-6253-9AF7-0EB7DBFC3D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8" name="Group 847">
                    <a:extLst>
                      <a:ext uri="{FF2B5EF4-FFF2-40B4-BE49-F238E27FC236}">
                        <a16:creationId xmlns:a16="http://schemas.microsoft.com/office/drawing/2014/main" id="{9ADA659A-248E-22C4-EEB1-E026570A9432}"/>
                      </a:ext>
                    </a:extLst>
                  </p:cNvPr>
                  <p:cNvGrpSpPr/>
                  <p:nvPr/>
                </p:nvGrpSpPr>
                <p:grpSpPr>
                  <a:xfrm flipH="1">
                    <a:off x="9211961" y="2056285"/>
                    <a:ext cx="49903" cy="50291"/>
                    <a:chOff x="5045471" y="2584333"/>
                    <a:chExt cx="233703" cy="214108"/>
                  </a:xfrm>
                </p:grpSpPr>
                <p:cxnSp>
                  <p:nvCxnSpPr>
                    <p:cNvPr id="1125" name="Straight Connector 1124">
                      <a:extLst>
                        <a:ext uri="{FF2B5EF4-FFF2-40B4-BE49-F238E27FC236}">
                          <a16:creationId xmlns:a16="http://schemas.microsoft.com/office/drawing/2014/main" id="{AAF71399-5CD4-710C-C9B4-E1FB9606FA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6" name="Straight Connector 1125">
                      <a:extLst>
                        <a:ext uri="{FF2B5EF4-FFF2-40B4-BE49-F238E27FC236}">
                          <a16:creationId xmlns:a16="http://schemas.microsoft.com/office/drawing/2014/main" id="{46194682-9442-A528-CFE8-AFFF3FD8638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9" name="Group 848">
                    <a:extLst>
                      <a:ext uri="{FF2B5EF4-FFF2-40B4-BE49-F238E27FC236}">
                        <a16:creationId xmlns:a16="http://schemas.microsoft.com/office/drawing/2014/main" id="{FBB5CC45-EA78-E426-5677-F2921D5D9E55}"/>
                      </a:ext>
                    </a:extLst>
                  </p:cNvPr>
                  <p:cNvGrpSpPr/>
                  <p:nvPr/>
                </p:nvGrpSpPr>
                <p:grpSpPr>
                  <a:xfrm flipH="1">
                    <a:off x="9216183" y="2056285"/>
                    <a:ext cx="49903" cy="50291"/>
                    <a:chOff x="5045471" y="2584333"/>
                    <a:chExt cx="233703" cy="214108"/>
                  </a:xfrm>
                </p:grpSpPr>
                <p:cxnSp>
                  <p:nvCxnSpPr>
                    <p:cNvPr id="1123" name="Straight Connector 1122">
                      <a:extLst>
                        <a:ext uri="{FF2B5EF4-FFF2-40B4-BE49-F238E27FC236}">
                          <a16:creationId xmlns:a16="http://schemas.microsoft.com/office/drawing/2014/main" id="{75210EB7-87B5-CB7C-15D8-E6380C7409F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4" name="Straight Connector 1123">
                      <a:extLst>
                        <a:ext uri="{FF2B5EF4-FFF2-40B4-BE49-F238E27FC236}">
                          <a16:creationId xmlns:a16="http://schemas.microsoft.com/office/drawing/2014/main" id="{FC1B2214-5F6A-7592-72E1-9BA6083A0E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0" name="Group 849">
                    <a:extLst>
                      <a:ext uri="{FF2B5EF4-FFF2-40B4-BE49-F238E27FC236}">
                        <a16:creationId xmlns:a16="http://schemas.microsoft.com/office/drawing/2014/main" id="{6092417D-11FE-7E14-7895-5BE262FECCEE}"/>
                      </a:ext>
                    </a:extLst>
                  </p:cNvPr>
                  <p:cNvGrpSpPr/>
                  <p:nvPr/>
                </p:nvGrpSpPr>
                <p:grpSpPr>
                  <a:xfrm flipH="1">
                    <a:off x="9238877" y="2056285"/>
                    <a:ext cx="49903" cy="50291"/>
                    <a:chOff x="5045471" y="2584333"/>
                    <a:chExt cx="233703" cy="214108"/>
                  </a:xfrm>
                </p:grpSpPr>
                <p:cxnSp>
                  <p:nvCxnSpPr>
                    <p:cNvPr id="1121" name="Straight Connector 1120">
                      <a:extLst>
                        <a:ext uri="{FF2B5EF4-FFF2-40B4-BE49-F238E27FC236}">
                          <a16:creationId xmlns:a16="http://schemas.microsoft.com/office/drawing/2014/main" id="{73B3E0BD-6C53-A75C-5F6E-C2CEFDCC3CB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2" name="Straight Connector 1121">
                      <a:extLst>
                        <a:ext uri="{FF2B5EF4-FFF2-40B4-BE49-F238E27FC236}">
                          <a16:creationId xmlns:a16="http://schemas.microsoft.com/office/drawing/2014/main" id="{9D010BF9-AA61-4484-8AF4-EA3C5AE7FC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1" name="Group 850">
                    <a:extLst>
                      <a:ext uri="{FF2B5EF4-FFF2-40B4-BE49-F238E27FC236}">
                        <a16:creationId xmlns:a16="http://schemas.microsoft.com/office/drawing/2014/main" id="{66559505-0ABB-3376-9555-8072FAE70997}"/>
                      </a:ext>
                    </a:extLst>
                  </p:cNvPr>
                  <p:cNvGrpSpPr/>
                  <p:nvPr/>
                </p:nvGrpSpPr>
                <p:grpSpPr>
                  <a:xfrm flipH="1">
                    <a:off x="9256084" y="2056285"/>
                    <a:ext cx="49903" cy="50291"/>
                    <a:chOff x="5045471" y="2584333"/>
                    <a:chExt cx="233703" cy="214108"/>
                  </a:xfrm>
                </p:grpSpPr>
                <p:cxnSp>
                  <p:nvCxnSpPr>
                    <p:cNvPr id="1119" name="Straight Connector 1118">
                      <a:extLst>
                        <a:ext uri="{FF2B5EF4-FFF2-40B4-BE49-F238E27FC236}">
                          <a16:creationId xmlns:a16="http://schemas.microsoft.com/office/drawing/2014/main" id="{A4E85B6E-C985-D0C1-4FE0-412ABFF4299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0" name="Straight Connector 1119">
                      <a:extLst>
                        <a:ext uri="{FF2B5EF4-FFF2-40B4-BE49-F238E27FC236}">
                          <a16:creationId xmlns:a16="http://schemas.microsoft.com/office/drawing/2014/main" id="{FEE05C0D-F59C-5A95-E41F-AB7DFAC0D11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2" name="Group 851">
                    <a:extLst>
                      <a:ext uri="{FF2B5EF4-FFF2-40B4-BE49-F238E27FC236}">
                        <a16:creationId xmlns:a16="http://schemas.microsoft.com/office/drawing/2014/main" id="{7A04C989-F1C6-4E39-C83B-323CB101AA08}"/>
                      </a:ext>
                    </a:extLst>
                  </p:cNvPr>
                  <p:cNvGrpSpPr/>
                  <p:nvPr/>
                </p:nvGrpSpPr>
                <p:grpSpPr>
                  <a:xfrm flipH="1">
                    <a:off x="9248325" y="2056285"/>
                    <a:ext cx="49903" cy="50291"/>
                    <a:chOff x="5045471" y="2584333"/>
                    <a:chExt cx="233703" cy="214108"/>
                  </a:xfrm>
                </p:grpSpPr>
                <p:cxnSp>
                  <p:nvCxnSpPr>
                    <p:cNvPr id="1117" name="Straight Connector 1116">
                      <a:extLst>
                        <a:ext uri="{FF2B5EF4-FFF2-40B4-BE49-F238E27FC236}">
                          <a16:creationId xmlns:a16="http://schemas.microsoft.com/office/drawing/2014/main" id="{8FF47EB3-0CFD-350B-E32D-B5637900FC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8" name="Straight Connector 1117">
                      <a:extLst>
                        <a:ext uri="{FF2B5EF4-FFF2-40B4-BE49-F238E27FC236}">
                          <a16:creationId xmlns:a16="http://schemas.microsoft.com/office/drawing/2014/main" id="{5D2F44BC-E716-FC7A-FB64-EFE2E1726E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3" name="Group 852">
                    <a:extLst>
                      <a:ext uri="{FF2B5EF4-FFF2-40B4-BE49-F238E27FC236}">
                        <a16:creationId xmlns:a16="http://schemas.microsoft.com/office/drawing/2014/main" id="{30D1FC05-F020-1AD4-2EB8-39F830884429}"/>
                      </a:ext>
                    </a:extLst>
                  </p:cNvPr>
                  <p:cNvGrpSpPr/>
                  <p:nvPr/>
                </p:nvGrpSpPr>
                <p:grpSpPr>
                  <a:xfrm flipH="1">
                    <a:off x="9276072" y="2056285"/>
                    <a:ext cx="49903" cy="50291"/>
                    <a:chOff x="5045471" y="2584333"/>
                    <a:chExt cx="233703" cy="214108"/>
                  </a:xfrm>
                </p:grpSpPr>
                <p:cxnSp>
                  <p:nvCxnSpPr>
                    <p:cNvPr id="1115" name="Straight Connector 1114">
                      <a:extLst>
                        <a:ext uri="{FF2B5EF4-FFF2-40B4-BE49-F238E27FC236}">
                          <a16:creationId xmlns:a16="http://schemas.microsoft.com/office/drawing/2014/main" id="{ACC4FCB0-C20D-0A5E-B2BC-84BB5DA4DD1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6" name="Straight Connector 1115">
                      <a:extLst>
                        <a:ext uri="{FF2B5EF4-FFF2-40B4-BE49-F238E27FC236}">
                          <a16:creationId xmlns:a16="http://schemas.microsoft.com/office/drawing/2014/main" id="{7AF5163C-8ACF-EFB5-13E2-312CDC12F8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4" name="Group 853">
                    <a:extLst>
                      <a:ext uri="{FF2B5EF4-FFF2-40B4-BE49-F238E27FC236}">
                        <a16:creationId xmlns:a16="http://schemas.microsoft.com/office/drawing/2014/main" id="{15F5492F-77A5-43E8-8ABB-2DD1E091438D}"/>
                      </a:ext>
                    </a:extLst>
                  </p:cNvPr>
                  <p:cNvGrpSpPr/>
                  <p:nvPr/>
                </p:nvGrpSpPr>
                <p:grpSpPr>
                  <a:xfrm flipH="1">
                    <a:off x="9280955" y="2056285"/>
                    <a:ext cx="49903" cy="50291"/>
                    <a:chOff x="5045471" y="2584333"/>
                    <a:chExt cx="233703" cy="214108"/>
                  </a:xfrm>
                </p:grpSpPr>
                <p:cxnSp>
                  <p:nvCxnSpPr>
                    <p:cNvPr id="1113" name="Straight Connector 1112">
                      <a:extLst>
                        <a:ext uri="{FF2B5EF4-FFF2-40B4-BE49-F238E27FC236}">
                          <a16:creationId xmlns:a16="http://schemas.microsoft.com/office/drawing/2014/main" id="{8AE50094-F028-55A4-CF8B-3F24B79F76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4" name="Straight Connector 1113">
                      <a:extLst>
                        <a:ext uri="{FF2B5EF4-FFF2-40B4-BE49-F238E27FC236}">
                          <a16:creationId xmlns:a16="http://schemas.microsoft.com/office/drawing/2014/main" id="{9B8D32BD-8BA5-2766-D419-E4CD28B9572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5" name="Group 854">
                    <a:extLst>
                      <a:ext uri="{FF2B5EF4-FFF2-40B4-BE49-F238E27FC236}">
                        <a16:creationId xmlns:a16="http://schemas.microsoft.com/office/drawing/2014/main" id="{5C780B38-8FDC-DD4F-7D01-DA0DB1427FDC}"/>
                      </a:ext>
                    </a:extLst>
                  </p:cNvPr>
                  <p:cNvGrpSpPr/>
                  <p:nvPr/>
                </p:nvGrpSpPr>
                <p:grpSpPr>
                  <a:xfrm flipH="1">
                    <a:off x="9297350" y="2056285"/>
                    <a:ext cx="49903" cy="50291"/>
                    <a:chOff x="5045471" y="2584333"/>
                    <a:chExt cx="233703" cy="214108"/>
                  </a:xfrm>
                </p:grpSpPr>
                <p:cxnSp>
                  <p:nvCxnSpPr>
                    <p:cNvPr id="1111" name="Straight Connector 1110">
                      <a:extLst>
                        <a:ext uri="{FF2B5EF4-FFF2-40B4-BE49-F238E27FC236}">
                          <a16:creationId xmlns:a16="http://schemas.microsoft.com/office/drawing/2014/main" id="{EB89D505-AFD5-A646-D980-3A52DE24BCB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2" name="Straight Connector 1111">
                      <a:extLst>
                        <a:ext uri="{FF2B5EF4-FFF2-40B4-BE49-F238E27FC236}">
                          <a16:creationId xmlns:a16="http://schemas.microsoft.com/office/drawing/2014/main" id="{97F45C68-5659-4AF2-D557-995AA6CF185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6" name="Group 855">
                    <a:extLst>
                      <a:ext uri="{FF2B5EF4-FFF2-40B4-BE49-F238E27FC236}">
                        <a16:creationId xmlns:a16="http://schemas.microsoft.com/office/drawing/2014/main" id="{8C48270D-263D-FF72-7A86-676E0B568798}"/>
                      </a:ext>
                    </a:extLst>
                  </p:cNvPr>
                  <p:cNvGrpSpPr/>
                  <p:nvPr/>
                </p:nvGrpSpPr>
                <p:grpSpPr>
                  <a:xfrm flipH="1">
                    <a:off x="9314064" y="2056285"/>
                    <a:ext cx="49903" cy="50291"/>
                    <a:chOff x="5045471" y="2584333"/>
                    <a:chExt cx="233703" cy="214108"/>
                  </a:xfrm>
                </p:grpSpPr>
                <p:cxnSp>
                  <p:nvCxnSpPr>
                    <p:cNvPr id="1109" name="Straight Connector 1108">
                      <a:extLst>
                        <a:ext uri="{FF2B5EF4-FFF2-40B4-BE49-F238E27FC236}">
                          <a16:creationId xmlns:a16="http://schemas.microsoft.com/office/drawing/2014/main" id="{3638F204-B3B8-2D11-4C00-2A86882E79F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0" name="Straight Connector 1109">
                      <a:extLst>
                        <a:ext uri="{FF2B5EF4-FFF2-40B4-BE49-F238E27FC236}">
                          <a16:creationId xmlns:a16="http://schemas.microsoft.com/office/drawing/2014/main" id="{34AF5867-B918-131C-BBCE-C10BA76A54A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7" name="Group 856">
                    <a:extLst>
                      <a:ext uri="{FF2B5EF4-FFF2-40B4-BE49-F238E27FC236}">
                        <a16:creationId xmlns:a16="http://schemas.microsoft.com/office/drawing/2014/main" id="{2CDF2EE2-5593-34A6-D134-981B8939A7F6}"/>
                      </a:ext>
                    </a:extLst>
                  </p:cNvPr>
                  <p:cNvGrpSpPr/>
                  <p:nvPr/>
                </p:nvGrpSpPr>
                <p:grpSpPr>
                  <a:xfrm flipH="1">
                    <a:off x="9325851" y="2056285"/>
                    <a:ext cx="49903" cy="50291"/>
                    <a:chOff x="5045471" y="2584333"/>
                    <a:chExt cx="233703" cy="214108"/>
                  </a:xfrm>
                </p:grpSpPr>
                <p:cxnSp>
                  <p:nvCxnSpPr>
                    <p:cNvPr id="1107" name="Straight Connector 1106">
                      <a:extLst>
                        <a:ext uri="{FF2B5EF4-FFF2-40B4-BE49-F238E27FC236}">
                          <a16:creationId xmlns:a16="http://schemas.microsoft.com/office/drawing/2014/main" id="{11923F7D-5AF5-71D4-2C7C-C1454FC8E6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8" name="Straight Connector 1107">
                      <a:extLst>
                        <a:ext uri="{FF2B5EF4-FFF2-40B4-BE49-F238E27FC236}">
                          <a16:creationId xmlns:a16="http://schemas.microsoft.com/office/drawing/2014/main" id="{C48B84C1-0477-00BE-93A9-EC97835544D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8" name="Group 857">
                    <a:extLst>
                      <a:ext uri="{FF2B5EF4-FFF2-40B4-BE49-F238E27FC236}">
                        <a16:creationId xmlns:a16="http://schemas.microsoft.com/office/drawing/2014/main" id="{26315784-8D3A-E3CB-5F42-591F4AF0E579}"/>
                      </a:ext>
                    </a:extLst>
                  </p:cNvPr>
                  <p:cNvGrpSpPr/>
                  <p:nvPr/>
                </p:nvGrpSpPr>
                <p:grpSpPr>
                  <a:xfrm flipH="1">
                    <a:off x="9346205" y="2056285"/>
                    <a:ext cx="49903" cy="50291"/>
                    <a:chOff x="5045471" y="2584333"/>
                    <a:chExt cx="233703" cy="214108"/>
                  </a:xfrm>
                </p:grpSpPr>
                <p:cxnSp>
                  <p:nvCxnSpPr>
                    <p:cNvPr id="1105" name="Straight Connector 1104">
                      <a:extLst>
                        <a:ext uri="{FF2B5EF4-FFF2-40B4-BE49-F238E27FC236}">
                          <a16:creationId xmlns:a16="http://schemas.microsoft.com/office/drawing/2014/main" id="{F521B84D-4989-1DC2-B736-D43C6E102AD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6" name="Straight Connector 1105">
                      <a:extLst>
                        <a:ext uri="{FF2B5EF4-FFF2-40B4-BE49-F238E27FC236}">
                          <a16:creationId xmlns:a16="http://schemas.microsoft.com/office/drawing/2014/main" id="{FC0C04EB-6450-5FBF-2F6F-C28E5D3E98D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9" name="Group 858">
                    <a:extLst>
                      <a:ext uri="{FF2B5EF4-FFF2-40B4-BE49-F238E27FC236}">
                        <a16:creationId xmlns:a16="http://schemas.microsoft.com/office/drawing/2014/main" id="{6DD972CF-0091-10DB-0AED-C945EABE01BD}"/>
                      </a:ext>
                    </a:extLst>
                  </p:cNvPr>
                  <p:cNvGrpSpPr/>
                  <p:nvPr/>
                </p:nvGrpSpPr>
                <p:grpSpPr>
                  <a:xfrm flipH="1">
                    <a:off x="9365647" y="2056285"/>
                    <a:ext cx="49903" cy="50291"/>
                    <a:chOff x="5045471" y="2584333"/>
                    <a:chExt cx="233703" cy="214108"/>
                  </a:xfrm>
                </p:grpSpPr>
                <p:cxnSp>
                  <p:nvCxnSpPr>
                    <p:cNvPr id="1103" name="Straight Connector 1102">
                      <a:extLst>
                        <a:ext uri="{FF2B5EF4-FFF2-40B4-BE49-F238E27FC236}">
                          <a16:creationId xmlns:a16="http://schemas.microsoft.com/office/drawing/2014/main" id="{089BC775-351E-E030-65AA-66AB981855F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4" name="Straight Connector 1103">
                      <a:extLst>
                        <a:ext uri="{FF2B5EF4-FFF2-40B4-BE49-F238E27FC236}">
                          <a16:creationId xmlns:a16="http://schemas.microsoft.com/office/drawing/2014/main" id="{79BC6DAB-A08B-0936-9605-54BB27499D4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0" name="Group 859">
                    <a:extLst>
                      <a:ext uri="{FF2B5EF4-FFF2-40B4-BE49-F238E27FC236}">
                        <a16:creationId xmlns:a16="http://schemas.microsoft.com/office/drawing/2014/main" id="{58F21524-3C09-9F9F-DB87-0827E7A4175A}"/>
                      </a:ext>
                    </a:extLst>
                  </p:cNvPr>
                  <p:cNvGrpSpPr/>
                  <p:nvPr/>
                </p:nvGrpSpPr>
                <p:grpSpPr>
                  <a:xfrm flipH="1">
                    <a:off x="9444544" y="2056285"/>
                    <a:ext cx="49903" cy="50291"/>
                    <a:chOff x="5045471" y="2584333"/>
                    <a:chExt cx="233703" cy="214108"/>
                  </a:xfrm>
                </p:grpSpPr>
                <p:cxnSp>
                  <p:nvCxnSpPr>
                    <p:cNvPr id="1101" name="Straight Connector 1100">
                      <a:extLst>
                        <a:ext uri="{FF2B5EF4-FFF2-40B4-BE49-F238E27FC236}">
                          <a16:creationId xmlns:a16="http://schemas.microsoft.com/office/drawing/2014/main" id="{F31C7E8C-84FA-2C25-E146-1ADCBEF4FE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2" name="Straight Connector 1101">
                      <a:extLst>
                        <a:ext uri="{FF2B5EF4-FFF2-40B4-BE49-F238E27FC236}">
                          <a16:creationId xmlns:a16="http://schemas.microsoft.com/office/drawing/2014/main" id="{9870ED2D-7548-3B12-3D82-A22CD5A8100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1" name="Group 860">
                    <a:extLst>
                      <a:ext uri="{FF2B5EF4-FFF2-40B4-BE49-F238E27FC236}">
                        <a16:creationId xmlns:a16="http://schemas.microsoft.com/office/drawing/2014/main" id="{5D8A7218-800B-DC99-B97A-210A3FAB229E}"/>
                      </a:ext>
                    </a:extLst>
                  </p:cNvPr>
                  <p:cNvGrpSpPr/>
                  <p:nvPr/>
                </p:nvGrpSpPr>
                <p:grpSpPr>
                  <a:xfrm flipH="1">
                    <a:off x="9452568" y="2056285"/>
                    <a:ext cx="49903" cy="50291"/>
                    <a:chOff x="5045471" y="2584333"/>
                    <a:chExt cx="233703" cy="214108"/>
                  </a:xfrm>
                </p:grpSpPr>
                <p:cxnSp>
                  <p:nvCxnSpPr>
                    <p:cNvPr id="1099" name="Straight Connector 1098">
                      <a:extLst>
                        <a:ext uri="{FF2B5EF4-FFF2-40B4-BE49-F238E27FC236}">
                          <a16:creationId xmlns:a16="http://schemas.microsoft.com/office/drawing/2014/main" id="{B3A63E30-DE10-AD32-151F-C16F061D62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0" name="Straight Connector 1099">
                      <a:extLst>
                        <a:ext uri="{FF2B5EF4-FFF2-40B4-BE49-F238E27FC236}">
                          <a16:creationId xmlns:a16="http://schemas.microsoft.com/office/drawing/2014/main" id="{B5D5B844-23CD-40E9-C23F-A8F6372B690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2" name="Group 861">
                    <a:extLst>
                      <a:ext uri="{FF2B5EF4-FFF2-40B4-BE49-F238E27FC236}">
                        <a16:creationId xmlns:a16="http://schemas.microsoft.com/office/drawing/2014/main" id="{EB647A3C-B8EC-47E3-9287-0F27E3E51C9C}"/>
                      </a:ext>
                    </a:extLst>
                  </p:cNvPr>
                  <p:cNvGrpSpPr/>
                  <p:nvPr/>
                </p:nvGrpSpPr>
                <p:grpSpPr>
                  <a:xfrm flipH="1">
                    <a:off x="9463270" y="2056285"/>
                    <a:ext cx="49903" cy="50291"/>
                    <a:chOff x="5045471" y="2584333"/>
                    <a:chExt cx="233703" cy="214108"/>
                  </a:xfrm>
                </p:grpSpPr>
                <p:cxnSp>
                  <p:nvCxnSpPr>
                    <p:cNvPr id="1097" name="Straight Connector 1096">
                      <a:extLst>
                        <a:ext uri="{FF2B5EF4-FFF2-40B4-BE49-F238E27FC236}">
                          <a16:creationId xmlns:a16="http://schemas.microsoft.com/office/drawing/2014/main" id="{6BD57FE5-02C3-A985-9300-6B8FFBEFCC9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8" name="Straight Connector 1097">
                      <a:extLst>
                        <a:ext uri="{FF2B5EF4-FFF2-40B4-BE49-F238E27FC236}">
                          <a16:creationId xmlns:a16="http://schemas.microsoft.com/office/drawing/2014/main" id="{FEE722C1-6E11-3212-F27B-C74188BCCE2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3" name="Group 862">
                    <a:extLst>
                      <a:ext uri="{FF2B5EF4-FFF2-40B4-BE49-F238E27FC236}">
                        <a16:creationId xmlns:a16="http://schemas.microsoft.com/office/drawing/2014/main" id="{7A982F35-A35A-ECDA-9376-AF7120AB5ED2}"/>
                      </a:ext>
                    </a:extLst>
                  </p:cNvPr>
                  <p:cNvGrpSpPr/>
                  <p:nvPr/>
                </p:nvGrpSpPr>
                <p:grpSpPr>
                  <a:xfrm flipH="1">
                    <a:off x="9501584" y="2056285"/>
                    <a:ext cx="49903" cy="50291"/>
                    <a:chOff x="5045471" y="2584333"/>
                    <a:chExt cx="233703" cy="214108"/>
                  </a:xfrm>
                </p:grpSpPr>
                <p:cxnSp>
                  <p:nvCxnSpPr>
                    <p:cNvPr id="1095" name="Straight Connector 1094">
                      <a:extLst>
                        <a:ext uri="{FF2B5EF4-FFF2-40B4-BE49-F238E27FC236}">
                          <a16:creationId xmlns:a16="http://schemas.microsoft.com/office/drawing/2014/main" id="{2D92949B-6BBF-51D4-D7D6-97F5855A3D4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6" name="Straight Connector 1095">
                      <a:extLst>
                        <a:ext uri="{FF2B5EF4-FFF2-40B4-BE49-F238E27FC236}">
                          <a16:creationId xmlns:a16="http://schemas.microsoft.com/office/drawing/2014/main" id="{C3DE64D5-1582-7BD5-AEE5-D475671D666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4" name="Group 863">
                    <a:extLst>
                      <a:ext uri="{FF2B5EF4-FFF2-40B4-BE49-F238E27FC236}">
                        <a16:creationId xmlns:a16="http://schemas.microsoft.com/office/drawing/2014/main" id="{F96F8760-8457-441F-1DFE-251E542F25E1}"/>
                      </a:ext>
                    </a:extLst>
                  </p:cNvPr>
                  <p:cNvGrpSpPr/>
                  <p:nvPr/>
                </p:nvGrpSpPr>
                <p:grpSpPr>
                  <a:xfrm flipH="1">
                    <a:off x="9511691" y="2056285"/>
                    <a:ext cx="49903" cy="50291"/>
                    <a:chOff x="5045471" y="2584333"/>
                    <a:chExt cx="233703" cy="214108"/>
                  </a:xfrm>
                </p:grpSpPr>
                <p:cxnSp>
                  <p:nvCxnSpPr>
                    <p:cNvPr id="1093" name="Straight Connector 1092">
                      <a:extLst>
                        <a:ext uri="{FF2B5EF4-FFF2-40B4-BE49-F238E27FC236}">
                          <a16:creationId xmlns:a16="http://schemas.microsoft.com/office/drawing/2014/main" id="{73F19D8F-2A71-F5C9-6476-5178942595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4" name="Straight Connector 1093">
                      <a:extLst>
                        <a:ext uri="{FF2B5EF4-FFF2-40B4-BE49-F238E27FC236}">
                          <a16:creationId xmlns:a16="http://schemas.microsoft.com/office/drawing/2014/main" id="{AEDE2E1D-EEFC-F55D-2B86-06F9660C54C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5" name="Group 864">
                    <a:extLst>
                      <a:ext uri="{FF2B5EF4-FFF2-40B4-BE49-F238E27FC236}">
                        <a16:creationId xmlns:a16="http://schemas.microsoft.com/office/drawing/2014/main" id="{396B7F5B-6656-8FA1-DC38-3D6F414502AC}"/>
                      </a:ext>
                    </a:extLst>
                  </p:cNvPr>
                  <p:cNvGrpSpPr/>
                  <p:nvPr/>
                </p:nvGrpSpPr>
                <p:grpSpPr>
                  <a:xfrm flipH="1">
                    <a:off x="9525496" y="2056285"/>
                    <a:ext cx="49903" cy="50291"/>
                    <a:chOff x="5045471" y="2584333"/>
                    <a:chExt cx="233703" cy="214108"/>
                  </a:xfrm>
                </p:grpSpPr>
                <p:cxnSp>
                  <p:nvCxnSpPr>
                    <p:cNvPr id="1091" name="Straight Connector 1090">
                      <a:extLst>
                        <a:ext uri="{FF2B5EF4-FFF2-40B4-BE49-F238E27FC236}">
                          <a16:creationId xmlns:a16="http://schemas.microsoft.com/office/drawing/2014/main" id="{9358AC24-D460-8FA2-09F9-C70342CE45D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2" name="Straight Connector 1091">
                      <a:extLst>
                        <a:ext uri="{FF2B5EF4-FFF2-40B4-BE49-F238E27FC236}">
                          <a16:creationId xmlns:a16="http://schemas.microsoft.com/office/drawing/2014/main" id="{6381CDC7-0779-4D04-0ACA-A3B97251E03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6" name="Group 865">
                    <a:extLst>
                      <a:ext uri="{FF2B5EF4-FFF2-40B4-BE49-F238E27FC236}">
                        <a16:creationId xmlns:a16="http://schemas.microsoft.com/office/drawing/2014/main" id="{CC08D08C-9F75-96E8-1A4C-ABE4A282BBED}"/>
                      </a:ext>
                    </a:extLst>
                  </p:cNvPr>
                  <p:cNvGrpSpPr/>
                  <p:nvPr/>
                </p:nvGrpSpPr>
                <p:grpSpPr>
                  <a:xfrm flipH="1">
                    <a:off x="9540212" y="2056285"/>
                    <a:ext cx="49903" cy="50291"/>
                    <a:chOff x="5045471" y="2584333"/>
                    <a:chExt cx="233703" cy="214108"/>
                  </a:xfrm>
                </p:grpSpPr>
                <p:cxnSp>
                  <p:nvCxnSpPr>
                    <p:cNvPr id="1089" name="Straight Connector 1088">
                      <a:extLst>
                        <a:ext uri="{FF2B5EF4-FFF2-40B4-BE49-F238E27FC236}">
                          <a16:creationId xmlns:a16="http://schemas.microsoft.com/office/drawing/2014/main" id="{C3FE75B9-11CE-DF5E-8ADF-2FD04A681B4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0" name="Straight Connector 1089">
                      <a:extLst>
                        <a:ext uri="{FF2B5EF4-FFF2-40B4-BE49-F238E27FC236}">
                          <a16:creationId xmlns:a16="http://schemas.microsoft.com/office/drawing/2014/main" id="{736FC44C-D7E0-6533-8BD6-D594CD39157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7" name="Group 866">
                    <a:extLst>
                      <a:ext uri="{FF2B5EF4-FFF2-40B4-BE49-F238E27FC236}">
                        <a16:creationId xmlns:a16="http://schemas.microsoft.com/office/drawing/2014/main" id="{49D723AD-802C-8D46-E65C-87E841E55695}"/>
                      </a:ext>
                    </a:extLst>
                  </p:cNvPr>
                  <p:cNvGrpSpPr/>
                  <p:nvPr/>
                </p:nvGrpSpPr>
                <p:grpSpPr>
                  <a:xfrm flipH="1">
                    <a:off x="9549357" y="2056285"/>
                    <a:ext cx="49903" cy="50291"/>
                    <a:chOff x="5045471" y="2584333"/>
                    <a:chExt cx="233703" cy="214108"/>
                  </a:xfrm>
                </p:grpSpPr>
                <p:cxnSp>
                  <p:nvCxnSpPr>
                    <p:cNvPr id="1087" name="Straight Connector 1086">
                      <a:extLst>
                        <a:ext uri="{FF2B5EF4-FFF2-40B4-BE49-F238E27FC236}">
                          <a16:creationId xmlns:a16="http://schemas.microsoft.com/office/drawing/2014/main" id="{4B6892A3-D54D-BB35-A568-CE921F86101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8" name="Straight Connector 1087">
                      <a:extLst>
                        <a:ext uri="{FF2B5EF4-FFF2-40B4-BE49-F238E27FC236}">
                          <a16:creationId xmlns:a16="http://schemas.microsoft.com/office/drawing/2014/main" id="{C069AA9A-8513-229C-3C57-52685270D9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8" name="Group 867">
                    <a:extLst>
                      <a:ext uri="{FF2B5EF4-FFF2-40B4-BE49-F238E27FC236}">
                        <a16:creationId xmlns:a16="http://schemas.microsoft.com/office/drawing/2014/main" id="{C2F9A0D0-AEC2-C66F-4B88-4902663C46FA}"/>
                      </a:ext>
                    </a:extLst>
                  </p:cNvPr>
                  <p:cNvGrpSpPr/>
                  <p:nvPr/>
                </p:nvGrpSpPr>
                <p:grpSpPr>
                  <a:xfrm flipH="1">
                    <a:off x="9574152" y="2056285"/>
                    <a:ext cx="49903" cy="50291"/>
                    <a:chOff x="5045471" y="2584333"/>
                    <a:chExt cx="233703" cy="214108"/>
                  </a:xfrm>
                </p:grpSpPr>
                <p:cxnSp>
                  <p:nvCxnSpPr>
                    <p:cNvPr id="1085" name="Straight Connector 1084">
                      <a:extLst>
                        <a:ext uri="{FF2B5EF4-FFF2-40B4-BE49-F238E27FC236}">
                          <a16:creationId xmlns:a16="http://schemas.microsoft.com/office/drawing/2014/main" id="{E943316F-137D-831D-0F2B-69DFF433193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6" name="Straight Connector 1085">
                      <a:extLst>
                        <a:ext uri="{FF2B5EF4-FFF2-40B4-BE49-F238E27FC236}">
                          <a16:creationId xmlns:a16="http://schemas.microsoft.com/office/drawing/2014/main" id="{036B5737-AA70-2981-A73D-2979A230038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9" name="Group 868">
                    <a:extLst>
                      <a:ext uri="{FF2B5EF4-FFF2-40B4-BE49-F238E27FC236}">
                        <a16:creationId xmlns:a16="http://schemas.microsoft.com/office/drawing/2014/main" id="{68AB393D-087D-E065-8258-3929A8404141}"/>
                      </a:ext>
                    </a:extLst>
                  </p:cNvPr>
                  <p:cNvGrpSpPr/>
                  <p:nvPr/>
                </p:nvGrpSpPr>
                <p:grpSpPr>
                  <a:xfrm flipH="1">
                    <a:off x="9584949" y="2056285"/>
                    <a:ext cx="49903" cy="50291"/>
                    <a:chOff x="5045471" y="2584333"/>
                    <a:chExt cx="233703" cy="214108"/>
                  </a:xfrm>
                </p:grpSpPr>
                <p:cxnSp>
                  <p:nvCxnSpPr>
                    <p:cNvPr id="1083" name="Straight Connector 1082">
                      <a:extLst>
                        <a:ext uri="{FF2B5EF4-FFF2-40B4-BE49-F238E27FC236}">
                          <a16:creationId xmlns:a16="http://schemas.microsoft.com/office/drawing/2014/main" id="{922EE45E-BF2C-0317-BB53-7549B10D2F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4" name="Straight Connector 1083">
                      <a:extLst>
                        <a:ext uri="{FF2B5EF4-FFF2-40B4-BE49-F238E27FC236}">
                          <a16:creationId xmlns:a16="http://schemas.microsoft.com/office/drawing/2014/main" id="{14C92D71-409F-F274-99EC-A7A0D4831D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0" name="Group 869">
                    <a:extLst>
                      <a:ext uri="{FF2B5EF4-FFF2-40B4-BE49-F238E27FC236}">
                        <a16:creationId xmlns:a16="http://schemas.microsoft.com/office/drawing/2014/main" id="{FBD2FF26-8811-716C-2F1D-3D855F0DD064}"/>
                      </a:ext>
                    </a:extLst>
                  </p:cNvPr>
                  <p:cNvGrpSpPr/>
                  <p:nvPr/>
                </p:nvGrpSpPr>
                <p:grpSpPr>
                  <a:xfrm flipH="1">
                    <a:off x="9601281" y="2056285"/>
                    <a:ext cx="49903" cy="50291"/>
                    <a:chOff x="5045471" y="2584333"/>
                    <a:chExt cx="233703" cy="214108"/>
                  </a:xfrm>
                </p:grpSpPr>
                <p:cxnSp>
                  <p:nvCxnSpPr>
                    <p:cNvPr id="1081" name="Straight Connector 1080">
                      <a:extLst>
                        <a:ext uri="{FF2B5EF4-FFF2-40B4-BE49-F238E27FC236}">
                          <a16:creationId xmlns:a16="http://schemas.microsoft.com/office/drawing/2014/main" id="{EFA0AA42-38AC-3EA8-145C-70A14C6EF0F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2" name="Straight Connector 1081">
                      <a:extLst>
                        <a:ext uri="{FF2B5EF4-FFF2-40B4-BE49-F238E27FC236}">
                          <a16:creationId xmlns:a16="http://schemas.microsoft.com/office/drawing/2014/main" id="{0894F43A-687B-BFFF-8E26-3A4281E1DAF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1" name="Group 870">
                    <a:extLst>
                      <a:ext uri="{FF2B5EF4-FFF2-40B4-BE49-F238E27FC236}">
                        <a16:creationId xmlns:a16="http://schemas.microsoft.com/office/drawing/2014/main" id="{47FA783E-735A-6980-140E-4AD4E2A87D6A}"/>
                      </a:ext>
                    </a:extLst>
                  </p:cNvPr>
                  <p:cNvGrpSpPr/>
                  <p:nvPr/>
                </p:nvGrpSpPr>
                <p:grpSpPr>
                  <a:xfrm flipH="1">
                    <a:off x="9609947" y="2056285"/>
                    <a:ext cx="49903" cy="50291"/>
                    <a:chOff x="5045471" y="2584333"/>
                    <a:chExt cx="233703" cy="214108"/>
                  </a:xfrm>
                </p:grpSpPr>
                <p:cxnSp>
                  <p:nvCxnSpPr>
                    <p:cNvPr id="1079" name="Straight Connector 1078">
                      <a:extLst>
                        <a:ext uri="{FF2B5EF4-FFF2-40B4-BE49-F238E27FC236}">
                          <a16:creationId xmlns:a16="http://schemas.microsoft.com/office/drawing/2014/main" id="{FA1CF49C-1662-7AA4-99E2-3E0BD20BA72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0" name="Straight Connector 1079">
                      <a:extLst>
                        <a:ext uri="{FF2B5EF4-FFF2-40B4-BE49-F238E27FC236}">
                          <a16:creationId xmlns:a16="http://schemas.microsoft.com/office/drawing/2014/main" id="{E656ADE2-E315-13A5-7EA6-BE5B201146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2" name="Group 871">
                    <a:extLst>
                      <a:ext uri="{FF2B5EF4-FFF2-40B4-BE49-F238E27FC236}">
                        <a16:creationId xmlns:a16="http://schemas.microsoft.com/office/drawing/2014/main" id="{E2838301-A598-2891-8F21-0123036A06BF}"/>
                      </a:ext>
                    </a:extLst>
                  </p:cNvPr>
                  <p:cNvGrpSpPr/>
                  <p:nvPr/>
                </p:nvGrpSpPr>
                <p:grpSpPr>
                  <a:xfrm flipH="1">
                    <a:off x="9620960" y="2056285"/>
                    <a:ext cx="49903" cy="50291"/>
                    <a:chOff x="5045471" y="2584333"/>
                    <a:chExt cx="233703" cy="214108"/>
                  </a:xfrm>
                </p:grpSpPr>
                <p:cxnSp>
                  <p:nvCxnSpPr>
                    <p:cNvPr id="1077" name="Straight Connector 1076">
                      <a:extLst>
                        <a:ext uri="{FF2B5EF4-FFF2-40B4-BE49-F238E27FC236}">
                          <a16:creationId xmlns:a16="http://schemas.microsoft.com/office/drawing/2014/main" id="{C3BF96C5-958D-CA20-0A1E-5016E277ECF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8" name="Straight Connector 1077">
                      <a:extLst>
                        <a:ext uri="{FF2B5EF4-FFF2-40B4-BE49-F238E27FC236}">
                          <a16:creationId xmlns:a16="http://schemas.microsoft.com/office/drawing/2014/main" id="{990A98FD-1BE5-B88C-02C9-A8C23522D6D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3" name="Group 872">
                    <a:extLst>
                      <a:ext uri="{FF2B5EF4-FFF2-40B4-BE49-F238E27FC236}">
                        <a16:creationId xmlns:a16="http://schemas.microsoft.com/office/drawing/2014/main" id="{21633847-2691-9F35-B511-94014D6D12A5}"/>
                      </a:ext>
                    </a:extLst>
                  </p:cNvPr>
                  <p:cNvGrpSpPr/>
                  <p:nvPr/>
                </p:nvGrpSpPr>
                <p:grpSpPr>
                  <a:xfrm flipH="1">
                    <a:off x="9641581" y="2056285"/>
                    <a:ext cx="49903" cy="50291"/>
                    <a:chOff x="5045471" y="2584333"/>
                    <a:chExt cx="233703" cy="214108"/>
                  </a:xfrm>
                </p:grpSpPr>
                <p:cxnSp>
                  <p:nvCxnSpPr>
                    <p:cNvPr id="1075" name="Straight Connector 1074">
                      <a:extLst>
                        <a:ext uri="{FF2B5EF4-FFF2-40B4-BE49-F238E27FC236}">
                          <a16:creationId xmlns:a16="http://schemas.microsoft.com/office/drawing/2014/main" id="{80DCCF32-AC28-FF20-9CAC-B95696F601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6" name="Straight Connector 1075">
                      <a:extLst>
                        <a:ext uri="{FF2B5EF4-FFF2-40B4-BE49-F238E27FC236}">
                          <a16:creationId xmlns:a16="http://schemas.microsoft.com/office/drawing/2014/main" id="{E4690F17-AF31-9C30-8ED2-FCECB3615C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4" name="Group 873">
                    <a:extLst>
                      <a:ext uri="{FF2B5EF4-FFF2-40B4-BE49-F238E27FC236}">
                        <a16:creationId xmlns:a16="http://schemas.microsoft.com/office/drawing/2014/main" id="{3162100C-D40F-3D9B-DA22-5669E0A5B683}"/>
                      </a:ext>
                    </a:extLst>
                  </p:cNvPr>
                  <p:cNvGrpSpPr/>
                  <p:nvPr/>
                </p:nvGrpSpPr>
                <p:grpSpPr>
                  <a:xfrm flipH="1">
                    <a:off x="9665319" y="2057404"/>
                    <a:ext cx="49903" cy="50291"/>
                    <a:chOff x="5045471" y="2584333"/>
                    <a:chExt cx="233703" cy="214108"/>
                  </a:xfrm>
                </p:grpSpPr>
                <p:cxnSp>
                  <p:nvCxnSpPr>
                    <p:cNvPr id="1073" name="Straight Connector 1072">
                      <a:extLst>
                        <a:ext uri="{FF2B5EF4-FFF2-40B4-BE49-F238E27FC236}">
                          <a16:creationId xmlns:a16="http://schemas.microsoft.com/office/drawing/2014/main" id="{6668CB2B-192C-3C89-87E1-F59526375F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4" name="Straight Connector 1073">
                      <a:extLst>
                        <a:ext uri="{FF2B5EF4-FFF2-40B4-BE49-F238E27FC236}">
                          <a16:creationId xmlns:a16="http://schemas.microsoft.com/office/drawing/2014/main" id="{059F24CF-1A0D-B087-2672-876733AD8A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5" name="Group 874">
                    <a:extLst>
                      <a:ext uri="{FF2B5EF4-FFF2-40B4-BE49-F238E27FC236}">
                        <a16:creationId xmlns:a16="http://schemas.microsoft.com/office/drawing/2014/main" id="{709DD246-BBC7-E357-29B3-7BD0AE51471A}"/>
                      </a:ext>
                    </a:extLst>
                  </p:cNvPr>
                  <p:cNvGrpSpPr/>
                  <p:nvPr/>
                </p:nvGrpSpPr>
                <p:grpSpPr>
                  <a:xfrm flipH="1">
                    <a:off x="9679379" y="2060578"/>
                    <a:ext cx="49903" cy="50291"/>
                    <a:chOff x="5045471" y="2584333"/>
                    <a:chExt cx="233703" cy="214108"/>
                  </a:xfrm>
                </p:grpSpPr>
                <p:cxnSp>
                  <p:nvCxnSpPr>
                    <p:cNvPr id="1071" name="Straight Connector 1070">
                      <a:extLst>
                        <a:ext uri="{FF2B5EF4-FFF2-40B4-BE49-F238E27FC236}">
                          <a16:creationId xmlns:a16="http://schemas.microsoft.com/office/drawing/2014/main" id="{15DEE9C4-2AEB-BEBC-81F7-7FC76CBCDA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2" name="Straight Connector 1071">
                      <a:extLst>
                        <a:ext uri="{FF2B5EF4-FFF2-40B4-BE49-F238E27FC236}">
                          <a16:creationId xmlns:a16="http://schemas.microsoft.com/office/drawing/2014/main" id="{CEC72B42-F5BF-9158-01CE-8A39D989E37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6" name="Group 875">
                    <a:extLst>
                      <a:ext uri="{FF2B5EF4-FFF2-40B4-BE49-F238E27FC236}">
                        <a16:creationId xmlns:a16="http://schemas.microsoft.com/office/drawing/2014/main" id="{F05DF3E5-529D-7F56-FC80-F95A434B45CE}"/>
                      </a:ext>
                    </a:extLst>
                  </p:cNvPr>
                  <p:cNvGrpSpPr/>
                  <p:nvPr/>
                </p:nvGrpSpPr>
                <p:grpSpPr>
                  <a:xfrm flipH="1">
                    <a:off x="9693881" y="2066680"/>
                    <a:ext cx="49903" cy="50291"/>
                    <a:chOff x="5045471" y="2584333"/>
                    <a:chExt cx="233703" cy="214108"/>
                  </a:xfrm>
                </p:grpSpPr>
                <p:cxnSp>
                  <p:nvCxnSpPr>
                    <p:cNvPr id="1069" name="Straight Connector 1068">
                      <a:extLst>
                        <a:ext uri="{FF2B5EF4-FFF2-40B4-BE49-F238E27FC236}">
                          <a16:creationId xmlns:a16="http://schemas.microsoft.com/office/drawing/2014/main" id="{09304A1B-D47F-DE5A-DB54-D990CA2EF8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0" name="Straight Connector 1069">
                      <a:extLst>
                        <a:ext uri="{FF2B5EF4-FFF2-40B4-BE49-F238E27FC236}">
                          <a16:creationId xmlns:a16="http://schemas.microsoft.com/office/drawing/2014/main" id="{9FBBA809-E5EB-51A3-4DC9-53229C63038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7" name="Group 876">
                    <a:extLst>
                      <a:ext uri="{FF2B5EF4-FFF2-40B4-BE49-F238E27FC236}">
                        <a16:creationId xmlns:a16="http://schemas.microsoft.com/office/drawing/2014/main" id="{ACBA7CA5-D819-A267-B2E0-56F42145F7FB}"/>
                      </a:ext>
                    </a:extLst>
                  </p:cNvPr>
                  <p:cNvGrpSpPr/>
                  <p:nvPr/>
                </p:nvGrpSpPr>
                <p:grpSpPr>
                  <a:xfrm flipH="1">
                    <a:off x="9731351" y="2066680"/>
                    <a:ext cx="49903" cy="50291"/>
                    <a:chOff x="5045471" y="2584333"/>
                    <a:chExt cx="233703" cy="214108"/>
                  </a:xfrm>
                </p:grpSpPr>
                <p:cxnSp>
                  <p:nvCxnSpPr>
                    <p:cNvPr id="1067" name="Straight Connector 1066">
                      <a:extLst>
                        <a:ext uri="{FF2B5EF4-FFF2-40B4-BE49-F238E27FC236}">
                          <a16:creationId xmlns:a16="http://schemas.microsoft.com/office/drawing/2014/main" id="{D0D5A6D1-92CA-6857-37B3-B1616F92FAB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8" name="Straight Connector 1067">
                      <a:extLst>
                        <a:ext uri="{FF2B5EF4-FFF2-40B4-BE49-F238E27FC236}">
                          <a16:creationId xmlns:a16="http://schemas.microsoft.com/office/drawing/2014/main" id="{27618B8C-A9EB-CF42-435E-4FBF3492F2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8" name="Group 877">
                    <a:extLst>
                      <a:ext uri="{FF2B5EF4-FFF2-40B4-BE49-F238E27FC236}">
                        <a16:creationId xmlns:a16="http://schemas.microsoft.com/office/drawing/2014/main" id="{72FC01D4-A732-A907-98AC-AF7153645CEC}"/>
                      </a:ext>
                    </a:extLst>
                  </p:cNvPr>
                  <p:cNvGrpSpPr/>
                  <p:nvPr/>
                </p:nvGrpSpPr>
                <p:grpSpPr>
                  <a:xfrm flipH="1">
                    <a:off x="9753710" y="2067307"/>
                    <a:ext cx="49903" cy="50291"/>
                    <a:chOff x="5045471" y="2584333"/>
                    <a:chExt cx="233703" cy="214108"/>
                  </a:xfrm>
                </p:grpSpPr>
                <p:cxnSp>
                  <p:nvCxnSpPr>
                    <p:cNvPr id="1065" name="Straight Connector 1064">
                      <a:extLst>
                        <a:ext uri="{FF2B5EF4-FFF2-40B4-BE49-F238E27FC236}">
                          <a16:creationId xmlns:a16="http://schemas.microsoft.com/office/drawing/2014/main" id="{5C177E4D-AC19-062A-BC87-9338BBE9600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6" name="Straight Connector 1065">
                      <a:extLst>
                        <a:ext uri="{FF2B5EF4-FFF2-40B4-BE49-F238E27FC236}">
                          <a16:creationId xmlns:a16="http://schemas.microsoft.com/office/drawing/2014/main" id="{F4C4353D-82A7-2D04-A0FF-BB01EF5732B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9" name="Group 878">
                    <a:extLst>
                      <a:ext uri="{FF2B5EF4-FFF2-40B4-BE49-F238E27FC236}">
                        <a16:creationId xmlns:a16="http://schemas.microsoft.com/office/drawing/2014/main" id="{BF994111-9396-B1DD-E982-618A36EE54CF}"/>
                      </a:ext>
                    </a:extLst>
                  </p:cNvPr>
                  <p:cNvGrpSpPr/>
                  <p:nvPr/>
                </p:nvGrpSpPr>
                <p:grpSpPr>
                  <a:xfrm flipH="1">
                    <a:off x="9782117" y="2070510"/>
                    <a:ext cx="49903" cy="50291"/>
                    <a:chOff x="5045471" y="2584333"/>
                    <a:chExt cx="233703" cy="214108"/>
                  </a:xfrm>
                </p:grpSpPr>
                <p:cxnSp>
                  <p:nvCxnSpPr>
                    <p:cNvPr id="1063" name="Straight Connector 1062">
                      <a:extLst>
                        <a:ext uri="{FF2B5EF4-FFF2-40B4-BE49-F238E27FC236}">
                          <a16:creationId xmlns:a16="http://schemas.microsoft.com/office/drawing/2014/main" id="{DBA35C1B-6A56-4FBC-735C-F291CAB839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4" name="Straight Connector 1063">
                      <a:extLst>
                        <a:ext uri="{FF2B5EF4-FFF2-40B4-BE49-F238E27FC236}">
                          <a16:creationId xmlns:a16="http://schemas.microsoft.com/office/drawing/2014/main" id="{A131C391-EA1A-E3FC-66C5-9764840F37A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0" name="Group 879">
                    <a:extLst>
                      <a:ext uri="{FF2B5EF4-FFF2-40B4-BE49-F238E27FC236}">
                        <a16:creationId xmlns:a16="http://schemas.microsoft.com/office/drawing/2014/main" id="{E5D3F48A-218F-DB8A-A139-3FEC695398D2}"/>
                      </a:ext>
                    </a:extLst>
                  </p:cNvPr>
                  <p:cNvGrpSpPr/>
                  <p:nvPr/>
                </p:nvGrpSpPr>
                <p:grpSpPr>
                  <a:xfrm flipH="1">
                    <a:off x="9788502" y="2076008"/>
                    <a:ext cx="49903" cy="50291"/>
                    <a:chOff x="5045471" y="2584333"/>
                    <a:chExt cx="233703" cy="214108"/>
                  </a:xfrm>
                </p:grpSpPr>
                <p:cxnSp>
                  <p:nvCxnSpPr>
                    <p:cNvPr id="1061" name="Straight Connector 1060">
                      <a:extLst>
                        <a:ext uri="{FF2B5EF4-FFF2-40B4-BE49-F238E27FC236}">
                          <a16:creationId xmlns:a16="http://schemas.microsoft.com/office/drawing/2014/main" id="{D40F3114-889D-5018-5927-57CA6DC2B3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2" name="Straight Connector 1061">
                      <a:extLst>
                        <a:ext uri="{FF2B5EF4-FFF2-40B4-BE49-F238E27FC236}">
                          <a16:creationId xmlns:a16="http://schemas.microsoft.com/office/drawing/2014/main" id="{8B59F3A0-19A2-5887-F4F1-E72EA0D010D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1" name="Group 880">
                    <a:extLst>
                      <a:ext uri="{FF2B5EF4-FFF2-40B4-BE49-F238E27FC236}">
                        <a16:creationId xmlns:a16="http://schemas.microsoft.com/office/drawing/2014/main" id="{F4006B8B-16A2-8662-DDA3-7C5DD47E8226}"/>
                      </a:ext>
                    </a:extLst>
                  </p:cNvPr>
                  <p:cNvGrpSpPr/>
                  <p:nvPr/>
                </p:nvGrpSpPr>
                <p:grpSpPr>
                  <a:xfrm flipH="1">
                    <a:off x="9809759" y="2110072"/>
                    <a:ext cx="49903" cy="50291"/>
                    <a:chOff x="5045471" y="2584333"/>
                    <a:chExt cx="233703" cy="214108"/>
                  </a:xfrm>
                </p:grpSpPr>
                <p:cxnSp>
                  <p:nvCxnSpPr>
                    <p:cNvPr id="1059" name="Straight Connector 1058">
                      <a:extLst>
                        <a:ext uri="{FF2B5EF4-FFF2-40B4-BE49-F238E27FC236}">
                          <a16:creationId xmlns:a16="http://schemas.microsoft.com/office/drawing/2014/main" id="{EA8A810C-29BB-25BE-4DC8-C7E099F2AEC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0" name="Straight Connector 1059">
                      <a:extLst>
                        <a:ext uri="{FF2B5EF4-FFF2-40B4-BE49-F238E27FC236}">
                          <a16:creationId xmlns:a16="http://schemas.microsoft.com/office/drawing/2014/main" id="{9036CC07-9E36-0ED8-7B62-EAB0F4DCC6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2" name="Group 881">
                    <a:extLst>
                      <a:ext uri="{FF2B5EF4-FFF2-40B4-BE49-F238E27FC236}">
                        <a16:creationId xmlns:a16="http://schemas.microsoft.com/office/drawing/2014/main" id="{C420E5A3-2647-2930-8ADF-7ACCABB6D63C}"/>
                      </a:ext>
                    </a:extLst>
                  </p:cNvPr>
                  <p:cNvGrpSpPr/>
                  <p:nvPr/>
                </p:nvGrpSpPr>
                <p:grpSpPr>
                  <a:xfrm flipH="1">
                    <a:off x="9828948" y="2119401"/>
                    <a:ext cx="49903" cy="50291"/>
                    <a:chOff x="5045471" y="2584333"/>
                    <a:chExt cx="233703" cy="214108"/>
                  </a:xfrm>
                </p:grpSpPr>
                <p:cxnSp>
                  <p:nvCxnSpPr>
                    <p:cNvPr id="1057" name="Straight Connector 1056">
                      <a:extLst>
                        <a:ext uri="{FF2B5EF4-FFF2-40B4-BE49-F238E27FC236}">
                          <a16:creationId xmlns:a16="http://schemas.microsoft.com/office/drawing/2014/main" id="{238E1240-2D20-D200-45E2-4CC4191E14F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8" name="Straight Connector 1057">
                      <a:extLst>
                        <a:ext uri="{FF2B5EF4-FFF2-40B4-BE49-F238E27FC236}">
                          <a16:creationId xmlns:a16="http://schemas.microsoft.com/office/drawing/2014/main" id="{E5EAF575-496C-6394-6FDB-8F8D549196D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3" name="Group 882">
                    <a:extLst>
                      <a:ext uri="{FF2B5EF4-FFF2-40B4-BE49-F238E27FC236}">
                        <a16:creationId xmlns:a16="http://schemas.microsoft.com/office/drawing/2014/main" id="{A28C06D1-E8DE-BDCC-D68F-8C17DB55A939}"/>
                      </a:ext>
                    </a:extLst>
                  </p:cNvPr>
                  <p:cNvGrpSpPr/>
                  <p:nvPr/>
                </p:nvGrpSpPr>
                <p:grpSpPr>
                  <a:xfrm flipH="1">
                    <a:off x="9844823" y="2119771"/>
                    <a:ext cx="49903" cy="50291"/>
                    <a:chOff x="5045471" y="2584333"/>
                    <a:chExt cx="233703" cy="214108"/>
                  </a:xfrm>
                </p:grpSpPr>
                <p:cxnSp>
                  <p:nvCxnSpPr>
                    <p:cNvPr id="1055" name="Straight Connector 1054">
                      <a:extLst>
                        <a:ext uri="{FF2B5EF4-FFF2-40B4-BE49-F238E27FC236}">
                          <a16:creationId xmlns:a16="http://schemas.microsoft.com/office/drawing/2014/main" id="{665171FE-D679-E5C4-6AA1-64C77A9D914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6" name="Straight Connector 1055">
                      <a:extLst>
                        <a:ext uri="{FF2B5EF4-FFF2-40B4-BE49-F238E27FC236}">
                          <a16:creationId xmlns:a16="http://schemas.microsoft.com/office/drawing/2014/main" id="{DC633733-69F0-CB55-38A3-4AC3F83175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4" name="Group 883">
                    <a:extLst>
                      <a:ext uri="{FF2B5EF4-FFF2-40B4-BE49-F238E27FC236}">
                        <a16:creationId xmlns:a16="http://schemas.microsoft.com/office/drawing/2014/main" id="{B37E2433-B809-E961-73BA-A6503BFAF3FE}"/>
                      </a:ext>
                    </a:extLst>
                  </p:cNvPr>
                  <p:cNvGrpSpPr/>
                  <p:nvPr/>
                </p:nvGrpSpPr>
                <p:grpSpPr>
                  <a:xfrm flipH="1">
                    <a:off x="9851195" y="2119771"/>
                    <a:ext cx="49903" cy="50291"/>
                    <a:chOff x="5045471" y="2584333"/>
                    <a:chExt cx="233703" cy="214108"/>
                  </a:xfrm>
                </p:grpSpPr>
                <p:cxnSp>
                  <p:nvCxnSpPr>
                    <p:cNvPr id="1053" name="Straight Connector 1052">
                      <a:extLst>
                        <a:ext uri="{FF2B5EF4-FFF2-40B4-BE49-F238E27FC236}">
                          <a16:creationId xmlns:a16="http://schemas.microsoft.com/office/drawing/2014/main" id="{EFF1C241-7271-6C2A-06F8-FAEEF6C98D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4" name="Straight Connector 1053">
                      <a:extLst>
                        <a:ext uri="{FF2B5EF4-FFF2-40B4-BE49-F238E27FC236}">
                          <a16:creationId xmlns:a16="http://schemas.microsoft.com/office/drawing/2014/main" id="{9422A9F4-B31F-80D1-51C8-C49039DE22D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5" name="Group 884">
                    <a:extLst>
                      <a:ext uri="{FF2B5EF4-FFF2-40B4-BE49-F238E27FC236}">
                        <a16:creationId xmlns:a16="http://schemas.microsoft.com/office/drawing/2014/main" id="{86616678-3290-CF58-4444-CBE92C9095B5}"/>
                      </a:ext>
                    </a:extLst>
                  </p:cNvPr>
                  <p:cNvGrpSpPr/>
                  <p:nvPr/>
                </p:nvGrpSpPr>
                <p:grpSpPr>
                  <a:xfrm flipH="1">
                    <a:off x="9870383" y="2119771"/>
                    <a:ext cx="49903" cy="50291"/>
                    <a:chOff x="5045471" y="2584333"/>
                    <a:chExt cx="233703" cy="214108"/>
                  </a:xfrm>
                </p:grpSpPr>
                <p:cxnSp>
                  <p:nvCxnSpPr>
                    <p:cNvPr id="1051" name="Straight Connector 1050">
                      <a:extLst>
                        <a:ext uri="{FF2B5EF4-FFF2-40B4-BE49-F238E27FC236}">
                          <a16:creationId xmlns:a16="http://schemas.microsoft.com/office/drawing/2014/main" id="{3B8B1835-AF80-809F-E1C0-A2A5CAD3957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2" name="Straight Connector 1051">
                      <a:extLst>
                        <a:ext uri="{FF2B5EF4-FFF2-40B4-BE49-F238E27FC236}">
                          <a16:creationId xmlns:a16="http://schemas.microsoft.com/office/drawing/2014/main" id="{B75D7483-CAA1-3FB6-1ED3-7E86404453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6" name="Group 885">
                    <a:extLst>
                      <a:ext uri="{FF2B5EF4-FFF2-40B4-BE49-F238E27FC236}">
                        <a16:creationId xmlns:a16="http://schemas.microsoft.com/office/drawing/2014/main" id="{BF4D4207-90E4-74E6-8EFE-738A036DCE66}"/>
                      </a:ext>
                    </a:extLst>
                  </p:cNvPr>
                  <p:cNvGrpSpPr/>
                  <p:nvPr/>
                </p:nvGrpSpPr>
                <p:grpSpPr>
                  <a:xfrm flipH="1">
                    <a:off x="9883122" y="2119771"/>
                    <a:ext cx="49903" cy="50291"/>
                    <a:chOff x="5045471" y="2584333"/>
                    <a:chExt cx="233703" cy="214108"/>
                  </a:xfrm>
                </p:grpSpPr>
                <p:cxnSp>
                  <p:nvCxnSpPr>
                    <p:cNvPr id="1049" name="Straight Connector 1048">
                      <a:extLst>
                        <a:ext uri="{FF2B5EF4-FFF2-40B4-BE49-F238E27FC236}">
                          <a16:creationId xmlns:a16="http://schemas.microsoft.com/office/drawing/2014/main" id="{CD3FF80F-143D-E646-85D6-BD3ADE0C833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0" name="Straight Connector 1049">
                      <a:extLst>
                        <a:ext uri="{FF2B5EF4-FFF2-40B4-BE49-F238E27FC236}">
                          <a16:creationId xmlns:a16="http://schemas.microsoft.com/office/drawing/2014/main" id="{EAF98A75-5A53-0C50-FC44-0365FAC89BF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7" name="Group 886">
                    <a:extLst>
                      <a:ext uri="{FF2B5EF4-FFF2-40B4-BE49-F238E27FC236}">
                        <a16:creationId xmlns:a16="http://schemas.microsoft.com/office/drawing/2014/main" id="{63703822-209D-620E-CB21-B54071A47023}"/>
                      </a:ext>
                    </a:extLst>
                  </p:cNvPr>
                  <p:cNvGrpSpPr/>
                  <p:nvPr/>
                </p:nvGrpSpPr>
                <p:grpSpPr>
                  <a:xfrm flipH="1">
                    <a:off x="9893930" y="2119771"/>
                    <a:ext cx="49903" cy="50291"/>
                    <a:chOff x="5045471" y="2584333"/>
                    <a:chExt cx="233703" cy="214108"/>
                  </a:xfrm>
                </p:grpSpPr>
                <p:cxnSp>
                  <p:nvCxnSpPr>
                    <p:cNvPr id="1047" name="Straight Connector 1046">
                      <a:extLst>
                        <a:ext uri="{FF2B5EF4-FFF2-40B4-BE49-F238E27FC236}">
                          <a16:creationId xmlns:a16="http://schemas.microsoft.com/office/drawing/2014/main" id="{9373F063-EAE6-F3AA-CDF0-40C84BFDD9F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8" name="Straight Connector 1047">
                      <a:extLst>
                        <a:ext uri="{FF2B5EF4-FFF2-40B4-BE49-F238E27FC236}">
                          <a16:creationId xmlns:a16="http://schemas.microsoft.com/office/drawing/2014/main" id="{F1167780-C791-0BE2-85BC-23220CEA39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8" name="Group 887">
                    <a:extLst>
                      <a:ext uri="{FF2B5EF4-FFF2-40B4-BE49-F238E27FC236}">
                        <a16:creationId xmlns:a16="http://schemas.microsoft.com/office/drawing/2014/main" id="{C817B25C-7294-BBDD-040D-ACC24253B77E}"/>
                      </a:ext>
                    </a:extLst>
                  </p:cNvPr>
                  <p:cNvGrpSpPr/>
                  <p:nvPr/>
                </p:nvGrpSpPr>
                <p:grpSpPr>
                  <a:xfrm flipH="1">
                    <a:off x="9909805" y="2119771"/>
                    <a:ext cx="49903" cy="50291"/>
                    <a:chOff x="5045471" y="2584333"/>
                    <a:chExt cx="233703" cy="214108"/>
                  </a:xfrm>
                </p:grpSpPr>
                <p:cxnSp>
                  <p:nvCxnSpPr>
                    <p:cNvPr id="1045" name="Straight Connector 1044">
                      <a:extLst>
                        <a:ext uri="{FF2B5EF4-FFF2-40B4-BE49-F238E27FC236}">
                          <a16:creationId xmlns:a16="http://schemas.microsoft.com/office/drawing/2014/main" id="{13B39BAA-9F0A-2AD4-6BF7-51041DEB5AD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6" name="Straight Connector 1045">
                      <a:extLst>
                        <a:ext uri="{FF2B5EF4-FFF2-40B4-BE49-F238E27FC236}">
                          <a16:creationId xmlns:a16="http://schemas.microsoft.com/office/drawing/2014/main" id="{619EE20A-DB90-6210-CA1F-C10F12292A9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9" name="Group 888">
                    <a:extLst>
                      <a:ext uri="{FF2B5EF4-FFF2-40B4-BE49-F238E27FC236}">
                        <a16:creationId xmlns:a16="http://schemas.microsoft.com/office/drawing/2014/main" id="{B9D757DD-1865-F0A6-AE47-70A055663F41}"/>
                      </a:ext>
                    </a:extLst>
                  </p:cNvPr>
                  <p:cNvGrpSpPr/>
                  <p:nvPr/>
                </p:nvGrpSpPr>
                <p:grpSpPr>
                  <a:xfrm flipH="1">
                    <a:off x="9965643" y="2119771"/>
                    <a:ext cx="49903" cy="50291"/>
                    <a:chOff x="5045471" y="2584333"/>
                    <a:chExt cx="233703" cy="214108"/>
                  </a:xfrm>
                </p:grpSpPr>
                <p:cxnSp>
                  <p:nvCxnSpPr>
                    <p:cNvPr id="1043" name="Straight Connector 1042">
                      <a:extLst>
                        <a:ext uri="{FF2B5EF4-FFF2-40B4-BE49-F238E27FC236}">
                          <a16:creationId xmlns:a16="http://schemas.microsoft.com/office/drawing/2014/main" id="{FBFBD049-D6FE-335A-4E4B-70C687715DF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4" name="Straight Connector 1043">
                      <a:extLst>
                        <a:ext uri="{FF2B5EF4-FFF2-40B4-BE49-F238E27FC236}">
                          <a16:creationId xmlns:a16="http://schemas.microsoft.com/office/drawing/2014/main" id="{EE7337E0-BF31-82F3-FC39-95C010A691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0" name="Group 889">
                    <a:extLst>
                      <a:ext uri="{FF2B5EF4-FFF2-40B4-BE49-F238E27FC236}">
                        <a16:creationId xmlns:a16="http://schemas.microsoft.com/office/drawing/2014/main" id="{3C9329D6-9755-7E2F-657A-9EDB3FF4FA65}"/>
                      </a:ext>
                    </a:extLst>
                  </p:cNvPr>
                  <p:cNvGrpSpPr/>
                  <p:nvPr/>
                </p:nvGrpSpPr>
                <p:grpSpPr>
                  <a:xfrm flipH="1">
                    <a:off x="9917433" y="2119771"/>
                    <a:ext cx="49903" cy="50291"/>
                    <a:chOff x="5045471" y="2584333"/>
                    <a:chExt cx="233703" cy="214108"/>
                  </a:xfrm>
                </p:grpSpPr>
                <p:cxnSp>
                  <p:nvCxnSpPr>
                    <p:cNvPr id="1041" name="Straight Connector 1040">
                      <a:extLst>
                        <a:ext uri="{FF2B5EF4-FFF2-40B4-BE49-F238E27FC236}">
                          <a16:creationId xmlns:a16="http://schemas.microsoft.com/office/drawing/2014/main" id="{2CE2BF64-71D5-CEDF-49AC-3EB0798B3B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2" name="Straight Connector 1041">
                      <a:extLst>
                        <a:ext uri="{FF2B5EF4-FFF2-40B4-BE49-F238E27FC236}">
                          <a16:creationId xmlns:a16="http://schemas.microsoft.com/office/drawing/2014/main" id="{9F1B4640-9728-B4D7-68EF-23C4507F71B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1" name="Group 890">
                    <a:extLst>
                      <a:ext uri="{FF2B5EF4-FFF2-40B4-BE49-F238E27FC236}">
                        <a16:creationId xmlns:a16="http://schemas.microsoft.com/office/drawing/2014/main" id="{CED6A336-B868-8CFC-DB6C-2A6E24304CEB}"/>
                      </a:ext>
                    </a:extLst>
                  </p:cNvPr>
                  <p:cNvGrpSpPr/>
                  <p:nvPr/>
                </p:nvGrpSpPr>
                <p:grpSpPr>
                  <a:xfrm flipH="1">
                    <a:off x="9925582" y="2119771"/>
                    <a:ext cx="49903" cy="50291"/>
                    <a:chOff x="5045471" y="2584333"/>
                    <a:chExt cx="233703" cy="214108"/>
                  </a:xfrm>
                </p:grpSpPr>
                <p:cxnSp>
                  <p:nvCxnSpPr>
                    <p:cNvPr id="1039" name="Straight Connector 1038">
                      <a:extLst>
                        <a:ext uri="{FF2B5EF4-FFF2-40B4-BE49-F238E27FC236}">
                          <a16:creationId xmlns:a16="http://schemas.microsoft.com/office/drawing/2014/main" id="{8B93B5BB-7675-8584-10C5-20157BF9524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0" name="Straight Connector 1039">
                      <a:extLst>
                        <a:ext uri="{FF2B5EF4-FFF2-40B4-BE49-F238E27FC236}">
                          <a16:creationId xmlns:a16="http://schemas.microsoft.com/office/drawing/2014/main" id="{99BF139F-8B33-A6E7-52A8-27D269C82FA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2" name="Group 891">
                    <a:extLst>
                      <a:ext uri="{FF2B5EF4-FFF2-40B4-BE49-F238E27FC236}">
                        <a16:creationId xmlns:a16="http://schemas.microsoft.com/office/drawing/2014/main" id="{5B87A0AA-A83B-4757-0CF3-98E56D0E3B5B}"/>
                      </a:ext>
                    </a:extLst>
                  </p:cNvPr>
                  <p:cNvGrpSpPr/>
                  <p:nvPr/>
                </p:nvGrpSpPr>
                <p:grpSpPr>
                  <a:xfrm flipH="1">
                    <a:off x="10037679" y="2119771"/>
                    <a:ext cx="49903" cy="50291"/>
                    <a:chOff x="5045471" y="2584333"/>
                    <a:chExt cx="233703" cy="214108"/>
                  </a:xfrm>
                </p:grpSpPr>
                <p:cxnSp>
                  <p:nvCxnSpPr>
                    <p:cNvPr id="1037" name="Straight Connector 1036">
                      <a:extLst>
                        <a:ext uri="{FF2B5EF4-FFF2-40B4-BE49-F238E27FC236}">
                          <a16:creationId xmlns:a16="http://schemas.microsoft.com/office/drawing/2014/main" id="{FEB8D424-CD0F-7501-5C65-33B7BA92175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8" name="Straight Connector 1037">
                      <a:extLst>
                        <a:ext uri="{FF2B5EF4-FFF2-40B4-BE49-F238E27FC236}">
                          <a16:creationId xmlns:a16="http://schemas.microsoft.com/office/drawing/2014/main" id="{65B4C666-C452-FD51-CF4E-FD811FEED95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3" name="Group 892">
                    <a:extLst>
                      <a:ext uri="{FF2B5EF4-FFF2-40B4-BE49-F238E27FC236}">
                        <a16:creationId xmlns:a16="http://schemas.microsoft.com/office/drawing/2014/main" id="{B14F38AF-62CB-C86E-0214-1EC14AE2A872}"/>
                      </a:ext>
                    </a:extLst>
                  </p:cNvPr>
                  <p:cNvGrpSpPr/>
                  <p:nvPr/>
                </p:nvGrpSpPr>
                <p:grpSpPr>
                  <a:xfrm flipH="1">
                    <a:off x="10023998" y="2119771"/>
                    <a:ext cx="49903" cy="50291"/>
                    <a:chOff x="5045471" y="2584333"/>
                    <a:chExt cx="233703" cy="214108"/>
                  </a:xfrm>
                </p:grpSpPr>
                <p:cxnSp>
                  <p:nvCxnSpPr>
                    <p:cNvPr id="1035" name="Straight Connector 1034">
                      <a:extLst>
                        <a:ext uri="{FF2B5EF4-FFF2-40B4-BE49-F238E27FC236}">
                          <a16:creationId xmlns:a16="http://schemas.microsoft.com/office/drawing/2014/main" id="{8237A6B6-A7A9-A666-5A94-B8100A24CF2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6" name="Straight Connector 1035">
                      <a:extLst>
                        <a:ext uri="{FF2B5EF4-FFF2-40B4-BE49-F238E27FC236}">
                          <a16:creationId xmlns:a16="http://schemas.microsoft.com/office/drawing/2014/main" id="{6BF19F3C-803C-1187-6369-123540D6B57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4" name="Group 893">
                    <a:extLst>
                      <a:ext uri="{FF2B5EF4-FFF2-40B4-BE49-F238E27FC236}">
                        <a16:creationId xmlns:a16="http://schemas.microsoft.com/office/drawing/2014/main" id="{FC807EE0-514D-0682-BA42-40FE5E380FA5}"/>
                      </a:ext>
                    </a:extLst>
                  </p:cNvPr>
                  <p:cNvGrpSpPr/>
                  <p:nvPr/>
                </p:nvGrpSpPr>
                <p:grpSpPr>
                  <a:xfrm flipH="1">
                    <a:off x="10010944" y="2119771"/>
                    <a:ext cx="49903" cy="50291"/>
                    <a:chOff x="5045471" y="2584333"/>
                    <a:chExt cx="233703" cy="214108"/>
                  </a:xfrm>
                </p:grpSpPr>
                <p:cxnSp>
                  <p:nvCxnSpPr>
                    <p:cNvPr id="1033" name="Straight Connector 1032">
                      <a:extLst>
                        <a:ext uri="{FF2B5EF4-FFF2-40B4-BE49-F238E27FC236}">
                          <a16:creationId xmlns:a16="http://schemas.microsoft.com/office/drawing/2014/main" id="{21D6188F-2640-D243-C375-988B01E6582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4" name="Straight Connector 1033">
                      <a:extLst>
                        <a:ext uri="{FF2B5EF4-FFF2-40B4-BE49-F238E27FC236}">
                          <a16:creationId xmlns:a16="http://schemas.microsoft.com/office/drawing/2014/main" id="{C2E2CF1F-1FD7-1511-D083-54B2AAD2DF0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5" name="Group 894">
                    <a:extLst>
                      <a:ext uri="{FF2B5EF4-FFF2-40B4-BE49-F238E27FC236}">
                        <a16:creationId xmlns:a16="http://schemas.microsoft.com/office/drawing/2014/main" id="{7B5749FE-183E-C25F-CB1D-0CA91CC8367C}"/>
                      </a:ext>
                    </a:extLst>
                  </p:cNvPr>
                  <p:cNvGrpSpPr/>
                  <p:nvPr/>
                </p:nvGrpSpPr>
                <p:grpSpPr>
                  <a:xfrm flipH="1">
                    <a:off x="9992054" y="2119771"/>
                    <a:ext cx="49903" cy="50291"/>
                    <a:chOff x="5045471" y="2584333"/>
                    <a:chExt cx="233703" cy="214108"/>
                  </a:xfrm>
                </p:grpSpPr>
                <p:cxnSp>
                  <p:nvCxnSpPr>
                    <p:cNvPr id="1031" name="Straight Connector 1030">
                      <a:extLst>
                        <a:ext uri="{FF2B5EF4-FFF2-40B4-BE49-F238E27FC236}">
                          <a16:creationId xmlns:a16="http://schemas.microsoft.com/office/drawing/2014/main" id="{5C74D205-3D33-2B68-83A0-4B2EA3E0C0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2" name="Straight Connector 1031">
                      <a:extLst>
                        <a:ext uri="{FF2B5EF4-FFF2-40B4-BE49-F238E27FC236}">
                          <a16:creationId xmlns:a16="http://schemas.microsoft.com/office/drawing/2014/main" id="{12344FEA-C9A4-2BFF-58F7-4B3ED1CE196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6" name="Group 895">
                    <a:extLst>
                      <a:ext uri="{FF2B5EF4-FFF2-40B4-BE49-F238E27FC236}">
                        <a16:creationId xmlns:a16="http://schemas.microsoft.com/office/drawing/2014/main" id="{E7B74782-B615-0585-7F46-4EB54D0F1351}"/>
                      </a:ext>
                    </a:extLst>
                  </p:cNvPr>
                  <p:cNvGrpSpPr/>
                  <p:nvPr/>
                </p:nvGrpSpPr>
                <p:grpSpPr>
                  <a:xfrm flipH="1">
                    <a:off x="9979035" y="2119771"/>
                    <a:ext cx="49903" cy="50291"/>
                    <a:chOff x="5045471" y="2584333"/>
                    <a:chExt cx="233703" cy="214108"/>
                  </a:xfrm>
                </p:grpSpPr>
                <p:cxnSp>
                  <p:nvCxnSpPr>
                    <p:cNvPr id="1029" name="Straight Connector 1028">
                      <a:extLst>
                        <a:ext uri="{FF2B5EF4-FFF2-40B4-BE49-F238E27FC236}">
                          <a16:creationId xmlns:a16="http://schemas.microsoft.com/office/drawing/2014/main" id="{EEBBD61C-6941-FCA1-8E9D-634B3C3E75D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0" name="Straight Connector 1029">
                      <a:extLst>
                        <a:ext uri="{FF2B5EF4-FFF2-40B4-BE49-F238E27FC236}">
                          <a16:creationId xmlns:a16="http://schemas.microsoft.com/office/drawing/2014/main" id="{59EFB338-8CF3-0A23-FD29-B053B351DA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7" name="Group 896">
                    <a:extLst>
                      <a:ext uri="{FF2B5EF4-FFF2-40B4-BE49-F238E27FC236}">
                        <a16:creationId xmlns:a16="http://schemas.microsoft.com/office/drawing/2014/main" id="{58EFE86E-63A4-1A29-AC9C-D96AD96E9630}"/>
                      </a:ext>
                    </a:extLst>
                  </p:cNvPr>
                  <p:cNvGrpSpPr/>
                  <p:nvPr/>
                </p:nvGrpSpPr>
                <p:grpSpPr>
                  <a:xfrm flipH="1">
                    <a:off x="9938223" y="2119771"/>
                    <a:ext cx="49903" cy="50291"/>
                    <a:chOff x="5045471" y="2584333"/>
                    <a:chExt cx="233703" cy="214108"/>
                  </a:xfrm>
                </p:grpSpPr>
                <p:cxnSp>
                  <p:nvCxnSpPr>
                    <p:cNvPr id="1027" name="Straight Connector 1026">
                      <a:extLst>
                        <a:ext uri="{FF2B5EF4-FFF2-40B4-BE49-F238E27FC236}">
                          <a16:creationId xmlns:a16="http://schemas.microsoft.com/office/drawing/2014/main" id="{E83E1A64-AC1C-539F-7797-0492660A43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8" name="Straight Connector 1027">
                      <a:extLst>
                        <a:ext uri="{FF2B5EF4-FFF2-40B4-BE49-F238E27FC236}">
                          <a16:creationId xmlns:a16="http://schemas.microsoft.com/office/drawing/2014/main" id="{F73C1F88-1869-778D-81C1-357F2E61435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8" name="Group 897">
                    <a:extLst>
                      <a:ext uri="{FF2B5EF4-FFF2-40B4-BE49-F238E27FC236}">
                        <a16:creationId xmlns:a16="http://schemas.microsoft.com/office/drawing/2014/main" id="{E044934D-86A9-7D2A-F23B-DCE4722D412B}"/>
                      </a:ext>
                    </a:extLst>
                  </p:cNvPr>
                  <p:cNvGrpSpPr/>
                  <p:nvPr/>
                </p:nvGrpSpPr>
                <p:grpSpPr>
                  <a:xfrm flipH="1">
                    <a:off x="9947994" y="2119771"/>
                    <a:ext cx="49903" cy="50291"/>
                    <a:chOff x="5045471" y="2584333"/>
                    <a:chExt cx="233703" cy="214108"/>
                  </a:xfrm>
                </p:grpSpPr>
                <p:cxnSp>
                  <p:nvCxnSpPr>
                    <p:cNvPr id="1025" name="Straight Connector 1024">
                      <a:extLst>
                        <a:ext uri="{FF2B5EF4-FFF2-40B4-BE49-F238E27FC236}">
                          <a16:creationId xmlns:a16="http://schemas.microsoft.com/office/drawing/2014/main" id="{94660D05-35D8-1AEC-2FF2-BA0A4B9B44D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6" name="Straight Connector 1025">
                      <a:extLst>
                        <a:ext uri="{FF2B5EF4-FFF2-40B4-BE49-F238E27FC236}">
                          <a16:creationId xmlns:a16="http://schemas.microsoft.com/office/drawing/2014/main" id="{2AF8B83F-4520-F22F-2F82-797E580D9B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9" name="Group 898">
                    <a:extLst>
                      <a:ext uri="{FF2B5EF4-FFF2-40B4-BE49-F238E27FC236}">
                        <a16:creationId xmlns:a16="http://schemas.microsoft.com/office/drawing/2014/main" id="{710B99D5-2471-7F5F-018A-B3151928B213}"/>
                      </a:ext>
                    </a:extLst>
                  </p:cNvPr>
                  <p:cNvGrpSpPr/>
                  <p:nvPr/>
                </p:nvGrpSpPr>
                <p:grpSpPr>
                  <a:xfrm flipH="1">
                    <a:off x="9956385" y="2119771"/>
                    <a:ext cx="49903" cy="50291"/>
                    <a:chOff x="5045471" y="2584333"/>
                    <a:chExt cx="233703" cy="214108"/>
                  </a:xfrm>
                </p:grpSpPr>
                <p:cxnSp>
                  <p:nvCxnSpPr>
                    <p:cNvPr id="1023" name="Straight Connector 1022">
                      <a:extLst>
                        <a:ext uri="{FF2B5EF4-FFF2-40B4-BE49-F238E27FC236}">
                          <a16:creationId xmlns:a16="http://schemas.microsoft.com/office/drawing/2014/main" id="{C871E880-9385-971F-B919-4A06E655BF8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4" name="Straight Connector 1023">
                      <a:extLst>
                        <a:ext uri="{FF2B5EF4-FFF2-40B4-BE49-F238E27FC236}">
                          <a16:creationId xmlns:a16="http://schemas.microsoft.com/office/drawing/2014/main" id="{CA7E99E1-2504-EF24-F095-22327C9ABB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0" name="Group 899">
                    <a:extLst>
                      <a:ext uri="{FF2B5EF4-FFF2-40B4-BE49-F238E27FC236}">
                        <a16:creationId xmlns:a16="http://schemas.microsoft.com/office/drawing/2014/main" id="{2BF7A48F-6A07-3F53-36FE-613E83C81B96}"/>
                      </a:ext>
                    </a:extLst>
                  </p:cNvPr>
                  <p:cNvGrpSpPr/>
                  <p:nvPr/>
                </p:nvGrpSpPr>
                <p:grpSpPr>
                  <a:xfrm flipH="1">
                    <a:off x="10070526" y="2119771"/>
                    <a:ext cx="49903" cy="50291"/>
                    <a:chOff x="5045471" y="2584333"/>
                    <a:chExt cx="233703" cy="214108"/>
                  </a:xfrm>
                </p:grpSpPr>
                <p:cxnSp>
                  <p:nvCxnSpPr>
                    <p:cNvPr id="1021" name="Straight Connector 1020">
                      <a:extLst>
                        <a:ext uri="{FF2B5EF4-FFF2-40B4-BE49-F238E27FC236}">
                          <a16:creationId xmlns:a16="http://schemas.microsoft.com/office/drawing/2014/main" id="{8B8342EB-3843-964B-31F5-F9B5063829C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2" name="Straight Connector 1021">
                      <a:extLst>
                        <a:ext uri="{FF2B5EF4-FFF2-40B4-BE49-F238E27FC236}">
                          <a16:creationId xmlns:a16="http://schemas.microsoft.com/office/drawing/2014/main" id="{EFA16163-FC40-8ADA-EC16-61531EF8674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9C87E194-3E25-2C49-518D-8641671E0FA7}"/>
                      </a:ext>
                    </a:extLst>
                  </p:cNvPr>
                  <p:cNvGrpSpPr/>
                  <p:nvPr/>
                </p:nvGrpSpPr>
                <p:grpSpPr>
                  <a:xfrm flipH="1">
                    <a:off x="10086548" y="2119771"/>
                    <a:ext cx="49903" cy="50291"/>
                    <a:chOff x="5045471" y="2584333"/>
                    <a:chExt cx="233703" cy="214108"/>
                  </a:xfrm>
                </p:grpSpPr>
                <p:cxnSp>
                  <p:nvCxnSpPr>
                    <p:cNvPr id="1019" name="Straight Connector 1018">
                      <a:extLst>
                        <a:ext uri="{FF2B5EF4-FFF2-40B4-BE49-F238E27FC236}">
                          <a16:creationId xmlns:a16="http://schemas.microsoft.com/office/drawing/2014/main" id="{C3FF4130-4CEA-9570-0AF6-8EC8BE0AA6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0" name="Straight Connector 1019">
                      <a:extLst>
                        <a:ext uri="{FF2B5EF4-FFF2-40B4-BE49-F238E27FC236}">
                          <a16:creationId xmlns:a16="http://schemas.microsoft.com/office/drawing/2014/main" id="{C40B6A6D-9E8C-F277-5072-D8D1A4F9BCA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2" name="Group 901">
                    <a:extLst>
                      <a:ext uri="{FF2B5EF4-FFF2-40B4-BE49-F238E27FC236}">
                        <a16:creationId xmlns:a16="http://schemas.microsoft.com/office/drawing/2014/main" id="{192001B9-E4EC-E4C3-D193-562483169A21}"/>
                      </a:ext>
                    </a:extLst>
                  </p:cNvPr>
                  <p:cNvGrpSpPr/>
                  <p:nvPr/>
                </p:nvGrpSpPr>
                <p:grpSpPr>
                  <a:xfrm flipH="1">
                    <a:off x="10100229" y="2119771"/>
                    <a:ext cx="49903" cy="50291"/>
                    <a:chOff x="5045471" y="2584333"/>
                    <a:chExt cx="233703" cy="214108"/>
                  </a:xfrm>
                </p:grpSpPr>
                <p:cxnSp>
                  <p:nvCxnSpPr>
                    <p:cNvPr id="1017" name="Straight Connector 1016">
                      <a:extLst>
                        <a:ext uri="{FF2B5EF4-FFF2-40B4-BE49-F238E27FC236}">
                          <a16:creationId xmlns:a16="http://schemas.microsoft.com/office/drawing/2014/main" id="{6005B608-9031-E378-9F17-48AB4795C1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8" name="Straight Connector 1017">
                      <a:extLst>
                        <a:ext uri="{FF2B5EF4-FFF2-40B4-BE49-F238E27FC236}">
                          <a16:creationId xmlns:a16="http://schemas.microsoft.com/office/drawing/2014/main" id="{9DB38A84-28CC-9F59-291A-A0CBBD44F87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3" name="Group 902">
                    <a:extLst>
                      <a:ext uri="{FF2B5EF4-FFF2-40B4-BE49-F238E27FC236}">
                        <a16:creationId xmlns:a16="http://schemas.microsoft.com/office/drawing/2014/main" id="{ABC7196E-87E7-B15A-EA7B-3B876AF9E80B}"/>
                      </a:ext>
                    </a:extLst>
                  </p:cNvPr>
                  <p:cNvGrpSpPr/>
                  <p:nvPr/>
                </p:nvGrpSpPr>
                <p:grpSpPr>
                  <a:xfrm flipH="1">
                    <a:off x="10146990" y="2119771"/>
                    <a:ext cx="49903" cy="50291"/>
                    <a:chOff x="5045471" y="2584333"/>
                    <a:chExt cx="233703" cy="214108"/>
                  </a:xfrm>
                </p:grpSpPr>
                <p:cxnSp>
                  <p:nvCxnSpPr>
                    <p:cNvPr id="1015" name="Straight Connector 1014">
                      <a:extLst>
                        <a:ext uri="{FF2B5EF4-FFF2-40B4-BE49-F238E27FC236}">
                          <a16:creationId xmlns:a16="http://schemas.microsoft.com/office/drawing/2014/main" id="{5D32970A-2960-9D6C-9766-39A8C04472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6" name="Straight Connector 1015">
                      <a:extLst>
                        <a:ext uri="{FF2B5EF4-FFF2-40B4-BE49-F238E27FC236}">
                          <a16:creationId xmlns:a16="http://schemas.microsoft.com/office/drawing/2014/main" id="{78B3BB82-3F2D-CB37-9CD2-E9CAE422F95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4" name="Group 903">
                    <a:extLst>
                      <a:ext uri="{FF2B5EF4-FFF2-40B4-BE49-F238E27FC236}">
                        <a16:creationId xmlns:a16="http://schemas.microsoft.com/office/drawing/2014/main" id="{598EDFE4-89AB-A7D3-6D02-6502D1F98364}"/>
                      </a:ext>
                    </a:extLst>
                  </p:cNvPr>
                  <p:cNvGrpSpPr/>
                  <p:nvPr/>
                </p:nvGrpSpPr>
                <p:grpSpPr>
                  <a:xfrm flipH="1">
                    <a:off x="10168677" y="2119771"/>
                    <a:ext cx="49903" cy="50291"/>
                    <a:chOff x="5045471" y="2584333"/>
                    <a:chExt cx="233703" cy="214108"/>
                  </a:xfrm>
                </p:grpSpPr>
                <p:cxnSp>
                  <p:nvCxnSpPr>
                    <p:cNvPr id="1013" name="Straight Connector 1012">
                      <a:extLst>
                        <a:ext uri="{FF2B5EF4-FFF2-40B4-BE49-F238E27FC236}">
                          <a16:creationId xmlns:a16="http://schemas.microsoft.com/office/drawing/2014/main" id="{07B74D95-6B39-A167-DCFA-8A5D3EF5A5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4" name="Straight Connector 1013">
                      <a:extLst>
                        <a:ext uri="{FF2B5EF4-FFF2-40B4-BE49-F238E27FC236}">
                          <a16:creationId xmlns:a16="http://schemas.microsoft.com/office/drawing/2014/main" id="{376A5ED3-6B20-7409-8DD9-00A6EE51237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5" name="Group 904">
                    <a:extLst>
                      <a:ext uri="{FF2B5EF4-FFF2-40B4-BE49-F238E27FC236}">
                        <a16:creationId xmlns:a16="http://schemas.microsoft.com/office/drawing/2014/main" id="{97B820FF-D553-EDB4-BB0E-725E297A9AB4}"/>
                      </a:ext>
                    </a:extLst>
                  </p:cNvPr>
                  <p:cNvGrpSpPr/>
                  <p:nvPr/>
                </p:nvGrpSpPr>
                <p:grpSpPr>
                  <a:xfrm flipH="1">
                    <a:off x="10208221" y="2119771"/>
                    <a:ext cx="49903" cy="50291"/>
                    <a:chOff x="5045471" y="2584333"/>
                    <a:chExt cx="233703" cy="214108"/>
                  </a:xfrm>
                </p:grpSpPr>
                <p:cxnSp>
                  <p:nvCxnSpPr>
                    <p:cNvPr id="1011" name="Straight Connector 1010">
                      <a:extLst>
                        <a:ext uri="{FF2B5EF4-FFF2-40B4-BE49-F238E27FC236}">
                          <a16:creationId xmlns:a16="http://schemas.microsoft.com/office/drawing/2014/main" id="{1C484EF1-8DBB-1527-DEF1-CB428019474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2" name="Straight Connector 1011">
                      <a:extLst>
                        <a:ext uri="{FF2B5EF4-FFF2-40B4-BE49-F238E27FC236}">
                          <a16:creationId xmlns:a16="http://schemas.microsoft.com/office/drawing/2014/main" id="{1C60166C-9C6B-A174-DA6A-81CE447B4A5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6" name="Group 905">
                    <a:extLst>
                      <a:ext uri="{FF2B5EF4-FFF2-40B4-BE49-F238E27FC236}">
                        <a16:creationId xmlns:a16="http://schemas.microsoft.com/office/drawing/2014/main" id="{2A84C304-AD7B-63C3-6A1A-8F9FF5E060AA}"/>
                      </a:ext>
                    </a:extLst>
                  </p:cNvPr>
                  <p:cNvGrpSpPr/>
                  <p:nvPr/>
                </p:nvGrpSpPr>
                <p:grpSpPr>
                  <a:xfrm flipH="1">
                    <a:off x="10222926" y="2119771"/>
                    <a:ext cx="49903" cy="50291"/>
                    <a:chOff x="5045471" y="2584333"/>
                    <a:chExt cx="233703" cy="214108"/>
                  </a:xfrm>
                </p:grpSpPr>
                <p:cxnSp>
                  <p:nvCxnSpPr>
                    <p:cNvPr id="1009" name="Straight Connector 1008">
                      <a:extLst>
                        <a:ext uri="{FF2B5EF4-FFF2-40B4-BE49-F238E27FC236}">
                          <a16:creationId xmlns:a16="http://schemas.microsoft.com/office/drawing/2014/main" id="{62F325F3-DAD9-641B-7234-2B6BF305DD1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0" name="Straight Connector 1009">
                      <a:extLst>
                        <a:ext uri="{FF2B5EF4-FFF2-40B4-BE49-F238E27FC236}">
                          <a16:creationId xmlns:a16="http://schemas.microsoft.com/office/drawing/2014/main" id="{80753CDF-5F2B-1D18-D355-AE4403DFA0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7" name="Group 906">
                    <a:extLst>
                      <a:ext uri="{FF2B5EF4-FFF2-40B4-BE49-F238E27FC236}">
                        <a16:creationId xmlns:a16="http://schemas.microsoft.com/office/drawing/2014/main" id="{7C0A0B1E-27DB-F3AD-4BAA-D52688B5AF81}"/>
                      </a:ext>
                    </a:extLst>
                  </p:cNvPr>
                  <p:cNvGrpSpPr/>
                  <p:nvPr/>
                </p:nvGrpSpPr>
                <p:grpSpPr>
                  <a:xfrm flipH="1">
                    <a:off x="10239124" y="2119771"/>
                    <a:ext cx="49903" cy="50291"/>
                    <a:chOff x="5045471" y="2584333"/>
                    <a:chExt cx="233703" cy="214108"/>
                  </a:xfrm>
                </p:grpSpPr>
                <p:cxnSp>
                  <p:nvCxnSpPr>
                    <p:cNvPr id="1007" name="Straight Connector 1006">
                      <a:extLst>
                        <a:ext uri="{FF2B5EF4-FFF2-40B4-BE49-F238E27FC236}">
                          <a16:creationId xmlns:a16="http://schemas.microsoft.com/office/drawing/2014/main" id="{C4DB194E-BA83-83C5-E77C-CFF52C8DF38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8" name="Straight Connector 1007">
                      <a:extLst>
                        <a:ext uri="{FF2B5EF4-FFF2-40B4-BE49-F238E27FC236}">
                          <a16:creationId xmlns:a16="http://schemas.microsoft.com/office/drawing/2014/main" id="{76EB8F6E-93BB-27FA-9D05-30181457A17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8" name="Group 907">
                    <a:extLst>
                      <a:ext uri="{FF2B5EF4-FFF2-40B4-BE49-F238E27FC236}">
                        <a16:creationId xmlns:a16="http://schemas.microsoft.com/office/drawing/2014/main" id="{C33B1A43-8668-44A5-4548-8C2889EDDBE0}"/>
                      </a:ext>
                    </a:extLst>
                  </p:cNvPr>
                  <p:cNvGrpSpPr/>
                  <p:nvPr/>
                </p:nvGrpSpPr>
                <p:grpSpPr>
                  <a:xfrm flipH="1">
                    <a:off x="10247458" y="2119771"/>
                    <a:ext cx="49903" cy="50291"/>
                    <a:chOff x="5045471" y="2584333"/>
                    <a:chExt cx="233703" cy="214108"/>
                  </a:xfrm>
                </p:grpSpPr>
                <p:cxnSp>
                  <p:nvCxnSpPr>
                    <p:cNvPr id="1005" name="Straight Connector 1004">
                      <a:extLst>
                        <a:ext uri="{FF2B5EF4-FFF2-40B4-BE49-F238E27FC236}">
                          <a16:creationId xmlns:a16="http://schemas.microsoft.com/office/drawing/2014/main" id="{985347A4-1628-0C81-004C-69AE690D920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6" name="Straight Connector 1005">
                      <a:extLst>
                        <a:ext uri="{FF2B5EF4-FFF2-40B4-BE49-F238E27FC236}">
                          <a16:creationId xmlns:a16="http://schemas.microsoft.com/office/drawing/2014/main" id="{D5FD3968-30EE-7193-742F-4298505B64C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9" name="Group 908">
                    <a:extLst>
                      <a:ext uri="{FF2B5EF4-FFF2-40B4-BE49-F238E27FC236}">
                        <a16:creationId xmlns:a16="http://schemas.microsoft.com/office/drawing/2014/main" id="{EA2720A7-48E2-614E-FBD8-D2EBE8E6C404}"/>
                      </a:ext>
                    </a:extLst>
                  </p:cNvPr>
                  <p:cNvGrpSpPr/>
                  <p:nvPr/>
                </p:nvGrpSpPr>
                <p:grpSpPr>
                  <a:xfrm flipH="1">
                    <a:off x="10259063" y="2119771"/>
                    <a:ext cx="49903" cy="50291"/>
                    <a:chOff x="5045471" y="2584333"/>
                    <a:chExt cx="233703" cy="214108"/>
                  </a:xfrm>
                </p:grpSpPr>
                <p:cxnSp>
                  <p:nvCxnSpPr>
                    <p:cNvPr id="1003" name="Straight Connector 1002">
                      <a:extLst>
                        <a:ext uri="{FF2B5EF4-FFF2-40B4-BE49-F238E27FC236}">
                          <a16:creationId xmlns:a16="http://schemas.microsoft.com/office/drawing/2014/main" id="{65A560D3-645C-696C-63FD-0E2A960715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4" name="Straight Connector 1003">
                      <a:extLst>
                        <a:ext uri="{FF2B5EF4-FFF2-40B4-BE49-F238E27FC236}">
                          <a16:creationId xmlns:a16="http://schemas.microsoft.com/office/drawing/2014/main" id="{AA2D1707-BFB8-9245-AC76-6E49745F5AA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0" name="Group 909">
                    <a:extLst>
                      <a:ext uri="{FF2B5EF4-FFF2-40B4-BE49-F238E27FC236}">
                        <a16:creationId xmlns:a16="http://schemas.microsoft.com/office/drawing/2014/main" id="{21CD443D-0B29-0CAC-0A2A-E4B16FDF74C7}"/>
                      </a:ext>
                    </a:extLst>
                  </p:cNvPr>
                  <p:cNvGrpSpPr/>
                  <p:nvPr/>
                </p:nvGrpSpPr>
                <p:grpSpPr>
                  <a:xfrm flipH="1">
                    <a:off x="10271177" y="2119771"/>
                    <a:ext cx="49903" cy="50291"/>
                    <a:chOff x="5045471" y="2584333"/>
                    <a:chExt cx="233703" cy="214108"/>
                  </a:xfrm>
                </p:grpSpPr>
                <p:cxnSp>
                  <p:nvCxnSpPr>
                    <p:cNvPr id="1001" name="Straight Connector 1000">
                      <a:extLst>
                        <a:ext uri="{FF2B5EF4-FFF2-40B4-BE49-F238E27FC236}">
                          <a16:creationId xmlns:a16="http://schemas.microsoft.com/office/drawing/2014/main" id="{3EC70C6B-6C23-D72A-412A-BFED31725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2" name="Straight Connector 1001">
                      <a:extLst>
                        <a:ext uri="{FF2B5EF4-FFF2-40B4-BE49-F238E27FC236}">
                          <a16:creationId xmlns:a16="http://schemas.microsoft.com/office/drawing/2014/main" id="{9F7C673F-9A68-D80A-DF07-7BA481F0BF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1" name="Group 910">
                    <a:extLst>
                      <a:ext uri="{FF2B5EF4-FFF2-40B4-BE49-F238E27FC236}">
                        <a16:creationId xmlns:a16="http://schemas.microsoft.com/office/drawing/2014/main" id="{734A0168-C0D2-112B-413F-ACAAB5C1FD61}"/>
                      </a:ext>
                    </a:extLst>
                  </p:cNvPr>
                  <p:cNvGrpSpPr/>
                  <p:nvPr/>
                </p:nvGrpSpPr>
                <p:grpSpPr>
                  <a:xfrm flipH="1">
                    <a:off x="10293494" y="2119771"/>
                    <a:ext cx="49903" cy="50291"/>
                    <a:chOff x="5045471" y="2584333"/>
                    <a:chExt cx="233703" cy="214108"/>
                  </a:xfrm>
                </p:grpSpPr>
                <p:cxnSp>
                  <p:nvCxnSpPr>
                    <p:cNvPr id="999" name="Straight Connector 998">
                      <a:extLst>
                        <a:ext uri="{FF2B5EF4-FFF2-40B4-BE49-F238E27FC236}">
                          <a16:creationId xmlns:a16="http://schemas.microsoft.com/office/drawing/2014/main" id="{70FDEEB8-34BA-E0CE-7630-B2FA1085FFA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0" name="Straight Connector 999">
                      <a:extLst>
                        <a:ext uri="{FF2B5EF4-FFF2-40B4-BE49-F238E27FC236}">
                          <a16:creationId xmlns:a16="http://schemas.microsoft.com/office/drawing/2014/main" id="{D4A3F4A1-FFB9-529D-DF5C-49FB84FF76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2" name="Group 911">
                    <a:extLst>
                      <a:ext uri="{FF2B5EF4-FFF2-40B4-BE49-F238E27FC236}">
                        <a16:creationId xmlns:a16="http://schemas.microsoft.com/office/drawing/2014/main" id="{AF25530E-85C4-45A8-4E46-FE34E35CBBCD}"/>
                      </a:ext>
                    </a:extLst>
                  </p:cNvPr>
                  <p:cNvGrpSpPr/>
                  <p:nvPr/>
                </p:nvGrpSpPr>
                <p:grpSpPr>
                  <a:xfrm flipH="1">
                    <a:off x="10307456" y="2119771"/>
                    <a:ext cx="49903" cy="50291"/>
                    <a:chOff x="5045471" y="2584333"/>
                    <a:chExt cx="233703" cy="214108"/>
                  </a:xfrm>
                </p:grpSpPr>
                <p:cxnSp>
                  <p:nvCxnSpPr>
                    <p:cNvPr id="997" name="Straight Connector 996">
                      <a:extLst>
                        <a:ext uri="{FF2B5EF4-FFF2-40B4-BE49-F238E27FC236}">
                          <a16:creationId xmlns:a16="http://schemas.microsoft.com/office/drawing/2014/main" id="{71E28029-8B50-2526-E6EB-E6B316562A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8" name="Straight Connector 997">
                      <a:extLst>
                        <a:ext uri="{FF2B5EF4-FFF2-40B4-BE49-F238E27FC236}">
                          <a16:creationId xmlns:a16="http://schemas.microsoft.com/office/drawing/2014/main" id="{36B438D3-0563-6E9C-D52B-EA0915EB606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3" name="Group 912">
                    <a:extLst>
                      <a:ext uri="{FF2B5EF4-FFF2-40B4-BE49-F238E27FC236}">
                        <a16:creationId xmlns:a16="http://schemas.microsoft.com/office/drawing/2014/main" id="{7DB781BE-D52E-BEF1-02D2-0C6A93AD1A6A}"/>
                      </a:ext>
                    </a:extLst>
                  </p:cNvPr>
                  <p:cNvGrpSpPr/>
                  <p:nvPr/>
                </p:nvGrpSpPr>
                <p:grpSpPr>
                  <a:xfrm flipH="1">
                    <a:off x="10318277" y="2119771"/>
                    <a:ext cx="49903" cy="50291"/>
                    <a:chOff x="5045471" y="2584333"/>
                    <a:chExt cx="233703" cy="214108"/>
                  </a:xfrm>
                </p:grpSpPr>
                <p:cxnSp>
                  <p:nvCxnSpPr>
                    <p:cNvPr id="995" name="Straight Connector 994">
                      <a:extLst>
                        <a:ext uri="{FF2B5EF4-FFF2-40B4-BE49-F238E27FC236}">
                          <a16:creationId xmlns:a16="http://schemas.microsoft.com/office/drawing/2014/main" id="{87061C8D-075C-ABBE-40E6-29EA3639F35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6" name="Straight Connector 995">
                      <a:extLst>
                        <a:ext uri="{FF2B5EF4-FFF2-40B4-BE49-F238E27FC236}">
                          <a16:creationId xmlns:a16="http://schemas.microsoft.com/office/drawing/2014/main" id="{244A5640-8EA8-C3D6-5ED2-98B9943BC9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4" name="Group 913">
                    <a:extLst>
                      <a:ext uri="{FF2B5EF4-FFF2-40B4-BE49-F238E27FC236}">
                        <a16:creationId xmlns:a16="http://schemas.microsoft.com/office/drawing/2014/main" id="{8686D03B-5123-D522-21B9-A113A73485A9}"/>
                      </a:ext>
                    </a:extLst>
                  </p:cNvPr>
                  <p:cNvGrpSpPr/>
                  <p:nvPr/>
                </p:nvGrpSpPr>
                <p:grpSpPr>
                  <a:xfrm flipH="1">
                    <a:off x="10331064" y="2119771"/>
                    <a:ext cx="49903" cy="50291"/>
                    <a:chOff x="5045471" y="2584333"/>
                    <a:chExt cx="233703" cy="214108"/>
                  </a:xfrm>
                </p:grpSpPr>
                <p:cxnSp>
                  <p:nvCxnSpPr>
                    <p:cNvPr id="993" name="Straight Connector 992">
                      <a:extLst>
                        <a:ext uri="{FF2B5EF4-FFF2-40B4-BE49-F238E27FC236}">
                          <a16:creationId xmlns:a16="http://schemas.microsoft.com/office/drawing/2014/main" id="{D7705608-C0B4-1470-148C-8512847B78D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4" name="Straight Connector 993">
                      <a:extLst>
                        <a:ext uri="{FF2B5EF4-FFF2-40B4-BE49-F238E27FC236}">
                          <a16:creationId xmlns:a16="http://schemas.microsoft.com/office/drawing/2014/main" id="{F1FBECB2-0D26-0B07-2105-5E3917FE845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5" name="Group 914">
                    <a:extLst>
                      <a:ext uri="{FF2B5EF4-FFF2-40B4-BE49-F238E27FC236}">
                        <a16:creationId xmlns:a16="http://schemas.microsoft.com/office/drawing/2014/main" id="{EF8199E0-7E2D-2217-F4CC-3C6CB00C4705}"/>
                      </a:ext>
                    </a:extLst>
                  </p:cNvPr>
                  <p:cNvGrpSpPr/>
                  <p:nvPr/>
                </p:nvGrpSpPr>
                <p:grpSpPr>
                  <a:xfrm flipH="1">
                    <a:off x="10345915" y="2119771"/>
                    <a:ext cx="49903" cy="50291"/>
                    <a:chOff x="5045471" y="2584333"/>
                    <a:chExt cx="233703" cy="214108"/>
                  </a:xfrm>
                </p:grpSpPr>
                <p:cxnSp>
                  <p:nvCxnSpPr>
                    <p:cNvPr id="991" name="Straight Connector 990">
                      <a:extLst>
                        <a:ext uri="{FF2B5EF4-FFF2-40B4-BE49-F238E27FC236}">
                          <a16:creationId xmlns:a16="http://schemas.microsoft.com/office/drawing/2014/main" id="{186F6413-DCA2-A22B-B896-0E2585D1AA3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2" name="Straight Connector 991">
                      <a:extLst>
                        <a:ext uri="{FF2B5EF4-FFF2-40B4-BE49-F238E27FC236}">
                          <a16:creationId xmlns:a16="http://schemas.microsoft.com/office/drawing/2014/main" id="{21E9587D-A98A-C880-5256-DA333E5D9F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6" name="Group 915">
                    <a:extLst>
                      <a:ext uri="{FF2B5EF4-FFF2-40B4-BE49-F238E27FC236}">
                        <a16:creationId xmlns:a16="http://schemas.microsoft.com/office/drawing/2014/main" id="{0EF95C8C-54AE-67BE-7933-6838E76DF26D}"/>
                      </a:ext>
                    </a:extLst>
                  </p:cNvPr>
                  <p:cNvGrpSpPr/>
                  <p:nvPr/>
                </p:nvGrpSpPr>
                <p:grpSpPr>
                  <a:xfrm flipH="1">
                    <a:off x="10420923" y="2119771"/>
                    <a:ext cx="49903" cy="50291"/>
                    <a:chOff x="5045471" y="2584333"/>
                    <a:chExt cx="233703" cy="214108"/>
                  </a:xfrm>
                </p:grpSpPr>
                <p:cxnSp>
                  <p:nvCxnSpPr>
                    <p:cNvPr id="989" name="Straight Connector 988">
                      <a:extLst>
                        <a:ext uri="{FF2B5EF4-FFF2-40B4-BE49-F238E27FC236}">
                          <a16:creationId xmlns:a16="http://schemas.microsoft.com/office/drawing/2014/main" id="{E5BD7F0A-E511-BDA9-5F36-0949BCDE74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0" name="Straight Connector 989">
                      <a:extLst>
                        <a:ext uri="{FF2B5EF4-FFF2-40B4-BE49-F238E27FC236}">
                          <a16:creationId xmlns:a16="http://schemas.microsoft.com/office/drawing/2014/main" id="{1C28915B-2BD3-FB44-64C4-49A3956B343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7" name="Group 916">
                    <a:extLst>
                      <a:ext uri="{FF2B5EF4-FFF2-40B4-BE49-F238E27FC236}">
                        <a16:creationId xmlns:a16="http://schemas.microsoft.com/office/drawing/2014/main" id="{7EAC5448-42B7-69F4-910C-07A4D39E54C9}"/>
                      </a:ext>
                    </a:extLst>
                  </p:cNvPr>
                  <p:cNvGrpSpPr/>
                  <p:nvPr/>
                </p:nvGrpSpPr>
                <p:grpSpPr>
                  <a:xfrm flipH="1">
                    <a:off x="10362098" y="2119771"/>
                    <a:ext cx="49903" cy="50291"/>
                    <a:chOff x="5045471" y="2584333"/>
                    <a:chExt cx="233703" cy="214108"/>
                  </a:xfrm>
                </p:grpSpPr>
                <p:cxnSp>
                  <p:nvCxnSpPr>
                    <p:cNvPr id="987" name="Straight Connector 986">
                      <a:extLst>
                        <a:ext uri="{FF2B5EF4-FFF2-40B4-BE49-F238E27FC236}">
                          <a16:creationId xmlns:a16="http://schemas.microsoft.com/office/drawing/2014/main" id="{000A7394-D764-29BB-B866-879C2B92AD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8" name="Straight Connector 987">
                      <a:extLst>
                        <a:ext uri="{FF2B5EF4-FFF2-40B4-BE49-F238E27FC236}">
                          <a16:creationId xmlns:a16="http://schemas.microsoft.com/office/drawing/2014/main" id="{6AF9A022-C447-DBF7-F09B-C47107B2FA3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8" name="Group 917">
                    <a:extLst>
                      <a:ext uri="{FF2B5EF4-FFF2-40B4-BE49-F238E27FC236}">
                        <a16:creationId xmlns:a16="http://schemas.microsoft.com/office/drawing/2014/main" id="{9FD86ACF-C238-76A4-7228-411E93883A7A}"/>
                      </a:ext>
                    </a:extLst>
                  </p:cNvPr>
                  <p:cNvGrpSpPr/>
                  <p:nvPr/>
                </p:nvGrpSpPr>
                <p:grpSpPr>
                  <a:xfrm flipH="1">
                    <a:off x="10491044" y="2119771"/>
                    <a:ext cx="49903" cy="50291"/>
                    <a:chOff x="5045471" y="2584333"/>
                    <a:chExt cx="233703" cy="214108"/>
                  </a:xfrm>
                </p:grpSpPr>
                <p:cxnSp>
                  <p:nvCxnSpPr>
                    <p:cNvPr id="985" name="Straight Connector 984">
                      <a:extLst>
                        <a:ext uri="{FF2B5EF4-FFF2-40B4-BE49-F238E27FC236}">
                          <a16:creationId xmlns:a16="http://schemas.microsoft.com/office/drawing/2014/main" id="{287F197E-C023-A731-9D55-11A1C69030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6" name="Straight Connector 985">
                      <a:extLst>
                        <a:ext uri="{FF2B5EF4-FFF2-40B4-BE49-F238E27FC236}">
                          <a16:creationId xmlns:a16="http://schemas.microsoft.com/office/drawing/2014/main" id="{C9871E1F-6F1D-6B73-6960-EAF99A0759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9" name="Group 918">
                    <a:extLst>
                      <a:ext uri="{FF2B5EF4-FFF2-40B4-BE49-F238E27FC236}">
                        <a16:creationId xmlns:a16="http://schemas.microsoft.com/office/drawing/2014/main" id="{87379665-F0BC-3333-1DE5-2F194D3BCBCE}"/>
                      </a:ext>
                    </a:extLst>
                  </p:cNvPr>
                  <p:cNvGrpSpPr/>
                  <p:nvPr/>
                </p:nvGrpSpPr>
                <p:grpSpPr>
                  <a:xfrm flipH="1">
                    <a:off x="10497917" y="2119771"/>
                    <a:ext cx="49903" cy="50291"/>
                    <a:chOff x="5045471" y="2584333"/>
                    <a:chExt cx="233703" cy="214108"/>
                  </a:xfrm>
                </p:grpSpPr>
                <p:cxnSp>
                  <p:nvCxnSpPr>
                    <p:cNvPr id="983" name="Straight Connector 982">
                      <a:extLst>
                        <a:ext uri="{FF2B5EF4-FFF2-40B4-BE49-F238E27FC236}">
                          <a16:creationId xmlns:a16="http://schemas.microsoft.com/office/drawing/2014/main" id="{3783393C-E91A-DA9F-BBC7-F439DEE7FED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4" name="Straight Connector 983">
                      <a:extLst>
                        <a:ext uri="{FF2B5EF4-FFF2-40B4-BE49-F238E27FC236}">
                          <a16:creationId xmlns:a16="http://schemas.microsoft.com/office/drawing/2014/main" id="{B3F39DF0-5F76-AFD9-78EE-C17CF97F8B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0" name="Group 919">
                    <a:extLst>
                      <a:ext uri="{FF2B5EF4-FFF2-40B4-BE49-F238E27FC236}">
                        <a16:creationId xmlns:a16="http://schemas.microsoft.com/office/drawing/2014/main" id="{999DE190-3745-4D73-2D14-9E21F815EFDA}"/>
                      </a:ext>
                    </a:extLst>
                  </p:cNvPr>
                  <p:cNvGrpSpPr/>
                  <p:nvPr/>
                </p:nvGrpSpPr>
                <p:grpSpPr>
                  <a:xfrm flipH="1">
                    <a:off x="10515227" y="2119771"/>
                    <a:ext cx="49903" cy="50291"/>
                    <a:chOff x="5045471" y="2584333"/>
                    <a:chExt cx="233703" cy="214108"/>
                  </a:xfrm>
                </p:grpSpPr>
                <p:cxnSp>
                  <p:nvCxnSpPr>
                    <p:cNvPr id="981" name="Straight Connector 980">
                      <a:extLst>
                        <a:ext uri="{FF2B5EF4-FFF2-40B4-BE49-F238E27FC236}">
                          <a16:creationId xmlns:a16="http://schemas.microsoft.com/office/drawing/2014/main" id="{D9BFDC5D-4A84-7BF9-EAFE-79D2675F0D4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2" name="Straight Connector 981">
                      <a:extLst>
                        <a:ext uri="{FF2B5EF4-FFF2-40B4-BE49-F238E27FC236}">
                          <a16:creationId xmlns:a16="http://schemas.microsoft.com/office/drawing/2014/main" id="{1221BA15-7C50-6D69-E0A5-E080B1F811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1" name="Group 920">
                    <a:extLst>
                      <a:ext uri="{FF2B5EF4-FFF2-40B4-BE49-F238E27FC236}">
                        <a16:creationId xmlns:a16="http://schemas.microsoft.com/office/drawing/2014/main" id="{427BB61D-09A6-C513-C83D-26F11032713A}"/>
                      </a:ext>
                    </a:extLst>
                  </p:cNvPr>
                  <p:cNvGrpSpPr/>
                  <p:nvPr/>
                </p:nvGrpSpPr>
                <p:grpSpPr>
                  <a:xfrm flipH="1">
                    <a:off x="10540819" y="2119771"/>
                    <a:ext cx="49903" cy="50291"/>
                    <a:chOff x="5045471" y="2584333"/>
                    <a:chExt cx="233703" cy="214108"/>
                  </a:xfrm>
                </p:grpSpPr>
                <p:cxnSp>
                  <p:nvCxnSpPr>
                    <p:cNvPr id="979" name="Straight Connector 978">
                      <a:extLst>
                        <a:ext uri="{FF2B5EF4-FFF2-40B4-BE49-F238E27FC236}">
                          <a16:creationId xmlns:a16="http://schemas.microsoft.com/office/drawing/2014/main" id="{3D86E731-49A6-CC2D-2A21-495981C3DDF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0" name="Straight Connector 979">
                      <a:extLst>
                        <a:ext uri="{FF2B5EF4-FFF2-40B4-BE49-F238E27FC236}">
                          <a16:creationId xmlns:a16="http://schemas.microsoft.com/office/drawing/2014/main" id="{4E584472-FC73-368C-9AEB-C3039A552A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2" name="Group 921">
                    <a:extLst>
                      <a:ext uri="{FF2B5EF4-FFF2-40B4-BE49-F238E27FC236}">
                        <a16:creationId xmlns:a16="http://schemas.microsoft.com/office/drawing/2014/main" id="{7F45070F-97D3-8C48-B652-AA6D40122B33}"/>
                      </a:ext>
                    </a:extLst>
                  </p:cNvPr>
                  <p:cNvGrpSpPr/>
                  <p:nvPr/>
                </p:nvGrpSpPr>
                <p:grpSpPr>
                  <a:xfrm flipH="1">
                    <a:off x="10555134" y="2119771"/>
                    <a:ext cx="49903" cy="50291"/>
                    <a:chOff x="5045471" y="2584333"/>
                    <a:chExt cx="233703" cy="214108"/>
                  </a:xfrm>
                </p:grpSpPr>
                <p:cxnSp>
                  <p:nvCxnSpPr>
                    <p:cNvPr id="977" name="Straight Connector 976">
                      <a:extLst>
                        <a:ext uri="{FF2B5EF4-FFF2-40B4-BE49-F238E27FC236}">
                          <a16:creationId xmlns:a16="http://schemas.microsoft.com/office/drawing/2014/main" id="{A6041197-44C2-9753-8554-6066290F625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8" name="Straight Connector 977">
                      <a:extLst>
                        <a:ext uri="{FF2B5EF4-FFF2-40B4-BE49-F238E27FC236}">
                          <a16:creationId xmlns:a16="http://schemas.microsoft.com/office/drawing/2014/main" id="{AE8D9281-7E6F-4C5B-00E9-8C9D9E4C7D5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3" name="Group 922">
                    <a:extLst>
                      <a:ext uri="{FF2B5EF4-FFF2-40B4-BE49-F238E27FC236}">
                        <a16:creationId xmlns:a16="http://schemas.microsoft.com/office/drawing/2014/main" id="{CCFA4EA3-FC90-C9C8-BC0E-36F4F7F3A09F}"/>
                      </a:ext>
                    </a:extLst>
                  </p:cNvPr>
                  <p:cNvGrpSpPr/>
                  <p:nvPr/>
                </p:nvGrpSpPr>
                <p:grpSpPr>
                  <a:xfrm flipH="1">
                    <a:off x="10580882" y="2119771"/>
                    <a:ext cx="49903" cy="50291"/>
                    <a:chOff x="5045471" y="2584333"/>
                    <a:chExt cx="233703" cy="214108"/>
                  </a:xfrm>
                </p:grpSpPr>
                <p:cxnSp>
                  <p:nvCxnSpPr>
                    <p:cNvPr id="975" name="Straight Connector 974">
                      <a:extLst>
                        <a:ext uri="{FF2B5EF4-FFF2-40B4-BE49-F238E27FC236}">
                          <a16:creationId xmlns:a16="http://schemas.microsoft.com/office/drawing/2014/main" id="{9D3DBF1A-643F-B9A4-FB34-20F6BA7FEA6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6" name="Straight Connector 975">
                      <a:extLst>
                        <a:ext uri="{FF2B5EF4-FFF2-40B4-BE49-F238E27FC236}">
                          <a16:creationId xmlns:a16="http://schemas.microsoft.com/office/drawing/2014/main" id="{3FA00AB0-58FB-3E28-BBC6-10360550E2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4" name="Group 923">
                    <a:extLst>
                      <a:ext uri="{FF2B5EF4-FFF2-40B4-BE49-F238E27FC236}">
                        <a16:creationId xmlns:a16="http://schemas.microsoft.com/office/drawing/2014/main" id="{A5F5BCC3-FEB3-C67C-CCF0-2BB11C96DDC8}"/>
                      </a:ext>
                    </a:extLst>
                  </p:cNvPr>
                  <p:cNvGrpSpPr/>
                  <p:nvPr/>
                </p:nvGrpSpPr>
                <p:grpSpPr>
                  <a:xfrm flipH="1">
                    <a:off x="10590521" y="2119771"/>
                    <a:ext cx="49903" cy="50291"/>
                    <a:chOff x="5045471" y="2584333"/>
                    <a:chExt cx="233703" cy="214108"/>
                  </a:xfrm>
                </p:grpSpPr>
                <p:cxnSp>
                  <p:nvCxnSpPr>
                    <p:cNvPr id="973" name="Straight Connector 972">
                      <a:extLst>
                        <a:ext uri="{FF2B5EF4-FFF2-40B4-BE49-F238E27FC236}">
                          <a16:creationId xmlns:a16="http://schemas.microsoft.com/office/drawing/2014/main" id="{ED9D6294-A110-1FB6-6920-114769544AF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4" name="Straight Connector 973">
                      <a:extLst>
                        <a:ext uri="{FF2B5EF4-FFF2-40B4-BE49-F238E27FC236}">
                          <a16:creationId xmlns:a16="http://schemas.microsoft.com/office/drawing/2014/main" id="{23B497A9-B8A4-4F2A-CDD4-5D68BF5DC8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5" name="Group 924">
                    <a:extLst>
                      <a:ext uri="{FF2B5EF4-FFF2-40B4-BE49-F238E27FC236}">
                        <a16:creationId xmlns:a16="http://schemas.microsoft.com/office/drawing/2014/main" id="{21F66107-7C35-6DB0-D052-7B1048D86B42}"/>
                      </a:ext>
                    </a:extLst>
                  </p:cNvPr>
                  <p:cNvGrpSpPr/>
                  <p:nvPr/>
                </p:nvGrpSpPr>
                <p:grpSpPr>
                  <a:xfrm flipH="1">
                    <a:off x="10597602" y="2119771"/>
                    <a:ext cx="49903" cy="50291"/>
                    <a:chOff x="5045471" y="2584333"/>
                    <a:chExt cx="233703" cy="214108"/>
                  </a:xfrm>
                </p:grpSpPr>
                <p:cxnSp>
                  <p:nvCxnSpPr>
                    <p:cNvPr id="971" name="Straight Connector 970">
                      <a:extLst>
                        <a:ext uri="{FF2B5EF4-FFF2-40B4-BE49-F238E27FC236}">
                          <a16:creationId xmlns:a16="http://schemas.microsoft.com/office/drawing/2014/main" id="{4B26D90F-5227-4315-A191-348F263B3B7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2" name="Straight Connector 971">
                      <a:extLst>
                        <a:ext uri="{FF2B5EF4-FFF2-40B4-BE49-F238E27FC236}">
                          <a16:creationId xmlns:a16="http://schemas.microsoft.com/office/drawing/2014/main" id="{6BFB02B3-902A-6A6A-0216-33F3A473BCD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6" name="Group 925">
                    <a:extLst>
                      <a:ext uri="{FF2B5EF4-FFF2-40B4-BE49-F238E27FC236}">
                        <a16:creationId xmlns:a16="http://schemas.microsoft.com/office/drawing/2014/main" id="{6F12B448-5137-55EC-1757-68040C606DC0}"/>
                      </a:ext>
                    </a:extLst>
                  </p:cNvPr>
                  <p:cNvGrpSpPr/>
                  <p:nvPr/>
                </p:nvGrpSpPr>
                <p:grpSpPr>
                  <a:xfrm flipH="1">
                    <a:off x="10612356" y="2119771"/>
                    <a:ext cx="49903" cy="50291"/>
                    <a:chOff x="5045471" y="2584333"/>
                    <a:chExt cx="233703" cy="214108"/>
                  </a:xfrm>
                </p:grpSpPr>
                <p:cxnSp>
                  <p:nvCxnSpPr>
                    <p:cNvPr id="969" name="Straight Connector 968">
                      <a:extLst>
                        <a:ext uri="{FF2B5EF4-FFF2-40B4-BE49-F238E27FC236}">
                          <a16:creationId xmlns:a16="http://schemas.microsoft.com/office/drawing/2014/main" id="{950FC900-077C-AD42-2C36-FEB55B2F8E5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0" name="Straight Connector 969">
                      <a:extLst>
                        <a:ext uri="{FF2B5EF4-FFF2-40B4-BE49-F238E27FC236}">
                          <a16:creationId xmlns:a16="http://schemas.microsoft.com/office/drawing/2014/main" id="{41ED7748-42F7-8647-C468-3781785B50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7" name="Group 926">
                    <a:extLst>
                      <a:ext uri="{FF2B5EF4-FFF2-40B4-BE49-F238E27FC236}">
                        <a16:creationId xmlns:a16="http://schemas.microsoft.com/office/drawing/2014/main" id="{78304B62-DF74-1116-5DFE-C4C5EB7CE2DD}"/>
                      </a:ext>
                    </a:extLst>
                  </p:cNvPr>
                  <p:cNvGrpSpPr/>
                  <p:nvPr/>
                </p:nvGrpSpPr>
                <p:grpSpPr>
                  <a:xfrm flipH="1">
                    <a:off x="10618706" y="2119771"/>
                    <a:ext cx="49903" cy="50291"/>
                    <a:chOff x="5045471" y="2584333"/>
                    <a:chExt cx="233703" cy="214108"/>
                  </a:xfrm>
                </p:grpSpPr>
                <p:cxnSp>
                  <p:nvCxnSpPr>
                    <p:cNvPr id="967" name="Straight Connector 966">
                      <a:extLst>
                        <a:ext uri="{FF2B5EF4-FFF2-40B4-BE49-F238E27FC236}">
                          <a16:creationId xmlns:a16="http://schemas.microsoft.com/office/drawing/2014/main" id="{B09C26D1-6280-A892-75AB-2ACEC330BE5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8" name="Straight Connector 967">
                      <a:extLst>
                        <a:ext uri="{FF2B5EF4-FFF2-40B4-BE49-F238E27FC236}">
                          <a16:creationId xmlns:a16="http://schemas.microsoft.com/office/drawing/2014/main" id="{3A5F7755-9C07-B5DA-8335-21B69F95E79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8" name="Group 927">
                    <a:extLst>
                      <a:ext uri="{FF2B5EF4-FFF2-40B4-BE49-F238E27FC236}">
                        <a16:creationId xmlns:a16="http://schemas.microsoft.com/office/drawing/2014/main" id="{854851A0-A865-B27F-FE2B-B6ADF485D0CB}"/>
                      </a:ext>
                    </a:extLst>
                  </p:cNvPr>
                  <p:cNvGrpSpPr/>
                  <p:nvPr/>
                </p:nvGrpSpPr>
                <p:grpSpPr>
                  <a:xfrm flipH="1">
                    <a:off x="10626666" y="2119771"/>
                    <a:ext cx="49903" cy="50291"/>
                    <a:chOff x="5045471" y="2584333"/>
                    <a:chExt cx="233703" cy="214108"/>
                  </a:xfrm>
                </p:grpSpPr>
                <p:cxnSp>
                  <p:nvCxnSpPr>
                    <p:cNvPr id="965" name="Straight Connector 964">
                      <a:extLst>
                        <a:ext uri="{FF2B5EF4-FFF2-40B4-BE49-F238E27FC236}">
                          <a16:creationId xmlns:a16="http://schemas.microsoft.com/office/drawing/2014/main" id="{F3FF2352-1E38-8E2C-A532-CCE18F68C1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6" name="Straight Connector 965">
                      <a:extLst>
                        <a:ext uri="{FF2B5EF4-FFF2-40B4-BE49-F238E27FC236}">
                          <a16:creationId xmlns:a16="http://schemas.microsoft.com/office/drawing/2014/main" id="{B9C237E7-F33F-7CE8-DDA8-6E936973EB2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9" name="Group 928">
                    <a:extLst>
                      <a:ext uri="{FF2B5EF4-FFF2-40B4-BE49-F238E27FC236}">
                        <a16:creationId xmlns:a16="http://schemas.microsoft.com/office/drawing/2014/main" id="{31623DF0-133E-263A-5B2B-7F48C0A40E72}"/>
                      </a:ext>
                    </a:extLst>
                  </p:cNvPr>
                  <p:cNvGrpSpPr/>
                  <p:nvPr/>
                </p:nvGrpSpPr>
                <p:grpSpPr>
                  <a:xfrm flipH="1">
                    <a:off x="10637589" y="2119771"/>
                    <a:ext cx="49903" cy="50291"/>
                    <a:chOff x="5045471" y="2584333"/>
                    <a:chExt cx="233703" cy="214108"/>
                  </a:xfrm>
                </p:grpSpPr>
                <p:cxnSp>
                  <p:nvCxnSpPr>
                    <p:cNvPr id="963" name="Straight Connector 962">
                      <a:extLst>
                        <a:ext uri="{FF2B5EF4-FFF2-40B4-BE49-F238E27FC236}">
                          <a16:creationId xmlns:a16="http://schemas.microsoft.com/office/drawing/2014/main" id="{3826E59D-5E44-2C1B-7570-B8CCF5312FA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4" name="Straight Connector 963">
                      <a:extLst>
                        <a:ext uri="{FF2B5EF4-FFF2-40B4-BE49-F238E27FC236}">
                          <a16:creationId xmlns:a16="http://schemas.microsoft.com/office/drawing/2014/main" id="{6C1C5EC5-F607-AAF3-AB18-40BF7A81A38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0" name="Group 929">
                    <a:extLst>
                      <a:ext uri="{FF2B5EF4-FFF2-40B4-BE49-F238E27FC236}">
                        <a16:creationId xmlns:a16="http://schemas.microsoft.com/office/drawing/2014/main" id="{50D8C8FE-364C-61CE-1E25-A51F7D0182FC}"/>
                      </a:ext>
                    </a:extLst>
                  </p:cNvPr>
                  <p:cNvGrpSpPr/>
                  <p:nvPr/>
                </p:nvGrpSpPr>
                <p:grpSpPr>
                  <a:xfrm flipH="1">
                    <a:off x="10690419" y="2119771"/>
                    <a:ext cx="49903" cy="50291"/>
                    <a:chOff x="5045471" y="2584333"/>
                    <a:chExt cx="233703" cy="214108"/>
                  </a:xfrm>
                </p:grpSpPr>
                <p:cxnSp>
                  <p:nvCxnSpPr>
                    <p:cNvPr id="961" name="Straight Connector 960">
                      <a:extLst>
                        <a:ext uri="{FF2B5EF4-FFF2-40B4-BE49-F238E27FC236}">
                          <a16:creationId xmlns:a16="http://schemas.microsoft.com/office/drawing/2014/main" id="{9FC9261F-3A6B-C8FE-D9D1-C9640FAAE17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2" name="Straight Connector 961">
                      <a:extLst>
                        <a:ext uri="{FF2B5EF4-FFF2-40B4-BE49-F238E27FC236}">
                          <a16:creationId xmlns:a16="http://schemas.microsoft.com/office/drawing/2014/main" id="{C6B82439-1BDD-321C-0F3D-98106D6F4CF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1" name="Group 930">
                    <a:extLst>
                      <a:ext uri="{FF2B5EF4-FFF2-40B4-BE49-F238E27FC236}">
                        <a16:creationId xmlns:a16="http://schemas.microsoft.com/office/drawing/2014/main" id="{8B381AC5-6E58-E332-7555-D0002EFAF6E4}"/>
                      </a:ext>
                    </a:extLst>
                  </p:cNvPr>
                  <p:cNvGrpSpPr/>
                  <p:nvPr/>
                </p:nvGrpSpPr>
                <p:grpSpPr>
                  <a:xfrm flipH="1">
                    <a:off x="10676569" y="2119771"/>
                    <a:ext cx="49903" cy="50291"/>
                    <a:chOff x="5045471" y="2584333"/>
                    <a:chExt cx="233703" cy="214108"/>
                  </a:xfrm>
                </p:grpSpPr>
                <p:cxnSp>
                  <p:nvCxnSpPr>
                    <p:cNvPr id="959" name="Straight Connector 958">
                      <a:extLst>
                        <a:ext uri="{FF2B5EF4-FFF2-40B4-BE49-F238E27FC236}">
                          <a16:creationId xmlns:a16="http://schemas.microsoft.com/office/drawing/2014/main" id="{E2B90E04-5685-F994-AF74-52113027B2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0" name="Straight Connector 959">
                      <a:extLst>
                        <a:ext uri="{FF2B5EF4-FFF2-40B4-BE49-F238E27FC236}">
                          <a16:creationId xmlns:a16="http://schemas.microsoft.com/office/drawing/2014/main" id="{1E0180CE-5EF1-34FE-226F-3DB4A683ED9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2" name="Group 931">
                    <a:extLst>
                      <a:ext uri="{FF2B5EF4-FFF2-40B4-BE49-F238E27FC236}">
                        <a16:creationId xmlns:a16="http://schemas.microsoft.com/office/drawing/2014/main" id="{4DF0AF44-4B30-0FC5-7E83-A25CA9F72ED2}"/>
                      </a:ext>
                    </a:extLst>
                  </p:cNvPr>
                  <p:cNvGrpSpPr/>
                  <p:nvPr/>
                </p:nvGrpSpPr>
                <p:grpSpPr>
                  <a:xfrm flipH="1">
                    <a:off x="10651617" y="2119771"/>
                    <a:ext cx="49903" cy="50291"/>
                    <a:chOff x="5045471" y="2584333"/>
                    <a:chExt cx="233703" cy="214108"/>
                  </a:xfrm>
                </p:grpSpPr>
                <p:cxnSp>
                  <p:nvCxnSpPr>
                    <p:cNvPr id="957" name="Straight Connector 956">
                      <a:extLst>
                        <a:ext uri="{FF2B5EF4-FFF2-40B4-BE49-F238E27FC236}">
                          <a16:creationId xmlns:a16="http://schemas.microsoft.com/office/drawing/2014/main" id="{24CB9548-C0D2-8BF5-8661-685591A34DE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8" name="Straight Connector 957">
                      <a:extLst>
                        <a:ext uri="{FF2B5EF4-FFF2-40B4-BE49-F238E27FC236}">
                          <a16:creationId xmlns:a16="http://schemas.microsoft.com/office/drawing/2014/main" id="{FDA7A349-6376-EB33-AEF9-C2CC2DE869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3" name="Group 932">
                    <a:extLst>
                      <a:ext uri="{FF2B5EF4-FFF2-40B4-BE49-F238E27FC236}">
                        <a16:creationId xmlns:a16="http://schemas.microsoft.com/office/drawing/2014/main" id="{8F6EABBC-1BC7-6935-20C9-6A3BF54D2270}"/>
                      </a:ext>
                    </a:extLst>
                  </p:cNvPr>
                  <p:cNvGrpSpPr/>
                  <p:nvPr/>
                </p:nvGrpSpPr>
                <p:grpSpPr>
                  <a:xfrm flipH="1">
                    <a:off x="10665467" y="2119771"/>
                    <a:ext cx="49903" cy="50291"/>
                    <a:chOff x="5045471" y="2584333"/>
                    <a:chExt cx="233703" cy="214108"/>
                  </a:xfrm>
                </p:grpSpPr>
                <p:cxnSp>
                  <p:nvCxnSpPr>
                    <p:cNvPr id="955" name="Straight Connector 954">
                      <a:extLst>
                        <a:ext uri="{FF2B5EF4-FFF2-40B4-BE49-F238E27FC236}">
                          <a16:creationId xmlns:a16="http://schemas.microsoft.com/office/drawing/2014/main" id="{E7F16056-F744-8ABD-BA70-A77D733AF9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6" name="Straight Connector 955">
                      <a:extLst>
                        <a:ext uri="{FF2B5EF4-FFF2-40B4-BE49-F238E27FC236}">
                          <a16:creationId xmlns:a16="http://schemas.microsoft.com/office/drawing/2014/main" id="{719359E8-874B-97AE-2028-B219A9F4350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4" name="Group 933">
                    <a:extLst>
                      <a:ext uri="{FF2B5EF4-FFF2-40B4-BE49-F238E27FC236}">
                        <a16:creationId xmlns:a16="http://schemas.microsoft.com/office/drawing/2014/main" id="{7375C781-0043-BA8C-0E9F-311DF389BE00}"/>
                      </a:ext>
                    </a:extLst>
                  </p:cNvPr>
                  <p:cNvGrpSpPr/>
                  <p:nvPr/>
                </p:nvGrpSpPr>
                <p:grpSpPr>
                  <a:xfrm flipH="1">
                    <a:off x="10808853" y="2119771"/>
                    <a:ext cx="49903" cy="50291"/>
                    <a:chOff x="5045471" y="2584333"/>
                    <a:chExt cx="233703" cy="214108"/>
                  </a:xfrm>
                </p:grpSpPr>
                <p:cxnSp>
                  <p:nvCxnSpPr>
                    <p:cNvPr id="953" name="Straight Connector 952">
                      <a:extLst>
                        <a:ext uri="{FF2B5EF4-FFF2-40B4-BE49-F238E27FC236}">
                          <a16:creationId xmlns:a16="http://schemas.microsoft.com/office/drawing/2014/main" id="{E191E0E4-35AB-C7B9-66D5-FEAB20712AE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4" name="Straight Connector 953">
                      <a:extLst>
                        <a:ext uri="{FF2B5EF4-FFF2-40B4-BE49-F238E27FC236}">
                          <a16:creationId xmlns:a16="http://schemas.microsoft.com/office/drawing/2014/main" id="{EEA3F8FF-75AE-E7AF-1B35-22D2C46C57C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5" name="Group 934">
                    <a:extLst>
                      <a:ext uri="{FF2B5EF4-FFF2-40B4-BE49-F238E27FC236}">
                        <a16:creationId xmlns:a16="http://schemas.microsoft.com/office/drawing/2014/main" id="{7C5A20FA-4411-7FA9-E295-7FDC52721197}"/>
                      </a:ext>
                    </a:extLst>
                  </p:cNvPr>
                  <p:cNvGrpSpPr/>
                  <p:nvPr/>
                </p:nvGrpSpPr>
                <p:grpSpPr>
                  <a:xfrm flipH="1">
                    <a:off x="10847903" y="2119771"/>
                    <a:ext cx="49903" cy="50291"/>
                    <a:chOff x="5045471" y="2584333"/>
                    <a:chExt cx="233703" cy="214108"/>
                  </a:xfrm>
                </p:grpSpPr>
                <p:cxnSp>
                  <p:nvCxnSpPr>
                    <p:cNvPr id="951" name="Straight Connector 950">
                      <a:extLst>
                        <a:ext uri="{FF2B5EF4-FFF2-40B4-BE49-F238E27FC236}">
                          <a16:creationId xmlns:a16="http://schemas.microsoft.com/office/drawing/2014/main" id="{1C9A137B-4663-36D2-9421-188B63AF8B4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2" name="Straight Connector 951">
                      <a:extLst>
                        <a:ext uri="{FF2B5EF4-FFF2-40B4-BE49-F238E27FC236}">
                          <a16:creationId xmlns:a16="http://schemas.microsoft.com/office/drawing/2014/main" id="{ECBFABFC-D899-EB3F-5D6D-70E55FEA377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6" name="Group 935">
                    <a:extLst>
                      <a:ext uri="{FF2B5EF4-FFF2-40B4-BE49-F238E27FC236}">
                        <a16:creationId xmlns:a16="http://schemas.microsoft.com/office/drawing/2014/main" id="{3B52A0C9-6D23-0555-FC4E-EB5C10968A9A}"/>
                      </a:ext>
                    </a:extLst>
                  </p:cNvPr>
                  <p:cNvGrpSpPr/>
                  <p:nvPr/>
                </p:nvGrpSpPr>
                <p:grpSpPr>
                  <a:xfrm flipH="1">
                    <a:off x="10853303" y="2119771"/>
                    <a:ext cx="49903" cy="50291"/>
                    <a:chOff x="5045471" y="2584333"/>
                    <a:chExt cx="233703" cy="214108"/>
                  </a:xfrm>
                </p:grpSpPr>
                <p:cxnSp>
                  <p:nvCxnSpPr>
                    <p:cNvPr id="949" name="Straight Connector 948">
                      <a:extLst>
                        <a:ext uri="{FF2B5EF4-FFF2-40B4-BE49-F238E27FC236}">
                          <a16:creationId xmlns:a16="http://schemas.microsoft.com/office/drawing/2014/main" id="{B503AEA6-02F3-B172-CDE4-5A5DB4FB6C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0" name="Straight Connector 949">
                      <a:extLst>
                        <a:ext uri="{FF2B5EF4-FFF2-40B4-BE49-F238E27FC236}">
                          <a16:creationId xmlns:a16="http://schemas.microsoft.com/office/drawing/2014/main" id="{06898323-B261-EC92-1297-090713B87C2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7" name="Group 936">
                    <a:extLst>
                      <a:ext uri="{FF2B5EF4-FFF2-40B4-BE49-F238E27FC236}">
                        <a16:creationId xmlns:a16="http://schemas.microsoft.com/office/drawing/2014/main" id="{B78170FB-A61B-038D-3C8C-BA9D9E7D5987}"/>
                      </a:ext>
                    </a:extLst>
                  </p:cNvPr>
                  <p:cNvGrpSpPr/>
                  <p:nvPr/>
                </p:nvGrpSpPr>
                <p:grpSpPr>
                  <a:xfrm flipH="1">
                    <a:off x="10898672" y="2119771"/>
                    <a:ext cx="49903" cy="50291"/>
                    <a:chOff x="5045471" y="2584333"/>
                    <a:chExt cx="233703" cy="214108"/>
                  </a:xfrm>
                </p:grpSpPr>
                <p:cxnSp>
                  <p:nvCxnSpPr>
                    <p:cNvPr id="947" name="Straight Connector 946">
                      <a:extLst>
                        <a:ext uri="{FF2B5EF4-FFF2-40B4-BE49-F238E27FC236}">
                          <a16:creationId xmlns:a16="http://schemas.microsoft.com/office/drawing/2014/main" id="{64CE3377-BAD7-2EC3-6AC6-F48589AF0C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8" name="Straight Connector 947">
                      <a:extLst>
                        <a:ext uri="{FF2B5EF4-FFF2-40B4-BE49-F238E27FC236}">
                          <a16:creationId xmlns:a16="http://schemas.microsoft.com/office/drawing/2014/main" id="{250EA3FC-01D9-4660-825F-72AC247F61D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8" name="Group 937">
                    <a:extLst>
                      <a:ext uri="{FF2B5EF4-FFF2-40B4-BE49-F238E27FC236}">
                        <a16:creationId xmlns:a16="http://schemas.microsoft.com/office/drawing/2014/main" id="{65D8FBC3-169D-4457-BBD7-D72CC817C65A}"/>
                      </a:ext>
                    </a:extLst>
                  </p:cNvPr>
                  <p:cNvGrpSpPr/>
                  <p:nvPr/>
                </p:nvGrpSpPr>
                <p:grpSpPr>
                  <a:xfrm flipH="1">
                    <a:off x="10947532" y="2119771"/>
                    <a:ext cx="49903" cy="50291"/>
                    <a:chOff x="5045471" y="2584333"/>
                    <a:chExt cx="233703" cy="214108"/>
                  </a:xfrm>
                </p:grpSpPr>
                <p:cxnSp>
                  <p:nvCxnSpPr>
                    <p:cNvPr id="945" name="Straight Connector 944">
                      <a:extLst>
                        <a:ext uri="{FF2B5EF4-FFF2-40B4-BE49-F238E27FC236}">
                          <a16:creationId xmlns:a16="http://schemas.microsoft.com/office/drawing/2014/main" id="{9683AEC3-6307-2984-D448-ABA0B68549C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6" name="Straight Connector 945">
                      <a:extLst>
                        <a:ext uri="{FF2B5EF4-FFF2-40B4-BE49-F238E27FC236}">
                          <a16:creationId xmlns:a16="http://schemas.microsoft.com/office/drawing/2014/main" id="{29D22196-5B39-9642-AF82-DE10EE5054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9" name="Group 938">
                    <a:extLst>
                      <a:ext uri="{FF2B5EF4-FFF2-40B4-BE49-F238E27FC236}">
                        <a16:creationId xmlns:a16="http://schemas.microsoft.com/office/drawing/2014/main" id="{8C281685-150F-9B11-8ABD-58817E70808D}"/>
                      </a:ext>
                    </a:extLst>
                  </p:cNvPr>
                  <p:cNvGrpSpPr/>
                  <p:nvPr/>
                </p:nvGrpSpPr>
                <p:grpSpPr>
                  <a:xfrm flipH="1">
                    <a:off x="10934742" y="2119771"/>
                    <a:ext cx="49903" cy="50291"/>
                    <a:chOff x="5045471" y="2584333"/>
                    <a:chExt cx="233703" cy="214108"/>
                  </a:xfrm>
                </p:grpSpPr>
                <p:cxnSp>
                  <p:nvCxnSpPr>
                    <p:cNvPr id="943" name="Straight Connector 942">
                      <a:extLst>
                        <a:ext uri="{FF2B5EF4-FFF2-40B4-BE49-F238E27FC236}">
                          <a16:creationId xmlns:a16="http://schemas.microsoft.com/office/drawing/2014/main" id="{91EFAA4A-6EF8-EA03-B9A3-72F21789C9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4" name="Straight Connector 943">
                      <a:extLst>
                        <a:ext uri="{FF2B5EF4-FFF2-40B4-BE49-F238E27FC236}">
                          <a16:creationId xmlns:a16="http://schemas.microsoft.com/office/drawing/2014/main" id="{7CAB5E0B-4C33-F90A-7B03-A6FC4707A24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0" name="Group 939">
                    <a:extLst>
                      <a:ext uri="{FF2B5EF4-FFF2-40B4-BE49-F238E27FC236}">
                        <a16:creationId xmlns:a16="http://schemas.microsoft.com/office/drawing/2014/main" id="{2CD623EE-6437-4CD5-6312-AF4049A07AB3}"/>
                      </a:ext>
                    </a:extLst>
                  </p:cNvPr>
                  <p:cNvGrpSpPr/>
                  <p:nvPr/>
                </p:nvGrpSpPr>
                <p:grpSpPr>
                  <a:xfrm flipH="1">
                    <a:off x="10928841" y="2119771"/>
                    <a:ext cx="49903" cy="50291"/>
                    <a:chOff x="5045471" y="2584333"/>
                    <a:chExt cx="233703" cy="214108"/>
                  </a:xfrm>
                </p:grpSpPr>
                <p:cxnSp>
                  <p:nvCxnSpPr>
                    <p:cNvPr id="941" name="Straight Connector 940">
                      <a:extLst>
                        <a:ext uri="{FF2B5EF4-FFF2-40B4-BE49-F238E27FC236}">
                          <a16:creationId xmlns:a16="http://schemas.microsoft.com/office/drawing/2014/main" id="{56225C9A-491E-396E-720A-F130927EF6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2" name="Straight Connector 941">
                      <a:extLst>
                        <a:ext uri="{FF2B5EF4-FFF2-40B4-BE49-F238E27FC236}">
                          <a16:creationId xmlns:a16="http://schemas.microsoft.com/office/drawing/2014/main" id="{DA2E4E03-EAA2-8B51-5193-78D589051E4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22" name="Group 2321">
                    <a:extLst>
                      <a:ext uri="{FF2B5EF4-FFF2-40B4-BE49-F238E27FC236}">
                        <a16:creationId xmlns:a16="http://schemas.microsoft.com/office/drawing/2014/main" id="{8F9DA2B8-E503-2546-9D52-BE09DE1A262B}"/>
                      </a:ext>
                    </a:extLst>
                  </p:cNvPr>
                  <p:cNvGrpSpPr/>
                  <p:nvPr/>
                </p:nvGrpSpPr>
                <p:grpSpPr>
                  <a:xfrm flipH="1">
                    <a:off x="10456782" y="2119771"/>
                    <a:ext cx="49903" cy="50291"/>
                    <a:chOff x="5045471" y="2584333"/>
                    <a:chExt cx="233703" cy="214108"/>
                  </a:xfrm>
                </p:grpSpPr>
                <p:cxnSp>
                  <p:nvCxnSpPr>
                    <p:cNvPr id="2323" name="Straight Connector 2322">
                      <a:extLst>
                        <a:ext uri="{FF2B5EF4-FFF2-40B4-BE49-F238E27FC236}">
                          <a16:creationId xmlns:a16="http://schemas.microsoft.com/office/drawing/2014/main" id="{D9057470-9516-3D56-DC0B-CAC6E8B99D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24" name="Straight Connector 2323">
                      <a:extLst>
                        <a:ext uri="{FF2B5EF4-FFF2-40B4-BE49-F238E27FC236}">
                          <a16:creationId xmlns:a16="http://schemas.microsoft.com/office/drawing/2014/main" id="{19043CA0-9BAF-5120-D0DC-E0739E06B7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28" name="Group 2327">
                    <a:extLst>
                      <a:ext uri="{FF2B5EF4-FFF2-40B4-BE49-F238E27FC236}">
                        <a16:creationId xmlns:a16="http://schemas.microsoft.com/office/drawing/2014/main" id="{E72B8B68-6D57-20F1-C1CD-BD71F8C61B21}"/>
                      </a:ext>
                    </a:extLst>
                  </p:cNvPr>
                  <p:cNvGrpSpPr/>
                  <p:nvPr/>
                </p:nvGrpSpPr>
                <p:grpSpPr>
                  <a:xfrm flipH="1">
                    <a:off x="10775753" y="2119771"/>
                    <a:ext cx="49903" cy="50291"/>
                    <a:chOff x="5045471" y="2584333"/>
                    <a:chExt cx="233703" cy="214108"/>
                  </a:xfrm>
                </p:grpSpPr>
                <p:cxnSp>
                  <p:nvCxnSpPr>
                    <p:cNvPr id="2329" name="Straight Connector 2328">
                      <a:extLst>
                        <a:ext uri="{FF2B5EF4-FFF2-40B4-BE49-F238E27FC236}">
                          <a16:creationId xmlns:a16="http://schemas.microsoft.com/office/drawing/2014/main" id="{6A78956E-5E8A-0A41-8E1C-66C95C0E590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30" name="Straight Connector 2329">
                      <a:extLst>
                        <a:ext uri="{FF2B5EF4-FFF2-40B4-BE49-F238E27FC236}">
                          <a16:creationId xmlns:a16="http://schemas.microsoft.com/office/drawing/2014/main" id="{EEE33C61-0067-2F7C-63B8-F5689BBBF90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1" name="Group 2330">
                    <a:extLst>
                      <a:ext uri="{FF2B5EF4-FFF2-40B4-BE49-F238E27FC236}">
                        <a16:creationId xmlns:a16="http://schemas.microsoft.com/office/drawing/2014/main" id="{C17F71DC-08C7-1B5A-5D84-3A4D6F3ACF2F}"/>
                      </a:ext>
                    </a:extLst>
                  </p:cNvPr>
                  <p:cNvGrpSpPr/>
                  <p:nvPr/>
                </p:nvGrpSpPr>
                <p:grpSpPr>
                  <a:xfrm flipH="1">
                    <a:off x="10753686" y="2119771"/>
                    <a:ext cx="49903" cy="50291"/>
                    <a:chOff x="5045471" y="2584333"/>
                    <a:chExt cx="233703" cy="214108"/>
                  </a:xfrm>
                </p:grpSpPr>
                <p:cxnSp>
                  <p:nvCxnSpPr>
                    <p:cNvPr id="2332" name="Straight Connector 2331">
                      <a:extLst>
                        <a:ext uri="{FF2B5EF4-FFF2-40B4-BE49-F238E27FC236}">
                          <a16:creationId xmlns:a16="http://schemas.microsoft.com/office/drawing/2014/main" id="{A8CB99ED-3DC4-7BEF-3EE6-8B258E0E1F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33" name="Straight Connector 2332">
                      <a:extLst>
                        <a:ext uri="{FF2B5EF4-FFF2-40B4-BE49-F238E27FC236}">
                          <a16:creationId xmlns:a16="http://schemas.microsoft.com/office/drawing/2014/main" id="{7E10040F-8D15-AFF3-28F9-D8DD6EE4BA6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4" name="Group 2333">
                    <a:extLst>
                      <a:ext uri="{FF2B5EF4-FFF2-40B4-BE49-F238E27FC236}">
                        <a16:creationId xmlns:a16="http://schemas.microsoft.com/office/drawing/2014/main" id="{75D299E4-8100-E30C-9FA9-1680D985813F}"/>
                      </a:ext>
                    </a:extLst>
                  </p:cNvPr>
                  <p:cNvGrpSpPr/>
                  <p:nvPr/>
                </p:nvGrpSpPr>
                <p:grpSpPr>
                  <a:xfrm flipH="1">
                    <a:off x="10728861" y="2119771"/>
                    <a:ext cx="49903" cy="50291"/>
                    <a:chOff x="5045471" y="2584333"/>
                    <a:chExt cx="233703" cy="214108"/>
                  </a:xfrm>
                </p:grpSpPr>
                <p:cxnSp>
                  <p:nvCxnSpPr>
                    <p:cNvPr id="2335" name="Straight Connector 2334">
                      <a:extLst>
                        <a:ext uri="{FF2B5EF4-FFF2-40B4-BE49-F238E27FC236}">
                          <a16:creationId xmlns:a16="http://schemas.microsoft.com/office/drawing/2014/main" id="{55D71E5F-31F8-64A2-2FD2-7B2E1FEE609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36" name="Straight Connector 2335">
                      <a:extLst>
                        <a:ext uri="{FF2B5EF4-FFF2-40B4-BE49-F238E27FC236}">
                          <a16:creationId xmlns:a16="http://schemas.microsoft.com/office/drawing/2014/main" id="{EF26B135-D27B-EB2D-C61C-88A1A654B3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7" name="Group 2336">
                    <a:extLst>
                      <a:ext uri="{FF2B5EF4-FFF2-40B4-BE49-F238E27FC236}">
                        <a16:creationId xmlns:a16="http://schemas.microsoft.com/office/drawing/2014/main" id="{61183CD3-FB51-2B6A-0524-48463D33D6C7}"/>
                      </a:ext>
                    </a:extLst>
                  </p:cNvPr>
                  <p:cNvGrpSpPr/>
                  <p:nvPr/>
                </p:nvGrpSpPr>
                <p:grpSpPr>
                  <a:xfrm flipH="1">
                    <a:off x="10717827" y="2119771"/>
                    <a:ext cx="49903" cy="50291"/>
                    <a:chOff x="5045471" y="2584333"/>
                    <a:chExt cx="233703" cy="214108"/>
                  </a:xfrm>
                </p:grpSpPr>
                <p:cxnSp>
                  <p:nvCxnSpPr>
                    <p:cNvPr id="2338" name="Straight Connector 2337">
                      <a:extLst>
                        <a:ext uri="{FF2B5EF4-FFF2-40B4-BE49-F238E27FC236}">
                          <a16:creationId xmlns:a16="http://schemas.microsoft.com/office/drawing/2014/main" id="{E9560F7C-49C1-B742-0FCD-C7AB76BA444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39" name="Straight Connector 2338">
                      <a:extLst>
                        <a:ext uri="{FF2B5EF4-FFF2-40B4-BE49-F238E27FC236}">
                          <a16:creationId xmlns:a16="http://schemas.microsoft.com/office/drawing/2014/main" id="{924F2765-E0B1-7DF8-D588-D38362987B7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40" name="Group 2339">
                    <a:extLst>
                      <a:ext uri="{FF2B5EF4-FFF2-40B4-BE49-F238E27FC236}">
                        <a16:creationId xmlns:a16="http://schemas.microsoft.com/office/drawing/2014/main" id="{DD619EA2-169A-B7C9-94EE-83AC3AF8EDAB}"/>
                      </a:ext>
                    </a:extLst>
                  </p:cNvPr>
                  <p:cNvGrpSpPr/>
                  <p:nvPr/>
                </p:nvGrpSpPr>
                <p:grpSpPr>
                  <a:xfrm flipH="1">
                    <a:off x="10691623" y="2119771"/>
                    <a:ext cx="49903" cy="50291"/>
                    <a:chOff x="5045471" y="2584333"/>
                    <a:chExt cx="233703" cy="214108"/>
                  </a:xfrm>
                </p:grpSpPr>
                <p:cxnSp>
                  <p:nvCxnSpPr>
                    <p:cNvPr id="2341" name="Straight Connector 2340">
                      <a:extLst>
                        <a:ext uri="{FF2B5EF4-FFF2-40B4-BE49-F238E27FC236}">
                          <a16:creationId xmlns:a16="http://schemas.microsoft.com/office/drawing/2014/main" id="{D5A54A61-5285-3B07-A69B-950AACDDC30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42" name="Straight Connector 2341">
                      <a:extLst>
                        <a:ext uri="{FF2B5EF4-FFF2-40B4-BE49-F238E27FC236}">
                          <a16:creationId xmlns:a16="http://schemas.microsoft.com/office/drawing/2014/main" id="{2916DF53-6E04-31CD-8787-31C50352D15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43" name="Group 2342">
                    <a:extLst>
                      <a:ext uri="{FF2B5EF4-FFF2-40B4-BE49-F238E27FC236}">
                        <a16:creationId xmlns:a16="http://schemas.microsoft.com/office/drawing/2014/main" id="{3AA5D3DA-56E2-7565-99B7-C189B29C3056}"/>
                      </a:ext>
                    </a:extLst>
                  </p:cNvPr>
                  <p:cNvGrpSpPr/>
                  <p:nvPr/>
                </p:nvGrpSpPr>
                <p:grpSpPr>
                  <a:xfrm flipH="1">
                    <a:off x="10971598" y="2119771"/>
                    <a:ext cx="49903" cy="50291"/>
                    <a:chOff x="5045471" y="2584333"/>
                    <a:chExt cx="233703" cy="214108"/>
                  </a:xfrm>
                </p:grpSpPr>
                <p:cxnSp>
                  <p:nvCxnSpPr>
                    <p:cNvPr id="2344" name="Straight Connector 2343">
                      <a:extLst>
                        <a:ext uri="{FF2B5EF4-FFF2-40B4-BE49-F238E27FC236}">
                          <a16:creationId xmlns:a16="http://schemas.microsoft.com/office/drawing/2014/main" id="{ABF3A6A9-38A8-AED4-1CA9-350F23BA4EB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45" name="Straight Connector 2344">
                      <a:extLst>
                        <a:ext uri="{FF2B5EF4-FFF2-40B4-BE49-F238E27FC236}">
                          <a16:creationId xmlns:a16="http://schemas.microsoft.com/office/drawing/2014/main" id="{5E3CBFBB-4868-AD71-D147-1BAD3E0C6BE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46" name="Group 2345">
                    <a:extLst>
                      <a:ext uri="{FF2B5EF4-FFF2-40B4-BE49-F238E27FC236}">
                        <a16:creationId xmlns:a16="http://schemas.microsoft.com/office/drawing/2014/main" id="{1AF8F2C2-5162-5F7F-D3E5-CFC835BBC733}"/>
                      </a:ext>
                    </a:extLst>
                  </p:cNvPr>
                  <p:cNvGrpSpPr/>
                  <p:nvPr/>
                </p:nvGrpSpPr>
                <p:grpSpPr>
                  <a:xfrm flipH="1">
                    <a:off x="10888847" y="2119771"/>
                    <a:ext cx="49903" cy="50291"/>
                    <a:chOff x="5045471" y="2584333"/>
                    <a:chExt cx="233703" cy="214108"/>
                  </a:xfrm>
                </p:grpSpPr>
                <p:cxnSp>
                  <p:nvCxnSpPr>
                    <p:cNvPr id="2347" name="Straight Connector 2346">
                      <a:extLst>
                        <a:ext uri="{FF2B5EF4-FFF2-40B4-BE49-F238E27FC236}">
                          <a16:creationId xmlns:a16="http://schemas.microsoft.com/office/drawing/2014/main" id="{1E87D423-1583-CB6E-8B78-8712BA2509C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48" name="Straight Connector 2347">
                      <a:extLst>
                        <a:ext uri="{FF2B5EF4-FFF2-40B4-BE49-F238E27FC236}">
                          <a16:creationId xmlns:a16="http://schemas.microsoft.com/office/drawing/2014/main" id="{27AC7D34-5A0F-4A83-4BC4-D85B3A32A97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49" name="Group 2348">
                    <a:extLst>
                      <a:ext uri="{FF2B5EF4-FFF2-40B4-BE49-F238E27FC236}">
                        <a16:creationId xmlns:a16="http://schemas.microsoft.com/office/drawing/2014/main" id="{34498683-7999-18C5-BF08-109ABFDBD547}"/>
                      </a:ext>
                    </a:extLst>
                  </p:cNvPr>
                  <p:cNvGrpSpPr/>
                  <p:nvPr/>
                </p:nvGrpSpPr>
                <p:grpSpPr>
                  <a:xfrm flipH="1">
                    <a:off x="10909535" y="2119771"/>
                    <a:ext cx="49903" cy="50291"/>
                    <a:chOff x="5045471" y="2584333"/>
                    <a:chExt cx="233703" cy="214108"/>
                  </a:xfrm>
                </p:grpSpPr>
                <p:cxnSp>
                  <p:nvCxnSpPr>
                    <p:cNvPr id="2350" name="Straight Connector 2349">
                      <a:extLst>
                        <a:ext uri="{FF2B5EF4-FFF2-40B4-BE49-F238E27FC236}">
                          <a16:creationId xmlns:a16="http://schemas.microsoft.com/office/drawing/2014/main" id="{F2BB2075-D26C-1271-D2CC-1DAA6114735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1" name="Straight Connector 2350">
                      <a:extLst>
                        <a:ext uri="{FF2B5EF4-FFF2-40B4-BE49-F238E27FC236}">
                          <a16:creationId xmlns:a16="http://schemas.microsoft.com/office/drawing/2014/main" id="{D01D3E56-12D4-871A-1B7F-9FFE6C2684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52" name="Group 2351">
                    <a:extLst>
                      <a:ext uri="{FF2B5EF4-FFF2-40B4-BE49-F238E27FC236}">
                        <a16:creationId xmlns:a16="http://schemas.microsoft.com/office/drawing/2014/main" id="{FA210434-9557-7810-4E1B-DBC78D376148}"/>
                      </a:ext>
                    </a:extLst>
                  </p:cNvPr>
                  <p:cNvGrpSpPr/>
                  <p:nvPr/>
                </p:nvGrpSpPr>
                <p:grpSpPr>
                  <a:xfrm flipH="1">
                    <a:off x="10821267" y="2119771"/>
                    <a:ext cx="49903" cy="50291"/>
                    <a:chOff x="5045471" y="2584333"/>
                    <a:chExt cx="233703" cy="214108"/>
                  </a:xfrm>
                </p:grpSpPr>
                <p:cxnSp>
                  <p:nvCxnSpPr>
                    <p:cNvPr id="2353" name="Straight Connector 2352">
                      <a:extLst>
                        <a:ext uri="{FF2B5EF4-FFF2-40B4-BE49-F238E27FC236}">
                          <a16:creationId xmlns:a16="http://schemas.microsoft.com/office/drawing/2014/main" id="{C79DA1E5-0A94-082D-6837-044C44EF8A8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4" name="Straight Connector 2353">
                      <a:extLst>
                        <a:ext uri="{FF2B5EF4-FFF2-40B4-BE49-F238E27FC236}">
                          <a16:creationId xmlns:a16="http://schemas.microsoft.com/office/drawing/2014/main" id="{229D1893-E9CE-9045-2856-C33039BBF54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55" name="Group 2354">
                    <a:extLst>
                      <a:ext uri="{FF2B5EF4-FFF2-40B4-BE49-F238E27FC236}">
                        <a16:creationId xmlns:a16="http://schemas.microsoft.com/office/drawing/2014/main" id="{6B4E9233-4E90-6D2D-8F32-E6B9CC0D20F0}"/>
                      </a:ext>
                    </a:extLst>
                  </p:cNvPr>
                  <p:cNvGrpSpPr/>
                  <p:nvPr/>
                </p:nvGrpSpPr>
                <p:grpSpPr>
                  <a:xfrm flipH="1">
                    <a:off x="10861264" y="2119771"/>
                    <a:ext cx="49903" cy="50291"/>
                    <a:chOff x="5045471" y="2584333"/>
                    <a:chExt cx="233703" cy="214108"/>
                  </a:xfrm>
                </p:grpSpPr>
                <p:cxnSp>
                  <p:nvCxnSpPr>
                    <p:cNvPr id="2356" name="Straight Connector 2355">
                      <a:extLst>
                        <a:ext uri="{FF2B5EF4-FFF2-40B4-BE49-F238E27FC236}">
                          <a16:creationId xmlns:a16="http://schemas.microsoft.com/office/drawing/2014/main" id="{483D29EC-7111-EA2A-0973-39C93F0668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7" name="Straight Connector 2356">
                      <a:extLst>
                        <a:ext uri="{FF2B5EF4-FFF2-40B4-BE49-F238E27FC236}">
                          <a16:creationId xmlns:a16="http://schemas.microsoft.com/office/drawing/2014/main" id="{9D5D3B0B-8B62-4304-F55F-EC8F7FDCE4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58" name="Group 2357">
                    <a:extLst>
                      <a:ext uri="{FF2B5EF4-FFF2-40B4-BE49-F238E27FC236}">
                        <a16:creationId xmlns:a16="http://schemas.microsoft.com/office/drawing/2014/main" id="{4E8EAEB3-0687-F9E3-3088-76AEFFB4522E}"/>
                      </a:ext>
                    </a:extLst>
                  </p:cNvPr>
                  <p:cNvGrpSpPr/>
                  <p:nvPr/>
                </p:nvGrpSpPr>
                <p:grpSpPr>
                  <a:xfrm flipH="1">
                    <a:off x="10990907" y="2119771"/>
                    <a:ext cx="49903" cy="50291"/>
                    <a:chOff x="5045471" y="2584333"/>
                    <a:chExt cx="233703" cy="214108"/>
                  </a:xfrm>
                </p:grpSpPr>
                <p:cxnSp>
                  <p:nvCxnSpPr>
                    <p:cNvPr id="2359" name="Straight Connector 2358">
                      <a:extLst>
                        <a:ext uri="{FF2B5EF4-FFF2-40B4-BE49-F238E27FC236}">
                          <a16:creationId xmlns:a16="http://schemas.microsoft.com/office/drawing/2014/main" id="{759FA797-F4DE-FF53-1980-3BFBA9B95A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60" name="Straight Connector 2359">
                      <a:extLst>
                        <a:ext uri="{FF2B5EF4-FFF2-40B4-BE49-F238E27FC236}">
                          <a16:creationId xmlns:a16="http://schemas.microsoft.com/office/drawing/2014/main" id="{16789489-7038-62DD-7C67-7BECEED0F86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1" name="Group 2360">
                    <a:extLst>
                      <a:ext uri="{FF2B5EF4-FFF2-40B4-BE49-F238E27FC236}">
                        <a16:creationId xmlns:a16="http://schemas.microsoft.com/office/drawing/2014/main" id="{09087112-A4C4-3D77-6CAC-B932A2324FFA}"/>
                      </a:ext>
                    </a:extLst>
                  </p:cNvPr>
                  <p:cNvGrpSpPr/>
                  <p:nvPr/>
                </p:nvGrpSpPr>
                <p:grpSpPr>
                  <a:xfrm flipH="1">
                    <a:off x="11008836" y="2119771"/>
                    <a:ext cx="49903" cy="50291"/>
                    <a:chOff x="5045471" y="2584333"/>
                    <a:chExt cx="233703" cy="214108"/>
                  </a:xfrm>
                </p:grpSpPr>
                <p:cxnSp>
                  <p:nvCxnSpPr>
                    <p:cNvPr id="2362" name="Straight Connector 2361">
                      <a:extLst>
                        <a:ext uri="{FF2B5EF4-FFF2-40B4-BE49-F238E27FC236}">
                          <a16:creationId xmlns:a16="http://schemas.microsoft.com/office/drawing/2014/main" id="{ECB60423-167B-65B2-E93F-26229941AB0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63" name="Straight Connector 2362">
                      <a:extLst>
                        <a:ext uri="{FF2B5EF4-FFF2-40B4-BE49-F238E27FC236}">
                          <a16:creationId xmlns:a16="http://schemas.microsoft.com/office/drawing/2014/main" id="{7C5E28BB-2464-DA3D-E49B-69714C4B4E4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4" name="Group 2363">
                    <a:extLst>
                      <a:ext uri="{FF2B5EF4-FFF2-40B4-BE49-F238E27FC236}">
                        <a16:creationId xmlns:a16="http://schemas.microsoft.com/office/drawing/2014/main" id="{998CE529-8FA2-4BE9-A48C-E5DD43298F70}"/>
                      </a:ext>
                    </a:extLst>
                  </p:cNvPr>
                  <p:cNvGrpSpPr/>
                  <p:nvPr/>
                </p:nvGrpSpPr>
                <p:grpSpPr>
                  <a:xfrm flipH="1">
                    <a:off x="11022628" y="2119771"/>
                    <a:ext cx="49903" cy="50291"/>
                    <a:chOff x="5045471" y="2584333"/>
                    <a:chExt cx="233703" cy="214108"/>
                  </a:xfrm>
                </p:grpSpPr>
                <p:cxnSp>
                  <p:nvCxnSpPr>
                    <p:cNvPr id="2365" name="Straight Connector 2364">
                      <a:extLst>
                        <a:ext uri="{FF2B5EF4-FFF2-40B4-BE49-F238E27FC236}">
                          <a16:creationId xmlns:a16="http://schemas.microsoft.com/office/drawing/2014/main" id="{6AE3452D-9517-0CC1-1641-CCB3544416E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66" name="Straight Connector 2365">
                      <a:extLst>
                        <a:ext uri="{FF2B5EF4-FFF2-40B4-BE49-F238E27FC236}">
                          <a16:creationId xmlns:a16="http://schemas.microsoft.com/office/drawing/2014/main" id="{20243CE3-9952-24E3-9C88-192BC50931B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7" name="Group 2366">
                    <a:extLst>
                      <a:ext uri="{FF2B5EF4-FFF2-40B4-BE49-F238E27FC236}">
                        <a16:creationId xmlns:a16="http://schemas.microsoft.com/office/drawing/2014/main" id="{CCE63DCD-4F96-A10C-F967-8BF15E5074C3}"/>
                      </a:ext>
                    </a:extLst>
                  </p:cNvPr>
                  <p:cNvGrpSpPr/>
                  <p:nvPr/>
                </p:nvGrpSpPr>
                <p:grpSpPr>
                  <a:xfrm flipH="1">
                    <a:off x="11039178" y="2119771"/>
                    <a:ext cx="49903" cy="50291"/>
                    <a:chOff x="5045471" y="2584333"/>
                    <a:chExt cx="233703" cy="214108"/>
                  </a:xfrm>
                </p:grpSpPr>
                <p:cxnSp>
                  <p:nvCxnSpPr>
                    <p:cNvPr id="2368" name="Straight Connector 2367">
                      <a:extLst>
                        <a:ext uri="{FF2B5EF4-FFF2-40B4-BE49-F238E27FC236}">
                          <a16:creationId xmlns:a16="http://schemas.microsoft.com/office/drawing/2014/main" id="{0760EDBF-F618-9134-1D1D-27D5A230F29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69" name="Straight Connector 2368">
                      <a:extLst>
                        <a:ext uri="{FF2B5EF4-FFF2-40B4-BE49-F238E27FC236}">
                          <a16:creationId xmlns:a16="http://schemas.microsoft.com/office/drawing/2014/main" id="{EC6C3F40-AC2E-1887-1345-4688897989E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70" name="Group 2369">
                    <a:extLst>
                      <a:ext uri="{FF2B5EF4-FFF2-40B4-BE49-F238E27FC236}">
                        <a16:creationId xmlns:a16="http://schemas.microsoft.com/office/drawing/2014/main" id="{EF92A28F-08E9-243B-27B0-B836E92C3EAF}"/>
                      </a:ext>
                    </a:extLst>
                  </p:cNvPr>
                  <p:cNvGrpSpPr/>
                  <p:nvPr/>
                </p:nvGrpSpPr>
                <p:grpSpPr>
                  <a:xfrm flipH="1">
                    <a:off x="11083312" y="2119771"/>
                    <a:ext cx="49903" cy="50291"/>
                    <a:chOff x="5045471" y="2584333"/>
                    <a:chExt cx="233703" cy="214108"/>
                  </a:xfrm>
                </p:grpSpPr>
                <p:cxnSp>
                  <p:nvCxnSpPr>
                    <p:cNvPr id="2371" name="Straight Connector 2370">
                      <a:extLst>
                        <a:ext uri="{FF2B5EF4-FFF2-40B4-BE49-F238E27FC236}">
                          <a16:creationId xmlns:a16="http://schemas.microsoft.com/office/drawing/2014/main" id="{1A339B19-C662-1715-D94F-8244D60880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72" name="Straight Connector 2371">
                      <a:extLst>
                        <a:ext uri="{FF2B5EF4-FFF2-40B4-BE49-F238E27FC236}">
                          <a16:creationId xmlns:a16="http://schemas.microsoft.com/office/drawing/2014/main" id="{940DF2E5-6094-686E-87A6-C2249F4C40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73" name="Group 2372">
                    <a:extLst>
                      <a:ext uri="{FF2B5EF4-FFF2-40B4-BE49-F238E27FC236}">
                        <a16:creationId xmlns:a16="http://schemas.microsoft.com/office/drawing/2014/main" id="{79032D56-CF62-2C9D-2530-E638D8BE7F93}"/>
                      </a:ext>
                    </a:extLst>
                  </p:cNvPr>
                  <p:cNvGrpSpPr/>
                  <p:nvPr/>
                </p:nvGrpSpPr>
                <p:grpSpPr>
                  <a:xfrm flipH="1">
                    <a:off x="11137100" y="2119771"/>
                    <a:ext cx="49903" cy="50291"/>
                    <a:chOff x="5045471" y="2584333"/>
                    <a:chExt cx="233703" cy="214108"/>
                  </a:xfrm>
                </p:grpSpPr>
                <p:cxnSp>
                  <p:nvCxnSpPr>
                    <p:cNvPr id="2374" name="Straight Connector 2373">
                      <a:extLst>
                        <a:ext uri="{FF2B5EF4-FFF2-40B4-BE49-F238E27FC236}">
                          <a16:creationId xmlns:a16="http://schemas.microsoft.com/office/drawing/2014/main" id="{4FACAABB-40F0-5789-BBD2-7CE9B10C902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75" name="Straight Connector 2374">
                      <a:extLst>
                        <a:ext uri="{FF2B5EF4-FFF2-40B4-BE49-F238E27FC236}">
                          <a16:creationId xmlns:a16="http://schemas.microsoft.com/office/drawing/2014/main" id="{BCC8C6D1-0CED-2EB5-0487-B7CE169E3E2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76" name="Group 2375">
                    <a:extLst>
                      <a:ext uri="{FF2B5EF4-FFF2-40B4-BE49-F238E27FC236}">
                        <a16:creationId xmlns:a16="http://schemas.microsoft.com/office/drawing/2014/main" id="{3035FC82-4BC4-041E-8FB7-9EEB47DC76CB}"/>
                      </a:ext>
                    </a:extLst>
                  </p:cNvPr>
                  <p:cNvGrpSpPr/>
                  <p:nvPr/>
                </p:nvGrpSpPr>
                <p:grpSpPr>
                  <a:xfrm flipH="1">
                    <a:off x="11161926" y="2119771"/>
                    <a:ext cx="49903" cy="50291"/>
                    <a:chOff x="5045471" y="2584333"/>
                    <a:chExt cx="233703" cy="214108"/>
                  </a:xfrm>
                </p:grpSpPr>
                <p:cxnSp>
                  <p:nvCxnSpPr>
                    <p:cNvPr id="2377" name="Straight Connector 2376">
                      <a:extLst>
                        <a:ext uri="{FF2B5EF4-FFF2-40B4-BE49-F238E27FC236}">
                          <a16:creationId xmlns:a16="http://schemas.microsoft.com/office/drawing/2014/main" id="{76FE7C02-B8B8-9372-A30F-6ABDC816561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78" name="Straight Connector 2377">
                      <a:extLst>
                        <a:ext uri="{FF2B5EF4-FFF2-40B4-BE49-F238E27FC236}">
                          <a16:creationId xmlns:a16="http://schemas.microsoft.com/office/drawing/2014/main" id="{7438DBFA-0DAA-2494-209C-998ADE899E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79" name="Group 2378">
                    <a:extLst>
                      <a:ext uri="{FF2B5EF4-FFF2-40B4-BE49-F238E27FC236}">
                        <a16:creationId xmlns:a16="http://schemas.microsoft.com/office/drawing/2014/main" id="{01A5593A-F0FC-7C90-B038-E98C8E923E66}"/>
                      </a:ext>
                    </a:extLst>
                  </p:cNvPr>
                  <p:cNvGrpSpPr/>
                  <p:nvPr/>
                </p:nvGrpSpPr>
                <p:grpSpPr>
                  <a:xfrm flipH="1">
                    <a:off x="11171581" y="2119771"/>
                    <a:ext cx="49903" cy="50291"/>
                    <a:chOff x="5045471" y="2584333"/>
                    <a:chExt cx="233703" cy="214108"/>
                  </a:xfrm>
                </p:grpSpPr>
                <p:cxnSp>
                  <p:nvCxnSpPr>
                    <p:cNvPr id="2380" name="Straight Connector 2379">
                      <a:extLst>
                        <a:ext uri="{FF2B5EF4-FFF2-40B4-BE49-F238E27FC236}">
                          <a16:creationId xmlns:a16="http://schemas.microsoft.com/office/drawing/2014/main" id="{87077053-AD3C-B747-BA5F-10F70C89CAA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81" name="Straight Connector 2380">
                      <a:extLst>
                        <a:ext uri="{FF2B5EF4-FFF2-40B4-BE49-F238E27FC236}">
                          <a16:creationId xmlns:a16="http://schemas.microsoft.com/office/drawing/2014/main" id="{B83D7A92-DB9C-07DF-29ED-C9CF6DCD961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82" name="Group 2381">
                    <a:extLst>
                      <a:ext uri="{FF2B5EF4-FFF2-40B4-BE49-F238E27FC236}">
                        <a16:creationId xmlns:a16="http://schemas.microsoft.com/office/drawing/2014/main" id="{FD23E741-9BB9-D044-9E39-C2CEE9690A68}"/>
                      </a:ext>
                    </a:extLst>
                  </p:cNvPr>
                  <p:cNvGrpSpPr/>
                  <p:nvPr/>
                </p:nvGrpSpPr>
                <p:grpSpPr>
                  <a:xfrm flipH="1">
                    <a:off x="11196407" y="2119771"/>
                    <a:ext cx="49903" cy="50291"/>
                    <a:chOff x="5045471" y="2584333"/>
                    <a:chExt cx="233703" cy="214108"/>
                  </a:xfrm>
                </p:grpSpPr>
                <p:cxnSp>
                  <p:nvCxnSpPr>
                    <p:cNvPr id="2383" name="Straight Connector 2382">
                      <a:extLst>
                        <a:ext uri="{FF2B5EF4-FFF2-40B4-BE49-F238E27FC236}">
                          <a16:creationId xmlns:a16="http://schemas.microsoft.com/office/drawing/2014/main" id="{0B30510D-EA1E-C901-E9BD-FBF64FD094C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84" name="Straight Connector 2383">
                      <a:extLst>
                        <a:ext uri="{FF2B5EF4-FFF2-40B4-BE49-F238E27FC236}">
                          <a16:creationId xmlns:a16="http://schemas.microsoft.com/office/drawing/2014/main" id="{7A5CDE97-14BD-3C57-C088-53BF718FE6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85" name="Group 2384">
                    <a:extLst>
                      <a:ext uri="{FF2B5EF4-FFF2-40B4-BE49-F238E27FC236}">
                        <a16:creationId xmlns:a16="http://schemas.microsoft.com/office/drawing/2014/main" id="{AAE8E4E1-1070-4924-BD67-0FE2ECE03287}"/>
                      </a:ext>
                    </a:extLst>
                  </p:cNvPr>
                  <p:cNvGrpSpPr/>
                  <p:nvPr/>
                </p:nvGrpSpPr>
                <p:grpSpPr>
                  <a:xfrm flipH="1">
                    <a:off x="11206061" y="2119771"/>
                    <a:ext cx="49903" cy="50291"/>
                    <a:chOff x="5045471" y="2584333"/>
                    <a:chExt cx="233703" cy="214108"/>
                  </a:xfrm>
                </p:grpSpPr>
                <p:cxnSp>
                  <p:nvCxnSpPr>
                    <p:cNvPr id="2386" name="Straight Connector 2385">
                      <a:extLst>
                        <a:ext uri="{FF2B5EF4-FFF2-40B4-BE49-F238E27FC236}">
                          <a16:creationId xmlns:a16="http://schemas.microsoft.com/office/drawing/2014/main" id="{4EAE6D74-9B50-5DC4-B81C-8D59AEB563A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87" name="Straight Connector 2386">
                      <a:extLst>
                        <a:ext uri="{FF2B5EF4-FFF2-40B4-BE49-F238E27FC236}">
                          <a16:creationId xmlns:a16="http://schemas.microsoft.com/office/drawing/2014/main" id="{1FEB73C2-88C1-0704-2CD1-E90A70B55B6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88" name="Group 2387">
                    <a:extLst>
                      <a:ext uri="{FF2B5EF4-FFF2-40B4-BE49-F238E27FC236}">
                        <a16:creationId xmlns:a16="http://schemas.microsoft.com/office/drawing/2014/main" id="{CAE7F8DD-70E7-B7C6-A3F2-1F9BDE05DE83}"/>
                      </a:ext>
                    </a:extLst>
                  </p:cNvPr>
                  <p:cNvGrpSpPr/>
                  <p:nvPr/>
                </p:nvGrpSpPr>
                <p:grpSpPr>
                  <a:xfrm flipH="1">
                    <a:off x="11232266" y="2119771"/>
                    <a:ext cx="49903" cy="50291"/>
                    <a:chOff x="5045471" y="2584333"/>
                    <a:chExt cx="233703" cy="214108"/>
                  </a:xfrm>
                </p:grpSpPr>
                <p:cxnSp>
                  <p:nvCxnSpPr>
                    <p:cNvPr id="2389" name="Straight Connector 2388">
                      <a:extLst>
                        <a:ext uri="{FF2B5EF4-FFF2-40B4-BE49-F238E27FC236}">
                          <a16:creationId xmlns:a16="http://schemas.microsoft.com/office/drawing/2014/main" id="{31A4FF44-3DC4-730F-D2D9-FB735D01FA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90" name="Straight Connector 2389">
                      <a:extLst>
                        <a:ext uri="{FF2B5EF4-FFF2-40B4-BE49-F238E27FC236}">
                          <a16:creationId xmlns:a16="http://schemas.microsoft.com/office/drawing/2014/main" id="{9DD96099-7159-CADC-44A0-76B11DF65C1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1" name="Group 2390">
                    <a:extLst>
                      <a:ext uri="{FF2B5EF4-FFF2-40B4-BE49-F238E27FC236}">
                        <a16:creationId xmlns:a16="http://schemas.microsoft.com/office/drawing/2014/main" id="{8771E397-FDD6-3F53-D8E5-3C84189991D1}"/>
                      </a:ext>
                    </a:extLst>
                  </p:cNvPr>
                  <p:cNvGrpSpPr/>
                  <p:nvPr/>
                </p:nvGrpSpPr>
                <p:grpSpPr>
                  <a:xfrm flipH="1">
                    <a:off x="11254333" y="2119771"/>
                    <a:ext cx="49903" cy="50291"/>
                    <a:chOff x="5045471" y="2584333"/>
                    <a:chExt cx="233703" cy="214108"/>
                  </a:xfrm>
                </p:grpSpPr>
                <p:cxnSp>
                  <p:nvCxnSpPr>
                    <p:cNvPr id="2392" name="Straight Connector 2391">
                      <a:extLst>
                        <a:ext uri="{FF2B5EF4-FFF2-40B4-BE49-F238E27FC236}">
                          <a16:creationId xmlns:a16="http://schemas.microsoft.com/office/drawing/2014/main" id="{B714CA66-9235-8064-6ACA-2BADEFA36B8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93" name="Straight Connector 2392">
                      <a:extLst>
                        <a:ext uri="{FF2B5EF4-FFF2-40B4-BE49-F238E27FC236}">
                          <a16:creationId xmlns:a16="http://schemas.microsoft.com/office/drawing/2014/main" id="{61AD3FD4-BF96-0FF6-7962-F823FC476DD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4" name="Group 2393">
                    <a:extLst>
                      <a:ext uri="{FF2B5EF4-FFF2-40B4-BE49-F238E27FC236}">
                        <a16:creationId xmlns:a16="http://schemas.microsoft.com/office/drawing/2014/main" id="{C191C252-D8BE-9DA8-3124-47FAAAA7481A}"/>
                      </a:ext>
                    </a:extLst>
                  </p:cNvPr>
                  <p:cNvGrpSpPr/>
                  <p:nvPr/>
                </p:nvGrpSpPr>
                <p:grpSpPr>
                  <a:xfrm flipH="1">
                    <a:off x="11279159" y="2119771"/>
                    <a:ext cx="49903" cy="50291"/>
                    <a:chOff x="5045471" y="2584333"/>
                    <a:chExt cx="233703" cy="214108"/>
                  </a:xfrm>
                </p:grpSpPr>
                <p:cxnSp>
                  <p:nvCxnSpPr>
                    <p:cNvPr id="2395" name="Straight Connector 2394">
                      <a:extLst>
                        <a:ext uri="{FF2B5EF4-FFF2-40B4-BE49-F238E27FC236}">
                          <a16:creationId xmlns:a16="http://schemas.microsoft.com/office/drawing/2014/main" id="{A7263A8A-E907-15C7-9F33-2A23E3C0436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96" name="Straight Connector 2395">
                      <a:extLst>
                        <a:ext uri="{FF2B5EF4-FFF2-40B4-BE49-F238E27FC236}">
                          <a16:creationId xmlns:a16="http://schemas.microsoft.com/office/drawing/2014/main" id="{028413D0-7B88-FD60-84CE-C0D4BAF8CA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7" name="Group 2396">
                    <a:extLst>
                      <a:ext uri="{FF2B5EF4-FFF2-40B4-BE49-F238E27FC236}">
                        <a16:creationId xmlns:a16="http://schemas.microsoft.com/office/drawing/2014/main" id="{B67E6D80-9A4B-3CB3-08BC-63CC66EE67FA}"/>
                      </a:ext>
                    </a:extLst>
                  </p:cNvPr>
                  <p:cNvGrpSpPr/>
                  <p:nvPr/>
                </p:nvGrpSpPr>
                <p:grpSpPr>
                  <a:xfrm flipH="1">
                    <a:off x="11312259" y="2119771"/>
                    <a:ext cx="49903" cy="50291"/>
                    <a:chOff x="5045471" y="2584333"/>
                    <a:chExt cx="233703" cy="214108"/>
                  </a:xfrm>
                </p:grpSpPr>
                <p:cxnSp>
                  <p:nvCxnSpPr>
                    <p:cNvPr id="2398" name="Straight Connector 2397">
                      <a:extLst>
                        <a:ext uri="{FF2B5EF4-FFF2-40B4-BE49-F238E27FC236}">
                          <a16:creationId xmlns:a16="http://schemas.microsoft.com/office/drawing/2014/main" id="{F3168D45-28CE-112D-6861-59006F6D6E5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99" name="Straight Connector 2398">
                      <a:extLst>
                        <a:ext uri="{FF2B5EF4-FFF2-40B4-BE49-F238E27FC236}">
                          <a16:creationId xmlns:a16="http://schemas.microsoft.com/office/drawing/2014/main" id="{F08391B8-BEF5-9816-B1F1-BA06254BAD0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03" name="Group 2402">
                    <a:extLst>
                      <a:ext uri="{FF2B5EF4-FFF2-40B4-BE49-F238E27FC236}">
                        <a16:creationId xmlns:a16="http://schemas.microsoft.com/office/drawing/2014/main" id="{D663D9DD-E081-03D9-9658-A82D64C545EF}"/>
                      </a:ext>
                    </a:extLst>
                  </p:cNvPr>
                  <p:cNvGrpSpPr/>
                  <p:nvPr/>
                </p:nvGrpSpPr>
                <p:grpSpPr>
                  <a:xfrm flipH="1">
                    <a:off x="11323292" y="2119771"/>
                    <a:ext cx="49903" cy="50291"/>
                    <a:chOff x="5045471" y="2584333"/>
                    <a:chExt cx="233703" cy="214108"/>
                  </a:xfrm>
                </p:grpSpPr>
                <p:cxnSp>
                  <p:nvCxnSpPr>
                    <p:cNvPr id="2404" name="Straight Connector 2403">
                      <a:extLst>
                        <a:ext uri="{FF2B5EF4-FFF2-40B4-BE49-F238E27FC236}">
                          <a16:creationId xmlns:a16="http://schemas.microsoft.com/office/drawing/2014/main" id="{613E248C-EB71-2522-7717-00FCEB63FAB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05" name="Straight Connector 2404">
                      <a:extLst>
                        <a:ext uri="{FF2B5EF4-FFF2-40B4-BE49-F238E27FC236}">
                          <a16:creationId xmlns:a16="http://schemas.microsoft.com/office/drawing/2014/main" id="{C1636466-7868-F583-8864-D7C18889D3A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06" name="Group 2405">
                    <a:extLst>
                      <a:ext uri="{FF2B5EF4-FFF2-40B4-BE49-F238E27FC236}">
                        <a16:creationId xmlns:a16="http://schemas.microsoft.com/office/drawing/2014/main" id="{B973FBDB-C3D1-88FC-122E-7417FD07EDA3}"/>
                      </a:ext>
                    </a:extLst>
                  </p:cNvPr>
                  <p:cNvGrpSpPr/>
                  <p:nvPr/>
                </p:nvGrpSpPr>
                <p:grpSpPr>
                  <a:xfrm flipH="1">
                    <a:off x="11327429" y="2119771"/>
                    <a:ext cx="49903" cy="50291"/>
                    <a:chOff x="5045471" y="2584333"/>
                    <a:chExt cx="233703" cy="214108"/>
                  </a:xfrm>
                </p:grpSpPr>
                <p:cxnSp>
                  <p:nvCxnSpPr>
                    <p:cNvPr id="2407" name="Straight Connector 2406">
                      <a:extLst>
                        <a:ext uri="{FF2B5EF4-FFF2-40B4-BE49-F238E27FC236}">
                          <a16:creationId xmlns:a16="http://schemas.microsoft.com/office/drawing/2014/main" id="{44B2F60A-003C-A997-0447-C8054140AB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08" name="Straight Connector 2407">
                      <a:extLst>
                        <a:ext uri="{FF2B5EF4-FFF2-40B4-BE49-F238E27FC236}">
                          <a16:creationId xmlns:a16="http://schemas.microsoft.com/office/drawing/2014/main" id="{C7835416-B25A-317B-3548-8A1EB94D6B7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09" name="Group 2408">
                    <a:extLst>
                      <a:ext uri="{FF2B5EF4-FFF2-40B4-BE49-F238E27FC236}">
                        <a16:creationId xmlns:a16="http://schemas.microsoft.com/office/drawing/2014/main" id="{5EE0257B-9F16-739F-0165-C38A3C10A6D1}"/>
                      </a:ext>
                    </a:extLst>
                  </p:cNvPr>
                  <p:cNvGrpSpPr/>
                  <p:nvPr/>
                </p:nvGrpSpPr>
                <p:grpSpPr>
                  <a:xfrm flipH="1">
                    <a:off x="11388113" y="2119771"/>
                    <a:ext cx="49903" cy="50291"/>
                    <a:chOff x="5045471" y="2584333"/>
                    <a:chExt cx="233703" cy="214108"/>
                  </a:xfrm>
                </p:grpSpPr>
                <p:cxnSp>
                  <p:nvCxnSpPr>
                    <p:cNvPr id="2410" name="Straight Connector 2409">
                      <a:extLst>
                        <a:ext uri="{FF2B5EF4-FFF2-40B4-BE49-F238E27FC236}">
                          <a16:creationId xmlns:a16="http://schemas.microsoft.com/office/drawing/2014/main" id="{315E7DF7-D219-CE10-80FF-616F55BEEF9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1" name="Straight Connector 2410">
                      <a:extLst>
                        <a:ext uri="{FF2B5EF4-FFF2-40B4-BE49-F238E27FC236}">
                          <a16:creationId xmlns:a16="http://schemas.microsoft.com/office/drawing/2014/main" id="{29DC5AF5-E486-E3E0-2A2F-AF4ECECC097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12" name="Group 2411">
                    <a:extLst>
                      <a:ext uri="{FF2B5EF4-FFF2-40B4-BE49-F238E27FC236}">
                        <a16:creationId xmlns:a16="http://schemas.microsoft.com/office/drawing/2014/main" id="{FE14C369-DC9C-DF33-37EC-D2001BFA2E1F}"/>
                      </a:ext>
                    </a:extLst>
                  </p:cNvPr>
                  <p:cNvGrpSpPr/>
                  <p:nvPr/>
                </p:nvGrpSpPr>
                <p:grpSpPr>
                  <a:xfrm flipH="1">
                    <a:off x="11425351" y="2119771"/>
                    <a:ext cx="49903" cy="50291"/>
                    <a:chOff x="5045471" y="2584333"/>
                    <a:chExt cx="233703" cy="214108"/>
                  </a:xfrm>
                </p:grpSpPr>
                <p:cxnSp>
                  <p:nvCxnSpPr>
                    <p:cNvPr id="2413" name="Straight Connector 2412">
                      <a:extLst>
                        <a:ext uri="{FF2B5EF4-FFF2-40B4-BE49-F238E27FC236}">
                          <a16:creationId xmlns:a16="http://schemas.microsoft.com/office/drawing/2014/main" id="{EF6974F1-C34C-A76C-B2D0-3F08518E2B1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4" name="Straight Connector 2413">
                      <a:extLst>
                        <a:ext uri="{FF2B5EF4-FFF2-40B4-BE49-F238E27FC236}">
                          <a16:creationId xmlns:a16="http://schemas.microsoft.com/office/drawing/2014/main" id="{C5A521EE-1D3E-5833-251A-D42EB819247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15" name="Group 2414">
                    <a:extLst>
                      <a:ext uri="{FF2B5EF4-FFF2-40B4-BE49-F238E27FC236}">
                        <a16:creationId xmlns:a16="http://schemas.microsoft.com/office/drawing/2014/main" id="{7399CDBA-23CB-5F08-9990-997BC87A8704}"/>
                      </a:ext>
                    </a:extLst>
                  </p:cNvPr>
                  <p:cNvGrpSpPr/>
                  <p:nvPr/>
                </p:nvGrpSpPr>
                <p:grpSpPr>
                  <a:xfrm flipH="1">
                    <a:off x="11444660" y="2119771"/>
                    <a:ext cx="49903" cy="50291"/>
                    <a:chOff x="5045471" y="2584333"/>
                    <a:chExt cx="233703" cy="214108"/>
                  </a:xfrm>
                </p:grpSpPr>
                <p:cxnSp>
                  <p:nvCxnSpPr>
                    <p:cNvPr id="2416" name="Straight Connector 2415">
                      <a:extLst>
                        <a:ext uri="{FF2B5EF4-FFF2-40B4-BE49-F238E27FC236}">
                          <a16:creationId xmlns:a16="http://schemas.microsoft.com/office/drawing/2014/main" id="{5F52AE19-CE21-4428-D4A7-008673A187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7" name="Straight Connector 2416">
                      <a:extLst>
                        <a:ext uri="{FF2B5EF4-FFF2-40B4-BE49-F238E27FC236}">
                          <a16:creationId xmlns:a16="http://schemas.microsoft.com/office/drawing/2014/main" id="{13130271-3BB7-A083-2C39-FF9DA8AE70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18" name="Group 2417">
                    <a:extLst>
                      <a:ext uri="{FF2B5EF4-FFF2-40B4-BE49-F238E27FC236}">
                        <a16:creationId xmlns:a16="http://schemas.microsoft.com/office/drawing/2014/main" id="{B8156C11-1505-42C2-15A2-08619ECCFDD5}"/>
                      </a:ext>
                    </a:extLst>
                  </p:cNvPr>
                  <p:cNvGrpSpPr/>
                  <p:nvPr/>
                </p:nvGrpSpPr>
                <p:grpSpPr>
                  <a:xfrm flipH="1">
                    <a:off x="11510861" y="2119771"/>
                    <a:ext cx="49903" cy="50291"/>
                    <a:chOff x="5045471" y="2584333"/>
                    <a:chExt cx="233703" cy="214108"/>
                  </a:xfrm>
                </p:grpSpPr>
                <p:cxnSp>
                  <p:nvCxnSpPr>
                    <p:cNvPr id="2419" name="Straight Connector 2418">
                      <a:extLst>
                        <a:ext uri="{FF2B5EF4-FFF2-40B4-BE49-F238E27FC236}">
                          <a16:creationId xmlns:a16="http://schemas.microsoft.com/office/drawing/2014/main" id="{5FA6C029-DFAA-1477-D940-36AED2FE1A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20" name="Straight Connector 2419">
                      <a:extLst>
                        <a:ext uri="{FF2B5EF4-FFF2-40B4-BE49-F238E27FC236}">
                          <a16:creationId xmlns:a16="http://schemas.microsoft.com/office/drawing/2014/main" id="{906FFABC-6831-8C41-8DCE-E2650F07D1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1" name="Group 2420">
                    <a:extLst>
                      <a:ext uri="{FF2B5EF4-FFF2-40B4-BE49-F238E27FC236}">
                        <a16:creationId xmlns:a16="http://schemas.microsoft.com/office/drawing/2014/main" id="{15728FAF-882E-DF48-F42A-CAD31B960CD2}"/>
                      </a:ext>
                    </a:extLst>
                  </p:cNvPr>
                  <p:cNvGrpSpPr/>
                  <p:nvPr/>
                </p:nvGrpSpPr>
                <p:grpSpPr>
                  <a:xfrm flipH="1">
                    <a:off x="11519136" y="2119771"/>
                    <a:ext cx="49903" cy="50291"/>
                    <a:chOff x="5045471" y="2584333"/>
                    <a:chExt cx="233703" cy="214108"/>
                  </a:xfrm>
                </p:grpSpPr>
                <p:cxnSp>
                  <p:nvCxnSpPr>
                    <p:cNvPr id="2422" name="Straight Connector 2421">
                      <a:extLst>
                        <a:ext uri="{FF2B5EF4-FFF2-40B4-BE49-F238E27FC236}">
                          <a16:creationId xmlns:a16="http://schemas.microsoft.com/office/drawing/2014/main" id="{35BFFBE9-3C92-6297-F7E9-B34D2894E2E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23" name="Straight Connector 2422">
                      <a:extLst>
                        <a:ext uri="{FF2B5EF4-FFF2-40B4-BE49-F238E27FC236}">
                          <a16:creationId xmlns:a16="http://schemas.microsoft.com/office/drawing/2014/main" id="{288D42CC-930C-B7CE-6807-90D5EE8C21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4" name="Group 2423">
                    <a:extLst>
                      <a:ext uri="{FF2B5EF4-FFF2-40B4-BE49-F238E27FC236}">
                        <a16:creationId xmlns:a16="http://schemas.microsoft.com/office/drawing/2014/main" id="{7DA9F5DF-12EE-2A26-985F-6D88EE9F1F09}"/>
                      </a:ext>
                    </a:extLst>
                  </p:cNvPr>
                  <p:cNvGrpSpPr/>
                  <p:nvPr/>
                </p:nvGrpSpPr>
                <p:grpSpPr>
                  <a:xfrm flipH="1">
                    <a:off x="11548099" y="2119771"/>
                    <a:ext cx="49903" cy="50291"/>
                    <a:chOff x="5045471" y="2584333"/>
                    <a:chExt cx="233703" cy="214108"/>
                  </a:xfrm>
                </p:grpSpPr>
                <p:cxnSp>
                  <p:nvCxnSpPr>
                    <p:cNvPr id="2425" name="Straight Connector 2424">
                      <a:extLst>
                        <a:ext uri="{FF2B5EF4-FFF2-40B4-BE49-F238E27FC236}">
                          <a16:creationId xmlns:a16="http://schemas.microsoft.com/office/drawing/2014/main" id="{23E05659-2B91-A2E9-54D2-B3E3CC16D5A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26" name="Straight Connector 2425">
                      <a:extLst>
                        <a:ext uri="{FF2B5EF4-FFF2-40B4-BE49-F238E27FC236}">
                          <a16:creationId xmlns:a16="http://schemas.microsoft.com/office/drawing/2014/main" id="{3978922A-FC7C-86CC-7C57-F6AA9AB938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7" name="Group 2426">
                    <a:extLst>
                      <a:ext uri="{FF2B5EF4-FFF2-40B4-BE49-F238E27FC236}">
                        <a16:creationId xmlns:a16="http://schemas.microsoft.com/office/drawing/2014/main" id="{98915759-8A35-9337-7733-758805430778}"/>
                      </a:ext>
                    </a:extLst>
                  </p:cNvPr>
                  <p:cNvGrpSpPr/>
                  <p:nvPr/>
                </p:nvGrpSpPr>
                <p:grpSpPr>
                  <a:xfrm flipH="1">
                    <a:off x="11566029" y="2119771"/>
                    <a:ext cx="49903" cy="50291"/>
                    <a:chOff x="5045471" y="2584333"/>
                    <a:chExt cx="233703" cy="214108"/>
                  </a:xfrm>
                </p:grpSpPr>
                <p:cxnSp>
                  <p:nvCxnSpPr>
                    <p:cNvPr id="2428" name="Straight Connector 2427">
                      <a:extLst>
                        <a:ext uri="{FF2B5EF4-FFF2-40B4-BE49-F238E27FC236}">
                          <a16:creationId xmlns:a16="http://schemas.microsoft.com/office/drawing/2014/main" id="{F1514282-DB08-443A-55F8-42FA58366EC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29" name="Straight Connector 2428">
                      <a:extLst>
                        <a:ext uri="{FF2B5EF4-FFF2-40B4-BE49-F238E27FC236}">
                          <a16:creationId xmlns:a16="http://schemas.microsoft.com/office/drawing/2014/main" id="{B2797762-E562-898B-CA09-CE57A379109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30" name="Group 2429">
                    <a:extLst>
                      <a:ext uri="{FF2B5EF4-FFF2-40B4-BE49-F238E27FC236}">
                        <a16:creationId xmlns:a16="http://schemas.microsoft.com/office/drawing/2014/main" id="{834C2080-0BD4-B30B-7668-E0FDDC812635}"/>
                      </a:ext>
                    </a:extLst>
                  </p:cNvPr>
                  <p:cNvGrpSpPr/>
                  <p:nvPr/>
                </p:nvGrpSpPr>
                <p:grpSpPr>
                  <a:xfrm flipH="1">
                    <a:off x="11574304" y="2119771"/>
                    <a:ext cx="49903" cy="50291"/>
                    <a:chOff x="5045471" y="2584333"/>
                    <a:chExt cx="233703" cy="214108"/>
                  </a:xfrm>
                </p:grpSpPr>
                <p:cxnSp>
                  <p:nvCxnSpPr>
                    <p:cNvPr id="2431" name="Straight Connector 2430">
                      <a:extLst>
                        <a:ext uri="{FF2B5EF4-FFF2-40B4-BE49-F238E27FC236}">
                          <a16:creationId xmlns:a16="http://schemas.microsoft.com/office/drawing/2014/main" id="{98CA58CB-6039-BB0C-9BB8-F529C7C0985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32" name="Straight Connector 2431">
                      <a:extLst>
                        <a:ext uri="{FF2B5EF4-FFF2-40B4-BE49-F238E27FC236}">
                          <a16:creationId xmlns:a16="http://schemas.microsoft.com/office/drawing/2014/main" id="{9BA63543-FBDA-5FD4-0744-551249B0666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33" name="Group 2432">
                    <a:extLst>
                      <a:ext uri="{FF2B5EF4-FFF2-40B4-BE49-F238E27FC236}">
                        <a16:creationId xmlns:a16="http://schemas.microsoft.com/office/drawing/2014/main" id="{B7919E51-5573-9D96-4FE0-ED18BD38AD1A}"/>
                      </a:ext>
                    </a:extLst>
                  </p:cNvPr>
                  <p:cNvGrpSpPr/>
                  <p:nvPr/>
                </p:nvGrpSpPr>
                <p:grpSpPr>
                  <a:xfrm flipH="1">
                    <a:off x="11603267" y="2119771"/>
                    <a:ext cx="49903" cy="50291"/>
                    <a:chOff x="5045471" y="2584333"/>
                    <a:chExt cx="233703" cy="214108"/>
                  </a:xfrm>
                </p:grpSpPr>
                <p:cxnSp>
                  <p:nvCxnSpPr>
                    <p:cNvPr id="2434" name="Straight Connector 2433">
                      <a:extLst>
                        <a:ext uri="{FF2B5EF4-FFF2-40B4-BE49-F238E27FC236}">
                          <a16:creationId xmlns:a16="http://schemas.microsoft.com/office/drawing/2014/main" id="{AEE597B3-490A-3B85-BBD4-4A005FDB74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35" name="Straight Connector 2434">
                      <a:extLst>
                        <a:ext uri="{FF2B5EF4-FFF2-40B4-BE49-F238E27FC236}">
                          <a16:creationId xmlns:a16="http://schemas.microsoft.com/office/drawing/2014/main" id="{9884DF6C-8244-DF4D-739F-F4F2030CED9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36" name="Group 2435">
                    <a:extLst>
                      <a:ext uri="{FF2B5EF4-FFF2-40B4-BE49-F238E27FC236}">
                        <a16:creationId xmlns:a16="http://schemas.microsoft.com/office/drawing/2014/main" id="{42A8DA93-ABF6-8063-CF59-1F7B42BAFC67}"/>
                      </a:ext>
                    </a:extLst>
                  </p:cNvPr>
                  <p:cNvGrpSpPr/>
                  <p:nvPr/>
                </p:nvGrpSpPr>
                <p:grpSpPr>
                  <a:xfrm flipH="1">
                    <a:off x="11633609" y="2119771"/>
                    <a:ext cx="49903" cy="50291"/>
                    <a:chOff x="5045471" y="2584333"/>
                    <a:chExt cx="233703" cy="214108"/>
                  </a:xfrm>
                </p:grpSpPr>
                <p:cxnSp>
                  <p:nvCxnSpPr>
                    <p:cNvPr id="2437" name="Straight Connector 2436">
                      <a:extLst>
                        <a:ext uri="{FF2B5EF4-FFF2-40B4-BE49-F238E27FC236}">
                          <a16:creationId xmlns:a16="http://schemas.microsoft.com/office/drawing/2014/main" id="{1694B8CF-E09A-F7E7-887E-A71E0115787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38" name="Straight Connector 2437">
                      <a:extLst>
                        <a:ext uri="{FF2B5EF4-FFF2-40B4-BE49-F238E27FC236}">
                          <a16:creationId xmlns:a16="http://schemas.microsoft.com/office/drawing/2014/main" id="{79E3E97D-E2A1-D70A-4D70-CD73D872EC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39" name="Group 2438">
                    <a:extLst>
                      <a:ext uri="{FF2B5EF4-FFF2-40B4-BE49-F238E27FC236}">
                        <a16:creationId xmlns:a16="http://schemas.microsoft.com/office/drawing/2014/main" id="{D543ABC1-4637-DE72-D23A-9DC50DB97346}"/>
                      </a:ext>
                    </a:extLst>
                  </p:cNvPr>
                  <p:cNvGrpSpPr/>
                  <p:nvPr/>
                </p:nvGrpSpPr>
                <p:grpSpPr>
                  <a:xfrm flipH="1">
                    <a:off x="11651538" y="2119771"/>
                    <a:ext cx="49903" cy="50291"/>
                    <a:chOff x="5045471" y="2584333"/>
                    <a:chExt cx="233703" cy="214108"/>
                  </a:xfrm>
                </p:grpSpPr>
                <p:cxnSp>
                  <p:nvCxnSpPr>
                    <p:cNvPr id="2440" name="Straight Connector 2439">
                      <a:extLst>
                        <a:ext uri="{FF2B5EF4-FFF2-40B4-BE49-F238E27FC236}">
                          <a16:creationId xmlns:a16="http://schemas.microsoft.com/office/drawing/2014/main" id="{39296DE2-5D18-D78B-7423-F9F9AC5A227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41" name="Straight Connector 2440">
                      <a:extLst>
                        <a:ext uri="{FF2B5EF4-FFF2-40B4-BE49-F238E27FC236}">
                          <a16:creationId xmlns:a16="http://schemas.microsoft.com/office/drawing/2014/main" id="{155343DB-29F4-346C-C234-4113CD3F03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42" name="Group 2441">
                    <a:extLst>
                      <a:ext uri="{FF2B5EF4-FFF2-40B4-BE49-F238E27FC236}">
                        <a16:creationId xmlns:a16="http://schemas.microsoft.com/office/drawing/2014/main" id="{7682BC34-C6D7-1E13-3ED2-2256F533CD1C}"/>
                      </a:ext>
                    </a:extLst>
                  </p:cNvPr>
                  <p:cNvGrpSpPr/>
                  <p:nvPr/>
                </p:nvGrpSpPr>
                <p:grpSpPr>
                  <a:xfrm flipH="1">
                    <a:off x="11663950" y="2119771"/>
                    <a:ext cx="49903" cy="50291"/>
                    <a:chOff x="5045471" y="2584333"/>
                    <a:chExt cx="233703" cy="214108"/>
                  </a:xfrm>
                </p:grpSpPr>
                <p:cxnSp>
                  <p:nvCxnSpPr>
                    <p:cNvPr id="2443" name="Straight Connector 2442">
                      <a:extLst>
                        <a:ext uri="{FF2B5EF4-FFF2-40B4-BE49-F238E27FC236}">
                          <a16:creationId xmlns:a16="http://schemas.microsoft.com/office/drawing/2014/main" id="{76E5D13F-3F61-2F7C-E910-6C0524BC4B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44" name="Straight Connector 2443">
                      <a:extLst>
                        <a:ext uri="{FF2B5EF4-FFF2-40B4-BE49-F238E27FC236}">
                          <a16:creationId xmlns:a16="http://schemas.microsoft.com/office/drawing/2014/main" id="{9827FEE1-0485-2775-2304-E707B59CA51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45" name="Group 2444">
                    <a:extLst>
                      <a:ext uri="{FF2B5EF4-FFF2-40B4-BE49-F238E27FC236}">
                        <a16:creationId xmlns:a16="http://schemas.microsoft.com/office/drawing/2014/main" id="{548E8DE2-0E4F-B2A6-FA06-8A8FC56E1D63}"/>
                      </a:ext>
                    </a:extLst>
                  </p:cNvPr>
                  <p:cNvGrpSpPr/>
                  <p:nvPr/>
                </p:nvGrpSpPr>
                <p:grpSpPr>
                  <a:xfrm flipH="1">
                    <a:off x="11779801" y="2119771"/>
                    <a:ext cx="49903" cy="50291"/>
                    <a:chOff x="5045471" y="2584333"/>
                    <a:chExt cx="233703" cy="214108"/>
                  </a:xfrm>
                </p:grpSpPr>
                <p:cxnSp>
                  <p:nvCxnSpPr>
                    <p:cNvPr id="2446" name="Straight Connector 2445">
                      <a:extLst>
                        <a:ext uri="{FF2B5EF4-FFF2-40B4-BE49-F238E27FC236}">
                          <a16:creationId xmlns:a16="http://schemas.microsoft.com/office/drawing/2014/main" id="{85BEB604-11F3-719B-14E0-CF6D8352FDC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47" name="Straight Connector 2446">
                      <a:extLst>
                        <a:ext uri="{FF2B5EF4-FFF2-40B4-BE49-F238E27FC236}">
                          <a16:creationId xmlns:a16="http://schemas.microsoft.com/office/drawing/2014/main" id="{401B00E0-EDC8-B4AA-45A9-16ABD6B575D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48" name="Group 2447">
                    <a:extLst>
                      <a:ext uri="{FF2B5EF4-FFF2-40B4-BE49-F238E27FC236}">
                        <a16:creationId xmlns:a16="http://schemas.microsoft.com/office/drawing/2014/main" id="{4155ACF4-5545-80D7-EC45-9F6AAB3C851F}"/>
                      </a:ext>
                    </a:extLst>
                  </p:cNvPr>
                  <p:cNvGrpSpPr/>
                  <p:nvPr/>
                </p:nvGrpSpPr>
                <p:grpSpPr>
                  <a:xfrm flipH="1">
                    <a:off x="11801868" y="2119771"/>
                    <a:ext cx="49903" cy="50291"/>
                    <a:chOff x="5045471" y="2584333"/>
                    <a:chExt cx="233703" cy="214108"/>
                  </a:xfrm>
                </p:grpSpPr>
                <p:cxnSp>
                  <p:nvCxnSpPr>
                    <p:cNvPr id="2449" name="Straight Connector 2448">
                      <a:extLst>
                        <a:ext uri="{FF2B5EF4-FFF2-40B4-BE49-F238E27FC236}">
                          <a16:creationId xmlns:a16="http://schemas.microsoft.com/office/drawing/2014/main" id="{BBF6B22F-0792-4D5E-9787-38E10A8679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50" name="Straight Connector 2449">
                      <a:extLst>
                        <a:ext uri="{FF2B5EF4-FFF2-40B4-BE49-F238E27FC236}">
                          <a16:creationId xmlns:a16="http://schemas.microsoft.com/office/drawing/2014/main" id="{0135AAA6-8210-2BD1-63F6-C1B5317A4F9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1" name="Group 2450">
                    <a:extLst>
                      <a:ext uri="{FF2B5EF4-FFF2-40B4-BE49-F238E27FC236}">
                        <a16:creationId xmlns:a16="http://schemas.microsoft.com/office/drawing/2014/main" id="{D99CA6A4-618C-1BBC-81AF-354104E9679E}"/>
                      </a:ext>
                    </a:extLst>
                  </p:cNvPr>
                  <p:cNvGrpSpPr/>
                  <p:nvPr/>
                </p:nvGrpSpPr>
                <p:grpSpPr>
                  <a:xfrm flipH="1">
                    <a:off x="11822556" y="2119771"/>
                    <a:ext cx="49903" cy="50291"/>
                    <a:chOff x="5045471" y="2584333"/>
                    <a:chExt cx="233703" cy="214108"/>
                  </a:xfrm>
                </p:grpSpPr>
                <p:cxnSp>
                  <p:nvCxnSpPr>
                    <p:cNvPr id="2452" name="Straight Connector 2451">
                      <a:extLst>
                        <a:ext uri="{FF2B5EF4-FFF2-40B4-BE49-F238E27FC236}">
                          <a16:creationId xmlns:a16="http://schemas.microsoft.com/office/drawing/2014/main" id="{03A91E15-EB14-4102-33B2-F8C4DB5150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53" name="Straight Connector 2452">
                      <a:extLst>
                        <a:ext uri="{FF2B5EF4-FFF2-40B4-BE49-F238E27FC236}">
                          <a16:creationId xmlns:a16="http://schemas.microsoft.com/office/drawing/2014/main" id="{69A42289-D923-796C-4956-EAEBB9AEE21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4" name="Group 2453">
                    <a:extLst>
                      <a:ext uri="{FF2B5EF4-FFF2-40B4-BE49-F238E27FC236}">
                        <a16:creationId xmlns:a16="http://schemas.microsoft.com/office/drawing/2014/main" id="{6AFC578D-4182-4C2D-BCE0-2C1F63E8DB73}"/>
                      </a:ext>
                    </a:extLst>
                  </p:cNvPr>
                  <p:cNvGrpSpPr/>
                  <p:nvPr/>
                </p:nvGrpSpPr>
                <p:grpSpPr>
                  <a:xfrm flipH="1">
                    <a:off x="11841865" y="2119771"/>
                    <a:ext cx="49903" cy="50291"/>
                    <a:chOff x="5045471" y="2584333"/>
                    <a:chExt cx="233703" cy="214108"/>
                  </a:xfrm>
                </p:grpSpPr>
                <p:cxnSp>
                  <p:nvCxnSpPr>
                    <p:cNvPr id="2455" name="Straight Connector 2454">
                      <a:extLst>
                        <a:ext uri="{FF2B5EF4-FFF2-40B4-BE49-F238E27FC236}">
                          <a16:creationId xmlns:a16="http://schemas.microsoft.com/office/drawing/2014/main" id="{E376D983-6EC9-7E94-4455-65D8DA3E07E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56" name="Straight Connector 2455">
                      <a:extLst>
                        <a:ext uri="{FF2B5EF4-FFF2-40B4-BE49-F238E27FC236}">
                          <a16:creationId xmlns:a16="http://schemas.microsoft.com/office/drawing/2014/main" id="{6BB9A464-1622-7A3C-E131-32961E1658E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7" name="Group 2456">
                    <a:extLst>
                      <a:ext uri="{FF2B5EF4-FFF2-40B4-BE49-F238E27FC236}">
                        <a16:creationId xmlns:a16="http://schemas.microsoft.com/office/drawing/2014/main" id="{9582CFB9-7466-C33C-5F5E-D2998C50700E}"/>
                      </a:ext>
                    </a:extLst>
                  </p:cNvPr>
                  <p:cNvGrpSpPr/>
                  <p:nvPr/>
                </p:nvGrpSpPr>
                <p:grpSpPr>
                  <a:xfrm flipH="1">
                    <a:off x="11865311" y="2119771"/>
                    <a:ext cx="49903" cy="50291"/>
                    <a:chOff x="5045471" y="2584333"/>
                    <a:chExt cx="233703" cy="214108"/>
                  </a:xfrm>
                </p:grpSpPr>
                <p:cxnSp>
                  <p:nvCxnSpPr>
                    <p:cNvPr id="2458" name="Straight Connector 2457">
                      <a:extLst>
                        <a:ext uri="{FF2B5EF4-FFF2-40B4-BE49-F238E27FC236}">
                          <a16:creationId xmlns:a16="http://schemas.microsoft.com/office/drawing/2014/main" id="{7511A8E0-854F-FBD6-D2B0-E11ED75E57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59" name="Straight Connector 2458">
                      <a:extLst>
                        <a:ext uri="{FF2B5EF4-FFF2-40B4-BE49-F238E27FC236}">
                          <a16:creationId xmlns:a16="http://schemas.microsoft.com/office/drawing/2014/main" id="{DD7A4DB7-1803-4A2F-A342-BBE34A990A0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0" name="Group 2459">
                    <a:extLst>
                      <a:ext uri="{FF2B5EF4-FFF2-40B4-BE49-F238E27FC236}">
                        <a16:creationId xmlns:a16="http://schemas.microsoft.com/office/drawing/2014/main" id="{697E6A9E-DB34-0BF2-021E-4CE5454CBAC7}"/>
                      </a:ext>
                    </a:extLst>
                  </p:cNvPr>
                  <p:cNvGrpSpPr/>
                  <p:nvPr/>
                </p:nvGrpSpPr>
                <p:grpSpPr>
                  <a:xfrm flipH="1">
                    <a:off x="11906687" y="2119771"/>
                    <a:ext cx="49903" cy="50291"/>
                    <a:chOff x="5045471" y="2584333"/>
                    <a:chExt cx="233703" cy="214108"/>
                  </a:xfrm>
                </p:grpSpPr>
                <p:cxnSp>
                  <p:nvCxnSpPr>
                    <p:cNvPr id="2461" name="Straight Connector 2460">
                      <a:extLst>
                        <a:ext uri="{FF2B5EF4-FFF2-40B4-BE49-F238E27FC236}">
                          <a16:creationId xmlns:a16="http://schemas.microsoft.com/office/drawing/2014/main" id="{2155953A-CEDC-491F-2891-9A054DCA661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62" name="Straight Connector 2461">
                      <a:extLst>
                        <a:ext uri="{FF2B5EF4-FFF2-40B4-BE49-F238E27FC236}">
                          <a16:creationId xmlns:a16="http://schemas.microsoft.com/office/drawing/2014/main" id="{BFD21DBD-8268-7E4B-7667-4F7A8F12A4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63" name="Group 2462">
                    <a:extLst>
                      <a:ext uri="{FF2B5EF4-FFF2-40B4-BE49-F238E27FC236}">
                        <a16:creationId xmlns:a16="http://schemas.microsoft.com/office/drawing/2014/main" id="{F8CD722B-3E8C-CC5A-9B5E-910167DFD0CE}"/>
                      </a:ext>
                    </a:extLst>
                  </p:cNvPr>
                  <p:cNvGrpSpPr/>
                  <p:nvPr/>
                </p:nvGrpSpPr>
                <p:grpSpPr>
                  <a:xfrm flipH="1">
                    <a:off x="12004609" y="2119771"/>
                    <a:ext cx="49903" cy="50291"/>
                    <a:chOff x="5045471" y="2584333"/>
                    <a:chExt cx="233703" cy="214108"/>
                  </a:xfrm>
                </p:grpSpPr>
                <p:cxnSp>
                  <p:nvCxnSpPr>
                    <p:cNvPr id="2464" name="Straight Connector 2463">
                      <a:extLst>
                        <a:ext uri="{FF2B5EF4-FFF2-40B4-BE49-F238E27FC236}">
                          <a16:creationId xmlns:a16="http://schemas.microsoft.com/office/drawing/2014/main" id="{5A00E95C-1814-A674-D7F3-D459A1FA0BB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65" name="Straight Connector 2464">
                      <a:extLst>
                        <a:ext uri="{FF2B5EF4-FFF2-40B4-BE49-F238E27FC236}">
                          <a16:creationId xmlns:a16="http://schemas.microsoft.com/office/drawing/2014/main" id="{0BC51CA3-E5C8-A668-6C87-15322075EDE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grpSp>
        </p:grpSp>
      </p:grpSp>
      <p:grpSp>
        <p:nvGrpSpPr>
          <p:cNvPr id="2475" name="Group 2474">
            <a:extLst>
              <a:ext uri="{FF2B5EF4-FFF2-40B4-BE49-F238E27FC236}">
                <a16:creationId xmlns:a16="http://schemas.microsoft.com/office/drawing/2014/main" id="{3A833C6B-8080-C442-4062-1C3261B52181}"/>
              </a:ext>
            </a:extLst>
          </p:cNvPr>
          <p:cNvGrpSpPr/>
          <p:nvPr/>
        </p:nvGrpSpPr>
        <p:grpSpPr>
          <a:xfrm>
            <a:off x="7292112" y="2047135"/>
            <a:ext cx="4473205" cy="1337849"/>
            <a:chOff x="7502595" y="2047135"/>
            <a:chExt cx="4473205" cy="1337849"/>
          </a:xfrm>
        </p:grpSpPr>
        <p:sp>
          <p:nvSpPr>
            <p:cNvPr id="1599" name="Freeform: Shape 1598">
              <a:extLst>
                <a:ext uri="{FF2B5EF4-FFF2-40B4-BE49-F238E27FC236}">
                  <a16:creationId xmlns:a16="http://schemas.microsoft.com/office/drawing/2014/main" id="{9F5E6944-E4B4-2649-1B87-093867182CE3}"/>
                </a:ext>
              </a:extLst>
            </p:cNvPr>
            <p:cNvSpPr/>
            <p:nvPr/>
          </p:nvSpPr>
          <p:spPr bwMode="auto">
            <a:xfrm>
              <a:off x="7502595" y="2047135"/>
              <a:ext cx="2278856" cy="223837"/>
            </a:xfrm>
            <a:custGeom>
              <a:avLst/>
              <a:gdLst>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83444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97731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 name="csX0" fmla="*/ 3514725 w 3514725"/>
                <a:gd name="csY0" fmla="*/ 283369 h 283369"/>
                <a:gd name="csX1" fmla="*/ 2500312 w 3514725"/>
                <a:gd name="csY1" fmla="*/ 283369 h 283369"/>
                <a:gd name="csX2" fmla="*/ 2500312 w 3514725"/>
                <a:gd name="csY2" fmla="*/ 238125 h 283369"/>
                <a:gd name="csX3" fmla="*/ 2390775 w 3514725"/>
                <a:gd name="csY3" fmla="*/ 238125 h 283369"/>
                <a:gd name="csX4" fmla="*/ 2278856 w 3514725"/>
                <a:gd name="csY4" fmla="*/ 223837 h 283369"/>
                <a:gd name="csX5" fmla="*/ 2278856 w 3514725"/>
                <a:gd name="csY5" fmla="*/ 204787 h 283369"/>
                <a:gd name="csX6" fmla="*/ 2224087 w 3514725"/>
                <a:gd name="csY6" fmla="*/ 204787 h 283369"/>
                <a:gd name="csX7" fmla="*/ 2224087 w 3514725"/>
                <a:gd name="csY7" fmla="*/ 171450 h 283369"/>
                <a:gd name="csX8" fmla="*/ 2159794 w 3514725"/>
                <a:gd name="csY8" fmla="*/ 171450 h 283369"/>
                <a:gd name="csX9" fmla="*/ 2159794 w 3514725"/>
                <a:gd name="csY9" fmla="*/ 150019 h 283369"/>
                <a:gd name="csX10" fmla="*/ 2052637 w 3514725"/>
                <a:gd name="csY10" fmla="*/ 150019 h 283369"/>
                <a:gd name="csX11" fmla="*/ 2052637 w 3514725"/>
                <a:gd name="csY11" fmla="*/ 140494 h 283369"/>
                <a:gd name="csX12" fmla="*/ 1733550 w 3514725"/>
                <a:gd name="csY12" fmla="*/ 140494 h 283369"/>
                <a:gd name="csX13" fmla="*/ 1733550 w 3514725"/>
                <a:gd name="csY13" fmla="*/ 123825 h 283369"/>
                <a:gd name="csX14" fmla="*/ 897731 w 3514725"/>
                <a:gd name="csY14" fmla="*/ 123825 h 283369"/>
                <a:gd name="csX15" fmla="*/ 890587 w 3514725"/>
                <a:gd name="csY15" fmla="*/ 116682 h 283369"/>
                <a:gd name="csX16" fmla="*/ 883442 w 3514725"/>
                <a:gd name="csY16" fmla="*/ 109537 h 283369"/>
                <a:gd name="csX17" fmla="*/ 840581 w 3514725"/>
                <a:gd name="csY17" fmla="*/ 109537 h 283369"/>
                <a:gd name="csX18" fmla="*/ 840581 w 3514725"/>
                <a:gd name="csY18" fmla="*/ 100012 h 283369"/>
                <a:gd name="csX19" fmla="*/ 735806 w 3514725"/>
                <a:gd name="csY19" fmla="*/ 100012 h 283369"/>
                <a:gd name="csX20" fmla="*/ 735806 w 3514725"/>
                <a:gd name="csY20" fmla="*/ 80962 h 283369"/>
                <a:gd name="csX21" fmla="*/ 592931 w 3514725"/>
                <a:gd name="csY21" fmla="*/ 80962 h 283369"/>
                <a:gd name="csX22" fmla="*/ 592931 w 3514725"/>
                <a:gd name="csY22" fmla="*/ 71437 h 283369"/>
                <a:gd name="csX23" fmla="*/ 497681 w 3514725"/>
                <a:gd name="csY23" fmla="*/ 71437 h 283369"/>
                <a:gd name="csX24" fmla="*/ 497681 w 3514725"/>
                <a:gd name="csY24" fmla="*/ 66675 h 283369"/>
                <a:gd name="csX25" fmla="*/ 440531 w 3514725"/>
                <a:gd name="csY25" fmla="*/ 66675 h 283369"/>
                <a:gd name="csX26" fmla="*/ 440531 w 3514725"/>
                <a:gd name="csY26" fmla="*/ 57150 h 283369"/>
                <a:gd name="csX27" fmla="*/ 376237 w 3514725"/>
                <a:gd name="csY27" fmla="*/ 57150 h 283369"/>
                <a:gd name="csX28" fmla="*/ 376237 w 3514725"/>
                <a:gd name="csY28" fmla="*/ 52387 h 283369"/>
                <a:gd name="csX29" fmla="*/ 280987 w 3514725"/>
                <a:gd name="csY29" fmla="*/ 52387 h 283369"/>
                <a:gd name="csX30" fmla="*/ 280987 w 3514725"/>
                <a:gd name="csY30" fmla="*/ 38100 h 283369"/>
                <a:gd name="csX31" fmla="*/ 238125 w 3514725"/>
                <a:gd name="csY31" fmla="*/ 38100 h 283369"/>
                <a:gd name="csX32" fmla="*/ 238125 w 3514725"/>
                <a:gd name="csY32" fmla="*/ 19050 h 283369"/>
                <a:gd name="csX33" fmla="*/ 150019 w 3514725"/>
                <a:gd name="csY33" fmla="*/ 19050 h 283369"/>
                <a:gd name="csX34" fmla="*/ 152400 w 3514725"/>
                <a:gd name="csY34" fmla="*/ 19050 h 283369"/>
                <a:gd name="csX35" fmla="*/ 116681 w 3514725"/>
                <a:gd name="csY35" fmla="*/ 19050 h 283369"/>
                <a:gd name="csX36" fmla="*/ 116681 w 3514725"/>
                <a:gd name="csY36" fmla="*/ 7144 h 283369"/>
                <a:gd name="csX37" fmla="*/ 42862 w 3514725"/>
                <a:gd name="csY37" fmla="*/ 7144 h 283369"/>
                <a:gd name="csX38" fmla="*/ 42862 w 3514725"/>
                <a:gd name="csY38" fmla="*/ 0 h 283369"/>
                <a:gd name="csX39" fmla="*/ 0 w 3514725"/>
                <a:gd name="csY39" fmla="*/ 0 h 283369"/>
                <a:gd name="csX0" fmla="*/ 3514725 w 3514725"/>
                <a:gd name="csY0" fmla="*/ 283369 h 283369"/>
                <a:gd name="csX1" fmla="*/ 2500312 w 3514725"/>
                <a:gd name="csY1" fmla="*/ 283369 h 283369"/>
                <a:gd name="csX2" fmla="*/ 2500312 w 3514725"/>
                <a:gd name="csY2" fmla="*/ 238125 h 283369"/>
                <a:gd name="csX3" fmla="*/ 2278856 w 3514725"/>
                <a:gd name="csY3" fmla="*/ 223837 h 283369"/>
                <a:gd name="csX4" fmla="*/ 2278856 w 3514725"/>
                <a:gd name="csY4" fmla="*/ 204787 h 283369"/>
                <a:gd name="csX5" fmla="*/ 2224087 w 3514725"/>
                <a:gd name="csY5" fmla="*/ 204787 h 283369"/>
                <a:gd name="csX6" fmla="*/ 2224087 w 3514725"/>
                <a:gd name="csY6" fmla="*/ 171450 h 283369"/>
                <a:gd name="csX7" fmla="*/ 2159794 w 3514725"/>
                <a:gd name="csY7" fmla="*/ 171450 h 283369"/>
                <a:gd name="csX8" fmla="*/ 2159794 w 3514725"/>
                <a:gd name="csY8" fmla="*/ 150019 h 283369"/>
                <a:gd name="csX9" fmla="*/ 2052637 w 3514725"/>
                <a:gd name="csY9" fmla="*/ 150019 h 283369"/>
                <a:gd name="csX10" fmla="*/ 2052637 w 3514725"/>
                <a:gd name="csY10" fmla="*/ 140494 h 283369"/>
                <a:gd name="csX11" fmla="*/ 1733550 w 3514725"/>
                <a:gd name="csY11" fmla="*/ 140494 h 283369"/>
                <a:gd name="csX12" fmla="*/ 1733550 w 3514725"/>
                <a:gd name="csY12" fmla="*/ 123825 h 283369"/>
                <a:gd name="csX13" fmla="*/ 897731 w 3514725"/>
                <a:gd name="csY13" fmla="*/ 123825 h 283369"/>
                <a:gd name="csX14" fmla="*/ 890587 w 3514725"/>
                <a:gd name="csY14" fmla="*/ 116682 h 283369"/>
                <a:gd name="csX15" fmla="*/ 883442 w 3514725"/>
                <a:gd name="csY15" fmla="*/ 109537 h 283369"/>
                <a:gd name="csX16" fmla="*/ 840581 w 3514725"/>
                <a:gd name="csY16" fmla="*/ 109537 h 283369"/>
                <a:gd name="csX17" fmla="*/ 840581 w 3514725"/>
                <a:gd name="csY17" fmla="*/ 100012 h 283369"/>
                <a:gd name="csX18" fmla="*/ 735806 w 3514725"/>
                <a:gd name="csY18" fmla="*/ 100012 h 283369"/>
                <a:gd name="csX19" fmla="*/ 735806 w 3514725"/>
                <a:gd name="csY19" fmla="*/ 80962 h 283369"/>
                <a:gd name="csX20" fmla="*/ 592931 w 3514725"/>
                <a:gd name="csY20" fmla="*/ 80962 h 283369"/>
                <a:gd name="csX21" fmla="*/ 592931 w 3514725"/>
                <a:gd name="csY21" fmla="*/ 71437 h 283369"/>
                <a:gd name="csX22" fmla="*/ 497681 w 3514725"/>
                <a:gd name="csY22" fmla="*/ 71437 h 283369"/>
                <a:gd name="csX23" fmla="*/ 497681 w 3514725"/>
                <a:gd name="csY23" fmla="*/ 66675 h 283369"/>
                <a:gd name="csX24" fmla="*/ 440531 w 3514725"/>
                <a:gd name="csY24" fmla="*/ 66675 h 283369"/>
                <a:gd name="csX25" fmla="*/ 440531 w 3514725"/>
                <a:gd name="csY25" fmla="*/ 57150 h 283369"/>
                <a:gd name="csX26" fmla="*/ 376237 w 3514725"/>
                <a:gd name="csY26" fmla="*/ 57150 h 283369"/>
                <a:gd name="csX27" fmla="*/ 376237 w 3514725"/>
                <a:gd name="csY27" fmla="*/ 52387 h 283369"/>
                <a:gd name="csX28" fmla="*/ 280987 w 3514725"/>
                <a:gd name="csY28" fmla="*/ 52387 h 283369"/>
                <a:gd name="csX29" fmla="*/ 280987 w 3514725"/>
                <a:gd name="csY29" fmla="*/ 38100 h 283369"/>
                <a:gd name="csX30" fmla="*/ 238125 w 3514725"/>
                <a:gd name="csY30" fmla="*/ 38100 h 283369"/>
                <a:gd name="csX31" fmla="*/ 238125 w 3514725"/>
                <a:gd name="csY31" fmla="*/ 19050 h 283369"/>
                <a:gd name="csX32" fmla="*/ 150019 w 3514725"/>
                <a:gd name="csY32" fmla="*/ 19050 h 283369"/>
                <a:gd name="csX33" fmla="*/ 152400 w 3514725"/>
                <a:gd name="csY33" fmla="*/ 19050 h 283369"/>
                <a:gd name="csX34" fmla="*/ 116681 w 3514725"/>
                <a:gd name="csY34" fmla="*/ 19050 h 283369"/>
                <a:gd name="csX35" fmla="*/ 116681 w 3514725"/>
                <a:gd name="csY35" fmla="*/ 7144 h 283369"/>
                <a:gd name="csX36" fmla="*/ 42862 w 3514725"/>
                <a:gd name="csY36" fmla="*/ 7144 h 283369"/>
                <a:gd name="csX37" fmla="*/ 42862 w 3514725"/>
                <a:gd name="csY37" fmla="*/ 0 h 283369"/>
                <a:gd name="csX38" fmla="*/ 0 w 3514725"/>
                <a:gd name="csY38" fmla="*/ 0 h 283369"/>
                <a:gd name="csX0" fmla="*/ 3514725 w 3514725"/>
                <a:gd name="csY0" fmla="*/ 283369 h 283369"/>
                <a:gd name="csX1" fmla="*/ 2500312 w 3514725"/>
                <a:gd name="csY1" fmla="*/ 283369 h 283369"/>
                <a:gd name="csX2" fmla="*/ 2278856 w 3514725"/>
                <a:gd name="csY2" fmla="*/ 223837 h 283369"/>
                <a:gd name="csX3" fmla="*/ 2278856 w 3514725"/>
                <a:gd name="csY3" fmla="*/ 204787 h 283369"/>
                <a:gd name="csX4" fmla="*/ 2224087 w 3514725"/>
                <a:gd name="csY4" fmla="*/ 204787 h 283369"/>
                <a:gd name="csX5" fmla="*/ 2224087 w 3514725"/>
                <a:gd name="csY5" fmla="*/ 171450 h 283369"/>
                <a:gd name="csX6" fmla="*/ 2159794 w 3514725"/>
                <a:gd name="csY6" fmla="*/ 171450 h 283369"/>
                <a:gd name="csX7" fmla="*/ 2159794 w 3514725"/>
                <a:gd name="csY7" fmla="*/ 150019 h 283369"/>
                <a:gd name="csX8" fmla="*/ 2052637 w 3514725"/>
                <a:gd name="csY8" fmla="*/ 150019 h 283369"/>
                <a:gd name="csX9" fmla="*/ 2052637 w 3514725"/>
                <a:gd name="csY9" fmla="*/ 140494 h 283369"/>
                <a:gd name="csX10" fmla="*/ 1733550 w 3514725"/>
                <a:gd name="csY10" fmla="*/ 140494 h 283369"/>
                <a:gd name="csX11" fmla="*/ 1733550 w 3514725"/>
                <a:gd name="csY11" fmla="*/ 123825 h 283369"/>
                <a:gd name="csX12" fmla="*/ 897731 w 3514725"/>
                <a:gd name="csY12" fmla="*/ 123825 h 283369"/>
                <a:gd name="csX13" fmla="*/ 890587 w 3514725"/>
                <a:gd name="csY13" fmla="*/ 116682 h 283369"/>
                <a:gd name="csX14" fmla="*/ 883442 w 3514725"/>
                <a:gd name="csY14" fmla="*/ 109537 h 283369"/>
                <a:gd name="csX15" fmla="*/ 840581 w 3514725"/>
                <a:gd name="csY15" fmla="*/ 109537 h 283369"/>
                <a:gd name="csX16" fmla="*/ 840581 w 3514725"/>
                <a:gd name="csY16" fmla="*/ 100012 h 283369"/>
                <a:gd name="csX17" fmla="*/ 735806 w 3514725"/>
                <a:gd name="csY17" fmla="*/ 100012 h 283369"/>
                <a:gd name="csX18" fmla="*/ 735806 w 3514725"/>
                <a:gd name="csY18" fmla="*/ 80962 h 283369"/>
                <a:gd name="csX19" fmla="*/ 592931 w 3514725"/>
                <a:gd name="csY19" fmla="*/ 80962 h 283369"/>
                <a:gd name="csX20" fmla="*/ 592931 w 3514725"/>
                <a:gd name="csY20" fmla="*/ 71437 h 283369"/>
                <a:gd name="csX21" fmla="*/ 497681 w 3514725"/>
                <a:gd name="csY21" fmla="*/ 71437 h 283369"/>
                <a:gd name="csX22" fmla="*/ 497681 w 3514725"/>
                <a:gd name="csY22" fmla="*/ 66675 h 283369"/>
                <a:gd name="csX23" fmla="*/ 440531 w 3514725"/>
                <a:gd name="csY23" fmla="*/ 66675 h 283369"/>
                <a:gd name="csX24" fmla="*/ 440531 w 3514725"/>
                <a:gd name="csY24" fmla="*/ 57150 h 283369"/>
                <a:gd name="csX25" fmla="*/ 376237 w 3514725"/>
                <a:gd name="csY25" fmla="*/ 57150 h 283369"/>
                <a:gd name="csX26" fmla="*/ 376237 w 3514725"/>
                <a:gd name="csY26" fmla="*/ 52387 h 283369"/>
                <a:gd name="csX27" fmla="*/ 280987 w 3514725"/>
                <a:gd name="csY27" fmla="*/ 52387 h 283369"/>
                <a:gd name="csX28" fmla="*/ 280987 w 3514725"/>
                <a:gd name="csY28" fmla="*/ 38100 h 283369"/>
                <a:gd name="csX29" fmla="*/ 238125 w 3514725"/>
                <a:gd name="csY29" fmla="*/ 38100 h 283369"/>
                <a:gd name="csX30" fmla="*/ 238125 w 3514725"/>
                <a:gd name="csY30" fmla="*/ 19050 h 283369"/>
                <a:gd name="csX31" fmla="*/ 150019 w 3514725"/>
                <a:gd name="csY31" fmla="*/ 19050 h 283369"/>
                <a:gd name="csX32" fmla="*/ 152400 w 3514725"/>
                <a:gd name="csY32" fmla="*/ 19050 h 283369"/>
                <a:gd name="csX33" fmla="*/ 116681 w 3514725"/>
                <a:gd name="csY33" fmla="*/ 19050 h 283369"/>
                <a:gd name="csX34" fmla="*/ 116681 w 3514725"/>
                <a:gd name="csY34" fmla="*/ 7144 h 283369"/>
                <a:gd name="csX35" fmla="*/ 42862 w 3514725"/>
                <a:gd name="csY35" fmla="*/ 7144 h 283369"/>
                <a:gd name="csX36" fmla="*/ 42862 w 3514725"/>
                <a:gd name="csY36" fmla="*/ 0 h 283369"/>
                <a:gd name="csX37" fmla="*/ 0 w 3514725"/>
                <a:gd name="csY37" fmla="*/ 0 h 283369"/>
                <a:gd name="csX0" fmla="*/ 3514725 w 3514725"/>
                <a:gd name="csY0" fmla="*/ 283369 h 283369"/>
                <a:gd name="csX1" fmla="*/ 2278856 w 3514725"/>
                <a:gd name="csY1" fmla="*/ 223837 h 283369"/>
                <a:gd name="csX2" fmla="*/ 2278856 w 3514725"/>
                <a:gd name="csY2" fmla="*/ 204787 h 283369"/>
                <a:gd name="csX3" fmla="*/ 2224087 w 3514725"/>
                <a:gd name="csY3" fmla="*/ 204787 h 283369"/>
                <a:gd name="csX4" fmla="*/ 2224087 w 3514725"/>
                <a:gd name="csY4" fmla="*/ 171450 h 283369"/>
                <a:gd name="csX5" fmla="*/ 2159794 w 3514725"/>
                <a:gd name="csY5" fmla="*/ 171450 h 283369"/>
                <a:gd name="csX6" fmla="*/ 2159794 w 3514725"/>
                <a:gd name="csY6" fmla="*/ 150019 h 283369"/>
                <a:gd name="csX7" fmla="*/ 2052637 w 3514725"/>
                <a:gd name="csY7" fmla="*/ 150019 h 283369"/>
                <a:gd name="csX8" fmla="*/ 2052637 w 3514725"/>
                <a:gd name="csY8" fmla="*/ 140494 h 283369"/>
                <a:gd name="csX9" fmla="*/ 1733550 w 3514725"/>
                <a:gd name="csY9" fmla="*/ 140494 h 283369"/>
                <a:gd name="csX10" fmla="*/ 1733550 w 3514725"/>
                <a:gd name="csY10" fmla="*/ 123825 h 283369"/>
                <a:gd name="csX11" fmla="*/ 897731 w 3514725"/>
                <a:gd name="csY11" fmla="*/ 123825 h 283369"/>
                <a:gd name="csX12" fmla="*/ 890587 w 3514725"/>
                <a:gd name="csY12" fmla="*/ 116682 h 283369"/>
                <a:gd name="csX13" fmla="*/ 883442 w 3514725"/>
                <a:gd name="csY13" fmla="*/ 109537 h 283369"/>
                <a:gd name="csX14" fmla="*/ 840581 w 3514725"/>
                <a:gd name="csY14" fmla="*/ 109537 h 283369"/>
                <a:gd name="csX15" fmla="*/ 840581 w 3514725"/>
                <a:gd name="csY15" fmla="*/ 100012 h 283369"/>
                <a:gd name="csX16" fmla="*/ 735806 w 3514725"/>
                <a:gd name="csY16" fmla="*/ 100012 h 283369"/>
                <a:gd name="csX17" fmla="*/ 735806 w 3514725"/>
                <a:gd name="csY17" fmla="*/ 80962 h 283369"/>
                <a:gd name="csX18" fmla="*/ 592931 w 3514725"/>
                <a:gd name="csY18" fmla="*/ 80962 h 283369"/>
                <a:gd name="csX19" fmla="*/ 592931 w 3514725"/>
                <a:gd name="csY19" fmla="*/ 71437 h 283369"/>
                <a:gd name="csX20" fmla="*/ 497681 w 3514725"/>
                <a:gd name="csY20" fmla="*/ 71437 h 283369"/>
                <a:gd name="csX21" fmla="*/ 497681 w 3514725"/>
                <a:gd name="csY21" fmla="*/ 66675 h 283369"/>
                <a:gd name="csX22" fmla="*/ 440531 w 3514725"/>
                <a:gd name="csY22" fmla="*/ 66675 h 283369"/>
                <a:gd name="csX23" fmla="*/ 440531 w 3514725"/>
                <a:gd name="csY23" fmla="*/ 57150 h 283369"/>
                <a:gd name="csX24" fmla="*/ 376237 w 3514725"/>
                <a:gd name="csY24" fmla="*/ 57150 h 283369"/>
                <a:gd name="csX25" fmla="*/ 376237 w 3514725"/>
                <a:gd name="csY25" fmla="*/ 52387 h 283369"/>
                <a:gd name="csX26" fmla="*/ 280987 w 3514725"/>
                <a:gd name="csY26" fmla="*/ 52387 h 283369"/>
                <a:gd name="csX27" fmla="*/ 280987 w 3514725"/>
                <a:gd name="csY27" fmla="*/ 38100 h 283369"/>
                <a:gd name="csX28" fmla="*/ 238125 w 3514725"/>
                <a:gd name="csY28" fmla="*/ 38100 h 283369"/>
                <a:gd name="csX29" fmla="*/ 238125 w 3514725"/>
                <a:gd name="csY29" fmla="*/ 19050 h 283369"/>
                <a:gd name="csX30" fmla="*/ 150019 w 3514725"/>
                <a:gd name="csY30" fmla="*/ 19050 h 283369"/>
                <a:gd name="csX31" fmla="*/ 152400 w 3514725"/>
                <a:gd name="csY31" fmla="*/ 19050 h 283369"/>
                <a:gd name="csX32" fmla="*/ 116681 w 3514725"/>
                <a:gd name="csY32" fmla="*/ 19050 h 283369"/>
                <a:gd name="csX33" fmla="*/ 116681 w 3514725"/>
                <a:gd name="csY33" fmla="*/ 7144 h 283369"/>
                <a:gd name="csX34" fmla="*/ 42862 w 3514725"/>
                <a:gd name="csY34" fmla="*/ 7144 h 283369"/>
                <a:gd name="csX35" fmla="*/ 42862 w 3514725"/>
                <a:gd name="csY35" fmla="*/ 0 h 283369"/>
                <a:gd name="csX36" fmla="*/ 0 w 3514725"/>
                <a:gd name="csY36" fmla="*/ 0 h 283369"/>
                <a:gd name="csX0" fmla="*/ 2278856 w 2278856"/>
                <a:gd name="csY0" fmla="*/ 223837 h 223837"/>
                <a:gd name="csX1" fmla="*/ 2278856 w 2278856"/>
                <a:gd name="csY1" fmla="*/ 204787 h 223837"/>
                <a:gd name="csX2" fmla="*/ 2224087 w 2278856"/>
                <a:gd name="csY2" fmla="*/ 204787 h 223837"/>
                <a:gd name="csX3" fmla="*/ 2224087 w 2278856"/>
                <a:gd name="csY3" fmla="*/ 171450 h 223837"/>
                <a:gd name="csX4" fmla="*/ 2159794 w 2278856"/>
                <a:gd name="csY4" fmla="*/ 171450 h 223837"/>
                <a:gd name="csX5" fmla="*/ 2159794 w 2278856"/>
                <a:gd name="csY5" fmla="*/ 150019 h 223837"/>
                <a:gd name="csX6" fmla="*/ 2052637 w 2278856"/>
                <a:gd name="csY6" fmla="*/ 150019 h 223837"/>
                <a:gd name="csX7" fmla="*/ 2052637 w 2278856"/>
                <a:gd name="csY7" fmla="*/ 140494 h 223837"/>
                <a:gd name="csX8" fmla="*/ 1733550 w 2278856"/>
                <a:gd name="csY8" fmla="*/ 140494 h 223837"/>
                <a:gd name="csX9" fmla="*/ 1733550 w 2278856"/>
                <a:gd name="csY9" fmla="*/ 123825 h 223837"/>
                <a:gd name="csX10" fmla="*/ 897731 w 2278856"/>
                <a:gd name="csY10" fmla="*/ 123825 h 223837"/>
                <a:gd name="csX11" fmla="*/ 890587 w 2278856"/>
                <a:gd name="csY11" fmla="*/ 116682 h 223837"/>
                <a:gd name="csX12" fmla="*/ 883442 w 2278856"/>
                <a:gd name="csY12" fmla="*/ 109537 h 223837"/>
                <a:gd name="csX13" fmla="*/ 840581 w 2278856"/>
                <a:gd name="csY13" fmla="*/ 109537 h 223837"/>
                <a:gd name="csX14" fmla="*/ 840581 w 2278856"/>
                <a:gd name="csY14" fmla="*/ 100012 h 223837"/>
                <a:gd name="csX15" fmla="*/ 735806 w 2278856"/>
                <a:gd name="csY15" fmla="*/ 100012 h 223837"/>
                <a:gd name="csX16" fmla="*/ 735806 w 2278856"/>
                <a:gd name="csY16" fmla="*/ 80962 h 223837"/>
                <a:gd name="csX17" fmla="*/ 592931 w 2278856"/>
                <a:gd name="csY17" fmla="*/ 80962 h 223837"/>
                <a:gd name="csX18" fmla="*/ 592931 w 2278856"/>
                <a:gd name="csY18" fmla="*/ 71437 h 223837"/>
                <a:gd name="csX19" fmla="*/ 497681 w 2278856"/>
                <a:gd name="csY19" fmla="*/ 71437 h 223837"/>
                <a:gd name="csX20" fmla="*/ 497681 w 2278856"/>
                <a:gd name="csY20" fmla="*/ 66675 h 223837"/>
                <a:gd name="csX21" fmla="*/ 440531 w 2278856"/>
                <a:gd name="csY21" fmla="*/ 66675 h 223837"/>
                <a:gd name="csX22" fmla="*/ 440531 w 2278856"/>
                <a:gd name="csY22" fmla="*/ 57150 h 223837"/>
                <a:gd name="csX23" fmla="*/ 376237 w 2278856"/>
                <a:gd name="csY23" fmla="*/ 57150 h 223837"/>
                <a:gd name="csX24" fmla="*/ 376237 w 2278856"/>
                <a:gd name="csY24" fmla="*/ 52387 h 223837"/>
                <a:gd name="csX25" fmla="*/ 280987 w 2278856"/>
                <a:gd name="csY25" fmla="*/ 52387 h 223837"/>
                <a:gd name="csX26" fmla="*/ 280987 w 2278856"/>
                <a:gd name="csY26" fmla="*/ 38100 h 223837"/>
                <a:gd name="csX27" fmla="*/ 238125 w 2278856"/>
                <a:gd name="csY27" fmla="*/ 38100 h 223837"/>
                <a:gd name="csX28" fmla="*/ 238125 w 2278856"/>
                <a:gd name="csY28" fmla="*/ 19050 h 223837"/>
                <a:gd name="csX29" fmla="*/ 150019 w 2278856"/>
                <a:gd name="csY29" fmla="*/ 19050 h 223837"/>
                <a:gd name="csX30" fmla="*/ 152400 w 2278856"/>
                <a:gd name="csY30" fmla="*/ 19050 h 223837"/>
                <a:gd name="csX31" fmla="*/ 116681 w 2278856"/>
                <a:gd name="csY31" fmla="*/ 19050 h 223837"/>
                <a:gd name="csX32" fmla="*/ 116681 w 2278856"/>
                <a:gd name="csY32" fmla="*/ 7144 h 223837"/>
                <a:gd name="csX33" fmla="*/ 42862 w 2278856"/>
                <a:gd name="csY33" fmla="*/ 7144 h 223837"/>
                <a:gd name="csX34" fmla="*/ 42862 w 2278856"/>
                <a:gd name="csY34" fmla="*/ 0 h 223837"/>
                <a:gd name="csX35" fmla="*/ 0 w 2278856"/>
                <a:gd name="csY35" fmla="*/ 0 h 223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2278856" h="223837">
                  <a:moveTo>
                    <a:pt x="2278856" y="223837"/>
                  </a:moveTo>
                  <a:lnTo>
                    <a:pt x="2278856" y="204787"/>
                  </a:lnTo>
                  <a:lnTo>
                    <a:pt x="2224087" y="204787"/>
                  </a:lnTo>
                  <a:lnTo>
                    <a:pt x="2224087" y="171450"/>
                  </a:lnTo>
                  <a:lnTo>
                    <a:pt x="2159794" y="171450"/>
                  </a:lnTo>
                  <a:lnTo>
                    <a:pt x="2159794" y="150019"/>
                  </a:lnTo>
                  <a:lnTo>
                    <a:pt x="2052637" y="150019"/>
                  </a:lnTo>
                  <a:lnTo>
                    <a:pt x="2052637" y="140494"/>
                  </a:lnTo>
                  <a:lnTo>
                    <a:pt x="1733550" y="140494"/>
                  </a:lnTo>
                  <a:lnTo>
                    <a:pt x="1733550" y="123825"/>
                  </a:lnTo>
                  <a:lnTo>
                    <a:pt x="897731" y="123825"/>
                  </a:lnTo>
                  <a:lnTo>
                    <a:pt x="890587" y="116682"/>
                  </a:lnTo>
                  <a:lnTo>
                    <a:pt x="883442" y="109537"/>
                  </a:lnTo>
                  <a:lnTo>
                    <a:pt x="840581" y="109537"/>
                  </a:lnTo>
                  <a:lnTo>
                    <a:pt x="840581" y="100012"/>
                  </a:lnTo>
                  <a:lnTo>
                    <a:pt x="735806" y="100012"/>
                  </a:lnTo>
                  <a:lnTo>
                    <a:pt x="735806" y="80962"/>
                  </a:lnTo>
                  <a:lnTo>
                    <a:pt x="592931" y="80962"/>
                  </a:lnTo>
                  <a:lnTo>
                    <a:pt x="592931" y="71437"/>
                  </a:lnTo>
                  <a:lnTo>
                    <a:pt x="497681" y="71437"/>
                  </a:lnTo>
                  <a:lnTo>
                    <a:pt x="497681" y="66675"/>
                  </a:lnTo>
                  <a:lnTo>
                    <a:pt x="440531" y="66675"/>
                  </a:lnTo>
                  <a:lnTo>
                    <a:pt x="440531" y="57150"/>
                  </a:lnTo>
                  <a:lnTo>
                    <a:pt x="376237" y="57150"/>
                  </a:lnTo>
                  <a:lnTo>
                    <a:pt x="376237" y="52387"/>
                  </a:lnTo>
                  <a:lnTo>
                    <a:pt x="280987" y="52387"/>
                  </a:lnTo>
                  <a:lnTo>
                    <a:pt x="280987" y="38100"/>
                  </a:lnTo>
                  <a:lnTo>
                    <a:pt x="238125" y="38100"/>
                  </a:lnTo>
                  <a:lnTo>
                    <a:pt x="238125" y="19050"/>
                  </a:lnTo>
                  <a:lnTo>
                    <a:pt x="150019" y="19050"/>
                  </a:lnTo>
                  <a:lnTo>
                    <a:pt x="152400" y="19050"/>
                  </a:lnTo>
                  <a:lnTo>
                    <a:pt x="116681" y="19050"/>
                  </a:lnTo>
                  <a:lnTo>
                    <a:pt x="116681" y="7144"/>
                  </a:lnTo>
                  <a:lnTo>
                    <a:pt x="42862" y="7144"/>
                  </a:lnTo>
                  <a:lnTo>
                    <a:pt x="42862" y="0"/>
                  </a:lnTo>
                  <a:lnTo>
                    <a:pt x="0" y="0"/>
                  </a:lnTo>
                </a:path>
              </a:pathLst>
            </a:custGeom>
            <a:noFill/>
            <a:ln w="28575">
              <a:solidFill>
                <a:srgbClr val="7F7F7F"/>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2473" name="Freeform: Shape 2472">
              <a:extLst>
                <a:ext uri="{FF2B5EF4-FFF2-40B4-BE49-F238E27FC236}">
                  <a16:creationId xmlns:a16="http://schemas.microsoft.com/office/drawing/2014/main" id="{D147B2D9-A74A-E935-6ED3-5DAC8D370891}"/>
                </a:ext>
              </a:extLst>
            </p:cNvPr>
            <p:cNvSpPr/>
            <p:nvPr/>
          </p:nvSpPr>
          <p:spPr>
            <a:xfrm>
              <a:off x="9773289" y="2255899"/>
              <a:ext cx="2166162" cy="578173"/>
            </a:xfrm>
            <a:custGeom>
              <a:avLst/>
              <a:gdLst>
                <a:gd name="csX0" fmla="*/ 0 w 2166162"/>
                <a:gd name="csY0" fmla="*/ 0 h 578173"/>
                <a:gd name="csX1" fmla="*/ 132900 w 2166162"/>
                <a:gd name="csY1" fmla="*/ 0 h 578173"/>
                <a:gd name="csX2" fmla="*/ 132900 w 2166162"/>
                <a:gd name="csY2" fmla="*/ 12495 h 578173"/>
                <a:gd name="csX3" fmla="*/ 237403 w 2166162"/>
                <a:gd name="csY3" fmla="*/ 12495 h 578173"/>
                <a:gd name="csX4" fmla="*/ 237403 w 2166162"/>
                <a:gd name="csY4" fmla="*/ 19310 h 578173"/>
                <a:gd name="csX5" fmla="*/ 343042 w 2166162"/>
                <a:gd name="csY5" fmla="*/ 19310 h 578173"/>
                <a:gd name="csX6" fmla="*/ 343042 w 2166162"/>
                <a:gd name="csY6" fmla="*/ 34077 h 578173"/>
                <a:gd name="csX7" fmla="*/ 570222 w 2166162"/>
                <a:gd name="csY7" fmla="*/ 34077 h 578173"/>
                <a:gd name="csX8" fmla="*/ 570222 w 2166162"/>
                <a:gd name="csY8" fmla="*/ 45436 h 578173"/>
                <a:gd name="csX9" fmla="*/ 611114 w 2166162"/>
                <a:gd name="csY9" fmla="*/ 45436 h 578173"/>
                <a:gd name="csX10" fmla="*/ 611114 w 2166162"/>
                <a:gd name="csY10" fmla="*/ 59066 h 578173"/>
                <a:gd name="csX11" fmla="*/ 645191 w 2166162"/>
                <a:gd name="csY11" fmla="*/ 59066 h 578173"/>
                <a:gd name="csX12" fmla="*/ 645191 w 2166162"/>
                <a:gd name="csY12" fmla="*/ 67018 h 578173"/>
                <a:gd name="csX13" fmla="*/ 887138 w 2166162"/>
                <a:gd name="csY13" fmla="*/ 67018 h 578173"/>
                <a:gd name="csX14" fmla="*/ 887138 w 2166162"/>
                <a:gd name="csY14" fmla="*/ 81784 h 578173"/>
                <a:gd name="csX15" fmla="*/ 932574 w 2166162"/>
                <a:gd name="csY15" fmla="*/ 81784 h 578173"/>
                <a:gd name="csX16" fmla="*/ 932574 w 2166162"/>
                <a:gd name="csY16" fmla="*/ 99959 h 578173"/>
                <a:gd name="csX17" fmla="*/ 1112047 w 2166162"/>
                <a:gd name="csY17" fmla="*/ 99959 h 578173"/>
                <a:gd name="csX18" fmla="*/ 1112047 w 2166162"/>
                <a:gd name="csY18" fmla="*/ 119269 h 578173"/>
                <a:gd name="csX19" fmla="*/ 1457360 w 2166162"/>
                <a:gd name="csY19" fmla="*/ 119269 h 578173"/>
                <a:gd name="csX20" fmla="*/ 1457360 w 2166162"/>
                <a:gd name="csY20" fmla="*/ 159026 h 578173"/>
                <a:gd name="csX21" fmla="*/ 1570951 w 2166162"/>
                <a:gd name="csY21" fmla="*/ 159026 h 578173"/>
                <a:gd name="csX22" fmla="*/ 1570951 w 2166162"/>
                <a:gd name="csY22" fmla="*/ 229452 h 578173"/>
                <a:gd name="csX23" fmla="*/ 1600484 w 2166162"/>
                <a:gd name="csY23" fmla="*/ 229452 h 578173"/>
                <a:gd name="csX24" fmla="*/ 1600484 w 2166162"/>
                <a:gd name="csY24" fmla="*/ 301013 h 578173"/>
                <a:gd name="csX25" fmla="*/ 1764054 w 2166162"/>
                <a:gd name="csY25" fmla="*/ 301013 h 578173"/>
                <a:gd name="csX26" fmla="*/ 1764054 w 2166162"/>
                <a:gd name="csY26" fmla="*/ 398701 h 578173"/>
                <a:gd name="csX27" fmla="*/ 2166162 w 2166162"/>
                <a:gd name="csY27" fmla="*/ 398701 h 578173"/>
                <a:gd name="csX28" fmla="*/ 2166162 w 2166162"/>
                <a:gd name="csY28" fmla="*/ 578173 h 5781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166162" h="578173">
                  <a:moveTo>
                    <a:pt x="0" y="0"/>
                  </a:moveTo>
                  <a:lnTo>
                    <a:pt x="132900" y="0"/>
                  </a:lnTo>
                  <a:lnTo>
                    <a:pt x="132900" y="12495"/>
                  </a:lnTo>
                  <a:lnTo>
                    <a:pt x="237403" y="12495"/>
                  </a:lnTo>
                  <a:lnTo>
                    <a:pt x="237403" y="19310"/>
                  </a:lnTo>
                  <a:lnTo>
                    <a:pt x="343042" y="19310"/>
                  </a:lnTo>
                  <a:lnTo>
                    <a:pt x="343042" y="34077"/>
                  </a:lnTo>
                  <a:lnTo>
                    <a:pt x="570222" y="34077"/>
                  </a:lnTo>
                  <a:lnTo>
                    <a:pt x="570222" y="45436"/>
                  </a:lnTo>
                  <a:lnTo>
                    <a:pt x="611114" y="45436"/>
                  </a:lnTo>
                  <a:lnTo>
                    <a:pt x="611114" y="59066"/>
                  </a:lnTo>
                  <a:lnTo>
                    <a:pt x="645191" y="59066"/>
                  </a:lnTo>
                  <a:lnTo>
                    <a:pt x="645191" y="67018"/>
                  </a:lnTo>
                  <a:lnTo>
                    <a:pt x="887138" y="67018"/>
                  </a:lnTo>
                  <a:lnTo>
                    <a:pt x="887138" y="81784"/>
                  </a:lnTo>
                  <a:lnTo>
                    <a:pt x="932574" y="81784"/>
                  </a:lnTo>
                  <a:lnTo>
                    <a:pt x="932574" y="99959"/>
                  </a:lnTo>
                  <a:lnTo>
                    <a:pt x="1112047" y="99959"/>
                  </a:lnTo>
                  <a:lnTo>
                    <a:pt x="1112047" y="119269"/>
                  </a:lnTo>
                  <a:lnTo>
                    <a:pt x="1457360" y="119269"/>
                  </a:lnTo>
                  <a:lnTo>
                    <a:pt x="1457360" y="159026"/>
                  </a:lnTo>
                  <a:lnTo>
                    <a:pt x="1570951" y="159026"/>
                  </a:lnTo>
                  <a:lnTo>
                    <a:pt x="1570951" y="229452"/>
                  </a:lnTo>
                  <a:lnTo>
                    <a:pt x="1600484" y="229452"/>
                  </a:lnTo>
                  <a:lnTo>
                    <a:pt x="1600484" y="301013"/>
                  </a:lnTo>
                  <a:lnTo>
                    <a:pt x="1764054" y="301013"/>
                  </a:lnTo>
                  <a:lnTo>
                    <a:pt x="1764054" y="398701"/>
                  </a:lnTo>
                  <a:lnTo>
                    <a:pt x="2166162" y="398701"/>
                  </a:lnTo>
                  <a:lnTo>
                    <a:pt x="2166162" y="578173"/>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4" name="Freeform: Shape 2473">
              <a:extLst>
                <a:ext uri="{FF2B5EF4-FFF2-40B4-BE49-F238E27FC236}">
                  <a16:creationId xmlns:a16="http://schemas.microsoft.com/office/drawing/2014/main" id="{FE2A9903-D84B-16D9-85C7-9BBBE30A1442}"/>
                </a:ext>
              </a:extLst>
            </p:cNvPr>
            <p:cNvSpPr/>
            <p:nvPr/>
          </p:nvSpPr>
          <p:spPr>
            <a:xfrm>
              <a:off x="11939451" y="2759103"/>
              <a:ext cx="36349" cy="625881"/>
            </a:xfrm>
            <a:custGeom>
              <a:avLst/>
              <a:gdLst>
                <a:gd name="csX0" fmla="*/ 0 w 36349"/>
                <a:gd name="csY0" fmla="*/ 0 h 625881"/>
                <a:gd name="csX1" fmla="*/ 0 w 36349"/>
                <a:gd name="csY1" fmla="*/ 625881 h 625881"/>
                <a:gd name="csX2" fmla="*/ 36349 w 36349"/>
                <a:gd name="csY2" fmla="*/ 625881 h 625881"/>
              </a:gdLst>
              <a:ahLst/>
              <a:cxnLst>
                <a:cxn ang="0">
                  <a:pos x="csX0" y="csY0"/>
                </a:cxn>
                <a:cxn ang="0">
                  <a:pos x="csX1" y="csY1"/>
                </a:cxn>
                <a:cxn ang="0">
                  <a:pos x="csX2" y="csY2"/>
                </a:cxn>
              </a:cxnLst>
              <a:rect l="l" t="t" r="r" b="b"/>
              <a:pathLst>
                <a:path w="36349" h="625881">
                  <a:moveTo>
                    <a:pt x="0" y="0"/>
                  </a:moveTo>
                  <a:lnTo>
                    <a:pt x="0" y="625881"/>
                  </a:lnTo>
                  <a:lnTo>
                    <a:pt x="36349" y="625881"/>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75" name="Group 1774">
            <a:extLst>
              <a:ext uri="{FF2B5EF4-FFF2-40B4-BE49-F238E27FC236}">
                <a16:creationId xmlns:a16="http://schemas.microsoft.com/office/drawing/2014/main" id="{73EAC8B0-BC63-4051-0517-256BD0E5B47D}"/>
              </a:ext>
            </a:extLst>
          </p:cNvPr>
          <p:cNvGrpSpPr/>
          <p:nvPr/>
        </p:nvGrpSpPr>
        <p:grpSpPr>
          <a:xfrm>
            <a:off x="1435323" y="2078721"/>
            <a:ext cx="4732517" cy="184511"/>
            <a:chOff x="1834426" y="2078721"/>
            <a:chExt cx="4732517" cy="184511"/>
          </a:xfrm>
        </p:grpSpPr>
        <p:sp>
          <p:nvSpPr>
            <p:cNvPr id="45" name="Freeform 133">
              <a:extLst>
                <a:ext uri="{FF2B5EF4-FFF2-40B4-BE49-F238E27FC236}">
                  <a16:creationId xmlns:a16="http://schemas.microsoft.com/office/drawing/2014/main" id="{BA618A68-A9E7-F27C-AD53-DC851D49F2EC}"/>
                </a:ext>
              </a:extLst>
            </p:cNvPr>
            <p:cNvSpPr/>
            <p:nvPr/>
          </p:nvSpPr>
          <p:spPr bwMode="auto">
            <a:xfrm>
              <a:off x="1834426" y="2078721"/>
              <a:ext cx="3162300" cy="137149"/>
            </a:xfrm>
            <a:custGeom>
              <a:avLst/>
              <a:gdLst>
                <a:gd name="connsiteX0" fmla="*/ 0 w 3676650"/>
                <a:gd name="connsiteY0" fmla="*/ 0 h 149225"/>
                <a:gd name="connsiteX1" fmla="*/ 358775 w 3676650"/>
                <a:gd name="connsiteY1" fmla="*/ 0 h 149225"/>
                <a:gd name="connsiteX2" fmla="*/ 358775 w 3676650"/>
                <a:gd name="connsiteY2" fmla="*/ 25400 h 149225"/>
                <a:gd name="connsiteX3" fmla="*/ 768350 w 3676650"/>
                <a:gd name="connsiteY3" fmla="*/ 25400 h 149225"/>
                <a:gd name="connsiteX4" fmla="*/ 768350 w 3676650"/>
                <a:gd name="connsiteY4" fmla="*/ 25400 h 149225"/>
                <a:gd name="connsiteX5" fmla="*/ 1069975 w 3676650"/>
                <a:gd name="connsiteY5" fmla="*/ 25400 h 149225"/>
                <a:gd name="connsiteX6" fmla="*/ 1092200 w 3676650"/>
                <a:gd name="connsiteY6" fmla="*/ 47625 h 149225"/>
                <a:gd name="connsiteX7" fmla="*/ 1168400 w 3676650"/>
                <a:gd name="connsiteY7" fmla="*/ 47625 h 149225"/>
                <a:gd name="connsiteX8" fmla="*/ 1181100 w 3676650"/>
                <a:gd name="connsiteY8" fmla="*/ 47625 h 149225"/>
                <a:gd name="connsiteX9" fmla="*/ 1352550 w 3676650"/>
                <a:gd name="connsiteY9" fmla="*/ 47625 h 149225"/>
                <a:gd name="connsiteX10" fmla="*/ 1352550 w 3676650"/>
                <a:gd name="connsiteY10" fmla="*/ 66675 h 149225"/>
                <a:gd name="connsiteX11" fmla="*/ 1508125 w 3676650"/>
                <a:gd name="connsiteY11" fmla="*/ 66675 h 149225"/>
                <a:gd name="connsiteX12" fmla="*/ 1508125 w 3676650"/>
                <a:gd name="connsiteY12" fmla="*/ 66675 h 149225"/>
                <a:gd name="connsiteX13" fmla="*/ 2079625 w 3676650"/>
                <a:gd name="connsiteY13" fmla="*/ 66675 h 149225"/>
                <a:gd name="connsiteX14" fmla="*/ 2079625 w 3676650"/>
                <a:gd name="connsiteY14" fmla="*/ 88900 h 149225"/>
                <a:gd name="connsiteX15" fmla="*/ 2384425 w 3676650"/>
                <a:gd name="connsiteY15" fmla="*/ 88900 h 149225"/>
                <a:gd name="connsiteX16" fmla="*/ 2400300 w 3676650"/>
                <a:gd name="connsiteY16" fmla="*/ 104775 h 149225"/>
                <a:gd name="connsiteX17" fmla="*/ 2498725 w 3676650"/>
                <a:gd name="connsiteY17" fmla="*/ 104775 h 149225"/>
                <a:gd name="connsiteX18" fmla="*/ 2543175 w 3676650"/>
                <a:gd name="connsiteY18" fmla="*/ 149225 h 149225"/>
                <a:gd name="connsiteX19" fmla="*/ 3162300 w 3676650"/>
                <a:gd name="connsiteY19" fmla="*/ 149225 h 149225"/>
                <a:gd name="connsiteX20" fmla="*/ 3676650 w 3676650"/>
                <a:gd name="connsiteY20" fmla="*/ 146050 h 149225"/>
                <a:gd name="csX0" fmla="*/ 0 w 3162300"/>
                <a:gd name="csY0" fmla="*/ 0 h 149225"/>
                <a:gd name="csX1" fmla="*/ 358775 w 3162300"/>
                <a:gd name="csY1" fmla="*/ 0 h 149225"/>
                <a:gd name="csX2" fmla="*/ 358775 w 3162300"/>
                <a:gd name="csY2" fmla="*/ 25400 h 149225"/>
                <a:gd name="csX3" fmla="*/ 768350 w 3162300"/>
                <a:gd name="csY3" fmla="*/ 25400 h 149225"/>
                <a:gd name="csX4" fmla="*/ 768350 w 3162300"/>
                <a:gd name="csY4" fmla="*/ 25400 h 149225"/>
                <a:gd name="csX5" fmla="*/ 1069975 w 3162300"/>
                <a:gd name="csY5" fmla="*/ 25400 h 149225"/>
                <a:gd name="csX6" fmla="*/ 1092200 w 3162300"/>
                <a:gd name="csY6" fmla="*/ 47625 h 149225"/>
                <a:gd name="csX7" fmla="*/ 1168400 w 3162300"/>
                <a:gd name="csY7" fmla="*/ 47625 h 149225"/>
                <a:gd name="csX8" fmla="*/ 1181100 w 3162300"/>
                <a:gd name="csY8" fmla="*/ 47625 h 149225"/>
                <a:gd name="csX9" fmla="*/ 1352550 w 3162300"/>
                <a:gd name="csY9" fmla="*/ 47625 h 149225"/>
                <a:gd name="csX10" fmla="*/ 1352550 w 3162300"/>
                <a:gd name="csY10" fmla="*/ 66675 h 149225"/>
                <a:gd name="csX11" fmla="*/ 1508125 w 3162300"/>
                <a:gd name="csY11" fmla="*/ 66675 h 149225"/>
                <a:gd name="csX12" fmla="*/ 1508125 w 3162300"/>
                <a:gd name="csY12" fmla="*/ 66675 h 149225"/>
                <a:gd name="csX13" fmla="*/ 2079625 w 3162300"/>
                <a:gd name="csY13" fmla="*/ 66675 h 149225"/>
                <a:gd name="csX14" fmla="*/ 2079625 w 3162300"/>
                <a:gd name="csY14" fmla="*/ 88900 h 149225"/>
                <a:gd name="csX15" fmla="*/ 2384425 w 3162300"/>
                <a:gd name="csY15" fmla="*/ 88900 h 149225"/>
                <a:gd name="csX16" fmla="*/ 2400300 w 3162300"/>
                <a:gd name="csY16" fmla="*/ 104775 h 149225"/>
                <a:gd name="csX17" fmla="*/ 2498725 w 3162300"/>
                <a:gd name="csY17" fmla="*/ 104775 h 149225"/>
                <a:gd name="csX18" fmla="*/ 2543175 w 3162300"/>
                <a:gd name="csY18" fmla="*/ 149225 h 149225"/>
                <a:gd name="csX19" fmla="*/ 3162300 w 3162300"/>
                <a:gd name="csY19" fmla="*/ 149225 h 1492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3162300" h="149225">
                  <a:moveTo>
                    <a:pt x="0" y="0"/>
                  </a:moveTo>
                  <a:lnTo>
                    <a:pt x="358775" y="0"/>
                  </a:lnTo>
                  <a:lnTo>
                    <a:pt x="358775" y="25400"/>
                  </a:lnTo>
                  <a:lnTo>
                    <a:pt x="768350" y="25400"/>
                  </a:lnTo>
                  <a:lnTo>
                    <a:pt x="768350" y="25400"/>
                  </a:lnTo>
                  <a:lnTo>
                    <a:pt x="1069975" y="25400"/>
                  </a:lnTo>
                  <a:lnTo>
                    <a:pt x="1092200" y="47625"/>
                  </a:lnTo>
                  <a:lnTo>
                    <a:pt x="1168400" y="47625"/>
                  </a:lnTo>
                  <a:lnTo>
                    <a:pt x="1181100" y="47625"/>
                  </a:lnTo>
                  <a:lnTo>
                    <a:pt x="1352550" y="47625"/>
                  </a:lnTo>
                  <a:lnTo>
                    <a:pt x="1352550" y="66675"/>
                  </a:lnTo>
                  <a:lnTo>
                    <a:pt x="1508125" y="66675"/>
                  </a:lnTo>
                  <a:lnTo>
                    <a:pt x="1508125" y="66675"/>
                  </a:lnTo>
                  <a:lnTo>
                    <a:pt x="2079625" y="66675"/>
                  </a:lnTo>
                  <a:lnTo>
                    <a:pt x="2079625" y="88900"/>
                  </a:lnTo>
                  <a:lnTo>
                    <a:pt x="2384425" y="88900"/>
                  </a:lnTo>
                  <a:lnTo>
                    <a:pt x="2400300" y="104775"/>
                  </a:lnTo>
                  <a:lnTo>
                    <a:pt x="2498725" y="104775"/>
                  </a:lnTo>
                  <a:lnTo>
                    <a:pt x="2543175" y="149225"/>
                  </a:lnTo>
                  <a:lnTo>
                    <a:pt x="3162300" y="149225"/>
                  </a:lnTo>
                </a:path>
              </a:pathLst>
            </a:custGeom>
            <a:noFill/>
            <a:ln w="28575">
              <a:solidFill>
                <a:schemeClr val="accent1"/>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FFFFFF"/>
                </a:solidFill>
                <a:effectLst/>
                <a:uLnTx/>
                <a:uFillTx/>
                <a:cs typeface="Arial" panose="020B0604020202020204" pitchFamily="34" charset="0"/>
              </a:endParaRPr>
            </a:p>
          </p:txBody>
        </p:sp>
        <p:sp>
          <p:nvSpPr>
            <p:cNvPr id="1774" name="Freeform: Shape 1773">
              <a:extLst>
                <a:ext uri="{FF2B5EF4-FFF2-40B4-BE49-F238E27FC236}">
                  <a16:creationId xmlns:a16="http://schemas.microsoft.com/office/drawing/2014/main" id="{DB1942C7-84E4-A01F-DA74-99E0398E8F27}"/>
                </a:ext>
              </a:extLst>
            </p:cNvPr>
            <p:cNvSpPr/>
            <p:nvPr/>
          </p:nvSpPr>
          <p:spPr>
            <a:xfrm>
              <a:off x="4895671" y="2217697"/>
              <a:ext cx="1671272" cy="45535"/>
            </a:xfrm>
            <a:custGeom>
              <a:avLst/>
              <a:gdLst>
                <a:gd name="csX0" fmla="*/ 0 w 1671272"/>
                <a:gd name="csY0" fmla="*/ 0 h 45535"/>
                <a:gd name="csX1" fmla="*/ 316286 w 1671272"/>
                <a:gd name="csY1" fmla="*/ 0 h 45535"/>
                <a:gd name="csX2" fmla="*/ 316286 w 1671272"/>
                <a:gd name="csY2" fmla="*/ 9845 h 45535"/>
                <a:gd name="csX3" fmla="*/ 428278 w 1671272"/>
                <a:gd name="csY3" fmla="*/ 9845 h 45535"/>
                <a:gd name="csX4" fmla="*/ 428278 w 1671272"/>
                <a:gd name="csY4" fmla="*/ 23383 h 45535"/>
                <a:gd name="csX5" fmla="*/ 482429 w 1671272"/>
                <a:gd name="csY5" fmla="*/ 23383 h 45535"/>
                <a:gd name="csX6" fmla="*/ 482429 w 1671272"/>
                <a:gd name="csY6" fmla="*/ 45535 h 45535"/>
                <a:gd name="csX7" fmla="*/ 1671272 w 1671272"/>
                <a:gd name="csY7" fmla="*/ 45535 h 455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671272" h="45535">
                  <a:moveTo>
                    <a:pt x="0" y="0"/>
                  </a:moveTo>
                  <a:lnTo>
                    <a:pt x="316286" y="0"/>
                  </a:lnTo>
                  <a:lnTo>
                    <a:pt x="316286" y="9845"/>
                  </a:lnTo>
                  <a:lnTo>
                    <a:pt x="428278" y="9845"/>
                  </a:lnTo>
                  <a:lnTo>
                    <a:pt x="428278" y="23383"/>
                  </a:lnTo>
                  <a:lnTo>
                    <a:pt x="482429" y="23383"/>
                  </a:lnTo>
                  <a:lnTo>
                    <a:pt x="482429" y="45535"/>
                  </a:lnTo>
                  <a:lnTo>
                    <a:pt x="1671272" y="45535"/>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Title 2">
            <a:extLst>
              <a:ext uri="{FF2B5EF4-FFF2-40B4-BE49-F238E27FC236}">
                <a16:creationId xmlns:a16="http://schemas.microsoft.com/office/drawing/2014/main" id="{0E9C3956-55D9-0C8A-C30A-67D32BF67B23}"/>
              </a:ext>
            </a:extLst>
          </p:cNvPr>
          <p:cNvSpPr>
            <a:spLocks noGrp="1"/>
          </p:cNvSpPr>
          <p:nvPr>
            <p:ph type="title"/>
          </p:nvPr>
        </p:nvSpPr>
        <p:spPr/>
        <p:txBody>
          <a:bodyPr/>
          <a:lstStyle/>
          <a:p>
            <a:r>
              <a:rPr lang="en-US" sz="3200">
                <a:latin typeface="Times New Roman" panose="02020603050405020304" pitchFamily="18" charset="0"/>
                <a:cs typeface="Times New Roman" panose="02020603050405020304" pitchFamily="18" charset="0"/>
              </a:rPr>
              <a:t>FLAIR: PFS and OS With Ibrutinib + Venetoclax vs Ibrutinib Monotherapy vs FCR</a:t>
            </a:r>
          </a:p>
        </p:txBody>
      </p:sp>
      <p:sp>
        <p:nvSpPr>
          <p:cNvPr id="2" name="Content Placeholder 1">
            <a:extLst>
              <a:ext uri="{FF2B5EF4-FFF2-40B4-BE49-F238E27FC236}">
                <a16:creationId xmlns:a16="http://schemas.microsoft.com/office/drawing/2014/main" id="{0A6F79A5-3C26-4999-1588-B692A9C50272}"/>
              </a:ext>
            </a:extLst>
          </p:cNvPr>
          <p:cNvSpPr>
            <a:spLocks noGrp="1"/>
          </p:cNvSpPr>
          <p:nvPr>
            <p:ph idx="1"/>
          </p:nvPr>
        </p:nvSpPr>
        <p:spPr>
          <a:xfrm>
            <a:off x="231078" y="4842821"/>
            <a:ext cx="11740260" cy="1247081"/>
          </a:xfrm>
        </p:spPr>
        <p:txBody>
          <a:bodyPr/>
          <a:lstStyle/>
          <a:p>
            <a:pPr marL="342900" lvl="0" indent="-342900" fontAlgn="base">
              <a:lnSpc>
                <a:spcPct val="90000"/>
              </a:lnSpc>
              <a:spcBef>
                <a:spcPts val="1000"/>
              </a:spcBef>
              <a:spcAft>
                <a:spcPts val="700"/>
              </a:spcAft>
              <a:buClr>
                <a:srgbClr val="000000"/>
              </a:buClr>
              <a:buFont typeface="Arial" panose="020B0604020202020204" pitchFamily="34" charset="0"/>
              <a:buChar char="•"/>
              <a:defRPr/>
            </a:pPr>
            <a:r>
              <a:rPr lang="en-US" sz="2000" kern="0" dirty="0">
                <a:solidFill>
                  <a:srgbClr val="000000"/>
                </a:solidFill>
              </a:rPr>
              <a:t>At 3 yr, 58.0% of patients in the ibrutinib + venetoclax group had stopped therapy due to undetectable MRD </a:t>
            </a:r>
          </a:p>
          <a:p>
            <a:pPr marL="342900" lvl="0" indent="-342900" fontAlgn="base">
              <a:lnSpc>
                <a:spcPct val="90000"/>
              </a:lnSpc>
              <a:spcBef>
                <a:spcPts val="1000"/>
              </a:spcBef>
              <a:spcAft>
                <a:spcPts val="700"/>
              </a:spcAft>
              <a:buClr>
                <a:srgbClr val="000000"/>
              </a:buClr>
              <a:buFont typeface="Arial" panose="020B0604020202020204" pitchFamily="34" charset="0"/>
              <a:buChar char="•"/>
              <a:defRPr/>
            </a:pPr>
            <a:r>
              <a:rPr lang="en-US" sz="2000" kern="0" dirty="0">
                <a:solidFill>
                  <a:srgbClr val="000000"/>
                </a:solidFill>
              </a:rPr>
              <a:t>After 5 yr of ibrutinib + venetoclax, 65.9% of patients had undetectable MRD in the bone marrow and 92.7% had undetectable MRD in the peripheral blood </a:t>
            </a:r>
          </a:p>
        </p:txBody>
      </p:sp>
      <p:sp>
        <p:nvSpPr>
          <p:cNvPr id="4" name="Content Placeholder 3">
            <a:extLst>
              <a:ext uri="{FF2B5EF4-FFF2-40B4-BE49-F238E27FC236}">
                <a16:creationId xmlns:a16="http://schemas.microsoft.com/office/drawing/2014/main" id="{4C125487-E211-FEB3-FB40-11CB36FF9062}"/>
              </a:ext>
            </a:extLst>
          </p:cNvPr>
          <p:cNvSpPr>
            <a:spLocks noGrp="1"/>
          </p:cNvSpPr>
          <p:nvPr>
            <p:ph sz="quarter" idx="10"/>
          </p:nvPr>
        </p:nvSpPr>
        <p:spPr/>
        <p:txBody>
          <a:bodyPr/>
          <a:lstStyle/>
          <a:p>
            <a:pPr algn="ctr"/>
            <a:r>
              <a:rPr lang="en-US"/>
              <a:t>Munir. NEJM. 2025;393:1177.</a:t>
            </a:r>
          </a:p>
        </p:txBody>
      </p:sp>
      <p:sp>
        <p:nvSpPr>
          <p:cNvPr id="5" name="TextBox 4">
            <a:extLst>
              <a:ext uri="{FF2B5EF4-FFF2-40B4-BE49-F238E27FC236}">
                <a16:creationId xmlns:a16="http://schemas.microsoft.com/office/drawing/2014/main" id="{7E6AC3DB-F038-D71C-649F-BAB95F8EE5D8}"/>
              </a:ext>
            </a:extLst>
          </p:cNvPr>
          <p:cNvSpPr txBox="1"/>
          <p:nvPr/>
        </p:nvSpPr>
        <p:spPr bwMode="auto">
          <a:xfrm>
            <a:off x="3110204" y="1470543"/>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PFS</a:t>
            </a:r>
          </a:p>
        </p:txBody>
      </p:sp>
      <p:sp>
        <p:nvSpPr>
          <p:cNvPr id="6" name="TextBox 5">
            <a:extLst>
              <a:ext uri="{FF2B5EF4-FFF2-40B4-BE49-F238E27FC236}">
                <a16:creationId xmlns:a16="http://schemas.microsoft.com/office/drawing/2014/main" id="{BB5AACCE-C197-4AF0-539B-904DB69AA92F}"/>
              </a:ext>
            </a:extLst>
          </p:cNvPr>
          <p:cNvSpPr txBox="1"/>
          <p:nvPr/>
        </p:nvSpPr>
        <p:spPr bwMode="auto">
          <a:xfrm>
            <a:off x="8716749" y="1581008"/>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b="1">
                <a:solidFill>
                  <a:srgbClr val="000000"/>
                </a:solidFill>
                <a:cs typeface="Arial" panose="020B0604020202020204" pitchFamily="34" charset="0"/>
              </a:rPr>
              <a:t>OS</a:t>
            </a:r>
          </a:p>
        </p:txBody>
      </p:sp>
      <p:sp>
        <p:nvSpPr>
          <p:cNvPr id="7" name="TextBox 6">
            <a:extLst>
              <a:ext uri="{FF2B5EF4-FFF2-40B4-BE49-F238E27FC236}">
                <a16:creationId xmlns:a16="http://schemas.microsoft.com/office/drawing/2014/main" id="{84F031EB-D2BE-3B19-EE18-4AA1DBB0E0AE}"/>
              </a:ext>
            </a:extLst>
          </p:cNvPr>
          <p:cNvSpPr txBox="1"/>
          <p:nvPr/>
        </p:nvSpPr>
        <p:spPr bwMode="auto">
          <a:xfrm>
            <a:off x="520923" y="1664552"/>
            <a:ext cx="12234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400" b="1">
                <a:solidFill>
                  <a:srgbClr val="000000"/>
                </a:solidFill>
                <a:cs typeface="Arial" panose="020B0604020202020204" pitchFamily="34" charset="0"/>
              </a:rPr>
              <a:t>All Patients</a:t>
            </a:r>
          </a:p>
        </p:txBody>
      </p:sp>
      <p:sp>
        <p:nvSpPr>
          <p:cNvPr id="8" name="TextBox 7">
            <a:extLst>
              <a:ext uri="{FF2B5EF4-FFF2-40B4-BE49-F238E27FC236}">
                <a16:creationId xmlns:a16="http://schemas.microsoft.com/office/drawing/2014/main" id="{E426E692-F714-0BCD-D075-F9A905FAE861}"/>
              </a:ext>
            </a:extLst>
          </p:cNvPr>
          <p:cNvSpPr txBox="1"/>
          <p:nvPr/>
        </p:nvSpPr>
        <p:spPr bwMode="auto">
          <a:xfrm rot="16200000">
            <a:off x="-525093" y="2816229"/>
            <a:ext cx="23237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chemeClr val="tx1">
                    <a:lumMod val="75000"/>
                    <a:lumOff val="25000"/>
                  </a:schemeClr>
                </a:solidFill>
                <a:latin typeface="Poppins Medium" panose="00000600000000000000" pitchFamily="2" charset="0"/>
                <a:cs typeface="Poppins Medium" panose="00000600000000000000" pitchFamily="2" charset="0"/>
              </a:rPr>
              <a:t>Patients Alive and </a:t>
            </a:r>
            <a:br>
              <a:rPr lang="en-US" sz="1400">
                <a:solidFill>
                  <a:schemeClr val="tx1">
                    <a:lumMod val="75000"/>
                    <a:lumOff val="25000"/>
                  </a:schemeClr>
                </a:solidFill>
                <a:latin typeface="Poppins Medium" panose="00000600000000000000" pitchFamily="2" charset="0"/>
                <a:cs typeface="Poppins Medium" panose="00000600000000000000" pitchFamily="2" charset="0"/>
              </a:rPr>
            </a:br>
            <a:r>
              <a:rPr lang="en-US" sz="1400">
                <a:solidFill>
                  <a:schemeClr val="tx1">
                    <a:lumMod val="75000"/>
                    <a:lumOff val="25000"/>
                  </a:schemeClr>
                </a:solidFill>
                <a:latin typeface="Poppins Medium" panose="00000600000000000000" pitchFamily="2" charset="0"/>
                <a:cs typeface="Poppins Medium" panose="00000600000000000000" pitchFamily="2" charset="0"/>
              </a:rPr>
              <a:t>Free of Progression (%)</a:t>
            </a:r>
          </a:p>
        </p:txBody>
      </p:sp>
      <p:sp>
        <p:nvSpPr>
          <p:cNvPr id="9" name="TextBox 8">
            <a:extLst>
              <a:ext uri="{FF2B5EF4-FFF2-40B4-BE49-F238E27FC236}">
                <a16:creationId xmlns:a16="http://schemas.microsoft.com/office/drawing/2014/main" id="{CF714FE4-B79B-73BB-C235-3E8351E4FE9B}"/>
              </a:ext>
            </a:extLst>
          </p:cNvPr>
          <p:cNvSpPr txBox="1"/>
          <p:nvPr/>
        </p:nvSpPr>
        <p:spPr bwMode="auto">
          <a:xfrm>
            <a:off x="2004621" y="4415677"/>
            <a:ext cx="27738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dirty="0">
                <a:solidFill>
                  <a:schemeClr val="tx1">
                    <a:lumMod val="75000"/>
                    <a:lumOff val="25000"/>
                  </a:schemeClr>
                </a:solidFill>
                <a:latin typeface="Poppins Medium" panose="00000600000000000000" pitchFamily="2" charset="0"/>
                <a:cs typeface="Poppins Medium" panose="00000600000000000000" pitchFamily="2" charset="0"/>
              </a:rPr>
              <a:t>Mo Since Randomization</a:t>
            </a:r>
          </a:p>
        </p:txBody>
      </p:sp>
      <p:grpSp>
        <p:nvGrpSpPr>
          <p:cNvPr id="10" name="Group 9">
            <a:extLst>
              <a:ext uri="{FF2B5EF4-FFF2-40B4-BE49-F238E27FC236}">
                <a16:creationId xmlns:a16="http://schemas.microsoft.com/office/drawing/2014/main" id="{EA83F35B-A051-9599-E585-A8EF671ED8C6}"/>
              </a:ext>
            </a:extLst>
          </p:cNvPr>
          <p:cNvGrpSpPr/>
          <p:nvPr/>
        </p:nvGrpSpPr>
        <p:grpSpPr>
          <a:xfrm>
            <a:off x="1145988" y="4184550"/>
            <a:ext cx="5242772" cy="307777"/>
            <a:chOff x="1538284" y="5075762"/>
            <a:chExt cx="5242772" cy="307777"/>
          </a:xfrm>
        </p:grpSpPr>
        <p:sp>
          <p:nvSpPr>
            <p:cNvPr id="11" name="TextBox 10">
              <a:extLst>
                <a:ext uri="{FF2B5EF4-FFF2-40B4-BE49-F238E27FC236}">
                  <a16:creationId xmlns:a16="http://schemas.microsoft.com/office/drawing/2014/main" id="{28F47F88-F018-BDDC-2F61-D5D21DEEDB9A}"/>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0</a:t>
              </a:r>
            </a:p>
          </p:txBody>
        </p:sp>
        <p:sp>
          <p:nvSpPr>
            <p:cNvPr id="12" name="TextBox 11">
              <a:extLst>
                <a:ext uri="{FF2B5EF4-FFF2-40B4-BE49-F238E27FC236}">
                  <a16:creationId xmlns:a16="http://schemas.microsoft.com/office/drawing/2014/main" id="{7F12E893-39C4-5E2D-6398-FB2F5735D154}"/>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12</a:t>
              </a:r>
            </a:p>
          </p:txBody>
        </p:sp>
        <p:sp>
          <p:nvSpPr>
            <p:cNvPr id="13" name="TextBox 12">
              <a:extLst>
                <a:ext uri="{FF2B5EF4-FFF2-40B4-BE49-F238E27FC236}">
                  <a16:creationId xmlns:a16="http://schemas.microsoft.com/office/drawing/2014/main" id="{4C635737-1E68-A192-57B2-E267A97EE4C8}"/>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24</a:t>
              </a:r>
            </a:p>
          </p:txBody>
        </p:sp>
        <p:sp>
          <p:nvSpPr>
            <p:cNvPr id="14" name="TextBox 13">
              <a:extLst>
                <a:ext uri="{FF2B5EF4-FFF2-40B4-BE49-F238E27FC236}">
                  <a16:creationId xmlns:a16="http://schemas.microsoft.com/office/drawing/2014/main" id="{4268E9D5-153B-7485-8305-D52972A98680}"/>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36</a:t>
              </a:r>
            </a:p>
          </p:txBody>
        </p:sp>
        <p:sp>
          <p:nvSpPr>
            <p:cNvPr id="15" name="TextBox 14">
              <a:extLst>
                <a:ext uri="{FF2B5EF4-FFF2-40B4-BE49-F238E27FC236}">
                  <a16:creationId xmlns:a16="http://schemas.microsoft.com/office/drawing/2014/main" id="{53A4FC1B-00F5-0B7D-D11A-E18DAB37A7DE}"/>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48</a:t>
              </a:r>
            </a:p>
          </p:txBody>
        </p:sp>
        <p:sp>
          <p:nvSpPr>
            <p:cNvPr id="16" name="TextBox 15">
              <a:extLst>
                <a:ext uri="{FF2B5EF4-FFF2-40B4-BE49-F238E27FC236}">
                  <a16:creationId xmlns:a16="http://schemas.microsoft.com/office/drawing/2014/main" id="{CC13CA47-9F26-6EF0-D943-663ABC5D53D5}"/>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60</a:t>
              </a:r>
            </a:p>
          </p:txBody>
        </p:sp>
        <p:sp>
          <p:nvSpPr>
            <p:cNvPr id="17" name="TextBox 16">
              <a:extLst>
                <a:ext uri="{FF2B5EF4-FFF2-40B4-BE49-F238E27FC236}">
                  <a16:creationId xmlns:a16="http://schemas.microsoft.com/office/drawing/2014/main" id="{AB87B9C6-8C60-C358-C197-BB4C02A48B56}"/>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72</a:t>
              </a:r>
            </a:p>
          </p:txBody>
        </p:sp>
        <p:sp>
          <p:nvSpPr>
            <p:cNvPr id="1627" name="TextBox 1626">
              <a:extLst>
                <a:ext uri="{FF2B5EF4-FFF2-40B4-BE49-F238E27FC236}">
                  <a16:creationId xmlns:a16="http://schemas.microsoft.com/office/drawing/2014/main" id="{BF97FB46-F8D7-CCA3-136F-84D5357CAEA4}"/>
                </a:ext>
              </a:extLst>
            </p:cNvPr>
            <p:cNvSpPr txBox="1"/>
            <p:nvPr/>
          </p:nvSpPr>
          <p:spPr bwMode="auto">
            <a:xfrm>
              <a:off x="6144260"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84</a:t>
              </a:r>
            </a:p>
          </p:txBody>
        </p:sp>
      </p:grpSp>
      <p:grpSp>
        <p:nvGrpSpPr>
          <p:cNvPr id="18" name="Group 17">
            <a:extLst>
              <a:ext uri="{FF2B5EF4-FFF2-40B4-BE49-F238E27FC236}">
                <a16:creationId xmlns:a16="http://schemas.microsoft.com/office/drawing/2014/main" id="{83FA6FB3-4181-6527-3765-CF46B23B0EA1}"/>
              </a:ext>
            </a:extLst>
          </p:cNvPr>
          <p:cNvGrpSpPr/>
          <p:nvPr/>
        </p:nvGrpSpPr>
        <p:grpSpPr>
          <a:xfrm>
            <a:off x="1355948" y="2020941"/>
            <a:ext cx="4784166" cy="2168525"/>
            <a:chOff x="1746250" y="2952750"/>
            <a:chExt cx="4784166" cy="2168525"/>
          </a:xfrm>
        </p:grpSpPr>
        <p:sp>
          <p:nvSpPr>
            <p:cNvPr id="19" name="Freeform 32">
              <a:extLst>
                <a:ext uri="{FF2B5EF4-FFF2-40B4-BE49-F238E27FC236}">
                  <a16:creationId xmlns:a16="http://schemas.microsoft.com/office/drawing/2014/main" id="{0C615353-5E00-1D95-878E-7D0E9B082A55}"/>
                </a:ext>
              </a:extLst>
            </p:cNvPr>
            <p:cNvSpPr/>
            <p:nvPr/>
          </p:nvSpPr>
          <p:spPr bwMode="auto">
            <a:xfrm>
              <a:off x="1825591" y="2952750"/>
              <a:ext cx="4704825"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158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400" b="1" i="0" u="none" strike="noStrike" kern="0" cap="none" spc="0" normalizeH="0" baseline="0" noProof="0">
                <a:ln>
                  <a:noFill/>
                </a:ln>
                <a:solidFill>
                  <a:srgbClr val="FFFFFF"/>
                </a:solidFill>
                <a:effectLst/>
                <a:uLnTx/>
                <a:uFillTx/>
                <a:cs typeface="Arial" panose="020B0604020202020204" pitchFamily="34" charset="0"/>
              </a:endParaRPr>
            </a:p>
          </p:txBody>
        </p:sp>
        <p:grpSp>
          <p:nvGrpSpPr>
            <p:cNvPr id="20" name="Group 19">
              <a:extLst>
                <a:ext uri="{FF2B5EF4-FFF2-40B4-BE49-F238E27FC236}">
                  <a16:creationId xmlns:a16="http://schemas.microsoft.com/office/drawing/2014/main" id="{0FBB1DB1-DBA3-56A9-D3E5-F4A683785FBD}"/>
                </a:ext>
              </a:extLst>
            </p:cNvPr>
            <p:cNvGrpSpPr/>
            <p:nvPr/>
          </p:nvGrpSpPr>
          <p:grpSpPr>
            <a:xfrm>
              <a:off x="1824867" y="5057775"/>
              <a:ext cx="4615723" cy="63500"/>
              <a:chOff x="1824867" y="5057775"/>
              <a:chExt cx="4615723" cy="63500"/>
            </a:xfrm>
          </p:grpSpPr>
          <p:cxnSp>
            <p:nvCxnSpPr>
              <p:cNvPr id="28" name="Straight Connector 27">
                <a:extLst>
                  <a:ext uri="{FF2B5EF4-FFF2-40B4-BE49-F238E27FC236}">
                    <a16:creationId xmlns:a16="http://schemas.microsoft.com/office/drawing/2014/main" id="{E34D24D6-B0DA-2350-4D4C-E8E10A3BEE2B}"/>
                  </a:ext>
                </a:extLst>
              </p:cNvPr>
              <p:cNvCxnSpPr>
                <a:cxnSpLocks/>
              </p:cNvCxnSpPr>
              <p:nvPr/>
            </p:nvCxnSpPr>
            <p:spPr bwMode="auto">
              <a:xfrm>
                <a:off x="1824867"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B657D6B-5D88-CDE4-23AD-B0F75F363C91}"/>
                  </a:ext>
                </a:extLst>
              </p:cNvPr>
              <p:cNvCxnSpPr>
                <a:cxnSpLocks/>
              </p:cNvCxnSpPr>
              <p:nvPr/>
            </p:nvCxnSpPr>
            <p:spPr bwMode="auto">
              <a:xfrm>
                <a:off x="2480204"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7F7652A6-5855-0E0B-8921-57BFDD0596B8}"/>
                  </a:ext>
                </a:extLst>
              </p:cNvPr>
              <p:cNvCxnSpPr>
                <a:cxnSpLocks/>
              </p:cNvCxnSpPr>
              <p:nvPr/>
            </p:nvCxnSpPr>
            <p:spPr bwMode="auto">
              <a:xfrm>
                <a:off x="3141133"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0D463FE0-7CC8-7121-E7FF-D21E84B7E432}"/>
                  </a:ext>
                </a:extLst>
              </p:cNvPr>
              <p:cNvCxnSpPr>
                <a:cxnSpLocks/>
              </p:cNvCxnSpPr>
              <p:nvPr/>
            </p:nvCxnSpPr>
            <p:spPr bwMode="auto">
              <a:xfrm>
                <a:off x="3802062"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1056891-8056-AE95-0B5D-131BB4DB091B}"/>
                  </a:ext>
                </a:extLst>
              </p:cNvPr>
              <p:cNvCxnSpPr>
                <a:cxnSpLocks/>
              </p:cNvCxnSpPr>
              <p:nvPr/>
            </p:nvCxnSpPr>
            <p:spPr bwMode="auto">
              <a:xfrm>
                <a:off x="4462991"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BD1DAAA-DCF5-4863-9DB7-4FD854822EC7}"/>
                  </a:ext>
                </a:extLst>
              </p:cNvPr>
              <p:cNvCxnSpPr>
                <a:cxnSpLocks/>
              </p:cNvCxnSpPr>
              <p:nvPr/>
            </p:nvCxnSpPr>
            <p:spPr bwMode="auto">
              <a:xfrm>
                <a:off x="5123920"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B2F42CE-66A4-9161-82B6-7230767D8938}"/>
                  </a:ext>
                </a:extLst>
              </p:cNvPr>
              <p:cNvCxnSpPr>
                <a:cxnSpLocks/>
              </p:cNvCxnSpPr>
              <p:nvPr/>
            </p:nvCxnSpPr>
            <p:spPr bwMode="auto">
              <a:xfrm>
                <a:off x="5784850"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626" name="Straight Connector 1625">
                <a:extLst>
                  <a:ext uri="{FF2B5EF4-FFF2-40B4-BE49-F238E27FC236}">
                    <a16:creationId xmlns:a16="http://schemas.microsoft.com/office/drawing/2014/main" id="{611BF0FA-4555-578E-1D3F-792774CF6793}"/>
                  </a:ext>
                </a:extLst>
              </p:cNvPr>
              <p:cNvCxnSpPr>
                <a:cxnSpLocks/>
              </p:cNvCxnSpPr>
              <p:nvPr/>
            </p:nvCxnSpPr>
            <p:spPr bwMode="auto">
              <a:xfrm>
                <a:off x="6440590" y="5057775"/>
                <a:ext cx="0" cy="63500"/>
              </a:xfrm>
              <a:prstGeom prst="line">
                <a:avLst/>
              </a:prstGeom>
              <a:noFill/>
              <a:ln w="15875" cap="flat" cmpd="sng" algn="ctr">
                <a:solidFill>
                  <a:srgbClr val="000000"/>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0AE7AC82-6407-F535-A00A-3E25CAA92A34}"/>
                </a:ext>
              </a:extLst>
            </p:cNvPr>
            <p:cNvGrpSpPr/>
            <p:nvPr/>
          </p:nvGrpSpPr>
          <p:grpSpPr>
            <a:xfrm>
              <a:off x="1746250" y="2971176"/>
              <a:ext cx="73025" cy="2086599"/>
              <a:chOff x="1746250" y="2971176"/>
              <a:chExt cx="73025" cy="2086599"/>
            </a:xfrm>
          </p:grpSpPr>
          <p:cxnSp>
            <p:nvCxnSpPr>
              <p:cNvPr id="22" name="Straight Connector 21">
                <a:extLst>
                  <a:ext uri="{FF2B5EF4-FFF2-40B4-BE49-F238E27FC236}">
                    <a16:creationId xmlns:a16="http://schemas.microsoft.com/office/drawing/2014/main" id="{20E6DBF7-3CFA-226C-DECF-C5BFFF757A5A}"/>
                  </a:ext>
                </a:extLst>
              </p:cNvPr>
              <p:cNvCxnSpPr>
                <a:cxnSpLocks/>
              </p:cNvCxnSpPr>
              <p:nvPr/>
            </p:nvCxnSpPr>
            <p:spPr bwMode="auto">
              <a:xfrm>
                <a:off x="1746250" y="5057775"/>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8E87ACD-4691-9536-8940-B5D593613D74}"/>
                  </a:ext>
                </a:extLst>
              </p:cNvPr>
              <p:cNvCxnSpPr>
                <a:cxnSpLocks/>
              </p:cNvCxnSpPr>
              <p:nvPr/>
            </p:nvCxnSpPr>
            <p:spPr bwMode="auto">
              <a:xfrm>
                <a:off x="1746250" y="464045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451EEA5-8C23-3AF9-07B0-0099C9007427}"/>
                  </a:ext>
                </a:extLst>
              </p:cNvPr>
              <p:cNvCxnSpPr>
                <a:cxnSpLocks/>
              </p:cNvCxnSpPr>
              <p:nvPr/>
            </p:nvCxnSpPr>
            <p:spPr bwMode="auto">
              <a:xfrm>
                <a:off x="1746250" y="422313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984D6C1-6FE5-9B6E-787A-DDDBA6AAC4FE}"/>
                  </a:ext>
                </a:extLst>
              </p:cNvPr>
              <p:cNvCxnSpPr>
                <a:cxnSpLocks/>
              </p:cNvCxnSpPr>
              <p:nvPr/>
            </p:nvCxnSpPr>
            <p:spPr bwMode="auto">
              <a:xfrm>
                <a:off x="1746250" y="380581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45E8DE9-CC50-50D2-438A-860E2F9738D0}"/>
                  </a:ext>
                </a:extLst>
              </p:cNvPr>
              <p:cNvCxnSpPr>
                <a:cxnSpLocks/>
              </p:cNvCxnSpPr>
              <p:nvPr/>
            </p:nvCxnSpPr>
            <p:spPr bwMode="auto">
              <a:xfrm>
                <a:off x="1746250" y="338849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AA632E5-A83C-4650-6CC5-CAA670246514}"/>
                  </a:ext>
                </a:extLst>
              </p:cNvPr>
              <p:cNvCxnSpPr>
                <a:cxnSpLocks/>
              </p:cNvCxnSpPr>
              <p:nvPr/>
            </p:nvCxnSpPr>
            <p:spPr bwMode="auto">
              <a:xfrm>
                <a:off x="1746250" y="2971176"/>
                <a:ext cx="73025" cy="0"/>
              </a:xfrm>
              <a:prstGeom prst="line">
                <a:avLst/>
              </a:prstGeom>
              <a:noFill/>
              <a:ln w="15875" cap="flat" cmpd="sng" algn="ctr">
                <a:solidFill>
                  <a:srgbClr val="000000"/>
                </a:solidFill>
                <a:prstDash val="solid"/>
                <a:round/>
                <a:headEnd type="none" w="med" len="med"/>
                <a:tailEnd type="none" w="med" len="med"/>
              </a:ln>
              <a:effectLst/>
            </p:spPr>
          </p:cxnSp>
        </p:grpSp>
      </p:grpSp>
      <p:grpSp>
        <p:nvGrpSpPr>
          <p:cNvPr id="35" name="Group 34">
            <a:extLst>
              <a:ext uri="{FF2B5EF4-FFF2-40B4-BE49-F238E27FC236}">
                <a16:creationId xmlns:a16="http://schemas.microsoft.com/office/drawing/2014/main" id="{80BCB59A-3E09-AE92-4EC6-2985D34067B4}"/>
              </a:ext>
            </a:extLst>
          </p:cNvPr>
          <p:cNvGrpSpPr/>
          <p:nvPr/>
        </p:nvGrpSpPr>
        <p:grpSpPr>
          <a:xfrm>
            <a:off x="939233" y="1905189"/>
            <a:ext cx="496210" cy="2395252"/>
            <a:chOff x="1329535" y="2836998"/>
            <a:chExt cx="496210" cy="2395252"/>
          </a:xfrm>
        </p:grpSpPr>
        <p:sp>
          <p:nvSpPr>
            <p:cNvPr id="36" name="TextBox 35">
              <a:extLst>
                <a:ext uri="{FF2B5EF4-FFF2-40B4-BE49-F238E27FC236}">
                  <a16:creationId xmlns:a16="http://schemas.microsoft.com/office/drawing/2014/main" id="{D6804E0B-694D-CEAD-789C-6B4A89DC1D8B}"/>
                </a:ext>
              </a:extLst>
            </p:cNvPr>
            <p:cNvSpPr txBox="1"/>
            <p:nvPr/>
          </p:nvSpPr>
          <p:spPr bwMode="auto">
            <a:xfrm>
              <a:off x="1514214"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0</a:t>
              </a:r>
            </a:p>
          </p:txBody>
        </p:sp>
        <p:sp>
          <p:nvSpPr>
            <p:cNvPr id="37" name="TextBox 36">
              <a:extLst>
                <a:ext uri="{FF2B5EF4-FFF2-40B4-BE49-F238E27FC236}">
                  <a16:creationId xmlns:a16="http://schemas.microsoft.com/office/drawing/2014/main" id="{E20A653E-5A9A-6507-B76C-B820490308D2}"/>
                </a:ext>
              </a:extLst>
            </p:cNvPr>
            <p:cNvSpPr txBox="1"/>
            <p:nvPr/>
          </p:nvSpPr>
          <p:spPr bwMode="auto">
            <a:xfrm>
              <a:off x="1390280" y="4506974"/>
              <a:ext cx="4354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20</a:t>
              </a:r>
            </a:p>
          </p:txBody>
        </p:sp>
        <p:sp>
          <p:nvSpPr>
            <p:cNvPr id="38" name="TextBox 37">
              <a:extLst>
                <a:ext uri="{FF2B5EF4-FFF2-40B4-BE49-F238E27FC236}">
                  <a16:creationId xmlns:a16="http://schemas.microsoft.com/office/drawing/2014/main" id="{8ACAB4A7-5069-68C3-437B-CFB10AAB7418}"/>
                </a:ext>
              </a:extLst>
            </p:cNvPr>
            <p:cNvSpPr txBox="1"/>
            <p:nvPr/>
          </p:nvSpPr>
          <p:spPr bwMode="auto">
            <a:xfrm>
              <a:off x="1329535" y="4089480"/>
              <a:ext cx="4962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40</a:t>
              </a:r>
            </a:p>
          </p:txBody>
        </p:sp>
        <p:sp>
          <p:nvSpPr>
            <p:cNvPr id="39" name="TextBox 38">
              <a:extLst>
                <a:ext uri="{FF2B5EF4-FFF2-40B4-BE49-F238E27FC236}">
                  <a16:creationId xmlns:a16="http://schemas.microsoft.com/office/drawing/2014/main" id="{DE0601DB-CD31-57D9-8146-32652E45BB93}"/>
                </a:ext>
              </a:extLst>
            </p:cNvPr>
            <p:cNvSpPr txBox="1"/>
            <p:nvPr/>
          </p:nvSpPr>
          <p:spPr bwMode="auto">
            <a:xfrm>
              <a:off x="1390281" y="3671986"/>
              <a:ext cx="4354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60</a:t>
              </a:r>
            </a:p>
          </p:txBody>
        </p:sp>
        <p:sp>
          <p:nvSpPr>
            <p:cNvPr id="40" name="TextBox 39">
              <a:extLst>
                <a:ext uri="{FF2B5EF4-FFF2-40B4-BE49-F238E27FC236}">
                  <a16:creationId xmlns:a16="http://schemas.microsoft.com/office/drawing/2014/main" id="{1037FD85-22A7-C755-DDCB-2DF2D1A58530}"/>
                </a:ext>
              </a:extLst>
            </p:cNvPr>
            <p:cNvSpPr txBox="1"/>
            <p:nvPr/>
          </p:nvSpPr>
          <p:spPr bwMode="auto">
            <a:xfrm>
              <a:off x="1376799" y="3254492"/>
              <a:ext cx="4489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80</a:t>
              </a:r>
            </a:p>
          </p:txBody>
        </p:sp>
        <p:sp>
          <p:nvSpPr>
            <p:cNvPr id="41" name="TextBox 40">
              <a:extLst>
                <a:ext uri="{FF2B5EF4-FFF2-40B4-BE49-F238E27FC236}">
                  <a16:creationId xmlns:a16="http://schemas.microsoft.com/office/drawing/2014/main" id="{3D08BE41-75E0-C649-E847-21C54642EB96}"/>
                </a:ext>
              </a:extLst>
            </p:cNvPr>
            <p:cNvSpPr txBox="1"/>
            <p:nvPr/>
          </p:nvSpPr>
          <p:spPr bwMode="auto">
            <a:xfrm>
              <a:off x="1359288" y="2836998"/>
              <a:ext cx="4664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100</a:t>
              </a:r>
            </a:p>
          </p:txBody>
        </p:sp>
      </p:grpSp>
      <p:sp>
        <p:nvSpPr>
          <p:cNvPr id="42" name="TextBox 41">
            <a:extLst>
              <a:ext uri="{FF2B5EF4-FFF2-40B4-BE49-F238E27FC236}">
                <a16:creationId xmlns:a16="http://schemas.microsoft.com/office/drawing/2014/main" id="{7EC7DF8A-7EE3-C55C-349B-74409860C5BB}"/>
              </a:ext>
            </a:extLst>
          </p:cNvPr>
          <p:cNvSpPr txBox="1"/>
          <p:nvPr/>
        </p:nvSpPr>
        <p:spPr bwMode="auto">
          <a:xfrm rot="16200000">
            <a:off x="5485725" y="2917134"/>
            <a:ext cx="2323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chemeClr val="tx1">
                    <a:lumMod val="75000"/>
                    <a:lumOff val="25000"/>
                  </a:schemeClr>
                </a:solidFill>
                <a:latin typeface="Poppins Medium" panose="00000600000000000000" pitchFamily="2" charset="0"/>
                <a:cs typeface="Poppins Medium" panose="00000600000000000000" pitchFamily="2" charset="0"/>
              </a:rPr>
              <a:t>Patients Alive (%)</a:t>
            </a:r>
          </a:p>
        </p:txBody>
      </p:sp>
      <p:sp>
        <p:nvSpPr>
          <p:cNvPr id="43" name="TextBox 42">
            <a:extLst>
              <a:ext uri="{FF2B5EF4-FFF2-40B4-BE49-F238E27FC236}">
                <a16:creationId xmlns:a16="http://schemas.microsoft.com/office/drawing/2014/main" id="{BF1FD664-1673-FDD0-ADB9-44C10E69380E}"/>
              </a:ext>
            </a:extLst>
          </p:cNvPr>
          <p:cNvSpPr txBox="1"/>
          <p:nvPr/>
        </p:nvSpPr>
        <p:spPr bwMode="auto">
          <a:xfrm>
            <a:off x="7797146" y="4415677"/>
            <a:ext cx="2597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chemeClr val="tx1">
                    <a:lumMod val="75000"/>
                    <a:lumOff val="25000"/>
                  </a:schemeClr>
                </a:solidFill>
                <a:latin typeface="Poppins Medium" panose="00000600000000000000" pitchFamily="2" charset="0"/>
                <a:cs typeface="Poppins Medium" panose="00000600000000000000" pitchFamily="2" charset="0"/>
              </a:rPr>
              <a:t>Mo Since Randomization</a:t>
            </a:r>
          </a:p>
        </p:txBody>
      </p:sp>
      <p:sp>
        <p:nvSpPr>
          <p:cNvPr id="44" name="TextBox 43">
            <a:extLst>
              <a:ext uri="{FF2B5EF4-FFF2-40B4-BE49-F238E27FC236}">
                <a16:creationId xmlns:a16="http://schemas.microsoft.com/office/drawing/2014/main" id="{6AC2140A-519C-4442-904D-B48AB15F0714}"/>
              </a:ext>
            </a:extLst>
          </p:cNvPr>
          <p:cNvSpPr txBox="1"/>
          <p:nvPr/>
        </p:nvSpPr>
        <p:spPr bwMode="auto">
          <a:xfrm>
            <a:off x="6166061" y="1664551"/>
            <a:ext cx="12234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400" b="1">
                <a:solidFill>
                  <a:srgbClr val="000000"/>
                </a:solidFill>
                <a:cs typeface="Arial" panose="020B0604020202020204" pitchFamily="34" charset="0"/>
              </a:rPr>
              <a:t>All Patients</a:t>
            </a:r>
          </a:p>
        </p:txBody>
      </p:sp>
      <p:sp>
        <p:nvSpPr>
          <p:cNvPr id="46" name="TextBox 45">
            <a:extLst>
              <a:ext uri="{FF2B5EF4-FFF2-40B4-BE49-F238E27FC236}">
                <a16:creationId xmlns:a16="http://schemas.microsoft.com/office/drawing/2014/main" id="{6C6FF496-AB38-5EBB-CAA2-A96B304B11F6}"/>
              </a:ext>
            </a:extLst>
          </p:cNvPr>
          <p:cNvSpPr txBox="1"/>
          <p:nvPr/>
        </p:nvSpPr>
        <p:spPr bwMode="auto">
          <a:xfrm>
            <a:off x="4128660" y="1741495"/>
            <a:ext cx="8947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200" b="1">
                <a:solidFill>
                  <a:srgbClr val="000000"/>
                </a:solidFill>
                <a:cs typeface="Arial" panose="020B0604020202020204" pitchFamily="34" charset="0"/>
              </a:rPr>
              <a:t>I + V</a:t>
            </a:r>
            <a:br>
              <a:rPr lang="en-US" sz="1200" b="1">
                <a:solidFill>
                  <a:srgbClr val="000000"/>
                </a:solidFill>
                <a:cs typeface="Arial" panose="020B0604020202020204" pitchFamily="34" charset="0"/>
              </a:rPr>
            </a:br>
            <a:r>
              <a:rPr lang="en-US" sz="1200" b="1">
                <a:solidFill>
                  <a:srgbClr val="000000"/>
                </a:solidFill>
                <a:cs typeface="Arial" panose="020B0604020202020204" pitchFamily="34" charset="0"/>
              </a:rPr>
              <a:t>(n = 260)</a:t>
            </a:r>
          </a:p>
        </p:txBody>
      </p:sp>
      <p:sp>
        <p:nvSpPr>
          <p:cNvPr id="47" name="TextBox 46">
            <a:extLst>
              <a:ext uri="{FF2B5EF4-FFF2-40B4-BE49-F238E27FC236}">
                <a16:creationId xmlns:a16="http://schemas.microsoft.com/office/drawing/2014/main" id="{276554E5-DF1B-C64B-0B2B-759657F207F2}"/>
              </a:ext>
            </a:extLst>
          </p:cNvPr>
          <p:cNvSpPr txBox="1"/>
          <p:nvPr/>
        </p:nvSpPr>
        <p:spPr bwMode="auto">
          <a:xfrm>
            <a:off x="3927462" y="2897184"/>
            <a:ext cx="8867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200" b="1" dirty="0">
                <a:solidFill>
                  <a:srgbClr val="000000"/>
                </a:solidFill>
                <a:cs typeface="Arial" panose="020B0604020202020204" pitchFamily="34" charset="0"/>
              </a:rPr>
              <a:t>FCR</a:t>
            </a:r>
            <a:br>
              <a:rPr lang="en-US" sz="1200" b="1" dirty="0">
                <a:solidFill>
                  <a:srgbClr val="000000"/>
                </a:solidFill>
                <a:cs typeface="Arial" panose="020B0604020202020204" pitchFamily="34" charset="0"/>
              </a:rPr>
            </a:br>
            <a:r>
              <a:rPr lang="en-US" sz="1200" b="1" dirty="0">
                <a:solidFill>
                  <a:srgbClr val="000000"/>
                </a:solidFill>
                <a:cs typeface="Arial" panose="020B0604020202020204" pitchFamily="34" charset="0"/>
              </a:rPr>
              <a:t>(n = 263)</a:t>
            </a:r>
          </a:p>
        </p:txBody>
      </p:sp>
      <p:sp>
        <p:nvSpPr>
          <p:cNvPr id="48" name="TextBox 47">
            <a:extLst>
              <a:ext uri="{FF2B5EF4-FFF2-40B4-BE49-F238E27FC236}">
                <a16:creationId xmlns:a16="http://schemas.microsoft.com/office/drawing/2014/main" id="{7CE1E10E-D031-7A3E-E711-42E4649E3C9B}"/>
              </a:ext>
            </a:extLst>
          </p:cNvPr>
          <p:cNvSpPr txBox="1"/>
          <p:nvPr/>
        </p:nvSpPr>
        <p:spPr bwMode="auto">
          <a:xfrm>
            <a:off x="10479936" y="1905939"/>
            <a:ext cx="5020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200" b="1">
                <a:solidFill>
                  <a:srgbClr val="000000"/>
                </a:solidFill>
                <a:cs typeface="Arial" panose="020B0604020202020204" pitchFamily="34" charset="0"/>
              </a:rPr>
              <a:t>I + V</a:t>
            </a:r>
          </a:p>
        </p:txBody>
      </p:sp>
      <p:grpSp>
        <p:nvGrpSpPr>
          <p:cNvPr id="1191" name="Group 1190">
            <a:extLst>
              <a:ext uri="{FF2B5EF4-FFF2-40B4-BE49-F238E27FC236}">
                <a16:creationId xmlns:a16="http://schemas.microsoft.com/office/drawing/2014/main" id="{A15ECF11-D5C7-7D00-21A9-70318C78B2D1}"/>
              </a:ext>
            </a:extLst>
          </p:cNvPr>
          <p:cNvGrpSpPr/>
          <p:nvPr/>
        </p:nvGrpSpPr>
        <p:grpSpPr>
          <a:xfrm>
            <a:off x="6807829" y="4137137"/>
            <a:ext cx="5200032" cy="307777"/>
            <a:chOff x="1538284" y="5075762"/>
            <a:chExt cx="5200032" cy="307777"/>
          </a:xfrm>
        </p:grpSpPr>
        <p:sp>
          <p:nvSpPr>
            <p:cNvPr id="1192" name="TextBox 1191">
              <a:extLst>
                <a:ext uri="{FF2B5EF4-FFF2-40B4-BE49-F238E27FC236}">
                  <a16:creationId xmlns:a16="http://schemas.microsoft.com/office/drawing/2014/main" id="{85FC179D-0580-BBE0-2A9C-19F19CD26EDE}"/>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0</a:t>
              </a:r>
            </a:p>
          </p:txBody>
        </p:sp>
        <p:sp>
          <p:nvSpPr>
            <p:cNvPr id="1193" name="TextBox 1192">
              <a:extLst>
                <a:ext uri="{FF2B5EF4-FFF2-40B4-BE49-F238E27FC236}">
                  <a16:creationId xmlns:a16="http://schemas.microsoft.com/office/drawing/2014/main" id="{10F867AC-4C7C-10C7-4774-0E14437BBAE9}"/>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12</a:t>
              </a:r>
            </a:p>
          </p:txBody>
        </p:sp>
        <p:sp>
          <p:nvSpPr>
            <p:cNvPr id="1194" name="TextBox 1193">
              <a:extLst>
                <a:ext uri="{FF2B5EF4-FFF2-40B4-BE49-F238E27FC236}">
                  <a16:creationId xmlns:a16="http://schemas.microsoft.com/office/drawing/2014/main" id="{AA826E69-D3A0-48FC-1EEB-B345DEE895EE}"/>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24</a:t>
              </a:r>
            </a:p>
          </p:txBody>
        </p:sp>
        <p:sp>
          <p:nvSpPr>
            <p:cNvPr id="1195" name="TextBox 1194">
              <a:extLst>
                <a:ext uri="{FF2B5EF4-FFF2-40B4-BE49-F238E27FC236}">
                  <a16:creationId xmlns:a16="http://schemas.microsoft.com/office/drawing/2014/main" id="{2A29F548-7BDC-17C4-61D1-FC6E117D05F0}"/>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36</a:t>
              </a:r>
            </a:p>
          </p:txBody>
        </p:sp>
        <p:sp>
          <p:nvSpPr>
            <p:cNvPr id="1196" name="TextBox 1195">
              <a:extLst>
                <a:ext uri="{FF2B5EF4-FFF2-40B4-BE49-F238E27FC236}">
                  <a16:creationId xmlns:a16="http://schemas.microsoft.com/office/drawing/2014/main" id="{08290BC2-609B-BBB4-42E6-675594C3A8F1}"/>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48</a:t>
              </a:r>
            </a:p>
          </p:txBody>
        </p:sp>
        <p:sp>
          <p:nvSpPr>
            <p:cNvPr id="1197" name="TextBox 1196">
              <a:extLst>
                <a:ext uri="{FF2B5EF4-FFF2-40B4-BE49-F238E27FC236}">
                  <a16:creationId xmlns:a16="http://schemas.microsoft.com/office/drawing/2014/main" id="{AD1580C6-E9A7-C573-5FA4-AB777407D714}"/>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60</a:t>
              </a:r>
            </a:p>
          </p:txBody>
        </p:sp>
        <p:sp>
          <p:nvSpPr>
            <p:cNvPr id="1198" name="TextBox 1197">
              <a:extLst>
                <a:ext uri="{FF2B5EF4-FFF2-40B4-BE49-F238E27FC236}">
                  <a16:creationId xmlns:a16="http://schemas.microsoft.com/office/drawing/2014/main" id="{708A481B-2DFF-3F0C-3822-6D77499730F5}"/>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72</a:t>
              </a:r>
            </a:p>
          </p:txBody>
        </p:sp>
        <p:sp>
          <p:nvSpPr>
            <p:cNvPr id="3149" name="TextBox 3148">
              <a:extLst>
                <a:ext uri="{FF2B5EF4-FFF2-40B4-BE49-F238E27FC236}">
                  <a16:creationId xmlns:a16="http://schemas.microsoft.com/office/drawing/2014/main" id="{BF538A95-DC10-C2D8-483F-0D5FF4E9F355}"/>
                </a:ext>
              </a:extLst>
            </p:cNvPr>
            <p:cNvSpPr txBox="1"/>
            <p:nvPr/>
          </p:nvSpPr>
          <p:spPr bwMode="auto">
            <a:xfrm>
              <a:off x="6101520"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400">
                  <a:solidFill>
                    <a:srgbClr val="000000"/>
                  </a:solidFill>
                  <a:cs typeface="Arial" panose="020B0604020202020204" pitchFamily="34" charset="0"/>
                </a:rPr>
                <a:t>84</a:t>
              </a:r>
            </a:p>
          </p:txBody>
        </p:sp>
      </p:grpSp>
      <p:grpSp>
        <p:nvGrpSpPr>
          <p:cNvPr id="1199" name="Group 1198">
            <a:extLst>
              <a:ext uri="{FF2B5EF4-FFF2-40B4-BE49-F238E27FC236}">
                <a16:creationId xmlns:a16="http://schemas.microsoft.com/office/drawing/2014/main" id="{888B0D72-3524-2D97-99AA-EC2177912CDF}"/>
              </a:ext>
            </a:extLst>
          </p:cNvPr>
          <p:cNvGrpSpPr/>
          <p:nvPr/>
        </p:nvGrpSpPr>
        <p:grpSpPr>
          <a:xfrm>
            <a:off x="7015795" y="2014125"/>
            <a:ext cx="4793953" cy="2168525"/>
            <a:chOff x="1746250" y="2952750"/>
            <a:chExt cx="4793953" cy="2168525"/>
          </a:xfrm>
        </p:grpSpPr>
        <p:sp>
          <p:nvSpPr>
            <p:cNvPr id="1200" name="Freeform 93">
              <a:extLst>
                <a:ext uri="{FF2B5EF4-FFF2-40B4-BE49-F238E27FC236}">
                  <a16:creationId xmlns:a16="http://schemas.microsoft.com/office/drawing/2014/main" id="{008BA599-E815-A9AD-E88E-5A30608C8369}"/>
                </a:ext>
              </a:extLst>
            </p:cNvPr>
            <p:cNvSpPr/>
            <p:nvPr/>
          </p:nvSpPr>
          <p:spPr bwMode="auto">
            <a:xfrm>
              <a:off x="1819275" y="2952750"/>
              <a:ext cx="4720928"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15875">
              <a:solidFill>
                <a:srgbClr val="000000"/>
              </a:solidFill>
              <a:miter lim="800000"/>
              <a:headEnd/>
              <a:tailEnd/>
            </a:ln>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400" b="1" i="0" u="none" strike="noStrike" kern="0" cap="none" spc="0" normalizeH="0" baseline="0" noProof="0">
                <a:ln>
                  <a:noFill/>
                </a:ln>
                <a:solidFill>
                  <a:srgbClr val="FFFFFF"/>
                </a:solidFill>
                <a:effectLst/>
                <a:uLnTx/>
                <a:uFillTx/>
                <a:cs typeface="Arial" panose="020B0604020202020204" pitchFamily="34" charset="0"/>
              </a:endParaRPr>
            </a:p>
          </p:txBody>
        </p:sp>
        <p:grpSp>
          <p:nvGrpSpPr>
            <p:cNvPr id="1201" name="Group 1200">
              <a:extLst>
                <a:ext uri="{FF2B5EF4-FFF2-40B4-BE49-F238E27FC236}">
                  <a16:creationId xmlns:a16="http://schemas.microsoft.com/office/drawing/2014/main" id="{A0E8C6B7-B690-E826-B2A9-6A078E71E01A}"/>
                </a:ext>
              </a:extLst>
            </p:cNvPr>
            <p:cNvGrpSpPr/>
            <p:nvPr/>
          </p:nvGrpSpPr>
          <p:grpSpPr>
            <a:xfrm>
              <a:off x="1819275" y="5057775"/>
              <a:ext cx="4621557" cy="63500"/>
              <a:chOff x="1819275" y="5057775"/>
              <a:chExt cx="4621557" cy="63500"/>
            </a:xfrm>
          </p:grpSpPr>
          <p:cxnSp>
            <p:nvCxnSpPr>
              <p:cNvPr id="1209" name="Straight Connector 1208">
                <a:extLst>
                  <a:ext uri="{FF2B5EF4-FFF2-40B4-BE49-F238E27FC236}">
                    <a16:creationId xmlns:a16="http://schemas.microsoft.com/office/drawing/2014/main" id="{57BB651D-D6DE-5070-A8A1-E52E509891C4}"/>
                  </a:ext>
                </a:extLst>
              </p:cNvPr>
              <p:cNvCxnSpPr>
                <a:cxnSpLocks/>
              </p:cNvCxnSpPr>
              <p:nvPr/>
            </p:nvCxnSpPr>
            <p:spPr bwMode="auto">
              <a:xfrm>
                <a:off x="1819275"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0" name="Straight Connector 1209">
                <a:extLst>
                  <a:ext uri="{FF2B5EF4-FFF2-40B4-BE49-F238E27FC236}">
                    <a16:creationId xmlns:a16="http://schemas.microsoft.com/office/drawing/2014/main" id="{039E7CEB-5418-03B3-103D-F13732C987A5}"/>
                  </a:ext>
                </a:extLst>
              </p:cNvPr>
              <p:cNvCxnSpPr>
                <a:cxnSpLocks/>
              </p:cNvCxnSpPr>
              <p:nvPr/>
            </p:nvCxnSpPr>
            <p:spPr bwMode="auto">
              <a:xfrm>
                <a:off x="2480204"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1" name="Straight Connector 1210">
                <a:extLst>
                  <a:ext uri="{FF2B5EF4-FFF2-40B4-BE49-F238E27FC236}">
                    <a16:creationId xmlns:a16="http://schemas.microsoft.com/office/drawing/2014/main" id="{03A42AA9-C1AA-3E9B-C386-1D0005D8A294}"/>
                  </a:ext>
                </a:extLst>
              </p:cNvPr>
              <p:cNvCxnSpPr>
                <a:cxnSpLocks/>
              </p:cNvCxnSpPr>
              <p:nvPr/>
            </p:nvCxnSpPr>
            <p:spPr bwMode="auto">
              <a:xfrm>
                <a:off x="3141133"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2" name="Straight Connector 1211">
                <a:extLst>
                  <a:ext uri="{FF2B5EF4-FFF2-40B4-BE49-F238E27FC236}">
                    <a16:creationId xmlns:a16="http://schemas.microsoft.com/office/drawing/2014/main" id="{C06A8ADA-6611-1A10-AAF9-38091FF0CC0D}"/>
                  </a:ext>
                </a:extLst>
              </p:cNvPr>
              <p:cNvCxnSpPr>
                <a:cxnSpLocks/>
              </p:cNvCxnSpPr>
              <p:nvPr/>
            </p:nvCxnSpPr>
            <p:spPr bwMode="auto">
              <a:xfrm>
                <a:off x="3802062"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3" name="Straight Connector 1212">
                <a:extLst>
                  <a:ext uri="{FF2B5EF4-FFF2-40B4-BE49-F238E27FC236}">
                    <a16:creationId xmlns:a16="http://schemas.microsoft.com/office/drawing/2014/main" id="{327595DB-E980-E64C-634E-903133091D43}"/>
                  </a:ext>
                </a:extLst>
              </p:cNvPr>
              <p:cNvCxnSpPr>
                <a:cxnSpLocks/>
              </p:cNvCxnSpPr>
              <p:nvPr/>
            </p:nvCxnSpPr>
            <p:spPr bwMode="auto">
              <a:xfrm>
                <a:off x="4462991"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4" name="Straight Connector 1213">
                <a:extLst>
                  <a:ext uri="{FF2B5EF4-FFF2-40B4-BE49-F238E27FC236}">
                    <a16:creationId xmlns:a16="http://schemas.microsoft.com/office/drawing/2014/main" id="{D3B68683-3AF2-53E9-EE52-54557BBBFEF4}"/>
                  </a:ext>
                </a:extLst>
              </p:cNvPr>
              <p:cNvCxnSpPr>
                <a:cxnSpLocks/>
              </p:cNvCxnSpPr>
              <p:nvPr/>
            </p:nvCxnSpPr>
            <p:spPr bwMode="auto">
              <a:xfrm>
                <a:off x="5123920"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1215" name="Straight Connector 1214">
                <a:extLst>
                  <a:ext uri="{FF2B5EF4-FFF2-40B4-BE49-F238E27FC236}">
                    <a16:creationId xmlns:a16="http://schemas.microsoft.com/office/drawing/2014/main" id="{0FA0D175-1B51-147E-998E-411AEE4C54A7}"/>
                  </a:ext>
                </a:extLst>
              </p:cNvPr>
              <p:cNvCxnSpPr>
                <a:cxnSpLocks/>
              </p:cNvCxnSpPr>
              <p:nvPr/>
            </p:nvCxnSpPr>
            <p:spPr bwMode="auto">
              <a:xfrm>
                <a:off x="5784850" y="5057775"/>
                <a:ext cx="0" cy="63500"/>
              </a:xfrm>
              <a:prstGeom prst="line">
                <a:avLst/>
              </a:prstGeom>
              <a:noFill/>
              <a:ln w="15875" cap="flat" cmpd="sng" algn="ctr">
                <a:solidFill>
                  <a:srgbClr val="000000"/>
                </a:solidFill>
                <a:prstDash val="solid"/>
                <a:round/>
                <a:headEnd type="none" w="med" len="med"/>
                <a:tailEnd type="none" w="med" len="med"/>
              </a:ln>
              <a:effectLst/>
            </p:spPr>
          </p:cxnSp>
          <p:cxnSp>
            <p:nvCxnSpPr>
              <p:cNvPr id="3148" name="Straight Connector 3147">
                <a:extLst>
                  <a:ext uri="{FF2B5EF4-FFF2-40B4-BE49-F238E27FC236}">
                    <a16:creationId xmlns:a16="http://schemas.microsoft.com/office/drawing/2014/main" id="{BE2FAD38-DD61-3EBF-8AF3-58E596F0D9D0}"/>
                  </a:ext>
                </a:extLst>
              </p:cNvPr>
              <p:cNvCxnSpPr>
                <a:cxnSpLocks/>
              </p:cNvCxnSpPr>
              <p:nvPr/>
            </p:nvCxnSpPr>
            <p:spPr bwMode="auto">
              <a:xfrm>
                <a:off x="6440832" y="5057775"/>
                <a:ext cx="0" cy="63500"/>
              </a:xfrm>
              <a:prstGeom prst="line">
                <a:avLst/>
              </a:prstGeom>
              <a:noFill/>
              <a:ln w="15875" cap="flat" cmpd="sng" algn="ctr">
                <a:solidFill>
                  <a:srgbClr val="000000"/>
                </a:solidFill>
                <a:prstDash val="solid"/>
                <a:round/>
                <a:headEnd type="none" w="med" len="med"/>
                <a:tailEnd type="none" w="med" len="med"/>
              </a:ln>
              <a:effectLst/>
            </p:spPr>
          </p:cxnSp>
        </p:grpSp>
        <p:grpSp>
          <p:nvGrpSpPr>
            <p:cNvPr id="1202" name="Group 1201">
              <a:extLst>
                <a:ext uri="{FF2B5EF4-FFF2-40B4-BE49-F238E27FC236}">
                  <a16:creationId xmlns:a16="http://schemas.microsoft.com/office/drawing/2014/main" id="{ABCAEBCE-1247-C65B-BEED-E603E78803A1}"/>
                </a:ext>
              </a:extLst>
            </p:cNvPr>
            <p:cNvGrpSpPr/>
            <p:nvPr/>
          </p:nvGrpSpPr>
          <p:grpSpPr>
            <a:xfrm>
              <a:off x="1746250" y="2971176"/>
              <a:ext cx="73025" cy="2086599"/>
              <a:chOff x="1746250" y="2971176"/>
              <a:chExt cx="73025" cy="2086599"/>
            </a:xfrm>
          </p:grpSpPr>
          <p:cxnSp>
            <p:nvCxnSpPr>
              <p:cNvPr id="1203" name="Straight Connector 1202">
                <a:extLst>
                  <a:ext uri="{FF2B5EF4-FFF2-40B4-BE49-F238E27FC236}">
                    <a16:creationId xmlns:a16="http://schemas.microsoft.com/office/drawing/2014/main" id="{FC8FDF7B-90E3-6DED-732E-0DF219B7F1E5}"/>
                  </a:ext>
                </a:extLst>
              </p:cNvPr>
              <p:cNvCxnSpPr>
                <a:cxnSpLocks/>
              </p:cNvCxnSpPr>
              <p:nvPr/>
            </p:nvCxnSpPr>
            <p:spPr bwMode="auto">
              <a:xfrm>
                <a:off x="1746250" y="5057775"/>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1204" name="Straight Connector 1203">
                <a:extLst>
                  <a:ext uri="{FF2B5EF4-FFF2-40B4-BE49-F238E27FC236}">
                    <a16:creationId xmlns:a16="http://schemas.microsoft.com/office/drawing/2014/main" id="{BABFC3C8-3440-9506-6B07-D337CE62EFD5}"/>
                  </a:ext>
                </a:extLst>
              </p:cNvPr>
              <p:cNvCxnSpPr>
                <a:cxnSpLocks/>
              </p:cNvCxnSpPr>
              <p:nvPr/>
            </p:nvCxnSpPr>
            <p:spPr bwMode="auto">
              <a:xfrm>
                <a:off x="1746250" y="464045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1205" name="Straight Connector 1204">
                <a:extLst>
                  <a:ext uri="{FF2B5EF4-FFF2-40B4-BE49-F238E27FC236}">
                    <a16:creationId xmlns:a16="http://schemas.microsoft.com/office/drawing/2014/main" id="{D443C610-BF23-CC44-C26F-0F7E540AD42D}"/>
                  </a:ext>
                </a:extLst>
              </p:cNvPr>
              <p:cNvCxnSpPr>
                <a:cxnSpLocks/>
              </p:cNvCxnSpPr>
              <p:nvPr/>
            </p:nvCxnSpPr>
            <p:spPr bwMode="auto">
              <a:xfrm>
                <a:off x="1746250" y="422313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1206" name="Straight Connector 1205">
                <a:extLst>
                  <a:ext uri="{FF2B5EF4-FFF2-40B4-BE49-F238E27FC236}">
                    <a16:creationId xmlns:a16="http://schemas.microsoft.com/office/drawing/2014/main" id="{85563459-5ACE-0E37-648C-F1F794A0AE51}"/>
                  </a:ext>
                </a:extLst>
              </p:cNvPr>
              <p:cNvCxnSpPr>
                <a:cxnSpLocks/>
              </p:cNvCxnSpPr>
              <p:nvPr/>
            </p:nvCxnSpPr>
            <p:spPr bwMode="auto">
              <a:xfrm>
                <a:off x="1746250" y="380581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1207" name="Straight Connector 1206">
                <a:extLst>
                  <a:ext uri="{FF2B5EF4-FFF2-40B4-BE49-F238E27FC236}">
                    <a16:creationId xmlns:a16="http://schemas.microsoft.com/office/drawing/2014/main" id="{BB9F627D-2A1E-ED37-F3B3-49C9993CD063}"/>
                  </a:ext>
                </a:extLst>
              </p:cNvPr>
              <p:cNvCxnSpPr>
                <a:cxnSpLocks/>
              </p:cNvCxnSpPr>
              <p:nvPr/>
            </p:nvCxnSpPr>
            <p:spPr bwMode="auto">
              <a:xfrm>
                <a:off x="1746250" y="3388496"/>
                <a:ext cx="73025" cy="0"/>
              </a:xfrm>
              <a:prstGeom prst="line">
                <a:avLst/>
              </a:prstGeom>
              <a:noFill/>
              <a:ln w="15875" cap="flat" cmpd="sng" algn="ctr">
                <a:solidFill>
                  <a:srgbClr val="000000"/>
                </a:solidFill>
                <a:prstDash val="solid"/>
                <a:round/>
                <a:headEnd type="none" w="med" len="med"/>
                <a:tailEnd type="none" w="med" len="med"/>
              </a:ln>
              <a:effectLst/>
            </p:spPr>
          </p:cxnSp>
          <p:cxnSp>
            <p:nvCxnSpPr>
              <p:cNvPr id="1208" name="Straight Connector 1207">
                <a:extLst>
                  <a:ext uri="{FF2B5EF4-FFF2-40B4-BE49-F238E27FC236}">
                    <a16:creationId xmlns:a16="http://schemas.microsoft.com/office/drawing/2014/main" id="{96204E58-B909-54CA-7349-B7E0EEAE845B}"/>
                  </a:ext>
                </a:extLst>
              </p:cNvPr>
              <p:cNvCxnSpPr>
                <a:cxnSpLocks/>
              </p:cNvCxnSpPr>
              <p:nvPr/>
            </p:nvCxnSpPr>
            <p:spPr bwMode="auto">
              <a:xfrm>
                <a:off x="1746250" y="2971176"/>
                <a:ext cx="73025" cy="0"/>
              </a:xfrm>
              <a:prstGeom prst="line">
                <a:avLst/>
              </a:prstGeom>
              <a:noFill/>
              <a:ln w="15875" cap="flat" cmpd="sng" algn="ctr">
                <a:solidFill>
                  <a:srgbClr val="000000"/>
                </a:solidFill>
                <a:prstDash val="solid"/>
                <a:round/>
                <a:headEnd type="none" w="med" len="med"/>
                <a:tailEnd type="none" w="med" len="med"/>
              </a:ln>
              <a:effectLst/>
            </p:spPr>
          </p:cxnSp>
        </p:grpSp>
      </p:grpSp>
      <p:grpSp>
        <p:nvGrpSpPr>
          <p:cNvPr id="1216" name="Group 1215">
            <a:extLst>
              <a:ext uri="{FF2B5EF4-FFF2-40B4-BE49-F238E27FC236}">
                <a16:creationId xmlns:a16="http://schemas.microsoft.com/office/drawing/2014/main" id="{0C91C0C4-7536-1660-DA72-67B1A8835E22}"/>
              </a:ext>
            </a:extLst>
          </p:cNvPr>
          <p:cNvGrpSpPr/>
          <p:nvPr/>
        </p:nvGrpSpPr>
        <p:grpSpPr>
          <a:xfrm>
            <a:off x="6367442" y="1898373"/>
            <a:ext cx="727848" cy="2395252"/>
            <a:chOff x="1341053" y="2836998"/>
            <a:chExt cx="484691" cy="2395252"/>
          </a:xfrm>
        </p:grpSpPr>
        <p:sp>
          <p:nvSpPr>
            <p:cNvPr id="1217" name="TextBox 1216">
              <a:extLst>
                <a:ext uri="{FF2B5EF4-FFF2-40B4-BE49-F238E27FC236}">
                  <a16:creationId xmlns:a16="http://schemas.microsoft.com/office/drawing/2014/main" id="{EC167A2E-B837-D339-9894-64962605CBBB}"/>
                </a:ext>
              </a:extLst>
            </p:cNvPr>
            <p:cNvSpPr txBox="1"/>
            <p:nvPr/>
          </p:nvSpPr>
          <p:spPr bwMode="auto">
            <a:xfrm>
              <a:off x="1577276"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0</a:t>
              </a:r>
            </a:p>
          </p:txBody>
        </p:sp>
        <p:sp>
          <p:nvSpPr>
            <p:cNvPr id="1218" name="TextBox 1217">
              <a:extLst>
                <a:ext uri="{FF2B5EF4-FFF2-40B4-BE49-F238E27FC236}">
                  <a16:creationId xmlns:a16="http://schemas.microsoft.com/office/drawing/2014/main" id="{5650671C-37EC-059B-151C-9DCA564A2DD5}"/>
                </a:ext>
              </a:extLst>
            </p:cNvPr>
            <p:cNvSpPr txBox="1"/>
            <p:nvPr/>
          </p:nvSpPr>
          <p:spPr bwMode="auto">
            <a:xfrm>
              <a:off x="1431322" y="4506974"/>
              <a:ext cx="39442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20</a:t>
              </a:r>
            </a:p>
          </p:txBody>
        </p:sp>
        <p:sp>
          <p:nvSpPr>
            <p:cNvPr id="1219" name="TextBox 1218">
              <a:extLst>
                <a:ext uri="{FF2B5EF4-FFF2-40B4-BE49-F238E27FC236}">
                  <a16:creationId xmlns:a16="http://schemas.microsoft.com/office/drawing/2014/main" id="{A418A6E5-971C-5369-267F-1F356D387F79}"/>
                </a:ext>
              </a:extLst>
            </p:cNvPr>
            <p:cNvSpPr txBox="1"/>
            <p:nvPr/>
          </p:nvSpPr>
          <p:spPr bwMode="auto">
            <a:xfrm>
              <a:off x="1442606" y="4089480"/>
              <a:ext cx="3831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40</a:t>
              </a:r>
            </a:p>
          </p:txBody>
        </p:sp>
        <p:sp>
          <p:nvSpPr>
            <p:cNvPr id="1220" name="TextBox 1219">
              <a:extLst>
                <a:ext uri="{FF2B5EF4-FFF2-40B4-BE49-F238E27FC236}">
                  <a16:creationId xmlns:a16="http://schemas.microsoft.com/office/drawing/2014/main" id="{E0CC5FAC-1453-80FC-88F8-19BDD2AF06EC}"/>
                </a:ext>
              </a:extLst>
            </p:cNvPr>
            <p:cNvSpPr txBox="1"/>
            <p:nvPr/>
          </p:nvSpPr>
          <p:spPr bwMode="auto">
            <a:xfrm>
              <a:off x="1431322" y="3671986"/>
              <a:ext cx="39442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60</a:t>
              </a:r>
            </a:p>
          </p:txBody>
        </p:sp>
        <p:sp>
          <p:nvSpPr>
            <p:cNvPr id="1221" name="TextBox 1220">
              <a:extLst>
                <a:ext uri="{FF2B5EF4-FFF2-40B4-BE49-F238E27FC236}">
                  <a16:creationId xmlns:a16="http://schemas.microsoft.com/office/drawing/2014/main" id="{4EA8CF4E-E295-8BB1-A5FE-A33B2218F694}"/>
                </a:ext>
              </a:extLst>
            </p:cNvPr>
            <p:cNvSpPr txBox="1"/>
            <p:nvPr/>
          </p:nvSpPr>
          <p:spPr bwMode="auto">
            <a:xfrm>
              <a:off x="1423352" y="3254492"/>
              <a:ext cx="40239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80</a:t>
              </a:r>
            </a:p>
          </p:txBody>
        </p:sp>
        <p:sp>
          <p:nvSpPr>
            <p:cNvPr id="1222" name="TextBox 1221">
              <a:extLst>
                <a:ext uri="{FF2B5EF4-FFF2-40B4-BE49-F238E27FC236}">
                  <a16:creationId xmlns:a16="http://schemas.microsoft.com/office/drawing/2014/main" id="{5E4D0D5A-80AE-9FE4-1EE6-E1E56685BCD2}"/>
                </a:ext>
              </a:extLst>
            </p:cNvPr>
            <p:cNvSpPr txBox="1"/>
            <p:nvPr/>
          </p:nvSpPr>
          <p:spPr bwMode="auto">
            <a:xfrm>
              <a:off x="1341053" y="2836998"/>
              <a:ext cx="484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400">
                  <a:solidFill>
                    <a:srgbClr val="000000"/>
                  </a:solidFill>
                  <a:cs typeface="Arial" panose="020B0604020202020204" pitchFamily="34" charset="0"/>
                </a:rPr>
                <a:t>100</a:t>
              </a:r>
            </a:p>
          </p:txBody>
        </p:sp>
      </p:grpSp>
      <p:sp>
        <p:nvSpPr>
          <p:cNvPr id="1394" name="TextBox 1393">
            <a:extLst>
              <a:ext uri="{FF2B5EF4-FFF2-40B4-BE49-F238E27FC236}">
                <a16:creationId xmlns:a16="http://schemas.microsoft.com/office/drawing/2014/main" id="{BDC4B08E-E987-7ECD-0064-006C1922A85F}"/>
              </a:ext>
            </a:extLst>
          </p:cNvPr>
          <p:cNvSpPr txBox="1"/>
          <p:nvPr/>
        </p:nvSpPr>
        <p:spPr bwMode="auto">
          <a:xfrm>
            <a:off x="11220922" y="2720480"/>
            <a:ext cx="487634" cy="276999"/>
          </a:xfrm>
          <a:prstGeom prst="rect">
            <a:avLst/>
          </a:prstGeom>
          <a:noFill/>
          <a:ln w="19050"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defTabSz="914400" eaLnBrk="0" fontAlgn="base" latinLnBrk="0" hangingPunct="0">
              <a:lnSpc>
                <a:spcPct val="100000"/>
              </a:lnSpc>
              <a:spcBef>
                <a:spcPct val="50000"/>
              </a:spcBef>
              <a:spcAft>
                <a:spcPct val="0"/>
              </a:spcAft>
              <a:buClrTx/>
              <a:buSzTx/>
              <a:buFontTx/>
              <a:buNone/>
              <a:tabLst/>
              <a:defRPr/>
            </a:pPr>
            <a:r>
              <a:rPr kumimoji="0" lang="en-US" sz="1200" b="1" i="0" u="none" strike="noStrike" kern="0" cap="none" spc="0" normalizeH="0" baseline="0" noProof="0">
                <a:ln>
                  <a:noFill/>
                </a:ln>
                <a:solidFill>
                  <a:srgbClr val="000000"/>
                </a:solidFill>
                <a:effectLst/>
                <a:uLnTx/>
                <a:uFillTx/>
                <a:cs typeface="Arial" panose="020B0604020202020204" pitchFamily="34" charset="0"/>
              </a:rPr>
              <a:t>FCR</a:t>
            </a:r>
          </a:p>
        </p:txBody>
      </p:sp>
      <p:grpSp>
        <p:nvGrpSpPr>
          <p:cNvPr id="1622" name="Group 1621">
            <a:extLst>
              <a:ext uri="{FF2B5EF4-FFF2-40B4-BE49-F238E27FC236}">
                <a16:creationId xmlns:a16="http://schemas.microsoft.com/office/drawing/2014/main" id="{D7B761EB-B85D-2B88-0DD0-ABB23279393D}"/>
              </a:ext>
            </a:extLst>
          </p:cNvPr>
          <p:cNvGrpSpPr/>
          <p:nvPr/>
        </p:nvGrpSpPr>
        <p:grpSpPr>
          <a:xfrm>
            <a:off x="8741043" y="3218745"/>
            <a:ext cx="2760345" cy="841189"/>
            <a:chOff x="8951526" y="3218745"/>
            <a:chExt cx="2760345" cy="841189"/>
          </a:xfrm>
        </p:grpSpPr>
        <p:sp>
          <p:nvSpPr>
            <p:cNvPr id="1602" name="TextBox 1601">
              <a:extLst>
                <a:ext uri="{FF2B5EF4-FFF2-40B4-BE49-F238E27FC236}">
                  <a16:creationId xmlns:a16="http://schemas.microsoft.com/office/drawing/2014/main" id="{FAE3F334-A7D9-5C7E-D09B-9C822F771438}"/>
                </a:ext>
              </a:extLst>
            </p:cNvPr>
            <p:cNvSpPr txBox="1"/>
            <p:nvPr/>
          </p:nvSpPr>
          <p:spPr bwMode="auto">
            <a:xfrm>
              <a:off x="9293201" y="3218745"/>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b="1" dirty="0">
                  <a:solidFill>
                    <a:srgbClr val="000000"/>
                  </a:solidFill>
                  <a:cs typeface="Arial" panose="020B0604020202020204" pitchFamily="34" charset="0"/>
                </a:rPr>
                <a:t>HR (95% CI)</a:t>
              </a:r>
              <a:endParaRPr lang="en-US" sz="1200" dirty="0">
                <a:solidFill>
                  <a:srgbClr val="000000"/>
                </a:solidFill>
                <a:cs typeface="Arial" panose="020B0604020202020204" pitchFamily="34" charset="0"/>
              </a:endParaRPr>
            </a:p>
          </p:txBody>
        </p:sp>
        <p:sp>
          <p:nvSpPr>
            <p:cNvPr id="1603" name="TextBox 1602">
              <a:extLst>
                <a:ext uri="{FF2B5EF4-FFF2-40B4-BE49-F238E27FC236}">
                  <a16:creationId xmlns:a16="http://schemas.microsoft.com/office/drawing/2014/main" id="{78F7311C-65D2-2D95-F66D-C21CFA38AF51}"/>
                </a:ext>
              </a:extLst>
            </p:cNvPr>
            <p:cNvSpPr txBox="1"/>
            <p:nvPr/>
          </p:nvSpPr>
          <p:spPr bwMode="auto">
            <a:xfrm>
              <a:off x="8951526" y="3413603"/>
              <a:ext cx="139597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200">
                  <a:solidFill>
                    <a:srgbClr val="000000"/>
                  </a:solidFill>
                  <a:cs typeface="Arial" panose="020B0604020202020204" pitchFamily="34" charset="0"/>
                </a:rPr>
                <a:t>I + V vs I mono:</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I + V vs FCR:</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I mono vs FCR:</a:t>
              </a:r>
            </a:p>
          </p:txBody>
        </p:sp>
        <p:sp>
          <p:nvSpPr>
            <p:cNvPr id="1604" name="TextBox 1603">
              <a:extLst>
                <a:ext uri="{FF2B5EF4-FFF2-40B4-BE49-F238E27FC236}">
                  <a16:creationId xmlns:a16="http://schemas.microsoft.com/office/drawing/2014/main" id="{1F91D3B8-E171-A721-8A68-2B664069699E}"/>
                </a:ext>
              </a:extLst>
            </p:cNvPr>
            <p:cNvSpPr txBox="1"/>
            <p:nvPr/>
          </p:nvSpPr>
          <p:spPr bwMode="auto">
            <a:xfrm>
              <a:off x="10209736" y="3413603"/>
              <a:ext cx="150213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200">
                  <a:solidFill>
                    <a:srgbClr val="000000"/>
                  </a:solidFill>
                  <a:cs typeface="Arial" panose="020B0604020202020204" pitchFamily="34" charset="0"/>
                </a:rPr>
                <a:t>0.41 (0.20-0.83)</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0.26 (0.13-0.50)</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0.64 (0.39-1.05)</a:t>
              </a:r>
            </a:p>
          </p:txBody>
        </p:sp>
      </p:grpSp>
      <p:grpSp>
        <p:nvGrpSpPr>
          <p:cNvPr id="1624" name="Group 1623">
            <a:extLst>
              <a:ext uri="{FF2B5EF4-FFF2-40B4-BE49-F238E27FC236}">
                <a16:creationId xmlns:a16="http://schemas.microsoft.com/office/drawing/2014/main" id="{9C4D9D5A-5372-5887-A6FD-D08D61A3FCED}"/>
              </a:ext>
            </a:extLst>
          </p:cNvPr>
          <p:cNvGrpSpPr/>
          <p:nvPr/>
        </p:nvGrpSpPr>
        <p:grpSpPr>
          <a:xfrm>
            <a:off x="6956778" y="3218745"/>
            <a:ext cx="2129174" cy="857583"/>
            <a:chOff x="7167261" y="3218745"/>
            <a:chExt cx="2129174" cy="857583"/>
          </a:xfrm>
        </p:grpSpPr>
        <p:sp>
          <p:nvSpPr>
            <p:cNvPr id="1605" name="TextBox 1604">
              <a:extLst>
                <a:ext uri="{FF2B5EF4-FFF2-40B4-BE49-F238E27FC236}">
                  <a16:creationId xmlns:a16="http://schemas.microsoft.com/office/drawing/2014/main" id="{CCEA090D-9603-2EEB-BBAD-5F467F588CD0}"/>
                </a:ext>
              </a:extLst>
            </p:cNvPr>
            <p:cNvSpPr txBox="1"/>
            <p:nvPr/>
          </p:nvSpPr>
          <p:spPr bwMode="auto">
            <a:xfrm>
              <a:off x="7167261" y="3218745"/>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200" b="1">
                  <a:solidFill>
                    <a:srgbClr val="000000"/>
                  </a:solidFill>
                  <a:cs typeface="Arial" panose="020B0604020202020204" pitchFamily="34" charset="0"/>
                </a:rPr>
                <a:t>Median OS, Mo</a:t>
              </a:r>
              <a:endParaRPr lang="en-US" sz="1200" i="1">
                <a:solidFill>
                  <a:srgbClr val="000000"/>
                </a:solidFill>
                <a:cs typeface="Arial" panose="020B0604020202020204" pitchFamily="34" charset="0"/>
              </a:endParaRPr>
            </a:p>
          </p:txBody>
        </p:sp>
        <p:sp>
          <p:nvSpPr>
            <p:cNvPr id="1606" name="TextBox 1605">
              <a:extLst>
                <a:ext uri="{FF2B5EF4-FFF2-40B4-BE49-F238E27FC236}">
                  <a16:creationId xmlns:a16="http://schemas.microsoft.com/office/drawing/2014/main" id="{05A47C36-295F-380E-2B85-6D61A7EAE48F}"/>
                </a:ext>
              </a:extLst>
            </p:cNvPr>
            <p:cNvSpPr txBox="1"/>
            <p:nvPr/>
          </p:nvSpPr>
          <p:spPr bwMode="auto">
            <a:xfrm>
              <a:off x="7635494" y="3421356"/>
              <a:ext cx="7245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200">
                  <a:solidFill>
                    <a:srgbClr val="000000"/>
                  </a:solidFill>
                  <a:cs typeface="Arial" panose="020B0604020202020204" pitchFamily="34" charset="0"/>
                </a:rPr>
                <a:t>I + V</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I mono</a:t>
              </a:r>
              <a:br>
                <a:rPr lang="en-US" sz="1200">
                  <a:solidFill>
                    <a:srgbClr val="000000"/>
                  </a:solidFill>
                  <a:cs typeface="Arial" panose="020B0604020202020204" pitchFamily="34" charset="0"/>
                </a:rPr>
              </a:br>
              <a:r>
                <a:rPr lang="en-US" sz="1200">
                  <a:solidFill>
                    <a:srgbClr val="000000"/>
                  </a:solidFill>
                  <a:cs typeface="Arial" panose="020B0604020202020204" pitchFamily="34" charset="0"/>
                </a:rPr>
                <a:t>FCR</a:t>
              </a:r>
            </a:p>
          </p:txBody>
        </p:sp>
        <p:sp>
          <p:nvSpPr>
            <p:cNvPr id="1607" name="TextBox 1606">
              <a:extLst>
                <a:ext uri="{FF2B5EF4-FFF2-40B4-BE49-F238E27FC236}">
                  <a16:creationId xmlns:a16="http://schemas.microsoft.com/office/drawing/2014/main" id="{4CD4A37E-4484-897A-B2CF-02FBA865876A}"/>
                </a:ext>
              </a:extLst>
            </p:cNvPr>
            <p:cNvSpPr txBox="1"/>
            <p:nvPr/>
          </p:nvSpPr>
          <p:spPr bwMode="auto">
            <a:xfrm>
              <a:off x="8271115" y="3429997"/>
              <a:ext cx="45490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200">
                  <a:solidFill>
                    <a:srgbClr val="000000"/>
                  </a:solidFill>
                  <a:cs typeface="Arial" panose="020B0604020202020204" pitchFamily="34" charset="0"/>
                </a:rPr>
                <a:t>NR</a:t>
              </a:r>
              <a:br>
                <a:rPr lang="en-US" sz="1200">
                  <a:solidFill>
                    <a:srgbClr val="000000"/>
                  </a:solidFill>
                  <a:cs typeface="Arial" panose="020B0604020202020204" pitchFamily="34" charset="0"/>
                </a:rPr>
              </a:br>
              <a:r>
                <a:rPr lang="en-US" sz="1200" err="1">
                  <a:solidFill>
                    <a:srgbClr val="000000"/>
                  </a:solidFill>
                  <a:cs typeface="Arial" panose="020B0604020202020204" pitchFamily="34" charset="0"/>
                </a:rPr>
                <a:t>NR</a:t>
              </a:r>
              <a:br>
                <a:rPr lang="en-US" sz="1200">
                  <a:solidFill>
                    <a:srgbClr val="000000"/>
                  </a:solidFill>
                  <a:cs typeface="Arial" panose="020B0604020202020204" pitchFamily="34" charset="0"/>
                </a:rPr>
              </a:br>
              <a:r>
                <a:rPr lang="en-US" sz="1200" err="1">
                  <a:solidFill>
                    <a:srgbClr val="000000"/>
                  </a:solidFill>
                  <a:cs typeface="Arial" panose="020B0604020202020204" pitchFamily="34" charset="0"/>
                </a:rPr>
                <a:t>NR</a:t>
              </a:r>
              <a:endParaRPr lang="en-US" sz="1200">
                <a:solidFill>
                  <a:srgbClr val="000000"/>
                </a:solidFill>
                <a:cs typeface="Arial" panose="020B0604020202020204" pitchFamily="34" charset="0"/>
              </a:endParaRPr>
            </a:p>
          </p:txBody>
        </p:sp>
        <p:cxnSp>
          <p:nvCxnSpPr>
            <p:cNvPr id="1608" name="Straight Connector 1607">
              <a:extLst>
                <a:ext uri="{FF2B5EF4-FFF2-40B4-BE49-F238E27FC236}">
                  <a16:creationId xmlns:a16="http://schemas.microsoft.com/office/drawing/2014/main" id="{DD1F4BF9-209B-C16C-0EAC-CD8E8187F64E}"/>
                </a:ext>
              </a:extLst>
            </p:cNvPr>
            <p:cNvCxnSpPr>
              <a:cxnSpLocks/>
            </p:cNvCxnSpPr>
            <p:nvPr/>
          </p:nvCxnSpPr>
          <p:spPr bwMode="auto">
            <a:xfrm>
              <a:off x="7432307" y="3560814"/>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609" name="Straight Connector 1608">
              <a:extLst>
                <a:ext uri="{FF2B5EF4-FFF2-40B4-BE49-F238E27FC236}">
                  <a16:creationId xmlns:a16="http://schemas.microsoft.com/office/drawing/2014/main" id="{F153A3E6-7FDA-592E-6225-7D0DB67BEB5B}"/>
                </a:ext>
              </a:extLst>
            </p:cNvPr>
            <p:cNvCxnSpPr>
              <a:cxnSpLocks/>
            </p:cNvCxnSpPr>
            <p:nvPr/>
          </p:nvCxnSpPr>
          <p:spPr bwMode="auto">
            <a:xfrm>
              <a:off x="7432307" y="3745000"/>
              <a:ext cx="247350" cy="0"/>
            </a:xfrm>
            <a:prstGeom prst="line">
              <a:avLst/>
            </a:prstGeom>
            <a:noFill/>
            <a:ln w="28575" cap="flat" cmpd="sng" algn="ctr">
              <a:solidFill>
                <a:schemeClr val="accent6"/>
              </a:solidFill>
              <a:prstDash val="solid"/>
              <a:round/>
              <a:headEnd type="none" w="med" len="med"/>
              <a:tailEnd type="none" w="med" len="med"/>
            </a:ln>
            <a:effectLst/>
          </p:spPr>
        </p:cxnSp>
        <p:cxnSp>
          <p:nvCxnSpPr>
            <p:cNvPr id="1610" name="Straight Connector 1609">
              <a:extLst>
                <a:ext uri="{FF2B5EF4-FFF2-40B4-BE49-F238E27FC236}">
                  <a16:creationId xmlns:a16="http://schemas.microsoft.com/office/drawing/2014/main" id="{59BE9336-38BB-4FD4-5147-09EFC813C69B}"/>
                </a:ext>
              </a:extLst>
            </p:cNvPr>
            <p:cNvCxnSpPr>
              <a:cxnSpLocks/>
            </p:cNvCxnSpPr>
            <p:nvPr/>
          </p:nvCxnSpPr>
          <p:spPr bwMode="auto">
            <a:xfrm>
              <a:off x="7432307" y="3929187"/>
              <a:ext cx="247350" cy="0"/>
            </a:xfrm>
            <a:prstGeom prst="line">
              <a:avLst/>
            </a:prstGeom>
            <a:noFill/>
            <a:ln w="28575" cap="flat" cmpd="sng" algn="ctr">
              <a:solidFill>
                <a:schemeClr val="bg1">
                  <a:lumMod val="50000"/>
                </a:schemeClr>
              </a:solidFill>
              <a:prstDash val="solid"/>
              <a:round/>
              <a:headEnd type="none" w="med" len="med"/>
              <a:tailEnd type="none" w="med" len="med"/>
            </a:ln>
            <a:effectLst/>
          </p:spPr>
        </p:cxnSp>
      </p:grpSp>
      <p:grpSp>
        <p:nvGrpSpPr>
          <p:cNvPr id="1621" name="Group 1620">
            <a:extLst>
              <a:ext uri="{FF2B5EF4-FFF2-40B4-BE49-F238E27FC236}">
                <a16:creationId xmlns:a16="http://schemas.microsoft.com/office/drawing/2014/main" id="{4F1A86FE-99A5-1CF0-2166-81AC0B80E24D}"/>
              </a:ext>
            </a:extLst>
          </p:cNvPr>
          <p:cNvGrpSpPr/>
          <p:nvPr/>
        </p:nvGrpSpPr>
        <p:grpSpPr>
          <a:xfrm>
            <a:off x="3260154" y="3434079"/>
            <a:ext cx="3376016" cy="720246"/>
            <a:chOff x="3839681" y="3370442"/>
            <a:chExt cx="3376016" cy="720246"/>
          </a:xfrm>
        </p:grpSpPr>
        <p:sp>
          <p:nvSpPr>
            <p:cNvPr id="1616" name="TextBox 1615">
              <a:extLst>
                <a:ext uri="{FF2B5EF4-FFF2-40B4-BE49-F238E27FC236}">
                  <a16:creationId xmlns:a16="http://schemas.microsoft.com/office/drawing/2014/main" id="{4DC3A7E7-6298-D9CC-9F82-CCD69E45CC3B}"/>
                </a:ext>
              </a:extLst>
            </p:cNvPr>
            <p:cNvSpPr txBox="1"/>
            <p:nvPr/>
          </p:nvSpPr>
          <p:spPr bwMode="auto">
            <a:xfrm>
              <a:off x="4380685" y="3370442"/>
              <a:ext cx="2129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050" b="1" dirty="0">
                  <a:solidFill>
                    <a:srgbClr val="000000"/>
                  </a:solidFill>
                  <a:cs typeface="Arial" panose="020B0604020202020204" pitchFamily="34" charset="0"/>
                </a:rPr>
                <a:t>HR (95% CI)</a:t>
              </a:r>
              <a:endParaRPr lang="en-US" sz="1050" dirty="0">
                <a:solidFill>
                  <a:srgbClr val="000000"/>
                </a:solidFill>
                <a:cs typeface="Arial" panose="020B0604020202020204" pitchFamily="34" charset="0"/>
              </a:endParaRPr>
            </a:p>
          </p:txBody>
        </p:sp>
        <p:sp>
          <p:nvSpPr>
            <p:cNvPr id="1617" name="TextBox 1616">
              <a:extLst>
                <a:ext uri="{FF2B5EF4-FFF2-40B4-BE49-F238E27FC236}">
                  <a16:creationId xmlns:a16="http://schemas.microsoft.com/office/drawing/2014/main" id="{13F0D11A-5447-A4A1-7420-7A8469941548}"/>
                </a:ext>
              </a:extLst>
            </p:cNvPr>
            <p:cNvSpPr txBox="1"/>
            <p:nvPr/>
          </p:nvSpPr>
          <p:spPr bwMode="auto">
            <a:xfrm>
              <a:off x="3839681" y="3536690"/>
              <a:ext cx="139597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0" fontAlgn="base" hangingPunct="0">
                <a:spcBef>
                  <a:spcPct val="50000"/>
                </a:spcBef>
                <a:spcAft>
                  <a:spcPct val="0"/>
                </a:spcAft>
                <a:defRPr/>
              </a:pPr>
              <a:r>
                <a:rPr lang="en-US" sz="1000">
                  <a:solidFill>
                    <a:srgbClr val="000000"/>
                  </a:solidFill>
                  <a:cs typeface="Arial" panose="020B0604020202020204" pitchFamily="34" charset="0"/>
                </a:rPr>
                <a:t>I + V vs I mono:</a:t>
              </a:r>
              <a:br>
                <a:rPr lang="en-US" sz="1000">
                  <a:solidFill>
                    <a:srgbClr val="000000"/>
                  </a:solidFill>
                  <a:cs typeface="Arial" panose="020B0604020202020204" pitchFamily="34" charset="0"/>
                </a:rPr>
              </a:br>
              <a:r>
                <a:rPr lang="en-US" sz="1000">
                  <a:solidFill>
                    <a:srgbClr val="000000"/>
                  </a:solidFill>
                  <a:cs typeface="Arial" panose="020B0604020202020204" pitchFamily="34" charset="0"/>
                </a:rPr>
                <a:t>I + V vs FCR:</a:t>
              </a:r>
              <a:br>
                <a:rPr lang="en-US" sz="1000">
                  <a:solidFill>
                    <a:srgbClr val="000000"/>
                  </a:solidFill>
                  <a:cs typeface="Arial" panose="020B0604020202020204" pitchFamily="34" charset="0"/>
                </a:rPr>
              </a:br>
              <a:r>
                <a:rPr lang="en-US" sz="1000">
                  <a:solidFill>
                    <a:srgbClr val="000000"/>
                  </a:solidFill>
                  <a:cs typeface="Arial" panose="020B0604020202020204" pitchFamily="34" charset="0"/>
                </a:rPr>
                <a:t>I mono vs FCR:</a:t>
              </a:r>
            </a:p>
          </p:txBody>
        </p:sp>
        <p:sp>
          <p:nvSpPr>
            <p:cNvPr id="1618" name="TextBox 1617">
              <a:extLst>
                <a:ext uri="{FF2B5EF4-FFF2-40B4-BE49-F238E27FC236}">
                  <a16:creationId xmlns:a16="http://schemas.microsoft.com/office/drawing/2014/main" id="{4F09F572-A6BB-83BE-DE4B-B7BA83534F23}"/>
                </a:ext>
              </a:extLst>
            </p:cNvPr>
            <p:cNvSpPr txBox="1"/>
            <p:nvPr/>
          </p:nvSpPr>
          <p:spPr bwMode="auto">
            <a:xfrm>
              <a:off x="5097891" y="3536690"/>
              <a:ext cx="211780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000">
                  <a:solidFill>
                    <a:srgbClr val="000000"/>
                  </a:solidFill>
                  <a:cs typeface="Arial" panose="020B0604020202020204" pitchFamily="34" charset="0"/>
                </a:rPr>
                <a:t>0.29 (0.17-0.49); </a:t>
              </a:r>
              <a:r>
                <a:rPr lang="en-US" sz="1000" i="1">
                  <a:solidFill>
                    <a:srgbClr val="000000"/>
                  </a:solidFill>
                  <a:cs typeface="Arial" panose="020B0604020202020204" pitchFamily="34" charset="0"/>
                </a:rPr>
                <a:t>P</a:t>
              </a:r>
              <a:r>
                <a:rPr lang="en-US" sz="1000">
                  <a:solidFill>
                    <a:srgbClr val="000000"/>
                  </a:solidFill>
                  <a:cs typeface="Arial" panose="020B0604020202020204" pitchFamily="34" charset="0"/>
                </a:rPr>
                <a:t> &lt;.001</a:t>
              </a:r>
              <a:br>
                <a:rPr lang="en-US" sz="1000">
                  <a:solidFill>
                    <a:srgbClr val="000000"/>
                  </a:solidFill>
                  <a:cs typeface="Arial" panose="020B0604020202020204" pitchFamily="34" charset="0"/>
                </a:rPr>
              </a:br>
              <a:r>
                <a:rPr lang="en-US" sz="1000">
                  <a:solidFill>
                    <a:srgbClr val="000000"/>
                  </a:solidFill>
                  <a:cs typeface="Arial" panose="020B0604020202020204" pitchFamily="34" charset="0"/>
                </a:rPr>
                <a:t>0.13 (0.08-0.21); </a:t>
              </a:r>
              <a:r>
                <a:rPr lang="en-US" sz="1000" i="1">
                  <a:solidFill>
                    <a:srgbClr val="000000"/>
                  </a:solidFill>
                  <a:cs typeface="Arial" panose="020B0604020202020204" pitchFamily="34" charset="0"/>
                </a:rPr>
                <a:t>P</a:t>
              </a:r>
              <a:r>
                <a:rPr lang="en-US" sz="1000">
                  <a:solidFill>
                    <a:srgbClr val="000000"/>
                  </a:solidFill>
                  <a:cs typeface="Arial" panose="020B0604020202020204" pitchFamily="34" charset="0"/>
                </a:rPr>
                <a:t> &lt;.001</a:t>
              </a:r>
              <a:br>
                <a:rPr lang="en-US" sz="1000">
                  <a:solidFill>
                    <a:srgbClr val="000000"/>
                  </a:solidFill>
                  <a:cs typeface="Arial" panose="020B0604020202020204" pitchFamily="34" charset="0"/>
                </a:rPr>
              </a:br>
              <a:r>
                <a:rPr lang="en-US" sz="1000">
                  <a:solidFill>
                    <a:srgbClr val="000000"/>
                  </a:solidFill>
                  <a:cs typeface="Arial" panose="020B0604020202020204" pitchFamily="34" charset="0"/>
                </a:rPr>
                <a:t>0.44 (0.32-0.60)</a:t>
              </a:r>
            </a:p>
          </p:txBody>
        </p:sp>
      </p:grpSp>
      <p:grpSp>
        <p:nvGrpSpPr>
          <p:cNvPr id="1623" name="Group 1622">
            <a:extLst>
              <a:ext uri="{FF2B5EF4-FFF2-40B4-BE49-F238E27FC236}">
                <a16:creationId xmlns:a16="http://schemas.microsoft.com/office/drawing/2014/main" id="{56DCC43B-6738-C891-08EB-9A8B5509EF8A}"/>
              </a:ext>
            </a:extLst>
          </p:cNvPr>
          <p:cNvGrpSpPr/>
          <p:nvPr/>
        </p:nvGrpSpPr>
        <p:grpSpPr>
          <a:xfrm>
            <a:off x="1528272" y="3316686"/>
            <a:ext cx="2407144" cy="835095"/>
            <a:chOff x="1958430" y="3230423"/>
            <a:chExt cx="2407144" cy="835095"/>
          </a:xfrm>
        </p:grpSpPr>
        <p:sp>
          <p:nvSpPr>
            <p:cNvPr id="1612" name="TextBox 1611">
              <a:extLst>
                <a:ext uri="{FF2B5EF4-FFF2-40B4-BE49-F238E27FC236}">
                  <a16:creationId xmlns:a16="http://schemas.microsoft.com/office/drawing/2014/main" id="{BFBA7779-4F27-296F-4A7A-22953E6B68BA}"/>
                </a:ext>
              </a:extLst>
            </p:cNvPr>
            <p:cNvSpPr txBox="1"/>
            <p:nvPr/>
          </p:nvSpPr>
          <p:spPr bwMode="auto">
            <a:xfrm>
              <a:off x="2161617" y="3465354"/>
              <a:ext cx="72457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100">
                  <a:solidFill>
                    <a:srgbClr val="000000"/>
                  </a:solidFill>
                  <a:cs typeface="Arial" panose="020B0604020202020204" pitchFamily="34" charset="0"/>
                </a:rPr>
                <a:t>I + V</a:t>
              </a:r>
              <a:br>
                <a:rPr lang="en-US" sz="1100">
                  <a:solidFill>
                    <a:srgbClr val="000000"/>
                  </a:solidFill>
                  <a:cs typeface="Arial" panose="020B0604020202020204" pitchFamily="34" charset="0"/>
                </a:rPr>
              </a:br>
              <a:r>
                <a:rPr lang="en-US" sz="1100">
                  <a:solidFill>
                    <a:srgbClr val="000000"/>
                  </a:solidFill>
                  <a:cs typeface="Arial" panose="020B0604020202020204" pitchFamily="34" charset="0"/>
                </a:rPr>
                <a:t>I mono</a:t>
              </a:r>
              <a:br>
                <a:rPr lang="en-US" sz="1100">
                  <a:solidFill>
                    <a:srgbClr val="000000"/>
                  </a:solidFill>
                  <a:cs typeface="Arial" panose="020B0604020202020204" pitchFamily="34" charset="0"/>
                </a:rPr>
              </a:br>
              <a:r>
                <a:rPr lang="en-US" sz="1100">
                  <a:solidFill>
                    <a:srgbClr val="000000"/>
                  </a:solidFill>
                  <a:cs typeface="Arial" panose="020B0604020202020204" pitchFamily="34" charset="0"/>
                </a:rPr>
                <a:t>FCR</a:t>
              </a:r>
            </a:p>
          </p:txBody>
        </p:sp>
        <p:cxnSp>
          <p:nvCxnSpPr>
            <p:cNvPr id="1613" name="Straight Connector 1612">
              <a:extLst>
                <a:ext uri="{FF2B5EF4-FFF2-40B4-BE49-F238E27FC236}">
                  <a16:creationId xmlns:a16="http://schemas.microsoft.com/office/drawing/2014/main" id="{7B467615-3281-43CA-07F5-D70EDBCF60AC}"/>
                </a:ext>
              </a:extLst>
            </p:cNvPr>
            <p:cNvCxnSpPr>
              <a:cxnSpLocks/>
            </p:cNvCxnSpPr>
            <p:nvPr/>
          </p:nvCxnSpPr>
          <p:spPr bwMode="auto">
            <a:xfrm>
              <a:off x="1958430" y="3598108"/>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614" name="Straight Connector 1613">
              <a:extLst>
                <a:ext uri="{FF2B5EF4-FFF2-40B4-BE49-F238E27FC236}">
                  <a16:creationId xmlns:a16="http://schemas.microsoft.com/office/drawing/2014/main" id="{3F0724C8-0D00-35DA-1EF7-428E1085B506}"/>
                </a:ext>
              </a:extLst>
            </p:cNvPr>
            <p:cNvCxnSpPr>
              <a:cxnSpLocks/>
            </p:cNvCxnSpPr>
            <p:nvPr/>
          </p:nvCxnSpPr>
          <p:spPr bwMode="auto">
            <a:xfrm>
              <a:off x="1958430" y="3782294"/>
              <a:ext cx="247350" cy="0"/>
            </a:xfrm>
            <a:prstGeom prst="line">
              <a:avLst/>
            </a:prstGeom>
            <a:noFill/>
            <a:ln w="28575" cap="flat" cmpd="sng" algn="ctr">
              <a:solidFill>
                <a:schemeClr val="accent6"/>
              </a:solidFill>
              <a:prstDash val="solid"/>
              <a:round/>
              <a:headEnd type="none" w="med" len="med"/>
              <a:tailEnd type="none" w="med" len="med"/>
            </a:ln>
            <a:effectLst/>
          </p:spPr>
        </p:cxnSp>
        <p:cxnSp>
          <p:nvCxnSpPr>
            <p:cNvPr id="1615" name="Straight Connector 1614">
              <a:extLst>
                <a:ext uri="{FF2B5EF4-FFF2-40B4-BE49-F238E27FC236}">
                  <a16:creationId xmlns:a16="http://schemas.microsoft.com/office/drawing/2014/main" id="{81B4300C-20C8-781F-AF80-FD40DD4ADE6B}"/>
                </a:ext>
              </a:extLst>
            </p:cNvPr>
            <p:cNvCxnSpPr>
              <a:cxnSpLocks/>
            </p:cNvCxnSpPr>
            <p:nvPr/>
          </p:nvCxnSpPr>
          <p:spPr bwMode="auto">
            <a:xfrm>
              <a:off x="1958430" y="3928526"/>
              <a:ext cx="247350" cy="0"/>
            </a:xfrm>
            <a:prstGeom prst="line">
              <a:avLst/>
            </a:prstGeom>
            <a:noFill/>
            <a:ln w="28575" cap="flat" cmpd="sng" algn="ctr">
              <a:solidFill>
                <a:schemeClr val="bg1">
                  <a:lumMod val="50000"/>
                </a:schemeClr>
              </a:solidFill>
              <a:prstDash val="solid"/>
              <a:round/>
              <a:headEnd type="none" w="med" len="med"/>
              <a:tailEnd type="none" w="med" len="med"/>
            </a:ln>
            <a:effectLst/>
          </p:spPr>
        </p:cxnSp>
        <p:sp>
          <p:nvSpPr>
            <p:cNvPr id="1619" name="TextBox 1618">
              <a:extLst>
                <a:ext uri="{FF2B5EF4-FFF2-40B4-BE49-F238E27FC236}">
                  <a16:creationId xmlns:a16="http://schemas.microsoft.com/office/drawing/2014/main" id="{3B16AB84-7B51-CA4E-2B12-B3B4F0493232}"/>
                </a:ext>
              </a:extLst>
            </p:cNvPr>
            <p:cNvSpPr txBox="1"/>
            <p:nvPr/>
          </p:nvSpPr>
          <p:spPr bwMode="auto">
            <a:xfrm>
              <a:off x="2060048" y="3230423"/>
              <a:ext cx="212917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0" fontAlgn="base" hangingPunct="0">
                <a:spcBef>
                  <a:spcPct val="50000"/>
                </a:spcBef>
                <a:spcAft>
                  <a:spcPct val="0"/>
                </a:spcAft>
                <a:defRPr/>
              </a:pPr>
              <a:r>
                <a:rPr lang="en-US" sz="1100" b="1">
                  <a:solidFill>
                    <a:srgbClr val="000000"/>
                  </a:solidFill>
                  <a:cs typeface="Arial" panose="020B0604020202020204" pitchFamily="34" charset="0"/>
                </a:rPr>
                <a:t>Median PFS, Mo (95% Cl)</a:t>
              </a:r>
              <a:endParaRPr lang="en-US" sz="1100" i="1">
                <a:solidFill>
                  <a:srgbClr val="000000"/>
                </a:solidFill>
                <a:cs typeface="Arial" panose="020B0604020202020204" pitchFamily="34" charset="0"/>
              </a:endParaRPr>
            </a:p>
          </p:txBody>
        </p:sp>
        <p:sp>
          <p:nvSpPr>
            <p:cNvPr id="1620" name="TextBox 1619">
              <a:extLst>
                <a:ext uri="{FF2B5EF4-FFF2-40B4-BE49-F238E27FC236}">
                  <a16:creationId xmlns:a16="http://schemas.microsoft.com/office/drawing/2014/main" id="{83EA3654-4159-84FC-FD91-6829F2DF19EF}"/>
                </a:ext>
              </a:extLst>
            </p:cNvPr>
            <p:cNvSpPr txBox="1"/>
            <p:nvPr/>
          </p:nvSpPr>
          <p:spPr bwMode="auto">
            <a:xfrm>
              <a:off x="2799888" y="3465354"/>
              <a:ext cx="1565686"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defRPr/>
              </a:pPr>
              <a:r>
                <a:rPr lang="en-US" sz="1100">
                  <a:solidFill>
                    <a:srgbClr val="000000"/>
                  </a:solidFill>
                  <a:cs typeface="Arial" panose="020B0604020202020204" pitchFamily="34" charset="0"/>
                </a:rPr>
                <a:t>NR</a:t>
              </a:r>
              <a:br>
                <a:rPr lang="en-US" sz="1100">
                  <a:solidFill>
                    <a:srgbClr val="000000"/>
                  </a:solidFill>
                  <a:cs typeface="Arial" panose="020B0604020202020204" pitchFamily="34" charset="0"/>
                </a:rPr>
              </a:br>
              <a:r>
                <a:rPr lang="en-US" sz="1100" err="1">
                  <a:solidFill>
                    <a:srgbClr val="000000"/>
                  </a:solidFill>
                  <a:cs typeface="Arial" panose="020B0604020202020204" pitchFamily="34" charset="0"/>
                </a:rPr>
                <a:t>NR</a:t>
              </a:r>
              <a:br>
                <a:rPr lang="en-US" sz="1100">
                  <a:solidFill>
                    <a:srgbClr val="000000"/>
                  </a:solidFill>
                  <a:cs typeface="Arial" panose="020B0604020202020204" pitchFamily="34" charset="0"/>
                </a:rPr>
              </a:br>
              <a:r>
                <a:rPr lang="en-US" sz="1100">
                  <a:solidFill>
                    <a:srgbClr val="000000"/>
                  </a:solidFill>
                  <a:cs typeface="Arial" panose="020B0604020202020204" pitchFamily="34" charset="0"/>
                </a:rPr>
                <a:t>69.22 (61.04-NR)</a:t>
              </a:r>
            </a:p>
          </p:txBody>
        </p:sp>
      </p:grpSp>
      <p:grpSp>
        <p:nvGrpSpPr>
          <p:cNvPr id="1970" name="Group 1969">
            <a:extLst>
              <a:ext uri="{FF2B5EF4-FFF2-40B4-BE49-F238E27FC236}">
                <a16:creationId xmlns:a16="http://schemas.microsoft.com/office/drawing/2014/main" id="{57F59BA6-ED64-A5AD-B4B2-ECA082FD642F}"/>
              </a:ext>
            </a:extLst>
          </p:cNvPr>
          <p:cNvGrpSpPr/>
          <p:nvPr/>
        </p:nvGrpSpPr>
        <p:grpSpPr>
          <a:xfrm>
            <a:off x="1472271" y="2049778"/>
            <a:ext cx="4715483" cy="236905"/>
            <a:chOff x="1871374" y="2049778"/>
            <a:chExt cx="4715483" cy="236905"/>
          </a:xfrm>
        </p:grpSpPr>
        <p:grpSp>
          <p:nvGrpSpPr>
            <p:cNvPr id="165" name="Group 164">
              <a:extLst>
                <a:ext uri="{FF2B5EF4-FFF2-40B4-BE49-F238E27FC236}">
                  <a16:creationId xmlns:a16="http://schemas.microsoft.com/office/drawing/2014/main" id="{9B27000A-7390-F2E7-6309-CCA0FF19991F}"/>
                </a:ext>
              </a:extLst>
            </p:cNvPr>
            <p:cNvGrpSpPr/>
            <p:nvPr/>
          </p:nvGrpSpPr>
          <p:grpSpPr>
            <a:xfrm flipH="1">
              <a:off x="3072555" y="2092465"/>
              <a:ext cx="49903" cy="50291"/>
              <a:chOff x="5045471" y="2584333"/>
              <a:chExt cx="233703" cy="214108"/>
            </a:xfrm>
          </p:grpSpPr>
          <p:cxnSp>
            <p:nvCxnSpPr>
              <p:cNvPr id="232" name="Straight Connector 231">
                <a:extLst>
                  <a:ext uri="{FF2B5EF4-FFF2-40B4-BE49-F238E27FC236}">
                    <a16:creationId xmlns:a16="http://schemas.microsoft.com/office/drawing/2014/main" id="{5003FB86-A9D1-3ACC-5332-F250595C63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B0028C22-B50E-5864-B91D-1927344C876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6" name="Group 165">
              <a:extLst>
                <a:ext uri="{FF2B5EF4-FFF2-40B4-BE49-F238E27FC236}">
                  <a16:creationId xmlns:a16="http://schemas.microsoft.com/office/drawing/2014/main" id="{FDE77E14-0DE1-B9E9-AACF-09350C1A098F}"/>
                </a:ext>
              </a:extLst>
            </p:cNvPr>
            <p:cNvGrpSpPr/>
            <p:nvPr/>
          </p:nvGrpSpPr>
          <p:grpSpPr>
            <a:xfrm flipH="1">
              <a:off x="3101130" y="2092465"/>
              <a:ext cx="49903" cy="50291"/>
              <a:chOff x="5045471" y="2584333"/>
              <a:chExt cx="233703" cy="214108"/>
            </a:xfrm>
          </p:grpSpPr>
          <p:cxnSp>
            <p:nvCxnSpPr>
              <p:cNvPr id="230" name="Straight Connector 229">
                <a:extLst>
                  <a:ext uri="{FF2B5EF4-FFF2-40B4-BE49-F238E27FC236}">
                    <a16:creationId xmlns:a16="http://schemas.microsoft.com/office/drawing/2014/main" id="{73090B4E-382D-E578-43C7-AD53A35B33C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AE95F1A6-5824-F4F5-97F8-9866C2E3A9B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A0DBEA9D-B2DA-DFDA-BD50-FA1D01859844}"/>
                </a:ext>
              </a:extLst>
            </p:cNvPr>
            <p:cNvGrpSpPr/>
            <p:nvPr/>
          </p:nvGrpSpPr>
          <p:grpSpPr>
            <a:xfrm flipH="1">
              <a:off x="3126530" y="2092465"/>
              <a:ext cx="49903" cy="50291"/>
              <a:chOff x="5045471" y="2584333"/>
              <a:chExt cx="233703" cy="214108"/>
            </a:xfrm>
          </p:grpSpPr>
          <p:cxnSp>
            <p:nvCxnSpPr>
              <p:cNvPr id="228" name="Straight Connector 227">
                <a:extLst>
                  <a:ext uri="{FF2B5EF4-FFF2-40B4-BE49-F238E27FC236}">
                    <a16:creationId xmlns:a16="http://schemas.microsoft.com/office/drawing/2014/main" id="{AF5704FA-0216-A76B-0B30-86090BBBC3C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B1B793B3-AC42-1615-874E-AB15159ECE2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15D93666-FE88-2367-3321-260F11E22AA2}"/>
                </a:ext>
              </a:extLst>
            </p:cNvPr>
            <p:cNvGrpSpPr/>
            <p:nvPr/>
          </p:nvGrpSpPr>
          <p:grpSpPr>
            <a:xfrm flipH="1">
              <a:off x="3142405" y="2092465"/>
              <a:ext cx="49903" cy="50291"/>
              <a:chOff x="5045471" y="2584333"/>
              <a:chExt cx="233703" cy="214108"/>
            </a:xfrm>
          </p:grpSpPr>
          <p:cxnSp>
            <p:nvCxnSpPr>
              <p:cNvPr id="226" name="Straight Connector 225">
                <a:extLst>
                  <a:ext uri="{FF2B5EF4-FFF2-40B4-BE49-F238E27FC236}">
                    <a16:creationId xmlns:a16="http://schemas.microsoft.com/office/drawing/2014/main" id="{62C071DF-954A-ED83-D5C5-BEFB563AC6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1BD8BE4A-A2F5-4061-AFF4-DE72986383D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9" name="Group 168">
              <a:extLst>
                <a:ext uri="{FF2B5EF4-FFF2-40B4-BE49-F238E27FC236}">
                  <a16:creationId xmlns:a16="http://schemas.microsoft.com/office/drawing/2014/main" id="{74263719-9367-7B7D-C52B-0D5A17F43BA6}"/>
                </a:ext>
              </a:extLst>
            </p:cNvPr>
            <p:cNvGrpSpPr/>
            <p:nvPr/>
          </p:nvGrpSpPr>
          <p:grpSpPr>
            <a:xfrm flipH="1">
              <a:off x="3396405" y="2114690"/>
              <a:ext cx="49903" cy="50291"/>
              <a:chOff x="5045471" y="2584333"/>
              <a:chExt cx="233703" cy="214108"/>
            </a:xfrm>
          </p:grpSpPr>
          <p:cxnSp>
            <p:nvCxnSpPr>
              <p:cNvPr id="224" name="Straight Connector 223">
                <a:extLst>
                  <a:ext uri="{FF2B5EF4-FFF2-40B4-BE49-F238E27FC236}">
                    <a16:creationId xmlns:a16="http://schemas.microsoft.com/office/drawing/2014/main" id="{66F64EF9-7AF4-7B50-8BA2-2003D6A8093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01338A15-39D5-B907-8D2C-9CE2BBC616B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7DA777C8-B236-85E3-E9CE-069414688FC7}"/>
                </a:ext>
              </a:extLst>
            </p:cNvPr>
            <p:cNvGrpSpPr/>
            <p:nvPr/>
          </p:nvGrpSpPr>
          <p:grpSpPr>
            <a:xfrm flipH="1">
              <a:off x="3405930" y="2114690"/>
              <a:ext cx="49903" cy="50291"/>
              <a:chOff x="5045471" y="2584333"/>
              <a:chExt cx="233703" cy="214108"/>
            </a:xfrm>
          </p:grpSpPr>
          <p:cxnSp>
            <p:nvCxnSpPr>
              <p:cNvPr id="222" name="Straight Connector 221">
                <a:extLst>
                  <a:ext uri="{FF2B5EF4-FFF2-40B4-BE49-F238E27FC236}">
                    <a16:creationId xmlns:a16="http://schemas.microsoft.com/office/drawing/2014/main" id="{156C7503-FAF9-39EB-D58C-69BD079B6B7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0D596F80-0286-EB50-919A-2AF9A377158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A8EB8CD7-520D-1A74-7B23-D72F5F9707D8}"/>
                </a:ext>
              </a:extLst>
            </p:cNvPr>
            <p:cNvGrpSpPr/>
            <p:nvPr/>
          </p:nvGrpSpPr>
          <p:grpSpPr>
            <a:xfrm flipH="1">
              <a:off x="3415455" y="2114690"/>
              <a:ext cx="49903" cy="50291"/>
              <a:chOff x="5045471" y="2584333"/>
              <a:chExt cx="233703" cy="214108"/>
            </a:xfrm>
          </p:grpSpPr>
          <p:cxnSp>
            <p:nvCxnSpPr>
              <p:cNvPr id="220" name="Straight Connector 219">
                <a:extLst>
                  <a:ext uri="{FF2B5EF4-FFF2-40B4-BE49-F238E27FC236}">
                    <a16:creationId xmlns:a16="http://schemas.microsoft.com/office/drawing/2014/main" id="{E64E9A46-EF08-40CA-D7C9-B7ABDE0C3A1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B5E057DD-B9E8-DFAE-5E24-7EBBAD4C69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5EB9B324-58BB-3269-5BCE-2A8D4E66FA03}"/>
                </a:ext>
              </a:extLst>
            </p:cNvPr>
            <p:cNvGrpSpPr/>
            <p:nvPr/>
          </p:nvGrpSpPr>
          <p:grpSpPr>
            <a:xfrm flipH="1">
              <a:off x="3434505" y="2114690"/>
              <a:ext cx="49903" cy="50291"/>
              <a:chOff x="5045471" y="2584333"/>
              <a:chExt cx="233703" cy="214108"/>
            </a:xfrm>
          </p:grpSpPr>
          <p:cxnSp>
            <p:nvCxnSpPr>
              <p:cNvPr id="218" name="Straight Connector 217">
                <a:extLst>
                  <a:ext uri="{FF2B5EF4-FFF2-40B4-BE49-F238E27FC236}">
                    <a16:creationId xmlns:a16="http://schemas.microsoft.com/office/drawing/2014/main" id="{DD0F54D0-F2BA-46E2-8641-87084C7160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56349CE1-A300-2329-D0EE-6972EA073D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1" name="Group 180">
              <a:extLst>
                <a:ext uri="{FF2B5EF4-FFF2-40B4-BE49-F238E27FC236}">
                  <a16:creationId xmlns:a16="http://schemas.microsoft.com/office/drawing/2014/main" id="{74974DB0-DA59-6998-EBF1-710A1C5BE595}"/>
                </a:ext>
              </a:extLst>
            </p:cNvPr>
            <p:cNvGrpSpPr/>
            <p:nvPr/>
          </p:nvGrpSpPr>
          <p:grpSpPr>
            <a:xfrm flipH="1">
              <a:off x="2824233" y="2074925"/>
              <a:ext cx="49903" cy="50291"/>
              <a:chOff x="5045471" y="2584333"/>
              <a:chExt cx="233703" cy="214108"/>
            </a:xfrm>
          </p:grpSpPr>
          <p:cxnSp>
            <p:nvCxnSpPr>
              <p:cNvPr id="200" name="Straight Connector 199">
                <a:extLst>
                  <a:ext uri="{FF2B5EF4-FFF2-40B4-BE49-F238E27FC236}">
                    <a16:creationId xmlns:a16="http://schemas.microsoft.com/office/drawing/2014/main" id="{9831A817-CE89-A29C-85C5-290A955528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D38D7D6F-1020-9B76-7F28-599D67FFD1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655BFF04-8229-781E-7517-D9D9993A6446}"/>
                </a:ext>
              </a:extLst>
            </p:cNvPr>
            <p:cNvGrpSpPr/>
            <p:nvPr/>
          </p:nvGrpSpPr>
          <p:grpSpPr>
            <a:xfrm flipH="1">
              <a:off x="2840090" y="2074924"/>
              <a:ext cx="49903" cy="50291"/>
              <a:chOff x="5045471" y="2584333"/>
              <a:chExt cx="233703" cy="214108"/>
            </a:xfrm>
          </p:grpSpPr>
          <p:cxnSp>
            <p:nvCxnSpPr>
              <p:cNvPr id="198" name="Straight Connector 197">
                <a:extLst>
                  <a:ext uri="{FF2B5EF4-FFF2-40B4-BE49-F238E27FC236}">
                    <a16:creationId xmlns:a16="http://schemas.microsoft.com/office/drawing/2014/main" id="{9110A694-6FBD-7521-A1A8-2B579B26FD6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F241E8F8-0F0A-4C9C-C242-C17FB3942BD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A7F2B596-A129-4261-B9AD-42DD39F266D6}"/>
                </a:ext>
              </a:extLst>
            </p:cNvPr>
            <p:cNvGrpSpPr/>
            <p:nvPr/>
          </p:nvGrpSpPr>
          <p:grpSpPr>
            <a:xfrm flipH="1">
              <a:off x="2731413" y="2071614"/>
              <a:ext cx="49903" cy="50291"/>
              <a:chOff x="5045471" y="2584333"/>
              <a:chExt cx="233703" cy="214108"/>
            </a:xfrm>
          </p:grpSpPr>
          <p:cxnSp>
            <p:nvCxnSpPr>
              <p:cNvPr id="196" name="Straight Connector 195">
                <a:extLst>
                  <a:ext uri="{FF2B5EF4-FFF2-40B4-BE49-F238E27FC236}">
                    <a16:creationId xmlns:a16="http://schemas.microsoft.com/office/drawing/2014/main" id="{C2DBEA1A-8898-E523-8E0C-967B24402C1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1EEC9729-7776-4439-F1E8-110D454A6B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4" name="Group 183">
              <a:extLst>
                <a:ext uri="{FF2B5EF4-FFF2-40B4-BE49-F238E27FC236}">
                  <a16:creationId xmlns:a16="http://schemas.microsoft.com/office/drawing/2014/main" id="{793C95F3-5C23-12AB-9573-D31C9DA6094C}"/>
                </a:ext>
              </a:extLst>
            </p:cNvPr>
            <p:cNvGrpSpPr/>
            <p:nvPr/>
          </p:nvGrpSpPr>
          <p:grpSpPr>
            <a:xfrm flipH="1">
              <a:off x="2564187" y="2074924"/>
              <a:ext cx="49903" cy="50291"/>
              <a:chOff x="5045471" y="2584333"/>
              <a:chExt cx="233703" cy="214108"/>
            </a:xfrm>
          </p:grpSpPr>
          <p:cxnSp>
            <p:nvCxnSpPr>
              <p:cNvPr id="194" name="Straight Connector 193">
                <a:extLst>
                  <a:ext uri="{FF2B5EF4-FFF2-40B4-BE49-F238E27FC236}">
                    <a16:creationId xmlns:a16="http://schemas.microsoft.com/office/drawing/2014/main" id="{0B4A1375-C8F9-E8D7-C96A-CB64797E002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B38798B0-CB7B-6EAC-C0CE-6D732FB6B12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0335207C-7616-49DA-0A56-0AC15C75F80C}"/>
                </a:ext>
              </a:extLst>
            </p:cNvPr>
            <p:cNvGrpSpPr/>
            <p:nvPr/>
          </p:nvGrpSpPr>
          <p:grpSpPr>
            <a:xfrm flipH="1">
              <a:off x="1871374" y="2051005"/>
              <a:ext cx="49903" cy="50291"/>
              <a:chOff x="5045471" y="2584333"/>
              <a:chExt cx="233703" cy="214108"/>
            </a:xfrm>
          </p:grpSpPr>
          <p:cxnSp>
            <p:nvCxnSpPr>
              <p:cNvPr id="192" name="Straight Connector 191">
                <a:extLst>
                  <a:ext uri="{FF2B5EF4-FFF2-40B4-BE49-F238E27FC236}">
                    <a16:creationId xmlns:a16="http://schemas.microsoft.com/office/drawing/2014/main" id="{70253E6B-2A50-B23C-E08A-97E4DF3A12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D93F1A80-2E80-031E-680C-46349D3280C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205A4172-203E-0EFC-BA06-4CD6CA2509E3}"/>
                </a:ext>
              </a:extLst>
            </p:cNvPr>
            <p:cNvGrpSpPr/>
            <p:nvPr/>
          </p:nvGrpSpPr>
          <p:grpSpPr>
            <a:xfrm flipH="1">
              <a:off x="1926915" y="2049778"/>
              <a:ext cx="49903" cy="50291"/>
              <a:chOff x="5045471" y="2584333"/>
              <a:chExt cx="233703" cy="214108"/>
            </a:xfrm>
          </p:grpSpPr>
          <p:cxnSp>
            <p:nvCxnSpPr>
              <p:cNvPr id="190" name="Straight Connector 189">
                <a:extLst>
                  <a:ext uri="{FF2B5EF4-FFF2-40B4-BE49-F238E27FC236}">
                    <a16:creationId xmlns:a16="http://schemas.microsoft.com/office/drawing/2014/main" id="{0FA9585B-9236-E286-6BCF-D76962966E6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B31BB508-F093-9B4A-D3E2-B3BE7424291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7" name="Group 186">
              <a:extLst>
                <a:ext uri="{FF2B5EF4-FFF2-40B4-BE49-F238E27FC236}">
                  <a16:creationId xmlns:a16="http://schemas.microsoft.com/office/drawing/2014/main" id="{C5E95CF1-27DD-0706-6CAC-38C13833A48B}"/>
                </a:ext>
              </a:extLst>
            </p:cNvPr>
            <p:cNvGrpSpPr/>
            <p:nvPr/>
          </p:nvGrpSpPr>
          <p:grpSpPr>
            <a:xfrm flipH="1">
              <a:off x="1958216" y="2050400"/>
              <a:ext cx="49903" cy="50291"/>
              <a:chOff x="5045471" y="2584333"/>
              <a:chExt cx="233703" cy="214108"/>
            </a:xfrm>
          </p:grpSpPr>
          <p:cxnSp>
            <p:nvCxnSpPr>
              <p:cNvPr id="188" name="Straight Connector 187">
                <a:extLst>
                  <a:ext uri="{FF2B5EF4-FFF2-40B4-BE49-F238E27FC236}">
                    <a16:creationId xmlns:a16="http://schemas.microsoft.com/office/drawing/2014/main" id="{5E25CA6F-6297-6C95-8B75-BC3B969E127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4C850279-359B-29C0-668F-92324758324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64" name="Group 1963">
              <a:extLst>
                <a:ext uri="{FF2B5EF4-FFF2-40B4-BE49-F238E27FC236}">
                  <a16:creationId xmlns:a16="http://schemas.microsoft.com/office/drawing/2014/main" id="{0E0ACDE1-2821-3EF0-9A7A-48AEBE406DED}"/>
                </a:ext>
              </a:extLst>
            </p:cNvPr>
            <p:cNvGrpSpPr/>
            <p:nvPr/>
          </p:nvGrpSpPr>
          <p:grpSpPr>
            <a:xfrm>
              <a:off x="3450380" y="2111150"/>
              <a:ext cx="3136477" cy="175533"/>
              <a:chOff x="3450380" y="2111150"/>
              <a:chExt cx="3136477" cy="175533"/>
            </a:xfrm>
          </p:grpSpPr>
          <p:grpSp>
            <p:nvGrpSpPr>
              <p:cNvPr id="57" name="Group 56">
                <a:extLst>
                  <a:ext uri="{FF2B5EF4-FFF2-40B4-BE49-F238E27FC236}">
                    <a16:creationId xmlns:a16="http://schemas.microsoft.com/office/drawing/2014/main" id="{534F60D7-D007-C575-9E8E-92B2F941907F}"/>
                  </a:ext>
                </a:extLst>
              </p:cNvPr>
              <p:cNvGrpSpPr/>
              <p:nvPr/>
            </p:nvGrpSpPr>
            <p:grpSpPr>
              <a:xfrm flipH="1">
                <a:off x="5210348" y="2185934"/>
                <a:ext cx="49903" cy="50291"/>
                <a:chOff x="5045471" y="2584333"/>
                <a:chExt cx="233703" cy="214108"/>
              </a:xfrm>
            </p:grpSpPr>
            <p:cxnSp>
              <p:nvCxnSpPr>
                <p:cNvPr id="448" name="Straight Connector 447">
                  <a:extLst>
                    <a:ext uri="{FF2B5EF4-FFF2-40B4-BE49-F238E27FC236}">
                      <a16:creationId xmlns:a16="http://schemas.microsoft.com/office/drawing/2014/main" id="{CB25DD95-F1F9-383F-044C-B40297ED681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FB470E6D-57B4-EA57-2A00-68F41631294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020A0778-073A-823D-16E1-C6E4CE5F4A47}"/>
                  </a:ext>
                </a:extLst>
              </p:cNvPr>
              <p:cNvGrpSpPr/>
              <p:nvPr/>
            </p:nvGrpSpPr>
            <p:grpSpPr>
              <a:xfrm flipH="1">
                <a:off x="5197648" y="2185934"/>
                <a:ext cx="49903" cy="50291"/>
                <a:chOff x="5045471" y="2584333"/>
                <a:chExt cx="233703" cy="214108"/>
              </a:xfrm>
            </p:grpSpPr>
            <p:cxnSp>
              <p:nvCxnSpPr>
                <p:cNvPr id="446" name="Straight Connector 445">
                  <a:extLst>
                    <a:ext uri="{FF2B5EF4-FFF2-40B4-BE49-F238E27FC236}">
                      <a16:creationId xmlns:a16="http://schemas.microsoft.com/office/drawing/2014/main" id="{2D3FF601-E7B2-33CC-FC7F-FB6A90C513E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78429148-1C38-D6A8-A32E-2D2A27EA8C0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065E5C98-4919-1D6B-8241-B40DD26A5F7F}"/>
                  </a:ext>
                </a:extLst>
              </p:cNvPr>
              <p:cNvGrpSpPr/>
              <p:nvPr/>
            </p:nvGrpSpPr>
            <p:grpSpPr>
              <a:xfrm flipH="1">
                <a:off x="5188123" y="2185934"/>
                <a:ext cx="49903" cy="50291"/>
                <a:chOff x="5045471" y="2584333"/>
                <a:chExt cx="233703" cy="214108"/>
              </a:xfrm>
            </p:grpSpPr>
            <p:cxnSp>
              <p:nvCxnSpPr>
                <p:cNvPr id="444" name="Straight Connector 443">
                  <a:extLst>
                    <a:ext uri="{FF2B5EF4-FFF2-40B4-BE49-F238E27FC236}">
                      <a16:creationId xmlns:a16="http://schemas.microsoft.com/office/drawing/2014/main" id="{0F657C27-A21F-F7A5-00F7-2D61FE9924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BD22D2A8-22D4-9410-38CD-3DA5A275083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2A0281BC-EA4F-8A96-8526-4675F48972FA}"/>
                  </a:ext>
                </a:extLst>
              </p:cNvPr>
              <p:cNvGrpSpPr/>
              <p:nvPr/>
            </p:nvGrpSpPr>
            <p:grpSpPr>
              <a:xfrm flipH="1">
                <a:off x="5172248" y="2185934"/>
                <a:ext cx="49903" cy="50291"/>
                <a:chOff x="5045471" y="2584333"/>
                <a:chExt cx="233703" cy="214108"/>
              </a:xfrm>
            </p:grpSpPr>
            <p:cxnSp>
              <p:nvCxnSpPr>
                <p:cNvPr id="442" name="Straight Connector 441">
                  <a:extLst>
                    <a:ext uri="{FF2B5EF4-FFF2-40B4-BE49-F238E27FC236}">
                      <a16:creationId xmlns:a16="http://schemas.microsoft.com/office/drawing/2014/main" id="{4DCA6A97-08C9-71DD-2FDD-70EBEB8F1F1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D88FA55E-057A-8A48-108B-CB0E43142C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 name="Group 60">
                <a:extLst>
                  <a:ext uri="{FF2B5EF4-FFF2-40B4-BE49-F238E27FC236}">
                    <a16:creationId xmlns:a16="http://schemas.microsoft.com/office/drawing/2014/main" id="{A68BA2B2-D607-95E2-F1FE-B06ABE417457}"/>
                  </a:ext>
                </a:extLst>
              </p:cNvPr>
              <p:cNvGrpSpPr/>
              <p:nvPr/>
            </p:nvGrpSpPr>
            <p:grpSpPr>
              <a:xfrm flipH="1">
                <a:off x="5159548" y="2185934"/>
                <a:ext cx="49903" cy="50291"/>
                <a:chOff x="5045471" y="2584333"/>
                <a:chExt cx="233703" cy="214108"/>
              </a:xfrm>
            </p:grpSpPr>
            <p:cxnSp>
              <p:nvCxnSpPr>
                <p:cNvPr id="440" name="Straight Connector 439">
                  <a:extLst>
                    <a:ext uri="{FF2B5EF4-FFF2-40B4-BE49-F238E27FC236}">
                      <a16:creationId xmlns:a16="http://schemas.microsoft.com/office/drawing/2014/main" id="{1B5ABC65-134F-9669-1EB0-494A8A3F650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BE1C979F-375B-4816-5A4C-F19425F4167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9FAB6832-76A2-77BA-6870-49FC5AC31EAF}"/>
                  </a:ext>
                </a:extLst>
              </p:cNvPr>
              <p:cNvGrpSpPr/>
              <p:nvPr/>
            </p:nvGrpSpPr>
            <p:grpSpPr>
              <a:xfrm flipH="1">
                <a:off x="5153198" y="2185934"/>
                <a:ext cx="49903" cy="50291"/>
                <a:chOff x="5045471" y="2584333"/>
                <a:chExt cx="233703" cy="214108"/>
              </a:xfrm>
            </p:grpSpPr>
            <p:cxnSp>
              <p:nvCxnSpPr>
                <p:cNvPr id="438" name="Straight Connector 437">
                  <a:extLst>
                    <a:ext uri="{FF2B5EF4-FFF2-40B4-BE49-F238E27FC236}">
                      <a16:creationId xmlns:a16="http://schemas.microsoft.com/office/drawing/2014/main" id="{06ABA25A-0869-75AB-8A12-721692770BE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0B3977AF-327F-D98B-1221-9F759BF752D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BD9DCA9F-21B5-5240-3087-76D430807D47}"/>
                  </a:ext>
                </a:extLst>
              </p:cNvPr>
              <p:cNvGrpSpPr/>
              <p:nvPr/>
            </p:nvGrpSpPr>
            <p:grpSpPr>
              <a:xfrm flipH="1">
                <a:off x="5143673" y="2185934"/>
                <a:ext cx="49903" cy="50291"/>
                <a:chOff x="5045471" y="2584333"/>
                <a:chExt cx="233703" cy="214108"/>
              </a:xfrm>
            </p:grpSpPr>
            <p:cxnSp>
              <p:nvCxnSpPr>
                <p:cNvPr id="436" name="Straight Connector 435">
                  <a:extLst>
                    <a:ext uri="{FF2B5EF4-FFF2-40B4-BE49-F238E27FC236}">
                      <a16:creationId xmlns:a16="http://schemas.microsoft.com/office/drawing/2014/main" id="{9303A501-541E-671D-5CD1-8329063E3EB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B3E943D8-0706-4926-9F89-76358540458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 name="Group 63">
                <a:extLst>
                  <a:ext uri="{FF2B5EF4-FFF2-40B4-BE49-F238E27FC236}">
                    <a16:creationId xmlns:a16="http://schemas.microsoft.com/office/drawing/2014/main" id="{4B971F75-3369-A566-08CC-EAE8D20C2EAC}"/>
                  </a:ext>
                </a:extLst>
              </p:cNvPr>
              <p:cNvGrpSpPr/>
              <p:nvPr/>
            </p:nvGrpSpPr>
            <p:grpSpPr>
              <a:xfrm flipH="1">
                <a:off x="5130973" y="2185934"/>
                <a:ext cx="49903" cy="50291"/>
                <a:chOff x="5045471" y="2584333"/>
                <a:chExt cx="233703" cy="214108"/>
              </a:xfrm>
            </p:grpSpPr>
            <p:cxnSp>
              <p:nvCxnSpPr>
                <p:cNvPr id="434" name="Straight Connector 433">
                  <a:extLst>
                    <a:ext uri="{FF2B5EF4-FFF2-40B4-BE49-F238E27FC236}">
                      <a16:creationId xmlns:a16="http://schemas.microsoft.com/office/drawing/2014/main" id="{B79A1EC3-2B7E-59D3-7EBE-594F5B24A9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A1E2F118-72AD-32C8-6EB3-DF8EE487AE5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98F7D76B-A882-DB09-5B64-D39BA5F5F2C2}"/>
                  </a:ext>
                </a:extLst>
              </p:cNvPr>
              <p:cNvGrpSpPr/>
              <p:nvPr/>
            </p:nvGrpSpPr>
            <p:grpSpPr>
              <a:xfrm flipH="1">
                <a:off x="5137323" y="2185934"/>
                <a:ext cx="49903" cy="50291"/>
                <a:chOff x="5045471" y="2584333"/>
                <a:chExt cx="233703" cy="214108"/>
              </a:xfrm>
            </p:grpSpPr>
            <p:cxnSp>
              <p:nvCxnSpPr>
                <p:cNvPr id="432" name="Straight Connector 431">
                  <a:extLst>
                    <a:ext uri="{FF2B5EF4-FFF2-40B4-BE49-F238E27FC236}">
                      <a16:creationId xmlns:a16="http://schemas.microsoft.com/office/drawing/2014/main" id="{00C1F7FC-BB3A-F3A1-9089-A9BF66D0EAA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09F941FB-9984-B022-D2F7-6F4B35F25EF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1A50DE63-6B7F-2091-60F4-4B14C99922B9}"/>
                  </a:ext>
                </a:extLst>
              </p:cNvPr>
              <p:cNvGrpSpPr/>
              <p:nvPr/>
            </p:nvGrpSpPr>
            <p:grpSpPr>
              <a:xfrm flipH="1">
                <a:off x="5115098" y="2185934"/>
                <a:ext cx="49903" cy="50291"/>
                <a:chOff x="5045471" y="2584333"/>
                <a:chExt cx="233703" cy="214108"/>
              </a:xfrm>
            </p:grpSpPr>
            <p:cxnSp>
              <p:nvCxnSpPr>
                <p:cNvPr id="430" name="Straight Connector 429">
                  <a:extLst>
                    <a:ext uri="{FF2B5EF4-FFF2-40B4-BE49-F238E27FC236}">
                      <a16:creationId xmlns:a16="http://schemas.microsoft.com/office/drawing/2014/main" id="{C28004CC-9A50-D221-C196-44B57572834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BD49ACB2-82FC-5EB6-E900-29076648990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 name="Group 66">
                <a:extLst>
                  <a:ext uri="{FF2B5EF4-FFF2-40B4-BE49-F238E27FC236}">
                    <a16:creationId xmlns:a16="http://schemas.microsoft.com/office/drawing/2014/main" id="{7B934CF3-268F-07B4-A585-E4D189A2A95A}"/>
                  </a:ext>
                </a:extLst>
              </p:cNvPr>
              <p:cNvGrpSpPr/>
              <p:nvPr/>
            </p:nvGrpSpPr>
            <p:grpSpPr>
              <a:xfrm flipH="1">
                <a:off x="5096048" y="2185934"/>
                <a:ext cx="49903" cy="50291"/>
                <a:chOff x="5045471" y="2584333"/>
                <a:chExt cx="233703" cy="214108"/>
              </a:xfrm>
            </p:grpSpPr>
            <p:cxnSp>
              <p:nvCxnSpPr>
                <p:cNvPr id="428" name="Straight Connector 427">
                  <a:extLst>
                    <a:ext uri="{FF2B5EF4-FFF2-40B4-BE49-F238E27FC236}">
                      <a16:creationId xmlns:a16="http://schemas.microsoft.com/office/drawing/2014/main" id="{B56EF49B-6EDF-8933-2451-3487E74F6FA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EFCCF7BB-8373-1562-5775-05DFFF63D8C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 name="Group 67">
                <a:extLst>
                  <a:ext uri="{FF2B5EF4-FFF2-40B4-BE49-F238E27FC236}">
                    <a16:creationId xmlns:a16="http://schemas.microsoft.com/office/drawing/2014/main" id="{956A34BC-30F8-D0F7-FE28-D79C8FA31DFE}"/>
                  </a:ext>
                </a:extLst>
              </p:cNvPr>
              <p:cNvGrpSpPr/>
              <p:nvPr/>
            </p:nvGrpSpPr>
            <p:grpSpPr>
              <a:xfrm flipH="1">
                <a:off x="5102398" y="2185934"/>
                <a:ext cx="49903" cy="50291"/>
                <a:chOff x="5045471" y="2584333"/>
                <a:chExt cx="233703" cy="214108"/>
              </a:xfrm>
            </p:grpSpPr>
            <p:cxnSp>
              <p:nvCxnSpPr>
                <p:cNvPr id="426" name="Straight Connector 425">
                  <a:extLst>
                    <a:ext uri="{FF2B5EF4-FFF2-40B4-BE49-F238E27FC236}">
                      <a16:creationId xmlns:a16="http://schemas.microsoft.com/office/drawing/2014/main" id="{B66738D6-3F57-600F-B166-31A579777E3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1BC7CA51-0768-8D63-138E-212E6D0EBE3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 name="Group 68">
                <a:extLst>
                  <a:ext uri="{FF2B5EF4-FFF2-40B4-BE49-F238E27FC236}">
                    <a16:creationId xmlns:a16="http://schemas.microsoft.com/office/drawing/2014/main" id="{B035AD9D-CF19-435A-7754-93C2CFB4A55E}"/>
                  </a:ext>
                </a:extLst>
              </p:cNvPr>
              <p:cNvGrpSpPr/>
              <p:nvPr/>
            </p:nvGrpSpPr>
            <p:grpSpPr>
              <a:xfrm flipH="1">
                <a:off x="5108748" y="2185934"/>
                <a:ext cx="49903" cy="50291"/>
                <a:chOff x="5045471" y="2584333"/>
                <a:chExt cx="233703" cy="214108"/>
              </a:xfrm>
            </p:grpSpPr>
            <p:cxnSp>
              <p:nvCxnSpPr>
                <p:cNvPr id="424" name="Straight Connector 423">
                  <a:extLst>
                    <a:ext uri="{FF2B5EF4-FFF2-40B4-BE49-F238E27FC236}">
                      <a16:creationId xmlns:a16="http://schemas.microsoft.com/office/drawing/2014/main" id="{8811EE1F-CBBB-6FE2-B248-C63A9383E92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EE8CA6D3-0897-816B-E22E-AF55E25AE0D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6B76E843-0D7C-639F-BAB7-DF15479F31BB}"/>
                  </a:ext>
                </a:extLst>
              </p:cNvPr>
              <p:cNvGrpSpPr/>
              <p:nvPr/>
            </p:nvGrpSpPr>
            <p:grpSpPr>
              <a:xfrm flipH="1">
                <a:off x="5080173" y="2185934"/>
                <a:ext cx="49903" cy="50291"/>
                <a:chOff x="5045471" y="2584333"/>
                <a:chExt cx="233703" cy="214108"/>
              </a:xfrm>
            </p:grpSpPr>
            <p:cxnSp>
              <p:nvCxnSpPr>
                <p:cNvPr id="422" name="Straight Connector 421">
                  <a:extLst>
                    <a:ext uri="{FF2B5EF4-FFF2-40B4-BE49-F238E27FC236}">
                      <a16:creationId xmlns:a16="http://schemas.microsoft.com/office/drawing/2014/main" id="{463D9237-5592-156F-056C-4B75CB9C434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CCAADFBD-E7E9-07C4-4923-576A393584F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 name="Group 70">
                <a:extLst>
                  <a:ext uri="{FF2B5EF4-FFF2-40B4-BE49-F238E27FC236}">
                    <a16:creationId xmlns:a16="http://schemas.microsoft.com/office/drawing/2014/main" id="{82C6420D-66EC-E3B3-D0D7-5C9228644BFF}"/>
                  </a:ext>
                </a:extLst>
              </p:cNvPr>
              <p:cNvGrpSpPr/>
              <p:nvPr/>
            </p:nvGrpSpPr>
            <p:grpSpPr>
              <a:xfrm flipH="1">
                <a:off x="5067473" y="2185934"/>
                <a:ext cx="49903" cy="50291"/>
                <a:chOff x="5045471" y="2584333"/>
                <a:chExt cx="233703" cy="214108"/>
              </a:xfrm>
            </p:grpSpPr>
            <p:cxnSp>
              <p:nvCxnSpPr>
                <p:cNvPr id="420" name="Straight Connector 419">
                  <a:extLst>
                    <a:ext uri="{FF2B5EF4-FFF2-40B4-BE49-F238E27FC236}">
                      <a16:creationId xmlns:a16="http://schemas.microsoft.com/office/drawing/2014/main" id="{54358B35-ED26-3E6D-8301-AC7FE497473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729DC1B5-7545-5A89-623D-6D27EA6E8C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 name="Group 71">
                <a:extLst>
                  <a:ext uri="{FF2B5EF4-FFF2-40B4-BE49-F238E27FC236}">
                    <a16:creationId xmlns:a16="http://schemas.microsoft.com/office/drawing/2014/main" id="{883F0618-C106-9207-4D21-2D901F41EAE5}"/>
                  </a:ext>
                </a:extLst>
              </p:cNvPr>
              <p:cNvGrpSpPr/>
              <p:nvPr/>
            </p:nvGrpSpPr>
            <p:grpSpPr>
              <a:xfrm flipH="1">
                <a:off x="5057948" y="2185934"/>
                <a:ext cx="49903" cy="50291"/>
                <a:chOff x="5045471" y="2584333"/>
                <a:chExt cx="233703" cy="214108"/>
              </a:xfrm>
            </p:grpSpPr>
            <p:cxnSp>
              <p:nvCxnSpPr>
                <p:cNvPr id="418" name="Straight Connector 417">
                  <a:extLst>
                    <a:ext uri="{FF2B5EF4-FFF2-40B4-BE49-F238E27FC236}">
                      <a16:creationId xmlns:a16="http://schemas.microsoft.com/office/drawing/2014/main" id="{D2CDD10C-FF29-70B0-15C5-5FBBFBC486F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D4D5848A-D6B7-35C4-FFEA-F52C8B650B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 name="Group 72">
                <a:extLst>
                  <a:ext uri="{FF2B5EF4-FFF2-40B4-BE49-F238E27FC236}">
                    <a16:creationId xmlns:a16="http://schemas.microsoft.com/office/drawing/2014/main" id="{C2B727E9-BC24-1205-1DC3-47CBC4607063}"/>
                  </a:ext>
                </a:extLst>
              </p:cNvPr>
              <p:cNvGrpSpPr/>
              <p:nvPr/>
            </p:nvGrpSpPr>
            <p:grpSpPr>
              <a:xfrm flipH="1">
                <a:off x="4931081" y="2191037"/>
                <a:ext cx="49903" cy="50291"/>
                <a:chOff x="5045471" y="2584333"/>
                <a:chExt cx="233703" cy="214108"/>
              </a:xfrm>
            </p:grpSpPr>
            <p:cxnSp>
              <p:nvCxnSpPr>
                <p:cNvPr id="416" name="Straight Connector 415">
                  <a:extLst>
                    <a:ext uri="{FF2B5EF4-FFF2-40B4-BE49-F238E27FC236}">
                      <a16:creationId xmlns:a16="http://schemas.microsoft.com/office/drawing/2014/main" id="{2801D740-2879-F707-0373-53BA33AE55B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47117FA7-CE15-1D2B-D730-7D00515DA0A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245732B7-F6BB-8366-E246-BDA68D12AC89}"/>
                  </a:ext>
                </a:extLst>
              </p:cNvPr>
              <p:cNvGrpSpPr/>
              <p:nvPr/>
            </p:nvGrpSpPr>
            <p:grpSpPr>
              <a:xfrm flipH="1">
                <a:off x="5039031" y="2187862"/>
                <a:ext cx="49903" cy="50291"/>
                <a:chOff x="5045471" y="2584333"/>
                <a:chExt cx="233703" cy="214108"/>
              </a:xfrm>
            </p:grpSpPr>
            <p:cxnSp>
              <p:nvCxnSpPr>
                <p:cNvPr id="414" name="Straight Connector 413">
                  <a:extLst>
                    <a:ext uri="{FF2B5EF4-FFF2-40B4-BE49-F238E27FC236}">
                      <a16:creationId xmlns:a16="http://schemas.microsoft.com/office/drawing/2014/main" id="{722E0F98-734A-2729-83D0-7140FBE0662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3DD81CAC-D693-E8CB-8583-4289EEFC0B4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3FB79639-A418-6856-D334-43152E28D279}"/>
                  </a:ext>
                </a:extLst>
              </p:cNvPr>
              <p:cNvGrpSpPr/>
              <p:nvPr/>
            </p:nvGrpSpPr>
            <p:grpSpPr>
              <a:xfrm flipH="1">
                <a:off x="5019981" y="2187862"/>
                <a:ext cx="49903" cy="50291"/>
                <a:chOff x="5045471" y="2584333"/>
                <a:chExt cx="233703" cy="214108"/>
              </a:xfrm>
            </p:grpSpPr>
            <p:cxnSp>
              <p:nvCxnSpPr>
                <p:cNvPr id="412" name="Straight Connector 411">
                  <a:extLst>
                    <a:ext uri="{FF2B5EF4-FFF2-40B4-BE49-F238E27FC236}">
                      <a16:creationId xmlns:a16="http://schemas.microsoft.com/office/drawing/2014/main" id="{F57DDD2F-6874-BFFA-58F3-5BBBA5C4B61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DBDF4535-8A87-9D96-4A1B-84161393C6B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6" name="Group 75">
                <a:extLst>
                  <a:ext uri="{FF2B5EF4-FFF2-40B4-BE49-F238E27FC236}">
                    <a16:creationId xmlns:a16="http://schemas.microsoft.com/office/drawing/2014/main" id="{8F8F1784-816C-836D-56B3-1D0D8FF28E15}"/>
                  </a:ext>
                </a:extLst>
              </p:cNvPr>
              <p:cNvGrpSpPr/>
              <p:nvPr/>
            </p:nvGrpSpPr>
            <p:grpSpPr>
              <a:xfrm flipH="1">
                <a:off x="5007281" y="2187862"/>
                <a:ext cx="49903" cy="50291"/>
                <a:chOff x="5045471" y="2584333"/>
                <a:chExt cx="233703" cy="214108"/>
              </a:xfrm>
            </p:grpSpPr>
            <p:cxnSp>
              <p:nvCxnSpPr>
                <p:cNvPr id="410" name="Straight Connector 409">
                  <a:extLst>
                    <a:ext uri="{FF2B5EF4-FFF2-40B4-BE49-F238E27FC236}">
                      <a16:creationId xmlns:a16="http://schemas.microsoft.com/office/drawing/2014/main" id="{903AAD03-B955-F165-923A-B49CF3384A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4C544669-D12E-7485-BCEA-60D1E85211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 name="Group 76">
                <a:extLst>
                  <a:ext uri="{FF2B5EF4-FFF2-40B4-BE49-F238E27FC236}">
                    <a16:creationId xmlns:a16="http://schemas.microsoft.com/office/drawing/2014/main" id="{8F7AB8EA-4651-F3AD-F766-DF8024F17A97}"/>
                  </a:ext>
                </a:extLst>
              </p:cNvPr>
              <p:cNvGrpSpPr/>
              <p:nvPr/>
            </p:nvGrpSpPr>
            <p:grpSpPr>
              <a:xfrm flipH="1">
                <a:off x="4883456" y="2191037"/>
                <a:ext cx="49903" cy="50291"/>
                <a:chOff x="5045471" y="2584333"/>
                <a:chExt cx="233703" cy="214108"/>
              </a:xfrm>
            </p:grpSpPr>
            <p:cxnSp>
              <p:nvCxnSpPr>
                <p:cNvPr id="408" name="Straight Connector 407">
                  <a:extLst>
                    <a:ext uri="{FF2B5EF4-FFF2-40B4-BE49-F238E27FC236}">
                      <a16:creationId xmlns:a16="http://schemas.microsoft.com/office/drawing/2014/main" id="{7613D0A9-08ED-9ABF-9082-547B12FD9FE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9A9DE54D-BA94-E89D-BEBB-F0B43B44B2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3C3805E7-DE1F-CE9F-51BE-E8B4BBA28C9A}"/>
                  </a:ext>
                </a:extLst>
              </p:cNvPr>
              <p:cNvGrpSpPr/>
              <p:nvPr/>
            </p:nvGrpSpPr>
            <p:grpSpPr>
              <a:xfrm flipH="1">
                <a:off x="4867581" y="2191037"/>
                <a:ext cx="49903" cy="50291"/>
                <a:chOff x="5045471" y="2584333"/>
                <a:chExt cx="233703" cy="214108"/>
              </a:xfrm>
            </p:grpSpPr>
            <p:cxnSp>
              <p:nvCxnSpPr>
                <p:cNvPr id="406" name="Straight Connector 405">
                  <a:extLst>
                    <a:ext uri="{FF2B5EF4-FFF2-40B4-BE49-F238E27FC236}">
                      <a16:creationId xmlns:a16="http://schemas.microsoft.com/office/drawing/2014/main" id="{CA8EEE7C-DD6E-82A4-2CA3-8E534E96FD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AB7FBAFF-CEF8-56D2-E068-A8E46720A0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9" name="Group 78">
                <a:extLst>
                  <a:ext uri="{FF2B5EF4-FFF2-40B4-BE49-F238E27FC236}">
                    <a16:creationId xmlns:a16="http://schemas.microsoft.com/office/drawing/2014/main" id="{9839A011-E12F-0E56-215D-2A4ABD6FF7F6}"/>
                  </a:ext>
                </a:extLst>
              </p:cNvPr>
              <p:cNvGrpSpPr/>
              <p:nvPr/>
            </p:nvGrpSpPr>
            <p:grpSpPr>
              <a:xfrm flipH="1">
                <a:off x="4854881" y="2191037"/>
                <a:ext cx="49903" cy="50291"/>
                <a:chOff x="5045471" y="2584333"/>
                <a:chExt cx="233703" cy="214108"/>
              </a:xfrm>
            </p:grpSpPr>
            <p:cxnSp>
              <p:nvCxnSpPr>
                <p:cNvPr id="404" name="Straight Connector 403">
                  <a:extLst>
                    <a:ext uri="{FF2B5EF4-FFF2-40B4-BE49-F238E27FC236}">
                      <a16:creationId xmlns:a16="http://schemas.microsoft.com/office/drawing/2014/main" id="{7F0CD12E-E21C-217C-B933-D7B98E605B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E4F61524-EE64-966D-FD8D-32A11C394F8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436D18AE-9C68-5B39-4BBF-3BCFE4AC79F9}"/>
                  </a:ext>
                </a:extLst>
              </p:cNvPr>
              <p:cNvGrpSpPr/>
              <p:nvPr/>
            </p:nvGrpSpPr>
            <p:grpSpPr>
              <a:xfrm flipH="1">
                <a:off x="4826306" y="2191037"/>
                <a:ext cx="49903" cy="50291"/>
                <a:chOff x="5045471" y="2584333"/>
                <a:chExt cx="233703" cy="214108"/>
              </a:xfrm>
            </p:grpSpPr>
            <p:cxnSp>
              <p:nvCxnSpPr>
                <p:cNvPr id="402" name="Straight Connector 401">
                  <a:extLst>
                    <a:ext uri="{FF2B5EF4-FFF2-40B4-BE49-F238E27FC236}">
                      <a16:creationId xmlns:a16="http://schemas.microsoft.com/office/drawing/2014/main" id="{D7007580-73E3-BCDC-ABF8-BBA8590940E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7AFEC25D-72AC-57F2-8D83-7013EA24264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22E78B72-3360-E1E3-031C-D0785F8DB7B2}"/>
                  </a:ext>
                </a:extLst>
              </p:cNvPr>
              <p:cNvGrpSpPr/>
              <p:nvPr/>
            </p:nvGrpSpPr>
            <p:grpSpPr>
              <a:xfrm flipH="1">
                <a:off x="4848531" y="2191037"/>
                <a:ext cx="49903" cy="50291"/>
                <a:chOff x="5045471" y="2584333"/>
                <a:chExt cx="233703" cy="214108"/>
              </a:xfrm>
            </p:grpSpPr>
            <p:cxnSp>
              <p:nvCxnSpPr>
                <p:cNvPr id="400" name="Straight Connector 399">
                  <a:extLst>
                    <a:ext uri="{FF2B5EF4-FFF2-40B4-BE49-F238E27FC236}">
                      <a16:creationId xmlns:a16="http://schemas.microsoft.com/office/drawing/2014/main" id="{386ADECC-DD7C-3B63-1F89-FD422CE37EC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8FD404A3-D353-46AA-7118-040FF15C70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0CAB2B7D-F222-E28B-EB58-0B628BAB1DE6}"/>
                  </a:ext>
                </a:extLst>
              </p:cNvPr>
              <p:cNvGrpSpPr/>
              <p:nvPr/>
            </p:nvGrpSpPr>
            <p:grpSpPr>
              <a:xfrm flipH="1">
                <a:off x="4842181" y="2191037"/>
                <a:ext cx="49903" cy="50291"/>
                <a:chOff x="5045471" y="2584333"/>
                <a:chExt cx="233703" cy="214108"/>
              </a:xfrm>
            </p:grpSpPr>
            <p:cxnSp>
              <p:nvCxnSpPr>
                <p:cNvPr id="398" name="Straight Connector 397">
                  <a:extLst>
                    <a:ext uri="{FF2B5EF4-FFF2-40B4-BE49-F238E27FC236}">
                      <a16:creationId xmlns:a16="http://schemas.microsoft.com/office/drawing/2014/main" id="{4380BBE9-E632-C9F4-13E4-52B203154EC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2B76FAB8-5540-11E0-295B-244B0D7518A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B0683323-528C-EEE0-4BEB-904C2527C4C7}"/>
                  </a:ext>
                </a:extLst>
              </p:cNvPr>
              <p:cNvGrpSpPr/>
              <p:nvPr/>
            </p:nvGrpSpPr>
            <p:grpSpPr>
              <a:xfrm flipH="1">
                <a:off x="4835831" y="2191037"/>
                <a:ext cx="49903" cy="50291"/>
                <a:chOff x="5045471" y="2584333"/>
                <a:chExt cx="233703" cy="214108"/>
              </a:xfrm>
            </p:grpSpPr>
            <p:cxnSp>
              <p:nvCxnSpPr>
                <p:cNvPr id="396" name="Straight Connector 395">
                  <a:extLst>
                    <a:ext uri="{FF2B5EF4-FFF2-40B4-BE49-F238E27FC236}">
                      <a16:creationId xmlns:a16="http://schemas.microsoft.com/office/drawing/2014/main" id="{BB26C5F2-56C3-6CD0-352B-BD49233F27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89A16E5E-BA6E-5625-C300-9E64D5E9E9A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AA108050-6A68-F3DD-C4E7-9D0D2181FE7F}"/>
                  </a:ext>
                </a:extLst>
              </p:cNvPr>
              <p:cNvGrpSpPr/>
              <p:nvPr/>
            </p:nvGrpSpPr>
            <p:grpSpPr>
              <a:xfrm flipH="1">
                <a:off x="4810431" y="2191037"/>
                <a:ext cx="49903" cy="50291"/>
                <a:chOff x="5045471" y="2584333"/>
                <a:chExt cx="233703" cy="214108"/>
              </a:xfrm>
            </p:grpSpPr>
            <p:cxnSp>
              <p:nvCxnSpPr>
                <p:cNvPr id="394" name="Straight Connector 393">
                  <a:extLst>
                    <a:ext uri="{FF2B5EF4-FFF2-40B4-BE49-F238E27FC236}">
                      <a16:creationId xmlns:a16="http://schemas.microsoft.com/office/drawing/2014/main" id="{B08FE81D-D096-1038-8C84-2AB334582E4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15201B7F-C694-C670-93F8-D4B42A7A93A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5" name="Group 84">
                <a:extLst>
                  <a:ext uri="{FF2B5EF4-FFF2-40B4-BE49-F238E27FC236}">
                    <a16:creationId xmlns:a16="http://schemas.microsoft.com/office/drawing/2014/main" id="{BBE169AF-36CC-0C58-C48B-CBE130748B51}"/>
                  </a:ext>
                </a:extLst>
              </p:cNvPr>
              <p:cNvGrpSpPr/>
              <p:nvPr/>
            </p:nvGrpSpPr>
            <p:grpSpPr>
              <a:xfrm flipH="1">
                <a:off x="4804081" y="2191037"/>
                <a:ext cx="49903" cy="50291"/>
                <a:chOff x="5045471" y="2584333"/>
                <a:chExt cx="233703" cy="214108"/>
              </a:xfrm>
            </p:grpSpPr>
            <p:cxnSp>
              <p:nvCxnSpPr>
                <p:cNvPr id="392" name="Straight Connector 391">
                  <a:extLst>
                    <a:ext uri="{FF2B5EF4-FFF2-40B4-BE49-F238E27FC236}">
                      <a16:creationId xmlns:a16="http://schemas.microsoft.com/office/drawing/2014/main" id="{F2CC7486-19D8-D5F2-BF67-A5B1D629936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6DAB7945-8F4C-FD62-3C7C-802DF1B64E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A9C13007-FA49-1897-1C48-4356226E5D5A}"/>
                  </a:ext>
                </a:extLst>
              </p:cNvPr>
              <p:cNvGrpSpPr/>
              <p:nvPr/>
            </p:nvGrpSpPr>
            <p:grpSpPr>
              <a:xfrm flipH="1">
                <a:off x="4785031" y="2191037"/>
                <a:ext cx="49903" cy="50291"/>
                <a:chOff x="5045471" y="2584333"/>
                <a:chExt cx="233703" cy="214108"/>
              </a:xfrm>
            </p:grpSpPr>
            <p:cxnSp>
              <p:nvCxnSpPr>
                <p:cNvPr id="390" name="Straight Connector 389">
                  <a:extLst>
                    <a:ext uri="{FF2B5EF4-FFF2-40B4-BE49-F238E27FC236}">
                      <a16:creationId xmlns:a16="http://schemas.microsoft.com/office/drawing/2014/main" id="{1FF1132D-4929-B309-4B53-C2DBC864EFA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D14F716A-1FBC-D05F-5940-23930560DF8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 name="Group 86">
                <a:extLst>
                  <a:ext uri="{FF2B5EF4-FFF2-40B4-BE49-F238E27FC236}">
                    <a16:creationId xmlns:a16="http://schemas.microsoft.com/office/drawing/2014/main" id="{5F7F642A-CB98-8BE0-D347-00E7793E4E01}"/>
                  </a:ext>
                </a:extLst>
              </p:cNvPr>
              <p:cNvGrpSpPr/>
              <p:nvPr/>
            </p:nvGrpSpPr>
            <p:grpSpPr>
              <a:xfrm flipH="1">
                <a:off x="4781856" y="2191037"/>
                <a:ext cx="49903" cy="50291"/>
                <a:chOff x="5045471" y="2584333"/>
                <a:chExt cx="233703" cy="214108"/>
              </a:xfrm>
            </p:grpSpPr>
            <p:cxnSp>
              <p:nvCxnSpPr>
                <p:cNvPr id="388" name="Straight Connector 387">
                  <a:extLst>
                    <a:ext uri="{FF2B5EF4-FFF2-40B4-BE49-F238E27FC236}">
                      <a16:creationId xmlns:a16="http://schemas.microsoft.com/office/drawing/2014/main" id="{3ADA798C-33F5-AE78-43FC-C5B87B9271F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ACA75CA3-4581-D986-83A9-763A11A3AF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8" name="Group 87">
                <a:extLst>
                  <a:ext uri="{FF2B5EF4-FFF2-40B4-BE49-F238E27FC236}">
                    <a16:creationId xmlns:a16="http://schemas.microsoft.com/office/drawing/2014/main" id="{71E9F971-5E94-7306-8EC8-EE39D1F3E666}"/>
                  </a:ext>
                </a:extLst>
              </p:cNvPr>
              <p:cNvGrpSpPr/>
              <p:nvPr/>
            </p:nvGrpSpPr>
            <p:grpSpPr>
              <a:xfrm flipH="1">
                <a:off x="4756456" y="2191037"/>
                <a:ext cx="49903" cy="50291"/>
                <a:chOff x="5045471" y="2584333"/>
                <a:chExt cx="233703" cy="214108"/>
              </a:xfrm>
            </p:grpSpPr>
            <p:cxnSp>
              <p:nvCxnSpPr>
                <p:cNvPr id="386" name="Straight Connector 385">
                  <a:extLst>
                    <a:ext uri="{FF2B5EF4-FFF2-40B4-BE49-F238E27FC236}">
                      <a16:creationId xmlns:a16="http://schemas.microsoft.com/office/drawing/2014/main" id="{4E1C0798-B8B8-E593-FA11-D1991BE0C36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66A06548-756D-E6F8-752A-98360FA6127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1E932206-9ECC-3BA2-5D6A-9E86E34D22DD}"/>
                  </a:ext>
                </a:extLst>
              </p:cNvPr>
              <p:cNvGrpSpPr/>
              <p:nvPr/>
            </p:nvGrpSpPr>
            <p:grpSpPr>
              <a:xfrm flipH="1">
                <a:off x="4778681" y="2191037"/>
                <a:ext cx="49903" cy="50291"/>
                <a:chOff x="5045471" y="2584333"/>
                <a:chExt cx="233703" cy="214108"/>
              </a:xfrm>
            </p:grpSpPr>
            <p:cxnSp>
              <p:nvCxnSpPr>
                <p:cNvPr id="384" name="Straight Connector 383">
                  <a:extLst>
                    <a:ext uri="{FF2B5EF4-FFF2-40B4-BE49-F238E27FC236}">
                      <a16:creationId xmlns:a16="http://schemas.microsoft.com/office/drawing/2014/main" id="{B6CC4DC9-8300-79EA-03C4-9698B5EC3C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BD379616-3DD4-363B-61C7-6523B328E3B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9C79F791-7B40-0B2F-4E74-A9F6CB776E6F}"/>
                  </a:ext>
                </a:extLst>
              </p:cNvPr>
              <p:cNvGrpSpPr/>
              <p:nvPr/>
            </p:nvGrpSpPr>
            <p:grpSpPr>
              <a:xfrm flipH="1">
                <a:off x="4772331" y="2191037"/>
                <a:ext cx="49903" cy="50291"/>
                <a:chOff x="5045471" y="2584333"/>
                <a:chExt cx="233703" cy="214108"/>
              </a:xfrm>
            </p:grpSpPr>
            <p:cxnSp>
              <p:nvCxnSpPr>
                <p:cNvPr id="382" name="Straight Connector 381">
                  <a:extLst>
                    <a:ext uri="{FF2B5EF4-FFF2-40B4-BE49-F238E27FC236}">
                      <a16:creationId xmlns:a16="http://schemas.microsoft.com/office/drawing/2014/main" id="{4DDF5F9A-70EC-5A3B-E73A-D9CFA7ADDF4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C8039BF4-DB8C-A473-F428-F40269284DF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 name="Group 90">
                <a:extLst>
                  <a:ext uri="{FF2B5EF4-FFF2-40B4-BE49-F238E27FC236}">
                    <a16:creationId xmlns:a16="http://schemas.microsoft.com/office/drawing/2014/main" id="{5158277C-28FC-2465-A8BF-AB4239241714}"/>
                  </a:ext>
                </a:extLst>
              </p:cNvPr>
              <p:cNvGrpSpPr/>
              <p:nvPr/>
            </p:nvGrpSpPr>
            <p:grpSpPr>
              <a:xfrm flipH="1">
                <a:off x="4762806" y="2191037"/>
                <a:ext cx="49903" cy="50291"/>
                <a:chOff x="5045471" y="2584333"/>
                <a:chExt cx="233703" cy="214108"/>
              </a:xfrm>
            </p:grpSpPr>
            <p:cxnSp>
              <p:nvCxnSpPr>
                <p:cNvPr id="380" name="Straight Connector 379">
                  <a:extLst>
                    <a:ext uri="{FF2B5EF4-FFF2-40B4-BE49-F238E27FC236}">
                      <a16:creationId xmlns:a16="http://schemas.microsoft.com/office/drawing/2014/main" id="{12BCEB14-AE6E-3646-2E83-FCABEECD773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BF26C7FD-EB08-587C-EEBF-EE40F89308F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C9488D72-C212-E4DE-77DB-D0B860CF8202}"/>
                  </a:ext>
                </a:extLst>
              </p:cNvPr>
              <p:cNvGrpSpPr/>
              <p:nvPr/>
            </p:nvGrpSpPr>
            <p:grpSpPr>
              <a:xfrm flipH="1">
                <a:off x="4765981" y="2191037"/>
                <a:ext cx="49903" cy="50291"/>
                <a:chOff x="5045471" y="2584333"/>
                <a:chExt cx="233703" cy="214108"/>
              </a:xfrm>
            </p:grpSpPr>
            <p:cxnSp>
              <p:nvCxnSpPr>
                <p:cNvPr id="378" name="Straight Connector 377">
                  <a:extLst>
                    <a:ext uri="{FF2B5EF4-FFF2-40B4-BE49-F238E27FC236}">
                      <a16:creationId xmlns:a16="http://schemas.microsoft.com/office/drawing/2014/main" id="{AA2D7FE6-CF3C-8118-0341-B6819057E7D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8A96BE29-733A-79F7-D604-5DD002F6E60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F4AC13DD-4FF1-579D-A8EF-311E60B3D75F}"/>
                  </a:ext>
                </a:extLst>
              </p:cNvPr>
              <p:cNvGrpSpPr/>
              <p:nvPr/>
            </p:nvGrpSpPr>
            <p:grpSpPr>
              <a:xfrm flipH="1">
                <a:off x="4740581" y="2191037"/>
                <a:ext cx="49903" cy="50291"/>
                <a:chOff x="5045471" y="2584333"/>
                <a:chExt cx="233703" cy="214108"/>
              </a:xfrm>
            </p:grpSpPr>
            <p:cxnSp>
              <p:nvCxnSpPr>
                <p:cNvPr id="376" name="Straight Connector 375">
                  <a:extLst>
                    <a:ext uri="{FF2B5EF4-FFF2-40B4-BE49-F238E27FC236}">
                      <a16:creationId xmlns:a16="http://schemas.microsoft.com/office/drawing/2014/main" id="{0DC0320E-F703-D750-725D-51B82EF8A2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4EEABA22-27B9-8C3F-53A9-04C04841DC3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A903DCC4-9796-BE04-CC71-04B632898D60}"/>
                  </a:ext>
                </a:extLst>
              </p:cNvPr>
              <p:cNvGrpSpPr/>
              <p:nvPr/>
            </p:nvGrpSpPr>
            <p:grpSpPr>
              <a:xfrm flipH="1">
                <a:off x="4734231" y="2191037"/>
                <a:ext cx="49903" cy="50291"/>
                <a:chOff x="5045471" y="2584333"/>
                <a:chExt cx="233703" cy="214108"/>
              </a:xfrm>
            </p:grpSpPr>
            <p:cxnSp>
              <p:nvCxnSpPr>
                <p:cNvPr id="374" name="Straight Connector 373">
                  <a:extLst>
                    <a:ext uri="{FF2B5EF4-FFF2-40B4-BE49-F238E27FC236}">
                      <a16:creationId xmlns:a16="http://schemas.microsoft.com/office/drawing/2014/main" id="{9DB97969-6DD6-5CD2-89D2-1531176165F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748EB323-78A3-F7EC-6974-C194919C82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BEC90294-3CA1-0C8B-9858-03057F3741CD}"/>
                  </a:ext>
                </a:extLst>
              </p:cNvPr>
              <p:cNvGrpSpPr/>
              <p:nvPr/>
            </p:nvGrpSpPr>
            <p:grpSpPr>
              <a:xfrm flipH="1">
                <a:off x="4727881" y="2191037"/>
                <a:ext cx="49903" cy="50291"/>
                <a:chOff x="5045471" y="2584333"/>
                <a:chExt cx="233703" cy="214108"/>
              </a:xfrm>
            </p:grpSpPr>
            <p:cxnSp>
              <p:nvCxnSpPr>
                <p:cNvPr id="372" name="Straight Connector 371">
                  <a:extLst>
                    <a:ext uri="{FF2B5EF4-FFF2-40B4-BE49-F238E27FC236}">
                      <a16:creationId xmlns:a16="http://schemas.microsoft.com/office/drawing/2014/main" id="{2601ACB1-7C5C-A364-F987-567EC40757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69163CB9-DFD4-2B22-5274-F40B473F3DD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19A06450-048E-17AF-083B-72B985180A2A}"/>
                  </a:ext>
                </a:extLst>
              </p:cNvPr>
              <p:cNvGrpSpPr/>
              <p:nvPr/>
            </p:nvGrpSpPr>
            <p:grpSpPr>
              <a:xfrm flipH="1">
                <a:off x="4683431" y="2191037"/>
                <a:ext cx="49903" cy="50291"/>
                <a:chOff x="5045471" y="2584333"/>
                <a:chExt cx="233703" cy="214108"/>
              </a:xfrm>
            </p:grpSpPr>
            <p:cxnSp>
              <p:nvCxnSpPr>
                <p:cNvPr id="370" name="Straight Connector 369">
                  <a:extLst>
                    <a:ext uri="{FF2B5EF4-FFF2-40B4-BE49-F238E27FC236}">
                      <a16:creationId xmlns:a16="http://schemas.microsoft.com/office/drawing/2014/main" id="{08553055-4B11-89F0-9F2E-B5F7F753BCC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D8ABF66C-ED02-9AF4-2656-F77A897AA1C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 name="Group 96">
                <a:extLst>
                  <a:ext uri="{FF2B5EF4-FFF2-40B4-BE49-F238E27FC236}">
                    <a16:creationId xmlns:a16="http://schemas.microsoft.com/office/drawing/2014/main" id="{147410FE-4D0F-D922-BCDE-8B12959B3782}"/>
                  </a:ext>
                </a:extLst>
              </p:cNvPr>
              <p:cNvGrpSpPr/>
              <p:nvPr/>
            </p:nvGrpSpPr>
            <p:grpSpPr>
              <a:xfrm flipH="1">
                <a:off x="4664381" y="2191037"/>
                <a:ext cx="49903" cy="50291"/>
                <a:chOff x="5045471" y="2584333"/>
                <a:chExt cx="233703" cy="214108"/>
              </a:xfrm>
            </p:grpSpPr>
            <p:cxnSp>
              <p:nvCxnSpPr>
                <p:cNvPr id="368" name="Straight Connector 367">
                  <a:extLst>
                    <a:ext uri="{FF2B5EF4-FFF2-40B4-BE49-F238E27FC236}">
                      <a16:creationId xmlns:a16="http://schemas.microsoft.com/office/drawing/2014/main" id="{10DB3576-4F3D-AC83-2F1C-A1B59EE34BF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252E264F-CA90-BF28-07E1-D7116EFF6E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E86A0289-111D-C8C4-AFAC-9C49B07690B0}"/>
                  </a:ext>
                </a:extLst>
              </p:cNvPr>
              <p:cNvGrpSpPr/>
              <p:nvPr/>
            </p:nvGrpSpPr>
            <p:grpSpPr>
              <a:xfrm flipH="1">
                <a:off x="4600881" y="2191037"/>
                <a:ext cx="49903" cy="50291"/>
                <a:chOff x="5045471" y="2584333"/>
                <a:chExt cx="233703" cy="214108"/>
              </a:xfrm>
            </p:grpSpPr>
            <p:cxnSp>
              <p:nvCxnSpPr>
                <p:cNvPr id="366" name="Straight Connector 365">
                  <a:extLst>
                    <a:ext uri="{FF2B5EF4-FFF2-40B4-BE49-F238E27FC236}">
                      <a16:creationId xmlns:a16="http://schemas.microsoft.com/office/drawing/2014/main" id="{6290C4C7-740F-7742-E134-4D32E36155B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13BCF2B3-71CE-0FA4-F419-4FD1C09C5B6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2474C358-94CA-C18A-B434-0660D5364B5B}"/>
                  </a:ext>
                </a:extLst>
              </p:cNvPr>
              <p:cNvGrpSpPr/>
              <p:nvPr/>
            </p:nvGrpSpPr>
            <p:grpSpPr>
              <a:xfrm flipH="1">
                <a:off x="4613581" y="2191037"/>
                <a:ext cx="49903" cy="50291"/>
                <a:chOff x="5045471" y="2584333"/>
                <a:chExt cx="233703" cy="214108"/>
              </a:xfrm>
            </p:grpSpPr>
            <p:cxnSp>
              <p:nvCxnSpPr>
                <p:cNvPr id="364" name="Straight Connector 363">
                  <a:extLst>
                    <a:ext uri="{FF2B5EF4-FFF2-40B4-BE49-F238E27FC236}">
                      <a16:creationId xmlns:a16="http://schemas.microsoft.com/office/drawing/2014/main" id="{319CCD30-1FEA-B684-069B-AC586325D27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2265898E-F253-7E23-52B1-3A7E7F3E178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7236857D-FA59-9041-B576-775073B9927C}"/>
                  </a:ext>
                </a:extLst>
              </p:cNvPr>
              <p:cNvGrpSpPr/>
              <p:nvPr/>
            </p:nvGrpSpPr>
            <p:grpSpPr>
              <a:xfrm flipH="1">
                <a:off x="4534206" y="2191037"/>
                <a:ext cx="49903" cy="50291"/>
                <a:chOff x="5045471" y="2584333"/>
                <a:chExt cx="233703" cy="214108"/>
              </a:xfrm>
            </p:grpSpPr>
            <p:cxnSp>
              <p:nvCxnSpPr>
                <p:cNvPr id="362" name="Straight Connector 361">
                  <a:extLst>
                    <a:ext uri="{FF2B5EF4-FFF2-40B4-BE49-F238E27FC236}">
                      <a16:creationId xmlns:a16="http://schemas.microsoft.com/office/drawing/2014/main" id="{20057573-797B-0122-2B28-E89DB574A32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2B5D1D77-FEA1-74E6-BDE7-2E00B1D5972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450DB119-0679-D769-F25C-BE868008C1D6}"/>
                  </a:ext>
                </a:extLst>
              </p:cNvPr>
              <p:cNvGrpSpPr/>
              <p:nvPr/>
            </p:nvGrpSpPr>
            <p:grpSpPr>
              <a:xfrm flipH="1">
                <a:off x="4550081" y="2191037"/>
                <a:ext cx="49903" cy="50291"/>
                <a:chOff x="5045471" y="2584333"/>
                <a:chExt cx="233703" cy="214108"/>
              </a:xfrm>
            </p:grpSpPr>
            <p:cxnSp>
              <p:nvCxnSpPr>
                <p:cNvPr id="360" name="Straight Connector 359">
                  <a:extLst>
                    <a:ext uri="{FF2B5EF4-FFF2-40B4-BE49-F238E27FC236}">
                      <a16:creationId xmlns:a16="http://schemas.microsoft.com/office/drawing/2014/main" id="{8EE186A2-232D-5F23-14D9-B119D18394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2FE81226-E69D-B5C7-17EE-5963C175389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D2D1FAA4-73D9-FC5A-3458-E2EE84A1D7EE}"/>
                  </a:ext>
                </a:extLst>
              </p:cNvPr>
              <p:cNvGrpSpPr/>
              <p:nvPr/>
            </p:nvGrpSpPr>
            <p:grpSpPr>
              <a:xfrm flipH="1">
                <a:off x="4518331" y="2191037"/>
                <a:ext cx="49903" cy="50291"/>
                <a:chOff x="5045471" y="2584333"/>
                <a:chExt cx="233703" cy="214108"/>
              </a:xfrm>
            </p:grpSpPr>
            <p:cxnSp>
              <p:nvCxnSpPr>
                <p:cNvPr id="358" name="Straight Connector 357">
                  <a:extLst>
                    <a:ext uri="{FF2B5EF4-FFF2-40B4-BE49-F238E27FC236}">
                      <a16:creationId xmlns:a16="http://schemas.microsoft.com/office/drawing/2014/main" id="{F843BCC8-4D8D-7AEE-A0E5-0EB2D1A1738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F6C82D64-B700-DCF8-D5A0-651BD573A5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8DFE014B-E723-701D-3B26-F11BA6C10745}"/>
                  </a:ext>
                </a:extLst>
              </p:cNvPr>
              <p:cNvGrpSpPr/>
              <p:nvPr/>
            </p:nvGrpSpPr>
            <p:grpSpPr>
              <a:xfrm flipH="1">
                <a:off x="4511981" y="2191037"/>
                <a:ext cx="49903" cy="50291"/>
                <a:chOff x="5045471" y="2584333"/>
                <a:chExt cx="233703" cy="214108"/>
              </a:xfrm>
            </p:grpSpPr>
            <p:cxnSp>
              <p:nvCxnSpPr>
                <p:cNvPr id="356" name="Straight Connector 355">
                  <a:extLst>
                    <a:ext uri="{FF2B5EF4-FFF2-40B4-BE49-F238E27FC236}">
                      <a16:creationId xmlns:a16="http://schemas.microsoft.com/office/drawing/2014/main" id="{266564D1-9C6D-D5C8-91B9-462C278162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5D42400D-75F5-F48D-DDAC-C6F9E6B6816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 name="Group 103">
                <a:extLst>
                  <a:ext uri="{FF2B5EF4-FFF2-40B4-BE49-F238E27FC236}">
                    <a16:creationId xmlns:a16="http://schemas.microsoft.com/office/drawing/2014/main" id="{9B5AB950-AAC8-E600-36AD-32DED8691F0A}"/>
                  </a:ext>
                </a:extLst>
              </p:cNvPr>
              <p:cNvGrpSpPr/>
              <p:nvPr/>
            </p:nvGrpSpPr>
            <p:grpSpPr>
              <a:xfrm flipH="1">
                <a:off x="4502456" y="2191037"/>
                <a:ext cx="49903" cy="50291"/>
                <a:chOff x="5045471" y="2584333"/>
                <a:chExt cx="233703" cy="214108"/>
              </a:xfrm>
            </p:grpSpPr>
            <p:cxnSp>
              <p:nvCxnSpPr>
                <p:cNvPr id="354" name="Straight Connector 353">
                  <a:extLst>
                    <a:ext uri="{FF2B5EF4-FFF2-40B4-BE49-F238E27FC236}">
                      <a16:creationId xmlns:a16="http://schemas.microsoft.com/office/drawing/2014/main" id="{CEDF64B4-E28D-0623-211A-F7FA5EDA83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20068A36-A906-0FEB-2501-4DCB6ECAAC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26A6BDF5-3FB7-0082-4502-D649F7E502C4}"/>
                  </a:ext>
                </a:extLst>
              </p:cNvPr>
              <p:cNvGrpSpPr/>
              <p:nvPr/>
            </p:nvGrpSpPr>
            <p:grpSpPr>
              <a:xfrm flipH="1">
                <a:off x="4496106" y="2191037"/>
                <a:ext cx="49903" cy="50291"/>
                <a:chOff x="5045471" y="2584333"/>
                <a:chExt cx="233703" cy="214108"/>
              </a:xfrm>
            </p:grpSpPr>
            <p:cxnSp>
              <p:nvCxnSpPr>
                <p:cNvPr id="352" name="Straight Connector 351">
                  <a:extLst>
                    <a:ext uri="{FF2B5EF4-FFF2-40B4-BE49-F238E27FC236}">
                      <a16:creationId xmlns:a16="http://schemas.microsoft.com/office/drawing/2014/main" id="{6989E89D-8E21-80EF-C20A-4A41C1F5518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8BA0AB20-6D5C-DED9-9E9D-0B7EF71056B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61CE9793-86EA-6803-59F1-33870E249337}"/>
                  </a:ext>
                </a:extLst>
              </p:cNvPr>
              <p:cNvGrpSpPr/>
              <p:nvPr/>
            </p:nvGrpSpPr>
            <p:grpSpPr>
              <a:xfrm flipH="1">
                <a:off x="4480231" y="2191037"/>
                <a:ext cx="49903" cy="50291"/>
                <a:chOff x="5045471" y="2584333"/>
                <a:chExt cx="233703" cy="214108"/>
              </a:xfrm>
            </p:grpSpPr>
            <p:cxnSp>
              <p:nvCxnSpPr>
                <p:cNvPr id="350" name="Straight Connector 349">
                  <a:extLst>
                    <a:ext uri="{FF2B5EF4-FFF2-40B4-BE49-F238E27FC236}">
                      <a16:creationId xmlns:a16="http://schemas.microsoft.com/office/drawing/2014/main" id="{7942745A-F055-6D0F-1448-3243713F78F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B9D09439-1D7D-A8C1-E47F-D869D494E89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83470769-9243-6BC2-01E9-093AFB31E68A}"/>
                  </a:ext>
                </a:extLst>
              </p:cNvPr>
              <p:cNvGrpSpPr/>
              <p:nvPr/>
            </p:nvGrpSpPr>
            <p:grpSpPr>
              <a:xfrm flipH="1">
                <a:off x="4429431" y="2191037"/>
                <a:ext cx="49903" cy="50291"/>
                <a:chOff x="5045471" y="2584333"/>
                <a:chExt cx="233703" cy="214108"/>
              </a:xfrm>
            </p:grpSpPr>
            <p:cxnSp>
              <p:nvCxnSpPr>
                <p:cNvPr id="348" name="Straight Connector 347">
                  <a:extLst>
                    <a:ext uri="{FF2B5EF4-FFF2-40B4-BE49-F238E27FC236}">
                      <a16:creationId xmlns:a16="http://schemas.microsoft.com/office/drawing/2014/main" id="{E0C1E9B3-9E64-1B5E-5F62-C0986CAC4A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3B34D026-17EA-095F-3CE0-27C4A9D22D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B7194E89-A905-34CA-9126-32DD23768888}"/>
                  </a:ext>
                </a:extLst>
              </p:cNvPr>
              <p:cNvGrpSpPr/>
              <p:nvPr/>
            </p:nvGrpSpPr>
            <p:grpSpPr>
              <a:xfrm flipH="1">
                <a:off x="4435781" y="2191037"/>
                <a:ext cx="49903" cy="50291"/>
                <a:chOff x="5045471" y="2584333"/>
                <a:chExt cx="233703" cy="214108"/>
              </a:xfrm>
            </p:grpSpPr>
            <p:cxnSp>
              <p:nvCxnSpPr>
                <p:cNvPr id="346" name="Straight Connector 345">
                  <a:extLst>
                    <a:ext uri="{FF2B5EF4-FFF2-40B4-BE49-F238E27FC236}">
                      <a16:creationId xmlns:a16="http://schemas.microsoft.com/office/drawing/2014/main" id="{9E901319-CA6E-CABC-1617-143DEA7F6F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5CF65EED-1C54-8849-782C-55B22E1567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55DD4B6E-7151-9BE9-9920-92FD90AE7B02}"/>
                  </a:ext>
                </a:extLst>
              </p:cNvPr>
              <p:cNvGrpSpPr/>
              <p:nvPr/>
            </p:nvGrpSpPr>
            <p:grpSpPr>
              <a:xfrm flipH="1">
                <a:off x="4473881" y="2191037"/>
                <a:ext cx="49903" cy="50291"/>
                <a:chOff x="5045471" y="2584333"/>
                <a:chExt cx="233703" cy="214108"/>
              </a:xfrm>
            </p:grpSpPr>
            <p:cxnSp>
              <p:nvCxnSpPr>
                <p:cNvPr id="344" name="Straight Connector 343">
                  <a:extLst>
                    <a:ext uri="{FF2B5EF4-FFF2-40B4-BE49-F238E27FC236}">
                      <a16:creationId xmlns:a16="http://schemas.microsoft.com/office/drawing/2014/main" id="{FED37CB4-8B06-7543-FE23-80D5105E4E1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929AD152-ACF8-E2C5-6C98-CB67F1184E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5194E9A3-333D-B110-B3DC-A2A34B492717}"/>
                  </a:ext>
                </a:extLst>
              </p:cNvPr>
              <p:cNvGrpSpPr/>
              <p:nvPr/>
            </p:nvGrpSpPr>
            <p:grpSpPr>
              <a:xfrm flipH="1">
                <a:off x="4467531" y="2191037"/>
                <a:ext cx="49903" cy="50291"/>
                <a:chOff x="5045471" y="2584333"/>
                <a:chExt cx="233703" cy="214108"/>
              </a:xfrm>
            </p:grpSpPr>
            <p:cxnSp>
              <p:nvCxnSpPr>
                <p:cNvPr id="342" name="Straight Connector 341">
                  <a:extLst>
                    <a:ext uri="{FF2B5EF4-FFF2-40B4-BE49-F238E27FC236}">
                      <a16:creationId xmlns:a16="http://schemas.microsoft.com/office/drawing/2014/main" id="{2261786A-72DA-2969-DAA5-2DD8033599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6C0C4415-83FB-A237-DD08-6122B0699B8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336D6B62-6578-8DF4-6035-057BE92CDB62}"/>
                  </a:ext>
                </a:extLst>
              </p:cNvPr>
              <p:cNvGrpSpPr/>
              <p:nvPr/>
            </p:nvGrpSpPr>
            <p:grpSpPr>
              <a:xfrm flipH="1">
                <a:off x="4442131" y="2191037"/>
                <a:ext cx="49903" cy="50291"/>
                <a:chOff x="5045471" y="2584333"/>
                <a:chExt cx="233703" cy="214108"/>
              </a:xfrm>
            </p:grpSpPr>
            <p:cxnSp>
              <p:nvCxnSpPr>
                <p:cNvPr id="340" name="Straight Connector 339">
                  <a:extLst>
                    <a:ext uri="{FF2B5EF4-FFF2-40B4-BE49-F238E27FC236}">
                      <a16:creationId xmlns:a16="http://schemas.microsoft.com/office/drawing/2014/main" id="{BBC15F22-D325-48B3-9E25-110AC722DF6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10C6164D-052F-0A5C-8AA6-08A4C3D3A3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 name="Group 111">
                <a:extLst>
                  <a:ext uri="{FF2B5EF4-FFF2-40B4-BE49-F238E27FC236}">
                    <a16:creationId xmlns:a16="http://schemas.microsoft.com/office/drawing/2014/main" id="{CC349C0F-8B97-EEDC-AB67-E27B99C7A562}"/>
                  </a:ext>
                </a:extLst>
              </p:cNvPr>
              <p:cNvGrpSpPr/>
              <p:nvPr/>
            </p:nvGrpSpPr>
            <p:grpSpPr>
              <a:xfrm flipH="1">
                <a:off x="4448481" y="2191037"/>
                <a:ext cx="49903" cy="50291"/>
                <a:chOff x="5045471" y="2584333"/>
                <a:chExt cx="233703" cy="214108"/>
              </a:xfrm>
            </p:grpSpPr>
            <p:cxnSp>
              <p:nvCxnSpPr>
                <p:cNvPr id="338" name="Straight Connector 337">
                  <a:extLst>
                    <a:ext uri="{FF2B5EF4-FFF2-40B4-BE49-F238E27FC236}">
                      <a16:creationId xmlns:a16="http://schemas.microsoft.com/office/drawing/2014/main" id="{E51C1293-B1DA-531A-96CA-9495FA5F33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20439005-4938-91AA-FD40-4C9613157B7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4FEF2466-DF6E-A801-138D-9AAFBFCBADB9}"/>
                  </a:ext>
                </a:extLst>
              </p:cNvPr>
              <p:cNvGrpSpPr/>
              <p:nvPr/>
            </p:nvGrpSpPr>
            <p:grpSpPr>
              <a:xfrm flipH="1">
                <a:off x="4454831" y="2191037"/>
                <a:ext cx="49903" cy="50291"/>
                <a:chOff x="5045471" y="2584333"/>
                <a:chExt cx="233703" cy="214108"/>
              </a:xfrm>
            </p:grpSpPr>
            <p:cxnSp>
              <p:nvCxnSpPr>
                <p:cNvPr id="336" name="Straight Connector 335">
                  <a:extLst>
                    <a:ext uri="{FF2B5EF4-FFF2-40B4-BE49-F238E27FC236}">
                      <a16:creationId xmlns:a16="http://schemas.microsoft.com/office/drawing/2014/main" id="{6E142234-2FED-82BD-AAA7-D15E8B54542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BD3648C8-7B2A-6450-B2D5-CC843F2EE47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B7ECB4D2-FE42-9787-1915-6DC14528F39F}"/>
                  </a:ext>
                </a:extLst>
              </p:cNvPr>
              <p:cNvGrpSpPr/>
              <p:nvPr/>
            </p:nvGrpSpPr>
            <p:grpSpPr>
              <a:xfrm flipH="1">
                <a:off x="4461181" y="2191037"/>
                <a:ext cx="49903" cy="50291"/>
                <a:chOff x="5045471" y="2584333"/>
                <a:chExt cx="233703" cy="214108"/>
              </a:xfrm>
            </p:grpSpPr>
            <p:cxnSp>
              <p:nvCxnSpPr>
                <p:cNvPr id="334" name="Straight Connector 333">
                  <a:extLst>
                    <a:ext uri="{FF2B5EF4-FFF2-40B4-BE49-F238E27FC236}">
                      <a16:creationId xmlns:a16="http://schemas.microsoft.com/office/drawing/2014/main" id="{D54EE27C-13EB-4BCF-EFEA-9B815C3BE1D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196FF028-DD75-C503-4760-2570B438E42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731CDACD-FE68-BD5D-B97A-46F2AE5675CC}"/>
                  </a:ext>
                </a:extLst>
              </p:cNvPr>
              <p:cNvGrpSpPr/>
              <p:nvPr/>
            </p:nvGrpSpPr>
            <p:grpSpPr>
              <a:xfrm flipH="1">
                <a:off x="4410381" y="2191037"/>
                <a:ext cx="49903" cy="50291"/>
                <a:chOff x="5045471" y="2584333"/>
                <a:chExt cx="233703" cy="214108"/>
              </a:xfrm>
            </p:grpSpPr>
            <p:cxnSp>
              <p:nvCxnSpPr>
                <p:cNvPr id="332" name="Straight Connector 331">
                  <a:extLst>
                    <a:ext uri="{FF2B5EF4-FFF2-40B4-BE49-F238E27FC236}">
                      <a16:creationId xmlns:a16="http://schemas.microsoft.com/office/drawing/2014/main" id="{304A376A-9B34-A707-95BE-46EAB9B3F4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42C0D2AD-7A06-3166-298F-4A2B28DFF5E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C14C707F-385A-163E-17F2-7062344D870F}"/>
                  </a:ext>
                </a:extLst>
              </p:cNvPr>
              <p:cNvGrpSpPr/>
              <p:nvPr/>
            </p:nvGrpSpPr>
            <p:grpSpPr>
              <a:xfrm flipH="1">
                <a:off x="4388156" y="2191037"/>
                <a:ext cx="49903" cy="50291"/>
                <a:chOff x="5045471" y="2584333"/>
                <a:chExt cx="233703" cy="214108"/>
              </a:xfrm>
            </p:grpSpPr>
            <p:cxnSp>
              <p:nvCxnSpPr>
                <p:cNvPr id="330" name="Straight Connector 329">
                  <a:extLst>
                    <a:ext uri="{FF2B5EF4-FFF2-40B4-BE49-F238E27FC236}">
                      <a16:creationId xmlns:a16="http://schemas.microsoft.com/office/drawing/2014/main" id="{1A75F2C3-EC7A-7D68-783E-4714E411D9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855B1F6D-758E-5416-1487-E1CDFB03169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850AA824-8DD9-E442-ACC2-09DC7406D9CC}"/>
                  </a:ext>
                </a:extLst>
              </p:cNvPr>
              <p:cNvGrpSpPr/>
              <p:nvPr/>
            </p:nvGrpSpPr>
            <p:grpSpPr>
              <a:xfrm flipH="1">
                <a:off x="4400856" y="2191037"/>
                <a:ext cx="49903" cy="50291"/>
                <a:chOff x="5045471" y="2584333"/>
                <a:chExt cx="233703" cy="214108"/>
              </a:xfrm>
            </p:grpSpPr>
            <p:cxnSp>
              <p:nvCxnSpPr>
                <p:cNvPr id="328" name="Straight Connector 327">
                  <a:extLst>
                    <a:ext uri="{FF2B5EF4-FFF2-40B4-BE49-F238E27FC236}">
                      <a16:creationId xmlns:a16="http://schemas.microsoft.com/office/drawing/2014/main" id="{9ED31EB4-B766-BB28-7E70-490EE025830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827550AD-ED49-6DEA-CC63-749454229AE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FB7D09E9-42FA-8978-27DC-D14805BF009D}"/>
                  </a:ext>
                </a:extLst>
              </p:cNvPr>
              <p:cNvGrpSpPr/>
              <p:nvPr/>
            </p:nvGrpSpPr>
            <p:grpSpPr>
              <a:xfrm flipH="1">
                <a:off x="4369106" y="2191037"/>
                <a:ext cx="49903" cy="50291"/>
                <a:chOff x="5045471" y="2584333"/>
                <a:chExt cx="233703" cy="214108"/>
              </a:xfrm>
            </p:grpSpPr>
            <p:cxnSp>
              <p:nvCxnSpPr>
                <p:cNvPr id="326" name="Straight Connector 325">
                  <a:extLst>
                    <a:ext uri="{FF2B5EF4-FFF2-40B4-BE49-F238E27FC236}">
                      <a16:creationId xmlns:a16="http://schemas.microsoft.com/office/drawing/2014/main" id="{B1177D59-C9CA-5A80-7EFE-45DB2073DA3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1EAFDEED-A0DF-AA12-EC60-6B49FF3D56E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FA0C1B66-1FDC-5DC4-DAA5-F884F1EAF559}"/>
                  </a:ext>
                </a:extLst>
              </p:cNvPr>
              <p:cNvGrpSpPr/>
              <p:nvPr/>
            </p:nvGrpSpPr>
            <p:grpSpPr>
              <a:xfrm flipH="1">
                <a:off x="4359581" y="2191037"/>
                <a:ext cx="49903" cy="50291"/>
                <a:chOff x="5045471" y="2584333"/>
                <a:chExt cx="233703" cy="214108"/>
              </a:xfrm>
            </p:grpSpPr>
            <p:cxnSp>
              <p:nvCxnSpPr>
                <p:cNvPr id="324" name="Straight Connector 323">
                  <a:extLst>
                    <a:ext uri="{FF2B5EF4-FFF2-40B4-BE49-F238E27FC236}">
                      <a16:creationId xmlns:a16="http://schemas.microsoft.com/office/drawing/2014/main" id="{B05EECA3-0B5F-D7B5-4A96-6674BD268D8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570942B5-BC4B-9051-BF29-60F85CD48A8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ED41C463-CFA3-C505-1F25-0433D9A93ABC}"/>
                  </a:ext>
                </a:extLst>
              </p:cNvPr>
              <p:cNvGrpSpPr/>
              <p:nvPr/>
            </p:nvGrpSpPr>
            <p:grpSpPr>
              <a:xfrm flipH="1">
                <a:off x="4331006" y="2187862"/>
                <a:ext cx="49903" cy="50291"/>
                <a:chOff x="5045471" y="2584333"/>
                <a:chExt cx="233703" cy="214108"/>
              </a:xfrm>
            </p:grpSpPr>
            <p:cxnSp>
              <p:nvCxnSpPr>
                <p:cNvPr id="322" name="Straight Connector 321">
                  <a:extLst>
                    <a:ext uri="{FF2B5EF4-FFF2-40B4-BE49-F238E27FC236}">
                      <a16:creationId xmlns:a16="http://schemas.microsoft.com/office/drawing/2014/main" id="{71CA2841-5913-1FFB-AB21-27BE9864DC1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C6DD0550-681D-E838-0CE4-42D62F86A0A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9159D50F-3485-87C1-4F02-D98520A407CB}"/>
                  </a:ext>
                </a:extLst>
              </p:cNvPr>
              <p:cNvGrpSpPr/>
              <p:nvPr/>
            </p:nvGrpSpPr>
            <p:grpSpPr>
              <a:xfrm flipH="1">
                <a:off x="4350056" y="2191037"/>
                <a:ext cx="49903" cy="50291"/>
                <a:chOff x="5045471" y="2584333"/>
                <a:chExt cx="233703" cy="214108"/>
              </a:xfrm>
            </p:grpSpPr>
            <p:cxnSp>
              <p:nvCxnSpPr>
                <p:cNvPr id="320" name="Straight Connector 319">
                  <a:extLst>
                    <a:ext uri="{FF2B5EF4-FFF2-40B4-BE49-F238E27FC236}">
                      <a16:creationId xmlns:a16="http://schemas.microsoft.com/office/drawing/2014/main" id="{B4ED16DF-41AE-1291-D2ED-2F0280DAAA1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351134EF-F19C-A94C-72B2-A32C0F399C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B11AED92-B4CF-30ED-F557-86C428F66A94}"/>
                  </a:ext>
                </a:extLst>
              </p:cNvPr>
              <p:cNvGrpSpPr/>
              <p:nvPr/>
            </p:nvGrpSpPr>
            <p:grpSpPr>
              <a:xfrm flipH="1">
                <a:off x="4302431" y="2140237"/>
                <a:ext cx="49903" cy="50291"/>
                <a:chOff x="5045471" y="2584333"/>
                <a:chExt cx="233703" cy="214108"/>
              </a:xfrm>
            </p:grpSpPr>
            <p:cxnSp>
              <p:nvCxnSpPr>
                <p:cNvPr id="318" name="Straight Connector 317">
                  <a:extLst>
                    <a:ext uri="{FF2B5EF4-FFF2-40B4-BE49-F238E27FC236}">
                      <a16:creationId xmlns:a16="http://schemas.microsoft.com/office/drawing/2014/main" id="{8D93F536-E7A2-F25B-49FC-6ED834FE2E3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A527A950-0D34-620A-5321-B022AC37A72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49E8FA87-6F78-CBF1-2A07-C994D21F0E31}"/>
                  </a:ext>
                </a:extLst>
              </p:cNvPr>
              <p:cNvGrpSpPr/>
              <p:nvPr/>
            </p:nvGrpSpPr>
            <p:grpSpPr>
              <a:xfrm flipH="1">
                <a:off x="4324656" y="2178337"/>
                <a:ext cx="49903" cy="50291"/>
                <a:chOff x="5045471" y="2584333"/>
                <a:chExt cx="233703" cy="214108"/>
              </a:xfrm>
            </p:grpSpPr>
            <p:cxnSp>
              <p:nvCxnSpPr>
                <p:cNvPr id="316" name="Straight Connector 315">
                  <a:extLst>
                    <a:ext uri="{FF2B5EF4-FFF2-40B4-BE49-F238E27FC236}">
                      <a16:creationId xmlns:a16="http://schemas.microsoft.com/office/drawing/2014/main" id="{F055226A-43B3-EA1E-7B40-ADAA12A343F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261E4C1C-497E-EDCC-06EC-44B910180B0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 name="Group 123">
                <a:extLst>
                  <a:ext uri="{FF2B5EF4-FFF2-40B4-BE49-F238E27FC236}">
                    <a16:creationId xmlns:a16="http://schemas.microsoft.com/office/drawing/2014/main" id="{08FFF98E-1D4F-9DC4-87C8-05A80ECBCB4C}"/>
                  </a:ext>
                </a:extLst>
              </p:cNvPr>
              <p:cNvGrpSpPr/>
              <p:nvPr/>
            </p:nvGrpSpPr>
            <p:grpSpPr>
              <a:xfrm flipH="1">
                <a:off x="4321481" y="2168812"/>
                <a:ext cx="49903" cy="50291"/>
                <a:chOff x="5045471" y="2584333"/>
                <a:chExt cx="233703" cy="214108"/>
              </a:xfrm>
            </p:grpSpPr>
            <p:cxnSp>
              <p:nvCxnSpPr>
                <p:cNvPr id="314" name="Straight Connector 313">
                  <a:extLst>
                    <a:ext uri="{FF2B5EF4-FFF2-40B4-BE49-F238E27FC236}">
                      <a16:creationId xmlns:a16="http://schemas.microsoft.com/office/drawing/2014/main" id="{4897ADCE-2767-096A-0921-EF99D965269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BBED4FB7-0EC0-E411-9DE7-C9AA3671B9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A0A5F204-6141-AFF3-426C-7625DD5F9093}"/>
                  </a:ext>
                </a:extLst>
              </p:cNvPr>
              <p:cNvGrpSpPr/>
              <p:nvPr/>
            </p:nvGrpSpPr>
            <p:grpSpPr>
              <a:xfrm flipH="1">
                <a:off x="4311956" y="2159287"/>
                <a:ext cx="49903" cy="50291"/>
                <a:chOff x="5045471" y="2584333"/>
                <a:chExt cx="233703" cy="214108"/>
              </a:xfrm>
            </p:grpSpPr>
            <p:cxnSp>
              <p:nvCxnSpPr>
                <p:cNvPr id="312" name="Straight Connector 311">
                  <a:extLst>
                    <a:ext uri="{FF2B5EF4-FFF2-40B4-BE49-F238E27FC236}">
                      <a16:creationId xmlns:a16="http://schemas.microsoft.com/office/drawing/2014/main" id="{CA558764-AB08-8F14-888E-62268A77D01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2A262BD5-C723-0F6D-B36A-43839D7991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D7240CED-4FD1-31CB-09A8-6FC336673067}"/>
                  </a:ext>
                </a:extLst>
              </p:cNvPr>
              <p:cNvGrpSpPr/>
              <p:nvPr/>
            </p:nvGrpSpPr>
            <p:grpSpPr>
              <a:xfrm flipH="1">
                <a:off x="4270681" y="2143412"/>
                <a:ext cx="49903" cy="50291"/>
                <a:chOff x="5045471" y="2584333"/>
                <a:chExt cx="233703" cy="214108"/>
              </a:xfrm>
            </p:grpSpPr>
            <p:cxnSp>
              <p:nvCxnSpPr>
                <p:cNvPr id="310" name="Straight Connector 309">
                  <a:extLst>
                    <a:ext uri="{FF2B5EF4-FFF2-40B4-BE49-F238E27FC236}">
                      <a16:creationId xmlns:a16="http://schemas.microsoft.com/office/drawing/2014/main" id="{3CDBBA60-3DD2-45B3-54EF-485058C504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08A310E5-D37B-476B-A970-DFF44D85D8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51879B5B-9590-2345-6348-E98E0C4A9371}"/>
                  </a:ext>
                </a:extLst>
              </p:cNvPr>
              <p:cNvGrpSpPr/>
              <p:nvPr/>
            </p:nvGrpSpPr>
            <p:grpSpPr>
              <a:xfrm flipH="1">
                <a:off x="4248456" y="2146587"/>
                <a:ext cx="49903" cy="50291"/>
                <a:chOff x="5045471" y="2584333"/>
                <a:chExt cx="233703" cy="214108"/>
              </a:xfrm>
            </p:grpSpPr>
            <p:cxnSp>
              <p:nvCxnSpPr>
                <p:cNvPr id="308" name="Straight Connector 307">
                  <a:extLst>
                    <a:ext uri="{FF2B5EF4-FFF2-40B4-BE49-F238E27FC236}">
                      <a16:creationId xmlns:a16="http://schemas.microsoft.com/office/drawing/2014/main" id="{534A4AFE-67CF-F807-DEAA-EE8DE7365F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7792C5F2-6B7C-ABAB-7124-FB6D1D63368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7C3628D1-2016-3BDB-E540-AD3653180655}"/>
                  </a:ext>
                </a:extLst>
              </p:cNvPr>
              <p:cNvGrpSpPr/>
              <p:nvPr/>
            </p:nvGrpSpPr>
            <p:grpSpPr>
              <a:xfrm flipH="1">
                <a:off x="4261156" y="2143412"/>
                <a:ext cx="49903" cy="50291"/>
                <a:chOff x="5045471" y="2584333"/>
                <a:chExt cx="233703" cy="214108"/>
              </a:xfrm>
            </p:grpSpPr>
            <p:cxnSp>
              <p:nvCxnSpPr>
                <p:cNvPr id="306" name="Straight Connector 305">
                  <a:extLst>
                    <a:ext uri="{FF2B5EF4-FFF2-40B4-BE49-F238E27FC236}">
                      <a16:creationId xmlns:a16="http://schemas.microsoft.com/office/drawing/2014/main" id="{E0DB4EBA-CDDE-D943-6D91-1DC6CD02B20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2241C45F-AEA5-EB76-5C61-EB9E401B78D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1FA7C5D2-1602-54F0-0F82-5C3A7BD5758C}"/>
                  </a:ext>
                </a:extLst>
              </p:cNvPr>
              <p:cNvGrpSpPr/>
              <p:nvPr/>
            </p:nvGrpSpPr>
            <p:grpSpPr>
              <a:xfrm flipH="1">
                <a:off x="4184956" y="2127537"/>
                <a:ext cx="49903" cy="50291"/>
                <a:chOff x="5045471" y="2584333"/>
                <a:chExt cx="233703" cy="214108"/>
              </a:xfrm>
            </p:grpSpPr>
            <p:cxnSp>
              <p:nvCxnSpPr>
                <p:cNvPr id="304" name="Straight Connector 303">
                  <a:extLst>
                    <a:ext uri="{FF2B5EF4-FFF2-40B4-BE49-F238E27FC236}">
                      <a16:creationId xmlns:a16="http://schemas.microsoft.com/office/drawing/2014/main" id="{25348F7B-2F78-747B-2883-2334BF0674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CFAC1163-CEBD-61BB-2474-551450D4CA3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6D83F97E-1489-00F3-EB35-342E08CA4628}"/>
                  </a:ext>
                </a:extLst>
              </p:cNvPr>
              <p:cNvGrpSpPr/>
              <p:nvPr/>
            </p:nvGrpSpPr>
            <p:grpSpPr>
              <a:xfrm flipH="1">
                <a:off x="4194481" y="2127537"/>
                <a:ext cx="49903" cy="50291"/>
                <a:chOff x="5045471" y="2584333"/>
                <a:chExt cx="233703" cy="214108"/>
              </a:xfrm>
            </p:grpSpPr>
            <p:cxnSp>
              <p:nvCxnSpPr>
                <p:cNvPr id="302" name="Straight Connector 301">
                  <a:extLst>
                    <a:ext uri="{FF2B5EF4-FFF2-40B4-BE49-F238E27FC236}">
                      <a16:creationId xmlns:a16="http://schemas.microsoft.com/office/drawing/2014/main" id="{73DFA278-74DF-785D-A45F-8046D03D52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8C76745C-673D-7A5A-B00B-00F5D7B758E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90ED4FFD-9F58-C1A4-0D74-D5667C459EA4}"/>
                  </a:ext>
                </a:extLst>
              </p:cNvPr>
              <p:cNvGrpSpPr/>
              <p:nvPr/>
            </p:nvGrpSpPr>
            <p:grpSpPr>
              <a:xfrm flipH="1">
                <a:off x="4162731" y="2127537"/>
                <a:ext cx="49903" cy="50291"/>
                <a:chOff x="5045471" y="2584333"/>
                <a:chExt cx="233703" cy="214108"/>
              </a:xfrm>
            </p:grpSpPr>
            <p:cxnSp>
              <p:nvCxnSpPr>
                <p:cNvPr id="300" name="Straight Connector 299">
                  <a:extLst>
                    <a:ext uri="{FF2B5EF4-FFF2-40B4-BE49-F238E27FC236}">
                      <a16:creationId xmlns:a16="http://schemas.microsoft.com/office/drawing/2014/main" id="{87CB7728-75A0-4A69-6E42-EB1CC94E06A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4115B627-2EC8-9666-B6BD-4D30573FC9C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3E9025E1-1AF5-CBAA-3531-6FC12F81843C}"/>
                  </a:ext>
                </a:extLst>
              </p:cNvPr>
              <p:cNvGrpSpPr/>
              <p:nvPr/>
            </p:nvGrpSpPr>
            <p:grpSpPr>
              <a:xfrm flipH="1">
                <a:off x="3969056" y="2127537"/>
                <a:ext cx="49903" cy="50291"/>
                <a:chOff x="5045471" y="2584333"/>
                <a:chExt cx="233703" cy="214108"/>
              </a:xfrm>
            </p:grpSpPr>
            <p:cxnSp>
              <p:nvCxnSpPr>
                <p:cNvPr id="298" name="Straight Connector 297">
                  <a:extLst>
                    <a:ext uri="{FF2B5EF4-FFF2-40B4-BE49-F238E27FC236}">
                      <a16:creationId xmlns:a16="http://schemas.microsoft.com/office/drawing/2014/main" id="{F2E6E75D-D712-3C7A-9B36-9AA866AAD7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0E0A6DBD-2D2F-B774-0AF0-5DBCF4188E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B1DE9513-3CF0-7C08-E8FF-E72C29CCA7B6}"/>
                  </a:ext>
                </a:extLst>
              </p:cNvPr>
              <p:cNvGrpSpPr/>
              <p:nvPr/>
            </p:nvGrpSpPr>
            <p:grpSpPr>
              <a:xfrm flipH="1">
                <a:off x="3978581" y="2127537"/>
                <a:ext cx="49903" cy="50291"/>
                <a:chOff x="5045471" y="2584333"/>
                <a:chExt cx="233703" cy="214108"/>
              </a:xfrm>
            </p:grpSpPr>
            <p:cxnSp>
              <p:nvCxnSpPr>
                <p:cNvPr id="296" name="Straight Connector 295">
                  <a:extLst>
                    <a:ext uri="{FF2B5EF4-FFF2-40B4-BE49-F238E27FC236}">
                      <a16:creationId xmlns:a16="http://schemas.microsoft.com/office/drawing/2014/main" id="{C80D1A1A-7595-46AA-04D4-8BEA086A3F7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3EB8EE2E-10AB-4C07-DBD9-C7B208B5CA4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55BC621E-89C7-6C6A-E0C8-BB77227FB8CA}"/>
                  </a:ext>
                </a:extLst>
              </p:cNvPr>
              <p:cNvGrpSpPr/>
              <p:nvPr/>
            </p:nvGrpSpPr>
            <p:grpSpPr>
              <a:xfrm flipH="1">
                <a:off x="4052636" y="2128046"/>
                <a:ext cx="49903" cy="50291"/>
                <a:chOff x="5045471" y="2584333"/>
                <a:chExt cx="233703" cy="214108"/>
              </a:xfrm>
            </p:grpSpPr>
            <p:cxnSp>
              <p:nvCxnSpPr>
                <p:cNvPr id="294" name="Straight Connector 293">
                  <a:extLst>
                    <a:ext uri="{FF2B5EF4-FFF2-40B4-BE49-F238E27FC236}">
                      <a16:creationId xmlns:a16="http://schemas.microsoft.com/office/drawing/2014/main" id="{FC3C8575-9174-A812-40A4-08D8B3AA924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203A231E-413A-2585-56D8-7B55633030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EA06742A-1109-3BA7-2E95-66DBBD4EA6E6}"/>
                  </a:ext>
                </a:extLst>
              </p:cNvPr>
              <p:cNvGrpSpPr/>
              <p:nvPr/>
            </p:nvGrpSpPr>
            <p:grpSpPr>
              <a:xfrm flipH="1">
                <a:off x="4023031" y="2127537"/>
                <a:ext cx="49903" cy="50291"/>
                <a:chOff x="5045471" y="2584333"/>
                <a:chExt cx="233703" cy="214108"/>
              </a:xfrm>
            </p:grpSpPr>
            <p:cxnSp>
              <p:nvCxnSpPr>
                <p:cNvPr id="292" name="Straight Connector 291">
                  <a:extLst>
                    <a:ext uri="{FF2B5EF4-FFF2-40B4-BE49-F238E27FC236}">
                      <a16:creationId xmlns:a16="http://schemas.microsoft.com/office/drawing/2014/main" id="{83062803-8A9B-46D6-6A8F-4DAC0C3E9DC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7557D1C1-A722-AFC9-670B-68BB3F4D9F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6" name="Group 135">
                <a:extLst>
                  <a:ext uri="{FF2B5EF4-FFF2-40B4-BE49-F238E27FC236}">
                    <a16:creationId xmlns:a16="http://schemas.microsoft.com/office/drawing/2014/main" id="{5129DF07-3234-F6FC-9464-F1A5286D73D3}"/>
                  </a:ext>
                </a:extLst>
              </p:cNvPr>
              <p:cNvGrpSpPr/>
              <p:nvPr/>
            </p:nvGrpSpPr>
            <p:grpSpPr>
              <a:xfrm flipH="1">
                <a:off x="4074861" y="2128046"/>
                <a:ext cx="49903" cy="50291"/>
                <a:chOff x="5045471" y="2584333"/>
                <a:chExt cx="233703" cy="214108"/>
              </a:xfrm>
            </p:grpSpPr>
            <p:cxnSp>
              <p:nvCxnSpPr>
                <p:cNvPr id="290" name="Straight Connector 289">
                  <a:extLst>
                    <a:ext uri="{FF2B5EF4-FFF2-40B4-BE49-F238E27FC236}">
                      <a16:creationId xmlns:a16="http://schemas.microsoft.com/office/drawing/2014/main" id="{7AC0F7CF-59F3-4478-B966-C6D1586E4D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7F969311-6FA8-1B79-78FC-FC3F71C3668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3337E2ED-2E87-8877-35A4-968C1B030D5E}"/>
                  </a:ext>
                </a:extLst>
              </p:cNvPr>
              <p:cNvGrpSpPr/>
              <p:nvPr/>
            </p:nvGrpSpPr>
            <p:grpSpPr>
              <a:xfrm flipH="1">
                <a:off x="4065336" y="2128046"/>
                <a:ext cx="49903" cy="50291"/>
                <a:chOff x="5045471" y="2584333"/>
                <a:chExt cx="233703" cy="214108"/>
              </a:xfrm>
            </p:grpSpPr>
            <p:cxnSp>
              <p:nvCxnSpPr>
                <p:cNvPr id="288" name="Straight Connector 287">
                  <a:extLst>
                    <a:ext uri="{FF2B5EF4-FFF2-40B4-BE49-F238E27FC236}">
                      <a16:creationId xmlns:a16="http://schemas.microsoft.com/office/drawing/2014/main" id="{2552AB7C-EB65-3A05-9EA5-A7FDA4AA435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FBEA219F-A391-B555-7E13-89D8F17C208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AC166BB3-6CE6-EF3F-FF3B-790C6A5CFE14}"/>
                  </a:ext>
                </a:extLst>
              </p:cNvPr>
              <p:cNvGrpSpPr/>
              <p:nvPr/>
            </p:nvGrpSpPr>
            <p:grpSpPr>
              <a:xfrm flipH="1">
                <a:off x="4043111" y="2128046"/>
                <a:ext cx="49903" cy="50291"/>
                <a:chOff x="5045471" y="2584333"/>
                <a:chExt cx="233703" cy="214108"/>
              </a:xfrm>
            </p:grpSpPr>
            <p:cxnSp>
              <p:nvCxnSpPr>
                <p:cNvPr id="286" name="Straight Connector 285">
                  <a:extLst>
                    <a:ext uri="{FF2B5EF4-FFF2-40B4-BE49-F238E27FC236}">
                      <a16:creationId xmlns:a16="http://schemas.microsoft.com/office/drawing/2014/main" id="{A3CE8709-8813-B004-519A-B9B4F652D21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FD1AC15D-678E-29D5-5FFC-68899C0BDA7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9" name="Group 138">
                <a:extLst>
                  <a:ext uri="{FF2B5EF4-FFF2-40B4-BE49-F238E27FC236}">
                    <a16:creationId xmlns:a16="http://schemas.microsoft.com/office/drawing/2014/main" id="{AA6D4300-4C44-BBC8-8E8E-7C59DE8041FF}"/>
                  </a:ext>
                </a:extLst>
              </p:cNvPr>
              <p:cNvGrpSpPr/>
              <p:nvPr/>
            </p:nvGrpSpPr>
            <p:grpSpPr>
              <a:xfrm flipH="1">
                <a:off x="4027236" y="2128046"/>
                <a:ext cx="49903" cy="50291"/>
                <a:chOff x="5045471" y="2584333"/>
                <a:chExt cx="233703" cy="214108"/>
              </a:xfrm>
            </p:grpSpPr>
            <p:cxnSp>
              <p:nvCxnSpPr>
                <p:cNvPr id="284" name="Straight Connector 283">
                  <a:extLst>
                    <a:ext uri="{FF2B5EF4-FFF2-40B4-BE49-F238E27FC236}">
                      <a16:creationId xmlns:a16="http://schemas.microsoft.com/office/drawing/2014/main" id="{851A87A7-4784-5681-3907-4C63ECFA045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82745E42-9056-5413-AE88-63293E5D6CF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08F5CABF-18A3-0974-5121-2BD0D2973F6C}"/>
                  </a:ext>
                </a:extLst>
              </p:cNvPr>
              <p:cNvGrpSpPr/>
              <p:nvPr/>
            </p:nvGrpSpPr>
            <p:grpSpPr>
              <a:xfrm flipH="1">
                <a:off x="4144711" y="2128046"/>
                <a:ext cx="49903" cy="50291"/>
                <a:chOff x="5045471" y="2584333"/>
                <a:chExt cx="233703" cy="214108"/>
              </a:xfrm>
            </p:grpSpPr>
            <p:cxnSp>
              <p:nvCxnSpPr>
                <p:cNvPr id="282" name="Straight Connector 281">
                  <a:extLst>
                    <a:ext uri="{FF2B5EF4-FFF2-40B4-BE49-F238E27FC236}">
                      <a16:creationId xmlns:a16="http://schemas.microsoft.com/office/drawing/2014/main" id="{E0B15125-FA05-0755-6F71-4781B93386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7D1F33E2-9D12-9D12-B5A0-C7F0A1FB05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B04ED806-F066-DB7A-5548-99B27FAF9D63}"/>
                  </a:ext>
                </a:extLst>
              </p:cNvPr>
              <p:cNvGrpSpPr/>
              <p:nvPr/>
            </p:nvGrpSpPr>
            <p:grpSpPr>
              <a:xfrm flipH="1">
                <a:off x="4132011" y="2128046"/>
                <a:ext cx="49903" cy="50291"/>
                <a:chOff x="5045471" y="2584333"/>
                <a:chExt cx="233703" cy="214108"/>
              </a:xfrm>
            </p:grpSpPr>
            <p:cxnSp>
              <p:nvCxnSpPr>
                <p:cNvPr id="280" name="Straight Connector 279">
                  <a:extLst>
                    <a:ext uri="{FF2B5EF4-FFF2-40B4-BE49-F238E27FC236}">
                      <a16:creationId xmlns:a16="http://schemas.microsoft.com/office/drawing/2014/main" id="{A8BE877B-D91C-7A7D-635F-E3CDD05914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B1B07DFC-EC0F-F181-1E77-6220F883CDC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2" name="Group 141">
                <a:extLst>
                  <a:ext uri="{FF2B5EF4-FFF2-40B4-BE49-F238E27FC236}">
                    <a16:creationId xmlns:a16="http://schemas.microsoft.com/office/drawing/2014/main" id="{255C36F1-57FA-5DCE-BCD5-9487231053E6}"/>
                  </a:ext>
                </a:extLst>
              </p:cNvPr>
              <p:cNvGrpSpPr/>
              <p:nvPr/>
            </p:nvGrpSpPr>
            <p:grpSpPr>
              <a:xfrm flipH="1">
                <a:off x="4138361" y="2128046"/>
                <a:ext cx="49903" cy="50291"/>
                <a:chOff x="5045471" y="2584333"/>
                <a:chExt cx="233703" cy="214108"/>
              </a:xfrm>
            </p:grpSpPr>
            <p:cxnSp>
              <p:nvCxnSpPr>
                <p:cNvPr id="278" name="Straight Connector 277">
                  <a:extLst>
                    <a:ext uri="{FF2B5EF4-FFF2-40B4-BE49-F238E27FC236}">
                      <a16:creationId xmlns:a16="http://schemas.microsoft.com/office/drawing/2014/main" id="{FF214C40-CF91-E24B-D9D6-AABF485E2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4573E565-986C-9449-3130-8E25CF5173E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0F90DF41-42AA-81AF-2B97-669626F6F53D}"/>
                  </a:ext>
                </a:extLst>
              </p:cNvPr>
              <p:cNvGrpSpPr/>
              <p:nvPr/>
            </p:nvGrpSpPr>
            <p:grpSpPr>
              <a:xfrm flipH="1">
                <a:off x="4093911" y="2128046"/>
                <a:ext cx="49903" cy="50291"/>
                <a:chOff x="5045471" y="2584333"/>
                <a:chExt cx="233703" cy="214108"/>
              </a:xfrm>
            </p:grpSpPr>
            <p:cxnSp>
              <p:nvCxnSpPr>
                <p:cNvPr id="276" name="Straight Connector 275">
                  <a:extLst>
                    <a:ext uri="{FF2B5EF4-FFF2-40B4-BE49-F238E27FC236}">
                      <a16:creationId xmlns:a16="http://schemas.microsoft.com/office/drawing/2014/main" id="{99CF836C-FDB8-91E4-DD10-02F123F250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A0CD2B8C-35AB-3E29-7CDB-F066887BF8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694AFFCB-4D6B-5AE9-BC3A-2AF02FC11F2D}"/>
                  </a:ext>
                </a:extLst>
              </p:cNvPr>
              <p:cNvGrpSpPr/>
              <p:nvPr/>
            </p:nvGrpSpPr>
            <p:grpSpPr>
              <a:xfrm flipH="1">
                <a:off x="4103436" y="2128046"/>
                <a:ext cx="49903" cy="50291"/>
                <a:chOff x="5045471" y="2584333"/>
                <a:chExt cx="233703" cy="214108"/>
              </a:xfrm>
            </p:grpSpPr>
            <p:cxnSp>
              <p:nvCxnSpPr>
                <p:cNvPr id="274" name="Straight Connector 273">
                  <a:extLst>
                    <a:ext uri="{FF2B5EF4-FFF2-40B4-BE49-F238E27FC236}">
                      <a16:creationId xmlns:a16="http://schemas.microsoft.com/office/drawing/2014/main" id="{DB637EBB-22F3-9395-D582-90E6EB24954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DB7E790C-8691-C59D-C4D3-60E83B1CCE6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5" name="Group 144">
                <a:extLst>
                  <a:ext uri="{FF2B5EF4-FFF2-40B4-BE49-F238E27FC236}">
                    <a16:creationId xmlns:a16="http://schemas.microsoft.com/office/drawing/2014/main" id="{4CE526A8-6524-E8E9-D795-389A73A74953}"/>
                  </a:ext>
                </a:extLst>
              </p:cNvPr>
              <p:cNvGrpSpPr/>
              <p:nvPr/>
            </p:nvGrpSpPr>
            <p:grpSpPr>
              <a:xfrm flipH="1">
                <a:off x="4116136" y="2128046"/>
                <a:ext cx="49903" cy="50291"/>
                <a:chOff x="5045471" y="2584333"/>
                <a:chExt cx="233703" cy="214108"/>
              </a:xfrm>
            </p:grpSpPr>
            <p:cxnSp>
              <p:nvCxnSpPr>
                <p:cNvPr id="272" name="Straight Connector 271">
                  <a:extLst>
                    <a:ext uri="{FF2B5EF4-FFF2-40B4-BE49-F238E27FC236}">
                      <a16:creationId xmlns:a16="http://schemas.microsoft.com/office/drawing/2014/main" id="{7A0588D0-0AAD-6962-3019-A38419D214C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EFB82C17-1A65-8218-89FB-A34A85D30D1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5F765F05-75DD-C087-9A88-D3C67657B89F}"/>
                  </a:ext>
                </a:extLst>
              </p:cNvPr>
              <p:cNvGrpSpPr/>
              <p:nvPr/>
            </p:nvGrpSpPr>
            <p:grpSpPr>
              <a:xfrm flipH="1">
                <a:off x="4122486" y="2128046"/>
                <a:ext cx="49903" cy="50291"/>
                <a:chOff x="5045471" y="2584333"/>
                <a:chExt cx="233703" cy="214108"/>
              </a:xfrm>
            </p:grpSpPr>
            <p:cxnSp>
              <p:nvCxnSpPr>
                <p:cNvPr id="270" name="Straight Connector 269">
                  <a:extLst>
                    <a:ext uri="{FF2B5EF4-FFF2-40B4-BE49-F238E27FC236}">
                      <a16:creationId xmlns:a16="http://schemas.microsoft.com/office/drawing/2014/main" id="{6E50E665-EFBE-AA69-7D46-932F678817C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73F60487-B7FD-FFDD-6F2C-F98317A1A8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F440AEE4-7146-E007-185B-CE7D39BA3A1C}"/>
                  </a:ext>
                </a:extLst>
              </p:cNvPr>
              <p:cNvGrpSpPr/>
              <p:nvPr/>
            </p:nvGrpSpPr>
            <p:grpSpPr>
              <a:xfrm flipH="1">
                <a:off x="3883222" y="2111161"/>
                <a:ext cx="49903" cy="50291"/>
                <a:chOff x="5045471" y="2584333"/>
                <a:chExt cx="233703" cy="214108"/>
              </a:xfrm>
            </p:grpSpPr>
            <p:cxnSp>
              <p:nvCxnSpPr>
                <p:cNvPr id="268" name="Straight Connector 267">
                  <a:extLst>
                    <a:ext uri="{FF2B5EF4-FFF2-40B4-BE49-F238E27FC236}">
                      <a16:creationId xmlns:a16="http://schemas.microsoft.com/office/drawing/2014/main" id="{021AE8ED-33A3-2475-154B-669D447ADA9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7AC550E5-E159-48D0-9245-EF91760E7F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CA893FD8-FFA9-8ACB-8886-2928B20EF4A2}"/>
                  </a:ext>
                </a:extLst>
              </p:cNvPr>
              <p:cNvGrpSpPr/>
              <p:nvPr/>
            </p:nvGrpSpPr>
            <p:grpSpPr>
              <a:xfrm flipH="1">
                <a:off x="3842396" y="2111161"/>
                <a:ext cx="49903" cy="50291"/>
                <a:chOff x="5045471" y="2584333"/>
                <a:chExt cx="233703" cy="214108"/>
              </a:xfrm>
            </p:grpSpPr>
            <p:cxnSp>
              <p:nvCxnSpPr>
                <p:cNvPr id="266" name="Straight Connector 265">
                  <a:extLst>
                    <a:ext uri="{FF2B5EF4-FFF2-40B4-BE49-F238E27FC236}">
                      <a16:creationId xmlns:a16="http://schemas.microsoft.com/office/drawing/2014/main" id="{02E4FCBE-A886-8271-849B-2ACEC16D36C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38A56A07-9558-EFD0-3266-47B0AD6B50B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8AB9B9F8-5DB4-C331-A27F-08C511F2E84F}"/>
                  </a:ext>
                </a:extLst>
              </p:cNvPr>
              <p:cNvGrpSpPr/>
              <p:nvPr/>
            </p:nvGrpSpPr>
            <p:grpSpPr>
              <a:xfrm flipH="1">
                <a:off x="3860215" y="2111160"/>
                <a:ext cx="49903" cy="50291"/>
                <a:chOff x="5045471" y="2584333"/>
                <a:chExt cx="233703" cy="214108"/>
              </a:xfrm>
            </p:grpSpPr>
            <p:cxnSp>
              <p:nvCxnSpPr>
                <p:cNvPr id="264" name="Straight Connector 263">
                  <a:extLst>
                    <a:ext uri="{FF2B5EF4-FFF2-40B4-BE49-F238E27FC236}">
                      <a16:creationId xmlns:a16="http://schemas.microsoft.com/office/drawing/2014/main" id="{A2781F01-9BE0-EA7A-B8F5-4C29975F7D7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3ACF5E50-F3B3-CA27-A3D8-6BAF3651FF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6617B3BF-B244-5CA1-6DA7-99D7AE2981F6}"/>
                  </a:ext>
                </a:extLst>
              </p:cNvPr>
              <p:cNvGrpSpPr/>
              <p:nvPr/>
            </p:nvGrpSpPr>
            <p:grpSpPr>
              <a:xfrm flipH="1">
                <a:off x="3855229" y="2111159"/>
                <a:ext cx="49903" cy="50291"/>
                <a:chOff x="5045471" y="2584333"/>
                <a:chExt cx="233703" cy="214108"/>
              </a:xfrm>
            </p:grpSpPr>
            <p:cxnSp>
              <p:nvCxnSpPr>
                <p:cNvPr id="262" name="Straight Connector 261">
                  <a:extLst>
                    <a:ext uri="{FF2B5EF4-FFF2-40B4-BE49-F238E27FC236}">
                      <a16:creationId xmlns:a16="http://schemas.microsoft.com/office/drawing/2014/main" id="{90506E02-4FB1-784C-3DC2-76762ABE95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F2A97F6F-933F-6D25-A905-B2EF61A23D3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1" name="Group 150">
                <a:extLst>
                  <a:ext uri="{FF2B5EF4-FFF2-40B4-BE49-F238E27FC236}">
                    <a16:creationId xmlns:a16="http://schemas.microsoft.com/office/drawing/2014/main" id="{125440D9-5D68-99E6-E735-6B7F117CA8F4}"/>
                  </a:ext>
                </a:extLst>
              </p:cNvPr>
              <p:cNvGrpSpPr/>
              <p:nvPr/>
            </p:nvGrpSpPr>
            <p:grpSpPr>
              <a:xfrm flipH="1">
                <a:off x="3870631" y="2111158"/>
                <a:ext cx="49903" cy="50291"/>
                <a:chOff x="5045471" y="2584333"/>
                <a:chExt cx="233703" cy="214108"/>
              </a:xfrm>
            </p:grpSpPr>
            <p:cxnSp>
              <p:nvCxnSpPr>
                <p:cNvPr id="260" name="Straight Connector 259">
                  <a:extLst>
                    <a:ext uri="{FF2B5EF4-FFF2-40B4-BE49-F238E27FC236}">
                      <a16:creationId xmlns:a16="http://schemas.microsoft.com/office/drawing/2014/main" id="{E24C6415-39FB-77A2-3964-66C37819C47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517EA65E-23EB-B8D5-C8E7-03A5A5024FD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0B2D314A-6E86-03A8-9074-49FB500EEF18}"/>
                  </a:ext>
                </a:extLst>
              </p:cNvPr>
              <p:cNvGrpSpPr/>
              <p:nvPr/>
            </p:nvGrpSpPr>
            <p:grpSpPr>
              <a:xfrm flipH="1">
                <a:off x="3811955" y="2111157"/>
                <a:ext cx="49903" cy="50291"/>
                <a:chOff x="5045471" y="2584333"/>
                <a:chExt cx="233703" cy="214108"/>
              </a:xfrm>
            </p:grpSpPr>
            <p:cxnSp>
              <p:nvCxnSpPr>
                <p:cNvPr id="258" name="Straight Connector 257">
                  <a:extLst>
                    <a:ext uri="{FF2B5EF4-FFF2-40B4-BE49-F238E27FC236}">
                      <a16:creationId xmlns:a16="http://schemas.microsoft.com/office/drawing/2014/main" id="{1EB5147B-1747-536B-A0B5-61504128C1A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C572E5F6-0586-4B14-0F3C-5B0CB8C9442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EC285ECD-4D2E-6663-9BB7-F2EEDBFB06D3}"/>
                  </a:ext>
                </a:extLst>
              </p:cNvPr>
              <p:cNvGrpSpPr/>
              <p:nvPr/>
            </p:nvGrpSpPr>
            <p:grpSpPr>
              <a:xfrm flipH="1">
                <a:off x="3715142" y="2111157"/>
                <a:ext cx="49903" cy="50291"/>
                <a:chOff x="5045471" y="2584333"/>
                <a:chExt cx="233703" cy="214108"/>
              </a:xfrm>
            </p:grpSpPr>
            <p:cxnSp>
              <p:nvCxnSpPr>
                <p:cNvPr id="256" name="Straight Connector 255">
                  <a:extLst>
                    <a:ext uri="{FF2B5EF4-FFF2-40B4-BE49-F238E27FC236}">
                      <a16:creationId xmlns:a16="http://schemas.microsoft.com/office/drawing/2014/main" id="{DAFC8E98-C0B5-FE26-26B1-3C96B0D3F9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D4FDEA59-54F2-8C1F-E61A-774A27686DD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4" name="Group 153">
                <a:extLst>
                  <a:ext uri="{FF2B5EF4-FFF2-40B4-BE49-F238E27FC236}">
                    <a16:creationId xmlns:a16="http://schemas.microsoft.com/office/drawing/2014/main" id="{8ED52FBF-C023-801C-E5F9-9FDA8E321076}"/>
                  </a:ext>
                </a:extLst>
              </p:cNvPr>
              <p:cNvGrpSpPr/>
              <p:nvPr/>
            </p:nvGrpSpPr>
            <p:grpSpPr>
              <a:xfrm flipH="1">
                <a:off x="3735713" y="2111156"/>
                <a:ext cx="49903" cy="50291"/>
                <a:chOff x="5045471" y="2584333"/>
                <a:chExt cx="233703" cy="214108"/>
              </a:xfrm>
            </p:grpSpPr>
            <p:cxnSp>
              <p:nvCxnSpPr>
                <p:cNvPr id="254" name="Straight Connector 253">
                  <a:extLst>
                    <a:ext uri="{FF2B5EF4-FFF2-40B4-BE49-F238E27FC236}">
                      <a16:creationId xmlns:a16="http://schemas.microsoft.com/office/drawing/2014/main" id="{A9C6F408-7061-6D92-A5D8-2227E951F65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7905E10C-8BA9-E453-5630-CB54252337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4C2806BC-E21D-F9DF-75C0-B178B423B5A0}"/>
                  </a:ext>
                </a:extLst>
              </p:cNvPr>
              <p:cNvGrpSpPr/>
              <p:nvPr/>
            </p:nvGrpSpPr>
            <p:grpSpPr>
              <a:xfrm flipH="1">
                <a:off x="3760571" y="2111155"/>
                <a:ext cx="49903" cy="50291"/>
                <a:chOff x="5045471" y="2584333"/>
                <a:chExt cx="233703" cy="214108"/>
              </a:xfrm>
            </p:grpSpPr>
            <p:cxnSp>
              <p:nvCxnSpPr>
                <p:cNvPr id="252" name="Straight Connector 251">
                  <a:extLst>
                    <a:ext uri="{FF2B5EF4-FFF2-40B4-BE49-F238E27FC236}">
                      <a16:creationId xmlns:a16="http://schemas.microsoft.com/office/drawing/2014/main" id="{83C41E4F-3069-3BA1-9A53-233169EC8D2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60DFDECF-C440-8E0C-8A07-13A345A94CB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AAC80016-3189-46F9-0851-CFA2BEA95787}"/>
                  </a:ext>
                </a:extLst>
              </p:cNvPr>
              <p:cNvGrpSpPr/>
              <p:nvPr/>
            </p:nvGrpSpPr>
            <p:grpSpPr>
              <a:xfrm flipH="1">
                <a:off x="3757263" y="2111154"/>
                <a:ext cx="49903" cy="50291"/>
                <a:chOff x="5045471" y="2584333"/>
                <a:chExt cx="233703" cy="214108"/>
              </a:xfrm>
            </p:grpSpPr>
            <p:cxnSp>
              <p:nvCxnSpPr>
                <p:cNvPr id="250" name="Straight Connector 249">
                  <a:extLst>
                    <a:ext uri="{FF2B5EF4-FFF2-40B4-BE49-F238E27FC236}">
                      <a16:creationId xmlns:a16="http://schemas.microsoft.com/office/drawing/2014/main" id="{E265C63A-8653-1146-952A-AB94141BD9A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D87C9898-34DE-7781-5B51-339FA604CFC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7" name="Group 156">
                <a:extLst>
                  <a:ext uri="{FF2B5EF4-FFF2-40B4-BE49-F238E27FC236}">
                    <a16:creationId xmlns:a16="http://schemas.microsoft.com/office/drawing/2014/main" id="{83ABB217-B5CE-E879-D74B-7EB66309D55F}"/>
                  </a:ext>
                </a:extLst>
              </p:cNvPr>
              <p:cNvGrpSpPr/>
              <p:nvPr/>
            </p:nvGrpSpPr>
            <p:grpSpPr>
              <a:xfrm flipH="1">
                <a:off x="3778390" y="2111343"/>
                <a:ext cx="49903" cy="50291"/>
                <a:chOff x="5045471" y="2584333"/>
                <a:chExt cx="233703" cy="214108"/>
              </a:xfrm>
            </p:grpSpPr>
            <p:cxnSp>
              <p:nvCxnSpPr>
                <p:cNvPr id="248" name="Straight Connector 247">
                  <a:extLst>
                    <a:ext uri="{FF2B5EF4-FFF2-40B4-BE49-F238E27FC236}">
                      <a16:creationId xmlns:a16="http://schemas.microsoft.com/office/drawing/2014/main" id="{20399286-7B13-5D86-C1B1-70E579A56F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C286D2F1-A3C9-6FE7-74AC-B92CC983CC7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B3B46104-1357-3DD9-B118-C7ED308A69F3}"/>
                  </a:ext>
                </a:extLst>
              </p:cNvPr>
              <p:cNvGrpSpPr/>
              <p:nvPr/>
            </p:nvGrpSpPr>
            <p:grpSpPr>
              <a:xfrm flipH="1">
                <a:off x="3802893" y="2111153"/>
                <a:ext cx="49903" cy="50291"/>
                <a:chOff x="5045471" y="2584333"/>
                <a:chExt cx="233703" cy="214108"/>
              </a:xfrm>
            </p:grpSpPr>
            <p:cxnSp>
              <p:nvCxnSpPr>
                <p:cNvPr id="246" name="Straight Connector 245">
                  <a:extLst>
                    <a:ext uri="{FF2B5EF4-FFF2-40B4-BE49-F238E27FC236}">
                      <a16:creationId xmlns:a16="http://schemas.microsoft.com/office/drawing/2014/main" id="{30B37B84-599E-3627-30CF-B1B40C261C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0673317C-E7F6-E2FC-4675-104706300DB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05671914-8367-365F-D097-371D7895E095}"/>
                  </a:ext>
                </a:extLst>
              </p:cNvPr>
              <p:cNvGrpSpPr/>
              <p:nvPr/>
            </p:nvGrpSpPr>
            <p:grpSpPr>
              <a:xfrm flipH="1">
                <a:off x="3784846" y="2111152"/>
                <a:ext cx="49903" cy="50291"/>
                <a:chOff x="5045471" y="2584333"/>
                <a:chExt cx="233703" cy="214108"/>
              </a:xfrm>
            </p:grpSpPr>
            <p:cxnSp>
              <p:nvCxnSpPr>
                <p:cNvPr id="244" name="Straight Connector 243">
                  <a:extLst>
                    <a:ext uri="{FF2B5EF4-FFF2-40B4-BE49-F238E27FC236}">
                      <a16:creationId xmlns:a16="http://schemas.microsoft.com/office/drawing/2014/main" id="{16879B57-4873-3017-B608-4F61B12A062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7F9CBCBB-F85C-4911-0668-4CB67FE5D37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0" name="Group 159">
                <a:extLst>
                  <a:ext uri="{FF2B5EF4-FFF2-40B4-BE49-F238E27FC236}">
                    <a16:creationId xmlns:a16="http://schemas.microsoft.com/office/drawing/2014/main" id="{9827F377-127F-EADA-6BCE-C075EAF5D5EE}"/>
                  </a:ext>
                </a:extLst>
              </p:cNvPr>
              <p:cNvGrpSpPr/>
              <p:nvPr/>
            </p:nvGrpSpPr>
            <p:grpSpPr>
              <a:xfrm flipH="1">
                <a:off x="3670160" y="2111152"/>
                <a:ext cx="49903" cy="50291"/>
                <a:chOff x="5045471" y="2584333"/>
                <a:chExt cx="233703" cy="214108"/>
              </a:xfrm>
            </p:grpSpPr>
            <p:cxnSp>
              <p:nvCxnSpPr>
                <p:cNvPr id="242" name="Straight Connector 241">
                  <a:extLst>
                    <a:ext uri="{FF2B5EF4-FFF2-40B4-BE49-F238E27FC236}">
                      <a16:creationId xmlns:a16="http://schemas.microsoft.com/office/drawing/2014/main" id="{3A2647A2-328C-6685-EBDA-D9CA9F024E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425A34FC-9A3A-2836-E7D8-E0DC3DF0EF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1" name="Group 160">
                <a:extLst>
                  <a:ext uri="{FF2B5EF4-FFF2-40B4-BE49-F238E27FC236}">
                    <a16:creationId xmlns:a16="http://schemas.microsoft.com/office/drawing/2014/main" id="{9D0C2CF1-7E12-624F-DDD5-C69006370970}"/>
                  </a:ext>
                </a:extLst>
              </p:cNvPr>
              <p:cNvGrpSpPr/>
              <p:nvPr/>
            </p:nvGrpSpPr>
            <p:grpSpPr>
              <a:xfrm flipH="1">
                <a:off x="3682635" y="2112171"/>
                <a:ext cx="49903" cy="50291"/>
                <a:chOff x="5045471" y="2584333"/>
                <a:chExt cx="233703" cy="214108"/>
              </a:xfrm>
            </p:grpSpPr>
            <p:cxnSp>
              <p:nvCxnSpPr>
                <p:cNvPr id="240" name="Straight Connector 239">
                  <a:extLst>
                    <a:ext uri="{FF2B5EF4-FFF2-40B4-BE49-F238E27FC236}">
                      <a16:creationId xmlns:a16="http://schemas.microsoft.com/office/drawing/2014/main" id="{140730D0-2285-77FD-72E8-4E202A2F818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58F86663-766D-C14B-0782-729B57D72E0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905F740F-FCDA-2E2B-1EE2-45FC8940AF7A}"/>
                  </a:ext>
                </a:extLst>
              </p:cNvPr>
              <p:cNvGrpSpPr/>
              <p:nvPr/>
            </p:nvGrpSpPr>
            <p:grpSpPr>
              <a:xfrm flipH="1">
                <a:off x="3623274" y="2111916"/>
                <a:ext cx="49903" cy="50291"/>
                <a:chOff x="5045471" y="2584333"/>
                <a:chExt cx="233703" cy="214108"/>
              </a:xfrm>
            </p:grpSpPr>
            <p:cxnSp>
              <p:nvCxnSpPr>
                <p:cNvPr id="238" name="Straight Connector 237">
                  <a:extLst>
                    <a:ext uri="{FF2B5EF4-FFF2-40B4-BE49-F238E27FC236}">
                      <a16:creationId xmlns:a16="http://schemas.microsoft.com/office/drawing/2014/main" id="{9FD8A654-0861-8216-A320-43582A04EAC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E6954692-69C7-49BB-B2D2-DA58A4B1807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3" name="Group 162">
                <a:extLst>
                  <a:ext uri="{FF2B5EF4-FFF2-40B4-BE49-F238E27FC236}">
                    <a16:creationId xmlns:a16="http://schemas.microsoft.com/office/drawing/2014/main" id="{66CAD14A-2809-B3D8-4D72-CF3537324FE6}"/>
                  </a:ext>
                </a:extLst>
              </p:cNvPr>
              <p:cNvGrpSpPr/>
              <p:nvPr/>
            </p:nvGrpSpPr>
            <p:grpSpPr>
              <a:xfrm flipH="1">
                <a:off x="3591149" y="2111151"/>
                <a:ext cx="49903" cy="50291"/>
                <a:chOff x="5045471" y="2584333"/>
                <a:chExt cx="233703" cy="214108"/>
              </a:xfrm>
            </p:grpSpPr>
            <p:cxnSp>
              <p:nvCxnSpPr>
                <p:cNvPr id="236" name="Straight Connector 235">
                  <a:extLst>
                    <a:ext uri="{FF2B5EF4-FFF2-40B4-BE49-F238E27FC236}">
                      <a16:creationId xmlns:a16="http://schemas.microsoft.com/office/drawing/2014/main" id="{B38D53E1-D07C-8B00-472B-34E3B9C6E46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9D6CC298-0C92-4D23-9652-993D227D8DD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37089B5D-D4AF-00FB-030A-F79BF4B9BBFC}"/>
                  </a:ext>
                </a:extLst>
              </p:cNvPr>
              <p:cNvGrpSpPr/>
              <p:nvPr/>
            </p:nvGrpSpPr>
            <p:grpSpPr>
              <a:xfrm flipH="1">
                <a:off x="3581685" y="2111150"/>
                <a:ext cx="49903" cy="50291"/>
                <a:chOff x="5045471" y="2584333"/>
                <a:chExt cx="233703" cy="214108"/>
              </a:xfrm>
            </p:grpSpPr>
            <p:cxnSp>
              <p:nvCxnSpPr>
                <p:cNvPr id="234" name="Straight Connector 233">
                  <a:extLst>
                    <a:ext uri="{FF2B5EF4-FFF2-40B4-BE49-F238E27FC236}">
                      <a16:creationId xmlns:a16="http://schemas.microsoft.com/office/drawing/2014/main" id="{1A60A7B6-2F66-666C-725B-424CF5ACBB1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9C741E1F-24A8-81C6-611B-5A0E1BF547B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35AAED32-DA11-EFAA-3D57-59EBB8D6B784}"/>
                  </a:ext>
                </a:extLst>
              </p:cNvPr>
              <p:cNvGrpSpPr/>
              <p:nvPr/>
            </p:nvGrpSpPr>
            <p:grpSpPr>
              <a:xfrm flipH="1">
                <a:off x="3450380" y="2114690"/>
                <a:ext cx="49903" cy="50291"/>
                <a:chOff x="5045471" y="2584333"/>
                <a:chExt cx="233703" cy="214108"/>
              </a:xfrm>
            </p:grpSpPr>
            <p:cxnSp>
              <p:nvCxnSpPr>
                <p:cNvPr id="216" name="Straight Connector 215">
                  <a:extLst>
                    <a:ext uri="{FF2B5EF4-FFF2-40B4-BE49-F238E27FC236}">
                      <a16:creationId xmlns:a16="http://schemas.microsoft.com/office/drawing/2014/main" id="{77E1EB24-9FDC-F135-60CA-F71EDB01F6D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6FB37A26-84A0-615B-7064-A60CEC123E0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36836DDB-2404-C844-2273-41A8378BA490}"/>
                  </a:ext>
                </a:extLst>
              </p:cNvPr>
              <p:cNvGrpSpPr/>
              <p:nvPr/>
            </p:nvGrpSpPr>
            <p:grpSpPr>
              <a:xfrm flipH="1">
                <a:off x="3466255" y="2114690"/>
                <a:ext cx="49903" cy="50291"/>
                <a:chOff x="5045471" y="2584333"/>
                <a:chExt cx="233703" cy="214108"/>
              </a:xfrm>
            </p:grpSpPr>
            <p:cxnSp>
              <p:nvCxnSpPr>
                <p:cNvPr id="214" name="Straight Connector 213">
                  <a:extLst>
                    <a:ext uri="{FF2B5EF4-FFF2-40B4-BE49-F238E27FC236}">
                      <a16:creationId xmlns:a16="http://schemas.microsoft.com/office/drawing/2014/main" id="{CBE27143-F614-2FD4-B144-49C8D460133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D8E4D23E-D24A-5206-1440-1C0CAC27EEA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5" name="Group 174">
                <a:extLst>
                  <a:ext uri="{FF2B5EF4-FFF2-40B4-BE49-F238E27FC236}">
                    <a16:creationId xmlns:a16="http://schemas.microsoft.com/office/drawing/2014/main" id="{32581843-AEB3-1C23-C0BE-7349516AC922}"/>
                  </a:ext>
                </a:extLst>
              </p:cNvPr>
              <p:cNvGrpSpPr/>
              <p:nvPr/>
            </p:nvGrpSpPr>
            <p:grpSpPr>
              <a:xfrm flipH="1">
                <a:off x="3472605" y="2114690"/>
                <a:ext cx="49903" cy="50291"/>
                <a:chOff x="5045471" y="2584333"/>
                <a:chExt cx="233703" cy="214108"/>
              </a:xfrm>
            </p:grpSpPr>
            <p:cxnSp>
              <p:nvCxnSpPr>
                <p:cNvPr id="212" name="Straight Connector 211">
                  <a:extLst>
                    <a:ext uri="{FF2B5EF4-FFF2-40B4-BE49-F238E27FC236}">
                      <a16:creationId xmlns:a16="http://schemas.microsoft.com/office/drawing/2014/main" id="{758BA601-87A6-D191-165F-6E969767595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645EB0B5-334E-D0C0-15DA-16DB8302924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5E7FD2D9-4685-DE4E-3D92-CDF7CA4BD4A6}"/>
                  </a:ext>
                </a:extLst>
              </p:cNvPr>
              <p:cNvGrpSpPr/>
              <p:nvPr/>
            </p:nvGrpSpPr>
            <p:grpSpPr>
              <a:xfrm flipH="1">
                <a:off x="3488480" y="2114690"/>
                <a:ext cx="49903" cy="50291"/>
                <a:chOff x="5045471" y="2584333"/>
                <a:chExt cx="233703" cy="214108"/>
              </a:xfrm>
            </p:grpSpPr>
            <p:cxnSp>
              <p:nvCxnSpPr>
                <p:cNvPr id="210" name="Straight Connector 209">
                  <a:extLst>
                    <a:ext uri="{FF2B5EF4-FFF2-40B4-BE49-F238E27FC236}">
                      <a16:creationId xmlns:a16="http://schemas.microsoft.com/office/drawing/2014/main" id="{2A547F06-27DD-48FE-397C-F85E328D08F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2A7C97DD-C1EC-EFFE-2841-90D4863F7C7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7DDCAEC4-6031-645A-564C-C8B0C1F0B42F}"/>
                  </a:ext>
                </a:extLst>
              </p:cNvPr>
              <p:cNvGrpSpPr/>
              <p:nvPr/>
            </p:nvGrpSpPr>
            <p:grpSpPr>
              <a:xfrm flipH="1">
                <a:off x="3498005" y="2114690"/>
                <a:ext cx="49903" cy="50291"/>
                <a:chOff x="5045471" y="2584333"/>
                <a:chExt cx="233703" cy="214108"/>
              </a:xfrm>
            </p:grpSpPr>
            <p:cxnSp>
              <p:nvCxnSpPr>
                <p:cNvPr id="208" name="Straight Connector 207">
                  <a:extLst>
                    <a:ext uri="{FF2B5EF4-FFF2-40B4-BE49-F238E27FC236}">
                      <a16:creationId xmlns:a16="http://schemas.microsoft.com/office/drawing/2014/main" id="{CDB9AD32-8B76-F837-C89D-2D30BC22A0D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72E6426F-6295-4FD1-722E-9D44826A105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727CAE47-7099-5756-6B35-FF76089BE337}"/>
                  </a:ext>
                </a:extLst>
              </p:cNvPr>
              <p:cNvGrpSpPr/>
              <p:nvPr/>
            </p:nvGrpSpPr>
            <p:grpSpPr>
              <a:xfrm flipH="1">
                <a:off x="3517055" y="2114690"/>
                <a:ext cx="49903" cy="50291"/>
                <a:chOff x="5045471" y="2584333"/>
                <a:chExt cx="233703" cy="214108"/>
              </a:xfrm>
            </p:grpSpPr>
            <p:cxnSp>
              <p:nvCxnSpPr>
                <p:cNvPr id="206" name="Straight Connector 205">
                  <a:extLst>
                    <a:ext uri="{FF2B5EF4-FFF2-40B4-BE49-F238E27FC236}">
                      <a16:creationId xmlns:a16="http://schemas.microsoft.com/office/drawing/2014/main" id="{2F87765B-245F-1CB9-49F8-49764ACEF8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1DA76EC1-B42A-9B0C-8857-362FF6B1905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C37CDF14-06AB-553B-BC22-022D89CCE2EB}"/>
                  </a:ext>
                </a:extLst>
              </p:cNvPr>
              <p:cNvGrpSpPr/>
              <p:nvPr/>
            </p:nvGrpSpPr>
            <p:grpSpPr>
              <a:xfrm flipH="1">
                <a:off x="3542455" y="2114690"/>
                <a:ext cx="49903" cy="50291"/>
                <a:chOff x="5045471" y="2584333"/>
                <a:chExt cx="233703" cy="214108"/>
              </a:xfrm>
            </p:grpSpPr>
            <p:cxnSp>
              <p:nvCxnSpPr>
                <p:cNvPr id="204" name="Straight Connector 203">
                  <a:extLst>
                    <a:ext uri="{FF2B5EF4-FFF2-40B4-BE49-F238E27FC236}">
                      <a16:creationId xmlns:a16="http://schemas.microsoft.com/office/drawing/2014/main" id="{0AF88780-E8D1-E0AC-AD9F-C99AC5FB63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612C9AF0-FDA9-14D2-1E17-937CEA39568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FACE94E8-C6AE-D9C5-BD8B-1BC9E44BB142}"/>
                  </a:ext>
                </a:extLst>
              </p:cNvPr>
              <p:cNvGrpSpPr/>
              <p:nvPr/>
            </p:nvGrpSpPr>
            <p:grpSpPr>
              <a:xfrm flipH="1">
                <a:off x="3548805" y="2114690"/>
                <a:ext cx="49903" cy="50291"/>
                <a:chOff x="5045471" y="2584333"/>
                <a:chExt cx="233703" cy="214108"/>
              </a:xfrm>
            </p:grpSpPr>
            <p:cxnSp>
              <p:nvCxnSpPr>
                <p:cNvPr id="202" name="Straight Connector 201">
                  <a:extLst>
                    <a:ext uri="{FF2B5EF4-FFF2-40B4-BE49-F238E27FC236}">
                      <a16:creationId xmlns:a16="http://schemas.microsoft.com/office/drawing/2014/main" id="{C0E777EF-107E-BD9E-4C67-D8453E0DAEE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3E98FE9-AE07-AB4F-AA3C-AB80C0D1AA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6" name="Group 1775">
                <a:extLst>
                  <a:ext uri="{FF2B5EF4-FFF2-40B4-BE49-F238E27FC236}">
                    <a16:creationId xmlns:a16="http://schemas.microsoft.com/office/drawing/2014/main" id="{51CA776A-3B40-9295-8452-0D7BA906FD58}"/>
                  </a:ext>
                </a:extLst>
              </p:cNvPr>
              <p:cNvGrpSpPr/>
              <p:nvPr/>
            </p:nvGrpSpPr>
            <p:grpSpPr>
              <a:xfrm flipH="1">
                <a:off x="5188123" y="2199471"/>
                <a:ext cx="49903" cy="50291"/>
                <a:chOff x="5045471" y="2584333"/>
                <a:chExt cx="233703" cy="214108"/>
              </a:xfrm>
            </p:grpSpPr>
            <p:cxnSp>
              <p:nvCxnSpPr>
                <p:cNvPr id="1777" name="Straight Connector 1776">
                  <a:extLst>
                    <a:ext uri="{FF2B5EF4-FFF2-40B4-BE49-F238E27FC236}">
                      <a16:creationId xmlns:a16="http://schemas.microsoft.com/office/drawing/2014/main" id="{D889538D-19FC-C21B-862B-B51B3E707CF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78" name="Straight Connector 1777">
                  <a:extLst>
                    <a:ext uri="{FF2B5EF4-FFF2-40B4-BE49-F238E27FC236}">
                      <a16:creationId xmlns:a16="http://schemas.microsoft.com/office/drawing/2014/main" id="{4420AFEB-0787-C62E-5E45-506E8167F0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9" name="Group 1778">
                <a:extLst>
                  <a:ext uri="{FF2B5EF4-FFF2-40B4-BE49-F238E27FC236}">
                    <a16:creationId xmlns:a16="http://schemas.microsoft.com/office/drawing/2014/main" id="{BD4FBDFC-B6E3-762E-D62F-93AA8576FAB6}"/>
                  </a:ext>
                </a:extLst>
              </p:cNvPr>
              <p:cNvGrpSpPr/>
              <p:nvPr/>
            </p:nvGrpSpPr>
            <p:grpSpPr>
              <a:xfrm flipH="1">
                <a:off x="5213968" y="2199471"/>
                <a:ext cx="49903" cy="50291"/>
                <a:chOff x="5045471" y="2584333"/>
                <a:chExt cx="233703" cy="214108"/>
              </a:xfrm>
            </p:grpSpPr>
            <p:cxnSp>
              <p:nvCxnSpPr>
                <p:cNvPr id="1780" name="Straight Connector 1779">
                  <a:extLst>
                    <a:ext uri="{FF2B5EF4-FFF2-40B4-BE49-F238E27FC236}">
                      <a16:creationId xmlns:a16="http://schemas.microsoft.com/office/drawing/2014/main" id="{27252DDB-9694-7B8A-33A3-3168525ECA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81" name="Straight Connector 1780">
                  <a:extLst>
                    <a:ext uri="{FF2B5EF4-FFF2-40B4-BE49-F238E27FC236}">
                      <a16:creationId xmlns:a16="http://schemas.microsoft.com/office/drawing/2014/main" id="{244A49E5-DE0C-B1D1-2FB0-A6E12CE541C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82" name="Group 1781">
                <a:extLst>
                  <a:ext uri="{FF2B5EF4-FFF2-40B4-BE49-F238E27FC236}">
                    <a16:creationId xmlns:a16="http://schemas.microsoft.com/office/drawing/2014/main" id="{DB5FA305-C6E0-2584-3144-13BB11C0167D}"/>
                  </a:ext>
                </a:extLst>
              </p:cNvPr>
              <p:cNvGrpSpPr/>
              <p:nvPr/>
            </p:nvGrpSpPr>
            <p:grpSpPr>
              <a:xfrm flipH="1">
                <a:off x="5232429" y="2199471"/>
                <a:ext cx="49903" cy="50291"/>
                <a:chOff x="5045471" y="2584333"/>
                <a:chExt cx="233703" cy="214108"/>
              </a:xfrm>
            </p:grpSpPr>
            <p:cxnSp>
              <p:nvCxnSpPr>
                <p:cNvPr id="1783" name="Straight Connector 1782">
                  <a:extLst>
                    <a:ext uri="{FF2B5EF4-FFF2-40B4-BE49-F238E27FC236}">
                      <a16:creationId xmlns:a16="http://schemas.microsoft.com/office/drawing/2014/main" id="{51670618-A704-D4D8-D511-365EBBB3E6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84" name="Straight Connector 1783">
                  <a:extLst>
                    <a:ext uri="{FF2B5EF4-FFF2-40B4-BE49-F238E27FC236}">
                      <a16:creationId xmlns:a16="http://schemas.microsoft.com/office/drawing/2014/main" id="{EEBBE997-8A78-4EC6-2142-39B9C047368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85" name="Group 1784">
                <a:extLst>
                  <a:ext uri="{FF2B5EF4-FFF2-40B4-BE49-F238E27FC236}">
                    <a16:creationId xmlns:a16="http://schemas.microsoft.com/office/drawing/2014/main" id="{E918A9A4-84E6-554D-1DB1-1471AE87708F}"/>
                  </a:ext>
                </a:extLst>
              </p:cNvPr>
              <p:cNvGrpSpPr/>
              <p:nvPr/>
            </p:nvGrpSpPr>
            <p:grpSpPr>
              <a:xfrm flipH="1">
                <a:off x="5241044" y="2199471"/>
                <a:ext cx="49903" cy="50291"/>
                <a:chOff x="5045471" y="2584333"/>
                <a:chExt cx="233703" cy="214108"/>
              </a:xfrm>
            </p:grpSpPr>
            <p:cxnSp>
              <p:nvCxnSpPr>
                <p:cNvPr id="1786" name="Straight Connector 1785">
                  <a:extLst>
                    <a:ext uri="{FF2B5EF4-FFF2-40B4-BE49-F238E27FC236}">
                      <a16:creationId xmlns:a16="http://schemas.microsoft.com/office/drawing/2014/main" id="{DE396334-053F-4572-76BC-EADAD495CC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87" name="Straight Connector 1786">
                  <a:extLst>
                    <a:ext uri="{FF2B5EF4-FFF2-40B4-BE49-F238E27FC236}">
                      <a16:creationId xmlns:a16="http://schemas.microsoft.com/office/drawing/2014/main" id="{A4CE17B2-F8ED-E510-156D-C7E2F802D6C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88" name="Group 1787">
                <a:extLst>
                  <a:ext uri="{FF2B5EF4-FFF2-40B4-BE49-F238E27FC236}">
                    <a16:creationId xmlns:a16="http://schemas.microsoft.com/office/drawing/2014/main" id="{580D8FE8-6B8E-3207-B882-F1FB24453D16}"/>
                  </a:ext>
                </a:extLst>
              </p:cNvPr>
              <p:cNvGrpSpPr/>
              <p:nvPr/>
            </p:nvGrpSpPr>
            <p:grpSpPr>
              <a:xfrm flipH="1">
                <a:off x="5258274" y="2199471"/>
                <a:ext cx="49903" cy="50291"/>
                <a:chOff x="5045471" y="2584333"/>
                <a:chExt cx="233703" cy="214108"/>
              </a:xfrm>
            </p:grpSpPr>
            <p:cxnSp>
              <p:nvCxnSpPr>
                <p:cNvPr id="1789" name="Straight Connector 1788">
                  <a:extLst>
                    <a:ext uri="{FF2B5EF4-FFF2-40B4-BE49-F238E27FC236}">
                      <a16:creationId xmlns:a16="http://schemas.microsoft.com/office/drawing/2014/main" id="{171B727B-57D9-2878-8D2F-6C918858168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90" name="Straight Connector 1789">
                  <a:extLst>
                    <a:ext uri="{FF2B5EF4-FFF2-40B4-BE49-F238E27FC236}">
                      <a16:creationId xmlns:a16="http://schemas.microsoft.com/office/drawing/2014/main" id="{F13795D6-B56D-BFCA-7E49-D4AA2206999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1" name="Group 1790">
                <a:extLst>
                  <a:ext uri="{FF2B5EF4-FFF2-40B4-BE49-F238E27FC236}">
                    <a16:creationId xmlns:a16="http://schemas.microsoft.com/office/drawing/2014/main" id="{EB44B967-A7DF-9B3B-1FE6-149F3320E798}"/>
                  </a:ext>
                </a:extLst>
              </p:cNvPr>
              <p:cNvGrpSpPr/>
              <p:nvPr/>
            </p:nvGrpSpPr>
            <p:grpSpPr>
              <a:xfrm flipH="1">
                <a:off x="5280426" y="2199471"/>
                <a:ext cx="49903" cy="50291"/>
                <a:chOff x="5045471" y="2584333"/>
                <a:chExt cx="233703" cy="214108"/>
              </a:xfrm>
            </p:grpSpPr>
            <p:cxnSp>
              <p:nvCxnSpPr>
                <p:cNvPr id="1792" name="Straight Connector 1791">
                  <a:extLst>
                    <a:ext uri="{FF2B5EF4-FFF2-40B4-BE49-F238E27FC236}">
                      <a16:creationId xmlns:a16="http://schemas.microsoft.com/office/drawing/2014/main" id="{0F8DC3DB-33C7-F32C-E40D-3DCADFAA5A7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93" name="Straight Connector 1792">
                  <a:extLst>
                    <a:ext uri="{FF2B5EF4-FFF2-40B4-BE49-F238E27FC236}">
                      <a16:creationId xmlns:a16="http://schemas.microsoft.com/office/drawing/2014/main" id="{BBCD32E6-458B-9CD1-7E13-839649E5131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4" name="Group 1793">
                <a:extLst>
                  <a:ext uri="{FF2B5EF4-FFF2-40B4-BE49-F238E27FC236}">
                    <a16:creationId xmlns:a16="http://schemas.microsoft.com/office/drawing/2014/main" id="{9BB81429-F441-E4E4-77B1-82C981675864}"/>
                  </a:ext>
                </a:extLst>
              </p:cNvPr>
              <p:cNvGrpSpPr/>
              <p:nvPr/>
            </p:nvGrpSpPr>
            <p:grpSpPr>
              <a:xfrm flipH="1">
                <a:off x="5298887" y="2214239"/>
                <a:ext cx="49903" cy="50291"/>
                <a:chOff x="5045471" y="2584333"/>
                <a:chExt cx="233703" cy="214108"/>
              </a:xfrm>
            </p:grpSpPr>
            <p:cxnSp>
              <p:nvCxnSpPr>
                <p:cNvPr id="1795" name="Straight Connector 1794">
                  <a:extLst>
                    <a:ext uri="{FF2B5EF4-FFF2-40B4-BE49-F238E27FC236}">
                      <a16:creationId xmlns:a16="http://schemas.microsoft.com/office/drawing/2014/main" id="{7207DEBC-6938-5B3B-3343-81BBE340C90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96" name="Straight Connector 1795">
                  <a:extLst>
                    <a:ext uri="{FF2B5EF4-FFF2-40B4-BE49-F238E27FC236}">
                      <a16:creationId xmlns:a16="http://schemas.microsoft.com/office/drawing/2014/main" id="{B4BDE89B-AEFC-0A43-0EE6-AA260789C3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7" name="Group 1796">
                <a:extLst>
                  <a:ext uri="{FF2B5EF4-FFF2-40B4-BE49-F238E27FC236}">
                    <a16:creationId xmlns:a16="http://schemas.microsoft.com/office/drawing/2014/main" id="{3496CB1E-EBEC-BB35-F033-6CBFD50F8272}"/>
                  </a:ext>
                </a:extLst>
              </p:cNvPr>
              <p:cNvGrpSpPr/>
              <p:nvPr/>
            </p:nvGrpSpPr>
            <p:grpSpPr>
              <a:xfrm flipH="1">
                <a:off x="5316116" y="2214239"/>
                <a:ext cx="49903" cy="50291"/>
                <a:chOff x="5045471" y="2584333"/>
                <a:chExt cx="233703" cy="214108"/>
              </a:xfrm>
            </p:grpSpPr>
            <p:cxnSp>
              <p:nvCxnSpPr>
                <p:cNvPr id="1798" name="Straight Connector 1797">
                  <a:extLst>
                    <a:ext uri="{FF2B5EF4-FFF2-40B4-BE49-F238E27FC236}">
                      <a16:creationId xmlns:a16="http://schemas.microsoft.com/office/drawing/2014/main" id="{52A7DE6C-E441-1E6B-6A34-39F17CDD8A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99" name="Straight Connector 1798">
                  <a:extLst>
                    <a:ext uri="{FF2B5EF4-FFF2-40B4-BE49-F238E27FC236}">
                      <a16:creationId xmlns:a16="http://schemas.microsoft.com/office/drawing/2014/main" id="{6AA37419-6AB5-B17F-DEDF-8A6EC3CE268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0" name="Group 1799">
                <a:extLst>
                  <a:ext uri="{FF2B5EF4-FFF2-40B4-BE49-F238E27FC236}">
                    <a16:creationId xmlns:a16="http://schemas.microsoft.com/office/drawing/2014/main" id="{1AD1559F-21E9-55BE-E381-D0F18326B792}"/>
                  </a:ext>
                </a:extLst>
              </p:cNvPr>
              <p:cNvGrpSpPr/>
              <p:nvPr/>
            </p:nvGrpSpPr>
            <p:grpSpPr>
              <a:xfrm flipH="1">
                <a:off x="5328423" y="2214239"/>
                <a:ext cx="49903" cy="50291"/>
                <a:chOff x="5045471" y="2584333"/>
                <a:chExt cx="233703" cy="214108"/>
              </a:xfrm>
            </p:grpSpPr>
            <p:cxnSp>
              <p:nvCxnSpPr>
                <p:cNvPr id="1801" name="Straight Connector 1800">
                  <a:extLst>
                    <a:ext uri="{FF2B5EF4-FFF2-40B4-BE49-F238E27FC236}">
                      <a16:creationId xmlns:a16="http://schemas.microsoft.com/office/drawing/2014/main" id="{FE8A99D3-2DAA-6065-073D-42BDBB401A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02" name="Straight Connector 1801">
                  <a:extLst>
                    <a:ext uri="{FF2B5EF4-FFF2-40B4-BE49-F238E27FC236}">
                      <a16:creationId xmlns:a16="http://schemas.microsoft.com/office/drawing/2014/main" id="{B58DE0BA-17F4-47C4-3952-F9696F8DC19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3" name="Group 1802">
                <a:extLst>
                  <a:ext uri="{FF2B5EF4-FFF2-40B4-BE49-F238E27FC236}">
                    <a16:creationId xmlns:a16="http://schemas.microsoft.com/office/drawing/2014/main" id="{FC51BD21-C22F-9A91-03E5-835695CB9C6C}"/>
                  </a:ext>
                </a:extLst>
              </p:cNvPr>
              <p:cNvGrpSpPr/>
              <p:nvPr/>
            </p:nvGrpSpPr>
            <p:grpSpPr>
              <a:xfrm flipH="1">
                <a:off x="5354267" y="2236392"/>
                <a:ext cx="49903" cy="50291"/>
                <a:chOff x="5045471" y="2584333"/>
                <a:chExt cx="233703" cy="214108"/>
              </a:xfrm>
            </p:grpSpPr>
            <p:cxnSp>
              <p:nvCxnSpPr>
                <p:cNvPr id="1804" name="Straight Connector 1803">
                  <a:extLst>
                    <a:ext uri="{FF2B5EF4-FFF2-40B4-BE49-F238E27FC236}">
                      <a16:creationId xmlns:a16="http://schemas.microsoft.com/office/drawing/2014/main" id="{8D4FCD8C-9748-6B0E-9B22-E43AC84F499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05" name="Straight Connector 1804">
                  <a:extLst>
                    <a:ext uri="{FF2B5EF4-FFF2-40B4-BE49-F238E27FC236}">
                      <a16:creationId xmlns:a16="http://schemas.microsoft.com/office/drawing/2014/main" id="{CD7EC85F-3E6E-E032-B6FE-CE3B22F46DA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6" name="Group 1805">
                <a:extLst>
                  <a:ext uri="{FF2B5EF4-FFF2-40B4-BE49-F238E27FC236}">
                    <a16:creationId xmlns:a16="http://schemas.microsoft.com/office/drawing/2014/main" id="{FBD5BAAB-EDA8-B133-AD8E-8D4FD90F79EF}"/>
                  </a:ext>
                </a:extLst>
              </p:cNvPr>
              <p:cNvGrpSpPr/>
              <p:nvPr/>
            </p:nvGrpSpPr>
            <p:grpSpPr>
              <a:xfrm flipH="1">
                <a:off x="5360420" y="2236392"/>
                <a:ext cx="49903" cy="50291"/>
                <a:chOff x="5045471" y="2584333"/>
                <a:chExt cx="233703" cy="214108"/>
              </a:xfrm>
            </p:grpSpPr>
            <p:cxnSp>
              <p:nvCxnSpPr>
                <p:cNvPr id="1807" name="Straight Connector 1806">
                  <a:extLst>
                    <a:ext uri="{FF2B5EF4-FFF2-40B4-BE49-F238E27FC236}">
                      <a16:creationId xmlns:a16="http://schemas.microsoft.com/office/drawing/2014/main" id="{59D90C42-93C3-857D-8C26-737EB4C56D3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08" name="Straight Connector 1807">
                  <a:extLst>
                    <a:ext uri="{FF2B5EF4-FFF2-40B4-BE49-F238E27FC236}">
                      <a16:creationId xmlns:a16="http://schemas.microsoft.com/office/drawing/2014/main" id="{49702FFA-9C4A-940A-99FE-E07894C14D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9" name="Group 1808">
                <a:extLst>
                  <a:ext uri="{FF2B5EF4-FFF2-40B4-BE49-F238E27FC236}">
                    <a16:creationId xmlns:a16="http://schemas.microsoft.com/office/drawing/2014/main" id="{93DCF0C1-852D-74A1-DCE3-3058017AC3BD}"/>
                  </a:ext>
                </a:extLst>
              </p:cNvPr>
              <p:cNvGrpSpPr/>
              <p:nvPr/>
            </p:nvGrpSpPr>
            <p:grpSpPr>
              <a:xfrm flipH="1">
                <a:off x="5365343" y="2236392"/>
                <a:ext cx="49903" cy="50291"/>
                <a:chOff x="5045471" y="2584333"/>
                <a:chExt cx="233703" cy="214108"/>
              </a:xfrm>
            </p:grpSpPr>
            <p:cxnSp>
              <p:nvCxnSpPr>
                <p:cNvPr id="1810" name="Straight Connector 1809">
                  <a:extLst>
                    <a:ext uri="{FF2B5EF4-FFF2-40B4-BE49-F238E27FC236}">
                      <a16:creationId xmlns:a16="http://schemas.microsoft.com/office/drawing/2014/main" id="{DEE08B19-AD17-2578-DBB4-F97E77C338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11" name="Straight Connector 1810">
                  <a:extLst>
                    <a:ext uri="{FF2B5EF4-FFF2-40B4-BE49-F238E27FC236}">
                      <a16:creationId xmlns:a16="http://schemas.microsoft.com/office/drawing/2014/main" id="{F311760C-ED00-5C67-419A-548C77C642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12" name="Group 1811">
                <a:extLst>
                  <a:ext uri="{FF2B5EF4-FFF2-40B4-BE49-F238E27FC236}">
                    <a16:creationId xmlns:a16="http://schemas.microsoft.com/office/drawing/2014/main" id="{C2FB0AB5-EB7F-8B0A-7825-1B8BA5DDB528}"/>
                  </a:ext>
                </a:extLst>
              </p:cNvPr>
              <p:cNvGrpSpPr/>
              <p:nvPr/>
            </p:nvGrpSpPr>
            <p:grpSpPr>
              <a:xfrm flipH="1">
                <a:off x="5391187" y="2236392"/>
                <a:ext cx="49903" cy="50291"/>
                <a:chOff x="5045471" y="2584333"/>
                <a:chExt cx="233703" cy="214108"/>
              </a:xfrm>
            </p:grpSpPr>
            <p:cxnSp>
              <p:nvCxnSpPr>
                <p:cNvPr id="1813" name="Straight Connector 1812">
                  <a:extLst>
                    <a:ext uri="{FF2B5EF4-FFF2-40B4-BE49-F238E27FC236}">
                      <a16:creationId xmlns:a16="http://schemas.microsoft.com/office/drawing/2014/main" id="{CFF65D3B-5A6C-CD6C-630C-4CF9C71C5E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14" name="Straight Connector 1813">
                  <a:extLst>
                    <a:ext uri="{FF2B5EF4-FFF2-40B4-BE49-F238E27FC236}">
                      <a16:creationId xmlns:a16="http://schemas.microsoft.com/office/drawing/2014/main" id="{84F4D3E8-3F69-9957-BBA1-9640CE49881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15" name="Group 1814">
                <a:extLst>
                  <a:ext uri="{FF2B5EF4-FFF2-40B4-BE49-F238E27FC236}">
                    <a16:creationId xmlns:a16="http://schemas.microsoft.com/office/drawing/2014/main" id="{17517938-C65F-F590-3695-D42148FF88D8}"/>
                  </a:ext>
                </a:extLst>
              </p:cNvPr>
              <p:cNvGrpSpPr/>
              <p:nvPr/>
            </p:nvGrpSpPr>
            <p:grpSpPr>
              <a:xfrm flipH="1">
                <a:off x="5419492" y="2236392"/>
                <a:ext cx="49903" cy="50291"/>
                <a:chOff x="5045471" y="2584333"/>
                <a:chExt cx="233703" cy="214108"/>
              </a:xfrm>
            </p:grpSpPr>
            <p:cxnSp>
              <p:nvCxnSpPr>
                <p:cNvPr id="1816" name="Straight Connector 1815">
                  <a:extLst>
                    <a:ext uri="{FF2B5EF4-FFF2-40B4-BE49-F238E27FC236}">
                      <a16:creationId xmlns:a16="http://schemas.microsoft.com/office/drawing/2014/main" id="{F9DC1B30-7228-E417-A29C-340F7F77EDC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17" name="Straight Connector 1816">
                  <a:extLst>
                    <a:ext uri="{FF2B5EF4-FFF2-40B4-BE49-F238E27FC236}">
                      <a16:creationId xmlns:a16="http://schemas.microsoft.com/office/drawing/2014/main" id="{9EE1C98A-B1AA-D5FF-B8FE-E72C7D8D604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18" name="Group 1817">
                <a:extLst>
                  <a:ext uri="{FF2B5EF4-FFF2-40B4-BE49-F238E27FC236}">
                    <a16:creationId xmlns:a16="http://schemas.microsoft.com/office/drawing/2014/main" id="{087612DE-37DF-1CD9-1BEC-7C963C911530}"/>
                  </a:ext>
                </a:extLst>
              </p:cNvPr>
              <p:cNvGrpSpPr/>
              <p:nvPr/>
            </p:nvGrpSpPr>
            <p:grpSpPr>
              <a:xfrm flipH="1">
                <a:off x="5426877" y="2236392"/>
                <a:ext cx="49903" cy="50291"/>
                <a:chOff x="5045471" y="2584333"/>
                <a:chExt cx="233703" cy="214108"/>
              </a:xfrm>
            </p:grpSpPr>
            <p:cxnSp>
              <p:nvCxnSpPr>
                <p:cNvPr id="1819" name="Straight Connector 1818">
                  <a:extLst>
                    <a:ext uri="{FF2B5EF4-FFF2-40B4-BE49-F238E27FC236}">
                      <a16:creationId xmlns:a16="http://schemas.microsoft.com/office/drawing/2014/main" id="{D6BEFF3E-7F33-1F6A-87BA-6E432A85056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20" name="Straight Connector 1819">
                  <a:extLst>
                    <a:ext uri="{FF2B5EF4-FFF2-40B4-BE49-F238E27FC236}">
                      <a16:creationId xmlns:a16="http://schemas.microsoft.com/office/drawing/2014/main" id="{7C2E3814-7043-E0E1-B7B9-0E502CBCC2B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1" name="Group 1820">
                <a:extLst>
                  <a:ext uri="{FF2B5EF4-FFF2-40B4-BE49-F238E27FC236}">
                    <a16:creationId xmlns:a16="http://schemas.microsoft.com/office/drawing/2014/main" id="{0B41B91C-BE3A-4666-F623-BCB5D3E3F506}"/>
                  </a:ext>
                </a:extLst>
              </p:cNvPr>
              <p:cNvGrpSpPr/>
              <p:nvPr/>
            </p:nvGrpSpPr>
            <p:grpSpPr>
              <a:xfrm flipH="1">
                <a:off x="5439184" y="2236392"/>
                <a:ext cx="49903" cy="50291"/>
                <a:chOff x="5045471" y="2584333"/>
                <a:chExt cx="233703" cy="214108"/>
              </a:xfrm>
            </p:grpSpPr>
            <p:cxnSp>
              <p:nvCxnSpPr>
                <p:cNvPr id="1822" name="Straight Connector 1821">
                  <a:extLst>
                    <a:ext uri="{FF2B5EF4-FFF2-40B4-BE49-F238E27FC236}">
                      <a16:creationId xmlns:a16="http://schemas.microsoft.com/office/drawing/2014/main" id="{8CD49E0C-EAFE-2422-FE52-CDB0BF639B9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23" name="Straight Connector 1822">
                  <a:extLst>
                    <a:ext uri="{FF2B5EF4-FFF2-40B4-BE49-F238E27FC236}">
                      <a16:creationId xmlns:a16="http://schemas.microsoft.com/office/drawing/2014/main" id="{B7578802-4976-344A-C6F6-BDFCA02C2A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4" name="Group 1823">
                <a:extLst>
                  <a:ext uri="{FF2B5EF4-FFF2-40B4-BE49-F238E27FC236}">
                    <a16:creationId xmlns:a16="http://schemas.microsoft.com/office/drawing/2014/main" id="{4A6CA5C4-FA4F-58B0-0BAD-CCCC93F64A1B}"/>
                  </a:ext>
                </a:extLst>
              </p:cNvPr>
              <p:cNvGrpSpPr/>
              <p:nvPr/>
            </p:nvGrpSpPr>
            <p:grpSpPr>
              <a:xfrm flipH="1">
                <a:off x="5457644" y="2236392"/>
                <a:ext cx="49903" cy="50291"/>
                <a:chOff x="5045471" y="2584333"/>
                <a:chExt cx="233703" cy="214108"/>
              </a:xfrm>
            </p:grpSpPr>
            <p:cxnSp>
              <p:nvCxnSpPr>
                <p:cNvPr id="1825" name="Straight Connector 1824">
                  <a:extLst>
                    <a:ext uri="{FF2B5EF4-FFF2-40B4-BE49-F238E27FC236}">
                      <a16:creationId xmlns:a16="http://schemas.microsoft.com/office/drawing/2014/main" id="{9159CCB5-2FCD-A31B-ECB5-A1746EFD5B7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26" name="Straight Connector 1825">
                  <a:extLst>
                    <a:ext uri="{FF2B5EF4-FFF2-40B4-BE49-F238E27FC236}">
                      <a16:creationId xmlns:a16="http://schemas.microsoft.com/office/drawing/2014/main" id="{F6FE3C01-91A9-5AA7-F482-DBE171E0D1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7" name="Group 1826">
                <a:extLst>
                  <a:ext uri="{FF2B5EF4-FFF2-40B4-BE49-F238E27FC236}">
                    <a16:creationId xmlns:a16="http://schemas.microsoft.com/office/drawing/2014/main" id="{7B6C2714-D243-4BCD-9E0B-BD3CB00FA99D}"/>
                  </a:ext>
                </a:extLst>
              </p:cNvPr>
              <p:cNvGrpSpPr/>
              <p:nvPr/>
            </p:nvGrpSpPr>
            <p:grpSpPr>
              <a:xfrm flipH="1">
                <a:off x="5461336" y="2236392"/>
                <a:ext cx="49903" cy="50291"/>
                <a:chOff x="5045471" y="2584333"/>
                <a:chExt cx="233703" cy="214108"/>
              </a:xfrm>
            </p:grpSpPr>
            <p:cxnSp>
              <p:nvCxnSpPr>
                <p:cNvPr id="1828" name="Straight Connector 1827">
                  <a:extLst>
                    <a:ext uri="{FF2B5EF4-FFF2-40B4-BE49-F238E27FC236}">
                      <a16:creationId xmlns:a16="http://schemas.microsoft.com/office/drawing/2014/main" id="{1CDEC2CC-FACE-5AA5-5FA3-D6CE3E506F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29" name="Straight Connector 1828">
                  <a:extLst>
                    <a:ext uri="{FF2B5EF4-FFF2-40B4-BE49-F238E27FC236}">
                      <a16:creationId xmlns:a16="http://schemas.microsoft.com/office/drawing/2014/main" id="{22AC0DB1-FA71-5047-91F3-873569CB4D1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0" name="Group 1829">
                <a:extLst>
                  <a:ext uri="{FF2B5EF4-FFF2-40B4-BE49-F238E27FC236}">
                    <a16:creationId xmlns:a16="http://schemas.microsoft.com/office/drawing/2014/main" id="{3D75A74E-9DCC-2B05-7474-5C1C0819065D}"/>
                  </a:ext>
                </a:extLst>
              </p:cNvPr>
              <p:cNvGrpSpPr/>
              <p:nvPr/>
            </p:nvGrpSpPr>
            <p:grpSpPr>
              <a:xfrm flipH="1">
                <a:off x="5490872" y="2236392"/>
                <a:ext cx="49903" cy="50291"/>
                <a:chOff x="5045471" y="2584333"/>
                <a:chExt cx="233703" cy="214108"/>
              </a:xfrm>
            </p:grpSpPr>
            <p:cxnSp>
              <p:nvCxnSpPr>
                <p:cNvPr id="1831" name="Straight Connector 1830">
                  <a:extLst>
                    <a:ext uri="{FF2B5EF4-FFF2-40B4-BE49-F238E27FC236}">
                      <a16:creationId xmlns:a16="http://schemas.microsoft.com/office/drawing/2014/main" id="{F4E489A2-9B61-5B4A-575D-573F6C5E842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32" name="Straight Connector 1831">
                  <a:extLst>
                    <a:ext uri="{FF2B5EF4-FFF2-40B4-BE49-F238E27FC236}">
                      <a16:creationId xmlns:a16="http://schemas.microsoft.com/office/drawing/2014/main" id="{FD276AB1-D3E0-7E17-C99D-85E94FC2720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3" name="Group 1832">
                <a:extLst>
                  <a:ext uri="{FF2B5EF4-FFF2-40B4-BE49-F238E27FC236}">
                    <a16:creationId xmlns:a16="http://schemas.microsoft.com/office/drawing/2014/main" id="{B466052C-537F-2147-9063-7F9DA2953E95}"/>
                  </a:ext>
                </a:extLst>
              </p:cNvPr>
              <p:cNvGrpSpPr/>
              <p:nvPr/>
            </p:nvGrpSpPr>
            <p:grpSpPr>
              <a:xfrm flipH="1">
                <a:off x="5474874" y="2236392"/>
                <a:ext cx="49903" cy="50291"/>
                <a:chOff x="5045471" y="2584333"/>
                <a:chExt cx="233703" cy="214108"/>
              </a:xfrm>
            </p:grpSpPr>
            <p:cxnSp>
              <p:nvCxnSpPr>
                <p:cNvPr id="1834" name="Straight Connector 1833">
                  <a:extLst>
                    <a:ext uri="{FF2B5EF4-FFF2-40B4-BE49-F238E27FC236}">
                      <a16:creationId xmlns:a16="http://schemas.microsoft.com/office/drawing/2014/main" id="{8BE2893F-88DA-FA37-19EE-7F7288BD32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35" name="Straight Connector 1834">
                  <a:extLst>
                    <a:ext uri="{FF2B5EF4-FFF2-40B4-BE49-F238E27FC236}">
                      <a16:creationId xmlns:a16="http://schemas.microsoft.com/office/drawing/2014/main" id="{97FB61C1-0039-F9E6-AC3F-A96B1B6136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6" name="Group 1835">
                <a:extLst>
                  <a:ext uri="{FF2B5EF4-FFF2-40B4-BE49-F238E27FC236}">
                    <a16:creationId xmlns:a16="http://schemas.microsoft.com/office/drawing/2014/main" id="{567A522D-978F-64AF-2F2C-E243D02B54AA}"/>
                  </a:ext>
                </a:extLst>
              </p:cNvPr>
              <p:cNvGrpSpPr/>
              <p:nvPr/>
            </p:nvGrpSpPr>
            <p:grpSpPr>
              <a:xfrm flipH="1">
                <a:off x="5515487" y="2236392"/>
                <a:ext cx="49903" cy="50291"/>
                <a:chOff x="5045471" y="2584333"/>
                <a:chExt cx="233703" cy="214108"/>
              </a:xfrm>
            </p:grpSpPr>
            <p:cxnSp>
              <p:nvCxnSpPr>
                <p:cNvPr id="1837" name="Straight Connector 1836">
                  <a:extLst>
                    <a:ext uri="{FF2B5EF4-FFF2-40B4-BE49-F238E27FC236}">
                      <a16:creationId xmlns:a16="http://schemas.microsoft.com/office/drawing/2014/main" id="{F4A9275A-D4A1-3ADB-5707-A690A6FFAB5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38" name="Straight Connector 1837">
                  <a:extLst>
                    <a:ext uri="{FF2B5EF4-FFF2-40B4-BE49-F238E27FC236}">
                      <a16:creationId xmlns:a16="http://schemas.microsoft.com/office/drawing/2014/main" id="{F7BE102E-8F1E-11A8-66C4-681490D747B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9" name="Group 1838">
                <a:extLst>
                  <a:ext uri="{FF2B5EF4-FFF2-40B4-BE49-F238E27FC236}">
                    <a16:creationId xmlns:a16="http://schemas.microsoft.com/office/drawing/2014/main" id="{D4E2B834-30EA-9A46-2ABC-3C72A2791945}"/>
                  </a:ext>
                </a:extLst>
              </p:cNvPr>
              <p:cNvGrpSpPr/>
              <p:nvPr/>
            </p:nvGrpSpPr>
            <p:grpSpPr>
              <a:xfrm flipH="1">
                <a:off x="5519179" y="2236392"/>
                <a:ext cx="49903" cy="50291"/>
                <a:chOff x="5045471" y="2584333"/>
                <a:chExt cx="233703" cy="214108"/>
              </a:xfrm>
            </p:grpSpPr>
            <p:cxnSp>
              <p:nvCxnSpPr>
                <p:cNvPr id="1840" name="Straight Connector 1839">
                  <a:extLst>
                    <a:ext uri="{FF2B5EF4-FFF2-40B4-BE49-F238E27FC236}">
                      <a16:creationId xmlns:a16="http://schemas.microsoft.com/office/drawing/2014/main" id="{CFF76248-2C01-6B3D-C3CC-CD3E02E2852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41" name="Straight Connector 1840">
                  <a:extLst>
                    <a:ext uri="{FF2B5EF4-FFF2-40B4-BE49-F238E27FC236}">
                      <a16:creationId xmlns:a16="http://schemas.microsoft.com/office/drawing/2014/main" id="{00CD640C-3DC5-741A-13A6-75A117F8F4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42" name="Group 1841">
                <a:extLst>
                  <a:ext uri="{FF2B5EF4-FFF2-40B4-BE49-F238E27FC236}">
                    <a16:creationId xmlns:a16="http://schemas.microsoft.com/office/drawing/2014/main" id="{ED56ED5E-E57D-D18C-4117-238C6F2B29CD}"/>
                  </a:ext>
                </a:extLst>
              </p:cNvPr>
              <p:cNvGrpSpPr/>
              <p:nvPr/>
            </p:nvGrpSpPr>
            <p:grpSpPr>
              <a:xfrm flipH="1">
                <a:off x="5545023" y="2236392"/>
                <a:ext cx="49903" cy="50291"/>
                <a:chOff x="5045471" y="2584333"/>
                <a:chExt cx="233703" cy="214108"/>
              </a:xfrm>
            </p:grpSpPr>
            <p:cxnSp>
              <p:nvCxnSpPr>
                <p:cNvPr id="1843" name="Straight Connector 1842">
                  <a:extLst>
                    <a:ext uri="{FF2B5EF4-FFF2-40B4-BE49-F238E27FC236}">
                      <a16:creationId xmlns:a16="http://schemas.microsoft.com/office/drawing/2014/main" id="{F1917273-E693-5276-1A19-E06DCED25E0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44" name="Straight Connector 1843">
                  <a:extLst>
                    <a:ext uri="{FF2B5EF4-FFF2-40B4-BE49-F238E27FC236}">
                      <a16:creationId xmlns:a16="http://schemas.microsoft.com/office/drawing/2014/main" id="{4E7FA978-159B-89BD-B2FC-669F4650675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45" name="Group 1844">
                <a:extLst>
                  <a:ext uri="{FF2B5EF4-FFF2-40B4-BE49-F238E27FC236}">
                    <a16:creationId xmlns:a16="http://schemas.microsoft.com/office/drawing/2014/main" id="{B7A8BFC6-3611-15CC-F1D7-CC835DFE8CA7}"/>
                  </a:ext>
                </a:extLst>
              </p:cNvPr>
              <p:cNvGrpSpPr/>
              <p:nvPr/>
            </p:nvGrpSpPr>
            <p:grpSpPr>
              <a:xfrm flipH="1">
                <a:off x="5567176" y="2236392"/>
                <a:ext cx="49903" cy="50291"/>
                <a:chOff x="5045471" y="2584333"/>
                <a:chExt cx="233703" cy="214108"/>
              </a:xfrm>
            </p:grpSpPr>
            <p:cxnSp>
              <p:nvCxnSpPr>
                <p:cNvPr id="1846" name="Straight Connector 1845">
                  <a:extLst>
                    <a:ext uri="{FF2B5EF4-FFF2-40B4-BE49-F238E27FC236}">
                      <a16:creationId xmlns:a16="http://schemas.microsoft.com/office/drawing/2014/main" id="{F53C9709-683F-F5E9-1D58-B27FCF3C38D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47" name="Straight Connector 1846">
                  <a:extLst>
                    <a:ext uri="{FF2B5EF4-FFF2-40B4-BE49-F238E27FC236}">
                      <a16:creationId xmlns:a16="http://schemas.microsoft.com/office/drawing/2014/main" id="{BF3B7C22-8849-9106-1022-A61877E3CE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48" name="Group 1847">
                <a:extLst>
                  <a:ext uri="{FF2B5EF4-FFF2-40B4-BE49-F238E27FC236}">
                    <a16:creationId xmlns:a16="http://schemas.microsoft.com/office/drawing/2014/main" id="{97E545A9-52EB-F5B5-E4A1-7FBFDDEC34C3}"/>
                  </a:ext>
                </a:extLst>
              </p:cNvPr>
              <p:cNvGrpSpPr/>
              <p:nvPr/>
            </p:nvGrpSpPr>
            <p:grpSpPr>
              <a:xfrm flipH="1">
                <a:off x="5609020" y="2236392"/>
                <a:ext cx="49903" cy="50291"/>
                <a:chOff x="5045471" y="2584333"/>
                <a:chExt cx="233703" cy="214108"/>
              </a:xfrm>
            </p:grpSpPr>
            <p:cxnSp>
              <p:nvCxnSpPr>
                <p:cNvPr id="1849" name="Straight Connector 1848">
                  <a:extLst>
                    <a:ext uri="{FF2B5EF4-FFF2-40B4-BE49-F238E27FC236}">
                      <a16:creationId xmlns:a16="http://schemas.microsoft.com/office/drawing/2014/main" id="{78CCD127-F778-06B0-76B9-159FB67C63E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50" name="Straight Connector 1849">
                  <a:extLst>
                    <a:ext uri="{FF2B5EF4-FFF2-40B4-BE49-F238E27FC236}">
                      <a16:creationId xmlns:a16="http://schemas.microsoft.com/office/drawing/2014/main" id="{6E287E57-5612-C280-7D7F-934C81C9212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1" name="Group 1850">
                <a:extLst>
                  <a:ext uri="{FF2B5EF4-FFF2-40B4-BE49-F238E27FC236}">
                    <a16:creationId xmlns:a16="http://schemas.microsoft.com/office/drawing/2014/main" id="{6C8422F7-21F9-636C-9B79-5392FBE8BD5F}"/>
                  </a:ext>
                </a:extLst>
              </p:cNvPr>
              <p:cNvGrpSpPr/>
              <p:nvPr/>
            </p:nvGrpSpPr>
            <p:grpSpPr>
              <a:xfrm flipH="1">
                <a:off x="5660709" y="2236392"/>
                <a:ext cx="49903" cy="50291"/>
                <a:chOff x="5045471" y="2584333"/>
                <a:chExt cx="233703" cy="214108"/>
              </a:xfrm>
            </p:grpSpPr>
            <p:cxnSp>
              <p:nvCxnSpPr>
                <p:cNvPr id="1852" name="Straight Connector 1851">
                  <a:extLst>
                    <a:ext uri="{FF2B5EF4-FFF2-40B4-BE49-F238E27FC236}">
                      <a16:creationId xmlns:a16="http://schemas.microsoft.com/office/drawing/2014/main" id="{C56C97DF-C72F-FD65-742F-EB801774A52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53" name="Straight Connector 1852">
                  <a:extLst>
                    <a:ext uri="{FF2B5EF4-FFF2-40B4-BE49-F238E27FC236}">
                      <a16:creationId xmlns:a16="http://schemas.microsoft.com/office/drawing/2014/main" id="{8AFA08D8-3BBC-ADBB-1B0E-6907C5DFAA0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4" name="Group 1853">
                <a:extLst>
                  <a:ext uri="{FF2B5EF4-FFF2-40B4-BE49-F238E27FC236}">
                    <a16:creationId xmlns:a16="http://schemas.microsoft.com/office/drawing/2014/main" id="{458B2D98-6CA4-1BE7-BCC8-283974B05DC4}"/>
                  </a:ext>
                </a:extLst>
              </p:cNvPr>
              <p:cNvGrpSpPr/>
              <p:nvPr/>
            </p:nvGrpSpPr>
            <p:grpSpPr>
              <a:xfrm flipH="1">
                <a:off x="5684092" y="2236392"/>
                <a:ext cx="49903" cy="50291"/>
                <a:chOff x="5045471" y="2584333"/>
                <a:chExt cx="233703" cy="214108"/>
              </a:xfrm>
            </p:grpSpPr>
            <p:cxnSp>
              <p:nvCxnSpPr>
                <p:cNvPr id="1855" name="Straight Connector 1854">
                  <a:extLst>
                    <a:ext uri="{FF2B5EF4-FFF2-40B4-BE49-F238E27FC236}">
                      <a16:creationId xmlns:a16="http://schemas.microsoft.com/office/drawing/2014/main" id="{458623FB-3245-19A1-321B-BBBA6976A40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56" name="Straight Connector 1855">
                  <a:extLst>
                    <a:ext uri="{FF2B5EF4-FFF2-40B4-BE49-F238E27FC236}">
                      <a16:creationId xmlns:a16="http://schemas.microsoft.com/office/drawing/2014/main" id="{9C858399-8525-24A7-5D22-3D894A9C427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7" name="Group 1856">
                <a:extLst>
                  <a:ext uri="{FF2B5EF4-FFF2-40B4-BE49-F238E27FC236}">
                    <a16:creationId xmlns:a16="http://schemas.microsoft.com/office/drawing/2014/main" id="{C0D6004F-E714-0B3B-5755-2DA68C8285A7}"/>
                  </a:ext>
                </a:extLst>
              </p:cNvPr>
              <p:cNvGrpSpPr/>
              <p:nvPr/>
            </p:nvGrpSpPr>
            <p:grpSpPr>
              <a:xfrm flipH="1">
                <a:off x="5706245" y="2236392"/>
                <a:ext cx="49903" cy="50291"/>
                <a:chOff x="5045471" y="2584333"/>
                <a:chExt cx="233703" cy="214108"/>
              </a:xfrm>
            </p:grpSpPr>
            <p:cxnSp>
              <p:nvCxnSpPr>
                <p:cNvPr id="1858" name="Straight Connector 1857">
                  <a:extLst>
                    <a:ext uri="{FF2B5EF4-FFF2-40B4-BE49-F238E27FC236}">
                      <a16:creationId xmlns:a16="http://schemas.microsoft.com/office/drawing/2014/main" id="{C0B3CD7B-092F-DAEB-FB69-B72F0E17C5C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59" name="Straight Connector 1858">
                  <a:extLst>
                    <a:ext uri="{FF2B5EF4-FFF2-40B4-BE49-F238E27FC236}">
                      <a16:creationId xmlns:a16="http://schemas.microsoft.com/office/drawing/2014/main" id="{E53DD564-9B8A-C8F8-D826-019CE614391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0" name="Group 1859">
                <a:extLst>
                  <a:ext uri="{FF2B5EF4-FFF2-40B4-BE49-F238E27FC236}">
                    <a16:creationId xmlns:a16="http://schemas.microsoft.com/office/drawing/2014/main" id="{1E0C640E-C25E-AFE5-258E-B46F8B3BF3C7}"/>
                  </a:ext>
                </a:extLst>
              </p:cNvPr>
              <p:cNvGrpSpPr/>
              <p:nvPr/>
            </p:nvGrpSpPr>
            <p:grpSpPr>
              <a:xfrm flipH="1">
                <a:off x="5728397" y="2236392"/>
                <a:ext cx="49903" cy="50291"/>
                <a:chOff x="5045471" y="2584333"/>
                <a:chExt cx="233703" cy="214108"/>
              </a:xfrm>
            </p:grpSpPr>
            <p:cxnSp>
              <p:nvCxnSpPr>
                <p:cNvPr id="1861" name="Straight Connector 1860">
                  <a:extLst>
                    <a:ext uri="{FF2B5EF4-FFF2-40B4-BE49-F238E27FC236}">
                      <a16:creationId xmlns:a16="http://schemas.microsoft.com/office/drawing/2014/main" id="{77570158-D8B0-BBAE-61DA-58760EE4245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62" name="Straight Connector 1861">
                  <a:extLst>
                    <a:ext uri="{FF2B5EF4-FFF2-40B4-BE49-F238E27FC236}">
                      <a16:creationId xmlns:a16="http://schemas.microsoft.com/office/drawing/2014/main" id="{18C9B350-796A-DCD5-88BA-A8D9C8E81B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3" name="Group 1862">
                <a:extLst>
                  <a:ext uri="{FF2B5EF4-FFF2-40B4-BE49-F238E27FC236}">
                    <a16:creationId xmlns:a16="http://schemas.microsoft.com/office/drawing/2014/main" id="{CFAADA8A-1781-EB46-5618-EBA4B78B9888}"/>
                  </a:ext>
                </a:extLst>
              </p:cNvPr>
              <p:cNvGrpSpPr/>
              <p:nvPr/>
            </p:nvGrpSpPr>
            <p:grpSpPr>
              <a:xfrm flipH="1">
                <a:off x="5741934" y="2236392"/>
                <a:ext cx="49903" cy="50291"/>
                <a:chOff x="5045471" y="2584333"/>
                <a:chExt cx="233703" cy="214108"/>
              </a:xfrm>
            </p:grpSpPr>
            <p:cxnSp>
              <p:nvCxnSpPr>
                <p:cNvPr id="1864" name="Straight Connector 1863">
                  <a:extLst>
                    <a:ext uri="{FF2B5EF4-FFF2-40B4-BE49-F238E27FC236}">
                      <a16:creationId xmlns:a16="http://schemas.microsoft.com/office/drawing/2014/main" id="{05015DD3-35BC-3AC2-83F5-F7C24CE53C1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65" name="Straight Connector 1864">
                  <a:extLst>
                    <a:ext uri="{FF2B5EF4-FFF2-40B4-BE49-F238E27FC236}">
                      <a16:creationId xmlns:a16="http://schemas.microsoft.com/office/drawing/2014/main" id="{8FA05662-E725-E32F-9ECF-2A81F864D2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9" name="Group 1868">
                <a:extLst>
                  <a:ext uri="{FF2B5EF4-FFF2-40B4-BE49-F238E27FC236}">
                    <a16:creationId xmlns:a16="http://schemas.microsoft.com/office/drawing/2014/main" id="{3B87778C-F429-5CD0-FDDD-3157E3EFE950}"/>
                  </a:ext>
                </a:extLst>
              </p:cNvPr>
              <p:cNvGrpSpPr/>
              <p:nvPr/>
            </p:nvGrpSpPr>
            <p:grpSpPr>
              <a:xfrm flipH="1">
                <a:off x="5751779" y="2236392"/>
                <a:ext cx="49903" cy="50291"/>
                <a:chOff x="5045471" y="2584333"/>
                <a:chExt cx="233703" cy="214108"/>
              </a:xfrm>
            </p:grpSpPr>
            <p:cxnSp>
              <p:nvCxnSpPr>
                <p:cNvPr id="1870" name="Straight Connector 1869">
                  <a:extLst>
                    <a:ext uri="{FF2B5EF4-FFF2-40B4-BE49-F238E27FC236}">
                      <a16:creationId xmlns:a16="http://schemas.microsoft.com/office/drawing/2014/main" id="{AA08C692-B10C-78DF-9567-0295C5C91A1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71" name="Straight Connector 1870">
                  <a:extLst>
                    <a:ext uri="{FF2B5EF4-FFF2-40B4-BE49-F238E27FC236}">
                      <a16:creationId xmlns:a16="http://schemas.microsoft.com/office/drawing/2014/main" id="{A6434575-DE64-1046-ED8A-7C18B6BE704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72" name="Group 1871">
                <a:extLst>
                  <a:ext uri="{FF2B5EF4-FFF2-40B4-BE49-F238E27FC236}">
                    <a16:creationId xmlns:a16="http://schemas.microsoft.com/office/drawing/2014/main" id="{E468272F-FD7A-4349-1946-CB22405B06C3}"/>
                  </a:ext>
                </a:extLst>
              </p:cNvPr>
              <p:cNvGrpSpPr/>
              <p:nvPr/>
            </p:nvGrpSpPr>
            <p:grpSpPr>
              <a:xfrm flipH="1">
                <a:off x="5776393" y="2236392"/>
                <a:ext cx="49903" cy="50291"/>
                <a:chOff x="5045471" y="2584333"/>
                <a:chExt cx="233703" cy="214108"/>
              </a:xfrm>
            </p:grpSpPr>
            <p:cxnSp>
              <p:nvCxnSpPr>
                <p:cNvPr id="1873" name="Straight Connector 1872">
                  <a:extLst>
                    <a:ext uri="{FF2B5EF4-FFF2-40B4-BE49-F238E27FC236}">
                      <a16:creationId xmlns:a16="http://schemas.microsoft.com/office/drawing/2014/main" id="{A98211C6-778C-1F7C-31BB-B0C2EAEF14E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74" name="Straight Connector 1873">
                  <a:extLst>
                    <a:ext uri="{FF2B5EF4-FFF2-40B4-BE49-F238E27FC236}">
                      <a16:creationId xmlns:a16="http://schemas.microsoft.com/office/drawing/2014/main" id="{54204424-BB2E-54E7-3D47-490BA943457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75" name="Group 1874">
                <a:extLst>
                  <a:ext uri="{FF2B5EF4-FFF2-40B4-BE49-F238E27FC236}">
                    <a16:creationId xmlns:a16="http://schemas.microsoft.com/office/drawing/2014/main" id="{B42E0A55-6891-B9DF-4F65-60FE537050B3}"/>
                  </a:ext>
                </a:extLst>
              </p:cNvPr>
              <p:cNvGrpSpPr/>
              <p:nvPr/>
            </p:nvGrpSpPr>
            <p:grpSpPr>
              <a:xfrm flipH="1">
                <a:off x="5788700" y="2236392"/>
                <a:ext cx="49903" cy="50291"/>
                <a:chOff x="5045471" y="2584333"/>
                <a:chExt cx="233703" cy="214108"/>
              </a:xfrm>
            </p:grpSpPr>
            <p:cxnSp>
              <p:nvCxnSpPr>
                <p:cNvPr id="1876" name="Straight Connector 1875">
                  <a:extLst>
                    <a:ext uri="{FF2B5EF4-FFF2-40B4-BE49-F238E27FC236}">
                      <a16:creationId xmlns:a16="http://schemas.microsoft.com/office/drawing/2014/main" id="{321DF435-76CB-5EDD-5FF4-D5438181D2A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77" name="Straight Connector 1876">
                  <a:extLst>
                    <a:ext uri="{FF2B5EF4-FFF2-40B4-BE49-F238E27FC236}">
                      <a16:creationId xmlns:a16="http://schemas.microsoft.com/office/drawing/2014/main" id="{008E30FA-59FE-5DFC-7DA6-5A842F639B0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78" name="Group 1877">
                <a:extLst>
                  <a:ext uri="{FF2B5EF4-FFF2-40B4-BE49-F238E27FC236}">
                    <a16:creationId xmlns:a16="http://schemas.microsoft.com/office/drawing/2014/main" id="{BB4E0A12-9BED-8807-2F96-83F821D2360C}"/>
                  </a:ext>
                </a:extLst>
              </p:cNvPr>
              <p:cNvGrpSpPr/>
              <p:nvPr/>
            </p:nvGrpSpPr>
            <p:grpSpPr>
              <a:xfrm flipH="1">
                <a:off x="5805929" y="2236392"/>
                <a:ext cx="49903" cy="50291"/>
                <a:chOff x="5045471" y="2584333"/>
                <a:chExt cx="233703" cy="214108"/>
              </a:xfrm>
            </p:grpSpPr>
            <p:cxnSp>
              <p:nvCxnSpPr>
                <p:cNvPr id="1879" name="Straight Connector 1878">
                  <a:extLst>
                    <a:ext uri="{FF2B5EF4-FFF2-40B4-BE49-F238E27FC236}">
                      <a16:creationId xmlns:a16="http://schemas.microsoft.com/office/drawing/2014/main" id="{D2B1590A-4271-8328-234E-38A009D231E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80" name="Straight Connector 1879">
                  <a:extLst>
                    <a:ext uri="{FF2B5EF4-FFF2-40B4-BE49-F238E27FC236}">
                      <a16:creationId xmlns:a16="http://schemas.microsoft.com/office/drawing/2014/main" id="{326B9F1B-1DAC-C590-7413-7C48F1952C4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81" name="Group 1880">
                <a:extLst>
                  <a:ext uri="{FF2B5EF4-FFF2-40B4-BE49-F238E27FC236}">
                    <a16:creationId xmlns:a16="http://schemas.microsoft.com/office/drawing/2014/main" id="{8B06A880-C226-C8E0-C951-89223B1519C9}"/>
                  </a:ext>
                </a:extLst>
              </p:cNvPr>
              <p:cNvGrpSpPr/>
              <p:nvPr/>
            </p:nvGrpSpPr>
            <p:grpSpPr>
              <a:xfrm flipH="1">
                <a:off x="5826851" y="2236392"/>
                <a:ext cx="49903" cy="50291"/>
                <a:chOff x="5045471" y="2584333"/>
                <a:chExt cx="233703" cy="214108"/>
              </a:xfrm>
            </p:grpSpPr>
            <p:cxnSp>
              <p:nvCxnSpPr>
                <p:cNvPr id="1882" name="Straight Connector 1881">
                  <a:extLst>
                    <a:ext uri="{FF2B5EF4-FFF2-40B4-BE49-F238E27FC236}">
                      <a16:creationId xmlns:a16="http://schemas.microsoft.com/office/drawing/2014/main" id="{1FD4F45F-CD07-C8E6-2186-3F385808A5D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83" name="Straight Connector 1882">
                  <a:extLst>
                    <a:ext uri="{FF2B5EF4-FFF2-40B4-BE49-F238E27FC236}">
                      <a16:creationId xmlns:a16="http://schemas.microsoft.com/office/drawing/2014/main" id="{F81DAA97-68C9-1FED-8A33-53CBFFF5584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84" name="Group 1883">
                <a:extLst>
                  <a:ext uri="{FF2B5EF4-FFF2-40B4-BE49-F238E27FC236}">
                    <a16:creationId xmlns:a16="http://schemas.microsoft.com/office/drawing/2014/main" id="{7498FB35-EF4D-9158-6713-6048B41576A8}"/>
                  </a:ext>
                </a:extLst>
              </p:cNvPr>
              <p:cNvGrpSpPr/>
              <p:nvPr/>
            </p:nvGrpSpPr>
            <p:grpSpPr>
              <a:xfrm flipH="1">
                <a:off x="5834235" y="2236392"/>
                <a:ext cx="49903" cy="50291"/>
                <a:chOff x="5045471" y="2584333"/>
                <a:chExt cx="233703" cy="214108"/>
              </a:xfrm>
            </p:grpSpPr>
            <p:cxnSp>
              <p:nvCxnSpPr>
                <p:cNvPr id="1885" name="Straight Connector 1884">
                  <a:extLst>
                    <a:ext uri="{FF2B5EF4-FFF2-40B4-BE49-F238E27FC236}">
                      <a16:creationId xmlns:a16="http://schemas.microsoft.com/office/drawing/2014/main" id="{73E328AA-34E9-0667-D8C6-08CBCEDD1C3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86" name="Straight Connector 1885">
                  <a:extLst>
                    <a:ext uri="{FF2B5EF4-FFF2-40B4-BE49-F238E27FC236}">
                      <a16:creationId xmlns:a16="http://schemas.microsoft.com/office/drawing/2014/main" id="{DBCF52CD-9D74-F4B2-434A-FD0031E4AC9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91" name="Group 1890">
                <a:extLst>
                  <a:ext uri="{FF2B5EF4-FFF2-40B4-BE49-F238E27FC236}">
                    <a16:creationId xmlns:a16="http://schemas.microsoft.com/office/drawing/2014/main" id="{67A68A21-5F54-8F58-A7BC-1FE1712900CF}"/>
                  </a:ext>
                </a:extLst>
              </p:cNvPr>
              <p:cNvGrpSpPr/>
              <p:nvPr/>
            </p:nvGrpSpPr>
            <p:grpSpPr>
              <a:xfrm flipH="1">
                <a:off x="5846542" y="2236392"/>
                <a:ext cx="49903" cy="50291"/>
                <a:chOff x="5045471" y="2584333"/>
                <a:chExt cx="233703" cy="214108"/>
              </a:xfrm>
            </p:grpSpPr>
            <p:cxnSp>
              <p:nvCxnSpPr>
                <p:cNvPr id="1892" name="Straight Connector 1891">
                  <a:extLst>
                    <a:ext uri="{FF2B5EF4-FFF2-40B4-BE49-F238E27FC236}">
                      <a16:creationId xmlns:a16="http://schemas.microsoft.com/office/drawing/2014/main" id="{18E5008D-5CD3-D8FA-EBFB-67E7059371E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93" name="Straight Connector 1892">
                  <a:extLst>
                    <a:ext uri="{FF2B5EF4-FFF2-40B4-BE49-F238E27FC236}">
                      <a16:creationId xmlns:a16="http://schemas.microsoft.com/office/drawing/2014/main" id="{DEDE73EC-D48C-A477-E994-E24D1765452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94" name="Group 1893">
                <a:extLst>
                  <a:ext uri="{FF2B5EF4-FFF2-40B4-BE49-F238E27FC236}">
                    <a16:creationId xmlns:a16="http://schemas.microsoft.com/office/drawing/2014/main" id="{4A9C7EB5-15CE-D96E-0556-B9EF7C2230E8}"/>
                  </a:ext>
                </a:extLst>
              </p:cNvPr>
              <p:cNvGrpSpPr/>
              <p:nvPr/>
            </p:nvGrpSpPr>
            <p:grpSpPr>
              <a:xfrm flipH="1">
                <a:off x="5853926" y="2236392"/>
                <a:ext cx="49903" cy="50291"/>
                <a:chOff x="5045471" y="2584333"/>
                <a:chExt cx="233703" cy="214108"/>
              </a:xfrm>
            </p:grpSpPr>
            <p:cxnSp>
              <p:nvCxnSpPr>
                <p:cNvPr id="1895" name="Straight Connector 1894">
                  <a:extLst>
                    <a:ext uri="{FF2B5EF4-FFF2-40B4-BE49-F238E27FC236}">
                      <a16:creationId xmlns:a16="http://schemas.microsoft.com/office/drawing/2014/main" id="{245FD2B9-E4CF-84E5-8863-CE5F08DBC01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96" name="Straight Connector 1895">
                  <a:extLst>
                    <a:ext uri="{FF2B5EF4-FFF2-40B4-BE49-F238E27FC236}">
                      <a16:creationId xmlns:a16="http://schemas.microsoft.com/office/drawing/2014/main" id="{C1F55F2F-D188-639F-AEDD-F71910FD290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97" name="Group 1896">
                <a:extLst>
                  <a:ext uri="{FF2B5EF4-FFF2-40B4-BE49-F238E27FC236}">
                    <a16:creationId xmlns:a16="http://schemas.microsoft.com/office/drawing/2014/main" id="{E5FB3AFF-F84C-58BF-483B-83CD82F61F95}"/>
                  </a:ext>
                </a:extLst>
              </p:cNvPr>
              <p:cNvGrpSpPr/>
              <p:nvPr/>
            </p:nvGrpSpPr>
            <p:grpSpPr>
              <a:xfrm flipH="1">
                <a:off x="5919152" y="2236392"/>
                <a:ext cx="49903" cy="50291"/>
                <a:chOff x="5045471" y="2584333"/>
                <a:chExt cx="233703" cy="214108"/>
              </a:xfrm>
            </p:grpSpPr>
            <p:cxnSp>
              <p:nvCxnSpPr>
                <p:cNvPr id="1898" name="Straight Connector 1897">
                  <a:extLst>
                    <a:ext uri="{FF2B5EF4-FFF2-40B4-BE49-F238E27FC236}">
                      <a16:creationId xmlns:a16="http://schemas.microsoft.com/office/drawing/2014/main" id="{6F0D281A-CB53-6525-02D6-67528C2C26F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99" name="Straight Connector 1898">
                  <a:extLst>
                    <a:ext uri="{FF2B5EF4-FFF2-40B4-BE49-F238E27FC236}">
                      <a16:creationId xmlns:a16="http://schemas.microsoft.com/office/drawing/2014/main" id="{604523AA-FCDE-0BAC-01E9-658C9063B48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00" name="Group 1899">
                <a:extLst>
                  <a:ext uri="{FF2B5EF4-FFF2-40B4-BE49-F238E27FC236}">
                    <a16:creationId xmlns:a16="http://schemas.microsoft.com/office/drawing/2014/main" id="{C86AD4B7-2C77-36EC-4FE3-5E2E32E2320D}"/>
                  </a:ext>
                </a:extLst>
              </p:cNvPr>
              <p:cNvGrpSpPr/>
              <p:nvPr/>
            </p:nvGrpSpPr>
            <p:grpSpPr>
              <a:xfrm flipH="1">
                <a:off x="5949919" y="2236392"/>
                <a:ext cx="49903" cy="50291"/>
                <a:chOff x="5045471" y="2584333"/>
                <a:chExt cx="233703" cy="214108"/>
              </a:xfrm>
            </p:grpSpPr>
            <p:cxnSp>
              <p:nvCxnSpPr>
                <p:cNvPr id="1901" name="Straight Connector 1900">
                  <a:extLst>
                    <a:ext uri="{FF2B5EF4-FFF2-40B4-BE49-F238E27FC236}">
                      <a16:creationId xmlns:a16="http://schemas.microsoft.com/office/drawing/2014/main" id="{CE77860E-9546-2A9E-717D-DEC77877784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02" name="Straight Connector 1901">
                  <a:extLst>
                    <a:ext uri="{FF2B5EF4-FFF2-40B4-BE49-F238E27FC236}">
                      <a16:creationId xmlns:a16="http://schemas.microsoft.com/office/drawing/2014/main" id="{59883B20-04D0-2611-6F22-13A08CF58C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03" name="Group 1902">
                <a:extLst>
                  <a:ext uri="{FF2B5EF4-FFF2-40B4-BE49-F238E27FC236}">
                    <a16:creationId xmlns:a16="http://schemas.microsoft.com/office/drawing/2014/main" id="{33769F5D-D705-4494-A7EC-E48AD7D840E6}"/>
                  </a:ext>
                </a:extLst>
              </p:cNvPr>
              <p:cNvGrpSpPr/>
              <p:nvPr/>
            </p:nvGrpSpPr>
            <p:grpSpPr>
              <a:xfrm flipH="1">
                <a:off x="5968379" y="2236392"/>
                <a:ext cx="49903" cy="50291"/>
                <a:chOff x="5045471" y="2584333"/>
                <a:chExt cx="233703" cy="214108"/>
              </a:xfrm>
            </p:grpSpPr>
            <p:cxnSp>
              <p:nvCxnSpPr>
                <p:cNvPr id="1904" name="Straight Connector 1903">
                  <a:extLst>
                    <a:ext uri="{FF2B5EF4-FFF2-40B4-BE49-F238E27FC236}">
                      <a16:creationId xmlns:a16="http://schemas.microsoft.com/office/drawing/2014/main" id="{81A84B05-53D6-97A2-71B7-CE86264B552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05" name="Straight Connector 1904">
                  <a:extLst>
                    <a:ext uri="{FF2B5EF4-FFF2-40B4-BE49-F238E27FC236}">
                      <a16:creationId xmlns:a16="http://schemas.microsoft.com/office/drawing/2014/main" id="{473868EB-8665-AA7A-3974-B6D77660D33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06" name="Group 1905">
                <a:extLst>
                  <a:ext uri="{FF2B5EF4-FFF2-40B4-BE49-F238E27FC236}">
                    <a16:creationId xmlns:a16="http://schemas.microsoft.com/office/drawing/2014/main" id="{A5DAA87B-E90F-2ADA-AB69-ABBF9DCFABF2}"/>
                  </a:ext>
                </a:extLst>
              </p:cNvPr>
              <p:cNvGrpSpPr/>
              <p:nvPr/>
            </p:nvGrpSpPr>
            <p:grpSpPr>
              <a:xfrm flipH="1">
                <a:off x="6033606" y="2236392"/>
                <a:ext cx="49903" cy="50291"/>
                <a:chOff x="5045471" y="2584333"/>
                <a:chExt cx="233703" cy="214108"/>
              </a:xfrm>
            </p:grpSpPr>
            <p:cxnSp>
              <p:nvCxnSpPr>
                <p:cNvPr id="1907" name="Straight Connector 1906">
                  <a:extLst>
                    <a:ext uri="{FF2B5EF4-FFF2-40B4-BE49-F238E27FC236}">
                      <a16:creationId xmlns:a16="http://schemas.microsoft.com/office/drawing/2014/main" id="{D5B34E29-E49F-43E9-AC3D-EB52428FDA0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08" name="Straight Connector 1907">
                  <a:extLst>
                    <a:ext uri="{FF2B5EF4-FFF2-40B4-BE49-F238E27FC236}">
                      <a16:creationId xmlns:a16="http://schemas.microsoft.com/office/drawing/2014/main" id="{FD618F42-1F6C-FD86-F4F1-B6B49DD539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09" name="Group 1908">
                <a:extLst>
                  <a:ext uri="{FF2B5EF4-FFF2-40B4-BE49-F238E27FC236}">
                    <a16:creationId xmlns:a16="http://schemas.microsoft.com/office/drawing/2014/main" id="{BFD5F9A6-A091-DEC3-DCBA-B21504CBDB32}"/>
                  </a:ext>
                </a:extLst>
              </p:cNvPr>
              <p:cNvGrpSpPr/>
              <p:nvPr/>
            </p:nvGrpSpPr>
            <p:grpSpPr>
              <a:xfrm flipH="1">
                <a:off x="6039759" y="2236392"/>
                <a:ext cx="49903" cy="50291"/>
                <a:chOff x="5045471" y="2584333"/>
                <a:chExt cx="233703" cy="214108"/>
              </a:xfrm>
            </p:grpSpPr>
            <p:cxnSp>
              <p:nvCxnSpPr>
                <p:cNvPr id="1910" name="Straight Connector 1909">
                  <a:extLst>
                    <a:ext uri="{FF2B5EF4-FFF2-40B4-BE49-F238E27FC236}">
                      <a16:creationId xmlns:a16="http://schemas.microsoft.com/office/drawing/2014/main" id="{80BFF525-7E37-3645-7E39-5B378980B1A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11" name="Straight Connector 1910">
                  <a:extLst>
                    <a:ext uri="{FF2B5EF4-FFF2-40B4-BE49-F238E27FC236}">
                      <a16:creationId xmlns:a16="http://schemas.microsoft.com/office/drawing/2014/main" id="{3C5AD983-042A-D068-0660-C42A482FDFC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2" name="Group 1911">
                <a:extLst>
                  <a:ext uri="{FF2B5EF4-FFF2-40B4-BE49-F238E27FC236}">
                    <a16:creationId xmlns:a16="http://schemas.microsoft.com/office/drawing/2014/main" id="{BBD3F721-3321-25A8-34C4-C7DC204C70C6}"/>
                  </a:ext>
                </a:extLst>
              </p:cNvPr>
              <p:cNvGrpSpPr/>
              <p:nvPr/>
            </p:nvGrpSpPr>
            <p:grpSpPr>
              <a:xfrm flipH="1">
                <a:off x="6077910" y="2236392"/>
                <a:ext cx="49903" cy="50291"/>
                <a:chOff x="5045471" y="2584333"/>
                <a:chExt cx="233703" cy="214108"/>
              </a:xfrm>
            </p:grpSpPr>
            <p:cxnSp>
              <p:nvCxnSpPr>
                <p:cNvPr id="1913" name="Straight Connector 1912">
                  <a:extLst>
                    <a:ext uri="{FF2B5EF4-FFF2-40B4-BE49-F238E27FC236}">
                      <a16:creationId xmlns:a16="http://schemas.microsoft.com/office/drawing/2014/main" id="{8C4D40A7-403A-C68F-8446-E938448FB79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14" name="Straight Connector 1913">
                  <a:extLst>
                    <a:ext uri="{FF2B5EF4-FFF2-40B4-BE49-F238E27FC236}">
                      <a16:creationId xmlns:a16="http://schemas.microsoft.com/office/drawing/2014/main" id="{D8813266-9454-C750-A664-8A7AA65515E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5" name="Group 1914">
                <a:extLst>
                  <a:ext uri="{FF2B5EF4-FFF2-40B4-BE49-F238E27FC236}">
                    <a16:creationId xmlns:a16="http://schemas.microsoft.com/office/drawing/2014/main" id="{60E5AD90-6847-3B42-DADF-EDCDBF7A6375}"/>
                  </a:ext>
                </a:extLst>
              </p:cNvPr>
              <p:cNvGrpSpPr/>
              <p:nvPr/>
            </p:nvGrpSpPr>
            <p:grpSpPr>
              <a:xfrm flipH="1">
                <a:off x="6096370" y="2236392"/>
                <a:ext cx="49903" cy="50291"/>
                <a:chOff x="5045471" y="2584333"/>
                <a:chExt cx="233703" cy="214108"/>
              </a:xfrm>
            </p:grpSpPr>
            <p:cxnSp>
              <p:nvCxnSpPr>
                <p:cNvPr id="1916" name="Straight Connector 1915">
                  <a:extLst>
                    <a:ext uri="{FF2B5EF4-FFF2-40B4-BE49-F238E27FC236}">
                      <a16:creationId xmlns:a16="http://schemas.microsoft.com/office/drawing/2014/main" id="{10B5BEDA-8571-B07E-8E94-886A792AB37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17" name="Straight Connector 1916">
                  <a:extLst>
                    <a:ext uri="{FF2B5EF4-FFF2-40B4-BE49-F238E27FC236}">
                      <a16:creationId xmlns:a16="http://schemas.microsoft.com/office/drawing/2014/main" id="{5B8FFA34-57B2-049D-F56A-2A2B677B6B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8" name="Group 1917">
                <a:extLst>
                  <a:ext uri="{FF2B5EF4-FFF2-40B4-BE49-F238E27FC236}">
                    <a16:creationId xmlns:a16="http://schemas.microsoft.com/office/drawing/2014/main" id="{C32F991D-24F2-F36E-1A65-B0327E076CB2}"/>
                  </a:ext>
                </a:extLst>
              </p:cNvPr>
              <p:cNvGrpSpPr/>
              <p:nvPr/>
            </p:nvGrpSpPr>
            <p:grpSpPr>
              <a:xfrm flipH="1">
                <a:off x="6109908" y="2236392"/>
                <a:ext cx="49903" cy="50291"/>
                <a:chOff x="5045471" y="2584333"/>
                <a:chExt cx="233703" cy="214108"/>
              </a:xfrm>
            </p:grpSpPr>
            <p:cxnSp>
              <p:nvCxnSpPr>
                <p:cNvPr id="1919" name="Straight Connector 1918">
                  <a:extLst>
                    <a:ext uri="{FF2B5EF4-FFF2-40B4-BE49-F238E27FC236}">
                      <a16:creationId xmlns:a16="http://schemas.microsoft.com/office/drawing/2014/main" id="{1E353BF1-0382-3F45-ECDE-E72E8595EF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20" name="Straight Connector 1919">
                  <a:extLst>
                    <a:ext uri="{FF2B5EF4-FFF2-40B4-BE49-F238E27FC236}">
                      <a16:creationId xmlns:a16="http://schemas.microsoft.com/office/drawing/2014/main" id="{6C061331-33A2-9EDA-0E1B-540A19E10F0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21" name="Group 1920">
                <a:extLst>
                  <a:ext uri="{FF2B5EF4-FFF2-40B4-BE49-F238E27FC236}">
                    <a16:creationId xmlns:a16="http://schemas.microsoft.com/office/drawing/2014/main" id="{A50951DC-FB32-0853-7A6F-DCE034E1C490}"/>
                  </a:ext>
                </a:extLst>
              </p:cNvPr>
              <p:cNvGrpSpPr/>
              <p:nvPr/>
            </p:nvGrpSpPr>
            <p:grpSpPr>
              <a:xfrm flipH="1">
                <a:off x="6125907" y="2236392"/>
                <a:ext cx="49903" cy="50291"/>
                <a:chOff x="5045471" y="2584333"/>
                <a:chExt cx="233703" cy="214108"/>
              </a:xfrm>
            </p:grpSpPr>
            <p:cxnSp>
              <p:nvCxnSpPr>
                <p:cNvPr id="1922" name="Straight Connector 1921">
                  <a:extLst>
                    <a:ext uri="{FF2B5EF4-FFF2-40B4-BE49-F238E27FC236}">
                      <a16:creationId xmlns:a16="http://schemas.microsoft.com/office/drawing/2014/main" id="{52C6C862-15ED-D0F5-51F4-24498697090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23" name="Straight Connector 1922">
                  <a:extLst>
                    <a:ext uri="{FF2B5EF4-FFF2-40B4-BE49-F238E27FC236}">
                      <a16:creationId xmlns:a16="http://schemas.microsoft.com/office/drawing/2014/main" id="{460F09D2-4CA7-FF37-AF99-07CE2876AF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24" name="Group 1923">
                <a:extLst>
                  <a:ext uri="{FF2B5EF4-FFF2-40B4-BE49-F238E27FC236}">
                    <a16:creationId xmlns:a16="http://schemas.microsoft.com/office/drawing/2014/main" id="{A74DCBED-2FDC-529E-B736-BD1024366D5D}"/>
                  </a:ext>
                </a:extLst>
              </p:cNvPr>
              <p:cNvGrpSpPr/>
              <p:nvPr/>
            </p:nvGrpSpPr>
            <p:grpSpPr>
              <a:xfrm flipH="1">
                <a:off x="6136984" y="2236392"/>
                <a:ext cx="49903" cy="50291"/>
                <a:chOff x="5045471" y="2584333"/>
                <a:chExt cx="233703" cy="214108"/>
              </a:xfrm>
            </p:grpSpPr>
            <p:cxnSp>
              <p:nvCxnSpPr>
                <p:cNvPr id="1925" name="Straight Connector 1924">
                  <a:extLst>
                    <a:ext uri="{FF2B5EF4-FFF2-40B4-BE49-F238E27FC236}">
                      <a16:creationId xmlns:a16="http://schemas.microsoft.com/office/drawing/2014/main" id="{B9A38FB2-1913-4B74-70C4-0A75B1C88D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26" name="Straight Connector 1925">
                  <a:extLst>
                    <a:ext uri="{FF2B5EF4-FFF2-40B4-BE49-F238E27FC236}">
                      <a16:creationId xmlns:a16="http://schemas.microsoft.com/office/drawing/2014/main" id="{18B0CDC6-89C8-7B77-6764-9A257DF825C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27" name="Group 1926">
                <a:extLst>
                  <a:ext uri="{FF2B5EF4-FFF2-40B4-BE49-F238E27FC236}">
                    <a16:creationId xmlns:a16="http://schemas.microsoft.com/office/drawing/2014/main" id="{39BEE502-92DE-5B6E-E73C-E3AD54BC16A1}"/>
                  </a:ext>
                </a:extLst>
              </p:cNvPr>
              <p:cNvGrpSpPr/>
              <p:nvPr/>
            </p:nvGrpSpPr>
            <p:grpSpPr>
              <a:xfrm flipH="1">
                <a:off x="6161598" y="2236392"/>
                <a:ext cx="49903" cy="50291"/>
                <a:chOff x="5045471" y="2584333"/>
                <a:chExt cx="233703" cy="214108"/>
              </a:xfrm>
            </p:grpSpPr>
            <p:cxnSp>
              <p:nvCxnSpPr>
                <p:cNvPr id="1928" name="Straight Connector 1927">
                  <a:extLst>
                    <a:ext uri="{FF2B5EF4-FFF2-40B4-BE49-F238E27FC236}">
                      <a16:creationId xmlns:a16="http://schemas.microsoft.com/office/drawing/2014/main" id="{E1BFA23B-EF33-889A-20AF-19311B9BFC5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29" name="Straight Connector 1928">
                  <a:extLst>
                    <a:ext uri="{FF2B5EF4-FFF2-40B4-BE49-F238E27FC236}">
                      <a16:creationId xmlns:a16="http://schemas.microsoft.com/office/drawing/2014/main" id="{5CEA34DD-F717-EFFF-A779-B7D19319AFD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30" name="Group 1929">
                <a:extLst>
                  <a:ext uri="{FF2B5EF4-FFF2-40B4-BE49-F238E27FC236}">
                    <a16:creationId xmlns:a16="http://schemas.microsoft.com/office/drawing/2014/main" id="{F1E21EC0-DFE1-21C9-4CDD-70B7542AC58E}"/>
                  </a:ext>
                </a:extLst>
              </p:cNvPr>
              <p:cNvGrpSpPr/>
              <p:nvPr/>
            </p:nvGrpSpPr>
            <p:grpSpPr>
              <a:xfrm flipH="1">
                <a:off x="6181289" y="2236392"/>
                <a:ext cx="49903" cy="50291"/>
                <a:chOff x="5045471" y="2584333"/>
                <a:chExt cx="233703" cy="214108"/>
              </a:xfrm>
            </p:grpSpPr>
            <p:cxnSp>
              <p:nvCxnSpPr>
                <p:cNvPr id="1931" name="Straight Connector 1930">
                  <a:extLst>
                    <a:ext uri="{FF2B5EF4-FFF2-40B4-BE49-F238E27FC236}">
                      <a16:creationId xmlns:a16="http://schemas.microsoft.com/office/drawing/2014/main" id="{1931FCC9-8B41-D553-C639-D5E929E4D8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32" name="Straight Connector 1931">
                  <a:extLst>
                    <a:ext uri="{FF2B5EF4-FFF2-40B4-BE49-F238E27FC236}">
                      <a16:creationId xmlns:a16="http://schemas.microsoft.com/office/drawing/2014/main" id="{1AD4A940-DBF2-9229-5A73-2A247D012E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37" name="Group 1936">
                <a:extLst>
                  <a:ext uri="{FF2B5EF4-FFF2-40B4-BE49-F238E27FC236}">
                    <a16:creationId xmlns:a16="http://schemas.microsoft.com/office/drawing/2014/main" id="{1DD4604D-7C62-7402-9358-471BBC9BEAA8}"/>
                  </a:ext>
                </a:extLst>
              </p:cNvPr>
              <p:cNvGrpSpPr/>
              <p:nvPr/>
            </p:nvGrpSpPr>
            <p:grpSpPr>
              <a:xfrm flipH="1">
                <a:off x="6198518" y="2236392"/>
                <a:ext cx="49903" cy="50291"/>
                <a:chOff x="5045471" y="2584333"/>
                <a:chExt cx="233703" cy="214108"/>
              </a:xfrm>
            </p:grpSpPr>
            <p:cxnSp>
              <p:nvCxnSpPr>
                <p:cNvPr id="1938" name="Straight Connector 1937">
                  <a:extLst>
                    <a:ext uri="{FF2B5EF4-FFF2-40B4-BE49-F238E27FC236}">
                      <a16:creationId xmlns:a16="http://schemas.microsoft.com/office/drawing/2014/main" id="{0761F922-46EC-77A2-8772-1C54CA7DE5E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39" name="Straight Connector 1938">
                  <a:extLst>
                    <a:ext uri="{FF2B5EF4-FFF2-40B4-BE49-F238E27FC236}">
                      <a16:creationId xmlns:a16="http://schemas.microsoft.com/office/drawing/2014/main" id="{4087FF9A-CFA1-6B31-228D-D4F1CF0493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0" name="Group 1939">
                <a:extLst>
                  <a:ext uri="{FF2B5EF4-FFF2-40B4-BE49-F238E27FC236}">
                    <a16:creationId xmlns:a16="http://schemas.microsoft.com/office/drawing/2014/main" id="{B7ADD22C-04DC-3363-7D99-88E28314565A}"/>
                  </a:ext>
                </a:extLst>
              </p:cNvPr>
              <p:cNvGrpSpPr/>
              <p:nvPr/>
            </p:nvGrpSpPr>
            <p:grpSpPr>
              <a:xfrm flipH="1">
                <a:off x="6306817" y="2236392"/>
                <a:ext cx="49903" cy="50291"/>
                <a:chOff x="5045471" y="2584333"/>
                <a:chExt cx="233703" cy="214108"/>
              </a:xfrm>
            </p:grpSpPr>
            <p:cxnSp>
              <p:nvCxnSpPr>
                <p:cNvPr id="1941" name="Straight Connector 1940">
                  <a:extLst>
                    <a:ext uri="{FF2B5EF4-FFF2-40B4-BE49-F238E27FC236}">
                      <a16:creationId xmlns:a16="http://schemas.microsoft.com/office/drawing/2014/main" id="{D7A411E7-983A-597B-8E59-05233976E07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42" name="Straight Connector 1941">
                  <a:extLst>
                    <a:ext uri="{FF2B5EF4-FFF2-40B4-BE49-F238E27FC236}">
                      <a16:creationId xmlns:a16="http://schemas.microsoft.com/office/drawing/2014/main" id="{B5AC4119-0DF1-5E4D-9D1E-BCC42F2F288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3" name="Group 1942">
                <a:extLst>
                  <a:ext uri="{FF2B5EF4-FFF2-40B4-BE49-F238E27FC236}">
                    <a16:creationId xmlns:a16="http://schemas.microsoft.com/office/drawing/2014/main" id="{0F06FCB5-49C8-50EB-CC66-94EA902431D7}"/>
                  </a:ext>
                </a:extLst>
              </p:cNvPr>
              <p:cNvGrpSpPr/>
              <p:nvPr/>
            </p:nvGrpSpPr>
            <p:grpSpPr>
              <a:xfrm flipH="1">
                <a:off x="6332661" y="2236392"/>
                <a:ext cx="49903" cy="50291"/>
                <a:chOff x="5045471" y="2584333"/>
                <a:chExt cx="233703" cy="214108"/>
              </a:xfrm>
            </p:grpSpPr>
            <p:cxnSp>
              <p:nvCxnSpPr>
                <p:cNvPr id="1944" name="Straight Connector 1943">
                  <a:extLst>
                    <a:ext uri="{FF2B5EF4-FFF2-40B4-BE49-F238E27FC236}">
                      <a16:creationId xmlns:a16="http://schemas.microsoft.com/office/drawing/2014/main" id="{49EA2FD3-D290-3B1E-6552-A538721C8A7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45" name="Straight Connector 1944">
                  <a:extLst>
                    <a:ext uri="{FF2B5EF4-FFF2-40B4-BE49-F238E27FC236}">
                      <a16:creationId xmlns:a16="http://schemas.microsoft.com/office/drawing/2014/main" id="{1C4A8FB2-EEC9-916E-6382-71447F4380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6" name="Group 1945">
                <a:extLst>
                  <a:ext uri="{FF2B5EF4-FFF2-40B4-BE49-F238E27FC236}">
                    <a16:creationId xmlns:a16="http://schemas.microsoft.com/office/drawing/2014/main" id="{424C5E42-DC37-2E08-C61B-2A20C56DDE38}"/>
                  </a:ext>
                </a:extLst>
              </p:cNvPr>
              <p:cNvGrpSpPr/>
              <p:nvPr/>
            </p:nvGrpSpPr>
            <p:grpSpPr>
              <a:xfrm flipH="1">
                <a:off x="6346198" y="2236392"/>
                <a:ext cx="49903" cy="50291"/>
                <a:chOff x="5045471" y="2584333"/>
                <a:chExt cx="233703" cy="214108"/>
              </a:xfrm>
            </p:grpSpPr>
            <p:cxnSp>
              <p:nvCxnSpPr>
                <p:cNvPr id="1947" name="Straight Connector 1946">
                  <a:extLst>
                    <a:ext uri="{FF2B5EF4-FFF2-40B4-BE49-F238E27FC236}">
                      <a16:creationId xmlns:a16="http://schemas.microsoft.com/office/drawing/2014/main" id="{36D80760-3590-1566-0165-5167AA3B962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48" name="Straight Connector 1947">
                  <a:extLst>
                    <a:ext uri="{FF2B5EF4-FFF2-40B4-BE49-F238E27FC236}">
                      <a16:creationId xmlns:a16="http://schemas.microsoft.com/office/drawing/2014/main" id="{345349C2-8BCD-16A4-1B7D-0BAC4528CF5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9" name="Group 1948">
                <a:extLst>
                  <a:ext uri="{FF2B5EF4-FFF2-40B4-BE49-F238E27FC236}">
                    <a16:creationId xmlns:a16="http://schemas.microsoft.com/office/drawing/2014/main" id="{97C77BD7-FF0A-2888-7B18-B8A93B288812}"/>
                  </a:ext>
                </a:extLst>
              </p:cNvPr>
              <p:cNvGrpSpPr/>
              <p:nvPr/>
            </p:nvGrpSpPr>
            <p:grpSpPr>
              <a:xfrm flipH="1">
                <a:off x="6373273" y="2236392"/>
                <a:ext cx="49903" cy="50291"/>
                <a:chOff x="5045471" y="2584333"/>
                <a:chExt cx="233703" cy="214108"/>
              </a:xfrm>
            </p:grpSpPr>
            <p:cxnSp>
              <p:nvCxnSpPr>
                <p:cNvPr id="1950" name="Straight Connector 1949">
                  <a:extLst>
                    <a:ext uri="{FF2B5EF4-FFF2-40B4-BE49-F238E27FC236}">
                      <a16:creationId xmlns:a16="http://schemas.microsoft.com/office/drawing/2014/main" id="{0D883454-0737-6ACA-4F1A-6121658913F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51" name="Straight Connector 1950">
                  <a:extLst>
                    <a:ext uri="{FF2B5EF4-FFF2-40B4-BE49-F238E27FC236}">
                      <a16:creationId xmlns:a16="http://schemas.microsoft.com/office/drawing/2014/main" id="{7FEE8A35-E4EF-EF54-B6D1-BDE84C80A1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52" name="Group 1951">
                <a:extLst>
                  <a:ext uri="{FF2B5EF4-FFF2-40B4-BE49-F238E27FC236}">
                    <a16:creationId xmlns:a16="http://schemas.microsoft.com/office/drawing/2014/main" id="{44254EFF-6948-1341-B3AA-930F26A5AF22}"/>
                  </a:ext>
                </a:extLst>
              </p:cNvPr>
              <p:cNvGrpSpPr/>
              <p:nvPr/>
            </p:nvGrpSpPr>
            <p:grpSpPr>
              <a:xfrm flipH="1">
                <a:off x="6378196" y="2236392"/>
                <a:ext cx="49903" cy="50291"/>
                <a:chOff x="5045471" y="2584333"/>
                <a:chExt cx="233703" cy="214108"/>
              </a:xfrm>
            </p:grpSpPr>
            <p:cxnSp>
              <p:nvCxnSpPr>
                <p:cNvPr id="1953" name="Straight Connector 1952">
                  <a:extLst>
                    <a:ext uri="{FF2B5EF4-FFF2-40B4-BE49-F238E27FC236}">
                      <a16:creationId xmlns:a16="http://schemas.microsoft.com/office/drawing/2014/main" id="{9517A199-3B3F-8E24-91B4-58B2B7C0E6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54" name="Straight Connector 1953">
                  <a:extLst>
                    <a:ext uri="{FF2B5EF4-FFF2-40B4-BE49-F238E27FC236}">
                      <a16:creationId xmlns:a16="http://schemas.microsoft.com/office/drawing/2014/main" id="{78694A63-BDB0-2BC6-5283-0505FE088FB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55" name="Group 1954">
                <a:extLst>
                  <a:ext uri="{FF2B5EF4-FFF2-40B4-BE49-F238E27FC236}">
                    <a16:creationId xmlns:a16="http://schemas.microsoft.com/office/drawing/2014/main" id="{895021E7-CF90-D151-109E-F0EA4A79E353}"/>
                  </a:ext>
                </a:extLst>
              </p:cNvPr>
              <p:cNvGrpSpPr/>
              <p:nvPr/>
            </p:nvGrpSpPr>
            <p:grpSpPr>
              <a:xfrm flipH="1">
                <a:off x="6399117" y="2236392"/>
                <a:ext cx="49903" cy="50291"/>
                <a:chOff x="5045471" y="2584333"/>
                <a:chExt cx="233703" cy="214108"/>
              </a:xfrm>
            </p:grpSpPr>
            <p:cxnSp>
              <p:nvCxnSpPr>
                <p:cNvPr id="1956" name="Straight Connector 1955">
                  <a:extLst>
                    <a:ext uri="{FF2B5EF4-FFF2-40B4-BE49-F238E27FC236}">
                      <a16:creationId xmlns:a16="http://schemas.microsoft.com/office/drawing/2014/main" id="{821A8859-78B7-620D-0BFF-9D6E2DEC6C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57" name="Straight Connector 1956">
                  <a:extLst>
                    <a:ext uri="{FF2B5EF4-FFF2-40B4-BE49-F238E27FC236}">
                      <a16:creationId xmlns:a16="http://schemas.microsoft.com/office/drawing/2014/main" id="{889807B0-AC0E-ADE3-F2C2-192C921A420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58" name="Group 1957">
                <a:extLst>
                  <a:ext uri="{FF2B5EF4-FFF2-40B4-BE49-F238E27FC236}">
                    <a16:creationId xmlns:a16="http://schemas.microsoft.com/office/drawing/2014/main" id="{C5191E7D-0A3A-8394-87E4-86C90DA30E6F}"/>
                  </a:ext>
                </a:extLst>
              </p:cNvPr>
              <p:cNvGrpSpPr/>
              <p:nvPr/>
            </p:nvGrpSpPr>
            <p:grpSpPr>
              <a:xfrm flipH="1">
                <a:off x="6436037" y="2236392"/>
                <a:ext cx="49903" cy="50291"/>
                <a:chOff x="5045471" y="2584333"/>
                <a:chExt cx="233703" cy="214108"/>
              </a:xfrm>
            </p:grpSpPr>
            <p:cxnSp>
              <p:nvCxnSpPr>
                <p:cNvPr id="1959" name="Straight Connector 1958">
                  <a:extLst>
                    <a:ext uri="{FF2B5EF4-FFF2-40B4-BE49-F238E27FC236}">
                      <a16:creationId xmlns:a16="http://schemas.microsoft.com/office/drawing/2014/main" id="{D3A7F638-1CF2-E736-8025-B1887A15493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60" name="Straight Connector 1959">
                  <a:extLst>
                    <a:ext uri="{FF2B5EF4-FFF2-40B4-BE49-F238E27FC236}">
                      <a16:creationId xmlns:a16="http://schemas.microsoft.com/office/drawing/2014/main" id="{AC27D897-D163-A9E3-B9F1-9AC32C00295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61" name="Group 1960">
                <a:extLst>
                  <a:ext uri="{FF2B5EF4-FFF2-40B4-BE49-F238E27FC236}">
                    <a16:creationId xmlns:a16="http://schemas.microsoft.com/office/drawing/2014/main" id="{49986B1D-0B4D-2953-796D-4A1328E417C5}"/>
                  </a:ext>
                </a:extLst>
              </p:cNvPr>
              <p:cNvGrpSpPr/>
              <p:nvPr/>
            </p:nvGrpSpPr>
            <p:grpSpPr>
              <a:xfrm flipH="1">
                <a:off x="6536954" y="2236392"/>
                <a:ext cx="49903" cy="50291"/>
                <a:chOff x="5045471" y="2584333"/>
                <a:chExt cx="233703" cy="214108"/>
              </a:xfrm>
            </p:grpSpPr>
            <p:cxnSp>
              <p:nvCxnSpPr>
                <p:cNvPr id="1962" name="Straight Connector 1961">
                  <a:extLst>
                    <a:ext uri="{FF2B5EF4-FFF2-40B4-BE49-F238E27FC236}">
                      <a16:creationId xmlns:a16="http://schemas.microsoft.com/office/drawing/2014/main" id="{4B4B418E-62B0-D42D-7EEA-A08ABA62D70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63" name="Straight Connector 1962">
                  <a:extLst>
                    <a:ext uri="{FF2B5EF4-FFF2-40B4-BE49-F238E27FC236}">
                      <a16:creationId xmlns:a16="http://schemas.microsoft.com/office/drawing/2014/main" id="{98E7F0FF-651C-705C-BDB2-916E4DD734E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grpSp>
      <p:grpSp>
        <p:nvGrpSpPr>
          <p:cNvPr id="2318" name="Group 2317">
            <a:extLst>
              <a:ext uri="{FF2B5EF4-FFF2-40B4-BE49-F238E27FC236}">
                <a16:creationId xmlns:a16="http://schemas.microsoft.com/office/drawing/2014/main" id="{6949CCD6-4B25-2B18-90E3-AA3D285162AC}"/>
              </a:ext>
            </a:extLst>
          </p:cNvPr>
          <p:cNvGrpSpPr/>
          <p:nvPr/>
        </p:nvGrpSpPr>
        <p:grpSpPr>
          <a:xfrm>
            <a:off x="1451245" y="2057172"/>
            <a:ext cx="4646190" cy="680263"/>
            <a:chOff x="1850348" y="2057172"/>
            <a:chExt cx="4646190" cy="680263"/>
          </a:xfrm>
        </p:grpSpPr>
        <p:grpSp>
          <p:nvGrpSpPr>
            <p:cNvPr id="1967" name="Group 1966">
              <a:extLst>
                <a:ext uri="{FF2B5EF4-FFF2-40B4-BE49-F238E27FC236}">
                  <a16:creationId xmlns:a16="http://schemas.microsoft.com/office/drawing/2014/main" id="{E1DC9F0F-F8BA-1909-044D-10A5634153C1}"/>
                </a:ext>
              </a:extLst>
            </p:cNvPr>
            <p:cNvGrpSpPr/>
            <p:nvPr/>
          </p:nvGrpSpPr>
          <p:grpSpPr>
            <a:xfrm flipH="1">
              <a:off x="3834884" y="2308576"/>
              <a:ext cx="49903" cy="50291"/>
              <a:chOff x="5045471" y="2584333"/>
              <a:chExt cx="233703" cy="214108"/>
            </a:xfrm>
          </p:grpSpPr>
          <p:cxnSp>
            <p:nvCxnSpPr>
              <p:cNvPr id="1968" name="Straight Connector 1967">
                <a:extLst>
                  <a:ext uri="{FF2B5EF4-FFF2-40B4-BE49-F238E27FC236}">
                    <a16:creationId xmlns:a16="http://schemas.microsoft.com/office/drawing/2014/main" id="{8CE813E5-2F74-A311-349D-8F5AFFA5C07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69" name="Straight Connector 1968">
                <a:extLst>
                  <a:ext uri="{FF2B5EF4-FFF2-40B4-BE49-F238E27FC236}">
                    <a16:creationId xmlns:a16="http://schemas.microsoft.com/office/drawing/2014/main" id="{FC4E429C-E2D8-47DE-5C40-BC3B5EF3D0A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71" name="Group 1970">
              <a:extLst>
                <a:ext uri="{FF2B5EF4-FFF2-40B4-BE49-F238E27FC236}">
                  <a16:creationId xmlns:a16="http://schemas.microsoft.com/office/drawing/2014/main" id="{C6C25D8E-5C4D-BA2B-6CD0-3666DE7B7421}"/>
                </a:ext>
              </a:extLst>
            </p:cNvPr>
            <p:cNvGrpSpPr/>
            <p:nvPr/>
          </p:nvGrpSpPr>
          <p:grpSpPr>
            <a:xfrm flipH="1">
              <a:off x="4088331" y="2336736"/>
              <a:ext cx="49903" cy="50291"/>
              <a:chOff x="5045471" y="2584333"/>
              <a:chExt cx="233703" cy="214108"/>
            </a:xfrm>
          </p:grpSpPr>
          <p:cxnSp>
            <p:nvCxnSpPr>
              <p:cNvPr id="1972" name="Straight Connector 1971">
                <a:extLst>
                  <a:ext uri="{FF2B5EF4-FFF2-40B4-BE49-F238E27FC236}">
                    <a16:creationId xmlns:a16="http://schemas.microsoft.com/office/drawing/2014/main" id="{FDADD27C-4FE2-D56A-699B-20F9760B3DF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73" name="Straight Connector 1972">
                <a:extLst>
                  <a:ext uri="{FF2B5EF4-FFF2-40B4-BE49-F238E27FC236}">
                    <a16:creationId xmlns:a16="http://schemas.microsoft.com/office/drawing/2014/main" id="{A6C20B9C-7108-4A14-4FA4-AE505C043EA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17" name="Group 2316">
              <a:extLst>
                <a:ext uri="{FF2B5EF4-FFF2-40B4-BE49-F238E27FC236}">
                  <a16:creationId xmlns:a16="http://schemas.microsoft.com/office/drawing/2014/main" id="{0FE6D5AC-0203-6E6A-B75C-B6E2B4F22E22}"/>
                </a:ext>
              </a:extLst>
            </p:cNvPr>
            <p:cNvGrpSpPr/>
            <p:nvPr/>
          </p:nvGrpSpPr>
          <p:grpSpPr>
            <a:xfrm>
              <a:off x="1850348" y="2057172"/>
              <a:ext cx="1185671" cy="173768"/>
              <a:chOff x="1850348" y="2057172"/>
              <a:chExt cx="1185671" cy="173768"/>
            </a:xfrm>
          </p:grpSpPr>
          <p:grpSp>
            <p:nvGrpSpPr>
              <p:cNvPr id="1974" name="Group 1973">
                <a:extLst>
                  <a:ext uri="{FF2B5EF4-FFF2-40B4-BE49-F238E27FC236}">
                    <a16:creationId xmlns:a16="http://schemas.microsoft.com/office/drawing/2014/main" id="{A577EF54-CF65-8698-D0DC-DA3243555416}"/>
                  </a:ext>
                </a:extLst>
              </p:cNvPr>
              <p:cNvGrpSpPr/>
              <p:nvPr/>
            </p:nvGrpSpPr>
            <p:grpSpPr>
              <a:xfrm flipH="1">
                <a:off x="2986116" y="2180649"/>
                <a:ext cx="49903" cy="50291"/>
                <a:chOff x="5045471" y="2584333"/>
                <a:chExt cx="233703" cy="214108"/>
              </a:xfrm>
            </p:grpSpPr>
            <p:cxnSp>
              <p:nvCxnSpPr>
                <p:cNvPr id="1975" name="Straight Connector 1974">
                  <a:extLst>
                    <a:ext uri="{FF2B5EF4-FFF2-40B4-BE49-F238E27FC236}">
                      <a16:creationId xmlns:a16="http://schemas.microsoft.com/office/drawing/2014/main" id="{2626EE9C-851B-6A4E-00BC-F478A585B42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76" name="Straight Connector 1975">
                  <a:extLst>
                    <a:ext uri="{FF2B5EF4-FFF2-40B4-BE49-F238E27FC236}">
                      <a16:creationId xmlns:a16="http://schemas.microsoft.com/office/drawing/2014/main" id="{E56F4403-531B-E70C-434E-2779AE08429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77" name="Group 1976">
                <a:extLst>
                  <a:ext uri="{FF2B5EF4-FFF2-40B4-BE49-F238E27FC236}">
                    <a16:creationId xmlns:a16="http://schemas.microsoft.com/office/drawing/2014/main" id="{45A10B75-0666-32D2-384F-4549D4190D00}"/>
                  </a:ext>
                </a:extLst>
              </p:cNvPr>
              <p:cNvGrpSpPr/>
              <p:nvPr/>
            </p:nvGrpSpPr>
            <p:grpSpPr>
              <a:xfrm flipH="1">
                <a:off x="2557839" y="2151727"/>
                <a:ext cx="49903" cy="50291"/>
                <a:chOff x="5045471" y="2584333"/>
                <a:chExt cx="233703" cy="214108"/>
              </a:xfrm>
            </p:grpSpPr>
            <p:cxnSp>
              <p:nvCxnSpPr>
                <p:cNvPr id="1978" name="Straight Connector 1977">
                  <a:extLst>
                    <a:ext uri="{FF2B5EF4-FFF2-40B4-BE49-F238E27FC236}">
                      <a16:creationId xmlns:a16="http://schemas.microsoft.com/office/drawing/2014/main" id="{EC65F954-680D-87C7-5A04-FDEB7403AFC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79" name="Straight Connector 1978">
                  <a:extLst>
                    <a:ext uri="{FF2B5EF4-FFF2-40B4-BE49-F238E27FC236}">
                      <a16:creationId xmlns:a16="http://schemas.microsoft.com/office/drawing/2014/main" id="{4B4E9698-B5B0-7E12-FD1C-6E60AFADA34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80" name="Group 1979">
                <a:extLst>
                  <a:ext uri="{FF2B5EF4-FFF2-40B4-BE49-F238E27FC236}">
                    <a16:creationId xmlns:a16="http://schemas.microsoft.com/office/drawing/2014/main" id="{6A0B3965-3EBC-94C1-200F-BBFEE99FEB60}"/>
                  </a:ext>
                </a:extLst>
              </p:cNvPr>
              <p:cNvGrpSpPr/>
              <p:nvPr/>
            </p:nvGrpSpPr>
            <p:grpSpPr>
              <a:xfrm flipH="1">
                <a:off x="2511118" y="2151727"/>
                <a:ext cx="49903" cy="50291"/>
                <a:chOff x="5045471" y="2584333"/>
                <a:chExt cx="233703" cy="214108"/>
              </a:xfrm>
            </p:grpSpPr>
            <p:cxnSp>
              <p:nvCxnSpPr>
                <p:cNvPr id="1981" name="Straight Connector 1980">
                  <a:extLst>
                    <a:ext uri="{FF2B5EF4-FFF2-40B4-BE49-F238E27FC236}">
                      <a16:creationId xmlns:a16="http://schemas.microsoft.com/office/drawing/2014/main" id="{D0CC410D-54CC-D048-B155-9E149F5B750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82" name="Straight Connector 1981">
                  <a:extLst>
                    <a:ext uri="{FF2B5EF4-FFF2-40B4-BE49-F238E27FC236}">
                      <a16:creationId xmlns:a16="http://schemas.microsoft.com/office/drawing/2014/main" id="{6E4756E0-F6B3-A9ED-7994-C0C0D7336DC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83" name="Group 1982">
                <a:extLst>
                  <a:ext uri="{FF2B5EF4-FFF2-40B4-BE49-F238E27FC236}">
                    <a16:creationId xmlns:a16="http://schemas.microsoft.com/office/drawing/2014/main" id="{EB553EEC-8B6B-8524-716D-3142C9F6E3C3}"/>
                  </a:ext>
                </a:extLst>
              </p:cNvPr>
              <p:cNvGrpSpPr/>
              <p:nvPr/>
            </p:nvGrpSpPr>
            <p:grpSpPr>
              <a:xfrm flipH="1">
                <a:off x="2505556" y="2151727"/>
                <a:ext cx="49903" cy="50291"/>
                <a:chOff x="5045471" y="2584333"/>
                <a:chExt cx="233703" cy="214108"/>
              </a:xfrm>
            </p:grpSpPr>
            <p:cxnSp>
              <p:nvCxnSpPr>
                <p:cNvPr id="1984" name="Straight Connector 1983">
                  <a:extLst>
                    <a:ext uri="{FF2B5EF4-FFF2-40B4-BE49-F238E27FC236}">
                      <a16:creationId xmlns:a16="http://schemas.microsoft.com/office/drawing/2014/main" id="{4B8D69EF-AB39-0310-1B88-47447436B57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85" name="Straight Connector 1984">
                  <a:extLst>
                    <a:ext uri="{FF2B5EF4-FFF2-40B4-BE49-F238E27FC236}">
                      <a16:creationId xmlns:a16="http://schemas.microsoft.com/office/drawing/2014/main" id="{781057F1-415B-E33D-7011-1F6C4EF78ED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86" name="Group 1985">
                <a:extLst>
                  <a:ext uri="{FF2B5EF4-FFF2-40B4-BE49-F238E27FC236}">
                    <a16:creationId xmlns:a16="http://schemas.microsoft.com/office/drawing/2014/main" id="{2C3599C2-BAE4-AFCF-F29C-6933199B02B3}"/>
                  </a:ext>
                </a:extLst>
              </p:cNvPr>
              <p:cNvGrpSpPr/>
              <p:nvPr/>
            </p:nvGrpSpPr>
            <p:grpSpPr>
              <a:xfrm flipH="1">
                <a:off x="2335358" y="2138378"/>
                <a:ext cx="49903" cy="50291"/>
                <a:chOff x="5045471" y="2584333"/>
                <a:chExt cx="233703" cy="214108"/>
              </a:xfrm>
            </p:grpSpPr>
            <p:cxnSp>
              <p:nvCxnSpPr>
                <p:cNvPr id="1987" name="Straight Connector 1986">
                  <a:extLst>
                    <a:ext uri="{FF2B5EF4-FFF2-40B4-BE49-F238E27FC236}">
                      <a16:creationId xmlns:a16="http://schemas.microsoft.com/office/drawing/2014/main" id="{A3962882-7A5B-E43A-980F-0EBE754BDAC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88" name="Straight Connector 1987">
                  <a:extLst>
                    <a:ext uri="{FF2B5EF4-FFF2-40B4-BE49-F238E27FC236}">
                      <a16:creationId xmlns:a16="http://schemas.microsoft.com/office/drawing/2014/main" id="{9E649403-633F-4276-B982-45022475EFC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89" name="Group 1988">
                <a:extLst>
                  <a:ext uri="{FF2B5EF4-FFF2-40B4-BE49-F238E27FC236}">
                    <a16:creationId xmlns:a16="http://schemas.microsoft.com/office/drawing/2014/main" id="{CAE40277-7C0A-1E0B-55DB-13C39DC3C20B}"/>
                  </a:ext>
                </a:extLst>
              </p:cNvPr>
              <p:cNvGrpSpPr/>
              <p:nvPr/>
            </p:nvGrpSpPr>
            <p:grpSpPr>
              <a:xfrm flipH="1">
                <a:off x="1879270" y="2057172"/>
                <a:ext cx="49903" cy="50291"/>
                <a:chOff x="5045471" y="2584333"/>
                <a:chExt cx="233703" cy="214108"/>
              </a:xfrm>
            </p:grpSpPr>
            <p:cxnSp>
              <p:nvCxnSpPr>
                <p:cNvPr id="1990" name="Straight Connector 1989">
                  <a:extLst>
                    <a:ext uri="{FF2B5EF4-FFF2-40B4-BE49-F238E27FC236}">
                      <a16:creationId xmlns:a16="http://schemas.microsoft.com/office/drawing/2014/main" id="{546114C8-E73C-191F-03D9-2BBBC82AEBB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91" name="Straight Connector 1990">
                  <a:extLst>
                    <a:ext uri="{FF2B5EF4-FFF2-40B4-BE49-F238E27FC236}">
                      <a16:creationId xmlns:a16="http://schemas.microsoft.com/office/drawing/2014/main" id="{C5991F1D-EBBE-C9C6-ADD5-E1803632233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92" name="Group 1991">
                <a:extLst>
                  <a:ext uri="{FF2B5EF4-FFF2-40B4-BE49-F238E27FC236}">
                    <a16:creationId xmlns:a16="http://schemas.microsoft.com/office/drawing/2014/main" id="{4756E2AB-858E-D645-617A-7D1F3D233067}"/>
                  </a:ext>
                </a:extLst>
              </p:cNvPr>
              <p:cNvGrpSpPr/>
              <p:nvPr/>
            </p:nvGrpSpPr>
            <p:grpSpPr>
              <a:xfrm flipH="1">
                <a:off x="1855910" y="2057172"/>
                <a:ext cx="49903" cy="50291"/>
                <a:chOff x="5045471" y="2584333"/>
                <a:chExt cx="233703" cy="214108"/>
              </a:xfrm>
            </p:grpSpPr>
            <p:cxnSp>
              <p:nvCxnSpPr>
                <p:cNvPr id="1993" name="Straight Connector 1992">
                  <a:extLst>
                    <a:ext uri="{FF2B5EF4-FFF2-40B4-BE49-F238E27FC236}">
                      <a16:creationId xmlns:a16="http://schemas.microsoft.com/office/drawing/2014/main" id="{BF9DE60E-4096-1ACB-E74F-590A26F424C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94" name="Straight Connector 1993">
                  <a:extLst>
                    <a:ext uri="{FF2B5EF4-FFF2-40B4-BE49-F238E27FC236}">
                      <a16:creationId xmlns:a16="http://schemas.microsoft.com/office/drawing/2014/main" id="{B3F77E79-F4E7-0345-F102-567A7174A04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1995" name="Group 1994">
                <a:extLst>
                  <a:ext uri="{FF2B5EF4-FFF2-40B4-BE49-F238E27FC236}">
                    <a16:creationId xmlns:a16="http://schemas.microsoft.com/office/drawing/2014/main" id="{1909B3C5-0D11-97EC-457B-C8A6C3186519}"/>
                  </a:ext>
                </a:extLst>
              </p:cNvPr>
              <p:cNvGrpSpPr/>
              <p:nvPr/>
            </p:nvGrpSpPr>
            <p:grpSpPr>
              <a:xfrm flipH="1">
                <a:off x="1850348" y="2057172"/>
                <a:ext cx="49903" cy="50291"/>
                <a:chOff x="5045471" y="2584333"/>
                <a:chExt cx="233703" cy="214108"/>
              </a:xfrm>
            </p:grpSpPr>
            <p:cxnSp>
              <p:nvCxnSpPr>
                <p:cNvPr id="1996" name="Straight Connector 1995">
                  <a:extLst>
                    <a:ext uri="{FF2B5EF4-FFF2-40B4-BE49-F238E27FC236}">
                      <a16:creationId xmlns:a16="http://schemas.microsoft.com/office/drawing/2014/main" id="{4D04548D-FE6C-11D5-1159-EE0CCE46CE5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1997" name="Straight Connector 1996">
                  <a:extLst>
                    <a:ext uri="{FF2B5EF4-FFF2-40B4-BE49-F238E27FC236}">
                      <a16:creationId xmlns:a16="http://schemas.microsoft.com/office/drawing/2014/main" id="{9E62D106-F998-8A9F-6EA7-5FEF4C68FC4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grpSp>
          <p:nvGrpSpPr>
            <p:cNvPr id="1998" name="Group 1997">
              <a:extLst>
                <a:ext uri="{FF2B5EF4-FFF2-40B4-BE49-F238E27FC236}">
                  <a16:creationId xmlns:a16="http://schemas.microsoft.com/office/drawing/2014/main" id="{BB8A6BA5-20E5-E323-DF78-9964B9FEB7A1}"/>
                </a:ext>
              </a:extLst>
            </p:cNvPr>
            <p:cNvGrpSpPr/>
            <p:nvPr/>
          </p:nvGrpSpPr>
          <p:grpSpPr>
            <a:xfrm flipH="1">
              <a:off x="4093893" y="2336736"/>
              <a:ext cx="49903" cy="50291"/>
              <a:chOff x="5045471" y="2584333"/>
              <a:chExt cx="233703" cy="214108"/>
            </a:xfrm>
          </p:grpSpPr>
          <p:cxnSp>
            <p:nvCxnSpPr>
              <p:cNvPr id="1999" name="Straight Connector 1998">
                <a:extLst>
                  <a:ext uri="{FF2B5EF4-FFF2-40B4-BE49-F238E27FC236}">
                    <a16:creationId xmlns:a16="http://schemas.microsoft.com/office/drawing/2014/main" id="{4EA2B545-C550-08A5-0EE1-E34015A0214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00" name="Straight Connector 1999">
                <a:extLst>
                  <a:ext uri="{FF2B5EF4-FFF2-40B4-BE49-F238E27FC236}">
                    <a16:creationId xmlns:a16="http://schemas.microsoft.com/office/drawing/2014/main" id="{83951CBF-3747-4038-854C-56024368CA1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01" name="Group 2000">
              <a:extLst>
                <a:ext uri="{FF2B5EF4-FFF2-40B4-BE49-F238E27FC236}">
                  <a16:creationId xmlns:a16="http://schemas.microsoft.com/office/drawing/2014/main" id="{33662294-2C7A-BEF4-E52C-22A65C56D5DE}"/>
                </a:ext>
              </a:extLst>
            </p:cNvPr>
            <p:cNvGrpSpPr/>
            <p:nvPr/>
          </p:nvGrpSpPr>
          <p:grpSpPr>
            <a:xfrm flipH="1">
              <a:off x="4103904" y="2336736"/>
              <a:ext cx="49903" cy="50291"/>
              <a:chOff x="5045471" y="2584333"/>
              <a:chExt cx="233703" cy="214108"/>
            </a:xfrm>
          </p:grpSpPr>
          <p:cxnSp>
            <p:nvCxnSpPr>
              <p:cNvPr id="2002" name="Straight Connector 2001">
                <a:extLst>
                  <a:ext uri="{FF2B5EF4-FFF2-40B4-BE49-F238E27FC236}">
                    <a16:creationId xmlns:a16="http://schemas.microsoft.com/office/drawing/2014/main" id="{7E755701-9456-B6D7-1948-F589D2C2DE0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03" name="Straight Connector 2002">
                <a:extLst>
                  <a:ext uri="{FF2B5EF4-FFF2-40B4-BE49-F238E27FC236}">
                    <a16:creationId xmlns:a16="http://schemas.microsoft.com/office/drawing/2014/main" id="{0F959069-213F-75E5-8CE8-C5E9D515633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04" name="Group 2003">
              <a:extLst>
                <a:ext uri="{FF2B5EF4-FFF2-40B4-BE49-F238E27FC236}">
                  <a16:creationId xmlns:a16="http://schemas.microsoft.com/office/drawing/2014/main" id="{152C573E-3D66-6131-E1EB-52CFDEAC3825}"/>
                </a:ext>
              </a:extLst>
            </p:cNvPr>
            <p:cNvGrpSpPr/>
            <p:nvPr/>
          </p:nvGrpSpPr>
          <p:grpSpPr>
            <a:xfrm flipH="1">
              <a:off x="4111691" y="2336736"/>
              <a:ext cx="49903" cy="50291"/>
              <a:chOff x="5045471" y="2584333"/>
              <a:chExt cx="233703" cy="214108"/>
            </a:xfrm>
          </p:grpSpPr>
          <p:cxnSp>
            <p:nvCxnSpPr>
              <p:cNvPr id="2005" name="Straight Connector 2004">
                <a:extLst>
                  <a:ext uri="{FF2B5EF4-FFF2-40B4-BE49-F238E27FC236}">
                    <a16:creationId xmlns:a16="http://schemas.microsoft.com/office/drawing/2014/main" id="{699DF10B-DD1B-2568-A5EA-DF3B22A1AB7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06" name="Straight Connector 2005">
                <a:extLst>
                  <a:ext uri="{FF2B5EF4-FFF2-40B4-BE49-F238E27FC236}">
                    <a16:creationId xmlns:a16="http://schemas.microsoft.com/office/drawing/2014/main" id="{F5531812-AF8D-0FE8-A8AB-26735EA2C1A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07" name="Group 2006">
              <a:extLst>
                <a:ext uri="{FF2B5EF4-FFF2-40B4-BE49-F238E27FC236}">
                  <a16:creationId xmlns:a16="http://schemas.microsoft.com/office/drawing/2014/main" id="{39FB7AEC-ADC1-0A24-BB46-8E5CFD753BB6}"/>
                </a:ext>
              </a:extLst>
            </p:cNvPr>
            <p:cNvGrpSpPr/>
            <p:nvPr/>
          </p:nvGrpSpPr>
          <p:grpSpPr>
            <a:xfrm flipH="1">
              <a:off x="4125040" y="2345635"/>
              <a:ext cx="49903" cy="50291"/>
              <a:chOff x="5045471" y="2584333"/>
              <a:chExt cx="233703" cy="214108"/>
            </a:xfrm>
          </p:grpSpPr>
          <p:cxnSp>
            <p:nvCxnSpPr>
              <p:cNvPr id="2008" name="Straight Connector 2007">
                <a:extLst>
                  <a:ext uri="{FF2B5EF4-FFF2-40B4-BE49-F238E27FC236}">
                    <a16:creationId xmlns:a16="http://schemas.microsoft.com/office/drawing/2014/main" id="{50AD1A9F-4E41-3729-8DA5-04C93431D78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09" name="Straight Connector 2008">
                <a:extLst>
                  <a:ext uri="{FF2B5EF4-FFF2-40B4-BE49-F238E27FC236}">
                    <a16:creationId xmlns:a16="http://schemas.microsoft.com/office/drawing/2014/main" id="{1DDC995B-B5B7-F469-E64B-39EFFDB8AED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10" name="Group 2009">
              <a:extLst>
                <a:ext uri="{FF2B5EF4-FFF2-40B4-BE49-F238E27FC236}">
                  <a16:creationId xmlns:a16="http://schemas.microsoft.com/office/drawing/2014/main" id="{D45B01F0-4519-C577-599A-79C9F489DB88}"/>
                </a:ext>
              </a:extLst>
            </p:cNvPr>
            <p:cNvGrpSpPr/>
            <p:nvPr/>
          </p:nvGrpSpPr>
          <p:grpSpPr>
            <a:xfrm flipH="1">
              <a:off x="4147289" y="2350085"/>
              <a:ext cx="49903" cy="50291"/>
              <a:chOff x="5045471" y="2584333"/>
              <a:chExt cx="233703" cy="214108"/>
            </a:xfrm>
          </p:grpSpPr>
          <p:cxnSp>
            <p:nvCxnSpPr>
              <p:cNvPr id="2011" name="Straight Connector 2010">
                <a:extLst>
                  <a:ext uri="{FF2B5EF4-FFF2-40B4-BE49-F238E27FC236}">
                    <a16:creationId xmlns:a16="http://schemas.microsoft.com/office/drawing/2014/main" id="{8A653391-D3DC-B361-E7E5-22AF4FCD942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12" name="Straight Connector 2011">
                <a:extLst>
                  <a:ext uri="{FF2B5EF4-FFF2-40B4-BE49-F238E27FC236}">
                    <a16:creationId xmlns:a16="http://schemas.microsoft.com/office/drawing/2014/main" id="{E22650B5-CB75-CFC7-8ACC-7A8E4E03114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13" name="Group 2012">
              <a:extLst>
                <a:ext uri="{FF2B5EF4-FFF2-40B4-BE49-F238E27FC236}">
                  <a16:creationId xmlns:a16="http://schemas.microsoft.com/office/drawing/2014/main" id="{72842738-AB33-B95E-91BE-CB668F31B8A5}"/>
                </a:ext>
              </a:extLst>
            </p:cNvPr>
            <p:cNvGrpSpPr/>
            <p:nvPr/>
          </p:nvGrpSpPr>
          <p:grpSpPr>
            <a:xfrm flipH="1">
              <a:off x="4167312" y="2350085"/>
              <a:ext cx="49903" cy="50291"/>
              <a:chOff x="5045471" y="2584333"/>
              <a:chExt cx="233703" cy="214108"/>
            </a:xfrm>
          </p:grpSpPr>
          <p:cxnSp>
            <p:nvCxnSpPr>
              <p:cNvPr id="2014" name="Straight Connector 2013">
                <a:extLst>
                  <a:ext uri="{FF2B5EF4-FFF2-40B4-BE49-F238E27FC236}">
                    <a16:creationId xmlns:a16="http://schemas.microsoft.com/office/drawing/2014/main" id="{A00D6111-4768-0480-F2C9-9217A2495E4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15" name="Straight Connector 2014">
                <a:extLst>
                  <a:ext uri="{FF2B5EF4-FFF2-40B4-BE49-F238E27FC236}">
                    <a16:creationId xmlns:a16="http://schemas.microsoft.com/office/drawing/2014/main" id="{C360AB27-E243-F562-0F69-2E15358167E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16" name="Group 2015">
              <a:extLst>
                <a:ext uri="{FF2B5EF4-FFF2-40B4-BE49-F238E27FC236}">
                  <a16:creationId xmlns:a16="http://schemas.microsoft.com/office/drawing/2014/main" id="{85F8F1FA-DBD1-366D-4FA6-EB9B077AC54E}"/>
                </a:ext>
              </a:extLst>
            </p:cNvPr>
            <p:cNvGrpSpPr/>
            <p:nvPr/>
          </p:nvGrpSpPr>
          <p:grpSpPr>
            <a:xfrm flipH="1">
              <a:off x="4210696" y="2361209"/>
              <a:ext cx="49903" cy="50291"/>
              <a:chOff x="5045471" y="2584333"/>
              <a:chExt cx="233703" cy="214108"/>
            </a:xfrm>
          </p:grpSpPr>
          <p:cxnSp>
            <p:nvCxnSpPr>
              <p:cNvPr id="2017" name="Straight Connector 2016">
                <a:extLst>
                  <a:ext uri="{FF2B5EF4-FFF2-40B4-BE49-F238E27FC236}">
                    <a16:creationId xmlns:a16="http://schemas.microsoft.com/office/drawing/2014/main" id="{A7D02074-D2B1-742C-CDAF-CFE4641E7B3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18" name="Straight Connector 2017">
                <a:extLst>
                  <a:ext uri="{FF2B5EF4-FFF2-40B4-BE49-F238E27FC236}">
                    <a16:creationId xmlns:a16="http://schemas.microsoft.com/office/drawing/2014/main" id="{14DE9741-7E6E-E4BC-FEAD-640EB18C0A4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19" name="Group 2018">
              <a:extLst>
                <a:ext uri="{FF2B5EF4-FFF2-40B4-BE49-F238E27FC236}">
                  <a16:creationId xmlns:a16="http://schemas.microsoft.com/office/drawing/2014/main" id="{361F3062-2B6C-E9F5-B7B2-09AF6B7DA619}"/>
                </a:ext>
              </a:extLst>
            </p:cNvPr>
            <p:cNvGrpSpPr/>
            <p:nvPr/>
          </p:nvGrpSpPr>
          <p:grpSpPr>
            <a:xfrm flipH="1">
              <a:off x="4234057" y="2373446"/>
              <a:ext cx="49903" cy="50291"/>
              <a:chOff x="5045471" y="2584333"/>
              <a:chExt cx="233703" cy="214108"/>
            </a:xfrm>
          </p:grpSpPr>
          <p:cxnSp>
            <p:nvCxnSpPr>
              <p:cNvPr id="2020" name="Straight Connector 2019">
                <a:extLst>
                  <a:ext uri="{FF2B5EF4-FFF2-40B4-BE49-F238E27FC236}">
                    <a16:creationId xmlns:a16="http://schemas.microsoft.com/office/drawing/2014/main" id="{4311AB22-1E13-8B62-BAE3-8A6764BEBCA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21" name="Straight Connector 2020">
                <a:extLst>
                  <a:ext uri="{FF2B5EF4-FFF2-40B4-BE49-F238E27FC236}">
                    <a16:creationId xmlns:a16="http://schemas.microsoft.com/office/drawing/2014/main" id="{F28BFA8F-737E-ABD9-43DF-73884BDB87F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22" name="Group 2021">
              <a:extLst>
                <a:ext uri="{FF2B5EF4-FFF2-40B4-BE49-F238E27FC236}">
                  <a16:creationId xmlns:a16="http://schemas.microsoft.com/office/drawing/2014/main" id="{8B0FE627-8AE2-6A04-CA58-D8517A7CC697}"/>
                </a:ext>
              </a:extLst>
            </p:cNvPr>
            <p:cNvGrpSpPr/>
            <p:nvPr/>
          </p:nvGrpSpPr>
          <p:grpSpPr>
            <a:xfrm flipH="1">
              <a:off x="4259643" y="2373446"/>
              <a:ext cx="49903" cy="50291"/>
              <a:chOff x="5045471" y="2584333"/>
              <a:chExt cx="233703" cy="214108"/>
            </a:xfrm>
          </p:grpSpPr>
          <p:cxnSp>
            <p:nvCxnSpPr>
              <p:cNvPr id="2023" name="Straight Connector 2022">
                <a:extLst>
                  <a:ext uri="{FF2B5EF4-FFF2-40B4-BE49-F238E27FC236}">
                    <a16:creationId xmlns:a16="http://schemas.microsoft.com/office/drawing/2014/main" id="{67CB1593-CD56-B73D-BAFA-7C8A5070456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24" name="Straight Connector 2023">
                <a:extLst>
                  <a:ext uri="{FF2B5EF4-FFF2-40B4-BE49-F238E27FC236}">
                    <a16:creationId xmlns:a16="http://schemas.microsoft.com/office/drawing/2014/main" id="{FCCE6C3C-FF76-7777-D83E-5A7FF16E967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25" name="Group 2024">
              <a:extLst>
                <a:ext uri="{FF2B5EF4-FFF2-40B4-BE49-F238E27FC236}">
                  <a16:creationId xmlns:a16="http://schemas.microsoft.com/office/drawing/2014/main" id="{F4FE19EC-31A8-4B74-943F-AA085651E8AE}"/>
                </a:ext>
              </a:extLst>
            </p:cNvPr>
            <p:cNvGrpSpPr/>
            <p:nvPr/>
          </p:nvGrpSpPr>
          <p:grpSpPr>
            <a:xfrm flipH="1">
              <a:off x="4349748" y="2373446"/>
              <a:ext cx="49903" cy="50291"/>
              <a:chOff x="5045471" y="2584333"/>
              <a:chExt cx="233703" cy="214108"/>
            </a:xfrm>
          </p:grpSpPr>
          <p:cxnSp>
            <p:nvCxnSpPr>
              <p:cNvPr id="2026" name="Straight Connector 2025">
                <a:extLst>
                  <a:ext uri="{FF2B5EF4-FFF2-40B4-BE49-F238E27FC236}">
                    <a16:creationId xmlns:a16="http://schemas.microsoft.com/office/drawing/2014/main" id="{7D950F75-1500-20DD-23AF-57044558655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27" name="Straight Connector 2026">
                <a:extLst>
                  <a:ext uri="{FF2B5EF4-FFF2-40B4-BE49-F238E27FC236}">
                    <a16:creationId xmlns:a16="http://schemas.microsoft.com/office/drawing/2014/main" id="{BFB833CB-114D-AD12-9C6F-54FBBC33E9C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28" name="Group 2027">
              <a:extLst>
                <a:ext uri="{FF2B5EF4-FFF2-40B4-BE49-F238E27FC236}">
                  <a16:creationId xmlns:a16="http://schemas.microsoft.com/office/drawing/2014/main" id="{F0D15490-849E-58A6-8F10-2D358F47F47A}"/>
                </a:ext>
              </a:extLst>
            </p:cNvPr>
            <p:cNvGrpSpPr/>
            <p:nvPr/>
          </p:nvGrpSpPr>
          <p:grpSpPr>
            <a:xfrm flipH="1">
              <a:off x="4365322" y="2376783"/>
              <a:ext cx="49903" cy="50291"/>
              <a:chOff x="5045471" y="2584333"/>
              <a:chExt cx="233703" cy="214108"/>
            </a:xfrm>
          </p:grpSpPr>
          <p:cxnSp>
            <p:nvCxnSpPr>
              <p:cNvPr id="2029" name="Straight Connector 2028">
                <a:extLst>
                  <a:ext uri="{FF2B5EF4-FFF2-40B4-BE49-F238E27FC236}">
                    <a16:creationId xmlns:a16="http://schemas.microsoft.com/office/drawing/2014/main" id="{7992180B-707C-81F0-26EF-BFA024210F3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30" name="Straight Connector 2029">
                <a:extLst>
                  <a:ext uri="{FF2B5EF4-FFF2-40B4-BE49-F238E27FC236}">
                    <a16:creationId xmlns:a16="http://schemas.microsoft.com/office/drawing/2014/main" id="{A3EBFFE0-057A-DC11-B039-1AC1DBA8326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31" name="Group 2030">
              <a:extLst>
                <a:ext uri="{FF2B5EF4-FFF2-40B4-BE49-F238E27FC236}">
                  <a16:creationId xmlns:a16="http://schemas.microsoft.com/office/drawing/2014/main" id="{272B2CD2-DA4A-9620-4CF6-35D947372A91}"/>
                </a:ext>
              </a:extLst>
            </p:cNvPr>
            <p:cNvGrpSpPr/>
            <p:nvPr/>
          </p:nvGrpSpPr>
          <p:grpSpPr>
            <a:xfrm flipH="1">
              <a:off x="4378670" y="2384570"/>
              <a:ext cx="49903" cy="50291"/>
              <a:chOff x="5045471" y="2584333"/>
              <a:chExt cx="233703" cy="214108"/>
            </a:xfrm>
          </p:grpSpPr>
          <p:cxnSp>
            <p:nvCxnSpPr>
              <p:cNvPr id="2032" name="Straight Connector 2031">
                <a:extLst>
                  <a:ext uri="{FF2B5EF4-FFF2-40B4-BE49-F238E27FC236}">
                    <a16:creationId xmlns:a16="http://schemas.microsoft.com/office/drawing/2014/main" id="{FC4217D7-2FE8-877E-7BD9-9A7708BD83E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33" name="Straight Connector 2032">
                <a:extLst>
                  <a:ext uri="{FF2B5EF4-FFF2-40B4-BE49-F238E27FC236}">
                    <a16:creationId xmlns:a16="http://schemas.microsoft.com/office/drawing/2014/main" id="{0F95CF5A-CD73-7968-2585-BAD080DAB45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34" name="Group 2033">
              <a:extLst>
                <a:ext uri="{FF2B5EF4-FFF2-40B4-BE49-F238E27FC236}">
                  <a16:creationId xmlns:a16="http://schemas.microsoft.com/office/drawing/2014/main" id="{315A2C9B-08F2-D822-C7F5-2DD53354F41F}"/>
                </a:ext>
              </a:extLst>
            </p:cNvPr>
            <p:cNvGrpSpPr/>
            <p:nvPr/>
          </p:nvGrpSpPr>
          <p:grpSpPr>
            <a:xfrm flipH="1">
              <a:off x="4380895" y="2389020"/>
              <a:ext cx="49903" cy="50291"/>
              <a:chOff x="5045471" y="2584333"/>
              <a:chExt cx="233703" cy="214108"/>
            </a:xfrm>
          </p:grpSpPr>
          <p:cxnSp>
            <p:nvCxnSpPr>
              <p:cNvPr id="2035" name="Straight Connector 2034">
                <a:extLst>
                  <a:ext uri="{FF2B5EF4-FFF2-40B4-BE49-F238E27FC236}">
                    <a16:creationId xmlns:a16="http://schemas.microsoft.com/office/drawing/2014/main" id="{63B01066-C179-C733-8FE2-3212D25DA1A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36" name="Straight Connector 2035">
                <a:extLst>
                  <a:ext uri="{FF2B5EF4-FFF2-40B4-BE49-F238E27FC236}">
                    <a16:creationId xmlns:a16="http://schemas.microsoft.com/office/drawing/2014/main" id="{E4FB70AB-B0B6-618C-1FEC-74EBF202A87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37" name="Group 2036">
              <a:extLst>
                <a:ext uri="{FF2B5EF4-FFF2-40B4-BE49-F238E27FC236}">
                  <a16:creationId xmlns:a16="http://schemas.microsoft.com/office/drawing/2014/main" id="{608C0843-794B-E881-5D4F-FEB611822571}"/>
                </a:ext>
              </a:extLst>
            </p:cNvPr>
            <p:cNvGrpSpPr/>
            <p:nvPr/>
          </p:nvGrpSpPr>
          <p:grpSpPr>
            <a:xfrm flipH="1">
              <a:off x="4409818" y="2389020"/>
              <a:ext cx="49903" cy="50291"/>
              <a:chOff x="5045471" y="2584333"/>
              <a:chExt cx="233703" cy="214108"/>
            </a:xfrm>
          </p:grpSpPr>
          <p:cxnSp>
            <p:nvCxnSpPr>
              <p:cNvPr id="2038" name="Straight Connector 2037">
                <a:extLst>
                  <a:ext uri="{FF2B5EF4-FFF2-40B4-BE49-F238E27FC236}">
                    <a16:creationId xmlns:a16="http://schemas.microsoft.com/office/drawing/2014/main" id="{4952A49F-F36F-9192-AF12-01919C45BFE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39" name="Straight Connector 2038">
                <a:extLst>
                  <a:ext uri="{FF2B5EF4-FFF2-40B4-BE49-F238E27FC236}">
                    <a16:creationId xmlns:a16="http://schemas.microsoft.com/office/drawing/2014/main" id="{747E2AA3-A728-A98A-E2D2-4E1059EDF81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40" name="Group 2039">
              <a:extLst>
                <a:ext uri="{FF2B5EF4-FFF2-40B4-BE49-F238E27FC236}">
                  <a16:creationId xmlns:a16="http://schemas.microsoft.com/office/drawing/2014/main" id="{81021557-5413-06A0-D845-FF489C9B95C1}"/>
                </a:ext>
              </a:extLst>
            </p:cNvPr>
            <p:cNvGrpSpPr/>
            <p:nvPr/>
          </p:nvGrpSpPr>
          <p:grpSpPr>
            <a:xfrm flipH="1">
              <a:off x="4434291" y="2394582"/>
              <a:ext cx="49903" cy="50291"/>
              <a:chOff x="5045471" y="2584333"/>
              <a:chExt cx="233703" cy="214108"/>
            </a:xfrm>
          </p:grpSpPr>
          <p:cxnSp>
            <p:nvCxnSpPr>
              <p:cNvPr id="2041" name="Straight Connector 2040">
                <a:extLst>
                  <a:ext uri="{FF2B5EF4-FFF2-40B4-BE49-F238E27FC236}">
                    <a16:creationId xmlns:a16="http://schemas.microsoft.com/office/drawing/2014/main" id="{F709BBFC-E7FA-F6AF-BF92-B954471F01A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42" name="Straight Connector 2041">
                <a:extLst>
                  <a:ext uri="{FF2B5EF4-FFF2-40B4-BE49-F238E27FC236}">
                    <a16:creationId xmlns:a16="http://schemas.microsoft.com/office/drawing/2014/main" id="{79C66597-2048-93CD-7D36-CEEB09945FD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43" name="Group 2042">
              <a:extLst>
                <a:ext uri="{FF2B5EF4-FFF2-40B4-BE49-F238E27FC236}">
                  <a16:creationId xmlns:a16="http://schemas.microsoft.com/office/drawing/2014/main" id="{B8E71ECB-3472-3FF8-C6DA-D0B306CC39CD}"/>
                </a:ext>
              </a:extLst>
            </p:cNvPr>
            <p:cNvGrpSpPr/>
            <p:nvPr/>
          </p:nvGrpSpPr>
          <p:grpSpPr>
            <a:xfrm flipH="1">
              <a:off x="4445415" y="2394582"/>
              <a:ext cx="49903" cy="50291"/>
              <a:chOff x="5045471" y="2584333"/>
              <a:chExt cx="233703" cy="214108"/>
            </a:xfrm>
          </p:grpSpPr>
          <p:cxnSp>
            <p:nvCxnSpPr>
              <p:cNvPr id="2044" name="Straight Connector 2043">
                <a:extLst>
                  <a:ext uri="{FF2B5EF4-FFF2-40B4-BE49-F238E27FC236}">
                    <a16:creationId xmlns:a16="http://schemas.microsoft.com/office/drawing/2014/main" id="{D7A6A489-F98B-0F4D-190B-A609CBDBDBD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45" name="Straight Connector 2044">
                <a:extLst>
                  <a:ext uri="{FF2B5EF4-FFF2-40B4-BE49-F238E27FC236}">
                    <a16:creationId xmlns:a16="http://schemas.microsoft.com/office/drawing/2014/main" id="{EDA49450-0461-BE6C-7B66-6C3B5D1C861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46" name="Group 2045">
              <a:extLst>
                <a:ext uri="{FF2B5EF4-FFF2-40B4-BE49-F238E27FC236}">
                  <a16:creationId xmlns:a16="http://schemas.microsoft.com/office/drawing/2014/main" id="{B6017DC2-621D-6C23-F3D2-164D90AC096C}"/>
                </a:ext>
              </a:extLst>
            </p:cNvPr>
            <p:cNvGrpSpPr/>
            <p:nvPr/>
          </p:nvGrpSpPr>
          <p:grpSpPr>
            <a:xfrm flipH="1">
              <a:off x="4469888" y="2404594"/>
              <a:ext cx="49903" cy="50291"/>
              <a:chOff x="5045471" y="2584333"/>
              <a:chExt cx="233703" cy="214108"/>
            </a:xfrm>
          </p:grpSpPr>
          <p:cxnSp>
            <p:nvCxnSpPr>
              <p:cNvPr id="2047" name="Straight Connector 2046">
                <a:extLst>
                  <a:ext uri="{FF2B5EF4-FFF2-40B4-BE49-F238E27FC236}">
                    <a16:creationId xmlns:a16="http://schemas.microsoft.com/office/drawing/2014/main" id="{B41C6045-2B55-2D35-BD22-195504B772C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48" name="Straight Connector 2047">
                <a:extLst>
                  <a:ext uri="{FF2B5EF4-FFF2-40B4-BE49-F238E27FC236}">
                    <a16:creationId xmlns:a16="http://schemas.microsoft.com/office/drawing/2014/main" id="{6C13FE89-08AF-D871-09FD-C6AD6467F45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49" name="Group 2048">
              <a:extLst>
                <a:ext uri="{FF2B5EF4-FFF2-40B4-BE49-F238E27FC236}">
                  <a16:creationId xmlns:a16="http://schemas.microsoft.com/office/drawing/2014/main" id="{1CFBADDA-4596-0EA8-5E41-5B86B836A7CD}"/>
                </a:ext>
              </a:extLst>
            </p:cNvPr>
            <p:cNvGrpSpPr/>
            <p:nvPr/>
          </p:nvGrpSpPr>
          <p:grpSpPr>
            <a:xfrm flipH="1">
              <a:off x="4484349" y="2404594"/>
              <a:ext cx="49903" cy="50291"/>
              <a:chOff x="5045471" y="2584333"/>
              <a:chExt cx="233703" cy="214108"/>
            </a:xfrm>
          </p:grpSpPr>
          <p:cxnSp>
            <p:nvCxnSpPr>
              <p:cNvPr id="2050" name="Straight Connector 2049">
                <a:extLst>
                  <a:ext uri="{FF2B5EF4-FFF2-40B4-BE49-F238E27FC236}">
                    <a16:creationId xmlns:a16="http://schemas.microsoft.com/office/drawing/2014/main" id="{7AEED17B-116D-6BF2-A8C2-6004B1F12B5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51" name="Straight Connector 2050">
                <a:extLst>
                  <a:ext uri="{FF2B5EF4-FFF2-40B4-BE49-F238E27FC236}">
                    <a16:creationId xmlns:a16="http://schemas.microsoft.com/office/drawing/2014/main" id="{993C4172-7B7C-5E5F-10DE-947F831AFA1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52" name="Group 2051">
              <a:extLst>
                <a:ext uri="{FF2B5EF4-FFF2-40B4-BE49-F238E27FC236}">
                  <a16:creationId xmlns:a16="http://schemas.microsoft.com/office/drawing/2014/main" id="{F56A4C5D-D5BF-5698-0648-34F9155BC1D1}"/>
                </a:ext>
              </a:extLst>
            </p:cNvPr>
            <p:cNvGrpSpPr/>
            <p:nvPr/>
          </p:nvGrpSpPr>
          <p:grpSpPr>
            <a:xfrm flipH="1">
              <a:off x="4553318" y="2431291"/>
              <a:ext cx="49903" cy="50291"/>
              <a:chOff x="5045471" y="2584333"/>
              <a:chExt cx="233703" cy="214108"/>
            </a:xfrm>
          </p:grpSpPr>
          <p:cxnSp>
            <p:nvCxnSpPr>
              <p:cNvPr id="2053" name="Straight Connector 2052">
                <a:extLst>
                  <a:ext uri="{FF2B5EF4-FFF2-40B4-BE49-F238E27FC236}">
                    <a16:creationId xmlns:a16="http://schemas.microsoft.com/office/drawing/2014/main" id="{2C962A10-F0E2-C4C4-FB8B-3EFC65CC71F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54" name="Straight Connector 2053">
                <a:extLst>
                  <a:ext uri="{FF2B5EF4-FFF2-40B4-BE49-F238E27FC236}">
                    <a16:creationId xmlns:a16="http://schemas.microsoft.com/office/drawing/2014/main" id="{D6A9FC40-A032-91F6-0A2C-42375850963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55" name="Group 2054">
              <a:extLst>
                <a:ext uri="{FF2B5EF4-FFF2-40B4-BE49-F238E27FC236}">
                  <a16:creationId xmlns:a16="http://schemas.microsoft.com/office/drawing/2014/main" id="{00FA5BD7-3648-D95B-3C85-5C3FDB6729D5}"/>
                </a:ext>
              </a:extLst>
            </p:cNvPr>
            <p:cNvGrpSpPr/>
            <p:nvPr/>
          </p:nvGrpSpPr>
          <p:grpSpPr>
            <a:xfrm flipH="1">
              <a:off x="4585577" y="2439078"/>
              <a:ext cx="49903" cy="50291"/>
              <a:chOff x="5045471" y="2584333"/>
              <a:chExt cx="233703" cy="214108"/>
            </a:xfrm>
          </p:grpSpPr>
          <p:cxnSp>
            <p:nvCxnSpPr>
              <p:cNvPr id="2056" name="Straight Connector 2055">
                <a:extLst>
                  <a:ext uri="{FF2B5EF4-FFF2-40B4-BE49-F238E27FC236}">
                    <a16:creationId xmlns:a16="http://schemas.microsoft.com/office/drawing/2014/main" id="{BB98D3E4-6171-E996-6658-6E5D9F7B531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57" name="Straight Connector 2056">
                <a:extLst>
                  <a:ext uri="{FF2B5EF4-FFF2-40B4-BE49-F238E27FC236}">
                    <a16:creationId xmlns:a16="http://schemas.microsoft.com/office/drawing/2014/main" id="{C59C7B6F-74C5-68DF-F3FE-312DCAC707B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58" name="Group 2057">
              <a:extLst>
                <a:ext uri="{FF2B5EF4-FFF2-40B4-BE49-F238E27FC236}">
                  <a16:creationId xmlns:a16="http://schemas.microsoft.com/office/drawing/2014/main" id="{BAC374EF-D68D-6743-E5B4-735923FF803A}"/>
                </a:ext>
              </a:extLst>
            </p:cNvPr>
            <p:cNvGrpSpPr/>
            <p:nvPr/>
          </p:nvGrpSpPr>
          <p:grpSpPr>
            <a:xfrm flipH="1">
              <a:off x="4607826" y="2439078"/>
              <a:ext cx="49903" cy="50291"/>
              <a:chOff x="5045471" y="2584333"/>
              <a:chExt cx="233703" cy="214108"/>
            </a:xfrm>
          </p:grpSpPr>
          <p:cxnSp>
            <p:nvCxnSpPr>
              <p:cNvPr id="2059" name="Straight Connector 2058">
                <a:extLst>
                  <a:ext uri="{FF2B5EF4-FFF2-40B4-BE49-F238E27FC236}">
                    <a16:creationId xmlns:a16="http://schemas.microsoft.com/office/drawing/2014/main" id="{4A50583D-02FF-9359-E8BB-0618CD48190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60" name="Straight Connector 2059">
                <a:extLst>
                  <a:ext uri="{FF2B5EF4-FFF2-40B4-BE49-F238E27FC236}">
                    <a16:creationId xmlns:a16="http://schemas.microsoft.com/office/drawing/2014/main" id="{5339BF9C-D2AC-615D-21B3-307D845BD33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61" name="Group 2060">
              <a:extLst>
                <a:ext uri="{FF2B5EF4-FFF2-40B4-BE49-F238E27FC236}">
                  <a16:creationId xmlns:a16="http://schemas.microsoft.com/office/drawing/2014/main" id="{305E1C03-A7BA-1B25-BAC5-23466008748F}"/>
                </a:ext>
              </a:extLst>
            </p:cNvPr>
            <p:cNvGrpSpPr/>
            <p:nvPr/>
          </p:nvGrpSpPr>
          <p:grpSpPr>
            <a:xfrm flipH="1">
              <a:off x="4653435" y="2442415"/>
              <a:ext cx="49903" cy="50291"/>
              <a:chOff x="5045471" y="2584333"/>
              <a:chExt cx="233703" cy="214108"/>
            </a:xfrm>
          </p:grpSpPr>
          <p:cxnSp>
            <p:nvCxnSpPr>
              <p:cNvPr id="2062" name="Straight Connector 2061">
                <a:extLst>
                  <a:ext uri="{FF2B5EF4-FFF2-40B4-BE49-F238E27FC236}">
                    <a16:creationId xmlns:a16="http://schemas.microsoft.com/office/drawing/2014/main" id="{1A36E3AA-3460-FC3C-5D0F-2390DC97BB6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63" name="Straight Connector 2062">
                <a:extLst>
                  <a:ext uri="{FF2B5EF4-FFF2-40B4-BE49-F238E27FC236}">
                    <a16:creationId xmlns:a16="http://schemas.microsoft.com/office/drawing/2014/main" id="{369E57A1-9482-2602-9C22-F979E142F60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64" name="Group 2063">
              <a:extLst>
                <a:ext uri="{FF2B5EF4-FFF2-40B4-BE49-F238E27FC236}">
                  <a16:creationId xmlns:a16="http://schemas.microsoft.com/office/drawing/2014/main" id="{FE8CC144-A8BB-F40B-1636-AE57D17AA218}"/>
                </a:ext>
              </a:extLst>
            </p:cNvPr>
            <p:cNvGrpSpPr/>
            <p:nvPr/>
          </p:nvGrpSpPr>
          <p:grpSpPr>
            <a:xfrm flipH="1">
              <a:off x="4670121" y="2442415"/>
              <a:ext cx="49903" cy="50291"/>
              <a:chOff x="5045471" y="2584333"/>
              <a:chExt cx="233703" cy="214108"/>
            </a:xfrm>
          </p:grpSpPr>
          <p:cxnSp>
            <p:nvCxnSpPr>
              <p:cNvPr id="2065" name="Straight Connector 2064">
                <a:extLst>
                  <a:ext uri="{FF2B5EF4-FFF2-40B4-BE49-F238E27FC236}">
                    <a16:creationId xmlns:a16="http://schemas.microsoft.com/office/drawing/2014/main" id="{54640332-D746-16D3-3766-6D98DC4802A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66" name="Straight Connector 2065">
                <a:extLst>
                  <a:ext uri="{FF2B5EF4-FFF2-40B4-BE49-F238E27FC236}">
                    <a16:creationId xmlns:a16="http://schemas.microsoft.com/office/drawing/2014/main" id="{BC884184-75FA-B362-8887-2C81CB34F98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67" name="Group 2066">
              <a:extLst>
                <a:ext uri="{FF2B5EF4-FFF2-40B4-BE49-F238E27FC236}">
                  <a16:creationId xmlns:a16="http://schemas.microsoft.com/office/drawing/2014/main" id="{314130BA-5EFA-845E-99B9-8159521D0A89}"/>
                </a:ext>
              </a:extLst>
            </p:cNvPr>
            <p:cNvGrpSpPr/>
            <p:nvPr/>
          </p:nvGrpSpPr>
          <p:grpSpPr>
            <a:xfrm flipH="1">
              <a:off x="4680133" y="2442415"/>
              <a:ext cx="49903" cy="50291"/>
              <a:chOff x="5045471" y="2584333"/>
              <a:chExt cx="233703" cy="214108"/>
            </a:xfrm>
          </p:grpSpPr>
          <p:cxnSp>
            <p:nvCxnSpPr>
              <p:cNvPr id="2068" name="Straight Connector 2067">
                <a:extLst>
                  <a:ext uri="{FF2B5EF4-FFF2-40B4-BE49-F238E27FC236}">
                    <a16:creationId xmlns:a16="http://schemas.microsoft.com/office/drawing/2014/main" id="{6850FA8B-8F0E-6D8B-8CE4-DA3D7D3EB96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69" name="Straight Connector 2068">
                <a:extLst>
                  <a:ext uri="{FF2B5EF4-FFF2-40B4-BE49-F238E27FC236}">
                    <a16:creationId xmlns:a16="http://schemas.microsoft.com/office/drawing/2014/main" id="{15CDA6F6-818C-B92C-D8EE-91EF8D00C1C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70" name="Group 2069">
              <a:extLst>
                <a:ext uri="{FF2B5EF4-FFF2-40B4-BE49-F238E27FC236}">
                  <a16:creationId xmlns:a16="http://schemas.microsoft.com/office/drawing/2014/main" id="{2E3D987F-5951-E3CD-0867-B40C1E0314E9}"/>
                </a:ext>
              </a:extLst>
            </p:cNvPr>
            <p:cNvGrpSpPr/>
            <p:nvPr/>
          </p:nvGrpSpPr>
          <p:grpSpPr>
            <a:xfrm flipH="1">
              <a:off x="4710168" y="2452427"/>
              <a:ext cx="49903" cy="50291"/>
              <a:chOff x="5045471" y="2584333"/>
              <a:chExt cx="233703" cy="214108"/>
            </a:xfrm>
          </p:grpSpPr>
          <p:cxnSp>
            <p:nvCxnSpPr>
              <p:cNvPr id="2071" name="Straight Connector 2070">
                <a:extLst>
                  <a:ext uri="{FF2B5EF4-FFF2-40B4-BE49-F238E27FC236}">
                    <a16:creationId xmlns:a16="http://schemas.microsoft.com/office/drawing/2014/main" id="{CB9BF47E-8036-78B2-34AF-ED87CFCE69B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72" name="Straight Connector 2071">
                <a:extLst>
                  <a:ext uri="{FF2B5EF4-FFF2-40B4-BE49-F238E27FC236}">
                    <a16:creationId xmlns:a16="http://schemas.microsoft.com/office/drawing/2014/main" id="{777C681C-F8ED-57CB-5964-0D68A7EE139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73" name="Group 2072">
              <a:extLst>
                <a:ext uri="{FF2B5EF4-FFF2-40B4-BE49-F238E27FC236}">
                  <a16:creationId xmlns:a16="http://schemas.microsoft.com/office/drawing/2014/main" id="{5AAC3E2C-CC22-7FBD-22E0-0AD9DD9FC3C2}"/>
                </a:ext>
              </a:extLst>
            </p:cNvPr>
            <p:cNvGrpSpPr/>
            <p:nvPr/>
          </p:nvGrpSpPr>
          <p:grpSpPr>
            <a:xfrm flipH="1">
              <a:off x="4732416" y="2452427"/>
              <a:ext cx="49903" cy="50291"/>
              <a:chOff x="5045471" y="2584333"/>
              <a:chExt cx="233703" cy="214108"/>
            </a:xfrm>
          </p:grpSpPr>
          <p:cxnSp>
            <p:nvCxnSpPr>
              <p:cNvPr id="2074" name="Straight Connector 2073">
                <a:extLst>
                  <a:ext uri="{FF2B5EF4-FFF2-40B4-BE49-F238E27FC236}">
                    <a16:creationId xmlns:a16="http://schemas.microsoft.com/office/drawing/2014/main" id="{3D5EC48C-464E-4D53-C196-A92FDA89E01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75" name="Straight Connector 2074">
                <a:extLst>
                  <a:ext uri="{FF2B5EF4-FFF2-40B4-BE49-F238E27FC236}">
                    <a16:creationId xmlns:a16="http://schemas.microsoft.com/office/drawing/2014/main" id="{22BA4C3D-5180-7740-EE16-E34DF4B5341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76" name="Group 2075">
              <a:extLst>
                <a:ext uri="{FF2B5EF4-FFF2-40B4-BE49-F238E27FC236}">
                  <a16:creationId xmlns:a16="http://schemas.microsoft.com/office/drawing/2014/main" id="{0863F386-10DA-DB59-DBF7-8F825B71BAD0}"/>
                </a:ext>
              </a:extLst>
            </p:cNvPr>
            <p:cNvGrpSpPr/>
            <p:nvPr/>
          </p:nvGrpSpPr>
          <p:grpSpPr>
            <a:xfrm flipH="1">
              <a:off x="4759114" y="2452427"/>
              <a:ext cx="49903" cy="50291"/>
              <a:chOff x="5045471" y="2584333"/>
              <a:chExt cx="233703" cy="214108"/>
            </a:xfrm>
          </p:grpSpPr>
          <p:cxnSp>
            <p:nvCxnSpPr>
              <p:cNvPr id="2077" name="Straight Connector 2076">
                <a:extLst>
                  <a:ext uri="{FF2B5EF4-FFF2-40B4-BE49-F238E27FC236}">
                    <a16:creationId xmlns:a16="http://schemas.microsoft.com/office/drawing/2014/main" id="{E4F7F65A-CBF1-4C6A-653F-61EAA80127B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78" name="Straight Connector 2077">
                <a:extLst>
                  <a:ext uri="{FF2B5EF4-FFF2-40B4-BE49-F238E27FC236}">
                    <a16:creationId xmlns:a16="http://schemas.microsoft.com/office/drawing/2014/main" id="{A4818B13-22D5-3A2F-A342-C1DC3D7EBEC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79" name="Group 2078">
              <a:extLst>
                <a:ext uri="{FF2B5EF4-FFF2-40B4-BE49-F238E27FC236}">
                  <a16:creationId xmlns:a16="http://schemas.microsoft.com/office/drawing/2014/main" id="{67CCCA6B-6A0D-0AB4-5574-63DF88E480F8}"/>
                </a:ext>
              </a:extLst>
            </p:cNvPr>
            <p:cNvGrpSpPr/>
            <p:nvPr/>
          </p:nvGrpSpPr>
          <p:grpSpPr>
            <a:xfrm flipH="1">
              <a:off x="4766901" y="2452427"/>
              <a:ext cx="49903" cy="50291"/>
              <a:chOff x="5045471" y="2584333"/>
              <a:chExt cx="233703" cy="214108"/>
            </a:xfrm>
          </p:grpSpPr>
          <p:cxnSp>
            <p:nvCxnSpPr>
              <p:cNvPr id="2080" name="Straight Connector 2079">
                <a:extLst>
                  <a:ext uri="{FF2B5EF4-FFF2-40B4-BE49-F238E27FC236}">
                    <a16:creationId xmlns:a16="http://schemas.microsoft.com/office/drawing/2014/main" id="{067EAB73-401A-6E61-DB89-D6B531F9987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81" name="Straight Connector 2080">
                <a:extLst>
                  <a:ext uri="{FF2B5EF4-FFF2-40B4-BE49-F238E27FC236}">
                    <a16:creationId xmlns:a16="http://schemas.microsoft.com/office/drawing/2014/main" id="{24D2526B-8052-3A13-10F5-026FEA2A609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82" name="Group 2081">
              <a:extLst>
                <a:ext uri="{FF2B5EF4-FFF2-40B4-BE49-F238E27FC236}">
                  <a16:creationId xmlns:a16="http://schemas.microsoft.com/office/drawing/2014/main" id="{80ED091E-1D28-A0D5-549F-000C68B10F1A}"/>
                </a:ext>
              </a:extLst>
            </p:cNvPr>
            <p:cNvGrpSpPr/>
            <p:nvPr/>
          </p:nvGrpSpPr>
          <p:grpSpPr>
            <a:xfrm flipH="1">
              <a:off x="4792486" y="2452427"/>
              <a:ext cx="49903" cy="50291"/>
              <a:chOff x="5045471" y="2584333"/>
              <a:chExt cx="233703" cy="214108"/>
            </a:xfrm>
          </p:grpSpPr>
          <p:cxnSp>
            <p:nvCxnSpPr>
              <p:cNvPr id="2083" name="Straight Connector 2082">
                <a:extLst>
                  <a:ext uri="{FF2B5EF4-FFF2-40B4-BE49-F238E27FC236}">
                    <a16:creationId xmlns:a16="http://schemas.microsoft.com/office/drawing/2014/main" id="{362F89C9-80C2-2147-D2FE-BA53F5174C8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84" name="Straight Connector 2083">
                <a:extLst>
                  <a:ext uri="{FF2B5EF4-FFF2-40B4-BE49-F238E27FC236}">
                    <a16:creationId xmlns:a16="http://schemas.microsoft.com/office/drawing/2014/main" id="{1BA86EE2-810C-EB51-DB72-0C61F42AAFB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85" name="Group 2084">
              <a:extLst>
                <a:ext uri="{FF2B5EF4-FFF2-40B4-BE49-F238E27FC236}">
                  <a16:creationId xmlns:a16="http://schemas.microsoft.com/office/drawing/2014/main" id="{B151E24F-83E9-7044-BC70-07ED4A150391}"/>
                </a:ext>
              </a:extLst>
            </p:cNvPr>
            <p:cNvGrpSpPr/>
            <p:nvPr/>
          </p:nvGrpSpPr>
          <p:grpSpPr>
            <a:xfrm flipH="1">
              <a:off x="4800273" y="2452427"/>
              <a:ext cx="49903" cy="50291"/>
              <a:chOff x="5045471" y="2584333"/>
              <a:chExt cx="233703" cy="214108"/>
            </a:xfrm>
          </p:grpSpPr>
          <p:cxnSp>
            <p:nvCxnSpPr>
              <p:cNvPr id="2086" name="Straight Connector 2085">
                <a:extLst>
                  <a:ext uri="{FF2B5EF4-FFF2-40B4-BE49-F238E27FC236}">
                    <a16:creationId xmlns:a16="http://schemas.microsoft.com/office/drawing/2014/main" id="{C6674097-9FFC-DD00-9EBF-626F17710EB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87" name="Straight Connector 2086">
                <a:extLst>
                  <a:ext uri="{FF2B5EF4-FFF2-40B4-BE49-F238E27FC236}">
                    <a16:creationId xmlns:a16="http://schemas.microsoft.com/office/drawing/2014/main" id="{7C822E6D-45DA-B598-BF37-B2C9C2381D1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88" name="Group 2087">
              <a:extLst>
                <a:ext uri="{FF2B5EF4-FFF2-40B4-BE49-F238E27FC236}">
                  <a16:creationId xmlns:a16="http://schemas.microsoft.com/office/drawing/2014/main" id="{27702F9F-ADDE-A67E-7F86-AAFFED69A463}"/>
                </a:ext>
              </a:extLst>
            </p:cNvPr>
            <p:cNvGrpSpPr/>
            <p:nvPr/>
          </p:nvGrpSpPr>
          <p:grpSpPr>
            <a:xfrm flipH="1">
              <a:off x="4809172" y="2452427"/>
              <a:ext cx="49903" cy="50291"/>
              <a:chOff x="5045471" y="2584333"/>
              <a:chExt cx="233703" cy="214108"/>
            </a:xfrm>
          </p:grpSpPr>
          <p:cxnSp>
            <p:nvCxnSpPr>
              <p:cNvPr id="2089" name="Straight Connector 2088">
                <a:extLst>
                  <a:ext uri="{FF2B5EF4-FFF2-40B4-BE49-F238E27FC236}">
                    <a16:creationId xmlns:a16="http://schemas.microsoft.com/office/drawing/2014/main" id="{D135E693-000F-7933-D55B-7AF724EEAEA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90" name="Straight Connector 2089">
                <a:extLst>
                  <a:ext uri="{FF2B5EF4-FFF2-40B4-BE49-F238E27FC236}">
                    <a16:creationId xmlns:a16="http://schemas.microsoft.com/office/drawing/2014/main" id="{DA3495B6-695E-6832-2926-50DE9C18028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94" name="Group 2093">
              <a:extLst>
                <a:ext uri="{FF2B5EF4-FFF2-40B4-BE49-F238E27FC236}">
                  <a16:creationId xmlns:a16="http://schemas.microsoft.com/office/drawing/2014/main" id="{83FCDE8B-F766-B518-3276-040FF0FC314A}"/>
                </a:ext>
              </a:extLst>
            </p:cNvPr>
            <p:cNvGrpSpPr/>
            <p:nvPr/>
          </p:nvGrpSpPr>
          <p:grpSpPr>
            <a:xfrm flipH="1">
              <a:off x="4830307" y="2452427"/>
              <a:ext cx="49903" cy="50291"/>
              <a:chOff x="5045471" y="2584333"/>
              <a:chExt cx="233703" cy="214108"/>
            </a:xfrm>
          </p:grpSpPr>
          <p:cxnSp>
            <p:nvCxnSpPr>
              <p:cNvPr id="2095" name="Straight Connector 2094">
                <a:extLst>
                  <a:ext uri="{FF2B5EF4-FFF2-40B4-BE49-F238E27FC236}">
                    <a16:creationId xmlns:a16="http://schemas.microsoft.com/office/drawing/2014/main" id="{40231CE1-A7E9-7904-524C-B6A01F51D0F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96" name="Straight Connector 2095">
                <a:extLst>
                  <a:ext uri="{FF2B5EF4-FFF2-40B4-BE49-F238E27FC236}">
                    <a16:creationId xmlns:a16="http://schemas.microsoft.com/office/drawing/2014/main" id="{B129529C-5309-7E30-784F-D4BCADDA8B2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097" name="Group 2096">
              <a:extLst>
                <a:ext uri="{FF2B5EF4-FFF2-40B4-BE49-F238E27FC236}">
                  <a16:creationId xmlns:a16="http://schemas.microsoft.com/office/drawing/2014/main" id="{3278D7F3-CEC1-8CB5-1443-3F645D70DE39}"/>
                </a:ext>
              </a:extLst>
            </p:cNvPr>
            <p:cNvGrpSpPr/>
            <p:nvPr/>
          </p:nvGrpSpPr>
          <p:grpSpPr>
            <a:xfrm flipH="1">
              <a:off x="4859229" y="2452427"/>
              <a:ext cx="49903" cy="50291"/>
              <a:chOff x="5045471" y="2584333"/>
              <a:chExt cx="233703" cy="214108"/>
            </a:xfrm>
          </p:grpSpPr>
          <p:cxnSp>
            <p:nvCxnSpPr>
              <p:cNvPr id="2098" name="Straight Connector 2097">
                <a:extLst>
                  <a:ext uri="{FF2B5EF4-FFF2-40B4-BE49-F238E27FC236}">
                    <a16:creationId xmlns:a16="http://schemas.microsoft.com/office/drawing/2014/main" id="{0F418D4D-7305-899E-9F7C-5C0C958AFD4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099" name="Straight Connector 2098">
                <a:extLst>
                  <a:ext uri="{FF2B5EF4-FFF2-40B4-BE49-F238E27FC236}">
                    <a16:creationId xmlns:a16="http://schemas.microsoft.com/office/drawing/2014/main" id="{769C5EB4-14D1-D1B2-2B64-0EBB920BD64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00" name="Group 2099">
              <a:extLst>
                <a:ext uri="{FF2B5EF4-FFF2-40B4-BE49-F238E27FC236}">
                  <a16:creationId xmlns:a16="http://schemas.microsoft.com/office/drawing/2014/main" id="{13B76854-ED39-B7E1-1E3F-8D49064589FD}"/>
                </a:ext>
              </a:extLst>
            </p:cNvPr>
            <p:cNvGrpSpPr/>
            <p:nvPr/>
          </p:nvGrpSpPr>
          <p:grpSpPr>
            <a:xfrm flipH="1">
              <a:off x="4887039" y="2452427"/>
              <a:ext cx="49903" cy="50291"/>
              <a:chOff x="5045471" y="2584333"/>
              <a:chExt cx="233703" cy="214108"/>
            </a:xfrm>
          </p:grpSpPr>
          <p:cxnSp>
            <p:nvCxnSpPr>
              <p:cNvPr id="2101" name="Straight Connector 2100">
                <a:extLst>
                  <a:ext uri="{FF2B5EF4-FFF2-40B4-BE49-F238E27FC236}">
                    <a16:creationId xmlns:a16="http://schemas.microsoft.com/office/drawing/2014/main" id="{07BCFE4C-4417-7412-CB8A-8D7A6BA81FE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02" name="Straight Connector 2101">
                <a:extLst>
                  <a:ext uri="{FF2B5EF4-FFF2-40B4-BE49-F238E27FC236}">
                    <a16:creationId xmlns:a16="http://schemas.microsoft.com/office/drawing/2014/main" id="{114E250B-13A2-5CD5-4BB0-5327C2C3D79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03" name="Group 2102">
              <a:extLst>
                <a:ext uri="{FF2B5EF4-FFF2-40B4-BE49-F238E27FC236}">
                  <a16:creationId xmlns:a16="http://schemas.microsoft.com/office/drawing/2014/main" id="{F0697221-DCB6-1CEB-282C-0FB0B5313CC1}"/>
                </a:ext>
              </a:extLst>
            </p:cNvPr>
            <p:cNvGrpSpPr/>
            <p:nvPr/>
          </p:nvGrpSpPr>
          <p:grpSpPr>
            <a:xfrm flipH="1">
              <a:off x="4907062" y="2452427"/>
              <a:ext cx="49903" cy="50291"/>
              <a:chOff x="5045471" y="2584333"/>
              <a:chExt cx="233703" cy="214108"/>
            </a:xfrm>
          </p:grpSpPr>
          <p:cxnSp>
            <p:nvCxnSpPr>
              <p:cNvPr id="2104" name="Straight Connector 2103">
                <a:extLst>
                  <a:ext uri="{FF2B5EF4-FFF2-40B4-BE49-F238E27FC236}">
                    <a16:creationId xmlns:a16="http://schemas.microsoft.com/office/drawing/2014/main" id="{42C41235-AE19-A46A-99B3-72E467F47FC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05" name="Straight Connector 2104">
                <a:extLst>
                  <a:ext uri="{FF2B5EF4-FFF2-40B4-BE49-F238E27FC236}">
                    <a16:creationId xmlns:a16="http://schemas.microsoft.com/office/drawing/2014/main" id="{09E0400A-66DA-05D4-1D28-C300B5031F7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06" name="Group 2105">
              <a:extLst>
                <a:ext uri="{FF2B5EF4-FFF2-40B4-BE49-F238E27FC236}">
                  <a16:creationId xmlns:a16="http://schemas.microsoft.com/office/drawing/2014/main" id="{00AD1A2D-26E1-E172-4E6D-EA3A634D861F}"/>
                </a:ext>
              </a:extLst>
            </p:cNvPr>
            <p:cNvGrpSpPr/>
            <p:nvPr/>
          </p:nvGrpSpPr>
          <p:grpSpPr>
            <a:xfrm flipH="1">
              <a:off x="4913736" y="2452427"/>
              <a:ext cx="49903" cy="50291"/>
              <a:chOff x="5045471" y="2584333"/>
              <a:chExt cx="233703" cy="214108"/>
            </a:xfrm>
          </p:grpSpPr>
          <p:cxnSp>
            <p:nvCxnSpPr>
              <p:cNvPr id="2107" name="Straight Connector 2106">
                <a:extLst>
                  <a:ext uri="{FF2B5EF4-FFF2-40B4-BE49-F238E27FC236}">
                    <a16:creationId xmlns:a16="http://schemas.microsoft.com/office/drawing/2014/main" id="{0B89DAF1-6ABC-E862-2D58-1368D3779F4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08" name="Straight Connector 2107">
                <a:extLst>
                  <a:ext uri="{FF2B5EF4-FFF2-40B4-BE49-F238E27FC236}">
                    <a16:creationId xmlns:a16="http://schemas.microsoft.com/office/drawing/2014/main" id="{5F99DCB6-FBDD-B834-2806-2B14E23FB3F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09" name="Group 2108">
              <a:extLst>
                <a:ext uri="{FF2B5EF4-FFF2-40B4-BE49-F238E27FC236}">
                  <a16:creationId xmlns:a16="http://schemas.microsoft.com/office/drawing/2014/main" id="{EC207670-DBF5-B59F-2067-2780DEBB74BC}"/>
                </a:ext>
              </a:extLst>
            </p:cNvPr>
            <p:cNvGrpSpPr/>
            <p:nvPr/>
          </p:nvGrpSpPr>
          <p:grpSpPr>
            <a:xfrm flipH="1">
              <a:off x="4932647" y="2452427"/>
              <a:ext cx="49903" cy="50291"/>
              <a:chOff x="5045471" y="2584333"/>
              <a:chExt cx="233703" cy="214108"/>
            </a:xfrm>
          </p:grpSpPr>
          <p:cxnSp>
            <p:nvCxnSpPr>
              <p:cNvPr id="2110" name="Straight Connector 2109">
                <a:extLst>
                  <a:ext uri="{FF2B5EF4-FFF2-40B4-BE49-F238E27FC236}">
                    <a16:creationId xmlns:a16="http://schemas.microsoft.com/office/drawing/2014/main" id="{F00A4C88-6B98-D101-D39F-F1E63EF4E4F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11" name="Straight Connector 2110">
                <a:extLst>
                  <a:ext uri="{FF2B5EF4-FFF2-40B4-BE49-F238E27FC236}">
                    <a16:creationId xmlns:a16="http://schemas.microsoft.com/office/drawing/2014/main" id="{ADC45D61-F629-EB8C-E873-77EDD70726C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12" name="Group 2111">
              <a:extLst>
                <a:ext uri="{FF2B5EF4-FFF2-40B4-BE49-F238E27FC236}">
                  <a16:creationId xmlns:a16="http://schemas.microsoft.com/office/drawing/2014/main" id="{09D93294-DD57-B4B5-C82C-F93496716EFD}"/>
                </a:ext>
              </a:extLst>
            </p:cNvPr>
            <p:cNvGrpSpPr/>
            <p:nvPr/>
          </p:nvGrpSpPr>
          <p:grpSpPr>
            <a:xfrm flipH="1">
              <a:off x="4958232" y="2460214"/>
              <a:ext cx="49903" cy="50291"/>
              <a:chOff x="5045471" y="2584333"/>
              <a:chExt cx="233703" cy="214108"/>
            </a:xfrm>
          </p:grpSpPr>
          <p:cxnSp>
            <p:nvCxnSpPr>
              <p:cNvPr id="2113" name="Straight Connector 2112">
                <a:extLst>
                  <a:ext uri="{FF2B5EF4-FFF2-40B4-BE49-F238E27FC236}">
                    <a16:creationId xmlns:a16="http://schemas.microsoft.com/office/drawing/2014/main" id="{F7244FF9-95A8-563C-C496-405F09A7BD9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14" name="Straight Connector 2113">
                <a:extLst>
                  <a:ext uri="{FF2B5EF4-FFF2-40B4-BE49-F238E27FC236}">
                    <a16:creationId xmlns:a16="http://schemas.microsoft.com/office/drawing/2014/main" id="{E250864E-E356-2CEF-8C8F-03B0D01252E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15" name="Group 2114">
              <a:extLst>
                <a:ext uri="{FF2B5EF4-FFF2-40B4-BE49-F238E27FC236}">
                  <a16:creationId xmlns:a16="http://schemas.microsoft.com/office/drawing/2014/main" id="{00394A55-501C-FCA4-D327-467D242A669C}"/>
                </a:ext>
              </a:extLst>
            </p:cNvPr>
            <p:cNvGrpSpPr/>
            <p:nvPr/>
          </p:nvGrpSpPr>
          <p:grpSpPr>
            <a:xfrm flipH="1">
              <a:off x="4976030" y="2460214"/>
              <a:ext cx="49903" cy="50291"/>
              <a:chOff x="5045471" y="2584333"/>
              <a:chExt cx="233703" cy="214108"/>
            </a:xfrm>
          </p:grpSpPr>
          <p:cxnSp>
            <p:nvCxnSpPr>
              <p:cNvPr id="2116" name="Straight Connector 2115">
                <a:extLst>
                  <a:ext uri="{FF2B5EF4-FFF2-40B4-BE49-F238E27FC236}">
                    <a16:creationId xmlns:a16="http://schemas.microsoft.com/office/drawing/2014/main" id="{BEF0FE9F-A4CA-D9E4-AE8B-278CBA8F153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17" name="Straight Connector 2116">
                <a:extLst>
                  <a:ext uri="{FF2B5EF4-FFF2-40B4-BE49-F238E27FC236}">
                    <a16:creationId xmlns:a16="http://schemas.microsoft.com/office/drawing/2014/main" id="{106A3134-A2FE-C22A-529D-C686E43C430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18" name="Group 2117">
              <a:extLst>
                <a:ext uri="{FF2B5EF4-FFF2-40B4-BE49-F238E27FC236}">
                  <a16:creationId xmlns:a16="http://schemas.microsoft.com/office/drawing/2014/main" id="{2DEA1773-B034-7786-C4A2-A646944763B8}"/>
                </a:ext>
              </a:extLst>
            </p:cNvPr>
            <p:cNvGrpSpPr/>
            <p:nvPr/>
          </p:nvGrpSpPr>
          <p:grpSpPr>
            <a:xfrm flipH="1">
              <a:off x="4983817" y="2460214"/>
              <a:ext cx="49903" cy="50291"/>
              <a:chOff x="5045471" y="2584333"/>
              <a:chExt cx="233703" cy="214108"/>
            </a:xfrm>
          </p:grpSpPr>
          <p:cxnSp>
            <p:nvCxnSpPr>
              <p:cNvPr id="2119" name="Straight Connector 2118">
                <a:extLst>
                  <a:ext uri="{FF2B5EF4-FFF2-40B4-BE49-F238E27FC236}">
                    <a16:creationId xmlns:a16="http://schemas.microsoft.com/office/drawing/2014/main" id="{1AED5A49-204C-7B9B-F6B8-E7A4A295770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20" name="Straight Connector 2119">
                <a:extLst>
                  <a:ext uri="{FF2B5EF4-FFF2-40B4-BE49-F238E27FC236}">
                    <a16:creationId xmlns:a16="http://schemas.microsoft.com/office/drawing/2014/main" id="{2090042E-540F-70EB-1797-995F72ABC83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21" name="Group 2120">
              <a:extLst>
                <a:ext uri="{FF2B5EF4-FFF2-40B4-BE49-F238E27FC236}">
                  <a16:creationId xmlns:a16="http://schemas.microsoft.com/office/drawing/2014/main" id="{4494E7DA-C4AB-1CB5-D2CB-3A87748AC197}"/>
                </a:ext>
              </a:extLst>
            </p:cNvPr>
            <p:cNvGrpSpPr/>
            <p:nvPr/>
          </p:nvGrpSpPr>
          <p:grpSpPr>
            <a:xfrm flipH="1">
              <a:off x="5002728" y="2472450"/>
              <a:ext cx="49903" cy="50291"/>
              <a:chOff x="5045471" y="2584333"/>
              <a:chExt cx="233703" cy="214108"/>
            </a:xfrm>
          </p:grpSpPr>
          <p:cxnSp>
            <p:nvCxnSpPr>
              <p:cNvPr id="2122" name="Straight Connector 2121">
                <a:extLst>
                  <a:ext uri="{FF2B5EF4-FFF2-40B4-BE49-F238E27FC236}">
                    <a16:creationId xmlns:a16="http://schemas.microsoft.com/office/drawing/2014/main" id="{4AD38759-4EF9-4972-2C9A-F954DFA8DB9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23" name="Straight Connector 2122">
                <a:extLst>
                  <a:ext uri="{FF2B5EF4-FFF2-40B4-BE49-F238E27FC236}">
                    <a16:creationId xmlns:a16="http://schemas.microsoft.com/office/drawing/2014/main" id="{838D3BBF-3FE0-F802-27BF-CFAFE4BE148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24" name="Group 2123">
              <a:extLst>
                <a:ext uri="{FF2B5EF4-FFF2-40B4-BE49-F238E27FC236}">
                  <a16:creationId xmlns:a16="http://schemas.microsoft.com/office/drawing/2014/main" id="{A9D38031-EEDF-0608-D0BE-EBBC1A4A7342}"/>
                </a:ext>
              </a:extLst>
            </p:cNvPr>
            <p:cNvGrpSpPr/>
            <p:nvPr/>
          </p:nvGrpSpPr>
          <p:grpSpPr>
            <a:xfrm flipH="1">
              <a:off x="5006066" y="2472450"/>
              <a:ext cx="49903" cy="50291"/>
              <a:chOff x="5045471" y="2584333"/>
              <a:chExt cx="233703" cy="214108"/>
            </a:xfrm>
          </p:grpSpPr>
          <p:cxnSp>
            <p:nvCxnSpPr>
              <p:cNvPr id="2125" name="Straight Connector 2124">
                <a:extLst>
                  <a:ext uri="{FF2B5EF4-FFF2-40B4-BE49-F238E27FC236}">
                    <a16:creationId xmlns:a16="http://schemas.microsoft.com/office/drawing/2014/main" id="{C5CC19E0-6B1A-178C-6A5E-7C1DC726E85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26" name="Straight Connector 2125">
                <a:extLst>
                  <a:ext uri="{FF2B5EF4-FFF2-40B4-BE49-F238E27FC236}">
                    <a16:creationId xmlns:a16="http://schemas.microsoft.com/office/drawing/2014/main" id="{D02AFA55-64B2-9E47-2B3E-8CBE2D91202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27" name="Group 2126">
              <a:extLst>
                <a:ext uri="{FF2B5EF4-FFF2-40B4-BE49-F238E27FC236}">
                  <a16:creationId xmlns:a16="http://schemas.microsoft.com/office/drawing/2014/main" id="{BB74ED48-8CBD-0727-B5CD-0944A587DF91}"/>
                </a:ext>
              </a:extLst>
            </p:cNvPr>
            <p:cNvGrpSpPr/>
            <p:nvPr/>
          </p:nvGrpSpPr>
          <p:grpSpPr>
            <a:xfrm flipH="1">
              <a:off x="5028314" y="2472450"/>
              <a:ext cx="49903" cy="50291"/>
              <a:chOff x="5045471" y="2584333"/>
              <a:chExt cx="233703" cy="214108"/>
            </a:xfrm>
          </p:grpSpPr>
          <p:cxnSp>
            <p:nvCxnSpPr>
              <p:cNvPr id="2128" name="Straight Connector 2127">
                <a:extLst>
                  <a:ext uri="{FF2B5EF4-FFF2-40B4-BE49-F238E27FC236}">
                    <a16:creationId xmlns:a16="http://schemas.microsoft.com/office/drawing/2014/main" id="{4E7A1435-EA09-62CF-676B-F4B63C0C95E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29" name="Straight Connector 2128">
                <a:extLst>
                  <a:ext uri="{FF2B5EF4-FFF2-40B4-BE49-F238E27FC236}">
                    <a16:creationId xmlns:a16="http://schemas.microsoft.com/office/drawing/2014/main" id="{1FA71DAB-DC00-DF7C-B8DB-1EA0E869215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30" name="Group 2129">
              <a:extLst>
                <a:ext uri="{FF2B5EF4-FFF2-40B4-BE49-F238E27FC236}">
                  <a16:creationId xmlns:a16="http://schemas.microsoft.com/office/drawing/2014/main" id="{E214B80F-3DE3-B51F-CB7B-968C54FDA780}"/>
                </a:ext>
              </a:extLst>
            </p:cNvPr>
            <p:cNvGrpSpPr/>
            <p:nvPr/>
          </p:nvGrpSpPr>
          <p:grpSpPr>
            <a:xfrm flipH="1">
              <a:off x="5041663" y="2472450"/>
              <a:ext cx="49903" cy="50291"/>
              <a:chOff x="5045471" y="2584333"/>
              <a:chExt cx="233703" cy="214108"/>
            </a:xfrm>
          </p:grpSpPr>
          <p:cxnSp>
            <p:nvCxnSpPr>
              <p:cNvPr id="2131" name="Straight Connector 2130">
                <a:extLst>
                  <a:ext uri="{FF2B5EF4-FFF2-40B4-BE49-F238E27FC236}">
                    <a16:creationId xmlns:a16="http://schemas.microsoft.com/office/drawing/2014/main" id="{C7EF837D-B258-DB7E-21E6-89709330010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32" name="Straight Connector 2131">
                <a:extLst>
                  <a:ext uri="{FF2B5EF4-FFF2-40B4-BE49-F238E27FC236}">
                    <a16:creationId xmlns:a16="http://schemas.microsoft.com/office/drawing/2014/main" id="{A5F536F5-B44C-9196-1F99-13947CFD6F0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33" name="Group 2132">
              <a:extLst>
                <a:ext uri="{FF2B5EF4-FFF2-40B4-BE49-F238E27FC236}">
                  <a16:creationId xmlns:a16="http://schemas.microsoft.com/office/drawing/2014/main" id="{AD4A4931-2A83-599E-C4C4-98FA2BDCEBA8}"/>
                </a:ext>
              </a:extLst>
            </p:cNvPr>
            <p:cNvGrpSpPr/>
            <p:nvPr/>
          </p:nvGrpSpPr>
          <p:grpSpPr>
            <a:xfrm flipH="1">
              <a:off x="5062799" y="2472450"/>
              <a:ext cx="49903" cy="50291"/>
              <a:chOff x="5045471" y="2584333"/>
              <a:chExt cx="233703" cy="214108"/>
            </a:xfrm>
          </p:grpSpPr>
          <p:cxnSp>
            <p:nvCxnSpPr>
              <p:cNvPr id="2134" name="Straight Connector 2133">
                <a:extLst>
                  <a:ext uri="{FF2B5EF4-FFF2-40B4-BE49-F238E27FC236}">
                    <a16:creationId xmlns:a16="http://schemas.microsoft.com/office/drawing/2014/main" id="{F190FD87-CF75-5DE9-ED6A-BA8B3B2BE8F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35" name="Straight Connector 2134">
                <a:extLst>
                  <a:ext uri="{FF2B5EF4-FFF2-40B4-BE49-F238E27FC236}">
                    <a16:creationId xmlns:a16="http://schemas.microsoft.com/office/drawing/2014/main" id="{F50728D6-1F75-7CF5-ACA4-38AE7364990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36" name="Group 2135">
              <a:extLst>
                <a:ext uri="{FF2B5EF4-FFF2-40B4-BE49-F238E27FC236}">
                  <a16:creationId xmlns:a16="http://schemas.microsoft.com/office/drawing/2014/main" id="{77FC63ED-7748-13BD-3097-A8E656BD36F6}"/>
                </a:ext>
              </a:extLst>
            </p:cNvPr>
            <p:cNvGrpSpPr/>
            <p:nvPr/>
          </p:nvGrpSpPr>
          <p:grpSpPr>
            <a:xfrm flipH="1">
              <a:off x="5076148" y="2485799"/>
              <a:ext cx="49903" cy="50291"/>
              <a:chOff x="5045471" y="2584333"/>
              <a:chExt cx="233703" cy="214108"/>
            </a:xfrm>
          </p:grpSpPr>
          <p:cxnSp>
            <p:nvCxnSpPr>
              <p:cNvPr id="2137" name="Straight Connector 2136">
                <a:extLst>
                  <a:ext uri="{FF2B5EF4-FFF2-40B4-BE49-F238E27FC236}">
                    <a16:creationId xmlns:a16="http://schemas.microsoft.com/office/drawing/2014/main" id="{C3434BE9-7F5D-16D5-DE2D-120EAD4D07E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38" name="Straight Connector 2137">
                <a:extLst>
                  <a:ext uri="{FF2B5EF4-FFF2-40B4-BE49-F238E27FC236}">
                    <a16:creationId xmlns:a16="http://schemas.microsoft.com/office/drawing/2014/main" id="{A8619C78-4BAA-13BC-EF5C-CADC281FF26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39" name="Group 2138">
              <a:extLst>
                <a:ext uri="{FF2B5EF4-FFF2-40B4-BE49-F238E27FC236}">
                  <a16:creationId xmlns:a16="http://schemas.microsoft.com/office/drawing/2014/main" id="{DEE72843-F70E-9E45-E78D-93DAAE9AF2BD}"/>
                </a:ext>
              </a:extLst>
            </p:cNvPr>
            <p:cNvGrpSpPr/>
            <p:nvPr/>
          </p:nvGrpSpPr>
          <p:grpSpPr>
            <a:xfrm flipH="1">
              <a:off x="5088385" y="2485799"/>
              <a:ext cx="49903" cy="50291"/>
              <a:chOff x="5045471" y="2584333"/>
              <a:chExt cx="233703" cy="214108"/>
            </a:xfrm>
          </p:grpSpPr>
          <p:cxnSp>
            <p:nvCxnSpPr>
              <p:cNvPr id="2140" name="Straight Connector 2139">
                <a:extLst>
                  <a:ext uri="{FF2B5EF4-FFF2-40B4-BE49-F238E27FC236}">
                    <a16:creationId xmlns:a16="http://schemas.microsoft.com/office/drawing/2014/main" id="{88EF2496-46A9-B124-0940-D5C502C1368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41" name="Straight Connector 2140">
                <a:extLst>
                  <a:ext uri="{FF2B5EF4-FFF2-40B4-BE49-F238E27FC236}">
                    <a16:creationId xmlns:a16="http://schemas.microsoft.com/office/drawing/2014/main" id="{03A5DBA6-4A57-4F72-6CF6-D48F945EF37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42" name="Group 2141">
              <a:extLst>
                <a:ext uri="{FF2B5EF4-FFF2-40B4-BE49-F238E27FC236}">
                  <a16:creationId xmlns:a16="http://schemas.microsoft.com/office/drawing/2014/main" id="{637C988D-7ECD-60A6-FC98-F9DB2977B9ED}"/>
                </a:ext>
              </a:extLst>
            </p:cNvPr>
            <p:cNvGrpSpPr/>
            <p:nvPr/>
          </p:nvGrpSpPr>
          <p:grpSpPr>
            <a:xfrm flipH="1">
              <a:off x="5117307" y="2485799"/>
              <a:ext cx="49903" cy="50291"/>
              <a:chOff x="5045471" y="2584333"/>
              <a:chExt cx="233703" cy="214108"/>
            </a:xfrm>
          </p:grpSpPr>
          <p:cxnSp>
            <p:nvCxnSpPr>
              <p:cNvPr id="2143" name="Straight Connector 2142">
                <a:extLst>
                  <a:ext uri="{FF2B5EF4-FFF2-40B4-BE49-F238E27FC236}">
                    <a16:creationId xmlns:a16="http://schemas.microsoft.com/office/drawing/2014/main" id="{F6D0EE49-54C0-7D39-10D4-B14673B690C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44" name="Straight Connector 2143">
                <a:extLst>
                  <a:ext uri="{FF2B5EF4-FFF2-40B4-BE49-F238E27FC236}">
                    <a16:creationId xmlns:a16="http://schemas.microsoft.com/office/drawing/2014/main" id="{8939C358-7273-7F94-C1A3-A018200C1D4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45" name="Group 2144">
              <a:extLst>
                <a:ext uri="{FF2B5EF4-FFF2-40B4-BE49-F238E27FC236}">
                  <a16:creationId xmlns:a16="http://schemas.microsoft.com/office/drawing/2014/main" id="{BBAAC67B-AA34-4133-E08C-4DF312F4FD31}"/>
                </a:ext>
              </a:extLst>
            </p:cNvPr>
            <p:cNvGrpSpPr/>
            <p:nvPr/>
          </p:nvGrpSpPr>
          <p:grpSpPr>
            <a:xfrm flipH="1">
              <a:off x="5150680" y="2485799"/>
              <a:ext cx="49903" cy="50291"/>
              <a:chOff x="5045471" y="2584333"/>
              <a:chExt cx="233703" cy="214108"/>
            </a:xfrm>
          </p:grpSpPr>
          <p:cxnSp>
            <p:nvCxnSpPr>
              <p:cNvPr id="2146" name="Straight Connector 2145">
                <a:extLst>
                  <a:ext uri="{FF2B5EF4-FFF2-40B4-BE49-F238E27FC236}">
                    <a16:creationId xmlns:a16="http://schemas.microsoft.com/office/drawing/2014/main" id="{67CEB1B9-555C-7E8D-AB8D-DD3EB92B964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47" name="Straight Connector 2146">
                <a:extLst>
                  <a:ext uri="{FF2B5EF4-FFF2-40B4-BE49-F238E27FC236}">
                    <a16:creationId xmlns:a16="http://schemas.microsoft.com/office/drawing/2014/main" id="{3BAAC631-95AC-D708-D2F3-111C91C78A2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48" name="Group 2147">
              <a:extLst>
                <a:ext uri="{FF2B5EF4-FFF2-40B4-BE49-F238E27FC236}">
                  <a16:creationId xmlns:a16="http://schemas.microsoft.com/office/drawing/2014/main" id="{7C6D3214-61A0-5367-CE1D-6490ACD4D0B9}"/>
                </a:ext>
              </a:extLst>
            </p:cNvPr>
            <p:cNvGrpSpPr/>
            <p:nvPr/>
          </p:nvGrpSpPr>
          <p:grpSpPr>
            <a:xfrm flipH="1">
              <a:off x="5164028" y="2485799"/>
              <a:ext cx="49903" cy="50291"/>
              <a:chOff x="5045471" y="2584333"/>
              <a:chExt cx="233703" cy="214108"/>
            </a:xfrm>
          </p:grpSpPr>
          <p:cxnSp>
            <p:nvCxnSpPr>
              <p:cNvPr id="2149" name="Straight Connector 2148">
                <a:extLst>
                  <a:ext uri="{FF2B5EF4-FFF2-40B4-BE49-F238E27FC236}">
                    <a16:creationId xmlns:a16="http://schemas.microsoft.com/office/drawing/2014/main" id="{43D602FD-073B-A5A9-137C-F64C78DD3F8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50" name="Straight Connector 2149">
                <a:extLst>
                  <a:ext uri="{FF2B5EF4-FFF2-40B4-BE49-F238E27FC236}">
                    <a16:creationId xmlns:a16="http://schemas.microsoft.com/office/drawing/2014/main" id="{62FE0289-D548-307E-2ED0-B3F975D27D1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51" name="Group 2150">
              <a:extLst>
                <a:ext uri="{FF2B5EF4-FFF2-40B4-BE49-F238E27FC236}">
                  <a16:creationId xmlns:a16="http://schemas.microsoft.com/office/drawing/2014/main" id="{75D3A9BB-E09D-A3AF-33DB-2F2236E8DEF4}"/>
                </a:ext>
              </a:extLst>
            </p:cNvPr>
            <p:cNvGrpSpPr/>
            <p:nvPr/>
          </p:nvGrpSpPr>
          <p:grpSpPr>
            <a:xfrm flipH="1">
              <a:off x="5196288" y="2485799"/>
              <a:ext cx="49903" cy="50291"/>
              <a:chOff x="5045471" y="2584333"/>
              <a:chExt cx="233703" cy="214108"/>
            </a:xfrm>
          </p:grpSpPr>
          <p:cxnSp>
            <p:nvCxnSpPr>
              <p:cNvPr id="2152" name="Straight Connector 2151">
                <a:extLst>
                  <a:ext uri="{FF2B5EF4-FFF2-40B4-BE49-F238E27FC236}">
                    <a16:creationId xmlns:a16="http://schemas.microsoft.com/office/drawing/2014/main" id="{CFF48B86-CABE-2375-9865-6CFBA9D92B0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53" name="Straight Connector 2152">
                <a:extLst>
                  <a:ext uri="{FF2B5EF4-FFF2-40B4-BE49-F238E27FC236}">
                    <a16:creationId xmlns:a16="http://schemas.microsoft.com/office/drawing/2014/main" id="{61934B40-7CE4-05AA-DC28-C68D99264A6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54" name="Group 2153">
              <a:extLst>
                <a:ext uri="{FF2B5EF4-FFF2-40B4-BE49-F238E27FC236}">
                  <a16:creationId xmlns:a16="http://schemas.microsoft.com/office/drawing/2014/main" id="{43A50DA6-85A9-E9B6-D41E-2BA2DC55BC28}"/>
                </a:ext>
              </a:extLst>
            </p:cNvPr>
            <p:cNvGrpSpPr/>
            <p:nvPr/>
          </p:nvGrpSpPr>
          <p:grpSpPr>
            <a:xfrm flipH="1">
              <a:off x="5228548" y="2485799"/>
              <a:ext cx="49903" cy="50291"/>
              <a:chOff x="5045471" y="2584333"/>
              <a:chExt cx="233703" cy="214108"/>
            </a:xfrm>
          </p:grpSpPr>
          <p:cxnSp>
            <p:nvCxnSpPr>
              <p:cNvPr id="2155" name="Straight Connector 2154">
                <a:extLst>
                  <a:ext uri="{FF2B5EF4-FFF2-40B4-BE49-F238E27FC236}">
                    <a16:creationId xmlns:a16="http://schemas.microsoft.com/office/drawing/2014/main" id="{0EAF3A96-B9DB-8B62-3193-DB0B6E904AF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56" name="Straight Connector 2155">
                <a:extLst>
                  <a:ext uri="{FF2B5EF4-FFF2-40B4-BE49-F238E27FC236}">
                    <a16:creationId xmlns:a16="http://schemas.microsoft.com/office/drawing/2014/main" id="{68D5005A-3504-D3AC-0ED8-15CA3CE5E3B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57" name="Group 2156">
              <a:extLst>
                <a:ext uri="{FF2B5EF4-FFF2-40B4-BE49-F238E27FC236}">
                  <a16:creationId xmlns:a16="http://schemas.microsoft.com/office/drawing/2014/main" id="{C3D2E9D1-094E-A62E-37EE-E92A20D6506A}"/>
                </a:ext>
              </a:extLst>
            </p:cNvPr>
            <p:cNvGrpSpPr/>
            <p:nvPr/>
          </p:nvGrpSpPr>
          <p:grpSpPr>
            <a:xfrm flipH="1">
              <a:off x="5273045" y="2486911"/>
              <a:ext cx="49903" cy="50291"/>
              <a:chOff x="5045471" y="2584333"/>
              <a:chExt cx="233703" cy="214108"/>
            </a:xfrm>
          </p:grpSpPr>
          <p:cxnSp>
            <p:nvCxnSpPr>
              <p:cNvPr id="2158" name="Straight Connector 2157">
                <a:extLst>
                  <a:ext uri="{FF2B5EF4-FFF2-40B4-BE49-F238E27FC236}">
                    <a16:creationId xmlns:a16="http://schemas.microsoft.com/office/drawing/2014/main" id="{02648221-8A79-C2E5-6F20-B1BE78F07E6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59" name="Straight Connector 2158">
                <a:extLst>
                  <a:ext uri="{FF2B5EF4-FFF2-40B4-BE49-F238E27FC236}">
                    <a16:creationId xmlns:a16="http://schemas.microsoft.com/office/drawing/2014/main" id="{BD7DD8C2-22F8-6C3D-C233-7B77717343A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60" name="Group 2159">
              <a:extLst>
                <a:ext uri="{FF2B5EF4-FFF2-40B4-BE49-F238E27FC236}">
                  <a16:creationId xmlns:a16="http://schemas.microsoft.com/office/drawing/2014/main" id="{6DC7315D-8FAC-2CB1-4B87-21FD505EC133}"/>
                </a:ext>
              </a:extLst>
            </p:cNvPr>
            <p:cNvGrpSpPr/>
            <p:nvPr/>
          </p:nvGrpSpPr>
          <p:grpSpPr>
            <a:xfrm flipH="1">
              <a:off x="5318653" y="2486911"/>
              <a:ext cx="49903" cy="50291"/>
              <a:chOff x="5045471" y="2584333"/>
              <a:chExt cx="233703" cy="214108"/>
            </a:xfrm>
          </p:grpSpPr>
          <p:cxnSp>
            <p:nvCxnSpPr>
              <p:cNvPr id="2161" name="Straight Connector 2160">
                <a:extLst>
                  <a:ext uri="{FF2B5EF4-FFF2-40B4-BE49-F238E27FC236}">
                    <a16:creationId xmlns:a16="http://schemas.microsoft.com/office/drawing/2014/main" id="{217F434B-0DB9-0515-4CF1-96BA4284965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62" name="Straight Connector 2161">
                <a:extLst>
                  <a:ext uri="{FF2B5EF4-FFF2-40B4-BE49-F238E27FC236}">
                    <a16:creationId xmlns:a16="http://schemas.microsoft.com/office/drawing/2014/main" id="{9820C926-4F4E-6E0C-3D96-6257C271FF7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63" name="Group 2162">
              <a:extLst>
                <a:ext uri="{FF2B5EF4-FFF2-40B4-BE49-F238E27FC236}">
                  <a16:creationId xmlns:a16="http://schemas.microsoft.com/office/drawing/2014/main" id="{C62FB95B-A9AD-FAEA-0464-2C31FDBC0B70}"/>
                </a:ext>
              </a:extLst>
            </p:cNvPr>
            <p:cNvGrpSpPr/>
            <p:nvPr/>
          </p:nvGrpSpPr>
          <p:grpSpPr>
            <a:xfrm flipH="1">
              <a:off x="5344239" y="2486911"/>
              <a:ext cx="49903" cy="50291"/>
              <a:chOff x="5045471" y="2584333"/>
              <a:chExt cx="233703" cy="214108"/>
            </a:xfrm>
          </p:grpSpPr>
          <p:cxnSp>
            <p:nvCxnSpPr>
              <p:cNvPr id="2164" name="Straight Connector 2163">
                <a:extLst>
                  <a:ext uri="{FF2B5EF4-FFF2-40B4-BE49-F238E27FC236}">
                    <a16:creationId xmlns:a16="http://schemas.microsoft.com/office/drawing/2014/main" id="{7E09FC5A-ADF3-9FF9-2364-078C906EBEE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65" name="Straight Connector 2164">
                <a:extLst>
                  <a:ext uri="{FF2B5EF4-FFF2-40B4-BE49-F238E27FC236}">
                    <a16:creationId xmlns:a16="http://schemas.microsoft.com/office/drawing/2014/main" id="{2610F80A-2622-D8F1-9904-4C63172F762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66" name="Group 2165">
              <a:extLst>
                <a:ext uri="{FF2B5EF4-FFF2-40B4-BE49-F238E27FC236}">
                  <a16:creationId xmlns:a16="http://schemas.microsoft.com/office/drawing/2014/main" id="{2EE6AA7A-C3BC-6480-E760-71FA292BFBCC}"/>
                </a:ext>
              </a:extLst>
            </p:cNvPr>
            <p:cNvGrpSpPr/>
            <p:nvPr/>
          </p:nvGrpSpPr>
          <p:grpSpPr>
            <a:xfrm flipH="1">
              <a:off x="5365374" y="2486911"/>
              <a:ext cx="49903" cy="50291"/>
              <a:chOff x="5045471" y="2584333"/>
              <a:chExt cx="233703" cy="214108"/>
            </a:xfrm>
          </p:grpSpPr>
          <p:cxnSp>
            <p:nvCxnSpPr>
              <p:cNvPr id="2167" name="Straight Connector 2166">
                <a:extLst>
                  <a:ext uri="{FF2B5EF4-FFF2-40B4-BE49-F238E27FC236}">
                    <a16:creationId xmlns:a16="http://schemas.microsoft.com/office/drawing/2014/main" id="{9A57F01C-D261-FA84-9E52-8E1AA7F76F6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68" name="Straight Connector 2167">
                <a:extLst>
                  <a:ext uri="{FF2B5EF4-FFF2-40B4-BE49-F238E27FC236}">
                    <a16:creationId xmlns:a16="http://schemas.microsoft.com/office/drawing/2014/main" id="{EAE92030-AAB6-E9FA-6B18-1C3D857BF3A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69" name="Group 2168">
              <a:extLst>
                <a:ext uri="{FF2B5EF4-FFF2-40B4-BE49-F238E27FC236}">
                  <a16:creationId xmlns:a16="http://schemas.microsoft.com/office/drawing/2014/main" id="{0BBF1D32-43D9-1BC0-44E8-84555DA2EE72}"/>
                </a:ext>
              </a:extLst>
            </p:cNvPr>
            <p:cNvGrpSpPr/>
            <p:nvPr/>
          </p:nvGrpSpPr>
          <p:grpSpPr>
            <a:xfrm flipH="1">
              <a:off x="5368711" y="2486911"/>
              <a:ext cx="49903" cy="50291"/>
              <a:chOff x="5045471" y="2584333"/>
              <a:chExt cx="233703" cy="214108"/>
            </a:xfrm>
          </p:grpSpPr>
          <p:cxnSp>
            <p:nvCxnSpPr>
              <p:cNvPr id="2170" name="Straight Connector 2169">
                <a:extLst>
                  <a:ext uri="{FF2B5EF4-FFF2-40B4-BE49-F238E27FC236}">
                    <a16:creationId xmlns:a16="http://schemas.microsoft.com/office/drawing/2014/main" id="{B974E57E-7C7F-21E3-1B62-8020F9A17B7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71" name="Straight Connector 2170">
                <a:extLst>
                  <a:ext uri="{FF2B5EF4-FFF2-40B4-BE49-F238E27FC236}">
                    <a16:creationId xmlns:a16="http://schemas.microsoft.com/office/drawing/2014/main" id="{FD1145EC-7155-2B5E-529C-D66BB5E2234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72" name="Group 2171">
              <a:extLst>
                <a:ext uri="{FF2B5EF4-FFF2-40B4-BE49-F238E27FC236}">
                  <a16:creationId xmlns:a16="http://schemas.microsoft.com/office/drawing/2014/main" id="{CF62F931-D040-4CC1-55E3-A2C6DB751791}"/>
                </a:ext>
              </a:extLst>
            </p:cNvPr>
            <p:cNvGrpSpPr/>
            <p:nvPr/>
          </p:nvGrpSpPr>
          <p:grpSpPr>
            <a:xfrm flipH="1">
              <a:off x="5388735" y="2486911"/>
              <a:ext cx="49903" cy="50291"/>
              <a:chOff x="5045471" y="2584333"/>
              <a:chExt cx="233703" cy="214108"/>
            </a:xfrm>
          </p:grpSpPr>
          <p:cxnSp>
            <p:nvCxnSpPr>
              <p:cNvPr id="2173" name="Straight Connector 2172">
                <a:extLst>
                  <a:ext uri="{FF2B5EF4-FFF2-40B4-BE49-F238E27FC236}">
                    <a16:creationId xmlns:a16="http://schemas.microsoft.com/office/drawing/2014/main" id="{08DF9AB4-337B-A3B6-31AE-ECC8E84323A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74" name="Straight Connector 2173">
                <a:extLst>
                  <a:ext uri="{FF2B5EF4-FFF2-40B4-BE49-F238E27FC236}">
                    <a16:creationId xmlns:a16="http://schemas.microsoft.com/office/drawing/2014/main" id="{08921D69-EB0D-C8C0-638C-3A81EB95938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75" name="Group 2174">
              <a:extLst>
                <a:ext uri="{FF2B5EF4-FFF2-40B4-BE49-F238E27FC236}">
                  <a16:creationId xmlns:a16="http://schemas.microsoft.com/office/drawing/2014/main" id="{E5C05370-FAE9-A15F-2859-D68D62029102}"/>
                </a:ext>
              </a:extLst>
            </p:cNvPr>
            <p:cNvGrpSpPr/>
            <p:nvPr/>
          </p:nvGrpSpPr>
          <p:grpSpPr>
            <a:xfrm flipH="1">
              <a:off x="5404308" y="2486911"/>
              <a:ext cx="49903" cy="50291"/>
              <a:chOff x="5045471" y="2584333"/>
              <a:chExt cx="233703" cy="214108"/>
            </a:xfrm>
          </p:grpSpPr>
          <p:cxnSp>
            <p:nvCxnSpPr>
              <p:cNvPr id="2176" name="Straight Connector 2175">
                <a:extLst>
                  <a:ext uri="{FF2B5EF4-FFF2-40B4-BE49-F238E27FC236}">
                    <a16:creationId xmlns:a16="http://schemas.microsoft.com/office/drawing/2014/main" id="{0918C416-05E3-1CC0-292D-EA5E422EBC9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77" name="Straight Connector 2176">
                <a:extLst>
                  <a:ext uri="{FF2B5EF4-FFF2-40B4-BE49-F238E27FC236}">
                    <a16:creationId xmlns:a16="http://schemas.microsoft.com/office/drawing/2014/main" id="{5AF51695-E013-7A1A-B23F-2D4B561A642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78" name="Group 2177">
              <a:extLst>
                <a:ext uri="{FF2B5EF4-FFF2-40B4-BE49-F238E27FC236}">
                  <a16:creationId xmlns:a16="http://schemas.microsoft.com/office/drawing/2014/main" id="{63B03D73-DAC1-7D40-9234-CD57B8C3648E}"/>
                </a:ext>
              </a:extLst>
            </p:cNvPr>
            <p:cNvGrpSpPr/>
            <p:nvPr/>
          </p:nvGrpSpPr>
          <p:grpSpPr>
            <a:xfrm flipH="1">
              <a:off x="5415432" y="2486911"/>
              <a:ext cx="49903" cy="50291"/>
              <a:chOff x="5045471" y="2584333"/>
              <a:chExt cx="233703" cy="214108"/>
            </a:xfrm>
          </p:grpSpPr>
          <p:cxnSp>
            <p:nvCxnSpPr>
              <p:cNvPr id="2179" name="Straight Connector 2178">
                <a:extLst>
                  <a:ext uri="{FF2B5EF4-FFF2-40B4-BE49-F238E27FC236}">
                    <a16:creationId xmlns:a16="http://schemas.microsoft.com/office/drawing/2014/main" id="{AFE33E28-470A-283F-0D61-FDD12ED23B7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80" name="Straight Connector 2179">
                <a:extLst>
                  <a:ext uri="{FF2B5EF4-FFF2-40B4-BE49-F238E27FC236}">
                    <a16:creationId xmlns:a16="http://schemas.microsoft.com/office/drawing/2014/main" id="{3CA57090-1ED9-6679-B170-1AC54C71BC2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81" name="Group 2180">
              <a:extLst>
                <a:ext uri="{FF2B5EF4-FFF2-40B4-BE49-F238E27FC236}">
                  <a16:creationId xmlns:a16="http://schemas.microsoft.com/office/drawing/2014/main" id="{595C415F-CC53-A169-BAF5-EC326B6D53B4}"/>
                </a:ext>
              </a:extLst>
            </p:cNvPr>
            <p:cNvGrpSpPr/>
            <p:nvPr/>
          </p:nvGrpSpPr>
          <p:grpSpPr>
            <a:xfrm flipH="1">
              <a:off x="5429893" y="2495810"/>
              <a:ext cx="49903" cy="50291"/>
              <a:chOff x="5045471" y="2584333"/>
              <a:chExt cx="233703" cy="214108"/>
            </a:xfrm>
          </p:grpSpPr>
          <p:cxnSp>
            <p:nvCxnSpPr>
              <p:cNvPr id="2182" name="Straight Connector 2181">
                <a:extLst>
                  <a:ext uri="{FF2B5EF4-FFF2-40B4-BE49-F238E27FC236}">
                    <a16:creationId xmlns:a16="http://schemas.microsoft.com/office/drawing/2014/main" id="{AA12EF6E-9865-942E-F5B6-136DD5940B1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83" name="Straight Connector 2182">
                <a:extLst>
                  <a:ext uri="{FF2B5EF4-FFF2-40B4-BE49-F238E27FC236}">
                    <a16:creationId xmlns:a16="http://schemas.microsoft.com/office/drawing/2014/main" id="{FCE49EBB-142A-9DD4-C019-20554AC8F1D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84" name="Group 2183">
              <a:extLst>
                <a:ext uri="{FF2B5EF4-FFF2-40B4-BE49-F238E27FC236}">
                  <a16:creationId xmlns:a16="http://schemas.microsoft.com/office/drawing/2014/main" id="{55219021-953D-6D9F-41FB-04EC87BC6809}"/>
                </a:ext>
              </a:extLst>
            </p:cNvPr>
            <p:cNvGrpSpPr/>
            <p:nvPr/>
          </p:nvGrpSpPr>
          <p:grpSpPr>
            <a:xfrm flipH="1">
              <a:off x="5425443" y="2502484"/>
              <a:ext cx="49903" cy="50291"/>
              <a:chOff x="5045471" y="2584333"/>
              <a:chExt cx="233703" cy="214108"/>
            </a:xfrm>
          </p:grpSpPr>
          <p:cxnSp>
            <p:nvCxnSpPr>
              <p:cNvPr id="2185" name="Straight Connector 2184">
                <a:extLst>
                  <a:ext uri="{FF2B5EF4-FFF2-40B4-BE49-F238E27FC236}">
                    <a16:creationId xmlns:a16="http://schemas.microsoft.com/office/drawing/2014/main" id="{EA1273EA-D989-3FA8-9311-FD556F2D48D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86" name="Straight Connector 2185">
                <a:extLst>
                  <a:ext uri="{FF2B5EF4-FFF2-40B4-BE49-F238E27FC236}">
                    <a16:creationId xmlns:a16="http://schemas.microsoft.com/office/drawing/2014/main" id="{111C3AAD-9EFE-7DAA-08F9-D4C797CF241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87" name="Group 2186">
              <a:extLst>
                <a:ext uri="{FF2B5EF4-FFF2-40B4-BE49-F238E27FC236}">
                  <a16:creationId xmlns:a16="http://schemas.microsoft.com/office/drawing/2014/main" id="{BF1016D9-FDB8-BF96-F3B3-F37587450AA0}"/>
                </a:ext>
              </a:extLst>
            </p:cNvPr>
            <p:cNvGrpSpPr/>
            <p:nvPr/>
          </p:nvGrpSpPr>
          <p:grpSpPr>
            <a:xfrm flipH="1">
              <a:off x="5431005" y="2502484"/>
              <a:ext cx="49903" cy="50291"/>
              <a:chOff x="5045471" y="2584333"/>
              <a:chExt cx="233703" cy="214108"/>
            </a:xfrm>
          </p:grpSpPr>
          <p:cxnSp>
            <p:nvCxnSpPr>
              <p:cNvPr id="2188" name="Straight Connector 2187">
                <a:extLst>
                  <a:ext uri="{FF2B5EF4-FFF2-40B4-BE49-F238E27FC236}">
                    <a16:creationId xmlns:a16="http://schemas.microsoft.com/office/drawing/2014/main" id="{E86239CD-95A5-85B9-61C5-9FA08CE5539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89" name="Straight Connector 2188">
                <a:extLst>
                  <a:ext uri="{FF2B5EF4-FFF2-40B4-BE49-F238E27FC236}">
                    <a16:creationId xmlns:a16="http://schemas.microsoft.com/office/drawing/2014/main" id="{CE393D22-7876-32DC-A2DA-C3B6E2BC216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90" name="Group 2189">
              <a:extLst>
                <a:ext uri="{FF2B5EF4-FFF2-40B4-BE49-F238E27FC236}">
                  <a16:creationId xmlns:a16="http://schemas.microsoft.com/office/drawing/2014/main" id="{0E98CF1C-5EFC-B208-DBE8-126A6C49A85C}"/>
                </a:ext>
              </a:extLst>
            </p:cNvPr>
            <p:cNvGrpSpPr/>
            <p:nvPr/>
          </p:nvGrpSpPr>
          <p:grpSpPr>
            <a:xfrm flipH="1">
              <a:off x="5446578" y="2502484"/>
              <a:ext cx="49903" cy="50291"/>
              <a:chOff x="5045471" y="2584333"/>
              <a:chExt cx="233703" cy="214108"/>
            </a:xfrm>
          </p:grpSpPr>
          <p:cxnSp>
            <p:nvCxnSpPr>
              <p:cNvPr id="2191" name="Straight Connector 2190">
                <a:extLst>
                  <a:ext uri="{FF2B5EF4-FFF2-40B4-BE49-F238E27FC236}">
                    <a16:creationId xmlns:a16="http://schemas.microsoft.com/office/drawing/2014/main" id="{E3AE18DA-8B2C-24C9-B729-C8879C21505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92" name="Straight Connector 2191">
                <a:extLst>
                  <a:ext uri="{FF2B5EF4-FFF2-40B4-BE49-F238E27FC236}">
                    <a16:creationId xmlns:a16="http://schemas.microsoft.com/office/drawing/2014/main" id="{C870B8E3-5F18-D375-44CC-1A0569F0482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93" name="Group 2192">
              <a:extLst>
                <a:ext uri="{FF2B5EF4-FFF2-40B4-BE49-F238E27FC236}">
                  <a16:creationId xmlns:a16="http://schemas.microsoft.com/office/drawing/2014/main" id="{82A3CFBF-E401-9E45-99FB-ED7EDF7C1EE4}"/>
                </a:ext>
              </a:extLst>
            </p:cNvPr>
            <p:cNvGrpSpPr/>
            <p:nvPr/>
          </p:nvGrpSpPr>
          <p:grpSpPr>
            <a:xfrm flipH="1">
              <a:off x="5463265" y="2540306"/>
              <a:ext cx="49903" cy="50291"/>
              <a:chOff x="5045471" y="2584333"/>
              <a:chExt cx="233703" cy="214108"/>
            </a:xfrm>
          </p:grpSpPr>
          <p:cxnSp>
            <p:nvCxnSpPr>
              <p:cNvPr id="2194" name="Straight Connector 2193">
                <a:extLst>
                  <a:ext uri="{FF2B5EF4-FFF2-40B4-BE49-F238E27FC236}">
                    <a16:creationId xmlns:a16="http://schemas.microsoft.com/office/drawing/2014/main" id="{94788114-DA23-A0EF-232D-0CA90DEF321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95" name="Straight Connector 2194">
                <a:extLst>
                  <a:ext uri="{FF2B5EF4-FFF2-40B4-BE49-F238E27FC236}">
                    <a16:creationId xmlns:a16="http://schemas.microsoft.com/office/drawing/2014/main" id="{33F50B63-E52E-A0DB-0684-E8035418801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96" name="Group 2195">
              <a:extLst>
                <a:ext uri="{FF2B5EF4-FFF2-40B4-BE49-F238E27FC236}">
                  <a16:creationId xmlns:a16="http://schemas.microsoft.com/office/drawing/2014/main" id="{61358BD7-10B1-4A9E-8AFA-CF73732A3C02}"/>
                </a:ext>
              </a:extLst>
            </p:cNvPr>
            <p:cNvGrpSpPr/>
            <p:nvPr/>
          </p:nvGrpSpPr>
          <p:grpSpPr>
            <a:xfrm flipH="1">
              <a:off x="5466602" y="2544756"/>
              <a:ext cx="49903" cy="50291"/>
              <a:chOff x="5045471" y="2584333"/>
              <a:chExt cx="233703" cy="214108"/>
            </a:xfrm>
          </p:grpSpPr>
          <p:cxnSp>
            <p:nvCxnSpPr>
              <p:cNvPr id="2197" name="Straight Connector 2196">
                <a:extLst>
                  <a:ext uri="{FF2B5EF4-FFF2-40B4-BE49-F238E27FC236}">
                    <a16:creationId xmlns:a16="http://schemas.microsoft.com/office/drawing/2014/main" id="{E5FB1D56-EBEE-2E68-9D05-B95D65DD852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198" name="Straight Connector 2197">
                <a:extLst>
                  <a:ext uri="{FF2B5EF4-FFF2-40B4-BE49-F238E27FC236}">
                    <a16:creationId xmlns:a16="http://schemas.microsoft.com/office/drawing/2014/main" id="{D168B5DA-5BBF-F2FA-B645-A97CF7B1D03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199" name="Group 2198">
              <a:extLst>
                <a:ext uri="{FF2B5EF4-FFF2-40B4-BE49-F238E27FC236}">
                  <a16:creationId xmlns:a16="http://schemas.microsoft.com/office/drawing/2014/main" id="{4ECB9F6F-695B-F21B-E4B7-05EC85D4186E}"/>
                </a:ext>
              </a:extLst>
            </p:cNvPr>
            <p:cNvGrpSpPr/>
            <p:nvPr/>
          </p:nvGrpSpPr>
          <p:grpSpPr>
            <a:xfrm flipH="1">
              <a:off x="5482176" y="2564779"/>
              <a:ext cx="49903" cy="50291"/>
              <a:chOff x="5045471" y="2584333"/>
              <a:chExt cx="233703" cy="214108"/>
            </a:xfrm>
          </p:grpSpPr>
          <p:cxnSp>
            <p:nvCxnSpPr>
              <p:cNvPr id="2200" name="Straight Connector 2199">
                <a:extLst>
                  <a:ext uri="{FF2B5EF4-FFF2-40B4-BE49-F238E27FC236}">
                    <a16:creationId xmlns:a16="http://schemas.microsoft.com/office/drawing/2014/main" id="{27D5415E-FE70-739E-6D98-D839843AED8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01" name="Straight Connector 2200">
                <a:extLst>
                  <a:ext uri="{FF2B5EF4-FFF2-40B4-BE49-F238E27FC236}">
                    <a16:creationId xmlns:a16="http://schemas.microsoft.com/office/drawing/2014/main" id="{5AEAFCC1-80F8-EB5D-9054-27372CE9E6A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02" name="Group 2201">
              <a:extLst>
                <a:ext uri="{FF2B5EF4-FFF2-40B4-BE49-F238E27FC236}">
                  <a16:creationId xmlns:a16="http://schemas.microsoft.com/office/drawing/2014/main" id="{E8DFA2A3-B743-DCF8-BD9E-E6D87F243EAD}"/>
                </a:ext>
              </a:extLst>
            </p:cNvPr>
            <p:cNvGrpSpPr/>
            <p:nvPr/>
          </p:nvGrpSpPr>
          <p:grpSpPr>
            <a:xfrm flipH="1">
              <a:off x="5515548" y="2564779"/>
              <a:ext cx="49903" cy="50291"/>
              <a:chOff x="5045471" y="2584333"/>
              <a:chExt cx="233703" cy="214108"/>
            </a:xfrm>
          </p:grpSpPr>
          <p:cxnSp>
            <p:nvCxnSpPr>
              <p:cNvPr id="2203" name="Straight Connector 2202">
                <a:extLst>
                  <a:ext uri="{FF2B5EF4-FFF2-40B4-BE49-F238E27FC236}">
                    <a16:creationId xmlns:a16="http://schemas.microsoft.com/office/drawing/2014/main" id="{C14A5DEB-F383-0FB8-B5F8-F72A966C81D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04" name="Straight Connector 2203">
                <a:extLst>
                  <a:ext uri="{FF2B5EF4-FFF2-40B4-BE49-F238E27FC236}">
                    <a16:creationId xmlns:a16="http://schemas.microsoft.com/office/drawing/2014/main" id="{80852101-3DF7-6AC8-D4A8-6A2DA180D28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05" name="Group 2204">
              <a:extLst>
                <a:ext uri="{FF2B5EF4-FFF2-40B4-BE49-F238E27FC236}">
                  <a16:creationId xmlns:a16="http://schemas.microsoft.com/office/drawing/2014/main" id="{A6969052-E144-B959-73D0-60088FCEDC93}"/>
                </a:ext>
              </a:extLst>
            </p:cNvPr>
            <p:cNvGrpSpPr/>
            <p:nvPr/>
          </p:nvGrpSpPr>
          <p:grpSpPr>
            <a:xfrm flipH="1">
              <a:off x="5563382" y="2587027"/>
              <a:ext cx="49903" cy="50291"/>
              <a:chOff x="5045471" y="2584333"/>
              <a:chExt cx="233703" cy="214108"/>
            </a:xfrm>
          </p:grpSpPr>
          <p:cxnSp>
            <p:nvCxnSpPr>
              <p:cNvPr id="2206" name="Straight Connector 2205">
                <a:extLst>
                  <a:ext uri="{FF2B5EF4-FFF2-40B4-BE49-F238E27FC236}">
                    <a16:creationId xmlns:a16="http://schemas.microsoft.com/office/drawing/2014/main" id="{E1C6644F-E773-102E-B759-9CF02B3ED5D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07" name="Straight Connector 2206">
                <a:extLst>
                  <a:ext uri="{FF2B5EF4-FFF2-40B4-BE49-F238E27FC236}">
                    <a16:creationId xmlns:a16="http://schemas.microsoft.com/office/drawing/2014/main" id="{F2B87407-23CD-29CC-E2A5-AAABDFCD845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08" name="Group 2207">
              <a:extLst>
                <a:ext uri="{FF2B5EF4-FFF2-40B4-BE49-F238E27FC236}">
                  <a16:creationId xmlns:a16="http://schemas.microsoft.com/office/drawing/2014/main" id="{6A268FCE-0346-90C2-A10D-0AEA77BE384B}"/>
                </a:ext>
              </a:extLst>
            </p:cNvPr>
            <p:cNvGrpSpPr/>
            <p:nvPr/>
          </p:nvGrpSpPr>
          <p:grpSpPr>
            <a:xfrm flipH="1">
              <a:off x="5590080" y="2587027"/>
              <a:ext cx="49903" cy="50291"/>
              <a:chOff x="5045471" y="2584333"/>
              <a:chExt cx="233703" cy="214108"/>
            </a:xfrm>
          </p:grpSpPr>
          <p:cxnSp>
            <p:nvCxnSpPr>
              <p:cNvPr id="2209" name="Straight Connector 2208">
                <a:extLst>
                  <a:ext uri="{FF2B5EF4-FFF2-40B4-BE49-F238E27FC236}">
                    <a16:creationId xmlns:a16="http://schemas.microsoft.com/office/drawing/2014/main" id="{761EF35B-8301-BFCC-E6B4-BA169C06F33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10" name="Straight Connector 2209">
                <a:extLst>
                  <a:ext uri="{FF2B5EF4-FFF2-40B4-BE49-F238E27FC236}">
                    <a16:creationId xmlns:a16="http://schemas.microsoft.com/office/drawing/2014/main" id="{F12744F5-4E84-03D5-7F88-88197B2C2CD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11" name="Group 2210">
              <a:extLst>
                <a:ext uri="{FF2B5EF4-FFF2-40B4-BE49-F238E27FC236}">
                  <a16:creationId xmlns:a16="http://schemas.microsoft.com/office/drawing/2014/main" id="{6DF400EB-6CA3-439D-8DC2-937F53745F21}"/>
                </a:ext>
              </a:extLst>
            </p:cNvPr>
            <p:cNvGrpSpPr/>
            <p:nvPr/>
          </p:nvGrpSpPr>
          <p:grpSpPr>
            <a:xfrm flipH="1">
              <a:off x="5602317" y="2587027"/>
              <a:ext cx="49903" cy="50291"/>
              <a:chOff x="5045471" y="2584333"/>
              <a:chExt cx="233703" cy="214108"/>
            </a:xfrm>
          </p:grpSpPr>
          <p:cxnSp>
            <p:nvCxnSpPr>
              <p:cNvPr id="2212" name="Straight Connector 2211">
                <a:extLst>
                  <a:ext uri="{FF2B5EF4-FFF2-40B4-BE49-F238E27FC236}">
                    <a16:creationId xmlns:a16="http://schemas.microsoft.com/office/drawing/2014/main" id="{7F38D614-02AC-3188-EC1C-0FEC8EB1DE4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13" name="Straight Connector 2212">
                <a:extLst>
                  <a:ext uri="{FF2B5EF4-FFF2-40B4-BE49-F238E27FC236}">
                    <a16:creationId xmlns:a16="http://schemas.microsoft.com/office/drawing/2014/main" id="{7C65880B-1B8A-1BB8-B28A-B88FD0912DF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14" name="Group 2213">
              <a:extLst>
                <a:ext uri="{FF2B5EF4-FFF2-40B4-BE49-F238E27FC236}">
                  <a16:creationId xmlns:a16="http://schemas.microsoft.com/office/drawing/2014/main" id="{5F436408-8BC6-1C1C-13C3-C32ACF3E423C}"/>
                </a:ext>
              </a:extLst>
            </p:cNvPr>
            <p:cNvGrpSpPr/>
            <p:nvPr/>
          </p:nvGrpSpPr>
          <p:grpSpPr>
            <a:xfrm flipH="1">
              <a:off x="5637914" y="2587027"/>
              <a:ext cx="49903" cy="50291"/>
              <a:chOff x="5045471" y="2584333"/>
              <a:chExt cx="233703" cy="214108"/>
            </a:xfrm>
          </p:grpSpPr>
          <p:cxnSp>
            <p:nvCxnSpPr>
              <p:cNvPr id="2215" name="Straight Connector 2214">
                <a:extLst>
                  <a:ext uri="{FF2B5EF4-FFF2-40B4-BE49-F238E27FC236}">
                    <a16:creationId xmlns:a16="http://schemas.microsoft.com/office/drawing/2014/main" id="{9CE4140B-1455-04E9-1484-01B940B9971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16" name="Straight Connector 2215">
                <a:extLst>
                  <a:ext uri="{FF2B5EF4-FFF2-40B4-BE49-F238E27FC236}">
                    <a16:creationId xmlns:a16="http://schemas.microsoft.com/office/drawing/2014/main" id="{9B36386A-5815-4844-2E56-8C1846337D2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17" name="Group 2216">
              <a:extLst>
                <a:ext uri="{FF2B5EF4-FFF2-40B4-BE49-F238E27FC236}">
                  <a16:creationId xmlns:a16="http://schemas.microsoft.com/office/drawing/2014/main" id="{CA0451F1-3CD1-C5D7-DB21-C0102C735235}"/>
                </a:ext>
              </a:extLst>
            </p:cNvPr>
            <p:cNvGrpSpPr/>
            <p:nvPr/>
          </p:nvGrpSpPr>
          <p:grpSpPr>
            <a:xfrm flipH="1">
              <a:off x="5644589" y="2587027"/>
              <a:ext cx="49903" cy="50291"/>
              <a:chOff x="5045471" y="2584333"/>
              <a:chExt cx="233703" cy="214108"/>
            </a:xfrm>
          </p:grpSpPr>
          <p:cxnSp>
            <p:nvCxnSpPr>
              <p:cNvPr id="2218" name="Straight Connector 2217">
                <a:extLst>
                  <a:ext uri="{FF2B5EF4-FFF2-40B4-BE49-F238E27FC236}">
                    <a16:creationId xmlns:a16="http://schemas.microsoft.com/office/drawing/2014/main" id="{3CEAC4BA-AE28-C644-C733-8A46AE5DC0E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19" name="Straight Connector 2218">
                <a:extLst>
                  <a:ext uri="{FF2B5EF4-FFF2-40B4-BE49-F238E27FC236}">
                    <a16:creationId xmlns:a16="http://schemas.microsoft.com/office/drawing/2014/main" id="{7F5F5F24-4DA6-7939-8D12-C50E641DAE0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20" name="Group 2219">
              <a:extLst>
                <a:ext uri="{FF2B5EF4-FFF2-40B4-BE49-F238E27FC236}">
                  <a16:creationId xmlns:a16="http://schemas.microsoft.com/office/drawing/2014/main" id="{408E9D61-81D4-B0BE-0B3A-5FC37E4331A1}"/>
                </a:ext>
              </a:extLst>
            </p:cNvPr>
            <p:cNvGrpSpPr/>
            <p:nvPr/>
          </p:nvGrpSpPr>
          <p:grpSpPr>
            <a:xfrm flipH="1">
              <a:off x="5669062" y="2587027"/>
              <a:ext cx="49903" cy="50291"/>
              <a:chOff x="5045471" y="2584333"/>
              <a:chExt cx="233703" cy="214108"/>
            </a:xfrm>
          </p:grpSpPr>
          <p:cxnSp>
            <p:nvCxnSpPr>
              <p:cNvPr id="2221" name="Straight Connector 2220">
                <a:extLst>
                  <a:ext uri="{FF2B5EF4-FFF2-40B4-BE49-F238E27FC236}">
                    <a16:creationId xmlns:a16="http://schemas.microsoft.com/office/drawing/2014/main" id="{603A9B88-6E3E-797C-DBCD-E92271F36FA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22" name="Straight Connector 2221">
                <a:extLst>
                  <a:ext uri="{FF2B5EF4-FFF2-40B4-BE49-F238E27FC236}">
                    <a16:creationId xmlns:a16="http://schemas.microsoft.com/office/drawing/2014/main" id="{BEF934F3-666E-F23A-E107-A4C4DFD722F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23" name="Group 2222">
              <a:extLst>
                <a:ext uri="{FF2B5EF4-FFF2-40B4-BE49-F238E27FC236}">
                  <a16:creationId xmlns:a16="http://schemas.microsoft.com/office/drawing/2014/main" id="{37274CDC-CD26-7A6A-9D12-54C0C6E69261}"/>
                </a:ext>
              </a:extLst>
            </p:cNvPr>
            <p:cNvGrpSpPr/>
            <p:nvPr/>
          </p:nvGrpSpPr>
          <p:grpSpPr>
            <a:xfrm flipH="1">
              <a:off x="5695760" y="2608163"/>
              <a:ext cx="49903" cy="50291"/>
              <a:chOff x="5045471" y="2584333"/>
              <a:chExt cx="233703" cy="214108"/>
            </a:xfrm>
          </p:grpSpPr>
          <p:cxnSp>
            <p:nvCxnSpPr>
              <p:cNvPr id="2224" name="Straight Connector 2223">
                <a:extLst>
                  <a:ext uri="{FF2B5EF4-FFF2-40B4-BE49-F238E27FC236}">
                    <a16:creationId xmlns:a16="http://schemas.microsoft.com/office/drawing/2014/main" id="{699C4286-617A-2C01-C4E9-CCFD61CE12C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25" name="Straight Connector 2224">
                <a:extLst>
                  <a:ext uri="{FF2B5EF4-FFF2-40B4-BE49-F238E27FC236}">
                    <a16:creationId xmlns:a16="http://schemas.microsoft.com/office/drawing/2014/main" id="{82F333BC-4116-5090-7C91-73002EDA43B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26" name="Group 2225">
              <a:extLst>
                <a:ext uri="{FF2B5EF4-FFF2-40B4-BE49-F238E27FC236}">
                  <a16:creationId xmlns:a16="http://schemas.microsoft.com/office/drawing/2014/main" id="{1469FFC6-636D-0B6A-1BE4-18AB051DC131}"/>
                </a:ext>
              </a:extLst>
            </p:cNvPr>
            <p:cNvGrpSpPr/>
            <p:nvPr/>
          </p:nvGrpSpPr>
          <p:grpSpPr>
            <a:xfrm flipH="1">
              <a:off x="5714671" y="2608163"/>
              <a:ext cx="49903" cy="50291"/>
              <a:chOff x="5045471" y="2584333"/>
              <a:chExt cx="233703" cy="214108"/>
            </a:xfrm>
          </p:grpSpPr>
          <p:cxnSp>
            <p:nvCxnSpPr>
              <p:cNvPr id="2227" name="Straight Connector 2226">
                <a:extLst>
                  <a:ext uri="{FF2B5EF4-FFF2-40B4-BE49-F238E27FC236}">
                    <a16:creationId xmlns:a16="http://schemas.microsoft.com/office/drawing/2014/main" id="{FB35206E-8EC1-C67C-6E0C-2597A025414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28" name="Straight Connector 2227">
                <a:extLst>
                  <a:ext uri="{FF2B5EF4-FFF2-40B4-BE49-F238E27FC236}">
                    <a16:creationId xmlns:a16="http://schemas.microsoft.com/office/drawing/2014/main" id="{CF4C463B-9CCD-966B-F311-262D888769B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29" name="Group 2228">
              <a:extLst>
                <a:ext uri="{FF2B5EF4-FFF2-40B4-BE49-F238E27FC236}">
                  <a16:creationId xmlns:a16="http://schemas.microsoft.com/office/drawing/2014/main" id="{D4E16CB8-8A00-53AF-DDF8-F13EB13CD7A0}"/>
                </a:ext>
              </a:extLst>
            </p:cNvPr>
            <p:cNvGrpSpPr/>
            <p:nvPr/>
          </p:nvGrpSpPr>
          <p:grpSpPr>
            <a:xfrm flipH="1">
              <a:off x="5719120" y="2608163"/>
              <a:ext cx="49903" cy="50291"/>
              <a:chOff x="5045471" y="2584333"/>
              <a:chExt cx="233703" cy="214108"/>
            </a:xfrm>
          </p:grpSpPr>
          <p:cxnSp>
            <p:nvCxnSpPr>
              <p:cNvPr id="2230" name="Straight Connector 2229">
                <a:extLst>
                  <a:ext uri="{FF2B5EF4-FFF2-40B4-BE49-F238E27FC236}">
                    <a16:creationId xmlns:a16="http://schemas.microsoft.com/office/drawing/2014/main" id="{6CC22EAC-FA03-065E-20A9-1FF4241EEF9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31" name="Straight Connector 2230">
                <a:extLst>
                  <a:ext uri="{FF2B5EF4-FFF2-40B4-BE49-F238E27FC236}">
                    <a16:creationId xmlns:a16="http://schemas.microsoft.com/office/drawing/2014/main" id="{1CCDAA18-C641-FD49-5B6A-9552C4B1FDF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32" name="Group 2231">
              <a:extLst>
                <a:ext uri="{FF2B5EF4-FFF2-40B4-BE49-F238E27FC236}">
                  <a16:creationId xmlns:a16="http://schemas.microsoft.com/office/drawing/2014/main" id="{6C199AED-8244-3C94-20E9-E03BE99313E4}"/>
                </a:ext>
              </a:extLst>
            </p:cNvPr>
            <p:cNvGrpSpPr/>
            <p:nvPr/>
          </p:nvGrpSpPr>
          <p:grpSpPr>
            <a:xfrm flipH="1">
              <a:off x="5749155" y="2638198"/>
              <a:ext cx="49903" cy="50291"/>
              <a:chOff x="5045471" y="2584333"/>
              <a:chExt cx="233703" cy="214108"/>
            </a:xfrm>
          </p:grpSpPr>
          <p:cxnSp>
            <p:nvCxnSpPr>
              <p:cNvPr id="2233" name="Straight Connector 2232">
                <a:extLst>
                  <a:ext uri="{FF2B5EF4-FFF2-40B4-BE49-F238E27FC236}">
                    <a16:creationId xmlns:a16="http://schemas.microsoft.com/office/drawing/2014/main" id="{30582C2D-5DC6-3898-6AE6-CC61722256A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34" name="Straight Connector 2233">
                <a:extLst>
                  <a:ext uri="{FF2B5EF4-FFF2-40B4-BE49-F238E27FC236}">
                    <a16:creationId xmlns:a16="http://schemas.microsoft.com/office/drawing/2014/main" id="{7AC66719-BD7B-07D8-D377-20DD8299B27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35" name="Group 2234">
              <a:extLst>
                <a:ext uri="{FF2B5EF4-FFF2-40B4-BE49-F238E27FC236}">
                  <a16:creationId xmlns:a16="http://schemas.microsoft.com/office/drawing/2014/main" id="{6152C05E-F83C-47C1-C0DC-8DAC11D1E934}"/>
                </a:ext>
              </a:extLst>
            </p:cNvPr>
            <p:cNvGrpSpPr/>
            <p:nvPr/>
          </p:nvGrpSpPr>
          <p:grpSpPr>
            <a:xfrm flipH="1">
              <a:off x="5762504" y="2638198"/>
              <a:ext cx="49903" cy="50291"/>
              <a:chOff x="5045471" y="2584333"/>
              <a:chExt cx="233703" cy="214108"/>
            </a:xfrm>
          </p:grpSpPr>
          <p:cxnSp>
            <p:nvCxnSpPr>
              <p:cNvPr id="2236" name="Straight Connector 2235">
                <a:extLst>
                  <a:ext uri="{FF2B5EF4-FFF2-40B4-BE49-F238E27FC236}">
                    <a16:creationId xmlns:a16="http://schemas.microsoft.com/office/drawing/2014/main" id="{D6B73331-6DF8-ED09-CC4B-E4C39733F0D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37" name="Straight Connector 2236">
                <a:extLst>
                  <a:ext uri="{FF2B5EF4-FFF2-40B4-BE49-F238E27FC236}">
                    <a16:creationId xmlns:a16="http://schemas.microsoft.com/office/drawing/2014/main" id="{E170B6D5-43E8-44A0-1B83-00D7D702EDE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38" name="Group 2237">
              <a:extLst>
                <a:ext uri="{FF2B5EF4-FFF2-40B4-BE49-F238E27FC236}">
                  <a16:creationId xmlns:a16="http://schemas.microsoft.com/office/drawing/2014/main" id="{24DB5B37-C7FA-97E0-A3AF-4CBDF7B76504}"/>
                </a:ext>
              </a:extLst>
            </p:cNvPr>
            <p:cNvGrpSpPr/>
            <p:nvPr/>
          </p:nvGrpSpPr>
          <p:grpSpPr>
            <a:xfrm flipH="1">
              <a:off x="5766953" y="2638198"/>
              <a:ext cx="49903" cy="50291"/>
              <a:chOff x="5045471" y="2584333"/>
              <a:chExt cx="233703" cy="214108"/>
            </a:xfrm>
          </p:grpSpPr>
          <p:cxnSp>
            <p:nvCxnSpPr>
              <p:cNvPr id="2239" name="Straight Connector 2238">
                <a:extLst>
                  <a:ext uri="{FF2B5EF4-FFF2-40B4-BE49-F238E27FC236}">
                    <a16:creationId xmlns:a16="http://schemas.microsoft.com/office/drawing/2014/main" id="{1C4BE9DC-4EC3-46C4-27A3-62ECDEB8EBA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40" name="Straight Connector 2239">
                <a:extLst>
                  <a:ext uri="{FF2B5EF4-FFF2-40B4-BE49-F238E27FC236}">
                    <a16:creationId xmlns:a16="http://schemas.microsoft.com/office/drawing/2014/main" id="{5660F452-3C83-36EB-1E8D-28FDA326508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41" name="Group 2240">
              <a:extLst>
                <a:ext uri="{FF2B5EF4-FFF2-40B4-BE49-F238E27FC236}">
                  <a16:creationId xmlns:a16="http://schemas.microsoft.com/office/drawing/2014/main" id="{FF951475-6D50-A78F-6D4D-4FF22EB5443E}"/>
                </a:ext>
              </a:extLst>
            </p:cNvPr>
            <p:cNvGrpSpPr/>
            <p:nvPr/>
          </p:nvGrpSpPr>
          <p:grpSpPr>
            <a:xfrm flipH="1">
              <a:off x="5773627" y="2638198"/>
              <a:ext cx="49903" cy="50291"/>
              <a:chOff x="5045471" y="2584333"/>
              <a:chExt cx="233703" cy="214108"/>
            </a:xfrm>
          </p:grpSpPr>
          <p:cxnSp>
            <p:nvCxnSpPr>
              <p:cNvPr id="2242" name="Straight Connector 2241">
                <a:extLst>
                  <a:ext uri="{FF2B5EF4-FFF2-40B4-BE49-F238E27FC236}">
                    <a16:creationId xmlns:a16="http://schemas.microsoft.com/office/drawing/2014/main" id="{D8AEA7A4-725D-93B6-1766-BF770FCFA16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43" name="Straight Connector 2242">
                <a:extLst>
                  <a:ext uri="{FF2B5EF4-FFF2-40B4-BE49-F238E27FC236}">
                    <a16:creationId xmlns:a16="http://schemas.microsoft.com/office/drawing/2014/main" id="{14D2BFEA-223D-75BC-A82D-E17D2B2605D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44" name="Group 2243">
              <a:extLst>
                <a:ext uri="{FF2B5EF4-FFF2-40B4-BE49-F238E27FC236}">
                  <a16:creationId xmlns:a16="http://schemas.microsoft.com/office/drawing/2014/main" id="{2472E663-48E0-44D5-C6CB-DAD912277DC1}"/>
                </a:ext>
              </a:extLst>
            </p:cNvPr>
            <p:cNvGrpSpPr/>
            <p:nvPr/>
          </p:nvGrpSpPr>
          <p:grpSpPr>
            <a:xfrm flipH="1">
              <a:off x="5790313" y="2638198"/>
              <a:ext cx="49903" cy="50291"/>
              <a:chOff x="5045471" y="2584333"/>
              <a:chExt cx="233703" cy="214108"/>
            </a:xfrm>
          </p:grpSpPr>
          <p:cxnSp>
            <p:nvCxnSpPr>
              <p:cNvPr id="2245" name="Straight Connector 2244">
                <a:extLst>
                  <a:ext uri="{FF2B5EF4-FFF2-40B4-BE49-F238E27FC236}">
                    <a16:creationId xmlns:a16="http://schemas.microsoft.com/office/drawing/2014/main" id="{28F60113-AC60-6E10-05F0-98B6BF0F37D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46" name="Straight Connector 2245">
                <a:extLst>
                  <a:ext uri="{FF2B5EF4-FFF2-40B4-BE49-F238E27FC236}">
                    <a16:creationId xmlns:a16="http://schemas.microsoft.com/office/drawing/2014/main" id="{0F6EE8B5-3B1A-D4E9-DAD3-CC6678CBF9C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47" name="Group 2246">
              <a:extLst>
                <a:ext uri="{FF2B5EF4-FFF2-40B4-BE49-F238E27FC236}">
                  <a16:creationId xmlns:a16="http://schemas.microsoft.com/office/drawing/2014/main" id="{D3967F3A-D4C5-B8F3-7252-2C4B3F3144C9}"/>
                </a:ext>
              </a:extLst>
            </p:cNvPr>
            <p:cNvGrpSpPr/>
            <p:nvPr/>
          </p:nvGrpSpPr>
          <p:grpSpPr>
            <a:xfrm flipH="1">
              <a:off x="5809224" y="2638198"/>
              <a:ext cx="49903" cy="50291"/>
              <a:chOff x="5045471" y="2584333"/>
              <a:chExt cx="233703" cy="214108"/>
            </a:xfrm>
          </p:grpSpPr>
          <p:cxnSp>
            <p:nvCxnSpPr>
              <p:cNvPr id="2248" name="Straight Connector 2247">
                <a:extLst>
                  <a:ext uri="{FF2B5EF4-FFF2-40B4-BE49-F238E27FC236}">
                    <a16:creationId xmlns:a16="http://schemas.microsoft.com/office/drawing/2014/main" id="{EA5BF92B-D2E9-4FA2-CF60-0FF940832C9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49" name="Straight Connector 2248">
                <a:extLst>
                  <a:ext uri="{FF2B5EF4-FFF2-40B4-BE49-F238E27FC236}">
                    <a16:creationId xmlns:a16="http://schemas.microsoft.com/office/drawing/2014/main" id="{24AFC4A5-C325-FC9C-19C7-67212315A2A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50" name="Group 2249">
              <a:extLst>
                <a:ext uri="{FF2B5EF4-FFF2-40B4-BE49-F238E27FC236}">
                  <a16:creationId xmlns:a16="http://schemas.microsoft.com/office/drawing/2014/main" id="{F378D171-7BA6-113C-9E5F-BA5333657962}"/>
                </a:ext>
              </a:extLst>
            </p:cNvPr>
            <p:cNvGrpSpPr/>
            <p:nvPr/>
          </p:nvGrpSpPr>
          <p:grpSpPr>
            <a:xfrm flipH="1">
              <a:off x="5845933" y="2638198"/>
              <a:ext cx="49903" cy="50291"/>
              <a:chOff x="5045471" y="2584333"/>
              <a:chExt cx="233703" cy="214108"/>
            </a:xfrm>
          </p:grpSpPr>
          <p:cxnSp>
            <p:nvCxnSpPr>
              <p:cNvPr id="2251" name="Straight Connector 2250">
                <a:extLst>
                  <a:ext uri="{FF2B5EF4-FFF2-40B4-BE49-F238E27FC236}">
                    <a16:creationId xmlns:a16="http://schemas.microsoft.com/office/drawing/2014/main" id="{993A1C71-E1F8-898C-F1B3-CBB2D25479A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52" name="Straight Connector 2251">
                <a:extLst>
                  <a:ext uri="{FF2B5EF4-FFF2-40B4-BE49-F238E27FC236}">
                    <a16:creationId xmlns:a16="http://schemas.microsoft.com/office/drawing/2014/main" id="{319C10CA-F555-2D06-ED8B-19867867A56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53" name="Group 2252">
              <a:extLst>
                <a:ext uri="{FF2B5EF4-FFF2-40B4-BE49-F238E27FC236}">
                  <a16:creationId xmlns:a16="http://schemas.microsoft.com/office/drawing/2014/main" id="{D5B9CD75-631C-B0E1-9C76-043C15C7C4EC}"/>
                </a:ext>
              </a:extLst>
            </p:cNvPr>
            <p:cNvGrpSpPr/>
            <p:nvPr/>
          </p:nvGrpSpPr>
          <p:grpSpPr>
            <a:xfrm flipH="1">
              <a:off x="5834809" y="2638198"/>
              <a:ext cx="49903" cy="50291"/>
              <a:chOff x="5045471" y="2584333"/>
              <a:chExt cx="233703" cy="214108"/>
            </a:xfrm>
          </p:grpSpPr>
          <p:cxnSp>
            <p:nvCxnSpPr>
              <p:cNvPr id="2254" name="Straight Connector 2253">
                <a:extLst>
                  <a:ext uri="{FF2B5EF4-FFF2-40B4-BE49-F238E27FC236}">
                    <a16:creationId xmlns:a16="http://schemas.microsoft.com/office/drawing/2014/main" id="{8148B419-1CFA-9A56-E863-8FB8A7C5C6B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55" name="Straight Connector 2254">
                <a:extLst>
                  <a:ext uri="{FF2B5EF4-FFF2-40B4-BE49-F238E27FC236}">
                    <a16:creationId xmlns:a16="http://schemas.microsoft.com/office/drawing/2014/main" id="{2846CA25-9C8F-FE46-2844-D2E96DDEFBC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56" name="Group 2255">
              <a:extLst>
                <a:ext uri="{FF2B5EF4-FFF2-40B4-BE49-F238E27FC236}">
                  <a16:creationId xmlns:a16="http://schemas.microsoft.com/office/drawing/2014/main" id="{24A42A79-6C8F-FF5A-7902-AF9B8E85D725}"/>
                </a:ext>
              </a:extLst>
            </p:cNvPr>
            <p:cNvGrpSpPr/>
            <p:nvPr/>
          </p:nvGrpSpPr>
          <p:grpSpPr>
            <a:xfrm flipH="1">
              <a:off x="5910453" y="2687144"/>
              <a:ext cx="49903" cy="50291"/>
              <a:chOff x="5045471" y="2584333"/>
              <a:chExt cx="233703" cy="214108"/>
            </a:xfrm>
          </p:grpSpPr>
          <p:cxnSp>
            <p:nvCxnSpPr>
              <p:cNvPr id="2257" name="Straight Connector 2256">
                <a:extLst>
                  <a:ext uri="{FF2B5EF4-FFF2-40B4-BE49-F238E27FC236}">
                    <a16:creationId xmlns:a16="http://schemas.microsoft.com/office/drawing/2014/main" id="{47FC5A64-0246-284F-5508-C0E86FB35CF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58" name="Straight Connector 2257">
                <a:extLst>
                  <a:ext uri="{FF2B5EF4-FFF2-40B4-BE49-F238E27FC236}">
                    <a16:creationId xmlns:a16="http://schemas.microsoft.com/office/drawing/2014/main" id="{C97A5ECE-48B1-7475-43AE-8EDE4EEA0F0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59" name="Group 2258">
              <a:extLst>
                <a:ext uri="{FF2B5EF4-FFF2-40B4-BE49-F238E27FC236}">
                  <a16:creationId xmlns:a16="http://schemas.microsoft.com/office/drawing/2014/main" id="{5F75E8A8-ACEF-3BB0-E35D-0DCD1F3E15E5}"/>
                </a:ext>
              </a:extLst>
            </p:cNvPr>
            <p:cNvGrpSpPr/>
            <p:nvPr/>
          </p:nvGrpSpPr>
          <p:grpSpPr>
            <a:xfrm flipH="1">
              <a:off x="6021693" y="2687144"/>
              <a:ext cx="49903" cy="50291"/>
              <a:chOff x="5045471" y="2584333"/>
              <a:chExt cx="233703" cy="214108"/>
            </a:xfrm>
          </p:grpSpPr>
          <p:cxnSp>
            <p:nvCxnSpPr>
              <p:cNvPr id="2260" name="Straight Connector 2259">
                <a:extLst>
                  <a:ext uri="{FF2B5EF4-FFF2-40B4-BE49-F238E27FC236}">
                    <a16:creationId xmlns:a16="http://schemas.microsoft.com/office/drawing/2014/main" id="{9305EEA1-AA42-663E-F904-9B7F445E6F9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61" name="Straight Connector 2260">
                <a:extLst>
                  <a:ext uri="{FF2B5EF4-FFF2-40B4-BE49-F238E27FC236}">
                    <a16:creationId xmlns:a16="http://schemas.microsoft.com/office/drawing/2014/main" id="{43B3AB74-DF3B-1FDA-3914-EFF5F5C6DEE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62" name="Group 2261">
              <a:extLst>
                <a:ext uri="{FF2B5EF4-FFF2-40B4-BE49-F238E27FC236}">
                  <a16:creationId xmlns:a16="http://schemas.microsoft.com/office/drawing/2014/main" id="{3E9344DE-EC79-1DB0-DDEC-FB5F0128C233}"/>
                </a:ext>
              </a:extLst>
            </p:cNvPr>
            <p:cNvGrpSpPr/>
            <p:nvPr/>
          </p:nvGrpSpPr>
          <p:grpSpPr>
            <a:xfrm flipH="1">
              <a:off x="6035042" y="2687144"/>
              <a:ext cx="49903" cy="50291"/>
              <a:chOff x="5045471" y="2584333"/>
              <a:chExt cx="233703" cy="214108"/>
            </a:xfrm>
          </p:grpSpPr>
          <p:cxnSp>
            <p:nvCxnSpPr>
              <p:cNvPr id="2263" name="Straight Connector 2262">
                <a:extLst>
                  <a:ext uri="{FF2B5EF4-FFF2-40B4-BE49-F238E27FC236}">
                    <a16:creationId xmlns:a16="http://schemas.microsoft.com/office/drawing/2014/main" id="{00091BDF-E539-694F-4888-97FBEAE7F20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64" name="Straight Connector 2263">
                <a:extLst>
                  <a:ext uri="{FF2B5EF4-FFF2-40B4-BE49-F238E27FC236}">
                    <a16:creationId xmlns:a16="http://schemas.microsoft.com/office/drawing/2014/main" id="{54632B5B-40EA-FAAC-BDCD-83BFEF5064D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65" name="Group 2264">
              <a:extLst>
                <a:ext uri="{FF2B5EF4-FFF2-40B4-BE49-F238E27FC236}">
                  <a16:creationId xmlns:a16="http://schemas.microsoft.com/office/drawing/2014/main" id="{25A29746-6F54-E867-F3C3-E4432310859F}"/>
                </a:ext>
              </a:extLst>
            </p:cNvPr>
            <p:cNvGrpSpPr/>
            <p:nvPr/>
          </p:nvGrpSpPr>
          <p:grpSpPr>
            <a:xfrm flipH="1">
              <a:off x="6047278" y="2687144"/>
              <a:ext cx="49903" cy="50291"/>
              <a:chOff x="5045471" y="2584333"/>
              <a:chExt cx="233703" cy="214108"/>
            </a:xfrm>
          </p:grpSpPr>
          <p:cxnSp>
            <p:nvCxnSpPr>
              <p:cNvPr id="2266" name="Straight Connector 2265">
                <a:extLst>
                  <a:ext uri="{FF2B5EF4-FFF2-40B4-BE49-F238E27FC236}">
                    <a16:creationId xmlns:a16="http://schemas.microsoft.com/office/drawing/2014/main" id="{F96A36BF-A1D0-C15F-84D6-EE0CD096AE5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67" name="Straight Connector 2266">
                <a:extLst>
                  <a:ext uri="{FF2B5EF4-FFF2-40B4-BE49-F238E27FC236}">
                    <a16:creationId xmlns:a16="http://schemas.microsoft.com/office/drawing/2014/main" id="{88309FF7-C221-6CFC-BB94-E0504E7003C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68" name="Group 2267">
              <a:extLst>
                <a:ext uri="{FF2B5EF4-FFF2-40B4-BE49-F238E27FC236}">
                  <a16:creationId xmlns:a16="http://schemas.microsoft.com/office/drawing/2014/main" id="{18E89F6D-5A95-540C-5242-A455EF83FF17}"/>
                </a:ext>
              </a:extLst>
            </p:cNvPr>
            <p:cNvGrpSpPr/>
            <p:nvPr/>
          </p:nvGrpSpPr>
          <p:grpSpPr>
            <a:xfrm flipH="1">
              <a:off x="6076201" y="2687144"/>
              <a:ext cx="49903" cy="50291"/>
              <a:chOff x="5045471" y="2584333"/>
              <a:chExt cx="233703" cy="214108"/>
            </a:xfrm>
          </p:grpSpPr>
          <p:cxnSp>
            <p:nvCxnSpPr>
              <p:cNvPr id="2269" name="Straight Connector 2268">
                <a:extLst>
                  <a:ext uri="{FF2B5EF4-FFF2-40B4-BE49-F238E27FC236}">
                    <a16:creationId xmlns:a16="http://schemas.microsoft.com/office/drawing/2014/main" id="{A9E76437-8061-D31C-7723-5863DC54290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70" name="Straight Connector 2269">
                <a:extLst>
                  <a:ext uri="{FF2B5EF4-FFF2-40B4-BE49-F238E27FC236}">
                    <a16:creationId xmlns:a16="http://schemas.microsoft.com/office/drawing/2014/main" id="{1B6ECFC7-4EE6-1813-E286-548F70C9848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71" name="Group 2270">
              <a:extLst>
                <a:ext uri="{FF2B5EF4-FFF2-40B4-BE49-F238E27FC236}">
                  <a16:creationId xmlns:a16="http://schemas.microsoft.com/office/drawing/2014/main" id="{5A79C7F2-5B1F-0D0C-FD4E-B04E9BD26BD2}"/>
                </a:ext>
              </a:extLst>
            </p:cNvPr>
            <p:cNvGrpSpPr/>
            <p:nvPr/>
          </p:nvGrpSpPr>
          <p:grpSpPr>
            <a:xfrm flipH="1">
              <a:off x="6088438" y="2687144"/>
              <a:ext cx="49903" cy="50291"/>
              <a:chOff x="5045471" y="2584333"/>
              <a:chExt cx="233703" cy="214108"/>
            </a:xfrm>
          </p:grpSpPr>
          <p:cxnSp>
            <p:nvCxnSpPr>
              <p:cNvPr id="2272" name="Straight Connector 2271">
                <a:extLst>
                  <a:ext uri="{FF2B5EF4-FFF2-40B4-BE49-F238E27FC236}">
                    <a16:creationId xmlns:a16="http://schemas.microsoft.com/office/drawing/2014/main" id="{808FECF4-D554-A7D6-181A-5A8617979DA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73" name="Straight Connector 2272">
                <a:extLst>
                  <a:ext uri="{FF2B5EF4-FFF2-40B4-BE49-F238E27FC236}">
                    <a16:creationId xmlns:a16="http://schemas.microsoft.com/office/drawing/2014/main" id="{65004AD1-CE25-A29B-9A7C-3DDF68F6AF0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74" name="Group 2273">
              <a:extLst>
                <a:ext uri="{FF2B5EF4-FFF2-40B4-BE49-F238E27FC236}">
                  <a16:creationId xmlns:a16="http://schemas.microsoft.com/office/drawing/2014/main" id="{70DF9656-5A1A-26A1-2777-D9AAA3BB4EE0}"/>
                </a:ext>
              </a:extLst>
            </p:cNvPr>
            <p:cNvGrpSpPr/>
            <p:nvPr/>
          </p:nvGrpSpPr>
          <p:grpSpPr>
            <a:xfrm flipH="1">
              <a:off x="6108461" y="2687144"/>
              <a:ext cx="49903" cy="50291"/>
              <a:chOff x="5045471" y="2584333"/>
              <a:chExt cx="233703" cy="214108"/>
            </a:xfrm>
          </p:grpSpPr>
          <p:cxnSp>
            <p:nvCxnSpPr>
              <p:cNvPr id="2275" name="Straight Connector 2274">
                <a:extLst>
                  <a:ext uri="{FF2B5EF4-FFF2-40B4-BE49-F238E27FC236}">
                    <a16:creationId xmlns:a16="http://schemas.microsoft.com/office/drawing/2014/main" id="{28A70E3E-F02F-8782-76FB-A72D22F23DA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76" name="Straight Connector 2275">
                <a:extLst>
                  <a:ext uri="{FF2B5EF4-FFF2-40B4-BE49-F238E27FC236}">
                    <a16:creationId xmlns:a16="http://schemas.microsoft.com/office/drawing/2014/main" id="{71B492E6-272F-2832-EEA5-38F2B83CC91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77" name="Group 2276">
              <a:extLst>
                <a:ext uri="{FF2B5EF4-FFF2-40B4-BE49-F238E27FC236}">
                  <a16:creationId xmlns:a16="http://schemas.microsoft.com/office/drawing/2014/main" id="{CC393361-C2EF-5BAA-2A39-FFFCCC8CA229}"/>
                </a:ext>
              </a:extLst>
            </p:cNvPr>
            <p:cNvGrpSpPr/>
            <p:nvPr/>
          </p:nvGrpSpPr>
          <p:grpSpPr>
            <a:xfrm flipH="1">
              <a:off x="6132934" y="2687144"/>
              <a:ext cx="49903" cy="50291"/>
              <a:chOff x="5045471" y="2584333"/>
              <a:chExt cx="233703" cy="214108"/>
            </a:xfrm>
          </p:grpSpPr>
          <p:cxnSp>
            <p:nvCxnSpPr>
              <p:cNvPr id="2278" name="Straight Connector 2277">
                <a:extLst>
                  <a:ext uri="{FF2B5EF4-FFF2-40B4-BE49-F238E27FC236}">
                    <a16:creationId xmlns:a16="http://schemas.microsoft.com/office/drawing/2014/main" id="{38E442DA-F0BF-7AA9-51DB-39ADC07A5D3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79" name="Straight Connector 2278">
                <a:extLst>
                  <a:ext uri="{FF2B5EF4-FFF2-40B4-BE49-F238E27FC236}">
                    <a16:creationId xmlns:a16="http://schemas.microsoft.com/office/drawing/2014/main" id="{53A0DACD-7B96-0F4E-7D5C-D889F395F7A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80" name="Group 2279">
              <a:extLst>
                <a:ext uri="{FF2B5EF4-FFF2-40B4-BE49-F238E27FC236}">
                  <a16:creationId xmlns:a16="http://schemas.microsoft.com/office/drawing/2014/main" id="{30112542-3563-4366-8077-79D31D4E3639}"/>
                </a:ext>
              </a:extLst>
            </p:cNvPr>
            <p:cNvGrpSpPr/>
            <p:nvPr/>
          </p:nvGrpSpPr>
          <p:grpSpPr>
            <a:xfrm flipH="1">
              <a:off x="6136271" y="2687144"/>
              <a:ext cx="49903" cy="50291"/>
              <a:chOff x="5045471" y="2584333"/>
              <a:chExt cx="233703" cy="214108"/>
            </a:xfrm>
          </p:grpSpPr>
          <p:cxnSp>
            <p:nvCxnSpPr>
              <p:cNvPr id="2281" name="Straight Connector 2280">
                <a:extLst>
                  <a:ext uri="{FF2B5EF4-FFF2-40B4-BE49-F238E27FC236}">
                    <a16:creationId xmlns:a16="http://schemas.microsoft.com/office/drawing/2014/main" id="{61C80151-9184-82A7-811D-8D84DCF6393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82" name="Straight Connector 2281">
                <a:extLst>
                  <a:ext uri="{FF2B5EF4-FFF2-40B4-BE49-F238E27FC236}">
                    <a16:creationId xmlns:a16="http://schemas.microsoft.com/office/drawing/2014/main" id="{899FB67B-433A-2A7E-03A7-EF63A93563F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83" name="Group 2282">
              <a:extLst>
                <a:ext uri="{FF2B5EF4-FFF2-40B4-BE49-F238E27FC236}">
                  <a16:creationId xmlns:a16="http://schemas.microsoft.com/office/drawing/2014/main" id="{08CFA0C9-95DB-808F-9B0C-D30B3846D992}"/>
                </a:ext>
              </a:extLst>
            </p:cNvPr>
            <p:cNvGrpSpPr/>
            <p:nvPr/>
          </p:nvGrpSpPr>
          <p:grpSpPr>
            <a:xfrm flipH="1">
              <a:off x="6223039" y="2687144"/>
              <a:ext cx="49903" cy="50291"/>
              <a:chOff x="5045471" y="2584333"/>
              <a:chExt cx="233703" cy="214108"/>
            </a:xfrm>
          </p:grpSpPr>
          <p:cxnSp>
            <p:nvCxnSpPr>
              <p:cNvPr id="2284" name="Straight Connector 2283">
                <a:extLst>
                  <a:ext uri="{FF2B5EF4-FFF2-40B4-BE49-F238E27FC236}">
                    <a16:creationId xmlns:a16="http://schemas.microsoft.com/office/drawing/2014/main" id="{BA6890F8-6C60-73FA-2164-8BD0CDDE14B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85" name="Straight Connector 2284">
                <a:extLst>
                  <a:ext uri="{FF2B5EF4-FFF2-40B4-BE49-F238E27FC236}">
                    <a16:creationId xmlns:a16="http://schemas.microsoft.com/office/drawing/2014/main" id="{F320BF47-3C45-F313-A7FB-2D916A2A1BE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86" name="Group 2285">
              <a:extLst>
                <a:ext uri="{FF2B5EF4-FFF2-40B4-BE49-F238E27FC236}">
                  <a16:creationId xmlns:a16="http://schemas.microsoft.com/office/drawing/2014/main" id="{B1F8C0E1-860F-128E-A5E2-701BD28E12AF}"/>
                </a:ext>
              </a:extLst>
            </p:cNvPr>
            <p:cNvGrpSpPr/>
            <p:nvPr/>
          </p:nvGrpSpPr>
          <p:grpSpPr>
            <a:xfrm flipH="1">
              <a:off x="6227489" y="2687144"/>
              <a:ext cx="49903" cy="50291"/>
              <a:chOff x="5045471" y="2584333"/>
              <a:chExt cx="233703" cy="214108"/>
            </a:xfrm>
          </p:grpSpPr>
          <p:cxnSp>
            <p:nvCxnSpPr>
              <p:cNvPr id="2287" name="Straight Connector 2286">
                <a:extLst>
                  <a:ext uri="{FF2B5EF4-FFF2-40B4-BE49-F238E27FC236}">
                    <a16:creationId xmlns:a16="http://schemas.microsoft.com/office/drawing/2014/main" id="{050DA3CC-19EF-44FC-DCE0-C1660E5E28F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88" name="Straight Connector 2287">
                <a:extLst>
                  <a:ext uri="{FF2B5EF4-FFF2-40B4-BE49-F238E27FC236}">
                    <a16:creationId xmlns:a16="http://schemas.microsoft.com/office/drawing/2014/main" id="{6FD527CB-21D8-A928-4A88-EFD24DB0A0B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89" name="Group 2288">
              <a:extLst>
                <a:ext uri="{FF2B5EF4-FFF2-40B4-BE49-F238E27FC236}">
                  <a16:creationId xmlns:a16="http://schemas.microsoft.com/office/drawing/2014/main" id="{1095C93E-BDFF-EFD5-8F20-AEFC45BB43D0}"/>
                </a:ext>
              </a:extLst>
            </p:cNvPr>
            <p:cNvGrpSpPr/>
            <p:nvPr/>
          </p:nvGrpSpPr>
          <p:grpSpPr>
            <a:xfrm flipH="1">
              <a:off x="6199679" y="2687144"/>
              <a:ext cx="49903" cy="50291"/>
              <a:chOff x="5045471" y="2584333"/>
              <a:chExt cx="233703" cy="214108"/>
            </a:xfrm>
          </p:grpSpPr>
          <p:cxnSp>
            <p:nvCxnSpPr>
              <p:cNvPr id="2290" name="Straight Connector 2289">
                <a:extLst>
                  <a:ext uri="{FF2B5EF4-FFF2-40B4-BE49-F238E27FC236}">
                    <a16:creationId xmlns:a16="http://schemas.microsoft.com/office/drawing/2014/main" id="{4AF16692-66B5-464E-AF86-CD507AE5D5A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91" name="Straight Connector 2290">
                <a:extLst>
                  <a:ext uri="{FF2B5EF4-FFF2-40B4-BE49-F238E27FC236}">
                    <a16:creationId xmlns:a16="http://schemas.microsoft.com/office/drawing/2014/main" id="{D1B6FCC5-B1CF-1839-74B0-CBB5F150B2F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92" name="Group 2291">
              <a:extLst>
                <a:ext uri="{FF2B5EF4-FFF2-40B4-BE49-F238E27FC236}">
                  <a16:creationId xmlns:a16="http://schemas.microsoft.com/office/drawing/2014/main" id="{6BFE6AC2-2369-B171-944A-E262E8F075F8}"/>
                </a:ext>
              </a:extLst>
            </p:cNvPr>
            <p:cNvGrpSpPr/>
            <p:nvPr/>
          </p:nvGrpSpPr>
          <p:grpSpPr>
            <a:xfrm flipH="1">
              <a:off x="6293121" y="2687144"/>
              <a:ext cx="49903" cy="50291"/>
              <a:chOff x="5045471" y="2584333"/>
              <a:chExt cx="233703" cy="214108"/>
            </a:xfrm>
          </p:grpSpPr>
          <p:cxnSp>
            <p:nvCxnSpPr>
              <p:cNvPr id="2293" name="Straight Connector 2292">
                <a:extLst>
                  <a:ext uri="{FF2B5EF4-FFF2-40B4-BE49-F238E27FC236}">
                    <a16:creationId xmlns:a16="http://schemas.microsoft.com/office/drawing/2014/main" id="{C6282679-4A36-3196-F067-E3F17B9F00C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94" name="Straight Connector 2293">
                <a:extLst>
                  <a:ext uri="{FF2B5EF4-FFF2-40B4-BE49-F238E27FC236}">
                    <a16:creationId xmlns:a16="http://schemas.microsoft.com/office/drawing/2014/main" id="{583B177C-1466-D7CC-370D-0F7B931FCA9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95" name="Group 2294">
              <a:extLst>
                <a:ext uri="{FF2B5EF4-FFF2-40B4-BE49-F238E27FC236}">
                  <a16:creationId xmlns:a16="http://schemas.microsoft.com/office/drawing/2014/main" id="{05D13B16-557B-E903-CB43-428E67255E88}"/>
                </a:ext>
              </a:extLst>
            </p:cNvPr>
            <p:cNvGrpSpPr/>
            <p:nvPr/>
          </p:nvGrpSpPr>
          <p:grpSpPr>
            <a:xfrm flipH="1">
              <a:off x="6244175" y="2687144"/>
              <a:ext cx="49903" cy="50291"/>
              <a:chOff x="5045471" y="2584333"/>
              <a:chExt cx="233703" cy="214108"/>
            </a:xfrm>
          </p:grpSpPr>
          <p:cxnSp>
            <p:nvCxnSpPr>
              <p:cNvPr id="2296" name="Straight Connector 2295">
                <a:extLst>
                  <a:ext uri="{FF2B5EF4-FFF2-40B4-BE49-F238E27FC236}">
                    <a16:creationId xmlns:a16="http://schemas.microsoft.com/office/drawing/2014/main" id="{7D6B6075-1042-53B6-1DC5-BE93AA87A08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297" name="Straight Connector 2296">
                <a:extLst>
                  <a:ext uri="{FF2B5EF4-FFF2-40B4-BE49-F238E27FC236}">
                    <a16:creationId xmlns:a16="http://schemas.microsoft.com/office/drawing/2014/main" id="{D4FD854D-EFA5-9079-4B0B-675B7DB5C85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98" name="Group 2297">
              <a:extLst>
                <a:ext uri="{FF2B5EF4-FFF2-40B4-BE49-F238E27FC236}">
                  <a16:creationId xmlns:a16="http://schemas.microsoft.com/office/drawing/2014/main" id="{AA0ABDAB-71F9-DF61-6624-2455DF321E03}"/>
                </a:ext>
              </a:extLst>
            </p:cNvPr>
            <p:cNvGrpSpPr/>
            <p:nvPr/>
          </p:nvGrpSpPr>
          <p:grpSpPr>
            <a:xfrm flipH="1">
              <a:off x="6357641" y="2687144"/>
              <a:ext cx="49903" cy="50291"/>
              <a:chOff x="5045471" y="2584333"/>
              <a:chExt cx="233703" cy="214108"/>
            </a:xfrm>
          </p:grpSpPr>
          <p:cxnSp>
            <p:nvCxnSpPr>
              <p:cNvPr id="2299" name="Straight Connector 2298">
                <a:extLst>
                  <a:ext uri="{FF2B5EF4-FFF2-40B4-BE49-F238E27FC236}">
                    <a16:creationId xmlns:a16="http://schemas.microsoft.com/office/drawing/2014/main" id="{F8EE9262-5BB5-DFD3-204A-19DA6F34B8A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300" name="Straight Connector 2299">
                <a:extLst>
                  <a:ext uri="{FF2B5EF4-FFF2-40B4-BE49-F238E27FC236}">
                    <a16:creationId xmlns:a16="http://schemas.microsoft.com/office/drawing/2014/main" id="{DB3866B8-3622-CFBF-27B6-6C4CBB4E9F6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05" name="Group 2304">
              <a:extLst>
                <a:ext uri="{FF2B5EF4-FFF2-40B4-BE49-F238E27FC236}">
                  <a16:creationId xmlns:a16="http://schemas.microsoft.com/office/drawing/2014/main" id="{E4776FB0-11C9-F81B-87B5-B9218F4C96F3}"/>
                </a:ext>
              </a:extLst>
            </p:cNvPr>
            <p:cNvGrpSpPr/>
            <p:nvPr/>
          </p:nvGrpSpPr>
          <p:grpSpPr>
            <a:xfrm flipH="1">
              <a:off x="6370990" y="2687144"/>
              <a:ext cx="49903" cy="50291"/>
              <a:chOff x="5045471" y="2584333"/>
              <a:chExt cx="233703" cy="214108"/>
            </a:xfrm>
          </p:grpSpPr>
          <p:cxnSp>
            <p:nvCxnSpPr>
              <p:cNvPr id="2306" name="Straight Connector 2305">
                <a:extLst>
                  <a:ext uri="{FF2B5EF4-FFF2-40B4-BE49-F238E27FC236}">
                    <a16:creationId xmlns:a16="http://schemas.microsoft.com/office/drawing/2014/main" id="{99341014-82C3-CACA-39DB-75EBF1E98A8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307" name="Straight Connector 2306">
                <a:extLst>
                  <a:ext uri="{FF2B5EF4-FFF2-40B4-BE49-F238E27FC236}">
                    <a16:creationId xmlns:a16="http://schemas.microsoft.com/office/drawing/2014/main" id="{7DC4A5AF-1B50-53A0-FF7F-EC72310F930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08" name="Group 2307">
              <a:extLst>
                <a:ext uri="{FF2B5EF4-FFF2-40B4-BE49-F238E27FC236}">
                  <a16:creationId xmlns:a16="http://schemas.microsoft.com/office/drawing/2014/main" id="{013AB1D7-83DC-C47D-9BAA-0AE07BC42A78}"/>
                </a:ext>
              </a:extLst>
            </p:cNvPr>
            <p:cNvGrpSpPr/>
            <p:nvPr/>
          </p:nvGrpSpPr>
          <p:grpSpPr>
            <a:xfrm flipH="1">
              <a:off x="6397688" y="2687144"/>
              <a:ext cx="49903" cy="50291"/>
              <a:chOff x="5045471" y="2584333"/>
              <a:chExt cx="233703" cy="214108"/>
            </a:xfrm>
          </p:grpSpPr>
          <p:cxnSp>
            <p:nvCxnSpPr>
              <p:cNvPr id="2309" name="Straight Connector 2308">
                <a:extLst>
                  <a:ext uri="{FF2B5EF4-FFF2-40B4-BE49-F238E27FC236}">
                    <a16:creationId xmlns:a16="http://schemas.microsoft.com/office/drawing/2014/main" id="{CBD76288-E810-AD8D-E931-7ED1D57E2D2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310" name="Straight Connector 2309">
                <a:extLst>
                  <a:ext uri="{FF2B5EF4-FFF2-40B4-BE49-F238E27FC236}">
                    <a16:creationId xmlns:a16="http://schemas.microsoft.com/office/drawing/2014/main" id="{761A9918-AC36-7CD4-C56E-377D529D723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11" name="Group 2310">
              <a:extLst>
                <a:ext uri="{FF2B5EF4-FFF2-40B4-BE49-F238E27FC236}">
                  <a16:creationId xmlns:a16="http://schemas.microsoft.com/office/drawing/2014/main" id="{AC21BDF0-2881-B3E0-ABF4-5AB49A9D05E2}"/>
                </a:ext>
              </a:extLst>
            </p:cNvPr>
            <p:cNvGrpSpPr/>
            <p:nvPr/>
          </p:nvGrpSpPr>
          <p:grpSpPr>
            <a:xfrm flipH="1">
              <a:off x="6417712" y="2687144"/>
              <a:ext cx="49903" cy="50291"/>
              <a:chOff x="5045471" y="2584333"/>
              <a:chExt cx="233703" cy="214108"/>
            </a:xfrm>
          </p:grpSpPr>
          <p:cxnSp>
            <p:nvCxnSpPr>
              <p:cNvPr id="2312" name="Straight Connector 2311">
                <a:extLst>
                  <a:ext uri="{FF2B5EF4-FFF2-40B4-BE49-F238E27FC236}">
                    <a16:creationId xmlns:a16="http://schemas.microsoft.com/office/drawing/2014/main" id="{FBB885C2-069D-6AEC-A2B5-4E96C02BB1F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313" name="Straight Connector 2312">
                <a:extLst>
                  <a:ext uri="{FF2B5EF4-FFF2-40B4-BE49-F238E27FC236}">
                    <a16:creationId xmlns:a16="http://schemas.microsoft.com/office/drawing/2014/main" id="{7FA056DF-9840-7EC6-9100-54F488DB56E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14" name="Group 2313">
              <a:extLst>
                <a:ext uri="{FF2B5EF4-FFF2-40B4-BE49-F238E27FC236}">
                  <a16:creationId xmlns:a16="http://schemas.microsoft.com/office/drawing/2014/main" id="{700781D7-1859-C8EE-67AB-2CC66137271C}"/>
                </a:ext>
              </a:extLst>
            </p:cNvPr>
            <p:cNvGrpSpPr/>
            <p:nvPr/>
          </p:nvGrpSpPr>
          <p:grpSpPr>
            <a:xfrm flipH="1">
              <a:off x="6446635" y="2687144"/>
              <a:ext cx="49903" cy="50291"/>
              <a:chOff x="5045471" y="2584333"/>
              <a:chExt cx="233703" cy="214108"/>
            </a:xfrm>
          </p:grpSpPr>
          <p:cxnSp>
            <p:nvCxnSpPr>
              <p:cNvPr id="2315" name="Straight Connector 2314">
                <a:extLst>
                  <a:ext uri="{FF2B5EF4-FFF2-40B4-BE49-F238E27FC236}">
                    <a16:creationId xmlns:a16="http://schemas.microsoft.com/office/drawing/2014/main" id="{9EC3C83C-D429-920F-6535-485503ECD2C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316" name="Straight Connector 2315">
                <a:extLst>
                  <a:ext uri="{FF2B5EF4-FFF2-40B4-BE49-F238E27FC236}">
                    <a16:creationId xmlns:a16="http://schemas.microsoft.com/office/drawing/2014/main" id="{3902262B-E578-560D-48B5-D650CECA59B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grpSp>
        <p:nvGrpSpPr>
          <p:cNvPr id="54" name="Group 53">
            <a:extLst>
              <a:ext uri="{FF2B5EF4-FFF2-40B4-BE49-F238E27FC236}">
                <a16:creationId xmlns:a16="http://schemas.microsoft.com/office/drawing/2014/main" id="{25B3ED79-61EC-906B-A54E-A78819A5638B}"/>
              </a:ext>
            </a:extLst>
          </p:cNvPr>
          <p:cNvGrpSpPr/>
          <p:nvPr/>
        </p:nvGrpSpPr>
        <p:grpSpPr>
          <a:xfrm>
            <a:off x="1437731" y="2056163"/>
            <a:ext cx="4701091" cy="1625514"/>
            <a:chOff x="1437731" y="2056163"/>
            <a:chExt cx="4701091" cy="1625514"/>
          </a:xfrm>
        </p:grpSpPr>
        <p:grpSp>
          <p:nvGrpSpPr>
            <p:cNvPr id="465" name="Group 464">
              <a:extLst>
                <a:ext uri="{FF2B5EF4-FFF2-40B4-BE49-F238E27FC236}">
                  <a16:creationId xmlns:a16="http://schemas.microsoft.com/office/drawing/2014/main" id="{E127B4C2-7D21-7741-FBED-9862D1083C46}"/>
                </a:ext>
              </a:extLst>
            </p:cNvPr>
            <p:cNvGrpSpPr/>
            <p:nvPr/>
          </p:nvGrpSpPr>
          <p:grpSpPr>
            <a:xfrm>
              <a:off x="1437731" y="2056163"/>
              <a:ext cx="710010" cy="221823"/>
              <a:chOff x="1828033" y="2948826"/>
              <a:chExt cx="710010" cy="221823"/>
            </a:xfrm>
          </p:grpSpPr>
          <p:grpSp>
            <p:nvGrpSpPr>
              <p:cNvPr id="466" name="Group 465">
                <a:extLst>
                  <a:ext uri="{FF2B5EF4-FFF2-40B4-BE49-F238E27FC236}">
                    <a16:creationId xmlns:a16="http://schemas.microsoft.com/office/drawing/2014/main" id="{C14119E1-41B3-8E38-D80B-3FF494C80164}"/>
                  </a:ext>
                </a:extLst>
              </p:cNvPr>
              <p:cNvGrpSpPr/>
              <p:nvPr/>
            </p:nvGrpSpPr>
            <p:grpSpPr>
              <a:xfrm flipH="1">
                <a:off x="1828033" y="2948826"/>
                <a:ext cx="49903" cy="50291"/>
                <a:chOff x="5045471" y="2584333"/>
                <a:chExt cx="233703" cy="214108"/>
              </a:xfrm>
            </p:grpSpPr>
            <p:cxnSp>
              <p:nvCxnSpPr>
                <p:cNvPr id="494" name="Straight Connector 493">
                  <a:extLst>
                    <a:ext uri="{FF2B5EF4-FFF2-40B4-BE49-F238E27FC236}">
                      <a16:creationId xmlns:a16="http://schemas.microsoft.com/office/drawing/2014/main" id="{43BC3654-903A-DCAA-756D-2CDAE3848FC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FDA75847-97F9-8A7C-A147-39DDBB33538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FD048C7B-3155-321B-11B0-22F7D0F466A0}"/>
                  </a:ext>
                </a:extLst>
              </p:cNvPr>
              <p:cNvGrpSpPr/>
              <p:nvPr/>
            </p:nvGrpSpPr>
            <p:grpSpPr>
              <a:xfrm flipH="1">
                <a:off x="2020763" y="2973971"/>
                <a:ext cx="49903" cy="50291"/>
                <a:chOff x="5045471" y="2584333"/>
                <a:chExt cx="233703" cy="214108"/>
              </a:xfrm>
            </p:grpSpPr>
            <p:cxnSp>
              <p:nvCxnSpPr>
                <p:cNvPr id="492" name="Straight Connector 491">
                  <a:extLst>
                    <a:ext uri="{FF2B5EF4-FFF2-40B4-BE49-F238E27FC236}">
                      <a16:creationId xmlns:a16="http://schemas.microsoft.com/office/drawing/2014/main" id="{746C95A5-A0B5-2440-D5D3-DE63B5054FC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1CC77BAF-2DF3-F924-8C28-BF051A52912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7D67A16A-D10B-C6F7-22E8-AA993C3937C2}"/>
                  </a:ext>
                </a:extLst>
              </p:cNvPr>
              <p:cNvGrpSpPr/>
              <p:nvPr/>
            </p:nvGrpSpPr>
            <p:grpSpPr>
              <a:xfrm flipH="1">
                <a:off x="2108962" y="2989214"/>
                <a:ext cx="49903" cy="50291"/>
                <a:chOff x="5045471" y="2584333"/>
                <a:chExt cx="233703" cy="214108"/>
              </a:xfrm>
            </p:grpSpPr>
            <p:cxnSp>
              <p:nvCxnSpPr>
                <p:cNvPr id="490" name="Straight Connector 489">
                  <a:extLst>
                    <a:ext uri="{FF2B5EF4-FFF2-40B4-BE49-F238E27FC236}">
                      <a16:creationId xmlns:a16="http://schemas.microsoft.com/office/drawing/2014/main" id="{ECAA39F8-18D9-0FB2-2621-567B9A21BA5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7204C440-B153-FF9F-5ADA-1E7EF6F955A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69" name="Group 468">
                <a:extLst>
                  <a:ext uri="{FF2B5EF4-FFF2-40B4-BE49-F238E27FC236}">
                    <a16:creationId xmlns:a16="http://schemas.microsoft.com/office/drawing/2014/main" id="{AF9DE6A9-2AFA-F96F-8E4B-7E447E724116}"/>
                  </a:ext>
                </a:extLst>
              </p:cNvPr>
              <p:cNvGrpSpPr/>
              <p:nvPr/>
            </p:nvGrpSpPr>
            <p:grpSpPr>
              <a:xfrm flipH="1">
                <a:off x="2145350" y="3003470"/>
                <a:ext cx="49903" cy="50291"/>
                <a:chOff x="5045471" y="2584333"/>
                <a:chExt cx="233703" cy="214108"/>
              </a:xfrm>
            </p:grpSpPr>
            <p:cxnSp>
              <p:nvCxnSpPr>
                <p:cNvPr id="488" name="Straight Connector 487">
                  <a:extLst>
                    <a:ext uri="{FF2B5EF4-FFF2-40B4-BE49-F238E27FC236}">
                      <a16:creationId xmlns:a16="http://schemas.microsoft.com/office/drawing/2014/main" id="{57F24941-40C2-7B89-ACE1-D16368FDD37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2F2E1AFB-2782-7CA0-A9D4-2C1BBFCD657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0CED86F4-2B8D-1C5F-DCE4-E2566D114ED8}"/>
                  </a:ext>
                </a:extLst>
              </p:cNvPr>
              <p:cNvGrpSpPr/>
              <p:nvPr/>
            </p:nvGrpSpPr>
            <p:grpSpPr>
              <a:xfrm flipH="1">
                <a:off x="2221783" y="3024262"/>
                <a:ext cx="49903" cy="50291"/>
                <a:chOff x="5045471" y="2584333"/>
                <a:chExt cx="233703" cy="214108"/>
              </a:xfrm>
            </p:grpSpPr>
            <p:cxnSp>
              <p:nvCxnSpPr>
                <p:cNvPr id="486" name="Straight Connector 485">
                  <a:extLst>
                    <a:ext uri="{FF2B5EF4-FFF2-40B4-BE49-F238E27FC236}">
                      <a16:creationId xmlns:a16="http://schemas.microsoft.com/office/drawing/2014/main" id="{F3146BEC-AAD1-6DFF-4A69-8DC02DED625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C921DB03-821C-E1D1-CB6C-E951F77CAB3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5BD51E9E-EF5B-49C0-5FC1-E1DC102D311A}"/>
                  </a:ext>
                </a:extLst>
              </p:cNvPr>
              <p:cNvGrpSpPr/>
              <p:nvPr/>
            </p:nvGrpSpPr>
            <p:grpSpPr>
              <a:xfrm flipH="1">
                <a:off x="2253424" y="3035866"/>
                <a:ext cx="49903" cy="50291"/>
                <a:chOff x="5045471" y="2584333"/>
                <a:chExt cx="233703" cy="214108"/>
              </a:xfrm>
            </p:grpSpPr>
            <p:cxnSp>
              <p:nvCxnSpPr>
                <p:cNvPr id="484" name="Straight Connector 483">
                  <a:extLst>
                    <a:ext uri="{FF2B5EF4-FFF2-40B4-BE49-F238E27FC236}">
                      <a16:creationId xmlns:a16="http://schemas.microsoft.com/office/drawing/2014/main" id="{54D34F07-0DF2-F460-6222-6A05FFDE4E6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2E389D99-5729-F329-7C18-3B40EE52C23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2" name="Group 471">
                <a:extLst>
                  <a:ext uri="{FF2B5EF4-FFF2-40B4-BE49-F238E27FC236}">
                    <a16:creationId xmlns:a16="http://schemas.microsoft.com/office/drawing/2014/main" id="{DA5A027B-1D08-7FF7-CB36-5F14D059C91F}"/>
                  </a:ext>
                </a:extLst>
              </p:cNvPr>
              <p:cNvGrpSpPr/>
              <p:nvPr/>
            </p:nvGrpSpPr>
            <p:grpSpPr>
              <a:xfrm flipH="1">
                <a:off x="2285065" y="3067027"/>
                <a:ext cx="49903" cy="50291"/>
                <a:chOff x="5045471" y="2584333"/>
                <a:chExt cx="233703" cy="214108"/>
              </a:xfrm>
            </p:grpSpPr>
            <p:cxnSp>
              <p:nvCxnSpPr>
                <p:cNvPr id="482" name="Straight Connector 481">
                  <a:extLst>
                    <a:ext uri="{FF2B5EF4-FFF2-40B4-BE49-F238E27FC236}">
                      <a16:creationId xmlns:a16="http://schemas.microsoft.com/office/drawing/2014/main" id="{80869487-C92C-9B92-EAF3-CE045F485BC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F83B7D72-400A-201E-4621-C12B291F599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77AEF675-9AA0-17B2-493F-CB131207707D}"/>
                  </a:ext>
                </a:extLst>
              </p:cNvPr>
              <p:cNvGrpSpPr/>
              <p:nvPr/>
            </p:nvGrpSpPr>
            <p:grpSpPr>
              <a:xfrm flipH="1">
                <a:off x="2278947" y="3057255"/>
                <a:ext cx="49903" cy="50291"/>
                <a:chOff x="5045471" y="2584333"/>
                <a:chExt cx="233703" cy="214108"/>
              </a:xfrm>
            </p:grpSpPr>
            <p:cxnSp>
              <p:nvCxnSpPr>
                <p:cNvPr id="480" name="Straight Connector 479">
                  <a:extLst>
                    <a:ext uri="{FF2B5EF4-FFF2-40B4-BE49-F238E27FC236}">
                      <a16:creationId xmlns:a16="http://schemas.microsoft.com/office/drawing/2014/main" id="{6722B9C0-3A13-76A9-06E5-2C9299E0063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69C48365-313C-F982-B896-EF8FA0B12E0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4" name="Group 473">
                <a:extLst>
                  <a:ext uri="{FF2B5EF4-FFF2-40B4-BE49-F238E27FC236}">
                    <a16:creationId xmlns:a16="http://schemas.microsoft.com/office/drawing/2014/main" id="{F5630622-02E9-D3FD-A2E3-E1362DED95AD}"/>
                  </a:ext>
                </a:extLst>
              </p:cNvPr>
              <p:cNvGrpSpPr/>
              <p:nvPr/>
            </p:nvGrpSpPr>
            <p:grpSpPr>
              <a:xfrm flipH="1">
                <a:off x="2263904" y="3044362"/>
                <a:ext cx="49903" cy="50291"/>
                <a:chOff x="5045471" y="2584333"/>
                <a:chExt cx="233703" cy="214108"/>
              </a:xfrm>
            </p:grpSpPr>
            <p:cxnSp>
              <p:nvCxnSpPr>
                <p:cNvPr id="478" name="Straight Connector 477">
                  <a:extLst>
                    <a:ext uri="{FF2B5EF4-FFF2-40B4-BE49-F238E27FC236}">
                      <a16:creationId xmlns:a16="http://schemas.microsoft.com/office/drawing/2014/main" id="{17357551-C132-691B-4F70-902A40C8C77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F111CB96-CA6A-20F0-6FD5-A2192DF9819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75" name="Group 474">
                <a:extLst>
                  <a:ext uri="{FF2B5EF4-FFF2-40B4-BE49-F238E27FC236}">
                    <a16:creationId xmlns:a16="http://schemas.microsoft.com/office/drawing/2014/main" id="{9AB9061F-E382-9C03-CD90-9B3C4BA4FDCA}"/>
                  </a:ext>
                </a:extLst>
              </p:cNvPr>
              <p:cNvGrpSpPr/>
              <p:nvPr/>
            </p:nvGrpSpPr>
            <p:grpSpPr>
              <a:xfrm flipH="1">
                <a:off x="2488140" y="3120358"/>
                <a:ext cx="49903" cy="50291"/>
                <a:chOff x="5045471" y="2584333"/>
                <a:chExt cx="233703" cy="214108"/>
              </a:xfrm>
            </p:grpSpPr>
            <p:cxnSp>
              <p:nvCxnSpPr>
                <p:cNvPr id="476" name="Straight Connector 475">
                  <a:extLst>
                    <a:ext uri="{FF2B5EF4-FFF2-40B4-BE49-F238E27FC236}">
                      <a16:creationId xmlns:a16="http://schemas.microsoft.com/office/drawing/2014/main" id="{A995FE1C-3CC3-8FFB-9773-96FDA0DA72E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C07475C9-CC7A-4EBD-C892-FD7D62ECB04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grpSp>
          <p:nvGrpSpPr>
            <p:cNvPr id="497" name="Group 496">
              <a:extLst>
                <a:ext uri="{FF2B5EF4-FFF2-40B4-BE49-F238E27FC236}">
                  <a16:creationId xmlns:a16="http://schemas.microsoft.com/office/drawing/2014/main" id="{F81C5C56-AE5C-93F7-0225-5940915137EF}"/>
                </a:ext>
              </a:extLst>
            </p:cNvPr>
            <p:cNvGrpSpPr/>
            <p:nvPr/>
          </p:nvGrpSpPr>
          <p:grpSpPr>
            <a:xfrm flipH="1">
              <a:off x="2291423" y="2259485"/>
              <a:ext cx="49903" cy="50291"/>
              <a:chOff x="5045471" y="2584333"/>
              <a:chExt cx="233703" cy="214108"/>
            </a:xfrm>
          </p:grpSpPr>
          <p:cxnSp>
            <p:nvCxnSpPr>
              <p:cNvPr id="813" name="Straight Connector 812">
                <a:extLst>
                  <a:ext uri="{FF2B5EF4-FFF2-40B4-BE49-F238E27FC236}">
                    <a16:creationId xmlns:a16="http://schemas.microsoft.com/office/drawing/2014/main" id="{36556405-5FE2-2622-144B-7C2E31B08D9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14" name="Straight Connector 813">
                <a:extLst>
                  <a:ext uri="{FF2B5EF4-FFF2-40B4-BE49-F238E27FC236}">
                    <a16:creationId xmlns:a16="http://schemas.microsoft.com/office/drawing/2014/main" id="{8749FCC5-81BD-22E4-63C6-B601A759006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30C92996-C694-0194-D0A8-D8348531D375}"/>
                </a:ext>
              </a:extLst>
            </p:cNvPr>
            <p:cNvGrpSpPr/>
            <p:nvPr/>
          </p:nvGrpSpPr>
          <p:grpSpPr>
            <a:xfrm flipH="1">
              <a:off x="2345763" y="2265756"/>
              <a:ext cx="49903" cy="50291"/>
              <a:chOff x="5045471" y="2584333"/>
              <a:chExt cx="233703" cy="214108"/>
            </a:xfrm>
          </p:grpSpPr>
          <p:cxnSp>
            <p:nvCxnSpPr>
              <p:cNvPr id="811" name="Straight Connector 810">
                <a:extLst>
                  <a:ext uri="{FF2B5EF4-FFF2-40B4-BE49-F238E27FC236}">
                    <a16:creationId xmlns:a16="http://schemas.microsoft.com/office/drawing/2014/main" id="{BF443052-C82B-6A83-09F9-A20DB4389B9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E03A00D0-342F-2D05-CA1D-62FDBC2B0FA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57EF7BEB-3B05-7851-52AC-AF475F042CEA}"/>
                </a:ext>
              </a:extLst>
            </p:cNvPr>
            <p:cNvGrpSpPr/>
            <p:nvPr/>
          </p:nvGrpSpPr>
          <p:grpSpPr>
            <a:xfrm flipH="1">
              <a:off x="2362204" y="2272914"/>
              <a:ext cx="49903" cy="50291"/>
              <a:chOff x="5045471" y="2584333"/>
              <a:chExt cx="233703" cy="214108"/>
            </a:xfrm>
          </p:grpSpPr>
          <p:cxnSp>
            <p:nvCxnSpPr>
              <p:cNvPr id="809" name="Straight Connector 808">
                <a:extLst>
                  <a:ext uri="{FF2B5EF4-FFF2-40B4-BE49-F238E27FC236}">
                    <a16:creationId xmlns:a16="http://schemas.microsoft.com/office/drawing/2014/main" id="{FA403CDE-98A9-FC27-3BC4-F0922BC37E2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10" name="Straight Connector 809">
                <a:extLst>
                  <a:ext uri="{FF2B5EF4-FFF2-40B4-BE49-F238E27FC236}">
                    <a16:creationId xmlns:a16="http://schemas.microsoft.com/office/drawing/2014/main" id="{5A72D3D9-94D0-DC0F-D750-6BCE8F83E55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0" name="Group 499">
              <a:extLst>
                <a:ext uri="{FF2B5EF4-FFF2-40B4-BE49-F238E27FC236}">
                  <a16:creationId xmlns:a16="http://schemas.microsoft.com/office/drawing/2014/main" id="{C823327F-3803-0853-AAA5-74AFD8C29FDB}"/>
                </a:ext>
              </a:extLst>
            </p:cNvPr>
            <p:cNvGrpSpPr/>
            <p:nvPr/>
          </p:nvGrpSpPr>
          <p:grpSpPr>
            <a:xfrm flipH="1">
              <a:off x="2367504" y="2282204"/>
              <a:ext cx="49903" cy="50291"/>
              <a:chOff x="5045471" y="2584333"/>
              <a:chExt cx="233703" cy="214108"/>
            </a:xfrm>
          </p:grpSpPr>
          <p:cxnSp>
            <p:nvCxnSpPr>
              <p:cNvPr id="807" name="Straight Connector 806">
                <a:extLst>
                  <a:ext uri="{FF2B5EF4-FFF2-40B4-BE49-F238E27FC236}">
                    <a16:creationId xmlns:a16="http://schemas.microsoft.com/office/drawing/2014/main" id="{72126E39-2F23-B117-FC7C-CB872DE5A05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08" name="Straight Connector 807">
                <a:extLst>
                  <a:ext uri="{FF2B5EF4-FFF2-40B4-BE49-F238E27FC236}">
                    <a16:creationId xmlns:a16="http://schemas.microsoft.com/office/drawing/2014/main" id="{94A0C361-CC22-030C-1E86-27A0534E1E3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1" name="Group 500">
              <a:extLst>
                <a:ext uri="{FF2B5EF4-FFF2-40B4-BE49-F238E27FC236}">
                  <a16:creationId xmlns:a16="http://schemas.microsoft.com/office/drawing/2014/main" id="{EBFA4F04-C013-1AE1-1FA5-70468E9B2EE9}"/>
                </a:ext>
              </a:extLst>
            </p:cNvPr>
            <p:cNvGrpSpPr/>
            <p:nvPr/>
          </p:nvGrpSpPr>
          <p:grpSpPr>
            <a:xfrm flipH="1">
              <a:off x="2374904" y="2289457"/>
              <a:ext cx="49903" cy="50291"/>
              <a:chOff x="5045471" y="2584333"/>
              <a:chExt cx="233703" cy="214108"/>
            </a:xfrm>
          </p:grpSpPr>
          <p:cxnSp>
            <p:nvCxnSpPr>
              <p:cNvPr id="805" name="Straight Connector 804">
                <a:extLst>
                  <a:ext uri="{FF2B5EF4-FFF2-40B4-BE49-F238E27FC236}">
                    <a16:creationId xmlns:a16="http://schemas.microsoft.com/office/drawing/2014/main" id="{4D8FFA08-20DD-8962-2978-1AE2E161CEC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06" name="Straight Connector 805">
                <a:extLst>
                  <a:ext uri="{FF2B5EF4-FFF2-40B4-BE49-F238E27FC236}">
                    <a16:creationId xmlns:a16="http://schemas.microsoft.com/office/drawing/2014/main" id="{186CCBB4-3B85-4045-2649-6911DD75B7B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2" name="Group 501">
              <a:extLst>
                <a:ext uri="{FF2B5EF4-FFF2-40B4-BE49-F238E27FC236}">
                  <a16:creationId xmlns:a16="http://schemas.microsoft.com/office/drawing/2014/main" id="{CAAE6934-808B-A04A-B6EA-83822B83C545}"/>
                </a:ext>
              </a:extLst>
            </p:cNvPr>
            <p:cNvGrpSpPr/>
            <p:nvPr/>
          </p:nvGrpSpPr>
          <p:grpSpPr>
            <a:xfrm flipH="1">
              <a:off x="2381111" y="2290901"/>
              <a:ext cx="49903" cy="50291"/>
              <a:chOff x="5045471" y="2584333"/>
              <a:chExt cx="233703" cy="214108"/>
            </a:xfrm>
          </p:grpSpPr>
          <p:cxnSp>
            <p:nvCxnSpPr>
              <p:cNvPr id="803" name="Straight Connector 802">
                <a:extLst>
                  <a:ext uri="{FF2B5EF4-FFF2-40B4-BE49-F238E27FC236}">
                    <a16:creationId xmlns:a16="http://schemas.microsoft.com/office/drawing/2014/main" id="{E78640AA-F90B-07FF-7D4F-DE6E5D4C845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04" name="Straight Connector 803">
                <a:extLst>
                  <a:ext uri="{FF2B5EF4-FFF2-40B4-BE49-F238E27FC236}">
                    <a16:creationId xmlns:a16="http://schemas.microsoft.com/office/drawing/2014/main" id="{D389C2EA-18A2-C6C1-FA2B-A7A5F990240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3" name="Group 502">
              <a:extLst>
                <a:ext uri="{FF2B5EF4-FFF2-40B4-BE49-F238E27FC236}">
                  <a16:creationId xmlns:a16="http://schemas.microsoft.com/office/drawing/2014/main" id="{6DA55A7C-D8DB-0675-8B59-028C3C7F0233}"/>
                </a:ext>
              </a:extLst>
            </p:cNvPr>
            <p:cNvGrpSpPr/>
            <p:nvPr/>
          </p:nvGrpSpPr>
          <p:grpSpPr>
            <a:xfrm flipH="1">
              <a:off x="2390221" y="2297786"/>
              <a:ext cx="49903" cy="50291"/>
              <a:chOff x="5045471" y="2584333"/>
              <a:chExt cx="233703" cy="214108"/>
            </a:xfrm>
          </p:grpSpPr>
          <p:cxnSp>
            <p:nvCxnSpPr>
              <p:cNvPr id="801" name="Straight Connector 800">
                <a:extLst>
                  <a:ext uri="{FF2B5EF4-FFF2-40B4-BE49-F238E27FC236}">
                    <a16:creationId xmlns:a16="http://schemas.microsoft.com/office/drawing/2014/main" id="{856F0342-FF5B-2ADB-C4FB-4D14ACA321B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02" name="Straight Connector 801">
                <a:extLst>
                  <a:ext uri="{FF2B5EF4-FFF2-40B4-BE49-F238E27FC236}">
                    <a16:creationId xmlns:a16="http://schemas.microsoft.com/office/drawing/2014/main" id="{C9C6A3F1-7C22-0B27-45A8-30001712669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4" name="Group 503">
              <a:extLst>
                <a:ext uri="{FF2B5EF4-FFF2-40B4-BE49-F238E27FC236}">
                  <a16:creationId xmlns:a16="http://schemas.microsoft.com/office/drawing/2014/main" id="{A1BB2E49-7A77-3985-065B-A2141CB177C0}"/>
                </a:ext>
              </a:extLst>
            </p:cNvPr>
            <p:cNvGrpSpPr/>
            <p:nvPr/>
          </p:nvGrpSpPr>
          <p:grpSpPr>
            <a:xfrm flipH="1">
              <a:off x="2399406" y="2303988"/>
              <a:ext cx="49903" cy="50291"/>
              <a:chOff x="5045471" y="2584333"/>
              <a:chExt cx="233703" cy="214108"/>
            </a:xfrm>
          </p:grpSpPr>
          <p:cxnSp>
            <p:nvCxnSpPr>
              <p:cNvPr id="799" name="Straight Connector 798">
                <a:extLst>
                  <a:ext uri="{FF2B5EF4-FFF2-40B4-BE49-F238E27FC236}">
                    <a16:creationId xmlns:a16="http://schemas.microsoft.com/office/drawing/2014/main" id="{4B44DC12-2146-7AB1-9C8C-9875A9F1781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800" name="Straight Connector 799">
                <a:extLst>
                  <a:ext uri="{FF2B5EF4-FFF2-40B4-BE49-F238E27FC236}">
                    <a16:creationId xmlns:a16="http://schemas.microsoft.com/office/drawing/2014/main" id="{84E219D7-9472-B54E-BAA2-A12C4E93C69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2F76BE40-DED3-C271-28B5-A6FC92ED4337}"/>
                </a:ext>
              </a:extLst>
            </p:cNvPr>
            <p:cNvGrpSpPr/>
            <p:nvPr/>
          </p:nvGrpSpPr>
          <p:grpSpPr>
            <a:xfrm flipH="1">
              <a:off x="2557017" y="2354279"/>
              <a:ext cx="49903" cy="50291"/>
              <a:chOff x="5045471" y="2584333"/>
              <a:chExt cx="233703" cy="214108"/>
            </a:xfrm>
          </p:grpSpPr>
          <p:cxnSp>
            <p:nvCxnSpPr>
              <p:cNvPr id="797" name="Straight Connector 796">
                <a:extLst>
                  <a:ext uri="{FF2B5EF4-FFF2-40B4-BE49-F238E27FC236}">
                    <a16:creationId xmlns:a16="http://schemas.microsoft.com/office/drawing/2014/main" id="{8975F6A7-A2B7-38CC-7D07-E0AE36A8808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8B6C7256-0B78-AC4C-CDC6-C1D258BC303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6" name="Group 505">
              <a:extLst>
                <a:ext uri="{FF2B5EF4-FFF2-40B4-BE49-F238E27FC236}">
                  <a16:creationId xmlns:a16="http://schemas.microsoft.com/office/drawing/2014/main" id="{026597B4-2A1D-5B23-84FE-E43CC7871884}"/>
                </a:ext>
              </a:extLst>
            </p:cNvPr>
            <p:cNvGrpSpPr/>
            <p:nvPr/>
          </p:nvGrpSpPr>
          <p:grpSpPr>
            <a:xfrm flipH="1">
              <a:off x="2657162" y="2383081"/>
              <a:ext cx="49903" cy="50291"/>
              <a:chOff x="5045471" y="2584333"/>
              <a:chExt cx="233703" cy="214108"/>
            </a:xfrm>
          </p:grpSpPr>
          <p:cxnSp>
            <p:nvCxnSpPr>
              <p:cNvPr id="795" name="Straight Connector 794">
                <a:extLst>
                  <a:ext uri="{FF2B5EF4-FFF2-40B4-BE49-F238E27FC236}">
                    <a16:creationId xmlns:a16="http://schemas.microsoft.com/office/drawing/2014/main" id="{5D9365E9-1A97-A7E4-588E-024D33734EE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96" name="Straight Connector 795">
                <a:extLst>
                  <a:ext uri="{FF2B5EF4-FFF2-40B4-BE49-F238E27FC236}">
                    <a16:creationId xmlns:a16="http://schemas.microsoft.com/office/drawing/2014/main" id="{7B5F264D-2928-9C2D-C47A-345797B89C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7" name="Group 506">
              <a:extLst>
                <a:ext uri="{FF2B5EF4-FFF2-40B4-BE49-F238E27FC236}">
                  <a16:creationId xmlns:a16="http://schemas.microsoft.com/office/drawing/2014/main" id="{72C2A227-07C6-CF92-EBAC-8D93782AF6E5}"/>
                </a:ext>
              </a:extLst>
            </p:cNvPr>
            <p:cNvGrpSpPr/>
            <p:nvPr/>
          </p:nvGrpSpPr>
          <p:grpSpPr>
            <a:xfrm flipH="1">
              <a:off x="2716288" y="2405212"/>
              <a:ext cx="49903" cy="50291"/>
              <a:chOff x="5045471" y="2584333"/>
              <a:chExt cx="233703" cy="214108"/>
            </a:xfrm>
          </p:grpSpPr>
          <p:cxnSp>
            <p:nvCxnSpPr>
              <p:cNvPr id="793" name="Straight Connector 792">
                <a:extLst>
                  <a:ext uri="{FF2B5EF4-FFF2-40B4-BE49-F238E27FC236}">
                    <a16:creationId xmlns:a16="http://schemas.microsoft.com/office/drawing/2014/main" id="{53C92DCF-4322-3ECB-0412-8F556FEF3EE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728211D9-DA1D-7279-733C-C65535C3F7F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8" name="Group 507">
              <a:extLst>
                <a:ext uri="{FF2B5EF4-FFF2-40B4-BE49-F238E27FC236}">
                  <a16:creationId xmlns:a16="http://schemas.microsoft.com/office/drawing/2014/main" id="{B5B4C8BD-C70E-6D64-0C1D-7BC45B940EBC}"/>
                </a:ext>
              </a:extLst>
            </p:cNvPr>
            <p:cNvGrpSpPr/>
            <p:nvPr/>
          </p:nvGrpSpPr>
          <p:grpSpPr>
            <a:xfrm flipH="1">
              <a:off x="2738706" y="2418169"/>
              <a:ext cx="49903" cy="50291"/>
              <a:chOff x="5045471" y="2584333"/>
              <a:chExt cx="233703" cy="214108"/>
            </a:xfrm>
          </p:grpSpPr>
          <p:cxnSp>
            <p:nvCxnSpPr>
              <p:cNvPr id="791" name="Straight Connector 790">
                <a:extLst>
                  <a:ext uri="{FF2B5EF4-FFF2-40B4-BE49-F238E27FC236}">
                    <a16:creationId xmlns:a16="http://schemas.microsoft.com/office/drawing/2014/main" id="{67360859-003A-2B90-4D1B-8CB59318327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7AF47D61-F0E2-869B-B6C2-8065A8C5C3A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962445BC-8FAE-CF15-7CA1-7A6300326DEA}"/>
                </a:ext>
              </a:extLst>
            </p:cNvPr>
            <p:cNvGrpSpPr/>
            <p:nvPr/>
          </p:nvGrpSpPr>
          <p:grpSpPr>
            <a:xfrm flipH="1">
              <a:off x="2726005" y="2405211"/>
              <a:ext cx="49903" cy="50291"/>
              <a:chOff x="5045471" y="2584333"/>
              <a:chExt cx="233703" cy="214108"/>
            </a:xfrm>
          </p:grpSpPr>
          <p:cxnSp>
            <p:nvCxnSpPr>
              <p:cNvPr id="789" name="Straight Connector 788">
                <a:extLst>
                  <a:ext uri="{FF2B5EF4-FFF2-40B4-BE49-F238E27FC236}">
                    <a16:creationId xmlns:a16="http://schemas.microsoft.com/office/drawing/2014/main" id="{BA40E6B5-0975-83CF-38B0-CD815D3BABE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A78D2F9C-A87F-B012-DB3F-83A4A544DFC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0" name="Group 509">
              <a:extLst>
                <a:ext uri="{FF2B5EF4-FFF2-40B4-BE49-F238E27FC236}">
                  <a16:creationId xmlns:a16="http://schemas.microsoft.com/office/drawing/2014/main" id="{E148297B-1AB6-C487-7F10-20C17EA75B11}"/>
                </a:ext>
              </a:extLst>
            </p:cNvPr>
            <p:cNvGrpSpPr/>
            <p:nvPr/>
          </p:nvGrpSpPr>
          <p:grpSpPr>
            <a:xfrm flipH="1">
              <a:off x="2707404" y="2396292"/>
              <a:ext cx="49903" cy="50291"/>
              <a:chOff x="5045471" y="2584333"/>
              <a:chExt cx="233703" cy="214108"/>
            </a:xfrm>
          </p:grpSpPr>
          <p:cxnSp>
            <p:nvCxnSpPr>
              <p:cNvPr id="787" name="Straight Connector 786">
                <a:extLst>
                  <a:ext uri="{FF2B5EF4-FFF2-40B4-BE49-F238E27FC236}">
                    <a16:creationId xmlns:a16="http://schemas.microsoft.com/office/drawing/2014/main" id="{AF7DCECF-B07F-53FE-614F-3A6DD18FA73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2233C37E-2CFE-49D5-F268-3CCE6316C27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1" name="Group 510">
              <a:extLst>
                <a:ext uri="{FF2B5EF4-FFF2-40B4-BE49-F238E27FC236}">
                  <a16:creationId xmlns:a16="http://schemas.microsoft.com/office/drawing/2014/main" id="{B4ACD6CF-0AC1-1CFB-0536-A2759EFF0524}"/>
                </a:ext>
              </a:extLst>
            </p:cNvPr>
            <p:cNvGrpSpPr/>
            <p:nvPr/>
          </p:nvGrpSpPr>
          <p:grpSpPr>
            <a:xfrm flipH="1">
              <a:off x="2764709" y="2421336"/>
              <a:ext cx="49903" cy="50291"/>
              <a:chOff x="5045471" y="2584333"/>
              <a:chExt cx="233703" cy="214108"/>
            </a:xfrm>
          </p:grpSpPr>
          <p:cxnSp>
            <p:nvCxnSpPr>
              <p:cNvPr id="785" name="Straight Connector 784">
                <a:extLst>
                  <a:ext uri="{FF2B5EF4-FFF2-40B4-BE49-F238E27FC236}">
                    <a16:creationId xmlns:a16="http://schemas.microsoft.com/office/drawing/2014/main" id="{ED41797B-D085-F4B9-1D99-8FFD0B0DBFF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4D850C89-7790-ED9E-77A8-6684F4BF544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99DE085F-56E0-A211-70DE-3AAD38741675}"/>
                </a:ext>
              </a:extLst>
            </p:cNvPr>
            <p:cNvGrpSpPr/>
            <p:nvPr/>
          </p:nvGrpSpPr>
          <p:grpSpPr>
            <a:xfrm flipH="1">
              <a:off x="2852763" y="2445752"/>
              <a:ext cx="49903" cy="50291"/>
              <a:chOff x="5045471" y="2584333"/>
              <a:chExt cx="233703" cy="214108"/>
            </a:xfrm>
          </p:grpSpPr>
          <p:cxnSp>
            <p:nvCxnSpPr>
              <p:cNvPr id="783" name="Straight Connector 782">
                <a:extLst>
                  <a:ext uri="{FF2B5EF4-FFF2-40B4-BE49-F238E27FC236}">
                    <a16:creationId xmlns:a16="http://schemas.microsoft.com/office/drawing/2014/main" id="{8057F4C2-AB1A-3958-979E-A90EDDDD67B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9E70332D-8B5E-70E3-A757-A1F01AD67AD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3" name="Group 512">
              <a:extLst>
                <a:ext uri="{FF2B5EF4-FFF2-40B4-BE49-F238E27FC236}">
                  <a16:creationId xmlns:a16="http://schemas.microsoft.com/office/drawing/2014/main" id="{513F8429-409D-FA0D-B307-B81086DA0CEA}"/>
                </a:ext>
              </a:extLst>
            </p:cNvPr>
            <p:cNvGrpSpPr/>
            <p:nvPr/>
          </p:nvGrpSpPr>
          <p:grpSpPr>
            <a:xfrm flipH="1">
              <a:off x="2973581" y="2476526"/>
              <a:ext cx="49903" cy="50291"/>
              <a:chOff x="5045471" y="2584333"/>
              <a:chExt cx="233703" cy="214108"/>
            </a:xfrm>
          </p:grpSpPr>
          <p:cxnSp>
            <p:nvCxnSpPr>
              <p:cNvPr id="781" name="Straight Connector 780">
                <a:extLst>
                  <a:ext uri="{FF2B5EF4-FFF2-40B4-BE49-F238E27FC236}">
                    <a16:creationId xmlns:a16="http://schemas.microsoft.com/office/drawing/2014/main" id="{932EEAEB-6923-B8F3-70C6-944787E8378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0B7341C3-F4E1-F02E-BF7A-99FC33D1517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139EEEF0-D93C-97EC-1B38-D452AC8BA717}"/>
                </a:ext>
              </a:extLst>
            </p:cNvPr>
            <p:cNvGrpSpPr/>
            <p:nvPr/>
          </p:nvGrpSpPr>
          <p:grpSpPr>
            <a:xfrm flipH="1">
              <a:off x="2986400" y="2482404"/>
              <a:ext cx="49903" cy="50291"/>
              <a:chOff x="5045471" y="2584333"/>
              <a:chExt cx="233703" cy="214108"/>
            </a:xfrm>
          </p:grpSpPr>
          <p:cxnSp>
            <p:nvCxnSpPr>
              <p:cNvPr id="779" name="Straight Connector 778">
                <a:extLst>
                  <a:ext uri="{FF2B5EF4-FFF2-40B4-BE49-F238E27FC236}">
                    <a16:creationId xmlns:a16="http://schemas.microsoft.com/office/drawing/2014/main" id="{FD2748BC-C857-EB7A-95F6-D98AEE141F8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7797E9EA-8659-2C09-1780-1F9C290A9C2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5" name="Group 514">
              <a:extLst>
                <a:ext uri="{FF2B5EF4-FFF2-40B4-BE49-F238E27FC236}">
                  <a16:creationId xmlns:a16="http://schemas.microsoft.com/office/drawing/2014/main" id="{8ABE2DB2-60D0-A20C-862C-C4D2F18A985E}"/>
                </a:ext>
              </a:extLst>
            </p:cNvPr>
            <p:cNvGrpSpPr/>
            <p:nvPr/>
          </p:nvGrpSpPr>
          <p:grpSpPr>
            <a:xfrm flipH="1">
              <a:off x="3157630" y="2506486"/>
              <a:ext cx="49903" cy="50291"/>
              <a:chOff x="5045471" y="2584333"/>
              <a:chExt cx="233703" cy="214108"/>
            </a:xfrm>
          </p:grpSpPr>
          <p:cxnSp>
            <p:nvCxnSpPr>
              <p:cNvPr id="777" name="Straight Connector 776">
                <a:extLst>
                  <a:ext uri="{FF2B5EF4-FFF2-40B4-BE49-F238E27FC236}">
                    <a16:creationId xmlns:a16="http://schemas.microsoft.com/office/drawing/2014/main" id="{F8C230B6-0030-44CE-C321-E194803CA33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BCDCFDC3-6D97-141D-D638-6B080EA507C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6" name="Group 515">
              <a:extLst>
                <a:ext uri="{FF2B5EF4-FFF2-40B4-BE49-F238E27FC236}">
                  <a16:creationId xmlns:a16="http://schemas.microsoft.com/office/drawing/2014/main" id="{9A739AB0-BB0B-CB77-3085-AD82C5DE5C1C}"/>
                </a:ext>
              </a:extLst>
            </p:cNvPr>
            <p:cNvGrpSpPr/>
            <p:nvPr/>
          </p:nvGrpSpPr>
          <p:grpSpPr>
            <a:xfrm flipH="1">
              <a:off x="3139245" y="2506485"/>
              <a:ext cx="49903" cy="50291"/>
              <a:chOff x="5045471" y="2584333"/>
              <a:chExt cx="233703" cy="214108"/>
            </a:xfrm>
          </p:grpSpPr>
          <p:cxnSp>
            <p:nvCxnSpPr>
              <p:cNvPr id="775" name="Straight Connector 774">
                <a:extLst>
                  <a:ext uri="{FF2B5EF4-FFF2-40B4-BE49-F238E27FC236}">
                    <a16:creationId xmlns:a16="http://schemas.microsoft.com/office/drawing/2014/main" id="{9B86F912-2F3D-3FC7-1F78-5AABF889B09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57264502-8A4A-0995-9676-0F11AE6FB1D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7" name="Group 516">
              <a:extLst>
                <a:ext uri="{FF2B5EF4-FFF2-40B4-BE49-F238E27FC236}">
                  <a16:creationId xmlns:a16="http://schemas.microsoft.com/office/drawing/2014/main" id="{28E7F99A-8AB4-3A81-42C6-37421E980011}"/>
                </a:ext>
              </a:extLst>
            </p:cNvPr>
            <p:cNvGrpSpPr/>
            <p:nvPr/>
          </p:nvGrpSpPr>
          <p:grpSpPr>
            <a:xfrm flipH="1">
              <a:off x="3129823" y="2508190"/>
              <a:ext cx="49903" cy="50291"/>
              <a:chOff x="5045471" y="2584333"/>
              <a:chExt cx="233703" cy="214108"/>
            </a:xfrm>
          </p:grpSpPr>
          <p:cxnSp>
            <p:nvCxnSpPr>
              <p:cNvPr id="773" name="Straight Connector 772">
                <a:extLst>
                  <a:ext uri="{FF2B5EF4-FFF2-40B4-BE49-F238E27FC236}">
                    <a16:creationId xmlns:a16="http://schemas.microsoft.com/office/drawing/2014/main" id="{E340C4C0-D472-A93F-AC27-F1C47871341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429A411C-A425-EC44-936D-812C6AFE0AF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1A7AF3D6-479A-8F0B-7754-079082502323}"/>
                </a:ext>
              </a:extLst>
            </p:cNvPr>
            <p:cNvGrpSpPr/>
            <p:nvPr/>
          </p:nvGrpSpPr>
          <p:grpSpPr>
            <a:xfrm flipH="1">
              <a:off x="3048435" y="2486046"/>
              <a:ext cx="49903" cy="50291"/>
              <a:chOff x="5045471" y="2584333"/>
              <a:chExt cx="233703" cy="214108"/>
            </a:xfrm>
          </p:grpSpPr>
          <p:cxnSp>
            <p:nvCxnSpPr>
              <p:cNvPr id="771" name="Straight Connector 770">
                <a:extLst>
                  <a:ext uri="{FF2B5EF4-FFF2-40B4-BE49-F238E27FC236}">
                    <a16:creationId xmlns:a16="http://schemas.microsoft.com/office/drawing/2014/main" id="{C8BC158A-2C4B-5513-320D-0831F96CC55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D54CC1C6-2D3C-7D18-466D-54FFFEE2CF3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19" name="Group 518">
              <a:extLst>
                <a:ext uri="{FF2B5EF4-FFF2-40B4-BE49-F238E27FC236}">
                  <a16:creationId xmlns:a16="http://schemas.microsoft.com/office/drawing/2014/main" id="{52943FAF-DB06-BDD1-97CA-6795D64AA31C}"/>
                </a:ext>
              </a:extLst>
            </p:cNvPr>
            <p:cNvGrpSpPr/>
            <p:nvPr/>
          </p:nvGrpSpPr>
          <p:grpSpPr>
            <a:xfrm flipH="1">
              <a:off x="3041066" y="2486046"/>
              <a:ext cx="49903" cy="50291"/>
              <a:chOff x="5045471" y="2584333"/>
              <a:chExt cx="233703" cy="214108"/>
            </a:xfrm>
          </p:grpSpPr>
          <p:cxnSp>
            <p:nvCxnSpPr>
              <p:cNvPr id="769" name="Straight Connector 768">
                <a:extLst>
                  <a:ext uri="{FF2B5EF4-FFF2-40B4-BE49-F238E27FC236}">
                    <a16:creationId xmlns:a16="http://schemas.microsoft.com/office/drawing/2014/main" id="{011C5F14-44A6-FF86-A10C-AD89DC1B1D7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5E43D580-B71E-BDD5-AD4D-F9E990814FD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0" name="Group 519">
              <a:extLst>
                <a:ext uri="{FF2B5EF4-FFF2-40B4-BE49-F238E27FC236}">
                  <a16:creationId xmlns:a16="http://schemas.microsoft.com/office/drawing/2014/main" id="{3D0BB124-8DC2-39DD-9E81-A58A6B249648}"/>
                </a:ext>
              </a:extLst>
            </p:cNvPr>
            <p:cNvGrpSpPr/>
            <p:nvPr/>
          </p:nvGrpSpPr>
          <p:grpSpPr>
            <a:xfrm flipH="1">
              <a:off x="3026209" y="2486046"/>
              <a:ext cx="49903" cy="50291"/>
              <a:chOff x="5045471" y="2584333"/>
              <a:chExt cx="233703" cy="214108"/>
            </a:xfrm>
          </p:grpSpPr>
          <p:cxnSp>
            <p:nvCxnSpPr>
              <p:cNvPr id="767" name="Straight Connector 766">
                <a:extLst>
                  <a:ext uri="{FF2B5EF4-FFF2-40B4-BE49-F238E27FC236}">
                    <a16:creationId xmlns:a16="http://schemas.microsoft.com/office/drawing/2014/main" id="{E960739D-1CC6-8ED9-1B78-D9E0B19A2C8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3829D484-61D6-46D6-169B-FBE2E85E0AA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2E077241-BF75-CD28-7CEE-E23047B4D44D}"/>
                </a:ext>
              </a:extLst>
            </p:cNvPr>
            <p:cNvGrpSpPr/>
            <p:nvPr/>
          </p:nvGrpSpPr>
          <p:grpSpPr>
            <a:xfrm flipH="1">
              <a:off x="3005759" y="2480333"/>
              <a:ext cx="49903" cy="50291"/>
              <a:chOff x="5045471" y="2584333"/>
              <a:chExt cx="233703" cy="214108"/>
            </a:xfrm>
          </p:grpSpPr>
          <p:cxnSp>
            <p:nvCxnSpPr>
              <p:cNvPr id="765" name="Straight Connector 764">
                <a:extLst>
                  <a:ext uri="{FF2B5EF4-FFF2-40B4-BE49-F238E27FC236}">
                    <a16:creationId xmlns:a16="http://schemas.microsoft.com/office/drawing/2014/main" id="{49EAC9F6-987A-DD37-6A0A-322FCAA0C80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66" name="Straight Connector 765">
                <a:extLst>
                  <a:ext uri="{FF2B5EF4-FFF2-40B4-BE49-F238E27FC236}">
                    <a16:creationId xmlns:a16="http://schemas.microsoft.com/office/drawing/2014/main" id="{53A8B415-3C3A-D6CF-D94C-533D2CD0F3F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2" name="Group 521">
              <a:extLst>
                <a:ext uri="{FF2B5EF4-FFF2-40B4-BE49-F238E27FC236}">
                  <a16:creationId xmlns:a16="http://schemas.microsoft.com/office/drawing/2014/main" id="{832B85DB-EB1F-18AB-A0C1-F5A11EE2BD87}"/>
                </a:ext>
              </a:extLst>
            </p:cNvPr>
            <p:cNvGrpSpPr/>
            <p:nvPr/>
          </p:nvGrpSpPr>
          <p:grpSpPr>
            <a:xfrm flipH="1">
              <a:off x="3072551" y="2486046"/>
              <a:ext cx="49903" cy="50291"/>
              <a:chOff x="5045471" y="2584333"/>
              <a:chExt cx="233703" cy="214108"/>
            </a:xfrm>
          </p:grpSpPr>
          <p:cxnSp>
            <p:nvCxnSpPr>
              <p:cNvPr id="763" name="Straight Connector 762">
                <a:extLst>
                  <a:ext uri="{FF2B5EF4-FFF2-40B4-BE49-F238E27FC236}">
                    <a16:creationId xmlns:a16="http://schemas.microsoft.com/office/drawing/2014/main" id="{D469B225-6EF3-738E-E154-886C50AEF12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64" name="Straight Connector 763">
                <a:extLst>
                  <a:ext uri="{FF2B5EF4-FFF2-40B4-BE49-F238E27FC236}">
                    <a16:creationId xmlns:a16="http://schemas.microsoft.com/office/drawing/2014/main" id="{6DC079FE-DAB8-43A4-D8F2-C6E58943630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3" name="Group 522">
              <a:extLst>
                <a:ext uri="{FF2B5EF4-FFF2-40B4-BE49-F238E27FC236}">
                  <a16:creationId xmlns:a16="http://schemas.microsoft.com/office/drawing/2014/main" id="{035350D8-159F-1012-42E8-4002184CB3A1}"/>
                </a:ext>
              </a:extLst>
            </p:cNvPr>
            <p:cNvGrpSpPr/>
            <p:nvPr/>
          </p:nvGrpSpPr>
          <p:grpSpPr>
            <a:xfrm flipH="1">
              <a:off x="3083338" y="2486046"/>
              <a:ext cx="49903" cy="50291"/>
              <a:chOff x="5045471" y="2584333"/>
              <a:chExt cx="233703" cy="214108"/>
            </a:xfrm>
          </p:grpSpPr>
          <p:cxnSp>
            <p:nvCxnSpPr>
              <p:cNvPr id="761" name="Straight Connector 760">
                <a:extLst>
                  <a:ext uri="{FF2B5EF4-FFF2-40B4-BE49-F238E27FC236}">
                    <a16:creationId xmlns:a16="http://schemas.microsoft.com/office/drawing/2014/main" id="{26747096-B49E-8523-9830-22F33551FBB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62" name="Straight Connector 761">
                <a:extLst>
                  <a:ext uri="{FF2B5EF4-FFF2-40B4-BE49-F238E27FC236}">
                    <a16:creationId xmlns:a16="http://schemas.microsoft.com/office/drawing/2014/main" id="{6AFAAC3B-A84F-0497-F9F8-570813A4EBE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60A3CF2D-91C5-AAB1-9241-7B3AF649118D}"/>
                </a:ext>
              </a:extLst>
            </p:cNvPr>
            <p:cNvGrpSpPr/>
            <p:nvPr/>
          </p:nvGrpSpPr>
          <p:grpSpPr>
            <a:xfrm flipH="1">
              <a:off x="3262173" y="2506484"/>
              <a:ext cx="49903" cy="50291"/>
              <a:chOff x="5045471" y="2584333"/>
              <a:chExt cx="233703" cy="214108"/>
            </a:xfrm>
          </p:grpSpPr>
          <p:cxnSp>
            <p:nvCxnSpPr>
              <p:cNvPr id="759" name="Straight Connector 758">
                <a:extLst>
                  <a:ext uri="{FF2B5EF4-FFF2-40B4-BE49-F238E27FC236}">
                    <a16:creationId xmlns:a16="http://schemas.microsoft.com/office/drawing/2014/main" id="{391D237B-6C69-BC4C-8BA7-34988AB3B44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E6F4726E-5878-3BE7-F78E-D17DF390012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5" name="Group 524">
              <a:extLst>
                <a:ext uri="{FF2B5EF4-FFF2-40B4-BE49-F238E27FC236}">
                  <a16:creationId xmlns:a16="http://schemas.microsoft.com/office/drawing/2014/main" id="{689887B2-C7F9-9BE9-2EF0-885F9FF60F62}"/>
                </a:ext>
              </a:extLst>
            </p:cNvPr>
            <p:cNvGrpSpPr/>
            <p:nvPr/>
          </p:nvGrpSpPr>
          <p:grpSpPr>
            <a:xfrm flipH="1">
              <a:off x="3301288" y="2505017"/>
              <a:ext cx="49903" cy="50291"/>
              <a:chOff x="5045471" y="2584333"/>
              <a:chExt cx="233703" cy="214108"/>
            </a:xfrm>
          </p:grpSpPr>
          <p:cxnSp>
            <p:nvCxnSpPr>
              <p:cNvPr id="757" name="Straight Connector 756">
                <a:extLst>
                  <a:ext uri="{FF2B5EF4-FFF2-40B4-BE49-F238E27FC236}">
                    <a16:creationId xmlns:a16="http://schemas.microsoft.com/office/drawing/2014/main" id="{C0635A4C-C72D-1F54-ADFC-C85E7CCD27A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7E3364A5-D1FD-5644-E011-F44A0B988BF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6" name="Group 525">
              <a:extLst>
                <a:ext uri="{FF2B5EF4-FFF2-40B4-BE49-F238E27FC236}">
                  <a16:creationId xmlns:a16="http://schemas.microsoft.com/office/drawing/2014/main" id="{B8567B51-4E4A-C318-E17F-4F3AE83232D1}"/>
                </a:ext>
              </a:extLst>
            </p:cNvPr>
            <p:cNvGrpSpPr/>
            <p:nvPr/>
          </p:nvGrpSpPr>
          <p:grpSpPr>
            <a:xfrm flipH="1">
              <a:off x="3317893" y="2511191"/>
              <a:ext cx="49903" cy="50291"/>
              <a:chOff x="5045471" y="2584333"/>
              <a:chExt cx="233703" cy="214108"/>
            </a:xfrm>
          </p:grpSpPr>
          <p:cxnSp>
            <p:nvCxnSpPr>
              <p:cNvPr id="755" name="Straight Connector 754">
                <a:extLst>
                  <a:ext uri="{FF2B5EF4-FFF2-40B4-BE49-F238E27FC236}">
                    <a16:creationId xmlns:a16="http://schemas.microsoft.com/office/drawing/2014/main" id="{2AAB1EDA-4BC3-9037-0A7F-E933637D7F0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56" name="Straight Connector 755">
                <a:extLst>
                  <a:ext uri="{FF2B5EF4-FFF2-40B4-BE49-F238E27FC236}">
                    <a16:creationId xmlns:a16="http://schemas.microsoft.com/office/drawing/2014/main" id="{C6E0F671-4A31-2B13-7557-5D90F9DA3B1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3E4B30A2-7166-A7BF-F633-6815C4358602}"/>
                </a:ext>
              </a:extLst>
            </p:cNvPr>
            <p:cNvGrpSpPr/>
            <p:nvPr/>
          </p:nvGrpSpPr>
          <p:grpSpPr>
            <a:xfrm flipH="1">
              <a:off x="3326239" y="2514307"/>
              <a:ext cx="49903" cy="50291"/>
              <a:chOff x="5045471" y="2584333"/>
              <a:chExt cx="233703" cy="214108"/>
            </a:xfrm>
          </p:grpSpPr>
          <p:cxnSp>
            <p:nvCxnSpPr>
              <p:cNvPr id="753" name="Straight Connector 752">
                <a:extLst>
                  <a:ext uri="{FF2B5EF4-FFF2-40B4-BE49-F238E27FC236}">
                    <a16:creationId xmlns:a16="http://schemas.microsoft.com/office/drawing/2014/main" id="{931D70B5-F943-D310-E8A3-CD281BF0218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B0E747BA-D367-2C15-2849-6BB879B8547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8" name="Group 527">
              <a:extLst>
                <a:ext uri="{FF2B5EF4-FFF2-40B4-BE49-F238E27FC236}">
                  <a16:creationId xmlns:a16="http://schemas.microsoft.com/office/drawing/2014/main" id="{04B2B620-A46B-30AE-22BF-36425489E451}"/>
                </a:ext>
              </a:extLst>
            </p:cNvPr>
            <p:cNvGrpSpPr/>
            <p:nvPr/>
          </p:nvGrpSpPr>
          <p:grpSpPr>
            <a:xfrm flipH="1">
              <a:off x="3338857" y="2520184"/>
              <a:ext cx="49903" cy="50291"/>
              <a:chOff x="5045471" y="2584333"/>
              <a:chExt cx="233703" cy="214108"/>
            </a:xfrm>
          </p:grpSpPr>
          <p:cxnSp>
            <p:nvCxnSpPr>
              <p:cNvPr id="751" name="Straight Connector 750">
                <a:extLst>
                  <a:ext uri="{FF2B5EF4-FFF2-40B4-BE49-F238E27FC236}">
                    <a16:creationId xmlns:a16="http://schemas.microsoft.com/office/drawing/2014/main" id="{8796F380-151B-D42A-8322-BC6C0E1EB41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D23A13DB-BC5A-DBDE-292C-F8B7843FC01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29" name="Group 528">
              <a:extLst>
                <a:ext uri="{FF2B5EF4-FFF2-40B4-BE49-F238E27FC236}">
                  <a16:creationId xmlns:a16="http://schemas.microsoft.com/office/drawing/2014/main" id="{C4591C61-6085-A34B-A218-E8984C778AA4}"/>
                </a:ext>
              </a:extLst>
            </p:cNvPr>
            <p:cNvGrpSpPr/>
            <p:nvPr/>
          </p:nvGrpSpPr>
          <p:grpSpPr>
            <a:xfrm flipH="1">
              <a:off x="3362464" y="2542511"/>
              <a:ext cx="49903" cy="50291"/>
              <a:chOff x="5045471" y="2584333"/>
              <a:chExt cx="233703" cy="214108"/>
            </a:xfrm>
          </p:grpSpPr>
          <p:cxnSp>
            <p:nvCxnSpPr>
              <p:cNvPr id="749" name="Straight Connector 748">
                <a:extLst>
                  <a:ext uri="{FF2B5EF4-FFF2-40B4-BE49-F238E27FC236}">
                    <a16:creationId xmlns:a16="http://schemas.microsoft.com/office/drawing/2014/main" id="{832DCA8C-9F95-90E8-046F-29F4FE41B6B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56B8247D-32DA-AAC2-D460-9DF927A2248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DCBA133F-94C0-CB43-DE39-1F99C13F57CC}"/>
                </a:ext>
              </a:extLst>
            </p:cNvPr>
            <p:cNvGrpSpPr/>
            <p:nvPr/>
          </p:nvGrpSpPr>
          <p:grpSpPr>
            <a:xfrm flipH="1">
              <a:off x="3373612" y="2542510"/>
              <a:ext cx="49903" cy="50291"/>
              <a:chOff x="5045471" y="2584333"/>
              <a:chExt cx="233703" cy="214108"/>
            </a:xfrm>
          </p:grpSpPr>
          <p:cxnSp>
            <p:nvCxnSpPr>
              <p:cNvPr id="747" name="Straight Connector 746">
                <a:extLst>
                  <a:ext uri="{FF2B5EF4-FFF2-40B4-BE49-F238E27FC236}">
                    <a16:creationId xmlns:a16="http://schemas.microsoft.com/office/drawing/2014/main" id="{D85EDF19-DB9E-D889-583F-CB0C0240016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DC9D0DDD-04EB-208D-72CA-EDB72DDBAB3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1" name="Group 530">
              <a:extLst>
                <a:ext uri="{FF2B5EF4-FFF2-40B4-BE49-F238E27FC236}">
                  <a16:creationId xmlns:a16="http://schemas.microsoft.com/office/drawing/2014/main" id="{F2579E3E-0740-3469-1B2C-10C3771284E8}"/>
                </a:ext>
              </a:extLst>
            </p:cNvPr>
            <p:cNvGrpSpPr/>
            <p:nvPr/>
          </p:nvGrpSpPr>
          <p:grpSpPr>
            <a:xfrm flipH="1">
              <a:off x="3390270" y="2546434"/>
              <a:ext cx="49903" cy="50291"/>
              <a:chOff x="5045471" y="2584333"/>
              <a:chExt cx="233703" cy="214108"/>
            </a:xfrm>
          </p:grpSpPr>
          <p:cxnSp>
            <p:nvCxnSpPr>
              <p:cNvPr id="745" name="Straight Connector 744">
                <a:extLst>
                  <a:ext uri="{FF2B5EF4-FFF2-40B4-BE49-F238E27FC236}">
                    <a16:creationId xmlns:a16="http://schemas.microsoft.com/office/drawing/2014/main" id="{F55AB982-FBD8-2BA7-A0AE-F8B2A9EE459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821E8C4F-22B1-1A24-F3AE-9AF50D9A709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2" name="Group 531">
              <a:extLst>
                <a:ext uri="{FF2B5EF4-FFF2-40B4-BE49-F238E27FC236}">
                  <a16:creationId xmlns:a16="http://schemas.microsoft.com/office/drawing/2014/main" id="{E8EED868-4D17-F860-5751-0686944CD432}"/>
                </a:ext>
              </a:extLst>
            </p:cNvPr>
            <p:cNvGrpSpPr/>
            <p:nvPr/>
          </p:nvGrpSpPr>
          <p:grpSpPr>
            <a:xfrm flipH="1">
              <a:off x="3399955" y="2546434"/>
              <a:ext cx="49903" cy="50291"/>
              <a:chOff x="5045471" y="2584333"/>
              <a:chExt cx="233703" cy="214108"/>
            </a:xfrm>
          </p:grpSpPr>
          <p:cxnSp>
            <p:nvCxnSpPr>
              <p:cNvPr id="743" name="Straight Connector 742">
                <a:extLst>
                  <a:ext uri="{FF2B5EF4-FFF2-40B4-BE49-F238E27FC236}">
                    <a16:creationId xmlns:a16="http://schemas.microsoft.com/office/drawing/2014/main" id="{8A92646B-53FE-8B57-1A2F-D053A6D3032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44" name="Straight Connector 743">
                <a:extLst>
                  <a:ext uri="{FF2B5EF4-FFF2-40B4-BE49-F238E27FC236}">
                    <a16:creationId xmlns:a16="http://schemas.microsoft.com/office/drawing/2014/main" id="{D682BF9B-CE72-8A27-9E9B-038FDFD1804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3" name="Group 532">
              <a:extLst>
                <a:ext uri="{FF2B5EF4-FFF2-40B4-BE49-F238E27FC236}">
                  <a16:creationId xmlns:a16="http://schemas.microsoft.com/office/drawing/2014/main" id="{267ED0C7-0341-D758-5970-3C44F79BB2FA}"/>
                </a:ext>
              </a:extLst>
            </p:cNvPr>
            <p:cNvGrpSpPr/>
            <p:nvPr/>
          </p:nvGrpSpPr>
          <p:grpSpPr>
            <a:xfrm flipH="1">
              <a:off x="3408063" y="2546549"/>
              <a:ext cx="49903" cy="50291"/>
              <a:chOff x="5045471" y="2584333"/>
              <a:chExt cx="233703" cy="214108"/>
            </a:xfrm>
          </p:grpSpPr>
          <p:cxnSp>
            <p:nvCxnSpPr>
              <p:cNvPr id="741" name="Straight Connector 740">
                <a:extLst>
                  <a:ext uri="{FF2B5EF4-FFF2-40B4-BE49-F238E27FC236}">
                    <a16:creationId xmlns:a16="http://schemas.microsoft.com/office/drawing/2014/main" id="{A8B4C332-B645-361F-6DE2-92E6E30EE0A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C1137361-46C2-0FDE-9D80-5387643489E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4" name="Group 533">
              <a:extLst>
                <a:ext uri="{FF2B5EF4-FFF2-40B4-BE49-F238E27FC236}">
                  <a16:creationId xmlns:a16="http://schemas.microsoft.com/office/drawing/2014/main" id="{5396C307-977F-3289-EAC6-EE83F75998AC}"/>
                </a:ext>
              </a:extLst>
            </p:cNvPr>
            <p:cNvGrpSpPr/>
            <p:nvPr/>
          </p:nvGrpSpPr>
          <p:grpSpPr>
            <a:xfrm flipH="1">
              <a:off x="3415333" y="2545329"/>
              <a:ext cx="49903" cy="50291"/>
              <a:chOff x="5045471" y="2584333"/>
              <a:chExt cx="233703" cy="214108"/>
            </a:xfrm>
          </p:grpSpPr>
          <p:cxnSp>
            <p:nvCxnSpPr>
              <p:cNvPr id="739" name="Straight Connector 738">
                <a:extLst>
                  <a:ext uri="{FF2B5EF4-FFF2-40B4-BE49-F238E27FC236}">
                    <a16:creationId xmlns:a16="http://schemas.microsoft.com/office/drawing/2014/main" id="{24DA399F-4224-0627-2F13-EE1404BDFC5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41A9A84A-5B94-5CDD-1873-DB9DF1E6B7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75854FBA-6E6D-E3B2-FC7C-9445BA86ECDA}"/>
                </a:ext>
              </a:extLst>
            </p:cNvPr>
            <p:cNvGrpSpPr/>
            <p:nvPr/>
          </p:nvGrpSpPr>
          <p:grpSpPr>
            <a:xfrm flipH="1">
              <a:off x="3428816" y="2546304"/>
              <a:ext cx="49903" cy="50291"/>
              <a:chOff x="5045471" y="2584333"/>
              <a:chExt cx="233703" cy="214108"/>
            </a:xfrm>
          </p:grpSpPr>
          <p:cxnSp>
            <p:nvCxnSpPr>
              <p:cNvPr id="737" name="Straight Connector 736">
                <a:extLst>
                  <a:ext uri="{FF2B5EF4-FFF2-40B4-BE49-F238E27FC236}">
                    <a16:creationId xmlns:a16="http://schemas.microsoft.com/office/drawing/2014/main" id="{9FDE7AD2-5875-5512-E8AC-98533F30DC4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38" name="Straight Connector 737">
                <a:extLst>
                  <a:ext uri="{FF2B5EF4-FFF2-40B4-BE49-F238E27FC236}">
                    <a16:creationId xmlns:a16="http://schemas.microsoft.com/office/drawing/2014/main" id="{AED74319-D0F3-2970-7F8D-57E8E33DCB9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0EFA7363-DE6E-D6A8-C485-906CB78D3DB0}"/>
                </a:ext>
              </a:extLst>
            </p:cNvPr>
            <p:cNvGrpSpPr/>
            <p:nvPr/>
          </p:nvGrpSpPr>
          <p:grpSpPr>
            <a:xfrm flipH="1">
              <a:off x="3441155" y="2546213"/>
              <a:ext cx="49903" cy="50291"/>
              <a:chOff x="5045471" y="2584333"/>
              <a:chExt cx="233703" cy="214108"/>
            </a:xfrm>
          </p:grpSpPr>
          <p:cxnSp>
            <p:nvCxnSpPr>
              <p:cNvPr id="735" name="Straight Connector 734">
                <a:extLst>
                  <a:ext uri="{FF2B5EF4-FFF2-40B4-BE49-F238E27FC236}">
                    <a16:creationId xmlns:a16="http://schemas.microsoft.com/office/drawing/2014/main" id="{8FAFEDF7-6230-1C0F-5FEF-03CA633CD9C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6C840E1E-6056-B0C9-D7E9-38EDD556E05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7" name="Group 536">
              <a:extLst>
                <a:ext uri="{FF2B5EF4-FFF2-40B4-BE49-F238E27FC236}">
                  <a16:creationId xmlns:a16="http://schemas.microsoft.com/office/drawing/2014/main" id="{8527557B-D530-A573-B078-0B4E6FE1E97B}"/>
                </a:ext>
              </a:extLst>
            </p:cNvPr>
            <p:cNvGrpSpPr/>
            <p:nvPr/>
          </p:nvGrpSpPr>
          <p:grpSpPr>
            <a:xfrm flipH="1">
              <a:off x="3475948" y="2543457"/>
              <a:ext cx="49903" cy="50291"/>
              <a:chOff x="5045471" y="2584333"/>
              <a:chExt cx="233703" cy="214108"/>
            </a:xfrm>
          </p:grpSpPr>
          <p:cxnSp>
            <p:nvCxnSpPr>
              <p:cNvPr id="733" name="Straight Connector 732">
                <a:extLst>
                  <a:ext uri="{FF2B5EF4-FFF2-40B4-BE49-F238E27FC236}">
                    <a16:creationId xmlns:a16="http://schemas.microsoft.com/office/drawing/2014/main" id="{B7A4BEF9-88E0-57BC-F220-D5EB7019654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46D5A932-02C9-187D-2C30-B04061A0402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8" name="Group 537">
              <a:extLst>
                <a:ext uri="{FF2B5EF4-FFF2-40B4-BE49-F238E27FC236}">
                  <a16:creationId xmlns:a16="http://schemas.microsoft.com/office/drawing/2014/main" id="{7CC3A38F-850B-9C35-129B-6564749A84F1}"/>
                </a:ext>
              </a:extLst>
            </p:cNvPr>
            <p:cNvGrpSpPr/>
            <p:nvPr/>
          </p:nvGrpSpPr>
          <p:grpSpPr>
            <a:xfrm flipH="1">
              <a:off x="3494813" y="2543013"/>
              <a:ext cx="49903" cy="50291"/>
              <a:chOff x="5045471" y="2584333"/>
              <a:chExt cx="233703" cy="214108"/>
            </a:xfrm>
          </p:grpSpPr>
          <p:cxnSp>
            <p:nvCxnSpPr>
              <p:cNvPr id="731" name="Straight Connector 730">
                <a:extLst>
                  <a:ext uri="{FF2B5EF4-FFF2-40B4-BE49-F238E27FC236}">
                    <a16:creationId xmlns:a16="http://schemas.microsoft.com/office/drawing/2014/main" id="{19E48E50-6ABA-CE71-4D03-DD6FB232490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32" name="Straight Connector 731">
                <a:extLst>
                  <a:ext uri="{FF2B5EF4-FFF2-40B4-BE49-F238E27FC236}">
                    <a16:creationId xmlns:a16="http://schemas.microsoft.com/office/drawing/2014/main" id="{6CDBE6A0-2469-56FF-9C4F-BEDF485A26B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D34FCE6A-2AC2-FDFB-B280-DF13D682268C}"/>
                </a:ext>
              </a:extLst>
            </p:cNvPr>
            <p:cNvGrpSpPr/>
            <p:nvPr/>
          </p:nvGrpSpPr>
          <p:grpSpPr>
            <a:xfrm flipH="1">
              <a:off x="3536404" y="2571590"/>
              <a:ext cx="49903" cy="50291"/>
              <a:chOff x="5045471" y="2584333"/>
              <a:chExt cx="233703" cy="214108"/>
            </a:xfrm>
          </p:grpSpPr>
          <p:cxnSp>
            <p:nvCxnSpPr>
              <p:cNvPr id="729" name="Straight Connector 728">
                <a:extLst>
                  <a:ext uri="{FF2B5EF4-FFF2-40B4-BE49-F238E27FC236}">
                    <a16:creationId xmlns:a16="http://schemas.microsoft.com/office/drawing/2014/main" id="{1F1F7E54-CB58-353C-1777-0BF6D7358E8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C7CEFAED-58F6-3C4B-3AAB-BCA6988D8EF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0" name="Group 539">
              <a:extLst>
                <a:ext uri="{FF2B5EF4-FFF2-40B4-BE49-F238E27FC236}">
                  <a16:creationId xmlns:a16="http://schemas.microsoft.com/office/drawing/2014/main" id="{B4AD1D7A-2408-27CA-2290-EABCE39C7542}"/>
                </a:ext>
              </a:extLst>
            </p:cNvPr>
            <p:cNvGrpSpPr/>
            <p:nvPr/>
          </p:nvGrpSpPr>
          <p:grpSpPr>
            <a:xfrm flipH="1">
              <a:off x="3557903" y="2571949"/>
              <a:ext cx="49903" cy="50291"/>
              <a:chOff x="5045471" y="2584333"/>
              <a:chExt cx="233703" cy="214108"/>
            </a:xfrm>
          </p:grpSpPr>
          <p:cxnSp>
            <p:nvCxnSpPr>
              <p:cNvPr id="727" name="Straight Connector 726">
                <a:extLst>
                  <a:ext uri="{FF2B5EF4-FFF2-40B4-BE49-F238E27FC236}">
                    <a16:creationId xmlns:a16="http://schemas.microsoft.com/office/drawing/2014/main" id="{B9C1F7B2-BECB-40C4-D196-B60C57DC4CC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F3122FB5-E452-FB35-CA9F-BFA8D8F389B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1" name="Group 540">
              <a:extLst>
                <a:ext uri="{FF2B5EF4-FFF2-40B4-BE49-F238E27FC236}">
                  <a16:creationId xmlns:a16="http://schemas.microsoft.com/office/drawing/2014/main" id="{56BC2F81-93D2-DDC0-F955-CC886EDC8C7D}"/>
                </a:ext>
              </a:extLst>
            </p:cNvPr>
            <p:cNvGrpSpPr/>
            <p:nvPr/>
          </p:nvGrpSpPr>
          <p:grpSpPr>
            <a:xfrm flipH="1">
              <a:off x="3632831" y="2571944"/>
              <a:ext cx="49903" cy="50291"/>
              <a:chOff x="5045471" y="2584333"/>
              <a:chExt cx="233703" cy="214108"/>
            </a:xfrm>
          </p:grpSpPr>
          <p:cxnSp>
            <p:nvCxnSpPr>
              <p:cNvPr id="725" name="Straight Connector 724">
                <a:extLst>
                  <a:ext uri="{FF2B5EF4-FFF2-40B4-BE49-F238E27FC236}">
                    <a16:creationId xmlns:a16="http://schemas.microsoft.com/office/drawing/2014/main" id="{9A2FECDE-AE12-57CB-7C07-46BC7DCAA8C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26" name="Straight Connector 725">
                <a:extLst>
                  <a:ext uri="{FF2B5EF4-FFF2-40B4-BE49-F238E27FC236}">
                    <a16:creationId xmlns:a16="http://schemas.microsoft.com/office/drawing/2014/main" id="{C9CA759E-B64E-41F2-469C-8D17A6F42EE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04366224-7B2F-8B53-5795-767E0E966ED7}"/>
                </a:ext>
              </a:extLst>
            </p:cNvPr>
            <p:cNvGrpSpPr/>
            <p:nvPr/>
          </p:nvGrpSpPr>
          <p:grpSpPr>
            <a:xfrm flipH="1">
              <a:off x="3683217" y="2612632"/>
              <a:ext cx="49903" cy="50291"/>
              <a:chOff x="5045471" y="2584333"/>
              <a:chExt cx="233703" cy="214108"/>
            </a:xfrm>
          </p:grpSpPr>
          <p:cxnSp>
            <p:nvCxnSpPr>
              <p:cNvPr id="723" name="Straight Connector 722">
                <a:extLst>
                  <a:ext uri="{FF2B5EF4-FFF2-40B4-BE49-F238E27FC236}">
                    <a16:creationId xmlns:a16="http://schemas.microsoft.com/office/drawing/2014/main" id="{B97615D5-9966-46FE-870F-DE3F4013E85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F80A0690-B04B-14D4-9845-47D6C6A7602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3" name="Group 542">
              <a:extLst>
                <a:ext uri="{FF2B5EF4-FFF2-40B4-BE49-F238E27FC236}">
                  <a16:creationId xmlns:a16="http://schemas.microsoft.com/office/drawing/2014/main" id="{1E0CF4EB-7863-27E3-C6C3-EAD42F6F33F2}"/>
                </a:ext>
              </a:extLst>
            </p:cNvPr>
            <p:cNvGrpSpPr/>
            <p:nvPr/>
          </p:nvGrpSpPr>
          <p:grpSpPr>
            <a:xfrm flipH="1">
              <a:off x="3715238" y="2617236"/>
              <a:ext cx="49903" cy="50291"/>
              <a:chOff x="5045471" y="2584333"/>
              <a:chExt cx="233703" cy="214108"/>
            </a:xfrm>
          </p:grpSpPr>
          <p:cxnSp>
            <p:nvCxnSpPr>
              <p:cNvPr id="721" name="Straight Connector 720">
                <a:extLst>
                  <a:ext uri="{FF2B5EF4-FFF2-40B4-BE49-F238E27FC236}">
                    <a16:creationId xmlns:a16="http://schemas.microsoft.com/office/drawing/2014/main" id="{BFF06552-D189-E29B-4602-C044BFC701E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AC05DAF1-B12F-8D24-ED93-1D531746C0A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2B6377B3-6A00-B882-9A9F-4344CFD5B42E}"/>
                </a:ext>
              </a:extLst>
            </p:cNvPr>
            <p:cNvGrpSpPr/>
            <p:nvPr/>
          </p:nvGrpSpPr>
          <p:grpSpPr>
            <a:xfrm flipH="1">
              <a:off x="3743542" y="2619258"/>
              <a:ext cx="49903" cy="50291"/>
              <a:chOff x="5045471" y="2584333"/>
              <a:chExt cx="233703" cy="214108"/>
            </a:xfrm>
          </p:grpSpPr>
          <p:cxnSp>
            <p:nvCxnSpPr>
              <p:cNvPr id="719" name="Straight Connector 718">
                <a:extLst>
                  <a:ext uri="{FF2B5EF4-FFF2-40B4-BE49-F238E27FC236}">
                    <a16:creationId xmlns:a16="http://schemas.microsoft.com/office/drawing/2014/main" id="{9BF26321-AD7C-9C13-F38E-4EAFDCB2058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20" name="Straight Connector 719">
                <a:extLst>
                  <a:ext uri="{FF2B5EF4-FFF2-40B4-BE49-F238E27FC236}">
                    <a16:creationId xmlns:a16="http://schemas.microsoft.com/office/drawing/2014/main" id="{4F9231E2-C865-98A9-793C-BD556CFE669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47A6A696-8852-90B1-E415-3173C8867815}"/>
                </a:ext>
              </a:extLst>
            </p:cNvPr>
            <p:cNvGrpSpPr/>
            <p:nvPr/>
          </p:nvGrpSpPr>
          <p:grpSpPr>
            <a:xfrm flipH="1">
              <a:off x="3775562" y="2622325"/>
              <a:ext cx="49903" cy="50291"/>
              <a:chOff x="5045471" y="2584333"/>
              <a:chExt cx="233703" cy="214108"/>
            </a:xfrm>
          </p:grpSpPr>
          <p:cxnSp>
            <p:nvCxnSpPr>
              <p:cNvPr id="717" name="Straight Connector 716">
                <a:extLst>
                  <a:ext uri="{FF2B5EF4-FFF2-40B4-BE49-F238E27FC236}">
                    <a16:creationId xmlns:a16="http://schemas.microsoft.com/office/drawing/2014/main" id="{59F4100F-185C-BE86-2DCF-0250948AD9B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13F20E60-2E64-9BAB-C6AD-70A1A0746A8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4518522C-DDF1-DEB0-11BF-8A5DF5EE8531}"/>
                </a:ext>
              </a:extLst>
            </p:cNvPr>
            <p:cNvGrpSpPr/>
            <p:nvPr/>
          </p:nvGrpSpPr>
          <p:grpSpPr>
            <a:xfrm flipH="1">
              <a:off x="3752665" y="2619257"/>
              <a:ext cx="49903" cy="50291"/>
              <a:chOff x="5045471" y="2584333"/>
              <a:chExt cx="233703" cy="214108"/>
            </a:xfrm>
          </p:grpSpPr>
          <p:cxnSp>
            <p:nvCxnSpPr>
              <p:cNvPr id="715" name="Straight Connector 714">
                <a:extLst>
                  <a:ext uri="{FF2B5EF4-FFF2-40B4-BE49-F238E27FC236}">
                    <a16:creationId xmlns:a16="http://schemas.microsoft.com/office/drawing/2014/main" id="{1D82F435-CE3C-F6A0-B878-8C115F85D6E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F5BE3DA5-A236-C0D2-2E6C-CCF5CA0D2A6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CEE65161-EAE2-88BA-A6BB-AC6B5455EAD3}"/>
                </a:ext>
              </a:extLst>
            </p:cNvPr>
            <p:cNvGrpSpPr/>
            <p:nvPr/>
          </p:nvGrpSpPr>
          <p:grpSpPr>
            <a:xfrm flipH="1">
              <a:off x="3759421" y="2619256"/>
              <a:ext cx="49903" cy="50291"/>
              <a:chOff x="5045471" y="2584333"/>
              <a:chExt cx="233703" cy="214108"/>
            </a:xfrm>
          </p:grpSpPr>
          <p:cxnSp>
            <p:nvCxnSpPr>
              <p:cNvPr id="713" name="Straight Connector 712">
                <a:extLst>
                  <a:ext uri="{FF2B5EF4-FFF2-40B4-BE49-F238E27FC236}">
                    <a16:creationId xmlns:a16="http://schemas.microsoft.com/office/drawing/2014/main" id="{586E611B-71E8-8C0B-DF69-7B2F886F3C0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14" name="Straight Connector 713">
                <a:extLst>
                  <a:ext uri="{FF2B5EF4-FFF2-40B4-BE49-F238E27FC236}">
                    <a16:creationId xmlns:a16="http://schemas.microsoft.com/office/drawing/2014/main" id="{D5F7E4DD-EFD7-00A1-524B-314177BF93C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BDEC8FDE-AD69-C908-4235-FA9B0B95A791}"/>
                </a:ext>
              </a:extLst>
            </p:cNvPr>
            <p:cNvGrpSpPr/>
            <p:nvPr/>
          </p:nvGrpSpPr>
          <p:grpSpPr>
            <a:xfrm flipH="1">
              <a:off x="3784321" y="2628546"/>
              <a:ext cx="49903" cy="50291"/>
              <a:chOff x="5045471" y="2584333"/>
              <a:chExt cx="233703" cy="214108"/>
            </a:xfrm>
          </p:grpSpPr>
          <p:cxnSp>
            <p:nvCxnSpPr>
              <p:cNvPr id="711" name="Straight Connector 710">
                <a:extLst>
                  <a:ext uri="{FF2B5EF4-FFF2-40B4-BE49-F238E27FC236}">
                    <a16:creationId xmlns:a16="http://schemas.microsoft.com/office/drawing/2014/main" id="{4C9C9CE8-A038-02D8-7E66-EB9FAFEAA13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0F276061-32F7-40B9-794D-D561B6C6A84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49" name="Group 548">
              <a:extLst>
                <a:ext uri="{FF2B5EF4-FFF2-40B4-BE49-F238E27FC236}">
                  <a16:creationId xmlns:a16="http://schemas.microsoft.com/office/drawing/2014/main" id="{1F4BE887-F650-0EC4-9063-33D07330FD5E}"/>
                </a:ext>
              </a:extLst>
            </p:cNvPr>
            <p:cNvGrpSpPr/>
            <p:nvPr/>
          </p:nvGrpSpPr>
          <p:grpSpPr>
            <a:xfrm flipH="1">
              <a:off x="3798073" y="2637777"/>
              <a:ext cx="49903" cy="50291"/>
              <a:chOff x="5045471" y="2584333"/>
              <a:chExt cx="233703" cy="214108"/>
            </a:xfrm>
          </p:grpSpPr>
          <p:cxnSp>
            <p:nvCxnSpPr>
              <p:cNvPr id="709" name="Straight Connector 708">
                <a:extLst>
                  <a:ext uri="{FF2B5EF4-FFF2-40B4-BE49-F238E27FC236}">
                    <a16:creationId xmlns:a16="http://schemas.microsoft.com/office/drawing/2014/main" id="{EBE7A230-37F1-C613-6537-7BB897D1E2B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E8EBCBF3-AF4C-7596-49AE-58D77F758A65}"/>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A436811C-D517-C178-9C92-D63632E94E27}"/>
                </a:ext>
              </a:extLst>
            </p:cNvPr>
            <p:cNvGrpSpPr/>
            <p:nvPr/>
          </p:nvGrpSpPr>
          <p:grpSpPr>
            <a:xfrm flipH="1">
              <a:off x="3823024" y="2678837"/>
              <a:ext cx="49903" cy="50291"/>
              <a:chOff x="5045471" y="2584333"/>
              <a:chExt cx="233703" cy="214108"/>
            </a:xfrm>
          </p:grpSpPr>
          <p:cxnSp>
            <p:nvCxnSpPr>
              <p:cNvPr id="707" name="Straight Connector 706">
                <a:extLst>
                  <a:ext uri="{FF2B5EF4-FFF2-40B4-BE49-F238E27FC236}">
                    <a16:creationId xmlns:a16="http://schemas.microsoft.com/office/drawing/2014/main" id="{FEBC784F-36E1-0F53-4233-3237D39B8D4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08" name="Straight Connector 707">
                <a:extLst>
                  <a:ext uri="{FF2B5EF4-FFF2-40B4-BE49-F238E27FC236}">
                    <a16:creationId xmlns:a16="http://schemas.microsoft.com/office/drawing/2014/main" id="{E2B840B1-002E-EB92-C57E-9CF3607D706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60C32655-9C3F-505F-11E1-6A20F750325F}"/>
                </a:ext>
              </a:extLst>
            </p:cNvPr>
            <p:cNvGrpSpPr/>
            <p:nvPr/>
          </p:nvGrpSpPr>
          <p:grpSpPr>
            <a:xfrm flipH="1">
              <a:off x="3985589" y="2748080"/>
              <a:ext cx="49903" cy="50291"/>
              <a:chOff x="5045471" y="2584333"/>
              <a:chExt cx="233703" cy="214108"/>
            </a:xfrm>
          </p:grpSpPr>
          <p:cxnSp>
            <p:nvCxnSpPr>
              <p:cNvPr id="705" name="Straight Connector 704">
                <a:extLst>
                  <a:ext uri="{FF2B5EF4-FFF2-40B4-BE49-F238E27FC236}">
                    <a16:creationId xmlns:a16="http://schemas.microsoft.com/office/drawing/2014/main" id="{576C219C-FE59-CB98-729C-AFCDE5337FE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A2776468-BB4D-A707-3FC3-83D4AD1D678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2" name="Group 551">
              <a:extLst>
                <a:ext uri="{FF2B5EF4-FFF2-40B4-BE49-F238E27FC236}">
                  <a16:creationId xmlns:a16="http://schemas.microsoft.com/office/drawing/2014/main" id="{9D5AA9C9-3C1B-B33D-3335-0DE5D9E64FE6}"/>
                </a:ext>
              </a:extLst>
            </p:cNvPr>
            <p:cNvGrpSpPr/>
            <p:nvPr/>
          </p:nvGrpSpPr>
          <p:grpSpPr>
            <a:xfrm flipH="1">
              <a:off x="3993125" y="2764696"/>
              <a:ext cx="49903" cy="50291"/>
              <a:chOff x="5045471" y="2584333"/>
              <a:chExt cx="233703" cy="214108"/>
            </a:xfrm>
          </p:grpSpPr>
          <p:cxnSp>
            <p:nvCxnSpPr>
              <p:cNvPr id="703" name="Straight Connector 702">
                <a:extLst>
                  <a:ext uri="{FF2B5EF4-FFF2-40B4-BE49-F238E27FC236}">
                    <a16:creationId xmlns:a16="http://schemas.microsoft.com/office/drawing/2014/main" id="{F251FB31-7ACF-DC9E-8E6B-6372C351B03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D0B56352-57FD-B45D-BD54-F2BA7DACF89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7666E37B-F6AE-1E4D-AF24-F95B729A31AE}"/>
                </a:ext>
              </a:extLst>
            </p:cNvPr>
            <p:cNvGrpSpPr/>
            <p:nvPr/>
          </p:nvGrpSpPr>
          <p:grpSpPr>
            <a:xfrm flipH="1">
              <a:off x="4025411" y="2776536"/>
              <a:ext cx="49903" cy="50291"/>
              <a:chOff x="5045471" y="2584333"/>
              <a:chExt cx="233703" cy="214108"/>
            </a:xfrm>
          </p:grpSpPr>
          <p:cxnSp>
            <p:nvCxnSpPr>
              <p:cNvPr id="701" name="Straight Connector 700">
                <a:extLst>
                  <a:ext uri="{FF2B5EF4-FFF2-40B4-BE49-F238E27FC236}">
                    <a16:creationId xmlns:a16="http://schemas.microsoft.com/office/drawing/2014/main" id="{13B6E050-1F08-3BCF-E2FC-4B487D21252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02" name="Straight Connector 701">
                <a:extLst>
                  <a:ext uri="{FF2B5EF4-FFF2-40B4-BE49-F238E27FC236}">
                    <a16:creationId xmlns:a16="http://schemas.microsoft.com/office/drawing/2014/main" id="{73E54875-4D12-D26F-CC82-55047DE60E7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035E6656-8811-6A13-067A-6D26F7F112B3}"/>
                </a:ext>
              </a:extLst>
            </p:cNvPr>
            <p:cNvGrpSpPr/>
            <p:nvPr/>
          </p:nvGrpSpPr>
          <p:grpSpPr>
            <a:xfrm flipH="1">
              <a:off x="4036229" y="2778400"/>
              <a:ext cx="49903" cy="50291"/>
              <a:chOff x="5045471" y="2584333"/>
              <a:chExt cx="233703" cy="214108"/>
            </a:xfrm>
          </p:grpSpPr>
          <p:cxnSp>
            <p:nvCxnSpPr>
              <p:cNvPr id="699" name="Straight Connector 698">
                <a:extLst>
                  <a:ext uri="{FF2B5EF4-FFF2-40B4-BE49-F238E27FC236}">
                    <a16:creationId xmlns:a16="http://schemas.microsoft.com/office/drawing/2014/main" id="{649EB5DA-E1B4-3A5B-268C-3F5188FEF28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D89C0452-5091-2B67-AE7A-ABB0925F4DE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5" name="Group 554">
              <a:extLst>
                <a:ext uri="{FF2B5EF4-FFF2-40B4-BE49-F238E27FC236}">
                  <a16:creationId xmlns:a16="http://schemas.microsoft.com/office/drawing/2014/main" id="{2ABFAC83-BA33-E496-AF39-6771C72E186F}"/>
                </a:ext>
              </a:extLst>
            </p:cNvPr>
            <p:cNvGrpSpPr/>
            <p:nvPr/>
          </p:nvGrpSpPr>
          <p:grpSpPr>
            <a:xfrm flipH="1">
              <a:off x="4049378" y="2777901"/>
              <a:ext cx="49903" cy="50291"/>
              <a:chOff x="5045471" y="2584333"/>
              <a:chExt cx="233703" cy="214108"/>
            </a:xfrm>
          </p:grpSpPr>
          <p:cxnSp>
            <p:nvCxnSpPr>
              <p:cNvPr id="697" name="Straight Connector 696">
                <a:extLst>
                  <a:ext uri="{FF2B5EF4-FFF2-40B4-BE49-F238E27FC236}">
                    <a16:creationId xmlns:a16="http://schemas.microsoft.com/office/drawing/2014/main" id="{BF8705E8-FF6B-3783-59B3-2F81133652C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2660B4BB-8362-C945-DCF6-4E1DB1DCE21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7C12FC74-D046-7D30-8CFE-F305AD395E54}"/>
                </a:ext>
              </a:extLst>
            </p:cNvPr>
            <p:cNvGrpSpPr/>
            <p:nvPr/>
          </p:nvGrpSpPr>
          <p:grpSpPr>
            <a:xfrm flipH="1">
              <a:off x="4055728" y="2781516"/>
              <a:ext cx="49903" cy="50291"/>
              <a:chOff x="5045471" y="2584333"/>
              <a:chExt cx="233703" cy="214108"/>
            </a:xfrm>
          </p:grpSpPr>
          <p:cxnSp>
            <p:nvCxnSpPr>
              <p:cNvPr id="695" name="Straight Connector 694">
                <a:extLst>
                  <a:ext uri="{FF2B5EF4-FFF2-40B4-BE49-F238E27FC236}">
                    <a16:creationId xmlns:a16="http://schemas.microsoft.com/office/drawing/2014/main" id="{804FFE03-A157-2FBE-23EE-8A2A3076930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96" name="Straight Connector 695">
                <a:extLst>
                  <a:ext uri="{FF2B5EF4-FFF2-40B4-BE49-F238E27FC236}">
                    <a16:creationId xmlns:a16="http://schemas.microsoft.com/office/drawing/2014/main" id="{57382039-C10C-B43B-659C-81B527C13EE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9992796E-5322-0FE2-1C08-A0871386CEFB}"/>
                </a:ext>
              </a:extLst>
            </p:cNvPr>
            <p:cNvGrpSpPr/>
            <p:nvPr/>
          </p:nvGrpSpPr>
          <p:grpSpPr>
            <a:xfrm flipH="1">
              <a:off x="4062078" y="2787617"/>
              <a:ext cx="49903" cy="50291"/>
              <a:chOff x="5045471" y="2584333"/>
              <a:chExt cx="233703" cy="214108"/>
            </a:xfrm>
          </p:grpSpPr>
          <p:cxnSp>
            <p:nvCxnSpPr>
              <p:cNvPr id="693" name="Straight Connector 692">
                <a:extLst>
                  <a:ext uri="{FF2B5EF4-FFF2-40B4-BE49-F238E27FC236}">
                    <a16:creationId xmlns:a16="http://schemas.microsoft.com/office/drawing/2014/main" id="{9F0BB64F-1308-6F2B-8F3F-6349C0B4851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38F75E8F-015D-130C-5280-A0D1EB27B03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8" name="Group 557">
              <a:extLst>
                <a:ext uri="{FF2B5EF4-FFF2-40B4-BE49-F238E27FC236}">
                  <a16:creationId xmlns:a16="http://schemas.microsoft.com/office/drawing/2014/main" id="{5955161F-0DCD-0748-CE4D-AB6AD7657F23}"/>
                </a:ext>
              </a:extLst>
            </p:cNvPr>
            <p:cNvGrpSpPr/>
            <p:nvPr/>
          </p:nvGrpSpPr>
          <p:grpSpPr>
            <a:xfrm flipH="1">
              <a:off x="4070930" y="2791855"/>
              <a:ext cx="49903" cy="50291"/>
              <a:chOff x="5045471" y="2584333"/>
              <a:chExt cx="233703" cy="214108"/>
            </a:xfrm>
          </p:grpSpPr>
          <p:cxnSp>
            <p:nvCxnSpPr>
              <p:cNvPr id="691" name="Straight Connector 690">
                <a:extLst>
                  <a:ext uri="{FF2B5EF4-FFF2-40B4-BE49-F238E27FC236}">
                    <a16:creationId xmlns:a16="http://schemas.microsoft.com/office/drawing/2014/main" id="{99C84261-3620-22FE-A580-714630FC3B1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7B0EEC7F-CC84-7FBF-5A17-0471DEC9A10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F88F9B78-702A-E946-25DE-04E95281EAFA}"/>
                </a:ext>
              </a:extLst>
            </p:cNvPr>
            <p:cNvGrpSpPr/>
            <p:nvPr/>
          </p:nvGrpSpPr>
          <p:grpSpPr>
            <a:xfrm flipH="1">
              <a:off x="4077279" y="2801681"/>
              <a:ext cx="49903" cy="50291"/>
              <a:chOff x="5045471" y="2584333"/>
              <a:chExt cx="233703" cy="214108"/>
            </a:xfrm>
          </p:grpSpPr>
          <p:cxnSp>
            <p:nvCxnSpPr>
              <p:cNvPr id="689" name="Straight Connector 688">
                <a:extLst>
                  <a:ext uri="{FF2B5EF4-FFF2-40B4-BE49-F238E27FC236}">
                    <a16:creationId xmlns:a16="http://schemas.microsoft.com/office/drawing/2014/main" id="{18B29C1F-7307-BFE5-F1F1-8DE62503234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90" name="Straight Connector 689">
                <a:extLst>
                  <a:ext uri="{FF2B5EF4-FFF2-40B4-BE49-F238E27FC236}">
                    <a16:creationId xmlns:a16="http://schemas.microsoft.com/office/drawing/2014/main" id="{1094A7B4-20B4-D707-A6CB-AE87485B861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ECE97F1C-C093-BA4A-9C66-5B5FEE0A5F30}"/>
                </a:ext>
              </a:extLst>
            </p:cNvPr>
            <p:cNvGrpSpPr/>
            <p:nvPr/>
          </p:nvGrpSpPr>
          <p:grpSpPr>
            <a:xfrm flipH="1">
              <a:off x="4086497" y="2809712"/>
              <a:ext cx="49903" cy="50291"/>
              <a:chOff x="5045471" y="2584333"/>
              <a:chExt cx="233703" cy="214108"/>
            </a:xfrm>
          </p:grpSpPr>
          <p:cxnSp>
            <p:nvCxnSpPr>
              <p:cNvPr id="687" name="Straight Connector 686">
                <a:extLst>
                  <a:ext uri="{FF2B5EF4-FFF2-40B4-BE49-F238E27FC236}">
                    <a16:creationId xmlns:a16="http://schemas.microsoft.com/office/drawing/2014/main" id="{807EE204-5A4C-3545-A808-2EC2753DF04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37072143-5DCF-E2BE-B37B-80DD04AABF3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1" name="Group 560">
              <a:extLst>
                <a:ext uri="{FF2B5EF4-FFF2-40B4-BE49-F238E27FC236}">
                  <a16:creationId xmlns:a16="http://schemas.microsoft.com/office/drawing/2014/main" id="{345EE874-41A4-F60B-50E0-096350C9BC24}"/>
                </a:ext>
              </a:extLst>
            </p:cNvPr>
            <p:cNvGrpSpPr/>
            <p:nvPr/>
          </p:nvGrpSpPr>
          <p:grpSpPr>
            <a:xfrm flipH="1">
              <a:off x="4092956" y="2816558"/>
              <a:ext cx="49903" cy="50291"/>
              <a:chOff x="5045471" y="2584333"/>
              <a:chExt cx="233703" cy="214108"/>
            </a:xfrm>
          </p:grpSpPr>
          <p:cxnSp>
            <p:nvCxnSpPr>
              <p:cNvPr id="685" name="Straight Connector 684">
                <a:extLst>
                  <a:ext uri="{FF2B5EF4-FFF2-40B4-BE49-F238E27FC236}">
                    <a16:creationId xmlns:a16="http://schemas.microsoft.com/office/drawing/2014/main" id="{4AFBF382-71AC-921C-C0F2-BD90890F884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EF398F96-CB52-240F-0F33-2DC4218E57F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8DF5092F-95B8-2DC3-1C92-CC1E0F40B8FE}"/>
                </a:ext>
              </a:extLst>
            </p:cNvPr>
            <p:cNvGrpSpPr/>
            <p:nvPr/>
          </p:nvGrpSpPr>
          <p:grpSpPr>
            <a:xfrm flipH="1">
              <a:off x="4108629" y="2818864"/>
              <a:ext cx="49903" cy="50291"/>
              <a:chOff x="5045471" y="2584333"/>
              <a:chExt cx="233703" cy="214108"/>
            </a:xfrm>
          </p:grpSpPr>
          <p:cxnSp>
            <p:nvCxnSpPr>
              <p:cNvPr id="683" name="Straight Connector 682">
                <a:extLst>
                  <a:ext uri="{FF2B5EF4-FFF2-40B4-BE49-F238E27FC236}">
                    <a16:creationId xmlns:a16="http://schemas.microsoft.com/office/drawing/2014/main" id="{D1EB5521-AAC1-ABAA-E5D9-17007D13B09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84" name="Straight Connector 683">
                <a:extLst>
                  <a:ext uri="{FF2B5EF4-FFF2-40B4-BE49-F238E27FC236}">
                    <a16:creationId xmlns:a16="http://schemas.microsoft.com/office/drawing/2014/main" id="{6CD1AB99-C576-2CAC-92EB-D5636AEF7AD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A2AA5CE7-E0FF-2551-539E-4A46AC8FB8AE}"/>
                </a:ext>
              </a:extLst>
            </p:cNvPr>
            <p:cNvGrpSpPr/>
            <p:nvPr/>
          </p:nvGrpSpPr>
          <p:grpSpPr>
            <a:xfrm flipH="1">
              <a:off x="4177384" y="2856686"/>
              <a:ext cx="49903" cy="50291"/>
              <a:chOff x="5045471" y="2584333"/>
              <a:chExt cx="233703" cy="214108"/>
            </a:xfrm>
          </p:grpSpPr>
          <p:cxnSp>
            <p:nvCxnSpPr>
              <p:cNvPr id="681" name="Straight Connector 680">
                <a:extLst>
                  <a:ext uri="{FF2B5EF4-FFF2-40B4-BE49-F238E27FC236}">
                    <a16:creationId xmlns:a16="http://schemas.microsoft.com/office/drawing/2014/main" id="{87CC2AF1-D46A-A3C2-A33D-5ACE69CC663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E918A4A2-DC09-CF28-5EFD-9FF876E5EA8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A12A1C95-F7F7-E89D-39D0-6D78FA851EC0}"/>
                </a:ext>
              </a:extLst>
            </p:cNvPr>
            <p:cNvGrpSpPr/>
            <p:nvPr/>
          </p:nvGrpSpPr>
          <p:grpSpPr>
            <a:xfrm flipH="1">
              <a:off x="4188272" y="2856686"/>
              <a:ext cx="49903" cy="50291"/>
              <a:chOff x="5045471" y="2584333"/>
              <a:chExt cx="233703" cy="214108"/>
            </a:xfrm>
          </p:grpSpPr>
          <p:cxnSp>
            <p:nvCxnSpPr>
              <p:cNvPr id="679" name="Straight Connector 678">
                <a:extLst>
                  <a:ext uri="{FF2B5EF4-FFF2-40B4-BE49-F238E27FC236}">
                    <a16:creationId xmlns:a16="http://schemas.microsoft.com/office/drawing/2014/main" id="{DE8E49DA-0895-2D9B-0980-556CDDC3BF9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80" name="Straight Connector 679">
                <a:extLst>
                  <a:ext uri="{FF2B5EF4-FFF2-40B4-BE49-F238E27FC236}">
                    <a16:creationId xmlns:a16="http://schemas.microsoft.com/office/drawing/2014/main" id="{7A6BA972-8346-0A53-6E79-6B5C1C22886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5BB22129-0B8F-7E77-97C9-C6643D1D91FB}"/>
                </a:ext>
              </a:extLst>
            </p:cNvPr>
            <p:cNvGrpSpPr/>
            <p:nvPr/>
          </p:nvGrpSpPr>
          <p:grpSpPr>
            <a:xfrm flipH="1">
              <a:off x="4212891" y="2856686"/>
              <a:ext cx="49903" cy="50291"/>
              <a:chOff x="5045471" y="2584333"/>
              <a:chExt cx="233703" cy="214108"/>
            </a:xfrm>
          </p:grpSpPr>
          <p:cxnSp>
            <p:nvCxnSpPr>
              <p:cNvPr id="677" name="Straight Connector 676">
                <a:extLst>
                  <a:ext uri="{FF2B5EF4-FFF2-40B4-BE49-F238E27FC236}">
                    <a16:creationId xmlns:a16="http://schemas.microsoft.com/office/drawing/2014/main" id="{44230892-19F1-1E3E-688C-7CA36E181F4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78" name="Straight Connector 677">
                <a:extLst>
                  <a:ext uri="{FF2B5EF4-FFF2-40B4-BE49-F238E27FC236}">
                    <a16:creationId xmlns:a16="http://schemas.microsoft.com/office/drawing/2014/main" id="{329DBA42-D085-063C-8241-A7DB3B94B9C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3C466B8B-3F4A-F6B6-5F00-99D8FBB624A5}"/>
                </a:ext>
              </a:extLst>
            </p:cNvPr>
            <p:cNvGrpSpPr/>
            <p:nvPr/>
          </p:nvGrpSpPr>
          <p:grpSpPr>
            <a:xfrm flipH="1">
              <a:off x="4241039" y="2856686"/>
              <a:ext cx="49903" cy="50291"/>
              <a:chOff x="5045471" y="2584333"/>
              <a:chExt cx="233703" cy="214108"/>
            </a:xfrm>
          </p:grpSpPr>
          <p:cxnSp>
            <p:nvCxnSpPr>
              <p:cNvPr id="675" name="Straight Connector 674">
                <a:extLst>
                  <a:ext uri="{FF2B5EF4-FFF2-40B4-BE49-F238E27FC236}">
                    <a16:creationId xmlns:a16="http://schemas.microsoft.com/office/drawing/2014/main" id="{B8EE2263-5008-54D2-29C0-067983FED59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2B086B17-0FF3-FC2D-AB85-8641CD384F8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7" name="Group 566">
              <a:extLst>
                <a:ext uri="{FF2B5EF4-FFF2-40B4-BE49-F238E27FC236}">
                  <a16:creationId xmlns:a16="http://schemas.microsoft.com/office/drawing/2014/main" id="{2F17AADB-CB82-557A-D6AA-049E77B590EF}"/>
                </a:ext>
              </a:extLst>
            </p:cNvPr>
            <p:cNvGrpSpPr/>
            <p:nvPr/>
          </p:nvGrpSpPr>
          <p:grpSpPr>
            <a:xfrm flipH="1">
              <a:off x="4268520" y="2856686"/>
              <a:ext cx="49903" cy="50291"/>
              <a:chOff x="5045471" y="2584333"/>
              <a:chExt cx="233703" cy="214108"/>
            </a:xfrm>
          </p:grpSpPr>
          <p:cxnSp>
            <p:nvCxnSpPr>
              <p:cNvPr id="673" name="Straight Connector 672">
                <a:extLst>
                  <a:ext uri="{FF2B5EF4-FFF2-40B4-BE49-F238E27FC236}">
                    <a16:creationId xmlns:a16="http://schemas.microsoft.com/office/drawing/2014/main" id="{1667315C-7790-0DB3-E3B4-BC7A69D7E00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74" name="Straight Connector 673">
                <a:extLst>
                  <a:ext uri="{FF2B5EF4-FFF2-40B4-BE49-F238E27FC236}">
                    <a16:creationId xmlns:a16="http://schemas.microsoft.com/office/drawing/2014/main" id="{0B30E3A4-1377-0E32-99BF-4DBDD4DAA9E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2D34D661-C89A-DDF6-BC04-5FD19F5658BA}"/>
                </a:ext>
              </a:extLst>
            </p:cNvPr>
            <p:cNvGrpSpPr/>
            <p:nvPr/>
          </p:nvGrpSpPr>
          <p:grpSpPr>
            <a:xfrm flipH="1">
              <a:off x="4280796" y="2856686"/>
              <a:ext cx="49903" cy="50291"/>
              <a:chOff x="5045471" y="2584333"/>
              <a:chExt cx="233703" cy="214108"/>
            </a:xfrm>
          </p:grpSpPr>
          <p:cxnSp>
            <p:nvCxnSpPr>
              <p:cNvPr id="671" name="Straight Connector 670">
                <a:extLst>
                  <a:ext uri="{FF2B5EF4-FFF2-40B4-BE49-F238E27FC236}">
                    <a16:creationId xmlns:a16="http://schemas.microsoft.com/office/drawing/2014/main" id="{BCB698FA-503B-6622-3D0C-F6463B2C565E}"/>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72" name="Straight Connector 671">
                <a:extLst>
                  <a:ext uri="{FF2B5EF4-FFF2-40B4-BE49-F238E27FC236}">
                    <a16:creationId xmlns:a16="http://schemas.microsoft.com/office/drawing/2014/main" id="{F94316E8-2A6C-7887-27A7-4596AB302F0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13E4BE74-8BF7-99FD-B388-B2640F686926}"/>
                </a:ext>
              </a:extLst>
            </p:cNvPr>
            <p:cNvGrpSpPr/>
            <p:nvPr/>
          </p:nvGrpSpPr>
          <p:grpSpPr>
            <a:xfrm flipH="1">
              <a:off x="4290229" y="2856686"/>
              <a:ext cx="49903" cy="50291"/>
              <a:chOff x="5045471" y="2584333"/>
              <a:chExt cx="233703" cy="214108"/>
            </a:xfrm>
          </p:grpSpPr>
          <p:cxnSp>
            <p:nvCxnSpPr>
              <p:cNvPr id="669" name="Straight Connector 668">
                <a:extLst>
                  <a:ext uri="{FF2B5EF4-FFF2-40B4-BE49-F238E27FC236}">
                    <a16:creationId xmlns:a16="http://schemas.microsoft.com/office/drawing/2014/main" id="{64899DD5-F7E9-C24F-9668-290195F3164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8796742A-67F0-28FC-29E2-8DBCB7269C6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EA97DB43-3C68-43A4-32F8-2E4B78ECEF31}"/>
                </a:ext>
              </a:extLst>
            </p:cNvPr>
            <p:cNvGrpSpPr/>
            <p:nvPr/>
          </p:nvGrpSpPr>
          <p:grpSpPr>
            <a:xfrm flipH="1">
              <a:off x="4310176" y="2856686"/>
              <a:ext cx="49903" cy="50291"/>
              <a:chOff x="5045471" y="2584333"/>
              <a:chExt cx="233703" cy="214108"/>
            </a:xfrm>
          </p:grpSpPr>
          <p:cxnSp>
            <p:nvCxnSpPr>
              <p:cNvPr id="667" name="Straight Connector 666">
                <a:extLst>
                  <a:ext uri="{FF2B5EF4-FFF2-40B4-BE49-F238E27FC236}">
                    <a16:creationId xmlns:a16="http://schemas.microsoft.com/office/drawing/2014/main" id="{847A4756-614A-3F04-267F-7173571FF80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50F3A1A1-1A52-1A7D-D0F4-5DB5C24D4C4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DF124DF8-4D49-66F4-3F5D-0E13D8BE0032}"/>
                </a:ext>
              </a:extLst>
            </p:cNvPr>
            <p:cNvGrpSpPr/>
            <p:nvPr/>
          </p:nvGrpSpPr>
          <p:grpSpPr>
            <a:xfrm flipH="1">
              <a:off x="4303528" y="2856686"/>
              <a:ext cx="49903" cy="50291"/>
              <a:chOff x="5045471" y="2584333"/>
              <a:chExt cx="233703" cy="214108"/>
            </a:xfrm>
          </p:grpSpPr>
          <p:cxnSp>
            <p:nvCxnSpPr>
              <p:cNvPr id="665" name="Straight Connector 664">
                <a:extLst>
                  <a:ext uri="{FF2B5EF4-FFF2-40B4-BE49-F238E27FC236}">
                    <a16:creationId xmlns:a16="http://schemas.microsoft.com/office/drawing/2014/main" id="{C6839A5A-2B66-3E71-948F-173BD1FAA68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66" name="Straight Connector 665">
                <a:extLst>
                  <a:ext uri="{FF2B5EF4-FFF2-40B4-BE49-F238E27FC236}">
                    <a16:creationId xmlns:a16="http://schemas.microsoft.com/office/drawing/2014/main" id="{41B7302B-AE66-3B81-C84C-994F5C29674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58AD9A73-A0FA-4DD2-D5B3-0DC50B89C68E}"/>
                </a:ext>
              </a:extLst>
            </p:cNvPr>
            <p:cNvGrpSpPr/>
            <p:nvPr/>
          </p:nvGrpSpPr>
          <p:grpSpPr>
            <a:xfrm flipH="1">
              <a:off x="4318757" y="2856686"/>
              <a:ext cx="49903" cy="50291"/>
              <a:chOff x="5045471" y="2584333"/>
              <a:chExt cx="233703" cy="214108"/>
            </a:xfrm>
          </p:grpSpPr>
          <p:cxnSp>
            <p:nvCxnSpPr>
              <p:cNvPr id="663" name="Straight Connector 662">
                <a:extLst>
                  <a:ext uri="{FF2B5EF4-FFF2-40B4-BE49-F238E27FC236}">
                    <a16:creationId xmlns:a16="http://schemas.microsoft.com/office/drawing/2014/main" id="{3FE954D8-04A3-8D6F-6A56-4C20FD78DDF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59360A6F-DC76-10B3-52E4-DBC2AD2FED7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086E55B9-AB74-6A6F-6ADA-37059C248BB3}"/>
                </a:ext>
              </a:extLst>
            </p:cNvPr>
            <p:cNvGrpSpPr/>
            <p:nvPr/>
          </p:nvGrpSpPr>
          <p:grpSpPr>
            <a:xfrm flipH="1">
              <a:off x="4338596" y="2856686"/>
              <a:ext cx="49903" cy="50291"/>
              <a:chOff x="5045471" y="2584333"/>
              <a:chExt cx="233703" cy="214108"/>
            </a:xfrm>
          </p:grpSpPr>
          <p:cxnSp>
            <p:nvCxnSpPr>
              <p:cNvPr id="661" name="Straight Connector 660">
                <a:extLst>
                  <a:ext uri="{FF2B5EF4-FFF2-40B4-BE49-F238E27FC236}">
                    <a16:creationId xmlns:a16="http://schemas.microsoft.com/office/drawing/2014/main" id="{B10EB0E2-F5DC-D418-AE26-BB7FE0D39C7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62" name="Straight Connector 661">
                <a:extLst>
                  <a:ext uri="{FF2B5EF4-FFF2-40B4-BE49-F238E27FC236}">
                    <a16:creationId xmlns:a16="http://schemas.microsoft.com/office/drawing/2014/main" id="{98590BCD-BB06-ADC5-480F-F3E12A7B9CC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B1550F02-AD39-0864-940F-5F8728ADCD4E}"/>
                </a:ext>
              </a:extLst>
            </p:cNvPr>
            <p:cNvGrpSpPr/>
            <p:nvPr/>
          </p:nvGrpSpPr>
          <p:grpSpPr>
            <a:xfrm flipH="1">
              <a:off x="4349484" y="2856686"/>
              <a:ext cx="49903" cy="50291"/>
              <a:chOff x="5045471" y="2584333"/>
              <a:chExt cx="233703" cy="214108"/>
            </a:xfrm>
          </p:grpSpPr>
          <p:cxnSp>
            <p:nvCxnSpPr>
              <p:cNvPr id="659" name="Straight Connector 658">
                <a:extLst>
                  <a:ext uri="{FF2B5EF4-FFF2-40B4-BE49-F238E27FC236}">
                    <a16:creationId xmlns:a16="http://schemas.microsoft.com/office/drawing/2014/main" id="{496B8974-4A65-7993-77D9-484E3413140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60" name="Straight Connector 659">
                <a:extLst>
                  <a:ext uri="{FF2B5EF4-FFF2-40B4-BE49-F238E27FC236}">
                    <a16:creationId xmlns:a16="http://schemas.microsoft.com/office/drawing/2014/main" id="{39C5FFD1-329E-3826-6142-A856D216262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ADF43A80-FBC9-A2A9-89BA-70500B89E741}"/>
                </a:ext>
              </a:extLst>
            </p:cNvPr>
            <p:cNvGrpSpPr/>
            <p:nvPr/>
          </p:nvGrpSpPr>
          <p:grpSpPr>
            <a:xfrm flipH="1">
              <a:off x="4374103" y="2856686"/>
              <a:ext cx="49903" cy="50291"/>
              <a:chOff x="5045471" y="2584333"/>
              <a:chExt cx="233703" cy="214108"/>
            </a:xfrm>
          </p:grpSpPr>
          <p:cxnSp>
            <p:nvCxnSpPr>
              <p:cNvPr id="657" name="Straight Connector 656">
                <a:extLst>
                  <a:ext uri="{FF2B5EF4-FFF2-40B4-BE49-F238E27FC236}">
                    <a16:creationId xmlns:a16="http://schemas.microsoft.com/office/drawing/2014/main" id="{27516DAA-E750-F6A0-FB62-079D71897F5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D52A7472-939E-B24E-988D-7140D4E12DF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6FF0B3E8-EFD2-E8E9-AE54-C12A382D223B}"/>
                </a:ext>
              </a:extLst>
            </p:cNvPr>
            <p:cNvGrpSpPr/>
            <p:nvPr/>
          </p:nvGrpSpPr>
          <p:grpSpPr>
            <a:xfrm flipH="1">
              <a:off x="4383201" y="2856686"/>
              <a:ext cx="49903" cy="50291"/>
              <a:chOff x="5045471" y="2584333"/>
              <a:chExt cx="233703" cy="214108"/>
            </a:xfrm>
          </p:grpSpPr>
          <p:cxnSp>
            <p:nvCxnSpPr>
              <p:cNvPr id="655" name="Straight Connector 654">
                <a:extLst>
                  <a:ext uri="{FF2B5EF4-FFF2-40B4-BE49-F238E27FC236}">
                    <a16:creationId xmlns:a16="http://schemas.microsoft.com/office/drawing/2014/main" id="{41ABF16C-5016-9139-A4F2-CE3B5DBE6CC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AA92557B-337F-9C69-1630-28EC48A25B4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174E6C5D-2438-48B3-6600-4519DA47C0BA}"/>
                </a:ext>
              </a:extLst>
            </p:cNvPr>
            <p:cNvGrpSpPr/>
            <p:nvPr/>
          </p:nvGrpSpPr>
          <p:grpSpPr>
            <a:xfrm flipH="1">
              <a:off x="4429732" y="2856686"/>
              <a:ext cx="49903" cy="50291"/>
              <a:chOff x="5045471" y="2584333"/>
              <a:chExt cx="233703" cy="214108"/>
            </a:xfrm>
          </p:grpSpPr>
          <p:cxnSp>
            <p:nvCxnSpPr>
              <p:cNvPr id="653" name="Straight Connector 652">
                <a:extLst>
                  <a:ext uri="{FF2B5EF4-FFF2-40B4-BE49-F238E27FC236}">
                    <a16:creationId xmlns:a16="http://schemas.microsoft.com/office/drawing/2014/main" id="{7E8BE521-F668-475A-022B-A09ABF039A4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54" name="Straight Connector 653">
                <a:extLst>
                  <a:ext uri="{FF2B5EF4-FFF2-40B4-BE49-F238E27FC236}">
                    <a16:creationId xmlns:a16="http://schemas.microsoft.com/office/drawing/2014/main" id="{30E91408-0D04-BBC0-3CC5-05216835792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7FB4C7EE-3C68-DF5B-7BC5-49FA94754179}"/>
                </a:ext>
              </a:extLst>
            </p:cNvPr>
            <p:cNvGrpSpPr/>
            <p:nvPr/>
          </p:nvGrpSpPr>
          <p:grpSpPr>
            <a:xfrm flipH="1">
              <a:off x="4442008" y="2856686"/>
              <a:ext cx="49903" cy="50291"/>
              <a:chOff x="5045471" y="2584333"/>
              <a:chExt cx="233703" cy="214108"/>
            </a:xfrm>
          </p:grpSpPr>
          <p:cxnSp>
            <p:nvCxnSpPr>
              <p:cNvPr id="651" name="Straight Connector 650">
                <a:extLst>
                  <a:ext uri="{FF2B5EF4-FFF2-40B4-BE49-F238E27FC236}">
                    <a16:creationId xmlns:a16="http://schemas.microsoft.com/office/drawing/2014/main" id="{537C5EA8-48C2-5855-2FC1-52EE513C37C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D6469C52-3259-3924-65EC-E2D74734DDA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79" name="Group 578">
              <a:extLst>
                <a:ext uri="{FF2B5EF4-FFF2-40B4-BE49-F238E27FC236}">
                  <a16:creationId xmlns:a16="http://schemas.microsoft.com/office/drawing/2014/main" id="{464BE157-C0D2-14A5-825C-DCFFBBCD7F8D}"/>
                </a:ext>
              </a:extLst>
            </p:cNvPr>
            <p:cNvGrpSpPr/>
            <p:nvPr/>
          </p:nvGrpSpPr>
          <p:grpSpPr>
            <a:xfrm flipH="1">
              <a:off x="4413341" y="2856686"/>
              <a:ext cx="49903" cy="50291"/>
              <a:chOff x="5045471" y="2584333"/>
              <a:chExt cx="233703" cy="214108"/>
            </a:xfrm>
          </p:grpSpPr>
          <p:cxnSp>
            <p:nvCxnSpPr>
              <p:cNvPr id="649" name="Straight Connector 648">
                <a:extLst>
                  <a:ext uri="{FF2B5EF4-FFF2-40B4-BE49-F238E27FC236}">
                    <a16:creationId xmlns:a16="http://schemas.microsoft.com/office/drawing/2014/main" id="{5A14AD00-5B5E-0514-4420-5D8DDEB9476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50" name="Straight Connector 649">
                <a:extLst>
                  <a:ext uri="{FF2B5EF4-FFF2-40B4-BE49-F238E27FC236}">
                    <a16:creationId xmlns:a16="http://schemas.microsoft.com/office/drawing/2014/main" id="{B5AD2296-5F60-BB9C-7779-E0B1A8D519A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9D1F9771-3B3D-9699-B6DA-8617D2662758}"/>
                </a:ext>
              </a:extLst>
            </p:cNvPr>
            <p:cNvGrpSpPr/>
            <p:nvPr/>
          </p:nvGrpSpPr>
          <p:grpSpPr>
            <a:xfrm flipH="1">
              <a:off x="4471388" y="2856686"/>
              <a:ext cx="49903" cy="50291"/>
              <a:chOff x="5045471" y="2584333"/>
              <a:chExt cx="233703" cy="214108"/>
            </a:xfrm>
          </p:grpSpPr>
          <p:cxnSp>
            <p:nvCxnSpPr>
              <p:cNvPr id="647" name="Straight Connector 646">
                <a:extLst>
                  <a:ext uri="{FF2B5EF4-FFF2-40B4-BE49-F238E27FC236}">
                    <a16:creationId xmlns:a16="http://schemas.microsoft.com/office/drawing/2014/main" id="{5EF3F746-30BC-FCF6-B627-03AED7E411C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48" name="Straight Connector 647">
                <a:extLst>
                  <a:ext uri="{FF2B5EF4-FFF2-40B4-BE49-F238E27FC236}">
                    <a16:creationId xmlns:a16="http://schemas.microsoft.com/office/drawing/2014/main" id="{ADFEA384-3814-90C2-B81C-981B99D801A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79679B91-782C-7287-A31C-94E5EF75CE3C}"/>
                </a:ext>
              </a:extLst>
            </p:cNvPr>
            <p:cNvGrpSpPr/>
            <p:nvPr/>
          </p:nvGrpSpPr>
          <p:grpSpPr>
            <a:xfrm flipH="1">
              <a:off x="4452040" y="2856686"/>
              <a:ext cx="49903" cy="50291"/>
              <a:chOff x="5045471" y="2584333"/>
              <a:chExt cx="233703" cy="214108"/>
            </a:xfrm>
          </p:grpSpPr>
          <p:cxnSp>
            <p:nvCxnSpPr>
              <p:cNvPr id="645" name="Straight Connector 644">
                <a:extLst>
                  <a:ext uri="{FF2B5EF4-FFF2-40B4-BE49-F238E27FC236}">
                    <a16:creationId xmlns:a16="http://schemas.microsoft.com/office/drawing/2014/main" id="{720C9FFC-F91D-0559-17D1-C2B17B09B49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45E41EC7-AE6A-2DAA-CF5C-E11E03D84D9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2" name="Group 581">
              <a:extLst>
                <a:ext uri="{FF2B5EF4-FFF2-40B4-BE49-F238E27FC236}">
                  <a16:creationId xmlns:a16="http://schemas.microsoft.com/office/drawing/2014/main" id="{8F0C4678-75F5-159E-41CD-69E4250D85B9}"/>
                </a:ext>
              </a:extLst>
            </p:cNvPr>
            <p:cNvGrpSpPr/>
            <p:nvPr/>
          </p:nvGrpSpPr>
          <p:grpSpPr>
            <a:xfrm flipH="1">
              <a:off x="4391069" y="2856686"/>
              <a:ext cx="49903" cy="50291"/>
              <a:chOff x="5045471" y="2584333"/>
              <a:chExt cx="233703" cy="214108"/>
            </a:xfrm>
          </p:grpSpPr>
          <p:cxnSp>
            <p:nvCxnSpPr>
              <p:cNvPr id="643" name="Straight Connector 642">
                <a:extLst>
                  <a:ext uri="{FF2B5EF4-FFF2-40B4-BE49-F238E27FC236}">
                    <a16:creationId xmlns:a16="http://schemas.microsoft.com/office/drawing/2014/main" id="{2DB02376-57B8-DC0D-8BEC-A0E7F9C7965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44" name="Straight Connector 643">
                <a:extLst>
                  <a:ext uri="{FF2B5EF4-FFF2-40B4-BE49-F238E27FC236}">
                    <a16:creationId xmlns:a16="http://schemas.microsoft.com/office/drawing/2014/main" id="{F439B0D2-B596-2AED-6FF4-0677986A3BA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B062F094-E96E-B724-2BFA-57442394E7A6}"/>
                </a:ext>
              </a:extLst>
            </p:cNvPr>
            <p:cNvGrpSpPr/>
            <p:nvPr/>
          </p:nvGrpSpPr>
          <p:grpSpPr>
            <a:xfrm flipH="1">
              <a:off x="4627095" y="2904311"/>
              <a:ext cx="49903" cy="50291"/>
              <a:chOff x="5045471" y="2584333"/>
              <a:chExt cx="233703" cy="214108"/>
            </a:xfrm>
          </p:grpSpPr>
          <p:cxnSp>
            <p:nvCxnSpPr>
              <p:cNvPr id="635" name="Straight Connector 634">
                <a:extLst>
                  <a:ext uri="{FF2B5EF4-FFF2-40B4-BE49-F238E27FC236}">
                    <a16:creationId xmlns:a16="http://schemas.microsoft.com/office/drawing/2014/main" id="{BB98E93C-CB07-9D6F-9DDC-4A513653D2B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36" name="Straight Connector 635">
                <a:extLst>
                  <a:ext uri="{FF2B5EF4-FFF2-40B4-BE49-F238E27FC236}">
                    <a16:creationId xmlns:a16="http://schemas.microsoft.com/office/drawing/2014/main" id="{C06BD576-B843-D0D9-C202-FD97F8114E5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627CB16C-98A6-D25D-D1BC-B0B46F023DD8}"/>
                </a:ext>
              </a:extLst>
            </p:cNvPr>
            <p:cNvGrpSpPr/>
            <p:nvPr/>
          </p:nvGrpSpPr>
          <p:grpSpPr>
            <a:xfrm flipH="1">
              <a:off x="4615717" y="2904311"/>
              <a:ext cx="49903" cy="50291"/>
              <a:chOff x="5045471" y="2584333"/>
              <a:chExt cx="233703" cy="214108"/>
            </a:xfrm>
          </p:grpSpPr>
          <p:cxnSp>
            <p:nvCxnSpPr>
              <p:cNvPr id="633" name="Straight Connector 632">
                <a:extLst>
                  <a:ext uri="{FF2B5EF4-FFF2-40B4-BE49-F238E27FC236}">
                    <a16:creationId xmlns:a16="http://schemas.microsoft.com/office/drawing/2014/main" id="{093DDC61-810C-8897-BDE0-133770CAF90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62CE186B-1915-9343-663C-871A0D96246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8" name="Group 587">
              <a:extLst>
                <a:ext uri="{FF2B5EF4-FFF2-40B4-BE49-F238E27FC236}">
                  <a16:creationId xmlns:a16="http://schemas.microsoft.com/office/drawing/2014/main" id="{B23E16F6-9B2F-8A0B-BD4E-9347DBD39496}"/>
                </a:ext>
              </a:extLst>
            </p:cNvPr>
            <p:cNvGrpSpPr/>
            <p:nvPr/>
          </p:nvGrpSpPr>
          <p:grpSpPr>
            <a:xfrm flipH="1">
              <a:off x="4598730" y="2904311"/>
              <a:ext cx="49903" cy="50291"/>
              <a:chOff x="5045471" y="2584333"/>
              <a:chExt cx="233703" cy="214108"/>
            </a:xfrm>
          </p:grpSpPr>
          <p:cxnSp>
            <p:nvCxnSpPr>
              <p:cNvPr id="631" name="Straight Connector 630">
                <a:extLst>
                  <a:ext uri="{FF2B5EF4-FFF2-40B4-BE49-F238E27FC236}">
                    <a16:creationId xmlns:a16="http://schemas.microsoft.com/office/drawing/2014/main" id="{139DDF24-E179-0097-4136-89B11AD2E27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32" name="Straight Connector 631">
                <a:extLst>
                  <a:ext uri="{FF2B5EF4-FFF2-40B4-BE49-F238E27FC236}">
                    <a16:creationId xmlns:a16="http://schemas.microsoft.com/office/drawing/2014/main" id="{22467136-B782-F9F5-5DF0-19BE756C47D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2FFE06C0-0918-180F-B743-6992265ACECF}"/>
                </a:ext>
              </a:extLst>
            </p:cNvPr>
            <p:cNvGrpSpPr/>
            <p:nvPr/>
          </p:nvGrpSpPr>
          <p:grpSpPr>
            <a:xfrm flipH="1">
              <a:off x="4526039" y="2882086"/>
              <a:ext cx="49903" cy="50291"/>
              <a:chOff x="5045471" y="2584333"/>
              <a:chExt cx="233703" cy="214108"/>
            </a:xfrm>
          </p:grpSpPr>
          <p:cxnSp>
            <p:nvCxnSpPr>
              <p:cNvPr id="629" name="Straight Connector 628">
                <a:extLst>
                  <a:ext uri="{FF2B5EF4-FFF2-40B4-BE49-F238E27FC236}">
                    <a16:creationId xmlns:a16="http://schemas.microsoft.com/office/drawing/2014/main" id="{5C2D10E5-EAB3-6438-5822-AA41AD83FCF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30" name="Straight Connector 629">
                <a:extLst>
                  <a:ext uri="{FF2B5EF4-FFF2-40B4-BE49-F238E27FC236}">
                    <a16:creationId xmlns:a16="http://schemas.microsoft.com/office/drawing/2014/main" id="{CB71B22A-0655-5F0A-4CC2-6BE05588DFF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90" name="Group 589">
              <a:extLst>
                <a:ext uri="{FF2B5EF4-FFF2-40B4-BE49-F238E27FC236}">
                  <a16:creationId xmlns:a16="http://schemas.microsoft.com/office/drawing/2014/main" id="{6FFD1952-2355-1CE4-ECF5-1F52BC5BED6B}"/>
                </a:ext>
              </a:extLst>
            </p:cNvPr>
            <p:cNvGrpSpPr/>
            <p:nvPr/>
          </p:nvGrpSpPr>
          <p:grpSpPr>
            <a:xfrm flipH="1">
              <a:off x="4557988" y="2885261"/>
              <a:ext cx="49903" cy="50291"/>
              <a:chOff x="5045471" y="2584333"/>
              <a:chExt cx="233703" cy="214108"/>
            </a:xfrm>
          </p:grpSpPr>
          <p:cxnSp>
            <p:nvCxnSpPr>
              <p:cNvPr id="627" name="Straight Connector 626">
                <a:extLst>
                  <a:ext uri="{FF2B5EF4-FFF2-40B4-BE49-F238E27FC236}">
                    <a16:creationId xmlns:a16="http://schemas.microsoft.com/office/drawing/2014/main" id="{3DC9FE5D-D288-ED06-EB6E-75B1D3DA210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AB9F41A6-3287-DBCF-8D39-9AA9313258F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91" name="Group 590">
              <a:extLst>
                <a:ext uri="{FF2B5EF4-FFF2-40B4-BE49-F238E27FC236}">
                  <a16:creationId xmlns:a16="http://schemas.microsoft.com/office/drawing/2014/main" id="{7F464C00-1122-064E-01C1-0CBCF33CA0B3}"/>
                </a:ext>
              </a:extLst>
            </p:cNvPr>
            <p:cNvGrpSpPr/>
            <p:nvPr/>
          </p:nvGrpSpPr>
          <p:grpSpPr>
            <a:xfrm flipH="1">
              <a:off x="4494151" y="2874678"/>
              <a:ext cx="49903" cy="50291"/>
              <a:chOff x="5045471" y="2584333"/>
              <a:chExt cx="233703" cy="214108"/>
            </a:xfrm>
          </p:grpSpPr>
          <p:cxnSp>
            <p:nvCxnSpPr>
              <p:cNvPr id="625" name="Straight Connector 624">
                <a:extLst>
                  <a:ext uri="{FF2B5EF4-FFF2-40B4-BE49-F238E27FC236}">
                    <a16:creationId xmlns:a16="http://schemas.microsoft.com/office/drawing/2014/main" id="{BE6B87E5-D34B-FB9C-48EC-F5C3CB27C73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5E0EECBB-5B90-8B64-7895-70BC282280E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592" name="Group 591">
              <a:extLst>
                <a:ext uri="{FF2B5EF4-FFF2-40B4-BE49-F238E27FC236}">
                  <a16:creationId xmlns:a16="http://schemas.microsoft.com/office/drawing/2014/main" id="{8DD88D26-C619-18D5-8D85-197299101B5F}"/>
                </a:ext>
              </a:extLst>
            </p:cNvPr>
            <p:cNvGrpSpPr/>
            <p:nvPr/>
          </p:nvGrpSpPr>
          <p:grpSpPr>
            <a:xfrm flipH="1">
              <a:off x="4461415" y="2856686"/>
              <a:ext cx="49903" cy="50291"/>
              <a:chOff x="5045471" y="2584333"/>
              <a:chExt cx="233703" cy="214108"/>
            </a:xfrm>
          </p:grpSpPr>
          <p:cxnSp>
            <p:nvCxnSpPr>
              <p:cNvPr id="623" name="Straight Connector 622">
                <a:extLst>
                  <a:ext uri="{FF2B5EF4-FFF2-40B4-BE49-F238E27FC236}">
                    <a16:creationId xmlns:a16="http://schemas.microsoft.com/office/drawing/2014/main" id="{68DA446E-AAA1-7F21-9EB4-FFC2D131F3F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937A3C98-CF2F-AAF5-8D21-3293F1737A0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33" name="Group 1632">
              <a:extLst>
                <a:ext uri="{FF2B5EF4-FFF2-40B4-BE49-F238E27FC236}">
                  <a16:creationId xmlns:a16="http://schemas.microsoft.com/office/drawing/2014/main" id="{B803E592-E7A3-3560-DEEC-B47046A8D1CE}"/>
                </a:ext>
              </a:extLst>
            </p:cNvPr>
            <p:cNvGrpSpPr/>
            <p:nvPr/>
          </p:nvGrpSpPr>
          <p:grpSpPr>
            <a:xfrm flipH="1">
              <a:off x="4650642" y="2904311"/>
              <a:ext cx="49903" cy="50291"/>
              <a:chOff x="5045471" y="2584333"/>
              <a:chExt cx="233703" cy="214108"/>
            </a:xfrm>
          </p:grpSpPr>
          <p:cxnSp>
            <p:nvCxnSpPr>
              <p:cNvPr id="1634" name="Straight Connector 1633">
                <a:extLst>
                  <a:ext uri="{FF2B5EF4-FFF2-40B4-BE49-F238E27FC236}">
                    <a16:creationId xmlns:a16="http://schemas.microsoft.com/office/drawing/2014/main" id="{16AF14C1-78D1-F830-DB0C-FE18846174F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35" name="Straight Connector 1634">
                <a:extLst>
                  <a:ext uri="{FF2B5EF4-FFF2-40B4-BE49-F238E27FC236}">
                    <a16:creationId xmlns:a16="http://schemas.microsoft.com/office/drawing/2014/main" id="{0629D0D5-2332-4598-E780-1D84ECBDA93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36" name="Group 1635">
              <a:extLst>
                <a:ext uri="{FF2B5EF4-FFF2-40B4-BE49-F238E27FC236}">
                  <a16:creationId xmlns:a16="http://schemas.microsoft.com/office/drawing/2014/main" id="{DDFBFA31-4BF4-0CEC-1A5C-2AB6DEB1A0B2}"/>
                </a:ext>
              </a:extLst>
            </p:cNvPr>
            <p:cNvGrpSpPr/>
            <p:nvPr/>
          </p:nvGrpSpPr>
          <p:grpSpPr>
            <a:xfrm flipH="1">
              <a:off x="4670750" y="2904311"/>
              <a:ext cx="49903" cy="50291"/>
              <a:chOff x="5045471" y="2584333"/>
              <a:chExt cx="233703" cy="214108"/>
            </a:xfrm>
          </p:grpSpPr>
          <p:cxnSp>
            <p:nvCxnSpPr>
              <p:cNvPr id="1637" name="Straight Connector 1636">
                <a:extLst>
                  <a:ext uri="{FF2B5EF4-FFF2-40B4-BE49-F238E27FC236}">
                    <a16:creationId xmlns:a16="http://schemas.microsoft.com/office/drawing/2014/main" id="{9695383D-87AE-C53B-7CF8-6EDC0D84102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38" name="Straight Connector 1637">
                <a:extLst>
                  <a:ext uri="{FF2B5EF4-FFF2-40B4-BE49-F238E27FC236}">
                    <a16:creationId xmlns:a16="http://schemas.microsoft.com/office/drawing/2014/main" id="{85ACA2E4-7211-B3C0-646F-444B0E5E840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39" name="Group 1638">
              <a:extLst>
                <a:ext uri="{FF2B5EF4-FFF2-40B4-BE49-F238E27FC236}">
                  <a16:creationId xmlns:a16="http://schemas.microsoft.com/office/drawing/2014/main" id="{630C5CE3-50E1-0EE3-607D-CDBB064019CE}"/>
                </a:ext>
              </a:extLst>
            </p:cNvPr>
            <p:cNvGrpSpPr/>
            <p:nvPr/>
          </p:nvGrpSpPr>
          <p:grpSpPr>
            <a:xfrm flipH="1">
              <a:off x="4696150" y="2904311"/>
              <a:ext cx="49903" cy="50291"/>
              <a:chOff x="5045471" y="2584333"/>
              <a:chExt cx="233703" cy="214108"/>
            </a:xfrm>
          </p:grpSpPr>
          <p:cxnSp>
            <p:nvCxnSpPr>
              <p:cNvPr id="1640" name="Straight Connector 1639">
                <a:extLst>
                  <a:ext uri="{FF2B5EF4-FFF2-40B4-BE49-F238E27FC236}">
                    <a16:creationId xmlns:a16="http://schemas.microsoft.com/office/drawing/2014/main" id="{DF3F69E7-A11D-DDD4-9CFD-64071B78E60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41" name="Straight Connector 1640">
                <a:extLst>
                  <a:ext uri="{FF2B5EF4-FFF2-40B4-BE49-F238E27FC236}">
                    <a16:creationId xmlns:a16="http://schemas.microsoft.com/office/drawing/2014/main" id="{E7B8BAF1-23F1-4D6B-6807-647968AED6E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42" name="Group 1641">
              <a:extLst>
                <a:ext uri="{FF2B5EF4-FFF2-40B4-BE49-F238E27FC236}">
                  <a16:creationId xmlns:a16="http://schemas.microsoft.com/office/drawing/2014/main" id="{3DBA4935-4F95-E595-F0CD-07C0BBB2415D}"/>
                </a:ext>
              </a:extLst>
            </p:cNvPr>
            <p:cNvGrpSpPr/>
            <p:nvPr/>
          </p:nvGrpSpPr>
          <p:grpSpPr>
            <a:xfrm flipH="1">
              <a:off x="4721550" y="2904311"/>
              <a:ext cx="49903" cy="50291"/>
              <a:chOff x="5045471" y="2584333"/>
              <a:chExt cx="233703" cy="214108"/>
            </a:xfrm>
          </p:grpSpPr>
          <p:cxnSp>
            <p:nvCxnSpPr>
              <p:cNvPr id="1643" name="Straight Connector 1642">
                <a:extLst>
                  <a:ext uri="{FF2B5EF4-FFF2-40B4-BE49-F238E27FC236}">
                    <a16:creationId xmlns:a16="http://schemas.microsoft.com/office/drawing/2014/main" id="{F6B263FA-E13F-C91E-CD3D-CC6C6A372AF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44" name="Straight Connector 1643">
                <a:extLst>
                  <a:ext uri="{FF2B5EF4-FFF2-40B4-BE49-F238E27FC236}">
                    <a16:creationId xmlns:a16="http://schemas.microsoft.com/office/drawing/2014/main" id="{30F01B2F-D135-488D-FAE1-F6EC162DD1A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45" name="Group 1644">
              <a:extLst>
                <a:ext uri="{FF2B5EF4-FFF2-40B4-BE49-F238E27FC236}">
                  <a16:creationId xmlns:a16="http://schemas.microsoft.com/office/drawing/2014/main" id="{E3C346AA-046B-3119-AD0A-4DA0A4CB75AF}"/>
                </a:ext>
              </a:extLst>
            </p:cNvPr>
            <p:cNvGrpSpPr/>
            <p:nvPr/>
          </p:nvGrpSpPr>
          <p:grpSpPr>
            <a:xfrm flipH="1">
              <a:off x="4732133" y="2904311"/>
              <a:ext cx="49903" cy="50291"/>
              <a:chOff x="5045471" y="2584333"/>
              <a:chExt cx="233703" cy="214108"/>
            </a:xfrm>
          </p:grpSpPr>
          <p:cxnSp>
            <p:nvCxnSpPr>
              <p:cNvPr id="1646" name="Straight Connector 1645">
                <a:extLst>
                  <a:ext uri="{FF2B5EF4-FFF2-40B4-BE49-F238E27FC236}">
                    <a16:creationId xmlns:a16="http://schemas.microsoft.com/office/drawing/2014/main" id="{75479E19-3438-EA99-7C74-3D44F128FFA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47" name="Straight Connector 1646">
                <a:extLst>
                  <a:ext uri="{FF2B5EF4-FFF2-40B4-BE49-F238E27FC236}">
                    <a16:creationId xmlns:a16="http://schemas.microsoft.com/office/drawing/2014/main" id="{F68AEBDF-1CC8-329A-AA53-52C226774E1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48" name="Group 1647">
              <a:extLst>
                <a:ext uri="{FF2B5EF4-FFF2-40B4-BE49-F238E27FC236}">
                  <a16:creationId xmlns:a16="http://schemas.microsoft.com/office/drawing/2014/main" id="{F8E22004-F9AA-5D4E-F505-8D370F18CDB1}"/>
                </a:ext>
              </a:extLst>
            </p:cNvPr>
            <p:cNvGrpSpPr/>
            <p:nvPr/>
          </p:nvGrpSpPr>
          <p:grpSpPr>
            <a:xfrm flipH="1">
              <a:off x="4737425" y="2906427"/>
              <a:ext cx="49903" cy="50291"/>
              <a:chOff x="5045471" y="2584333"/>
              <a:chExt cx="233703" cy="214108"/>
            </a:xfrm>
          </p:grpSpPr>
          <p:cxnSp>
            <p:nvCxnSpPr>
              <p:cNvPr id="1649" name="Straight Connector 1648">
                <a:extLst>
                  <a:ext uri="{FF2B5EF4-FFF2-40B4-BE49-F238E27FC236}">
                    <a16:creationId xmlns:a16="http://schemas.microsoft.com/office/drawing/2014/main" id="{EE80D0B0-D10C-8B7E-1773-66A864CFAE3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50" name="Straight Connector 1649">
                <a:extLst>
                  <a:ext uri="{FF2B5EF4-FFF2-40B4-BE49-F238E27FC236}">
                    <a16:creationId xmlns:a16="http://schemas.microsoft.com/office/drawing/2014/main" id="{D47F406D-8AA6-5F7D-1278-FD3A7DBB2BC0}"/>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51" name="Group 1650">
              <a:extLst>
                <a:ext uri="{FF2B5EF4-FFF2-40B4-BE49-F238E27FC236}">
                  <a16:creationId xmlns:a16="http://schemas.microsoft.com/office/drawing/2014/main" id="{A883EAB8-51F1-AD11-EE57-0F96E694E1EF}"/>
                </a:ext>
              </a:extLst>
            </p:cNvPr>
            <p:cNvGrpSpPr/>
            <p:nvPr/>
          </p:nvGrpSpPr>
          <p:grpSpPr>
            <a:xfrm flipH="1">
              <a:off x="4740600" y="2909602"/>
              <a:ext cx="49903" cy="50291"/>
              <a:chOff x="5045471" y="2584333"/>
              <a:chExt cx="233703" cy="214108"/>
            </a:xfrm>
          </p:grpSpPr>
          <p:cxnSp>
            <p:nvCxnSpPr>
              <p:cNvPr id="1652" name="Straight Connector 1651">
                <a:extLst>
                  <a:ext uri="{FF2B5EF4-FFF2-40B4-BE49-F238E27FC236}">
                    <a16:creationId xmlns:a16="http://schemas.microsoft.com/office/drawing/2014/main" id="{9F6D7DC5-9981-E03B-21A9-2E2AF445A99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53" name="Straight Connector 1652">
                <a:extLst>
                  <a:ext uri="{FF2B5EF4-FFF2-40B4-BE49-F238E27FC236}">
                    <a16:creationId xmlns:a16="http://schemas.microsoft.com/office/drawing/2014/main" id="{36DBA644-1FA6-556B-0A38-1BEDD505D16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54" name="Group 1653">
              <a:extLst>
                <a:ext uri="{FF2B5EF4-FFF2-40B4-BE49-F238E27FC236}">
                  <a16:creationId xmlns:a16="http://schemas.microsoft.com/office/drawing/2014/main" id="{0AD637CE-ED0D-1A75-08D0-962D86983C7E}"/>
                </a:ext>
              </a:extLst>
            </p:cNvPr>
            <p:cNvGrpSpPr/>
            <p:nvPr/>
          </p:nvGrpSpPr>
          <p:grpSpPr>
            <a:xfrm flipH="1">
              <a:off x="4751183" y="2920185"/>
              <a:ext cx="49903" cy="50291"/>
              <a:chOff x="5045471" y="2584333"/>
              <a:chExt cx="233703" cy="214108"/>
            </a:xfrm>
          </p:grpSpPr>
          <p:cxnSp>
            <p:nvCxnSpPr>
              <p:cNvPr id="1655" name="Straight Connector 1654">
                <a:extLst>
                  <a:ext uri="{FF2B5EF4-FFF2-40B4-BE49-F238E27FC236}">
                    <a16:creationId xmlns:a16="http://schemas.microsoft.com/office/drawing/2014/main" id="{8A91E007-8BFB-5319-1BBA-B500E978641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56" name="Straight Connector 1655">
                <a:extLst>
                  <a:ext uri="{FF2B5EF4-FFF2-40B4-BE49-F238E27FC236}">
                    <a16:creationId xmlns:a16="http://schemas.microsoft.com/office/drawing/2014/main" id="{17B24BDB-8A5D-8E5B-287D-2C6F6324025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57" name="Group 1656">
              <a:extLst>
                <a:ext uri="{FF2B5EF4-FFF2-40B4-BE49-F238E27FC236}">
                  <a16:creationId xmlns:a16="http://schemas.microsoft.com/office/drawing/2014/main" id="{0238C476-783A-54C8-44B2-EB631509F991}"/>
                </a:ext>
              </a:extLst>
            </p:cNvPr>
            <p:cNvGrpSpPr/>
            <p:nvPr/>
          </p:nvGrpSpPr>
          <p:grpSpPr>
            <a:xfrm flipH="1">
              <a:off x="4761766" y="2960402"/>
              <a:ext cx="49903" cy="50291"/>
              <a:chOff x="5045471" y="2584333"/>
              <a:chExt cx="233703" cy="214108"/>
            </a:xfrm>
          </p:grpSpPr>
          <p:cxnSp>
            <p:nvCxnSpPr>
              <p:cNvPr id="1658" name="Straight Connector 1657">
                <a:extLst>
                  <a:ext uri="{FF2B5EF4-FFF2-40B4-BE49-F238E27FC236}">
                    <a16:creationId xmlns:a16="http://schemas.microsoft.com/office/drawing/2014/main" id="{4FF04A47-9D9D-A2CA-0E70-03B1D0AE84C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59" name="Straight Connector 1658">
                <a:extLst>
                  <a:ext uri="{FF2B5EF4-FFF2-40B4-BE49-F238E27FC236}">
                    <a16:creationId xmlns:a16="http://schemas.microsoft.com/office/drawing/2014/main" id="{4DEEC236-6B0E-AF78-0471-618C88083BE6}"/>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60" name="Group 1659">
              <a:extLst>
                <a:ext uri="{FF2B5EF4-FFF2-40B4-BE49-F238E27FC236}">
                  <a16:creationId xmlns:a16="http://schemas.microsoft.com/office/drawing/2014/main" id="{9B61794C-3F68-D6E1-6831-A8CAADA920BC}"/>
                </a:ext>
              </a:extLst>
            </p:cNvPr>
            <p:cNvGrpSpPr/>
            <p:nvPr/>
          </p:nvGrpSpPr>
          <p:grpSpPr>
            <a:xfrm flipH="1">
              <a:off x="4771291" y="2960402"/>
              <a:ext cx="49903" cy="50291"/>
              <a:chOff x="5045471" y="2584333"/>
              <a:chExt cx="233703" cy="214108"/>
            </a:xfrm>
          </p:grpSpPr>
          <p:cxnSp>
            <p:nvCxnSpPr>
              <p:cNvPr id="1661" name="Straight Connector 1660">
                <a:extLst>
                  <a:ext uri="{FF2B5EF4-FFF2-40B4-BE49-F238E27FC236}">
                    <a16:creationId xmlns:a16="http://schemas.microsoft.com/office/drawing/2014/main" id="{2C103E85-8F9A-8207-1412-E1A004430D5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62" name="Straight Connector 1661">
                <a:extLst>
                  <a:ext uri="{FF2B5EF4-FFF2-40B4-BE49-F238E27FC236}">
                    <a16:creationId xmlns:a16="http://schemas.microsoft.com/office/drawing/2014/main" id="{9106C03D-B9D7-BD9A-4318-DC53C7CC1E3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63" name="Group 1662">
              <a:extLst>
                <a:ext uri="{FF2B5EF4-FFF2-40B4-BE49-F238E27FC236}">
                  <a16:creationId xmlns:a16="http://schemas.microsoft.com/office/drawing/2014/main" id="{17EB9A54-D3A3-B5C5-76EC-42FF836683AE}"/>
                </a:ext>
              </a:extLst>
            </p:cNvPr>
            <p:cNvGrpSpPr/>
            <p:nvPr/>
          </p:nvGrpSpPr>
          <p:grpSpPr>
            <a:xfrm flipH="1">
              <a:off x="4806216" y="2960402"/>
              <a:ext cx="49903" cy="50291"/>
              <a:chOff x="5045471" y="2584333"/>
              <a:chExt cx="233703" cy="214108"/>
            </a:xfrm>
          </p:grpSpPr>
          <p:cxnSp>
            <p:nvCxnSpPr>
              <p:cNvPr id="1664" name="Straight Connector 1663">
                <a:extLst>
                  <a:ext uri="{FF2B5EF4-FFF2-40B4-BE49-F238E27FC236}">
                    <a16:creationId xmlns:a16="http://schemas.microsoft.com/office/drawing/2014/main" id="{8D6E13DB-1F37-80D6-5E95-4FF61C7F80C7}"/>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65" name="Straight Connector 1664">
                <a:extLst>
                  <a:ext uri="{FF2B5EF4-FFF2-40B4-BE49-F238E27FC236}">
                    <a16:creationId xmlns:a16="http://schemas.microsoft.com/office/drawing/2014/main" id="{35FB80AB-368B-3796-DE1F-58593E84E90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66" name="Group 1665">
              <a:extLst>
                <a:ext uri="{FF2B5EF4-FFF2-40B4-BE49-F238E27FC236}">
                  <a16:creationId xmlns:a16="http://schemas.microsoft.com/office/drawing/2014/main" id="{2FC4CD26-BFEB-D0F7-C0DA-716ED75714D7}"/>
                </a:ext>
              </a:extLst>
            </p:cNvPr>
            <p:cNvGrpSpPr/>
            <p:nvPr/>
          </p:nvGrpSpPr>
          <p:grpSpPr>
            <a:xfrm flipH="1">
              <a:off x="4824208" y="2960402"/>
              <a:ext cx="49903" cy="50291"/>
              <a:chOff x="5045471" y="2584333"/>
              <a:chExt cx="233703" cy="214108"/>
            </a:xfrm>
          </p:grpSpPr>
          <p:cxnSp>
            <p:nvCxnSpPr>
              <p:cNvPr id="1667" name="Straight Connector 1666">
                <a:extLst>
                  <a:ext uri="{FF2B5EF4-FFF2-40B4-BE49-F238E27FC236}">
                    <a16:creationId xmlns:a16="http://schemas.microsoft.com/office/drawing/2014/main" id="{E2EE7FCF-C664-386E-AED4-FED13662FA3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68" name="Straight Connector 1667">
                <a:extLst>
                  <a:ext uri="{FF2B5EF4-FFF2-40B4-BE49-F238E27FC236}">
                    <a16:creationId xmlns:a16="http://schemas.microsoft.com/office/drawing/2014/main" id="{D568ACE2-4D4E-6422-809C-8ABB8033EE8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69" name="Group 1668">
              <a:extLst>
                <a:ext uri="{FF2B5EF4-FFF2-40B4-BE49-F238E27FC236}">
                  <a16:creationId xmlns:a16="http://schemas.microsoft.com/office/drawing/2014/main" id="{CE198EE9-D20B-73E5-7D3A-DFACEEA47FAA}"/>
                </a:ext>
              </a:extLst>
            </p:cNvPr>
            <p:cNvGrpSpPr/>
            <p:nvPr/>
          </p:nvGrpSpPr>
          <p:grpSpPr>
            <a:xfrm flipH="1">
              <a:off x="4850667" y="2960402"/>
              <a:ext cx="49903" cy="50291"/>
              <a:chOff x="5045471" y="2584333"/>
              <a:chExt cx="233703" cy="214108"/>
            </a:xfrm>
          </p:grpSpPr>
          <p:cxnSp>
            <p:nvCxnSpPr>
              <p:cNvPr id="1670" name="Straight Connector 1669">
                <a:extLst>
                  <a:ext uri="{FF2B5EF4-FFF2-40B4-BE49-F238E27FC236}">
                    <a16:creationId xmlns:a16="http://schemas.microsoft.com/office/drawing/2014/main" id="{FF4C0823-1E95-2E5F-E635-9D8524D3C2E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71" name="Straight Connector 1670">
                <a:extLst>
                  <a:ext uri="{FF2B5EF4-FFF2-40B4-BE49-F238E27FC236}">
                    <a16:creationId xmlns:a16="http://schemas.microsoft.com/office/drawing/2014/main" id="{0543599A-02BB-86AB-6E29-FCB413CBD5A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72" name="Group 1671">
              <a:extLst>
                <a:ext uri="{FF2B5EF4-FFF2-40B4-BE49-F238E27FC236}">
                  <a16:creationId xmlns:a16="http://schemas.microsoft.com/office/drawing/2014/main" id="{31910934-2E10-B24A-A2F9-B7C6F9FEBC0E}"/>
                </a:ext>
              </a:extLst>
            </p:cNvPr>
            <p:cNvGrpSpPr/>
            <p:nvPr/>
          </p:nvGrpSpPr>
          <p:grpSpPr>
            <a:xfrm flipH="1">
              <a:off x="4883475" y="2960402"/>
              <a:ext cx="49903" cy="50291"/>
              <a:chOff x="5045471" y="2584333"/>
              <a:chExt cx="233703" cy="214108"/>
            </a:xfrm>
          </p:grpSpPr>
          <p:cxnSp>
            <p:nvCxnSpPr>
              <p:cNvPr id="1673" name="Straight Connector 1672">
                <a:extLst>
                  <a:ext uri="{FF2B5EF4-FFF2-40B4-BE49-F238E27FC236}">
                    <a16:creationId xmlns:a16="http://schemas.microsoft.com/office/drawing/2014/main" id="{2CAA3B63-2B1A-1E85-EFBC-9A861207D57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74" name="Straight Connector 1673">
                <a:extLst>
                  <a:ext uri="{FF2B5EF4-FFF2-40B4-BE49-F238E27FC236}">
                    <a16:creationId xmlns:a16="http://schemas.microsoft.com/office/drawing/2014/main" id="{B72ED8FA-CD9A-3E00-B368-5CCD4E311BC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75" name="Group 1674">
              <a:extLst>
                <a:ext uri="{FF2B5EF4-FFF2-40B4-BE49-F238E27FC236}">
                  <a16:creationId xmlns:a16="http://schemas.microsoft.com/office/drawing/2014/main" id="{C1761B36-7AAC-9D62-80D6-A1EB496E5E83}"/>
                </a:ext>
              </a:extLst>
            </p:cNvPr>
            <p:cNvGrpSpPr/>
            <p:nvPr/>
          </p:nvGrpSpPr>
          <p:grpSpPr>
            <a:xfrm flipH="1">
              <a:off x="4908875" y="2960402"/>
              <a:ext cx="49903" cy="50291"/>
              <a:chOff x="5045471" y="2584333"/>
              <a:chExt cx="233703" cy="214108"/>
            </a:xfrm>
          </p:grpSpPr>
          <p:cxnSp>
            <p:nvCxnSpPr>
              <p:cNvPr id="1676" name="Straight Connector 1675">
                <a:extLst>
                  <a:ext uri="{FF2B5EF4-FFF2-40B4-BE49-F238E27FC236}">
                    <a16:creationId xmlns:a16="http://schemas.microsoft.com/office/drawing/2014/main" id="{37FCCE0B-C5AA-04FE-273B-D175817D4CA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77" name="Straight Connector 1676">
                <a:extLst>
                  <a:ext uri="{FF2B5EF4-FFF2-40B4-BE49-F238E27FC236}">
                    <a16:creationId xmlns:a16="http://schemas.microsoft.com/office/drawing/2014/main" id="{69551421-C5CD-8872-07D5-4D2FB306157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78" name="Group 1677">
              <a:extLst>
                <a:ext uri="{FF2B5EF4-FFF2-40B4-BE49-F238E27FC236}">
                  <a16:creationId xmlns:a16="http://schemas.microsoft.com/office/drawing/2014/main" id="{413027C8-3BB4-28AF-671D-CE93E15BB4C4}"/>
                </a:ext>
              </a:extLst>
            </p:cNvPr>
            <p:cNvGrpSpPr/>
            <p:nvPr/>
          </p:nvGrpSpPr>
          <p:grpSpPr>
            <a:xfrm flipH="1">
              <a:off x="4954384" y="2960402"/>
              <a:ext cx="49903" cy="50291"/>
              <a:chOff x="5045471" y="2584333"/>
              <a:chExt cx="233703" cy="214108"/>
            </a:xfrm>
          </p:grpSpPr>
          <p:cxnSp>
            <p:nvCxnSpPr>
              <p:cNvPr id="1679" name="Straight Connector 1678">
                <a:extLst>
                  <a:ext uri="{FF2B5EF4-FFF2-40B4-BE49-F238E27FC236}">
                    <a16:creationId xmlns:a16="http://schemas.microsoft.com/office/drawing/2014/main" id="{60000168-22FD-E51D-7759-CA463DD70D4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80" name="Straight Connector 1679">
                <a:extLst>
                  <a:ext uri="{FF2B5EF4-FFF2-40B4-BE49-F238E27FC236}">
                    <a16:creationId xmlns:a16="http://schemas.microsoft.com/office/drawing/2014/main" id="{7480FA14-8AF5-D0F3-014D-E385607CED3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81" name="Group 1680">
              <a:extLst>
                <a:ext uri="{FF2B5EF4-FFF2-40B4-BE49-F238E27FC236}">
                  <a16:creationId xmlns:a16="http://schemas.microsoft.com/office/drawing/2014/main" id="{F2CF594C-91DC-4879-DB0A-322834E6C0D1}"/>
                </a:ext>
              </a:extLst>
            </p:cNvPr>
            <p:cNvGrpSpPr/>
            <p:nvPr/>
          </p:nvGrpSpPr>
          <p:grpSpPr>
            <a:xfrm flipH="1">
              <a:off x="4964968" y="2975219"/>
              <a:ext cx="49903" cy="50291"/>
              <a:chOff x="5045471" y="2584333"/>
              <a:chExt cx="233703" cy="214108"/>
            </a:xfrm>
          </p:grpSpPr>
          <p:cxnSp>
            <p:nvCxnSpPr>
              <p:cNvPr id="1682" name="Straight Connector 1681">
                <a:extLst>
                  <a:ext uri="{FF2B5EF4-FFF2-40B4-BE49-F238E27FC236}">
                    <a16:creationId xmlns:a16="http://schemas.microsoft.com/office/drawing/2014/main" id="{DDB8688C-9056-BDEB-BFB9-D878777EABC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83" name="Straight Connector 1682">
                <a:extLst>
                  <a:ext uri="{FF2B5EF4-FFF2-40B4-BE49-F238E27FC236}">
                    <a16:creationId xmlns:a16="http://schemas.microsoft.com/office/drawing/2014/main" id="{176682F7-41DA-F6E7-7F26-09CEE730C1E7}"/>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84" name="Group 1683">
              <a:extLst>
                <a:ext uri="{FF2B5EF4-FFF2-40B4-BE49-F238E27FC236}">
                  <a16:creationId xmlns:a16="http://schemas.microsoft.com/office/drawing/2014/main" id="{E3152034-871D-44A7-C7AF-95F0B8A2CAA1}"/>
                </a:ext>
              </a:extLst>
            </p:cNvPr>
            <p:cNvGrpSpPr/>
            <p:nvPr/>
          </p:nvGrpSpPr>
          <p:grpSpPr>
            <a:xfrm flipH="1">
              <a:off x="4990368" y="2975219"/>
              <a:ext cx="49903" cy="50291"/>
              <a:chOff x="5045471" y="2584333"/>
              <a:chExt cx="233703" cy="214108"/>
            </a:xfrm>
          </p:grpSpPr>
          <p:cxnSp>
            <p:nvCxnSpPr>
              <p:cNvPr id="1685" name="Straight Connector 1684">
                <a:extLst>
                  <a:ext uri="{FF2B5EF4-FFF2-40B4-BE49-F238E27FC236}">
                    <a16:creationId xmlns:a16="http://schemas.microsoft.com/office/drawing/2014/main" id="{AA5242A2-B6BF-5E32-44CE-0B994AE070A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86" name="Straight Connector 1685">
                <a:extLst>
                  <a:ext uri="{FF2B5EF4-FFF2-40B4-BE49-F238E27FC236}">
                    <a16:creationId xmlns:a16="http://schemas.microsoft.com/office/drawing/2014/main" id="{4C8957F2-6C86-7CF2-E763-DD5FAC60DC1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87" name="Group 1686">
              <a:extLst>
                <a:ext uri="{FF2B5EF4-FFF2-40B4-BE49-F238E27FC236}">
                  <a16:creationId xmlns:a16="http://schemas.microsoft.com/office/drawing/2014/main" id="{4CCC9A61-F8F8-4CB5-BD58-BBC2C1857809}"/>
                </a:ext>
              </a:extLst>
            </p:cNvPr>
            <p:cNvGrpSpPr/>
            <p:nvPr/>
          </p:nvGrpSpPr>
          <p:grpSpPr>
            <a:xfrm flipH="1">
              <a:off x="5002010" y="2986861"/>
              <a:ext cx="49903" cy="50291"/>
              <a:chOff x="5045471" y="2584333"/>
              <a:chExt cx="233703" cy="214108"/>
            </a:xfrm>
          </p:grpSpPr>
          <p:cxnSp>
            <p:nvCxnSpPr>
              <p:cNvPr id="1688" name="Straight Connector 1687">
                <a:extLst>
                  <a:ext uri="{FF2B5EF4-FFF2-40B4-BE49-F238E27FC236}">
                    <a16:creationId xmlns:a16="http://schemas.microsoft.com/office/drawing/2014/main" id="{D17DEA14-7E42-DA48-40D8-3A5BD7AFFD5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89" name="Straight Connector 1688">
                <a:extLst>
                  <a:ext uri="{FF2B5EF4-FFF2-40B4-BE49-F238E27FC236}">
                    <a16:creationId xmlns:a16="http://schemas.microsoft.com/office/drawing/2014/main" id="{B895200C-6EA7-909D-2314-6C90F1D7B23B}"/>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90" name="Group 1689">
              <a:extLst>
                <a:ext uri="{FF2B5EF4-FFF2-40B4-BE49-F238E27FC236}">
                  <a16:creationId xmlns:a16="http://schemas.microsoft.com/office/drawing/2014/main" id="{724AF487-8A0C-66D8-7792-7BE95755425E}"/>
                </a:ext>
              </a:extLst>
            </p:cNvPr>
            <p:cNvGrpSpPr/>
            <p:nvPr/>
          </p:nvGrpSpPr>
          <p:grpSpPr>
            <a:xfrm flipH="1">
              <a:off x="5012594" y="2986861"/>
              <a:ext cx="49903" cy="50291"/>
              <a:chOff x="5045471" y="2584333"/>
              <a:chExt cx="233703" cy="214108"/>
            </a:xfrm>
          </p:grpSpPr>
          <p:cxnSp>
            <p:nvCxnSpPr>
              <p:cNvPr id="1691" name="Straight Connector 1690">
                <a:extLst>
                  <a:ext uri="{FF2B5EF4-FFF2-40B4-BE49-F238E27FC236}">
                    <a16:creationId xmlns:a16="http://schemas.microsoft.com/office/drawing/2014/main" id="{EB65BCA4-73D6-E240-8CB2-AF7A17F21922}"/>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92" name="Straight Connector 1691">
                <a:extLst>
                  <a:ext uri="{FF2B5EF4-FFF2-40B4-BE49-F238E27FC236}">
                    <a16:creationId xmlns:a16="http://schemas.microsoft.com/office/drawing/2014/main" id="{C699E7C0-C574-A353-E7EF-9DB584F5AE4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693" name="Group 1692">
              <a:extLst>
                <a:ext uri="{FF2B5EF4-FFF2-40B4-BE49-F238E27FC236}">
                  <a16:creationId xmlns:a16="http://schemas.microsoft.com/office/drawing/2014/main" id="{416D74A6-7C9A-E5EA-C95D-5718C6429DD3}"/>
                </a:ext>
              </a:extLst>
            </p:cNvPr>
            <p:cNvGrpSpPr/>
            <p:nvPr/>
          </p:nvGrpSpPr>
          <p:grpSpPr>
            <a:xfrm flipH="1">
              <a:off x="5037994" y="2988977"/>
              <a:ext cx="49903" cy="50291"/>
              <a:chOff x="5045471" y="2584333"/>
              <a:chExt cx="233703" cy="214108"/>
            </a:xfrm>
          </p:grpSpPr>
          <p:cxnSp>
            <p:nvCxnSpPr>
              <p:cNvPr id="1694" name="Straight Connector 1693">
                <a:extLst>
                  <a:ext uri="{FF2B5EF4-FFF2-40B4-BE49-F238E27FC236}">
                    <a16:creationId xmlns:a16="http://schemas.microsoft.com/office/drawing/2014/main" id="{AF8B2285-37ED-5339-ECC2-F1B5A2B5726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695" name="Straight Connector 1694">
                <a:extLst>
                  <a:ext uri="{FF2B5EF4-FFF2-40B4-BE49-F238E27FC236}">
                    <a16:creationId xmlns:a16="http://schemas.microsoft.com/office/drawing/2014/main" id="{930DEA8D-7317-DFF7-D1D4-958B8361C36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00" name="Group 1699">
              <a:extLst>
                <a:ext uri="{FF2B5EF4-FFF2-40B4-BE49-F238E27FC236}">
                  <a16:creationId xmlns:a16="http://schemas.microsoft.com/office/drawing/2014/main" id="{450980D2-AA8B-48FC-11CD-2D509519A72D}"/>
                </a:ext>
              </a:extLst>
            </p:cNvPr>
            <p:cNvGrpSpPr/>
            <p:nvPr/>
          </p:nvGrpSpPr>
          <p:grpSpPr>
            <a:xfrm flipH="1">
              <a:off x="5053869" y="3008027"/>
              <a:ext cx="49903" cy="50291"/>
              <a:chOff x="5045471" y="2584333"/>
              <a:chExt cx="233703" cy="214108"/>
            </a:xfrm>
          </p:grpSpPr>
          <p:cxnSp>
            <p:nvCxnSpPr>
              <p:cNvPr id="1701" name="Straight Connector 1700">
                <a:extLst>
                  <a:ext uri="{FF2B5EF4-FFF2-40B4-BE49-F238E27FC236}">
                    <a16:creationId xmlns:a16="http://schemas.microsoft.com/office/drawing/2014/main" id="{933D342B-6E66-311C-1C60-F9F78A9FE91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02" name="Straight Connector 1701">
                <a:extLst>
                  <a:ext uri="{FF2B5EF4-FFF2-40B4-BE49-F238E27FC236}">
                    <a16:creationId xmlns:a16="http://schemas.microsoft.com/office/drawing/2014/main" id="{B30B313E-DD85-5EE5-D936-AF8E4D6C383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03" name="Group 1702">
              <a:extLst>
                <a:ext uri="{FF2B5EF4-FFF2-40B4-BE49-F238E27FC236}">
                  <a16:creationId xmlns:a16="http://schemas.microsoft.com/office/drawing/2014/main" id="{1BA1497F-EA31-B54B-EC59-D5FFC2E3BACA}"/>
                </a:ext>
              </a:extLst>
            </p:cNvPr>
            <p:cNvGrpSpPr/>
            <p:nvPr/>
          </p:nvGrpSpPr>
          <p:grpSpPr>
            <a:xfrm flipH="1">
              <a:off x="5075035" y="3008027"/>
              <a:ext cx="49903" cy="50291"/>
              <a:chOff x="5045471" y="2584333"/>
              <a:chExt cx="233703" cy="214108"/>
            </a:xfrm>
          </p:grpSpPr>
          <p:cxnSp>
            <p:nvCxnSpPr>
              <p:cNvPr id="1704" name="Straight Connector 1703">
                <a:extLst>
                  <a:ext uri="{FF2B5EF4-FFF2-40B4-BE49-F238E27FC236}">
                    <a16:creationId xmlns:a16="http://schemas.microsoft.com/office/drawing/2014/main" id="{00BF2754-F9CC-ADFA-1D2E-9C62CD2BAF15}"/>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05" name="Straight Connector 1704">
                <a:extLst>
                  <a:ext uri="{FF2B5EF4-FFF2-40B4-BE49-F238E27FC236}">
                    <a16:creationId xmlns:a16="http://schemas.microsoft.com/office/drawing/2014/main" id="{F9DA9F1F-7625-DADC-0011-A73A14A02AFA}"/>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06" name="Group 1705">
              <a:extLst>
                <a:ext uri="{FF2B5EF4-FFF2-40B4-BE49-F238E27FC236}">
                  <a16:creationId xmlns:a16="http://schemas.microsoft.com/office/drawing/2014/main" id="{06161675-183A-D44A-B564-C02D343FD28D}"/>
                </a:ext>
              </a:extLst>
            </p:cNvPr>
            <p:cNvGrpSpPr/>
            <p:nvPr/>
          </p:nvGrpSpPr>
          <p:grpSpPr>
            <a:xfrm flipH="1">
              <a:off x="5078210" y="3008027"/>
              <a:ext cx="49903" cy="50291"/>
              <a:chOff x="5045471" y="2584333"/>
              <a:chExt cx="233703" cy="214108"/>
            </a:xfrm>
          </p:grpSpPr>
          <p:cxnSp>
            <p:nvCxnSpPr>
              <p:cNvPr id="1707" name="Straight Connector 1706">
                <a:extLst>
                  <a:ext uri="{FF2B5EF4-FFF2-40B4-BE49-F238E27FC236}">
                    <a16:creationId xmlns:a16="http://schemas.microsoft.com/office/drawing/2014/main" id="{5EFFFBFD-B34A-2C0E-A030-02D1C63233A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08" name="Straight Connector 1707">
                <a:extLst>
                  <a:ext uri="{FF2B5EF4-FFF2-40B4-BE49-F238E27FC236}">
                    <a16:creationId xmlns:a16="http://schemas.microsoft.com/office/drawing/2014/main" id="{6998BF89-0676-419F-11DA-88390E004B3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09" name="Group 1708">
              <a:extLst>
                <a:ext uri="{FF2B5EF4-FFF2-40B4-BE49-F238E27FC236}">
                  <a16:creationId xmlns:a16="http://schemas.microsoft.com/office/drawing/2014/main" id="{AFBB7BBA-E1E7-5F16-640B-94FA3FA83CA4}"/>
                </a:ext>
              </a:extLst>
            </p:cNvPr>
            <p:cNvGrpSpPr/>
            <p:nvPr/>
          </p:nvGrpSpPr>
          <p:grpSpPr>
            <a:xfrm flipH="1">
              <a:off x="5102552" y="3036602"/>
              <a:ext cx="49903" cy="50291"/>
              <a:chOff x="5045471" y="2584333"/>
              <a:chExt cx="233703" cy="214108"/>
            </a:xfrm>
          </p:grpSpPr>
          <p:cxnSp>
            <p:nvCxnSpPr>
              <p:cNvPr id="1710" name="Straight Connector 1709">
                <a:extLst>
                  <a:ext uri="{FF2B5EF4-FFF2-40B4-BE49-F238E27FC236}">
                    <a16:creationId xmlns:a16="http://schemas.microsoft.com/office/drawing/2014/main" id="{5283B533-E537-8F14-BF1D-BACFFEC4F1E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11" name="Straight Connector 1710">
                <a:extLst>
                  <a:ext uri="{FF2B5EF4-FFF2-40B4-BE49-F238E27FC236}">
                    <a16:creationId xmlns:a16="http://schemas.microsoft.com/office/drawing/2014/main" id="{03C897F1-8911-74F4-E4DE-88449D63699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12" name="Group 1711">
              <a:extLst>
                <a:ext uri="{FF2B5EF4-FFF2-40B4-BE49-F238E27FC236}">
                  <a16:creationId xmlns:a16="http://schemas.microsoft.com/office/drawing/2014/main" id="{D3674E94-C984-5428-0BA2-E139C7EE1018}"/>
                </a:ext>
              </a:extLst>
            </p:cNvPr>
            <p:cNvGrpSpPr/>
            <p:nvPr/>
          </p:nvGrpSpPr>
          <p:grpSpPr>
            <a:xfrm flipH="1">
              <a:off x="5119486" y="3036602"/>
              <a:ext cx="49903" cy="50291"/>
              <a:chOff x="5045471" y="2584333"/>
              <a:chExt cx="233703" cy="214108"/>
            </a:xfrm>
          </p:grpSpPr>
          <p:cxnSp>
            <p:nvCxnSpPr>
              <p:cNvPr id="1713" name="Straight Connector 1712">
                <a:extLst>
                  <a:ext uri="{FF2B5EF4-FFF2-40B4-BE49-F238E27FC236}">
                    <a16:creationId xmlns:a16="http://schemas.microsoft.com/office/drawing/2014/main" id="{6F99906C-B1B3-6F73-7C48-5BEC1DFBD99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14" name="Straight Connector 1713">
                <a:extLst>
                  <a:ext uri="{FF2B5EF4-FFF2-40B4-BE49-F238E27FC236}">
                    <a16:creationId xmlns:a16="http://schemas.microsoft.com/office/drawing/2014/main" id="{CA1B06C7-172D-F93B-0BD5-F0755A1CBE9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15" name="Group 1714">
              <a:extLst>
                <a:ext uri="{FF2B5EF4-FFF2-40B4-BE49-F238E27FC236}">
                  <a16:creationId xmlns:a16="http://schemas.microsoft.com/office/drawing/2014/main" id="{459CA6D7-B9A3-7EDF-B4C2-4E048AF9AFB9}"/>
                </a:ext>
              </a:extLst>
            </p:cNvPr>
            <p:cNvGrpSpPr/>
            <p:nvPr/>
          </p:nvGrpSpPr>
          <p:grpSpPr>
            <a:xfrm flipH="1">
              <a:off x="5217911" y="3086344"/>
              <a:ext cx="49903" cy="50291"/>
              <a:chOff x="5045471" y="2584333"/>
              <a:chExt cx="233703" cy="214108"/>
            </a:xfrm>
          </p:grpSpPr>
          <p:cxnSp>
            <p:nvCxnSpPr>
              <p:cNvPr id="1716" name="Straight Connector 1715">
                <a:extLst>
                  <a:ext uri="{FF2B5EF4-FFF2-40B4-BE49-F238E27FC236}">
                    <a16:creationId xmlns:a16="http://schemas.microsoft.com/office/drawing/2014/main" id="{789010F1-86AA-C338-829E-DCFE2E48A91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17" name="Straight Connector 1716">
                <a:extLst>
                  <a:ext uri="{FF2B5EF4-FFF2-40B4-BE49-F238E27FC236}">
                    <a16:creationId xmlns:a16="http://schemas.microsoft.com/office/drawing/2014/main" id="{2C50BE79-A799-760B-B673-5A9586F0C09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18" name="Group 1717">
              <a:extLst>
                <a:ext uri="{FF2B5EF4-FFF2-40B4-BE49-F238E27FC236}">
                  <a16:creationId xmlns:a16="http://schemas.microsoft.com/office/drawing/2014/main" id="{0A5F6E36-3768-E4AF-1D62-74ED0BCBA09F}"/>
                </a:ext>
              </a:extLst>
            </p:cNvPr>
            <p:cNvGrpSpPr/>
            <p:nvPr/>
          </p:nvGrpSpPr>
          <p:grpSpPr>
            <a:xfrm flipH="1">
              <a:off x="5236961" y="3086344"/>
              <a:ext cx="49903" cy="50291"/>
              <a:chOff x="5045471" y="2584333"/>
              <a:chExt cx="233703" cy="214108"/>
            </a:xfrm>
          </p:grpSpPr>
          <p:cxnSp>
            <p:nvCxnSpPr>
              <p:cNvPr id="1719" name="Straight Connector 1718">
                <a:extLst>
                  <a:ext uri="{FF2B5EF4-FFF2-40B4-BE49-F238E27FC236}">
                    <a16:creationId xmlns:a16="http://schemas.microsoft.com/office/drawing/2014/main" id="{718AAF33-3F35-3B06-B687-EB60F19F63F0}"/>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20" name="Straight Connector 1719">
                <a:extLst>
                  <a:ext uri="{FF2B5EF4-FFF2-40B4-BE49-F238E27FC236}">
                    <a16:creationId xmlns:a16="http://schemas.microsoft.com/office/drawing/2014/main" id="{8B64418B-B49C-036D-79EC-F446D320B85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21" name="Group 1720">
              <a:extLst>
                <a:ext uri="{FF2B5EF4-FFF2-40B4-BE49-F238E27FC236}">
                  <a16:creationId xmlns:a16="http://schemas.microsoft.com/office/drawing/2014/main" id="{9D51AC91-6E24-1925-BB64-782ACE0A1E48}"/>
                </a:ext>
              </a:extLst>
            </p:cNvPr>
            <p:cNvGrpSpPr/>
            <p:nvPr/>
          </p:nvGrpSpPr>
          <p:grpSpPr>
            <a:xfrm flipH="1">
              <a:off x="5312103" y="3086344"/>
              <a:ext cx="49903" cy="50291"/>
              <a:chOff x="5045471" y="2584333"/>
              <a:chExt cx="233703" cy="214108"/>
            </a:xfrm>
          </p:grpSpPr>
          <p:cxnSp>
            <p:nvCxnSpPr>
              <p:cNvPr id="1722" name="Straight Connector 1721">
                <a:extLst>
                  <a:ext uri="{FF2B5EF4-FFF2-40B4-BE49-F238E27FC236}">
                    <a16:creationId xmlns:a16="http://schemas.microsoft.com/office/drawing/2014/main" id="{4B22CCB1-F668-DE2B-A7BA-6954175A1DE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23" name="Straight Connector 1722">
                <a:extLst>
                  <a:ext uri="{FF2B5EF4-FFF2-40B4-BE49-F238E27FC236}">
                    <a16:creationId xmlns:a16="http://schemas.microsoft.com/office/drawing/2014/main" id="{996E82CB-B18A-00FE-2D93-B48814F361A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24" name="Group 1723">
              <a:extLst>
                <a:ext uri="{FF2B5EF4-FFF2-40B4-BE49-F238E27FC236}">
                  <a16:creationId xmlns:a16="http://schemas.microsoft.com/office/drawing/2014/main" id="{74C271B5-5B7E-D682-B739-D1FD505941EA}"/>
                </a:ext>
              </a:extLst>
            </p:cNvPr>
            <p:cNvGrpSpPr/>
            <p:nvPr/>
          </p:nvGrpSpPr>
          <p:grpSpPr>
            <a:xfrm flipH="1">
              <a:off x="5320570" y="3118094"/>
              <a:ext cx="49903" cy="50291"/>
              <a:chOff x="5045471" y="2584333"/>
              <a:chExt cx="233703" cy="214108"/>
            </a:xfrm>
          </p:grpSpPr>
          <p:cxnSp>
            <p:nvCxnSpPr>
              <p:cNvPr id="1725" name="Straight Connector 1724">
                <a:extLst>
                  <a:ext uri="{FF2B5EF4-FFF2-40B4-BE49-F238E27FC236}">
                    <a16:creationId xmlns:a16="http://schemas.microsoft.com/office/drawing/2014/main" id="{0C0B5D2C-BF0E-BBC8-B057-346F21FBB2F3}"/>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26" name="Straight Connector 1725">
                <a:extLst>
                  <a:ext uri="{FF2B5EF4-FFF2-40B4-BE49-F238E27FC236}">
                    <a16:creationId xmlns:a16="http://schemas.microsoft.com/office/drawing/2014/main" id="{A29B837B-8649-EADF-13AC-A65416CE7B2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27" name="Group 1726">
              <a:extLst>
                <a:ext uri="{FF2B5EF4-FFF2-40B4-BE49-F238E27FC236}">
                  <a16:creationId xmlns:a16="http://schemas.microsoft.com/office/drawing/2014/main" id="{8D9365B7-14BB-EEFA-D432-CC074DA96458}"/>
                </a:ext>
              </a:extLst>
            </p:cNvPr>
            <p:cNvGrpSpPr/>
            <p:nvPr/>
          </p:nvGrpSpPr>
          <p:grpSpPr>
            <a:xfrm flipH="1">
              <a:off x="5366078" y="3118094"/>
              <a:ext cx="49903" cy="50291"/>
              <a:chOff x="5045471" y="2584333"/>
              <a:chExt cx="233703" cy="214108"/>
            </a:xfrm>
          </p:grpSpPr>
          <p:cxnSp>
            <p:nvCxnSpPr>
              <p:cNvPr id="1728" name="Straight Connector 1727">
                <a:extLst>
                  <a:ext uri="{FF2B5EF4-FFF2-40B4-BE49-F238E27FC236}">
                    <a16:creationId xmlns:a16="http://schemas.microsoft.com/office/drawing/2014/main" id="{2473F89C-7FC9-0ED6-AB7F-6E3D5F28AE4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29" name="Straight Connector 1728">
                <a:extLst>
                  <a:ext uri="{FF2B5EF4-FFF2-40B4-BE49-F238E27FC236}">
                    <a16:creationId xmlns:a16="http://schemas.microsoft.com/office/drawing/2014/main" id="{A02AE726-604B-CFB4-55DC-6D0588E0695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30" name="Group 1729">
              <a:extLst>
                <a:ext uri="{FF2B5EF4-FFF2-40B4-BE49-F238E27FC236}">
                  <a16:creationId xmlns:a16="http://schemas.microsoft.com/office/drawing/2014/main" id="{169D4EE2-C3E3-D0D9-3011-950DBBDD86D7}"/>
                </a:ext>
              </a:extLst>
            </p:cNvPr>
            <p:cNvGrpSpPr/>
            <p:nvPr/>
          </p:nvGrpSpPr>
          <p:grpSpPr>
            <a:xfrm flipH="1">
              <a:off x="5401003" y="3118094"/>
              <a:ext cx="49903" cy="50291"/>
              <a:chOff x="5045471" y="2584333"/>
              <a:chExt cx="233703" cy="214108"/>
            </a:xfrm>
          </p:grpSpPr>
          <p:cxnSp>
            <p:nvCxnSpPr>
              <p:cNvPr id="1731" name="Straight Connector 1730">
                <a:extLst>
                  <a:ext uri="{FF2B5EF4-FFF2-40B4-BE49-F238E27FC236}">
                    <a16:creationId xmlns:a16="http://schemas.microsoft.com/office/drawing/2014/main" id="{FD0664BA-27A1-6514-B5DD-864E45F9F2E9}"/>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32" name="Straight Connector 1731">
                <a:extLst>
                  <a:ext uri="{FF2B5EF4-FFF2-40B4-BE49-F238E27FC236}">
                    <a16:creationId xmlns:a16="http://schemas.microsoft.com/office/drawing/2014/main" id="{E096D86F-A0C1-1582-7235-87631F14C44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33" name="Group 1732">
              <a:extLst>
                <a:ext uri="{FF2B5EF4-FFF2-40B4-BE49-F238E27FC236}">
                  <a16:creationId xmlns:a16="http://schemas.microsoft.com/office/drawing/2014/main" id="{78FBA631-D3C8-C640-5F78-1472C73F8C0C}"/>
                </a:ext>
              </a:extLst>
            </p:cNvPr>
            <p:cNvGrpSpPr/>
            <p:nvPr/>
          </p:nvGrpSpPr>
          <p:grpSpPr>
            <a:xfrm flipH="1">
              <a:off x="5404178" y="3118094"/>
              <a:ext cx="49903" cy="50291"/>
              <a:chOff x="5045471" y="2584333"/>
              <a:chExt cx="233703" cy="214108"/>
            </a:xfrm>
          </p:grpSpPr>
          <p:cxnSp>
            <p:nvCxnSpPr>
              <p:cNvPr id="1734" name="Straight Connector 1733">
                <a:extLst>
                  <a:ext uri="{FF2B5EF4-FFF2-40B4-BE49-F238E27FC236}">
                    <a16:creationId xmlns:a16="http://schemas.microsoft.com/office/drawing/2014/main" id="{1573A26F-CEC5-12FC-9810-6D552E9AE24F}"/>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35" name="Straight Connector 1734">
                <a:extLst>
                  <a:ext uri="{FF2B5EF4-FFF2-40B4-BE49-F238E27FC236}">
                    <a16:creationId xmlns:a16="http://schemas.microsoft.com/office/drawing/2014/main" id="{3DB21094-3168-6A66-FF8A-68590380A9F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36" name="Group 1735">
              <a:extLst>
                <a:ext uri="{FF2B5EF4-FFF2-40B4-BE49-F238E27FC236}">
                  <a16:creationId xmlns:a16="http://schemas.microsoft.com/office/drawing/2014/main" id="{86EBBFAB-E86B-3C9B-402C-82D2E932F6DB}"/>
                </a:ext>
              </a:extLst>
            </p:cNvPr>
            <p:cNvGrpSpPr/>
            <p:nvPr/>
          </p:nvGrpSpPr>
          <p:grpSpPr>
            <a:xfrm flipH="1">
              <a:off x="5423228" y="3118094"/>
              <a:ext cx="49903" cy="50291"/>
              <a:chOff x="5045471" y="2584333"/>
              <a:chExt cx="233703" cy="214108"/>
            </a:xfrm>
          </p:grpSpPr>
          <p:cxnSp>
            <p:nvCxnSpPr>
              <p:cNvPr id="1737" name="Straight Connector 1736">
                <a:extLst>
                  <a:ext uri="{FF2B5EF4-FFF2-40B4-BE49-F238E27FC236}">
                    <a16:creationId xmlns:a16="http://schemas.microsoft.com/office/drawing/2014/main" id="{535A2F53-3664-389B-CB2A-DF6777E39DF6}"/>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38" name="Straight Connector 1737">
                <a:extLst>
                  <a:ext uri="{FF2B5EF4-FFF2-40B4-BE49-F238E27FC236}">
                    <a16:creationId xmlns:a16="http://schemas.microsoft.com/office/drawing/2014/main" id="{62C16BBD-A04C-7158-82B2-575F3E19F1CF}"/>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39" name="Group 1738">
              <a:extLst>
                <a:ext uri="{FF2B5EF4-FFF2-40B4-BE49-F238E27FC236}">
                  <a16:creationId xmlns:a16="http://schemas.microsoft.com/office/drawing/2014/main" id="{11F09239-13F2-0579-3D09-29C8B2102641}"/>
                </a:ext>
              </a:extLst>
            </p:cNvPr>
            <p:cNvGrpSpPr/>
            <p:nvPr/>
          </p:nvGrpSpPr>
          <p:grpSpPr>
            <a:xfrm flipH="1">
              <a:off x="5427461" y="3118094"/>
              <a:ext cx="49903" cy="50291"/>
              <a:chOff x="5045471" y="2584333"/>
              <a:chExt cx="233703" cy="214108"/>
            </a:xfrm>
          </p:grpSpPr>
          <p:cxnSp>
            <p:nvCxnSpPr>
              <p:cNvPr id="1740" name="Straight Connector 1739">
                <a:extLst>
                  <a:ext uri="{FF2B5EF4-FFF2-40B4-BE49-F238E27FC236}">
                    <a16:creationId xmlns:a16="http://schemas.microsoft.com/office/drawing/2014/main" id="{2E8311DF-1AB6-85F4-8664-B20C8D30141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41" name="Straight Connector 1740">
                <a:extLst>
                  <a:ext uri="{FF2B5EF4-FFF2-40B4-BE49-F238E27FC236}">
                    <a16:creationId xmlns:a16="http://schemas.microsoft.com/office/drawing/2014/main" id="{B81009FC-4FAA-E6BF-0920-92616EEF8F9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42" name="Group 1741">
              <a:extLst>
                <a:ext uri="{FF2B5EF4-FFF2-40B4-BE49-F238E27FC236}">
                  <a16:creationId xmlns:a16="http://schemas.microsoft.com/office/drawing/2014/main" id="{5CF5B797-5039-E8FD-D0B0-781D6648C660}"/>
                </a:ext>
              </a:extLst>
            </p:cNvPr>
            <p:cNvGrpSpPr/>
            <p:nvPr/>
          </p:nvGrpSpPr>
          <p:grpSpPr>
            <a:xfrm flipH="1">
              <a:off x="5444394" y="3118094"/>
              <a:ext cx="49903" cy="50291"/>
              <a:chOff x="5045471" y="2584333"/>
              <a:chExt cx="233703" cy="214108"/>
            </a:xfrm>
          </p:grpSpPr>
          <p:cxnSp>
            <p:nvCxnSpPr>
              <p:cNvPr id="1743" name="Straight Connector 1742">
                <a:extLst>
                  <a:ext uri="{FF2B5EF4-FFF2-40B4-BE49-F238E27FC236}">
                    <a16:creationId xmlns:a16="http://schemas.microsoft.com/office/drawing/2014/main" id="{643F7388-84A7-5A93-35E2-A2E4D4213B4B}"/>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44" name="Straight Connector 1743">
                <a:extLst>
                  <a:ext uri="{FF2B5EF4-FFF2-40B4-BE49-F238E27FC236}">
                    <a16:creationId xmlns:a16="http://schemas.microsoft.com/office/drawing/2014/main" id="{D86F3342-2F11-1B7D-880C-AF21F73E33E2}"/>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45" name="Group 1744">
              <a:extLst>
                <a:ext uri="{FF2B5EF4-FFF2-40B4-BE49-F238E27FC236}">
                  <a16:creationId xmlns:a16="http://schemas.microsoft.com/office/drawing/2014/main" id="{EF2EC096-D508-1864-B28E-0549919AAD9D}"/>
                </a:ext>
              </a:extLst>
            </p:cNvPr>
            <p:cNvGrpSpPr/>
            <p:nvPr/>
          </p:nvGrpSpPr>
          <p:grpSpPr>
            <a:xfrm flipH="1">
              <a:off x="5475086" y="3118094"/>
              <a:ext cx="49903" cy="50291"/>
              <a:chOff x="5045471" y="2584333"/>
              <a:chExt cx="233703" cy="214108"/>
            </a:xfrm>
          </p:grpSpPr>
          <p:cxnSp>
            <p:nvCxnSpPr>
              <p:cNvPr id="1746" name="Straight Connector 1745">
                <a:extLst>
                  <a:ext uri="{FF2B5EF4-FFF2-40B4-BE49-F238E27FC236}">
                    <a16:creationId xmlns:a16="http://schemas.microsoft.com/office/drawing/2014/main" id="{6565D37E-3FAA-8B6A-63B2-0EDB3F88F1E8}"/>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47" name="Straight Connector 1746">
                <a:extLst>
                  <a:ext uri="{FF2B5EF4-FFF2-40B4-BE49-F238E27FC236}">
                    <a16:creationId xmlns:a16="http://schemas.microsoft.com/office/drawing/2014/main" id="{F17EE3F9-0EDF-730D-C6C3-C90DEAF2F28C}"/>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48" name="Group 1747">
              <a:extLst>
                <a:ext uri="{FF2B5EF4-FFF2-40B4-BE49-F238E27FC236}">
                  <a16:creationId xmlns:a16="http://schemas.microsoft.com/office/drawing/2014/main" id="{64713212-EABB-491C-EBFC-371BC394A41E}"/>
                </a:ext>
              </a:extLst>
            </p:cNvPr>
            <p:cNvGrpSpPr/>
            <p:nvPr/>
          </p:nvGrpSpPr>
          <p:grpSpPr>
            <a:xfrm flipH="1">
              <a:off x="5459211" y="3118094"/>
              <a:ext cx="49903" cy="50291"/>
              <a:chOff x="5045471" y="2584333"/>
              <a:chExt cx="233703" cy="214108"/>
            </a:xfrm>
          </p:grpSpPr>
          <p:cxnSp>
            <p:nvCxnSpPr>
              <p:cNvPr id="1749" name="Straight Connector 1748">
                <a:extLst>
                  <a:ext uri="{FF2B5EF4-FFF2-40B4-BE49-F238E27FC236}">
                    <a16:creationId xmlns:a16="http://schemas.microsoft.com/office/drawing/2014/main" id="{3E81A46F-CD40-43C7-CD80-F0A1F5FCDBD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50" name="Straight Connector 1749">
                <a:extLst>
                  <a:ext uri="{FF2B5EF4-FFF2-40B4-BE49-F238E27FC236}">
                    <a16:creationId xmlns:a16="http://schemas.microsoft.com/office/drawing/2014/main" id="{6CC4024B-E269-AB85-CAE5-3A3D30840163}"/>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51" name="Group 1750">
              <a:extLst>
                <a:ext uri="{FF2B5EF4-FFF2-40B4-BE49-F238E27FC236}">
                  <a16:creationId xmlns:a16="http://schemas.microsoft.com/office/drawing/2014/main" id="{E8692DFD-29AE-A5EB-AB5C-408432AD60EC}"/>
                </a:ext>
              </a:extLst>
            </p:cNvPr>
            <p:cNvGrpSpPr/>
            <p:nvPr/>
          </p:nvGrpSpPr>
          <p:grpSpPr>
            <a:xfrm flipH="1">
              <a:off x="5634894" y="3174186"/>
              <a:ext cx="49903" cy="50291"/>
              <a:chOff x="5045471" y="2584333"/>
              <a:chExt cx="233703" cy="214108"/>
            </a:xfrm>
          </p:grpSpPr>
          <p:cxnSp>
            <p:nvCxnSpPr>
              <p:cNvPr id="1752" name="Straight Connector 1751">
                <a:extLst>
                  <a:ext uri="{FF2B5EF4-FFF2-40B4-BE49-F238E27FC236}">
                    <a16:creationId xmlns:a16="http://schemas.microsoft.com/office/drawing/2014/main" id="{B017FAA6-7CE5-19B3-E86C-51148A2186C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53" name="Straight Connector 1752">
                <a:extLst>
                  <a:ext uri="{FF2B5EF4-FFF2-40B4-BE49-F238E27FC236}">
                    <a16:creationId xmlns:a16="http://schemas.microsoft.com/office/drawing/2014/main" id="{9120F80E-C721-CCA6-914C-1300C3C0E859}"/>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54" name="Group 1753">
              <a:extLst>
                <a:ext uri="{FF2B5EF4-FFF2-40B4-BE49-F238E27FC236}">
                  <a16:creationId xmlns:a16="http://schemas.microsoft.com/office/drawing/2014/main" id="{05C0E62B-DE8C-EF63-FC33-1E1FA243D639}"/>
                </a:ext>
              </a:extLst>
            </p:cNvPr>
            <p:cNvGrpSpPr/>
            <p:nvPr/>
          </p:nvGrpSpPr>
          <p:grpSpPr>
            <a:xfrm flipH="1">
              <a:off x="5659236" y="3174186"/>
              <a:ext cx="49903" cy="50291"/>
              <a:chOff x="5045471" y="2584333"/>
              <a:chExt cx="233703" cy="214108"/>
            </a:xfrm>
          </p:grpSpPr>
          <p:cxnSp>
            <p:nvCxnSpPr>
              <p:cNvPr id="1755" name="Straight Connector 1754">
                <a:extLst>
                  <a:ext uri="{FF2B5EF4-FFF2-40B4-BE49-F238E27FC236}">
                    <a16:creationId xmlns:a16="http://schemas.microsoft.com/office/drawing/2014/main" id="{E33ED76D-0704-D1C4-1407-CEE720C44AD1}"/>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56" name="Straight Connector 1755">
                <a:extLst>
                  <a:ext uri="{FF2B5EF4-FFF2-40B4-BE49-F238E27FC236}">
                    <a16:creationId xmlns:a16="http://schemas.microsoft.com/office/drawing/2014/main" id="{55633CBA-8B81-131D-416D-31F1270930FE}"/>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57" name="Group 1756">
              <a:extLst>
                <a:ext uri="{FF2B5EF4-FFF2-40B4-BE49-F238E27FC236}">
                  <a16:creationId xmlns:a16="http://schemas.microsoft.com/office/drawing/2014/main" id="{7842AD81-3AF4-AA7C-324E-6D9A0C3A6A1A}"/>
                </a:ext>
              </a:extLst>
            </p:cNvPr>
            <p:cNvGrpSpPr/>
            <p:nvPr/>
          </p:nvGrpSpPr>
          <p:grpSpPr>
            <a:xfrm flipH="1">
              <a:off x="5699452" y="3174186"/>
              <a:ext cx="49903" cy="50291"/>
              <a:chOff x="5045471" y="2584333"/>
              <a:chExt cx="233703" cy="214108"/>
            </a:xfrm>
          </p:grpSpPr>
          <p:cxnSp>
            <p:nvCxnSpPr>
              <p:cNvPr id="1758" name="Straight Connector 1757">
                <a:extLst>
                  <a:ext uri="{FF2B5EF4-FFF2-40B4-BE49-F238E27FC236}">
                    <a16:creationId xmlns:a16="http://schemas.microsoft.com/office/drawing/2014/main" id="{A966DA88-7C3D-CB1F-4E92-EC8A7A43788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59" name="Straight Connector 1758">
                <a:extLst>
                  <a:ext uri="{FF2B5EF4-FFF2-40B4-BE49-F238E27FC236}">
                    <a16:creationId xmlns:a16="http://schemas.microsoft.com/office/drawing/2014/main" id="{155FCFCC-8974-E96A-55F3-90ADBFA6EFC1}"/>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60" name="Group 1759">
              <a:extLst>
                <a:ext uri="{FF2B5EF4-FFF2-40B4-BE49-F238E27FC236}">
                  <a16:creationId xmlns:a16="http://schemas.microsoft.com/office/drawing/2014/main" id="{F98AFB5D-9EFE-D718-2F69-1A9C03FC8117}"/>
                </a:ext>
              </a:extLst>
            </p:cNvPr>
            <p:cNvGrpSpPr/>
            <p:nvPr/>
          </p:nvGrpSpPr>
          <p:grpSpPr>
            <a:xfrm flipH="1">
              <a:off x="5717444" y="3174186"/>
              <a:ext cx="49903" cy="50291"/>
              <a:chOff x="5045471" y="2584333"/>
              <a:chExt cx="233703" cy="214108"/>
            </a:xfrm>
          </p:grpSpPr>
          <p:cxnSp>
            <p:nvCxnSpPr>
              <p:cNvPr id="1761" name="Straight Connector 1760">
                <a:extLst>
                  <a:ext uri="{FF2B5EF4-FFF2-40B4-BE49-F238E27FC236}">
                    <a16:creationId xmlns:a16="http://schemas.microsoft.com/office/drawing/2014/main" id="{2C2D1F98-1A42-F86B-E33E-573E501DA5CC}"/>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62" name="Straight Connector 1761">
                <a:extLst>
                  <a:ext uri="{FF2B5EF4-FFF2-40B4-BE49-F238E27FC236}">
                    <a16:creationId xmlns:a16="http://schemas.microsoft.com/office/drawing/2014/main" id="{0D94AC84-C807-EC31-FAA1-FFC8248283E8}"/>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63" name="Group 1762">
              <a:extLst>
                <a:ext uri="{FF2B5EF4-FFF2-40B4-BE49-F238E27FC236}">
                  <a16:creationId xmlns:a16="http://schemas.microsoft.com/office/drawing/2014/main" id="{7172A7B0-7057-85C6-C6A2-483302C11211}"/>
                </a:ext>
              </a:extLst>
            </p:cNvPr>
            <p:cNvGrpSpPr/>
            <p:nvPr/>
          </p:nvGrpSpPr>
          <p:grpSpPr>
            <a:xfrm flipH="1">
              <a:off x="5750252" y="3174186"/>
              <a:ext cx="49903" cy="50291"/>
              <a:chOff x="5045471" y="2584333"/>
              <a:chExt cx="233703" cy="214108"/>
            </a:xfrm>
          </p:grpSpPr>
          <p:cxnSp>
            <p:nvCxnSpPr>
              <p:cNvPr id="1764" name="Straight Connector 1763">
                <a:extLst>
                  <a:ext uri="{FF2B5EF4-FFF2-40B4-BE49-F238E27FC236}">
                    <a16:creationId xmlns:a16="http://schemas.microsoft.com/office/drawing/2014/main" id="{A6F821F7-6242-D24A-16D0-E74772BB6FA4}"/>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65" name="Straight Connector 1764">
                <a:extLst>
                  <a:ext uri="{FF2B5EF4-FFF2-40B4-BE49-F238E27FC236}">
                    <a16:creationId xmlns:a16="http://schemas.microsoft.com/office/drawing/2014/main" id="{09CB772D-97CC-54AB-FC70-146C14F6775D}"/>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66" name="Group 1765">
              <a:extLst>
                <a:ext uri="{FF2B5EF4-FFF2-40B4-BE49-F238E27FC236}">
                  <a16:creationId xmlns:a16="http://schemas.microsoft.com/office/drawing/2014/main" id="{680561E0-0D1F-075B-B748-43A04FE40E3B}"/>
                </a:ext>
              </a:extLst>
            </p:cNvPr>
            <p:cNvGrpSpPr/>
            <p:nvPr/>
          </p:nvGrpSpPr>
          <p:grpSpPr>
            <a:xfrm flipH="1">
              <a:off x="6022244" y="3174186"/>
              <a:ext cx="49903" cy="50291"/>
              <a:chOff x="5045471" y="2584333"/>
              <a:chExt cx="233703" cy="214108"/>
            </a:xfrm>
          </p:grpSpPr>
          <p:cxnSp>
            <p:nvCxnSpPr>
              <p:cNvPr id="1767" name="Straight Connector 1766">
                <a:extLst>
                  <a:ext uri="{FF2B5EF4-FFF2-40B4-BE49-F238E27FC236}">
                    <a16:creationId xmlns:a16="http://schemas.microsoft.com/office/drawing/2014/main" id="{ABB5A826-C0A2-D305-9D81-AA0BDADC361D}"/>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68" name="Straight Connector 1767">
                <a:extLst>
                  <a:ext uri="{FF2B5EF4-FFF2-40B4-BE49-F238E27FC236}">
                    <a16:creationId xmlns:a16="http://schemas.microsoft.com/office/drawing/2014/main" id="{7113E4C8-E959-C877-A323-EF9772F9160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grpSp>
          <p:nvGrpSpPr>
            <p:cNvPr id="1769" name="Group 1768">
              <a:extLst>
                <a:ext uri="{FF2B5EF4-FFF2-40B4-BE49-F238E27FC236}">
                  <a16:creationId xmlns:a16="http://schemas.microsoft.com/office/drawing/2014/main" id="{44E8A697-5F02-0E56-3483-0D8808DB6E73}"/>
                </a:ext>
              </a:extLst>
            </p:cNvPr>
            <p:cNvGrpSpPr/>
            <p:nvPr/>
          </p:nvGrpSpPr>
          <p:grpSpPr>
            <a:xfrm flipH="1">
              <a:off x="6088919" y="3631386"/>
              <a:ext cx="49903" cy="50291"/>
              <a:chOff x="5045471" y="2584333"/>
              <a:chExt cx="233703" cy="214108"/>
            </a:xfrm>
          </p:grpSpPr>
          <p:cxnSp>
            <p:nvCxnSpPr>
              <p:cNvPr id="1770" name="Straight Connector 1769">
                <a:extLst>
                  <a:ext uri="{FF2B5EF4-FFF2-40B4-BE49-F238E27FC236}">
                    <a16:creationId xmlns:a16="http://schemas.microsoft.com/office/drawing/2014/main" id="{F6ABC086-2BE0-AB42-C48F-5268B4A60DDA}"/>
                  </a:ext>
                </a:extLst>
              </p:cNvPr>
              <p:cNvCxnSpPr/>
              <p:nvPr/>
            </p:nvCxnSpPr>
            <p:spPr bwMode="auto">
              <a:xfrm>
                <a:off x="5162323" y="2584333"/>
                <a:ext cx="0" cy="214108"/>
              </a:xfrm>
              <a:prstGeom prst="line">
                <a:avLst/>
              </a:prstGeom>
              <a:noFill/>
              <a:ln w="19050" cap="flat" cmpd="sng" algn="ctr">
                <a:solidFill>
                  <a:srgbClr val="7F7F7F"/>
                </a:solidFill>
                <a:prstDash val="solid"/>
                <a:round/>
                <a:headEnd type="none" w="med" len="med"/>
                <a:tailEnd type="none" w="med" len="med"/>
              </a:ln>
              <a:effectLst/>
            </p:spPr>
          </p:cxnSp>
          <p:cxnSp>
            <p:nvCxnSpPr>
              <p:cNvPr id="1771" name="Straight Connector 1770">
                <a:extLst>
                  <a:ext uri="{FF2B5EF4-FFF2-40B4-BE49-F238E27FC236}">
                    <a16:creationId xmlns:a16="http://schemas.microsoft.com/office/drawing/2014/main" id="{B1D08C24-0C80-40F7-34AF-F5E7AFA2E174}"/>
                  </a:ext>
                </a:extLst>
              </p:cNvPr>
              <p:cNvCxnSpPr>
                <a:cxnSpLocks/>
              </p:cNvCxnSpPr>
              <p:nvPr/>
            </p:nvCxnSpPr>
            <p:spPr bwMode="auto">
              <a:xfrm flipH="1">
                <a:off x="5045471" y="2691387"/>
                <a:ext cx="233703" cy="0"/>
              </a:xfrm>
              <a:prstGeom prst="line">
                <a:avLst/>
              </a:prstGeom>
              <a:noFill/>
              <a:ln w="19050" cap="flat" cmpd="sng" algn="ctr">
                <a:solidFill>
                  <a:srgbClr val="7F7F7F"/>
                </a:solidFill>
                <a:prstDash val="solid"/>
                <a:round/>
                <a:headEnd type="none" w="med" len="med"/>
                <a:tailEnd type="none" w="med" len="med"/>
              </a:ln>
              <a:effectLst/>
            </p:spPr>
          </p:cxnSp>
        </p:grpSp>
        <p:sp>
          <p:nvSpPr>
            <p:cNvPr id="2319" name="TextBox 2318">
              <a:extLst>
                <a:ext uri="{FF2B5EF4-FFF2-40B4-BE49-F238E27FC236}">
                  <a16:creationId xmlns:a16="http://schemas.microsoft.com/office/drawing/2014/main" id="{598CA8F2-FBA0-139C-0454-784CFE7D986C}"/>
                </a:ext>
              </a:extLst>
            </p:cNvPr>
            <p:cNvSpPr txBox="1"/>
            <p:nvPr/>
          </p:nvSpPr>
          <p:spPr bwMode="auto">
            <a:xfrm>
              <a:off x="4167834" y="2456847"/>
              <a:ext cx="8867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200" b="1">
                  <a:solidFill>
                    <a:srgbClr val="000000"/>
                  </a:solidFill>
                  <a:cs typeface="Arial" panose="020B0604020202020204" pitchFamily="34" charset="0"/>
                </a:rPr>
                <a:t>I mono </a:t>
              </a:r>
              <a:br>
                <a:rPr lang="en-US" sz="1200" b="1">
                  <a:solidFill>
                    <a:srgbClr val="000000"/>
                  </a:solidFill>
                  <a:cs typeface="Arial" panose="020B0604020202020204" pitchFamily="34" charset="0"/>
                </a:rPr>
              </a:br>
              <a:r>
                <a:rPr lang="en-US" sz="1200" b="1">
                  <a:solidFill>
                    <a:srgbClr val="000000"/>
                  </a:solidFill>
                  <a:cs typeface="Arial" panose="020B0604020202020204" pitchFamily="34" charset="0"/>
                </a:rPr>
                <a:t>(n = 263)</a:t>
              </a:r>
            </a:p>
          </p:txBody>
        </p:sp>
      </p:grpSp>
      <p:grpSp>
        <p:nvGrpSpPr>
          <p:cNvPr id="3146" name="Group 3145">
            <a:extLst>
              <a:ext uri="{FF2B5EF4-FFF2-40B4-BE49-F238E27FC236}">
                <a16:creationId xmlns:a16="http://schemas.microsoft.com/office/drawing/2014/main" id="{34C7BF6F-E30F-6C08-4343-9F4405C9DB10}"/>
              </a:ext>
            </a:extLst>
          </p:cNvPr>
          <p:cNvGrpSpPr/>
          <p:nvPr/>
        </p:nvGrpSpPr>
        <p:grpSpPr>
          <a:xfrm>
            <a:off x="7085792" y="2016026"/>
            <a:ext cx="4668250" cy="391761"/>
            <a:chOff x="7296275" y="2016026"/>
            <a:chExt cx="4668250" cy="391761"/>
          </a:xfrm>
        </p:grpSpPr>
        <p:grpSp>
          <p:nvGrpSpPr>
            <p:cNvPr id="2783" name="Group 2782">
              <a:extLst>
                <a:ext uri="{FF2B5EF4-FFF2-40B4-BE49-F238E27FC236}">
                  <a16:creationId xmlns:a16="http://schemas.microsoft.com/office/drawing/2014/main" id="{BECE8D54-240C-2D9A-45A2-C46F0EE29661}"/>
                </a:ext>
              </a:extLst>
            </p:cNvPr>
            <p:cNvGrpSpPr/>
            <p:nvPr/>
          </p:nvGrpSpPr>
          <p:grpSpPr>
            <a:xfrm flipH="1">
              <a:off x="11914622" y="2357496"/>
              <a:ext cx="49903" cy="50291"/>
              <a:chOff x="5045471" y="2584333"/>
              <a:chExt cx="233703" cy="214108"/>
            </a:xfrm>
          </p:grpSpPr>
          <p:cxnSp>
            <p:nvCxnSpPr>
              <p:cNvPr id="2784" name="Straight Connector 2783">
                <a:extLst>
                  <a:ext uri="{FF2B5EF4-FFF2-40B4-BE49-F238E27FC236}">
                    <a16:creationId xmlns:a16="http://schemas.microsoft.com/office/drawing/2014/main" id="{654DF172-1859-4AAB-FCB7-4143294C042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785" name="Straight Connector 2784">
                <a:extLst>
                  <a:ext uri="{FF2B5EF4-FFF2-40B4-BE49-F238E27FC236}">
                    <a16:creationId xmlns:a16="http://schemas.microsoft.com/office/drawing/2014/main" id="{37C1868A-1910-654E-CB7F-25F1A71BD31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87" name="Group 2786">
              <a:extLst>
                <a:ext uri="{FF2B5EF4-FFF2-40B4-BE49-F238E27FC236}">
                  <a16:creationId xmlns:a16="http://schemas.microsoft.com/office/drawing/2014/main" id="{EBC91DAF-3636-25DC-F606-5F8BC4854F43}"/>
                </a:ext>
              </a:extLst>
            </p:cNvPr>
            <p:cNvGrpSpPr/>
            <p:nvPr/>
          </p:nvGrpSpPr>
          <p:grpSpPr>
            <a:xfrm flipH="1">
              <a:off x="11887204" y="2357496"/>
              <a:ext cx="49903" cy="50291"/>
              <a:chOff x="5045471" y="2584333"/>
              <a:chExt cx="233703" cy="214108"/>
            </a:xfrm>
          </p:grpSpPr>
          <p:cxnSp>
            <p:nvCxnSpPr>
              <p:cNvPr id="2788" name="Straight Connector 2787">
                <a:extLst>
                  <a:ext uri="{FF2B5EF4-FFF2-40B4-BE49-F238E27FC236}">
                    <a16:creationId xmlns:a16="http://schemas.microsoft.com/office/drawing/2014/main" id="{40BCBCC7-03E2-CC09-A5BB-B5FB4FF5571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789" name="Straight Connector 2788">
                <a:extLst>
                  <a:ext uri="{FF2B5EF4-FFF2-40B4-BE49-F238E27FC236}">
                    <a16:creationId xmlns:a16="http://schemas.microsoft.com/office/drawing/2014/main" id="{9D03CDCB-1066-9B0F-C0F1-C970B72CB06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90" name="Group 2789">
              <a:extLst>
                <a:ext uri="{FF2B5EF4-FFF2-40B4-BE49-F238E27FC236}">
                  <a16:creationId xmlns:a16="http://schemas.microsoft.com/office/drawing/2014/main" id="{9C617FCA-D919-6760-F6FE-34EFC006BA27}"/>
                </a:ext>
              </a:extLst>
            </p:cNvPr>
            <p:cNvGrpSpPr/>
            <p:nvPr/>
          </p:nvGrpSpPr>
          <p:grpSpPr>
            <a:xfrm flipH="1">
              <a:off x="11852931" y="2357496"/>
              <a:ext cx="49903" cy="50291"/>
              <a:chOff x="5045471" y="2584333"/>
              <a:chExt cx="233703" cy="214108"/>
            </a:xfrm>
          </p:grpSpPr>
          <p:cxnSp>
            <p:nvCxnSpPr>
              <p:cNvPr id="2791" name="Straight Connector 2790">
                <a:extLst>
                  <a:ext uri="{FF2B5EF4-FFF2-40B4-BE49-F238E27FC236}">
                    <a16:creationId xmlns:a16="http://schemas.microsoft.com/office/drawing/2014/main" id="{556E8A47-2E04-D4E3-0C74-CFDC5E9A94B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792" name="Straight Connector 2791">
                <a:extLst>
                  <a:ext uri="{FF2B5EF4-FFF2-40B4-BE49-F238E27FC236}">
                    <a16:creationId xmlns:a16="http://schemas.microsoft.com/office/drawing/2014/main" id="{7F4EA9C0-8D66-21F1-908A-D72B6102436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93" name="Group 2792">
              <a:extLst>
                <a:ext uri="{FF2B5EF4-FFF2-40B4-BE49-F238E27FC236}">
                  <a16:creationId xmlns:a16="http://schemas.microsoft.com/office/drawing/2014/main" id="{F6D65C75-F7EC-F264-6DC6-E75F7FD5A6BE}"/>
                </a:ext>
              </a:extLst>
            </p:cNvPr>
            <p:cNvGrpSpPr/>
            <p:nvPr/>
          </p:nvGrpSpPr>
          <p:grpSpPr>
            <a:xfrm flipH="1">
              <a:off x="11844706" y="2357496"/>
              <a:ext cx="49903" cy="50291"/>
              <a:chOff x="5045471" y="2584333"/>
              <a:chExt cx="233703" cy="214108"/>
            </a:xfrm>
          </p:grpSpPr>
          <p:cxnSp>
            <p:nvCxnSpPr>
              <p:cNvPr id="2794" name="Straight Connector 2793">
                <a:extLst>
                  <a:ext uri="{FF2B5EF4-FFF2-40B4-BE49-F238E27FC236}">
                    <a16:creationId xmlns:a16="http://schemas.microsoft.com/office/drawing/2014/main" id="{CFAC0649-8275-A684-AEB5-43835A9D867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795" name="Straight Connector 2794">
                <a:extLst>
                  <a:ext uri="{FF2B5EF4-FFF2-40B4-BE49-F238E27FC236}">
                    <a16:creationId xmlns:a16="http://schemas.microsoft.com/office/drawing/2014/main" id="{69A398BD-918E-029E-8AAA-6C1C265396F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96" name="Group 2795">
              <a:extLst>
                <a:ext uri="{FF2B5EF4-FFF2-40B4-BE49-F238E27FC236}">
                  <a16:creationId xmlns:a16="http://schemas.microsoft.com/office/drawing/2014/main" id="{A65EC0F4-5DBB-2C68-CC6A-8CC4B3AAF6F7}"/>
                </a:ext>
              </a:extLst>
            </p:cNvPr>
            <p:cNvGrpSpPr/>
            <p:nvPr/>
          </p:nvGrpSpPr>
          <p:grpSpPr>
            <a:xfrm flipH="1">
              <a:off x="11825513" y="2357496"/>
              <a:ext cx="49903" cy="50291"/>
              <a:chOff x="5045471" y="2584333"/>
              <a:chExt cx="233703" cy="214108"/>
            </a:xfrm>
          </p:grpSpPr>
          <p:cxnSp>
            <p:nvCxnSpPr>
              <p:cNvPr id="2797" name="Straight Connector 2796">
                <a:extLst>
                  <a:ext uri="{FF2B5EF4-FFF2-40B4-BE49-F238E27FC236}">
                    <a16:creationId xmlns:a16="http://schemas.microsoft.com/office/drawing/2014/main" id="{F3DD4ECA-2BE6-D460-54B6-1B6294FCBFC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798" name="Straight Connector 2797">
                <a:extLst>
                  <a:ext uri="{FF2B5EF4-FFF2-40B4-BE49-F238E27FC236}">
                    <a16:creationId xmlns:a16="http://schemas.microsoft.com/office/drawing/2014/main" id="{C1FAE6F0-A37C-821D-04D3-D88A72ADF77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99" name="Group 2798">
              <a:extLst>
                <a:ext uri="{FF2B5EF4-FFF2-40B4-BE49-F238E27FC236}">
                  <a16:creationId xmlns:a16="http://schemas.microsoft.com/office/drawing/2014/main" id="{2F925343-90BD-84E4-5485-E85F362C88F5}"/>
                </a:ext>
              </a:extLst>
            </p:cNvPr>
            <p:cNvGrpSpPr/>
            <p:nvPr/>
          </p:nvGrpSpPr>
          <p:grpSpPr>
            <a:xfrm flipH="1">
              <a:off x="11752855" y="2357496"/>
              <a:ext cx="49903" cy="50291"/>
              <a:chOff x="5045471" y="2584333"/>
              <a:chExt cx="233703" cy="214108"/>
            </a:xfrm>
          </p:grpSpPr>
          <p:cxnSp>
            <p:nvCxnSpPr>
              <p:cNvPr id="2800" name="Straight Connector 2799">
                <a:extLst>
                  <a:ext uri="{FF2B5EF4-FFF2-40B4-BE49-F238E27FC236}">
                    <a16:creationId xmlns:a16="http://schemas.microsoft.com/office/drawing/2014/main" id="{40AAD0D8-9ABB-DB16-0D64-3F76787CD59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01" name="Straight Connector 2800">
                <a:extLst>
                  <a:ext uri="{FF2B5EF4-FFF2-40B4-BE49-F238E27FC236}">
                    <a16:creationId xmlns:a16="http://schemas.microsoft.com/office/drawing/2014/main" id="{1C2294B5-E593-AA0B-40DF-BAD513B8639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02" name="Group 2801">
              <a:extLst>
                <a:ext uri="{FF2B5EF4-FFF2-40B4-BE49-F238E27FC236}">
                  <a16:creationId xmlns:a16="http://schemas.microsoft.com/office/drawing/2014/main" id="{934FFF5D-D327-52ED-FD93-AE7BDA0A5B57}"/>
                </a:ext>
              </a:extLst>
            </p:cNvPr>
            <p:cNvGrpSpPr/>
            <p:nvPr/>
          </p:nvGrpSpPr>
          <p:grpSpPr>
            <a:xfrm flipH="1">
              <a:off x="11722695" y="2357496"/>
              <a:ext cx="49903" cy="50291"/>
              <a:chOff x="5045471" y="2584333"/>
              <a:chExt cx="233703" cy="214108"/>
            </a:xfrm>
          </p:grpSpPr>
          <p:cxnSp>
            <p:nvCxnSpPr>
              <p:cNvPr id="2803" name="Straight Connector 2802">
                <a:extLst>
                  <a:ext uri="{FF2B5EF4-FFF2-40B4-BE49-F238E27FC236}">
                    <a16:creationId xmlns:a16="http://schemas.microsoft.com/office/drawing/2014/main" id="{295D6FE5-C571-030D-85A6-ECBB0E7580B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04" name="Straight Connector 2803">
                <a:extLst>
                  <a:ext uri="{FF2B5EF4-FFF2-40B4-BE49-F238E27FC236}">
                    <a16:creationId xmlns:a16="http://schemas.microsoft.com/office/drawing/2014/main" id="{364D581E-120E-AD30-73D7-73A610BBC76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05" name="Group 2804">
              <a:extLst>
                <a:ext uri="{FF2B5EF4-FFF2-40B4-BE49-F238E27FC236}">
                  <a16:creationId xmlns:a16="http://schemas.microsoft.com/office/drawing/2014/main" id="{EF7EBB9A-F13F-A5C4-E1DD-302035676622}"/>
                </a:ext>
              </a:extLst>
            </p:cNvPr>
            <p:cNvGrpSpPr/>
            <p:nvPr/>
          </p:nvGrpSpPr>
          <p:grpSpPr>
            <a:xfrm flipH="1">
              <a:off x="11699389" y="2357496"/>
              <a:ext cx="49903" cy="50291"/>
              <a:chOff x="5045471" y="2584333"/>
              <a:chExt cx="233703" cy="214108"/>
            </a:xfrm>
          </p:grpSpPr>
          <p:cxnSp>
            <p:nvCxnSpPr>
              <p:cNvPr id="2806" name="Straight Connector 2805">
                <a:extLst>
                  <a:ext uri="{FF2B5EF4-FFF2-40B4-BE49-F238E27FC236}">
                    <a16:creationId xmlns:a16="http://schemas.microsoft.com/office/drawing/2014/main" id="{96B4D0BA-3E78-11C5-070E-4B38452E6E9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07" name="Straight Connector 2806">
                <a:extLst>
                  <a:ext uri="{FF2B5EF4-FFF2-40B4-BE49-F238E27FC236}">
                    <a16:creationId xmlns:a16="http://schemas.microsoft.com/office/drawing/2014/main" id="{CA6FFA6B-7037-20E5-460B-386C806122D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08" name="Group 2807">
              <a:extLst>
                <a:ext uri="{FF2B5EF4-FFF2-40B4-BE49-F238E27FC236}">
                  <a16:creationId xmlns:a16="http://schemas.microsoft.com/office/drawing/2014/main" id="{94E1FB5D-5093-A70C-39EA-9EA645206DC0}"/>
                </a:ext>
              </a:extLst>
            </p:cNvPr>
            <p:cNvGrpSpPr/>
            <p:nvPr/>
          </p:nvGrpSpPr>
          <p:grpSpPr>
            <a:xfrm flipH="1">
              <a:off x="11689792" y="2357496"/>
              <a:ext cx="49903" cy="50291"/>
              <a:chOff x="5045471" y="2584333"/>
              <a:chExt cx="233703" cy="214108"/>
            </a:xfrm>
          </p:grpSpPr>
          <p:cxnSp>
            <p:nvCxnSpPr>
              <p:cNvPr id="2809" name="Straight Connector 2808">
                <a:extLst>
                  <a:ext uri="{FF2B5EF4-FFF2-40B4-BE49-F238E27FC236}">
                    <a16:creationId xmlns:a16="http://schemas.microsoft.com/office/drawing/2014/main" id="{A7543641-E37F-BAD4-1C62-D1FD6518346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10" name="Straight Connector 2809">
                <a:extLst>
                  <a:ext uri="{FF2B5EF4-FFF2-40B4-BE49-F238E27FC236}">
                    <a16:creationId xmlns:a16="http://schemas.microsoft.com/office/drawing/2014/main" id="{4F986956-944A-2D0C-6E39-D7892C996C6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11" name="Group 2810">
              <a:extLst>
                <a:ext uri="{FF2B5EF4-FFF2-40B4-BE49-F238E27FC236}">
                  <a16:creationId xmlns:a16="http://schemas.microsoft.com/office/drawing/2014/main" id="{6B76D624-1D9E-FC77-C19C-ABE421C8ED0E}"/>
                </a:ext>
              </a:extLst>
            </p:cNvPr>
            <p:cNvGrpSpPr/>
            <p:nvPr/>
          </p:nvGrpSpPr>
          <p:grpSpPr>
            <a:xfrm flipH="1">
              <a:off x="11615763" y="2357496"/>
              <a:ext cx="49903" cy="50291"/>
              <a:chOff x="5045471" y="2584333"/>
              <a:chExt cx="233703" cy="214108"/>
            </a:xfrm>
          </p:grpSpPr>
          <p:cxnSp>
            <p:nvCxnSpPr>
              <p:cNvPr id="2812" name="Straight Connector 2811">
                <a:extLst>
                  <a:ext uri="{FF2B5EF4-FFF2-40B4-BE49-F238E27FC236}">
                    <a16:creationId xmlns:a16="http://schemas.microsoft.com/office/drawing/2014/main" id="{B68557E7-95C4-1207-C117-F4947829416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13" name="Straight Connector 2812">
                <a:extLst>
                  <a:ext uri="{FF2B5EF4-FFF2-40B4-BE49-F238E27FC236}">
                    <a16:creationId xmlns:a16="http://schemas.microsoft.com/office/drawing/2014/main" id="{CE260428-2310-3B52-8EB4-AF99F7A2FED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14" name="Group 2813">
              <a:extLst>
                <a:ext uri="{FF2B5EF4-FFF2-40B4-BE49-F238E27FC236}">
                  <a16:creationId xmlns:a16="http://schemas.microsoft.com/office/drawing/2014/main" id="{DC99DEAF-BB82-670A-C4BF-EBBF4673BC2F}"/>
                </a:ext>
              </a:extLst>
            </p:cNvPr>
            <p:cNvGrpSpPr/>
            <p:nvPr/>
          </p:nvGrpSpPr>
          <p:grpSpPr>
            <a:xfrm flipH="1">
              <a:off x="11596570" y="2357496"/>
              <a:ext cx="49903" cy="50291"/>
              <a:chOff x="5045471" y="2584333"/>
              <a:chExt cx="233703" cy="214108"/>
            </a:xfrm>
          </p:grpSpPr>
          <p:cxnSp>
            <p:nvCxnSpPr>
              <p:cNvPr id="2815" name="Straight Connector 2814">
                <a:extLst>
                  <a:ext uri="{FF2B5EF4-FFF2-40B4-BE49-F238E27FC236}">
                    <a16:creationId xmlns:a16="http://schemas.microsoft.com/office/drawing/2014/main" id="{69816AD5-544E-DD4E-D006-EBFE89B9A15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16" name="Straight Connector 2815">
                <a:extLst>
                  <a:ext uri="{FF2B5EF4-FFF2-40B4-BE49-F238E27FC236}">
                    <a16:creationId xmlns:a16="http://schemas.microsoft.com/office/drawing/2014/main" id="{8F678D08-B6A0-0373-9B18-9634F01CF7A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20" name="Group 2819">
              <a:extLst>
                <a:ext uri="{FF2B5EF4-FFF2-40B4-BE49-F238E27FC236}">
                  <a16:creationId xmlns:a16="http://schemas.microsoft.com/office/drawing/2014/main" id="{F0403ABE-5400-0E53-3C8D-C8898D1A5F61}"/>
                </a:ext>
              </a:extLst>
            </p:cNvPr>
            <p:cNvGrpSpPr/>
            <p:nvPr/>
          </p:nvGrpSpPr>
          <p:grpSpPr>
            <a:xfrm flipH="1">
              <a:off x="11584231" y="2357496"/>
              <a:ext cx="49903" cy="50291"/>
              <a:chOff x="5045471" y="2584333"/>
              <a:chExt cx="233703" cy="214108"/>
            </a:xfrm>
          </p:grpSpPr>
          <p:cxnSp>
            <p:nvCxnSpPr>
              <p:cNvPr id="2821" name="Straight Connector 2820">
                <a:extLst>
                  <a:ext uri="{FF2B5EF4-FFF2-40B4-BE49-F238E27FC236}">
                    <a16:creationId xmlns:a16="http://schemas.microsoft.com/office/drawing/2014/main" id="{7A7F3339-8F4B-3FC8-8F6C-49628067A88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22" name="Straight Connector 2821">
                <a:extLst>
                  <a:ext uri="{FF2B5EF4-FFF2-40B4-BE49-F238E27FC236}">
                    <a16:creationId xmlns:a16="http://schemas.microsoft.com/office/drawing/2014/main" id="{FDADCA8B-8E3A-E5D9-DA01-57ACD74C938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23" name="Group 2822">
              <a:extLst>
                <a:ext uri="{FF2B5EF4-FFF2-40B4-BE49-F238E27FC236}">
                  <a16:creationId xmlns:a16="http://schemas.microsoft.com/office/drawing/2014/main" id="{4880E69D-11C8-27A0-A599-22500219D9E6}"/>
                </a:ext>
              </a:extLst>
            </p:cNvPr>
            <p:cNvGrpSpPr/>
            <p:nvPr/>
          </p:nvGrpSpPr>
          <p:grpSpPr>
            <a:xfrm flipH="1">
              <a:off x="11571893" y="2357496"/>
              <a:ext cx="49903" cy="50291"/>
              <a:chOff x="5045471" y="2584333"/>
              <a:chExt cx="233703" cy="214108"/>
            </a:xfrm>
          </p:grpSpPr>
          <p:cxnSp>
            <p:nvCxnSpPr>
              <p:cNvPr id="2824" name="Straight Connector 2823">
                <a:extLst>
                  <a:ext uri="{FF2B5EF4-FFF2-40B4-BE49-F238E27FC236}">
                    <a16:creationId xmlns:a16="http://schemas.microsoft.com/office/drawing/2014/main" id="{ACE90770-D3B8-B04D-53C1-67263A42B48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25" name="Straight Connector 2824">
                <a:extLst>
                  <a:ext uri="{FF2B5EF4-FFF2-40B4-BE49-F238E27FC236}">
                    <a16:creationId xmlns:a16="http://schemas.microsoft.com/office/drawing/2014/main" id="{6C591F29-E2B1-1CEB-6B05-A4B2E57E980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30" name="Group 2829">
              <a:extLst>
                <a:ext uri="{FF2B5EF4-FFF2-40B4-BE49-F238E27FC236}">
                  <a16:creationId xmlns:a16="http://schemas.microsoft.com/office/drawing/2014/main" id="{9C466107-AE2B-36B3-55A2-BEEDED9204B9}"/>
                </a:ext>
              </a:extLst>
            </p:cNvPr>
            <p:cNvGrpSpPr/>
            <p:nvPr/>
          </p:nvGrpSpPr>
          <p:grpSpPr>
            <a:xfrm flipH="1">
              <a:off x="11563668" y="2268387"/>
              <a:ext cx="49903" cy="50291"/>
              <a:chOff x="5045471" y="2584333"/>
              <a:chExt cx="233703" cy="214108"/>
            </a:xfrm>
          </p:grpSpPr>
          <p:cxnSp>
            <p:nvCxnSpPr>
              <p:cNvPr id="2831" name="Straight Connector 2830">
                <a:extLst>
                  <a:ext uri="{FF2B5EF4-FFF2-40B4-BE49-F238E27FC236}">
                    <a16:creationId xmlns:a16="http://schemas.microsoft.com/office/drawing/2014/main" id="{8957E122-F317-B951-F440-2954897B755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32" name="Straight Connector 2831">
                <a:extLst>
                  <a:ext uri="{FF2B5EF4-FFF2-40B4-BE49-F238E27FC236}">
                    <a16:creationId xmlns:a16="http://schemas.microsoft.com/office/drawing/2014/main" id="{A7F63DEC-F8F8-2BDD-4AF9-33820A8D313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33" name="Group 2832">
              <a:extLst>
                <a:ext uri="{FF2B5EF4-FFF2-40B4-BE49-F238E27FC236}">
                  <a16:creationId xmlns:a16="http://schemas.microsoft.com/office/drawing/2014/main" id="{DF084B1A-735B-964C-47BD-372CC1D497F2}"/>
                </a:ext>
              </a:extLst>
            </p:cNvPr>
            <p:cNvGrpSpPr/>
            <p:nvPr/>
          </p:nvGrpSpPr>
          <p:grpSpPr>
            <a:xfrm flipH="1">
              <a:off x="11544475" y="2268387"/>
              <a:ext cx="49903" cy="50291"/>
              <a:chOff x="5045471" y="2584333"/>
              <a:chExt cx="233703" cy="214108"/>
            </a:xfrm>
          </p:grpSpPr>
          <p:cxnSp>
            <p:nvCxnSpPr>
              <p:cNvPr id="2834" name="Straight Connector 2833">
                <a:extLst>
                  <a:ext uri="{FF2B5EF4-FFF2-40B4-BE49-F238E27FC236}">
                    <a16:creationId xmlns:a16="http://schemas.microsoft.com/office/drawing/2014/main" id="{E5803D28-1655-084D-0F78-BA1427CBC73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35" name="Straight Connector 2834">
                <a:extLst>
                  <a:ext uri="{FF2B5EF4-FFF2-40B4-BE49-F238E27FC236}">
                    <a16:creationId xmlns:a16="http://schemas.microsoft.com/office/drawing/2014/main" id="{10B66CED-358F-0765-8D3D-37A2F04EA52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36" name="Group 2835">
              <a:extLst>
                <a:ext uri="{FF2B5EF4-FFF2-40B4-BE49-F238E27FC236}">
                  <a16:creationId xmlns:a16="http://schemas.microsoft.com/office/drawing/2014/main" id="{3B6E3ECA-7430-B4B4-3B70-3CBAF4679FA7}"/>
                </a:ext>
              </a:extLst>
            </p:cNvPr>
            <p:cNvGrpSpPr/>
            <p:nvPr/>
          </p:nvGrpSpPr>
          <p:grpSpPr>
            <a:xfrm flipH="1">
              <a:off x="11522540" y="2268387"/>
              <a:ext cx="49903" cy="50291"/>
              <a:chOff x="5045471" y="2584333"/>
              <a:chExt cx="233703" cy="214108"/>
            </a:xfrm>
          </p:grpSpPr>
          <p:cxnSp>
            <p:nvCxnSpPr>
              <p:cNvPr id="2837" name="Straight Connector 2836">
                <a:extLst>
                  <a:ext uri="{FF2B5EF4-FFF2-40B4-BE49-F238E27FC236}">
                    <a16:creationId xmlns:a16="http://schemas.microsoft.com/office/drawing/2014/main" id="{F6B4976D-DEF2-CCA1-2064-5383F9143E2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38" name="Straight Connector 2837">
                <a:extLst>
                  <a:ext uri="{FF2B5EF4-FFF2-40B4-BE49-F238E27FC236}">
                    <a16:creationId xmlns:a16="http://schemas.microsoft.com/office/drawing/2014/main" id="{16DFDC7B-468D-1CEC-07F8-543D25AE9F8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39" name="Group 2838">
              <a:extLst>
                <a:ext uri="{FF2B5EF4-FFF2-40B4-BE49-F238E27FC236}">
                  <a16:creationId xmlns:a16="http://schemas.microsoft.com/office/drawing/2014/main" id="{48702075-C4F8-B51A-4D08-5DCB924846C8}"/>
                </a:ext>
              </a:extLst>
            </p:cNvPr>
            <p:cNvGrpSpPr/>
            <p:nvPr/>
          </p:nvGrpSpPr>
          <p:grpSpPr>
            <a:xfrm flipH="1">
              <a:off x="11504718" y="2268387"/>
              <a:ext cx="49903" cy="50291"/>
              <a:chOff x="5045471" y="2584333"/>
              <a:chExt cx="233703" cy="214108"/>
            </a:xfrm>
          </p:grpSpPr>
          <p:cxnSp>
            <p:nvCxnSpPr>
              <p:cNvPr id="2840" name="Straight Connector 2839">
                <a:extLst>
                  <a:ext uri="{FF2B5EF4-FFF2-40B4-BE49-F238E27FC236}">
                    <a16:creationId xmlns:a16="http://schemas.microsoft.com/office/drawing/2014/main" id="{D9EF03E1-371B-A511-B260-27B0E917BFF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41" name="Straight Connector 2840">
                <a:extLst>
                  <a:ext uri="{FF2B5EF4-FFF2-40B4-BE49-F238E27FC236}">
                    <a16:creationId xmlns:a16="http://schemas.microsoft.com/office/drawing/2014/main" id="{92003535-A917-8D09-FC6D-8D1C5E65F1A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42" name="Group 2841">
              <a:extLst>
                <a:ext uri="{FF2B5EF4-FFF2-40B4-BE49-F238E27FC236}">
                  <a16:creationId xmlns:a16="http://schemas.microsoft.com/office/drawing/2014/main" id="{F19541DE-592B-2FCA-3873-00322294E365}"/>
                </a:ext>
              </a:extLst>
            </p:cNvPr>
            <p:cNvGrpSpPr/>
            <p:nvPr/>
          </p:nvGrpSpPr>
          <p:grpSpPr>
            <a:xfrm flipH="1">
              <a:off x="11484154" y="2268387"/>
              <a:ext cx="49903" cy="50291"/>
              <a:chOff x="5045471" y="2584333"/>
              <a:chExt cx="233703" cy="214108"/>
            </a:xfrm>
          </p:grpSpPr>
          <p:cxnSp>
            <p:nvCxnSpPr>
              <p:cNvPr id="2843" name="Straight Connector 2842">
                <a:extLst>
                  <a:ext uri="{FF2B5EF4-FFF2-40B4-BE49-F238E27FC236}">
                    <a16:creationId xmlns:a16="http://schemas.microsoft.com/office/drawing/2014/main" id="{695D4086-0610-6881-0756-7338642817A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44" name="Straight Connector 2843">
                <a:extLst>
                  <a:ext uri="{FF2B5EF4-FFF2-40B4-BE49-F238E27FC236}">
                    <a16:creationId xmlns:a16="http://schemas.microsoft.com/office/drawing/2014/main" id="{FB2D1570-54C0-7C9E-FD6D-E18AE12B250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45" name="Group 2844">
              <a:extLst>
                <a:ext uri="{FF2B5EF4-FFF2-40B4-BE49-F238E27FC236}">
                  <a16:creationId xmlns:a16="http://schemas.microsoft.com/office/drawing/2014/main" id="{96C64CA2-F15D-9EB2-6329-824CA8792C97}"/>
                </a:ext>
              </a:extLst>
            </p:cNvPr>
            <p:cNvGrpSpPr/>
            <p:nvPr/>
          </p:nvGrpSpPr>
          <p:grpSpPr>
            <a:xfrm flipH="1">
              <a:off x="11371739" y="2268387"/>
              <a:ext cx="49903" cy="50291"/>
              <a:chOff x="5045471" y="2584333"/>
              <a:chExt cx="233703" cy="214108"/>
            </a:xfrm>
          </p:grpSpPr>
          <p:cxnSp>
            <p:nvCxnSpPr>
              <p:cNvPr id="2846" name="Straight Connector 2845">
                <a:extLst>
                  <a:ext uri="{FF2B5EF4-FFF2-40B4-BE49-F238E27FC236}">
                    <a16:creationId xmlns:a16="http://schemas.microsoft.com/office/drawing/2014/main" id="{0C404296-7358-E7C0-4F1B-2C8641449E8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47" name="Straight Connector 2846">
                <a:extLst>
                  <a:ext uri="{FF2B5EF4-FFF2-40B4-BE49-F238E27FC236}">
                    <a16:creationId xmlns:a16="http://schemas.microsoft.com/office/drawing/2014/main" id="{6B329921-881C-72DE-BA7D-88F90A20464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48" name="Group 2847">
              <a:extLst>
                <a:ext uri="{FF2B5EF4-FFF2-40B4-BE49-F238E27FC236}">
                  <a16:creationId xmlns:a16="http://schemas.microsoft.com/office/drawing/2014/main" id="{CAC1C7FA-35EF-1774-7010-67A39E1E3BD5}"/>
                </a:ext>
              </a:extLst>
            </p:cNvPr>
            <p:cNvGrpSpPr/>
            <p:nvPr/>
          </p:nvGrpSpPr>
          <p:grpSpPr>
            <a:xfrm flipH="1">
              <a:off x="11326499" y="2268387"/>
              <a:ext cx="49903" cy="50291"/>
              <a:chOff x="5045471" y="2584333"/>
              <a:chExt cx="233703" cy="214108"/>
            </a:xfrm>
          </p:grpSpPr>
          <p:cxnSp>
            <p:nvCxnSpPr>
              <p:cNvPr id="2849" name="Straight Connector 2848">
                <a:extLst>
                  <a:ext uri="{FF2B5EF4-FFF2-40B4-BE49-F238E27FC236}">
                    <a16:creationId xmlns:a16="http://schemas.microsoft.com/office/drawing/2014/main" id="{5FE93B2C-E23A-BDFD-89AE-8F684ED3A39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50" name="Straight Connector 2849">
                <a:extLst>
                  <a:ext uri="{FF2B5EF4-FFF2-40B4-BE49-F238E27FC236}">
                    <a16:creationId xmlns:a16="http://schemas.microsoft.com/office/drawing/2014/main" id="{52DC4761-45EA-A03E-5CE0-790A1DB91BF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51" name="Group 2850">
              <a:extLst>
                <a:ext uri="{FF2B5EF4-FFF2-40B4-BE49-F238E27FC236}">
                  <a16:creationId xmlns:a16="http://schemas.microsoft.com/office/drawing/2014/main" id="{8AFE2BD5-A77C-FB23-4652-EDC146910747}"/>
                </a:ext>
              </a:extLst>
            </p:cNvPr>
            <p:cNvGrpSpPr/>
            <p:nvPr/>
          </p:nvGrpSpPr>
          <p:grpSpPr>
            <a:xfrm flipH="1">
              <a:off x="11304565" y="2268387"/>
              <a:ext cx="49903" cy="50291"/>
              <a:chOff x="5045471" y="2584333"/>
              <a:chExt cx="233703" cy="214108"/>
            </a:xfrm>
          </p:grpSpPr>
          <p:cxnSp>
            <p:nvCxnSpPr>
              <p:cNvPr id="2852" name="Straight Connector 2851">
                <a:extLst>
                  <a:ext uri="{FF2B5EF4-FFF2-40B4-BE49-F238E27FC236}">
                    <a16:creationId xmlns:a16="http://schemas.microsoft.com/office/drawing/2014/main" id="{F95A4D5D-0332-B934-4499-26617449DC8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53" name="Straight Connector 2852">
                <a:extLst>
                  <a:ext uri="{FF2B5EF4-FFF2-40B4-BE49-F238E27FC236}">
                    <a16:creationId xmlns:a16="http://schemas.microsoft.com/office/drawing/2014/main" id="{D4909359-0B12-8F8E-5E46-363EEC29CF5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54" name="Group 2853">
              <a:extLst>
                <a:ext uri="{FF2B5EF4-FFF2-40B4-BE49-F238E27FC236}">
                  <a16:creationId xmlns:a16="http://schemas.microsoft.com/office/drawing/2014/main" id="{984778B7-3B96-21FF-59BB-D26479028048}"/>
                </a:ext>
              </a:extLst>
            </p:cNvPr>
            <p:cNvGrpSpPr/>
            <p:nvPr/>
          </p:nvGrpSpPr>
          <p:grpSpPr>
            <a:xfrm flipH="1">
              <a:off x="11293598" y="2268387"/>
              <a:ext cx="49903" cy="50291"/>
              <a:chOff x="5045471" y="2584333"/>
              <a:chExt cx="233703" cy="214108"/>
            </a:xfrm>
          </p:grpSpPr>
          <p:cxnSp>
            <p:nvCxnSpPr>
              <p:cNvPr id="2855" name="Straight Connector 2854">
                <a:extLst>
                  <a:ext uri="{FF2B5EF4-FFF2-40B4-BE49-F238E27FC236}">
                    <a16:creationId xmlns:a16="http://schemas.microsoft.com/office/drawing/2014/main" id="{D1C6CBCB-1E53-B096-EB43-E7FB07678D0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56" name="Straight Connector 2855">
                <a:extLst>
                  <a:ext uri="{FF2B5EF4-FFF2-40B4-BE49-F238E27FC236}">
                    <a16:creationId xmlns:a16="http://schemas.microsoft.com/office/drawing/2014/main" id="{CAFA4B27-1F9E-FBE7-1108-64B5AB7D043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57" name="Group 2856">
              <a:extLst>
                <a:ext uri="{FF2B5EF4-FFF2-40B4-BE49-F238E27FC236}">
                  <a16:creationId xmlns:a16="http://schemas.microsoft.com/office/drawing/2014/main" id="{5BA2D503-771C-B681-DF2C-F0CA06C19D6E}"/>
                </a:ext>
              </a:extLst>
            </p:cNvPr>
            <p:cNvGrpSpPr/>
            <p:nvPr/>
          </p:nvGrpSpPr>
          <p:grpSpPr>
            <a:xfrm flipH="1">
              <a:off x="11268921" y="2268387"/>
              <a:ext cx="49903" cy="50291"/>
              <a:chOff x="5045471" y="2584333"/>
              <a:chExt cx="233703" cy="214108"/>
            </a:xfrm>
          </p:grpSpPr>
          <p:cxnSp>
            <p:nvCxnSpPr>
              <p:cNvPr id="2858" name="Straight Connector 2857">
                <a:extLst>
                  <a:ext uri="{FF2B5EF4-FFF2-40B4-BE49-F238E27FC236}">
                    <a16:creationId xmlns:a16="http://schemas.microsoft.com/office/drawing/2014/main" id="{CA46A461-B20A-3F6D-F704-8EF47CC159C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59" name="Straight Connector 2858">
                <a:extLst>
                  <a:ext uri="{FF2B5EF4-FFF2-40B4-BE49-F238E27FC236}">
                    <a16:creationId xmlns:a16="http://schemas.microsoft.com/office/drawing/2014/main" id="{5AC3741F-E56B-EBA6-6B7C-D72C0B146B4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60" name="Group 2859">
              <a:extLst>
                <a:ext uri="{FF2B5EF4-FFF2-40B4-BE49-F238E27FC236}">
                  <a16:creationId xmlns:a16="http://schemas.microsoft.com/office/drawing/2014/main" id="{CD6EA262-7046-60ED-1CD3-639F949891CC}"/>
                </a:ext>
              </a:extLst>
            </p:cNvPr>
            <p:cNvGrpSpPr/>
            <p:nvPr/>
          </p:nvGrpSpPr>
          <p:grpSpPr>
            <a:xfrm flipH="1">
              <a:off x="11249729" y="2268387"/>
              <a:ext cx="49903" cy="50291"/>
              <a:chOff x="5045471" y="2584333"/>
              <a:chExt cx="233703" cy="214108"/>
            </a:xfrm>
          </p:grpSpPr>
          <p:cxnSp>
            <p:nvCxnSpPr>
              <p:cNvPr id="2861" name="Straight Connector 2860">
                <a:extLst>
                  <a:ext uri="{FF2B5EF4-FFF2-40B4-BE49-F238E27FC236}">
                    <a16:creationId xmlns:a16="http://schemas.microsoft.com/office/drawing/2014/main" id="{A2779041-65DC-9DBE-4F3F-75734DD614C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62" name="Straight Connector 2861">
                <a:extLst>
                  <a:ext uri="{FF2B5EF4-FFF2-40B4-BE49-F238E27FC236}">
                    <a16:creationId xmlns:a16="http://schemas.microsoft.com/office/drawing/2014/main" id="{A8AD6BD0-D874-9BB9-5A3B-7E7A9735101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63" name="Group 2862">
              <a:extLst>
                <a:ext uri="{FF2B5EF4-FFF2-40B4-BE49-F238E27FC236}">
                  <a16:creationId xmlns:a16="http://schemas.microsoft.com/office/drawing/2014/main" id="{3C3A91E0-AF0F-7E17-170F-F8F06F4C8B56}"/>
                </a:ext>
              </a:extLst>
            </p:cNvPr>
            <p:cNvGrpSpPr/>
            <p:nvPr/>
          </p:nvGrpSpPr>
          <p:grpSpPr>
            <a:xfrm flipH="1">
              <a:off x="11238761" y="2268387"/>
              <a:ext cx="49903" cy="50291"/>
              <a:chOff x="5045471" y="2584333"/>
              <a:chExt cx="233703" cy="214108"/>
            </a:xfrm>
          </p:grpSpPr>
          <p:cxnSp>
            <p:nvCxnSpPr>
              <p:cNvPr id="2864" name="Straight Connector 2863">
                <a:extLst>
                  <a:ext uri="{FF2B5EF4-FFF2-40B4-BE49-F238E27FC236}">
                    <a16:creationId xmlns:a16="http://schemas.microsoft.com/office/drawing/2014/main" id="{861F4051-1E9B-4537-731E-B589C5D3BA0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65" name="Straight Connector 2864">
                <a:extLst>
                  <a:ext uri="{FF2B5EF4-FFF2-40B4-BE49-F238E27FC236}">
                    <a16:creationId xmlns:a16="http://schemas.microsoft.com/office/drawing/2014/main" id="{B63D701A-93B6-1D2C-A5D2-33A2522610C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66" name="Group 2865">
              <a:extLst>
                <a:ext uri="{FF2B5EF4-FFF2-40B4-BE49-F238E27FC236}">
                  <a16:creationId xmlns:a16="http://schemas.microsoft.com/office/drawing/2014/main" id="{05B87153-95CE-4C6A-2A04-BC50F0CA32F4}"/>
                </a:ext>
              </a:extLst>
            </p:cNvPr>
            <p:cNvGrpSpPr/>
            <p:nvPr/>
          </p:nvGrpSpPr>
          <p:grpSpPr>
            <a:xfrm flipH="1">
              <a:off x="11226422" y="2268387"/>
              <a:ext cx="49903" cy="50291"/>
              <a:chOff x="5045471" y="2584333"/>
              <a:chExt cx="233703" cy="214108"/>
            </a:xfrm>
          </p:grpSpPr>
          <p:cxnSp>
            <p:nvCxnSpPr>
              <p:cNvPr id="2867" name="Straight Connector 2866">
                <a:extLst>
                  <a:ext uri="{FF2B5EF4-FFF2-40B4-BE49-F238E27FC236}">
                    <a16:creationId xmlns:a16="http://schemas.microsoft.com/office/drawing/2014/main" id="{45A65596-A067-6849-2FDA-AAD28038684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68" name="Straight Connector 2867">
                <a:extLst>
                  <a:ext uri="{FF2B5EF4-FFF2-40B4-BE49-F238E27FC236}">
                    <a16:creationId xmlns:a16="http://schemas.microsoft.com/office/drawing/2014/main" id="{5D481257-9CC2-BFE9-528E-23AFAA77213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69" name="Group 2868">
              <a:extLst>
                <a:ext uri="{FF2B5EF4-FFF2-40B4-BE49-F238E27FC236}">
                  <a16:creationId xmlns:a16="http://schemas.microsoft.com/office/drawing/2014/main" id="{FE74BF36-B937-01C3-E982-A5AA22BF5484}"/>
                </a:ext>
              </a:extLst>
            </p:cNvPr>
            <p:cNvGrpSpPr/>
            <p:nvPr/>
          </p:nvGrpSpPr>
          <p:grpSpPr>
            <a:xfrm flipH="1">
              <a:off x="11197633" y="2268387"/>
              <a:ext cx="49903" cy="50291"/>
              <a:chOff x="5045471" y="2584333"/>
              <a:chExt cx="233703" cy="214108"/>
            </a:xfrm>
          </p:grpSpPr>
          <p:cxnSp>
            <p:nvCxnSpPr>
              <p:cNvPr id="2870" name="Straight Connector 2869">
                <a:extLst>
                  <a:ext uri="{FF2B5EF4-FFF2-40B4-BE49-F238E27FC236}">
                    <a16:creationId xmlns:a16="http://schemas.microsoft.com/office/drawing/2014/main" id="{286D0D8C-629C-367B-360C-096E731C9E2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71" name="Straight Connector 2870">
                <a:extLst>
                  <a:ext uri="{FF2B5EF4-FFF2-40B4-BE49-F238E27FC236}">
                    <a16:creationId xmlns:a16="http://schemas.microsoft.com/office/drawing/2014/main" id="{802A0CD5-D583-5361-FDD5-BEFD7E846DC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72" name="Group 2871">
              <a:extLst>
                <a:ext uri="{FF2B5EF4-FFF2-40B4-BE49-F238E27FC236}">
                  <a16:creationId xmlns:a16="http://schemas.microsoft.com/office/drawing/2014/main" id="{431781F4-6226-E3C3-AD69-5A3C67ED15D3}"/>
                </a:ext>
              </a:extLst>
            </p:cNvPr>
            <p:cNvGrpSpPr/>
            <p:nvPr/>
          </p:nvGrpSpPr>
          <p:grpSpPr>
            <a:xfrm flipH="1">
              <a:off x="11185294" y="2268387"/>
              <a:ext cx="49903" cy="50291"/>
              <a:chOff x="5045471" y="2584333"/>
              <a:chExt cx="233703" cy="214108"/>
            </a:xfrm>
          </p:grpSpPr>
          <p:cxnSp>
            <p:nvCxnSpPr>
              <p:cNvPr id="2873" name="Straight Connector 2872">
                <a:extLst>
                  <a:ext uri="{FF2B5EF4-FFF2-40B4-BE49-F238E27FC236}">
                    <a16:creationId xmlns:a16="http://schemas.microsoft.com/office/drawing/2014/main" id="{90A368B7-2049-689E-1AC9-FFB82F60838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74" name="Straight Connector 2873">
                <a:extLst>
                  <a:ext uri="{FF2B5EF4-FFF2-40B4-BE49-F238E27FC236}">
                    <a16:creationId xmlns:a16="http://schemas.microsoft.com/office/drawing/2014/main" id="{EC095F73-7974-5DE5-4645-7E219A2EDDC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75" name="Group 2874">
              <a:extLst>
                <a:ext uri="{FF2B5EF4-FFF2-40B4-BE49-F238E27FC236}">
                  <a16:creationId xmlns:a16="http://schemas.microsoft.com/office/drawing/2014/main" id="{9A7045F9-A8E4-0160-461E-E6291B0E199D}"/>
                </a:ext>
              </a:extLst>
            </p:cNvPr>
            <p:cNvGrpSpPr/>
            <p:nvPr/>
          </p:nvGrpSpPr>
          <p:grpSpPr>
            <a:xfrm flipH="1">
              <a:off x="11171585" y="2268387"/>
              <a:ext cx="49903" cy="50291"/>
              <a:chOff x="5045471" y="2584333"/>
              <a:chExt cx="233703" cy="214108"/>
            </a:xfrm>
          </p:grpSpPr>
          <p:cxnSp>
            <p:nvCxnSpPr>
              <p:cNvPr id="2876" name="Straight Connector 2875">
                <a:extLst>
                  <a:ext uri="{FF2B5EF4-FFF2-40B4-BE49-F238E27FC236}">
                    <a16:creationId xmlns:a16="http://schemas.microsoft.com/office/drawing/2014/main" id="{11058B70-6A7E-204B-61EC-B8666394255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77" name="Straight Connector 2876">
                <a:extLst>
                  <a:ext uri="{FF2B5EF4-FFF2-40B4-BE49-F238E27FC236}">
                    <a16:creationId xmlns:a16="http://schemas.microsoft.com/office/drawing/2014/main" id="{844E8E49-1479-59CA-08FC-F024F38FDC4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78" name="Group 2877">
              <a:extLst>
                <a:ext uri="{FF2B5EF4-FFF2-40B4-BE49-F238E27FC236}">
                  <a16:creationId xmlns:a16="http://schemas.microsoft.com/office/drawing/2014/main" id="{B66E3369-463A-BF33-A506-25095A27C37E}"/>
                </a:ext>
              </a:extLst>
            </p:cNvPr>
            <p:cNvGrpSpPr/>
            <p:nvPr/>
          </p:nvGrpSpPr>
          <p:grpSpPr>
            <a:xfrm flipH="1">
              <a:off x="11157876" y="2268387"/>
              <a:ext cx="49903" cy="50291"/>
              <a:chOff x="5045471" y="2584333"/>
              <a:chExt cx="233703" cy="214108"/>
            </a:xfrm>
          </p:grpSpPr>
          <p:cxnSp>
            <p:nvCxnSpPr>
              <p:cNvPr id="2879" name="Straight Connector 2878">
                <a:extLst>
                  <a:ext uri="{FF2B5EF4-FFF2-40B4-BE49-F238E27FC236}">
                    <a16:creationId xmlns:a16="http://schemas.microsoft.com/office/drawing/2014/main" id="{FBC5D2F9-8D58-A0C1-6D45-9BC155ACF02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80" name="Straight Connector 2879">
                <a:extLst>
                  <a:ext uri="{FF2B5EF4-FFF2-40B4-BE49-F238E27FC236}">
                    <a16:creationId xmlns:a16="http://schemas.microsoft.com/office/drawing/2014/main" id="{3C2CA732-3FD0-5C96-E5C1-09F3A66EF77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81" name="Group 2880">
              <a:extLst>
                <a:ext uri="{FF2B5EF4-FFF2-40B4-BE49-F238E27FC236}">
                  <a16:creationId xmlns:a16="http://schemas.microsoft.com/office/drawing/2014/main" id="{7F189649-377A-F564-7F7F-92F984CFD7D0}"/>
                </a:ext>
              </a:extLst>
            </p:cNvPr>
            <p:cNvGrpSpPr/>
            <p:nvPr/>
          </p:nvGrpSpPr>
          <p:grpSpPr>
            <a:xfrm flipH="1">
              <a:off x="11134570" y="2268387"/>
              <a:ext cx="49903" cy="50291"/>
              <a:chOff x="5045471" y="2584333"/>
              <a:chExt cx="233703" cy="214108"/>
            </a:xfrm>
          </p:grpSpPr>
          <p:cxnSp>
            <p:nvCxnSpPr>
              <p:cNvPr id="2882" name="Straight Connector 2881">
                <a:extLst>
                  <a:ext uri="{FF2B5EF4-FFF2-40B4-BE49-F238E27FC236}">
                    <a16:creationId xmlns:a16="http://schemas.microsoft.com/office/drawing/2014/main" id="{5DCDC452-5492-AF1C-35B1-48A9A58B725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83" name="Straight Connector 2882">
                <a:extLst>
                  <a:ext uri="{FF2B5EF4-FFF2-40B4-BE49-F238E27FC236}">
                    <a16:creationId xmlns:a16="http://schemas.microsoft.com/office/drawing/2014/main" id="{5BE69114-AB5C-AB96-FA05-C353EDB606B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84" name="Group 2883">
              <a:extLst>
                <a:ext uri="{FF2B5EF4-FFF2-40B4-BE49-F238E27FC236}">
                  <a16:creationId xmlns:a16="http://schemas.microsoft.com/office/drawing/2014/main" id="{C42EB487-268F-6C70-D4DB-B6FCDAA3AE6E}"/>
                </a:ext>
              </a:extLst>
            </p:cNvPr>
            <p:cNvGrpSpPr/>
            <p:nvPr/>
          </p:nvGrpSpPr>
          <p:grpSpPr>
            <a:xfrm flipH="1">
              <a:off x="11107152" y="2268387"/>
              <a:ext cx="49903" cy="50291"/>
              <a:chOff x="5045471" y="2584333"/>
              <a:chExt cx="233703" cy="214108"/>
            </a:xfrm>
          </p:grpSpPr>
          <p:cxnSp>
            <p:nvCxnSpPr>
              <p:cNvPr id="2885" name="Straight Connector 2884">
                <a:extLst>
                  <a:ext uri="{FF2B5EF4-FFF2-40B4-BE49-F238E27FC236}">
                    <a16:creationId xmlns:a16="http://schemas.microsoft.com/office/drawing/2014/main" id="{B60961F8-68F0-9BE9-2F45-FC4C4D7C5D0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86" name="Straight Connector 2885">
                <a:extLst>
                  <a:ext uri="{FF2B5EF4-FFF2-40B4-BE49-F238E27FC236}">
                    <a16:creationId xmlns:a16="http://schemas.microsoft.com/office/drawing/2014/main" id="{86DA011A-20C7-CAFA-BA20-2176A573B57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87" name="Group 2886">
              <a:extLst>
                <a:ext uri="{FF2B5EF4-FFF2-40B4-BE49-F238E27FC236}">
                  <a16:creationId xmlns:a16="http://schemas.microsoft.com/office/drawing/2014/main" id="{5FBDB3C0-76D4-05E2-E387-A40E8789E399}"/>
                </a:ext>
              </a:extLst>
            </p:cNvPr>
            <p:cNvGrpSpPr/>
            <p:nvPr/>
          </p:nvGrpSpPr>
          <p:grpSpPr>
            <a:xfrm flipH="1">
              <a:off x="11094814" y="2268387"/>
              <a:ext cx="49903" cy="50291"/>
              <a:chOff x="5045471" y="2584333"/>
              <a:chExt cx="233703" cy="214108"/>
            </a:xfrm>
          </p:grpSpPr>
          <p:cxnSp>
            <p:nvCxnSpPr>
              <p:cNvPr id="2888" name="Straight Connector 2887">
                <a:extLst>
                  <a:ext uri="{FF2B5EF4-FFF2-40B4-BE49-F238E27FC236}">
                    <a16:creationId xmlns:a16="http://schemas.microsoft.com/office/drawing/2014/main" id="{A83599C5-E1A9-77AF-4D98-4A761C82FC1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89" name="Straight Connector 2888">
                <a:extLst>
                  <a:ext uri="{FF2B5EF4-FFF2-40B4-BE49-F238E27FC236}">
                    <a16:creationId xmlns:a16="http://schemas.microsoft.com/office/drawing/2014/main" id="{76DAF754-B3FB-A5E1-CE81-EA0876C123D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90" name="Group 2889">
              <a:extLst>
                <a:ext uri="{FF2B5EF4-FFF2-40B4-BE49-F238E27FC236}">
                  <a16:creationId xmlns:a16="http://schemas.microsoft.com/office/drawing/2014/main" id="{EA3C0E19-A033-6767-AA1B-129B5153D6D4}"/>
                </a:ext>
              </a:extLst>
            </p:cNvPr>
            <p:cNvGrpSpPr/>
            <p:nvPr/>
          </p:nvGrpSpPr>
          <p:grpSpPr>
            <a:xfrm flipH="1">
              <a:off x="11078363" y="2268387"/>
              <a:ext cx="49903" cy="50291"/>
              <a:chOff x="5045471" y="2584333"/>
              <a:chExt cx="233703" cy="214108"/>
            </a:xfrm>
          </p:grpSpPr>
          <p:cxnSp>
            <p:nvCxnSpPr>
              <p:cNvPr id="2891" name="Straight Connector 2890">
                <a:extLst>
                  <a:ext uri="{FF2B5EF4-FFF2-40B4-BE49-F238E27FC236}">
                    <a16:creationId xmlns:a16="http://schemas.microsoft.com/office/drawing/2014/main" id="{62A59611-6B96-384C-F807-09377239BC4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92" name="Straight Connector 2891">
                <a:extLst>
                  <a:ext uri="{FF2B5EF4-FFF2-40B4-BE49-F238E27FC236}">
                    <a16:creationId xmlns:a16="http://schemas.microsoft.com/office/drawing/2014/main" id="{195F2B81-CFB3-4901-5EF0-D491FD7AD08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93" name="Group 2892">
              <a:extLst>
                <a:ext uri="{FF2B5EF4-FFF2-40B4-BE49-F238E27FC236}">
                  <a16:creationId xmlns:a16="http://schemas.microsoft.com/office/drawing/2014/main" id="{C499B626-582E-91B6-11B6-11977A419D40}"/>
                </a:ext>
              </a:extLst>
            </p:cNvPr>
            <p:cNvGrpSpPr/>
            <p:nvPr/>
          </p:nvGrpSpPr>
          <p:grpSpPr>
            <a:xfrm flipH="1">
              <a:off x="11066025" y="2268387"/>
              <a:ext cx="49903" cy="50291"/>
              <a:chOff x="5045471" y="2584333"/>
              <a:chExt cx="233703" cy="214108"/>
            </a:xfrm>
          </p:grpSpPr>
          <p:cxnSp>
            <p:nvCxnSpPr>
              <p:cNvPr id="2894" name="Straight Connector 2893">
                <a:extLst>
                  <a:ext uri="{FF2B5EF4-FFF2-40B4-BE49-F238E27FC236}">
                    <a16:creationId xmlns:a16="http://schemas.microsoft.com/office/drawing/2014/main" id="{D990F645-E102-6AE4-6940-28C0E0A2CD7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95" name="Straight Connector 2894">
                <a:extLst>
                  <a:ext uri="{FF2B5EF4-FFF2-40B4-BE49-F238E27FC236}">
                    <a16:creationId xmlns:a16="http://schemas.microsoft.com/office/drawing/2014/main" id="{C06B8F19-E55E-DC2A-9BEA-CF2378B9529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96" name="Group 2895">
              <a:extLst>
                <a:ext uri="{FF2B5EF4-FFF2-40B4-BE49-F238E27FC236}">
                  <a16:creationId xmlns:a16="http://schemas.microsoft.com/office/drawing/2014/main" id="{09D4D382-E69C-9504-57E3-BA388ECA9528}"/>
                </a:ext>
              </a:extLst>
            </p:cNvPr>
            <p:cNvGrpSpPr/>
            <p:nvPr/>
          </p:nvGrpSpPr>
          <p:grpSpPr>
            <a:xfrm flipH="1">
              <a:off x="11045461" y="2268387"/>
              <a:ext cx="49903" cy="50291"/>
              <a:chOff x="5045471" y="2584333"/>
              <a:chExt cx="233703" cy="214108"/>
            </a:xfrm>
          </p:grpSpPr>
          <p:cxnSp>
            <p:nvCxnSpPr>
              <p:cNvPr id="2897" name="Straight Connector 2896">
                <a:extLst>
                  <a:ext uri="{FF2B5EF4-FFF2-40B4-BE49-F238E27FC236}">
                    <a16:creationId xmlns:a16="http://schemas.microsoft.com/office/drawing/2014/main" id="{34E9E105-3111-F732-8549-3D84ED4E28F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898" name="Straight Connector 2897">
                <a:extLst>
                  <a:ext uri="{FF2B5EF4-FFF2-40B4-BE49-F238E27FC236}">
                    <a16:creationId xmlns:a16="http://schemas.microsoft.com/office/drawing/2014/main" id="{C2492E21-96A8-F659-3271-0A4C1793698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99" name="Group 2898">
              <a:extLst>
                <a:ext uri="{FF2B5EF4-FFF2-40B4-BE49-F238E27FC236}">
                  <a16:creationId xmlns:a16="http://schemas.microsoft.com/office/drawing/2014/main" id="{FAD89B45-0C8E-91E8-E1E9-F3A25F24ADA8}"/>
                </a:ext>
              </a:extLst>
            </p:cNvPr>
            <p:cNvGrpSpPr/>
            <p:nvPr/>
          </p:nvGrpSpPr>
          <p:grpSpPr>
            <a:xfrm flipH="1">
              <a:off x="11022156" y="2268387"/>
              <a:ext cx="49903" cy="50291"/>
              <a:chOff x="5045471" y="2584333"/>
              <a:chExt cx="233703" cy="214108"/>
            </a:xfrm>
          </p:grpSpPr>
          <p:cxnSp>
            <p:nvCxnSpPr>
              <p:cNvPr id="2900" name="Straight Connector 2899">
                <a:extLst>
                  <a:ext uri="{FF2B5EF4-FFF2-40B4-BE49-F238E27FC236}">
                    <a16:creationId xmlns:a16="http://schemas.microsoft.com/office/drawing/2014/main" id="{0C135E02-A448-471C-F700-83501259A24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01" name="Straight Connector 2900">
                <a:extLst>
                  <a:ext uri="{FF2B5EF4-FFF2-40B4-BE49-F238E27FC236}">
                    <a16:creationId xmlns:a16="http://schemas.microsoft.com/office/drawing/2014/main" id="{69362080-4965-4FB6-2C65-0F02DED5085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02" name="Group 2901">
              <a:extLst>
                <a:ext uri="{FF2B5EF4-FFF2-40B4-BE49-F238E27FC236}">
                  <a16:creationId xmlns:a16="http://schemas.microsoft.com/office/drawing/2014/main" id="{CEEBF01E-F246-18E1-6E12-2D7C204C1200}"/>
                </a:ext>
              </a:extLst>
            </p:cNvPr>
            <p:cNvGrpSpPr/>
            <p:nvPr/>
          </p:nvGrpSpPr>
          <p:grpSpPr>
            <a:xfrm flipH="1">
              <a:off x="10986512" y="2243710"/>
              <a:ext cx="49903" cy="50291"/>
              <a:chOff x="5045471" y="2584333"/>
              <a:chExt cx="233703" cy="214108"/>
            </a:xfrm>
          </p:grpSpPr>
          <p:cxnSp>
            <p:nvCxnSpPr>
              <p:cNvPr id="2903" name="Straight Connector 2902">
                <a:extLst>
                  <a:ext uri="{FF2B5EF4-FFF2-40B4-BE49-F238E27FC236}">
                    <a16:creationId xmlns:a16="http://schemas.microsoft.com/office/drawing/2014/main" id="{C0D5AF9A-E36B-D07D-EA1D-35CCAE640A3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04" name="Straight Connector 2903">
                <a:extLst>
                  <a:ext uri="{FF2B5EF4-FFF2-40B4-BE49-F238E27FC236}">
                    <a16:creationId xmlns:a16="http://schemas.microsoft.com/office/drawing/2014/main" id="{44BAE25D-EABD-4564-015A-473685DD749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05" name="Group 2904">
              <a:extLst>
                <a:ext uri="{FF2B5EF4-FFF2-40B4-BE49-F238E27FC236}">
                  <a16:creationId xmlns:a16="http://schemas.microsoft.com/office/drawing/2014/main" id="{18E436DF-F559-F254-7E21-F1A53082BBB0}"/>
                </a:ext>
              </a:extLst>
            </p:cNvPr>
            <p:cNvGrpSpPr/>
            <p:nvPr/>
          </p:nvGrpSpPr>
          <p:grpSpPr>
            <a:xfrm flipH="1">
              <a:off x="10948126" y="2243710"/>
              <a:ext cx="49903" cy="50291"/>
              <a:chOff x="5045471" y="2584333"/>
              <a:chExt cx="233703" cy="214108"/>
            </a:xfrm>
          </p:grpSpPr>
          <p:cxnSp>
            <p:nvCxnSpPr>
              <p:cNvPr id="2906" name="Straight Connector 2905">
                <a:extLst>
                  <a:ext uri="{FF2B5EF4-FFF2-40B4-BE49-F238E27FC236}">
                    <a16:creationId xmlns:a16="http://schemas.microsoft.com/office/drawing/2014/main" id="{55FEC5A8-3AB4-9770-DB07-37F52465E66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07" name="Straight Connector 2906">
                <a:extLst>
                  <a:ext uri="{FF2B5EF4-FFF2-40B4-BE49-F238E27FC236}">
                    <a16:creationId xmlns:a16="http://schemas.microsoft.com/office/drawing/2014/main" id="{21C5D179-D0CB-8078-7D00-8A56EE01482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08" name="Group 2907">
              <a:extLst>
                <a:ext uri="{FF2B5EF4-FFF2-40B4-BE49-F238E27FC236}">
                  <a16:creationId xmlns:a16="http://schemas.microsoft.com/office/drawing/2014/main" id="{B6CE0E17-EA9F-30D8-038B-0B18F8DB34B4}"/>
                </a:ext>
              </a:extLst>
            </p:cNvPr>
            <p:cNvGrpSpPr/>
            <p:nvPr/>
          </p:nvGrpSpPr>
          <p:grpSpPr>
            <a:xfrm flipH="1">
              <a:off x="10939901" y="2243710"/>
              <a:ext cx="49903" cy="50291"/>
              <a:chOff x="5045471" y="2584333"/>
              <a:chExt cx="233703" cy="214108"/>
            </a:xfrm>
          </p:grpSpPr>
          <p:cxnSp>
            <p:nvCxnSpPr>
              <p:cNvPr id="2909" name="Straight Connector 2908">
                <a:extLst>
                  <a:ext uri="{FF2B5EF4-FFF2-40B4-BE49-F238E27FC236}">
                    <a16:creationId xmlns:a16="http://schemas.microsoft.com/office/drawing/2014/main" id="{E30FD3C8-C822-465D-D9B2-C07F9A05292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10" name="Straight Connector 2909">
                <a:extLst>
                  <a:ext uri="{FF2B5EF4-FFF2-40B4-BE49-F238E27FC236}">
                    <a16:creationId xmlns:a16="http://schemas.microsoft.com/office/drawing/2014/main" id="{9644016C-4547-E592-24B8-BFF8269697D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11" name="Group 2910">
              <a:extLst>
                <a:ext uri="{FF2B5EF4-FFF2-40B4-BE49-F238E27FC236}">
                  <a16:creationId xmlns:a16="http://schemas.microsoft.com/office/drawing/2014/main" id="{128232B7-B19F-38F7-2EEB-BD0ADD90C56C}"/>
                </a:ext>
              </a:extLst>
            </p:cNvPr>
            <p:cNvGrpSpPr/>
            <p:nvPr/>
          </p:nvGrpSpPr>
          <p:grpSpPr>
            <a:xfrm flipH="1">
              <a:off x="10916595" y="2224517"/>
              <a:ext cx="49903" cy="50291"/>
              <a:chOff x="5045471" y="2584333"/>
              <a:chExt cx="233703" cy="214108"/>
            </a:xfrm>
          </p:grpSpPr>
          <p:cxnSp>
            <p:nvCxnSpPr>
              <p:cNvPr id="2912" name="Straight Connector 2911">
                <a:extLst>
                  <a:ext uri="{FF2B5EF4-FFF2-40B4-BE49-F238E27FC236}">
                    <a16:creationId xmlns:a16="http://schemas.microsoft.com/office/drawing/2014/main" id="{B5838B74-C151-0473-1BA6-8C626292C48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13" name="Straight Connector 2912">
                <a:extLst>
                  <a:ext uri="{FF2B5EF4-FFF2-40B4-BE49-F238E27FC236}">
                    <a16:creationId xmlns:a16="http://schemas.microsoft.com/office/drawing/2014/main" id="{190D736E-30BD-0BD0-1ADD-3DCB1D46A03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14" name="Group 2913">
              <a:extLst>
                <a:ext uri="{FF2B5EF4-FFF2-40B4-BE49-F238E27FC236}">
                  <a16:creationId xmlns:a16="http://schemas.microsoft.com/office/drawing/2014/main" id="{DE244919-A004-1341-4942-4633B8CB8DB6}"/>
                </a:ext>
              </a:extLst>
            </p:cNvPr>
            <p:cNvGrpSpPr/>
            <p:nvPr/>
          </p:nvGrpSpPr>
          <p:grpSpPr>
            <a:xfrm flipH="1">
              <a:off x="10895670" y="2224517"/>
              <a:ext cx="49903" cy="50291"/>
              <a:chOff x="5045471" y="2584333"/>
              <a:chExt cx="233703" cy="214108"/>
            </a:xfrm>
          </p:grpSpPr>
          <p:cxnSp>
            <p:nvCxnSpPr>
              <p:cNvPr id="2915" name="Straight Connector 2914">
                <a:extLst>
                  <a:ext uri="{FF2B5EF4-FFF2-40B4-BE49-F238E27FC236}">
                    <a16:creationId xmlns:a16="http://schemas.microsoft.com/office/drawing/2014/main" id="{57DDB15C-6E4F-9E51-0ECA-E8E9364DEE0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16" name="Straight Connector 2915">
                <a:extLst>
                  <a:ext uri="{FF2B5EF4-FFF2-40B4-BE49-F238E27FC236}">
                    <a16:creationId xmlns:a16="http://schemas.microsoft.com/office/drawing/2014/main" id="{4A71DEE3-4704-7470-CC83-F9397C26E0E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17" name="Group 2916">
              <a:extLst>
                <a:ext uri="{FF2B5EF4-FFF2-40B4-BE49-F238E27FC236}">
                  <a16:creationId xmlns:a16="http://schemas.microsoft.com/office/drawing/2014/main" id="{DEB722C3-28FA-EB18-0231-F7F095632B7C}"/>
                </a:ext>
              </a:extLst>
            </p:cNvPr>
            <p:cNvGrpSpPr/>
            <p:nvPr/>
          </p:nvGrpSpPr>
          <p:grpSpPr>
            <a:xfrm flipH="1">
              <a:off x="10880853" y="2224517"/>
              <a:ext cx="49903" cy="50291"/>
              <a:chOff x="5045471" y="2584333"/>
              <a:chExt cx="233703" cy="214108"/>
            </a:xfrm>
          </p:grpSpPr>
          <p:cxnSp>
            <p:nvCxnSpPr>
              <p:cNvPr id="2918" name="Straight Connector 2917">
                <a:extLst>
                  <a:ext uri="{FF2B5EF4-FFF2-40B4-BE49-F238E27FC236}">
                    <a16:creationId xmlns:a16="http://schemas.microsoft.com/office/drawing/2014/main" id="{A2EFE957-D8BE-80E8-0E30-3CD07F946FA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19" name="Straight Connector 2918">
                <a:extLst>
                  <a:ext uri="{FF2B5EF4-FFF2-40B4-BE49-F238E27FC236}">
                    <a16:creationId xmlns:a16="http://schemas.microsoft.com/office/drawing/2014/main" id="{3274C77B-F06E-A398-9FF3-A9BCB26D786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20" name="Group 2919">
              <a:extLst>
                <a:ext uri="{FF2B5EF4-FFF2-40B4-BE49-F238E27FC236}">
                  <a16:creationId xmlns:a16="http://schemas.microsoft.com/office/drawing/2014/main" id="{19A41F7A-A231-ADD5-B478-747A5A74FFDE}"/>
                </a:ext>
              </a:extLst>
            </p:cNvPr>
            <p:cNvGrpSpPr/>
            <p:nvPr/>
          </p:nvGrpSpPr>
          <p:grpSpPr>
            <a:xfrm flipH="1">
              <a:off x="10868153" y="2224517"/>
              <a:ext cx="49903" cy="50291"/>
              <a:chOff x="5045471" y="2584333"/>
              <a:chExt cx="233703" cy="214108"/>
            </a:xfrm>
          </p:grpSpPr>
          <p:cxnSp>
            <p:nvCxnSpPr>
              <p:cNvPr id="2921" name="Straight Connector 2920">
                <a:extLst>
                  <a:ext uri="{FF2B5EF4-FFF2-40B4-BE49-F238E27FC236}">
                    <a16:creationId xmlns:a16="http://schemas.microsoft.com/office/drawing/2014/main" id="{3CADE78C-6C6D-825D-E33D-E699280A5F9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22" name="Straight Connector 2921">
                <a:extLst>
                  <a:ext uri="{FF2B5EF4-FFF2-40B4-BE49-F238E27FC236}">
                    <a16:creationId xmlns:a16="http://schemas.microsoft.com/office/drawing/2014/main" id="{34CCE6C4-704C-1F35-9EEF-E9A606DD80C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23" name="Group 2922">
              <a:extLst>
                <a:ext uri="{FF2B5EF4-FFF2-40B4-BE49-F238E27FC236}">
                  <a16:creationId xmlns:a16="http://schemas.microsoft.com/office/drawing/2014/main" id="{124F2B02-0768-36EF-854E-73E5C623F6C4}"/>
                </a:ext>
              </a:extLst>
            </p:cNvPr>
            <p:cNvGrpSpPr/>
            <p:nvPr/>
          </p:nvGrpSpPr>
          <p:grpSpPr>
            <a:xfrm flipH="1">
              <a:off x="10853336" y="2224517"/>
              <a:ext cx="49903" cy="50291"/>
              <a:chOff x="5045471" y="2584333"/>
              <a:chExt cx="233703" cy="214108"/>
            </a:xfrm>
          </p:grpSpPr>
          <p:cxnSp>
            <p:nvCxnSpPr>
              <p:cNvPr id="2924" name="Straight Connector 2923">
                <a:extLst>
                  <a:ext uri="{FF2B5EF4-FFF2-40B4-BE49-F238E27FC236}">
                    <a16:creationId xmlns:a16="http://schemas.microsoft.com/office/drawing/2014/main" id="{A6F89890-EE02-BE7A-AB45-CFF6323B063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25" name="Straight Connector 2924">
                <a:extLst>
                  <a:ext uri="{FF2B5EF4-FFF2-40B4-BE49-F238E27FC236}">
                    <a16:creationId xmlns:a16="http://schemas.microsoft.com/office/drawing/2014/main" id="{7763C2F4-CB1B-80EF-8116-5071E73483C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26" name="Group 2925">
              <a:extLst>
                <a:ext uri="{FF2B5EF4-FFF2-40B4-BE49-F238E27FC236}">
                  <a16:creationId xmlns:a16="http://schemas.microsoft.com/office/drawing/2014/main" id="{7406014E-D0E5-C0A0-FA46-212AC7ACF383}"/>
                </a:ext>
              </a:extLst>
            </p:cNvPr>
            <p:cNvGrpSpPr/>
            <p:nvPr/>
          </p:nvGrpSpPr>
          <p:grpSpPr>
            <a:xfrm flipH="1">
              <a:off x="10824761" y="2224517"/>
              <a:ext cx="49903" cy="50291"/>
              <a:chOff x="5045471" y="2584333"/>
              <a:chExt cx="233703" cy="214108"/>
            </a:xfrm>
          </p:grpSpPr>
          <p:cxnSp>
            <p:nvCxnSpPr>
              <p:cNvPr id="2927" name="Straight Connector 2926">
                <a:extLst>
                  <a:ext uri="{FF2B5EF4-FFF2-40B4-BE49-F238E27FC236}">
                    <a16:creationId xmlns:a16="http://schemas.microsoft.com/office/drawing/2014/main" id="{4892D0DB-7E7F-1F3D-30A0-F11C2355BDF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28" name="Straight Connector 2927">
                <a:extLst>
                  <a:ext uri="{FF2B5EF4-FFF2-40B4-BE49-F238E27FC236}">
                    <a16:creationId xmlns:a16="http://schemas.microsoft.com/office/drawing/2014/main" id="{8B6172AB-A605-26EC-B341-6CC4383C76A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30" name="Group 2929">
              <a:extLst>
                <a:ext uri="{FF2B5EF4-FFF2-40B4-BE49-F238E27FC236}">
                  <a16:creationId xmlns:a16="http://schemas.microsoft.com/office/drawing/2014/main" id="{833AB11B-556D-01C8-6CDF-98D9EFA05289}"/>
                </a:ext>
              </a:extLst>
            </p:cNvPr>
            <p:cNvGrpSpPr/>
            <p:nvPr/>
          </p:nvGrpSpPr>
          <p:grpSpPr>
            <a:xfrm flipH="1">
              <a:off x="10815236" y="2224517"/>
              <a:ext cx="49903" cy="50291"/>
              <a:chOff x="5045471" y="2584333"/>
              <a:chExt cx="233703" cy="214108"/>
            </a:xfrm>
          </p:grpSpPr>
          <p:cxnSp>
            <p:nvCxnSpPr>
              <p:cNvPr id="2931" name="Straight Connector 2930">
                <a:extLst>
                  <a:ext uri="{FF2B5EF4-FFF2-40B4-BE49-F238E27FC236}">
                    <a16:creationId xmlns:a16="http://schemas.microsoft.com/office/drawing/2014/main" id="{BF97D159-BF0F-A49B-E52C-FC79CC6955E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32" name="Straight Connector 2931">
                <a:extLst>
                  <a:ext uri="{FF2B5EF4-FFF2-40B4-BE49-F238E27FC236}">
                    <a16:creationId xmlns:a16="http://schemas.microsoft.com/office/drawing/2014/main" id="{06BBEDEA-214E-818E-4EE6-E9FD8975D7F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33" name="Group 2932">
              <a:extLst>
                <a:ext uri="{FF2B5EF4-FFF2-40B4-BE49-F238E27FC236}">
                  <a16:creationId xmlns:a16="http://schemas.microsoft.com/office/drawing/2014/main" id="{01DDF54A-6AF0-DBB6-E397-5B3233441C8A}"/>
                </a:ext>
              </a:extLst>
            </p:cNvPr>
            <p:cNvGrpSpPr/>
            <p:nvPr/>
          </p:nvGrpSpPr>
          <p:grpSpPr>
            <a:xfrm flipH="1">
              <a:off x="10796186" y="2224517"/>
              <a:ext cx="49903" cy="50291"/>
              <a:chOff x="5045471" y="2584333"/>
              <a:chExt cx="233703" cy="214108"/>
            </a:xfrm>
          </p:grpSpPr>
          <p:cxnSp>
            <p:nvCxnSpPr>
              <p:cNvPr id="2934" name="Straight Connector 2933">
                <a:extLst>
                  <a:ext uri="{FF2B5EF4-FFF2-40B4-BE49-F238E27FC236}">
                    <a16:creationId xmlns:a16="http://schemas.microsoft.com/office/drawing/2014/main" id="{0D1DDAD3-2867-9A25-D122-0EC979E0FD2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35" name="Straight Connector 2934">
                <a:extLst>
                  <a:ext uri="{FF2B5EF4-FFF2-40B4-BE49-F238E27FC236}">
                    <a16:creationId xmlns:a16="http://schemas.microsoft.com/office/drawing/2014/main" id="{DAAF86F1-78D7-0D2D-76B2-742CD867E83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36" name="Group 2935">
              <a:extLst>
                <a:ext uri="{FF2B5EF4-FFF2-40B4-BE49-F238E27FC236}">
                  <a16:creationId xmlns:a16="http://schemas.microsoft.com/office/drawing/2014/main" id="{939A6D10-3B08-DFF4-BFC4-AED0140E0B09}"/>
                </a:ext>
              </a:extLst>
            </p:cNvPr>
            <p:cNvGrpSpPr/>
            <p:nvPr/>
          </p:nvGrpSpPr>
          <p:grpSpPr>
            <a:xfrm flipH="1">
              <a:off x="10743269" y="2224517"/>
              <a:ext cx="49903" cy="50291"/>
              <a:chOff x="5045471" y="2584333"/>
              <a:chExt cx="233703" cy="214108"/>
            </a:xfrm>
          </p:grpSpPr>
          <p:cxnSp>
            <p:nvCxnSpPr>
              <p:cNvPr id="2937" name="Straight Connector 2936">
                <a:extLst>
                  <a:ext uri="{FF2B5EF4-FFF2-40B4-BE49-F238E27FC236}">
                    <a16:creationId xmlns:a16="http://schemas.microsoft.com/office/drawing/2014/main" id="{FF30D52E-F338-0413-9C86-84A9B252BAC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38" name="Straight Connector 2937">
                <a:extLst>
                  <a:ext uri="{FF2B5EF4-FFF2-40B4-BE49-F238E27FC236}">
                    <a16:creationId xmlns:a16="http://schemas.microsoft.com/office/drawing/2014/main" id="{23ADC60C-D866-CB91-164A-F155392563C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39" name="Group 2938">
              <a:extLst>
                <a:ext uri="{FF2B5EF4-FFF2-40B4-BE49-F238E27FC236}">
                  <a16:creationId xmlns:a16="http://schemas.microsoft.com/office/drawing/2014/main" id="{6FB85E6A-1F2B-2885-CBFA-00EB6F4FE684}"/>
                </a:ext>
              </a:extLst>
            </p:cNvPr>
            <p:cNvGrpSpPr/>
            <p:nvPr/>
          </p:nvGrpSpPr>
          <p:grpSpPr>
            <a:xfrm flipH="1">
              <a:off x="10732686" y="2224517"/>
              <a:ext cx="49903" cy="50291"/>
              <a:chOff x="5045471" y="2584333"/>
              <a:chExt cx="233703" cy="214108"/>
            </a:xfrm>
          </p:grpSpPr>
          <p:cxnSp>
            <p:nvCxnSpPr>
              <p:cNvPr id="2940" name="Straight Connector 2939">
                <a:extLst>
                  <a:ext uri="{FF2B5EF4-FFF2-40B4-BE49-F238E27FC236}">
                    <a16:creationId xmlns:a16="http://schemas.microsoft.com/office/drawing/2014/main" id="{5CA9FF39-DC60-CA93-4924-308444D4A6F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41" name="Straight Connector 2940">
                <a:extLst>
                  <a:ext uri="{FF2B5EF4-FFF2-40B4-BE49-F238E27FC236}">
                    <a16:creationId xmlns:a16="http://schemas.microsoft.com/office/drawing/2014/main" id="{CC108E1D-C739-DAF2-4908-BB77F5A2584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43" name="Group 2942">
              <a:extLst>
                <a:ext uri="{FF2B5EF4-FFF2-40B4-BE49-F238E27FC236}">
                  <a16:creationId xmlns:a16="http://schemas.microsoft.com/office/drawing/2014/main" id="{FD0F477D-A30D-D6CD-6EFA-800E37B6DB37}"/>
                </a:ext>
              </a:extLst>
            </p:cNvPr>
            <p:cNvGrpSpPr/>
            <p:nvPr/>
          </p:nvGrpSpPr>
          <p:grpSpPr>
            <a:xfrm flipH="1">
              <a:off x="10700936" y="2224517"/>
              <a:ext cx="49903" cy="50291"/>
              <a:chOff x="5045471" y="2584333"/>
              <a:chExt cx="233703" cy="214108"/>
            </a:xfrm>
          </p:grpSpPr>
          <p:cxnSp>
            <p:nvCxnSpPr>
              <p:cNvPr id="2944" name="Straight Connector 2943">
                <a:extLst>
                  <a:ext uri="{FF2B5EF4-FFF2-40B4-BE49-F238E27FC236}">
                    <a16:creationId xmlns:a16="http://schemas.microsoft.com/office/drawing/2014/main" id="{6A0C8024-73FF-0B5F-445F-0552D4C2A3E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45" name="Straight Connector 2944">
                <a:extLst>
                  <a:ext uri="{FF2B5EF4-FFF2-40B4-BE49-F238E27FC236}">
                    <a16:creationId xmlns:a16="http://schemas.microsoft.com/office/drawing/2014/main" id="{A93591F7-C926-9301-45DE-7BAF8129C27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46" name="Group 2945">
              <a:extLst>
                <a:ext uri="{FF2B5EF4-FFF2-40B4-BE49-F238E27FC236}">
                  <a16:creationId xmlns:a16="http://schemas.microsoft.com/office/drawing/2014/main" id="{66FFE635-678F-02FA-FC6B-0E088A9A26D0}"/>
                </a:ext>
              </a:extLst>
            </p:cNvPr>
            <p:cNvGrpSpPr/>
            <p:nvPr/>
          </p:nvGrpSpPr>
          <p:grpSpPr>
            <a:xfrm flipH="1">
              <a:off x="10669186" y="2224517"/>
              <a:ext cx="49903" cy="50291"/>
              <a:chOff x="5045471" y="2584333"/>
              <a:chExt cx="233703" cy="214108"/>
            </a:xfrm>
          </p:grpSpPr>
          <p:cxnSp>
            <p:nvCxnSpPr>
              <p:cNvPr id="2947" name="Straight Connector 2946">
                <a:extLst>
                  <a:ext uri="{FF2B5EF4-FFF2-40B4-BE49-F238E27FC236}">
                    <a16:creationId xmlns:a16="http://schemas.microsoft.com/office/drawing/2014/main" id="{4FBAEDCB-D251-6F35-CB8E-669F88DB393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48" name="Straight Connector 2947">
                <a:extLst>
                  <a:ext uri="{FF2B5EF4-FFF2-40B4-BE49-F238E27FC236}">
                    <a16:creationId xmlns:a16="http://schemas.microsoft.com/office/drawing/2014/main" id="{AE7B9B59-FC56-691E-EAFC-DD0C54F14D8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49" name="Group 2948">
              <a:extLst>
                <a:ext uri="{FF2B5EF4-FFF2-40B4-BE49-F238E27FC236}">
                  <a16:creationId xmlns:a16="http://schemas.microsoft.com/office/drawing/2014/main" id="{463A24F8-A2C6-2E8A-6D39-D67871C8E5A8}"/>
                </a:ext>
              </a:extLst>
            </p:cNvPr>
            <p:cNvGrpSpPr/>
            <p:nvPr/>
          </p:nvGrpSpPr>
          <p:grpSpPr>
            <a:xfrm flipH="1">
              <a:off x="10661777" y="2224517"/>
              <a:ext cx="49903" cy="50291"/>
              <a:chOff x="5045471" y="2584333"/>
              <a:chExt cx="233703" cy="214108"/>
            </a:xfrm>
          </p:grpSpPr>
          <p:cxnSp>
            <p:nvCxnSpPr>
              <p:cNvPr id="2950" name="Straight Connector 2949">
                <a:extLst>
                  <a:ext uri="{FF2B5EF4-FFF2-40B4-BE49-F238E27FC236}">
                    <a16:creationId xmlns:a16="http://schemas.microsoft.com/office/drawing/2014/main" id="{E984658D-D91C-4DA3-4070-43529B3BB60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51" name="Straight Connector 2950">
                <a:extLst>
                  <a:ext uri="{FF2B5EF4-FFF2-40B4-BE49-F238E27FC236}">
                    <a16:creationId xmlns:a16="http://schemas.microsoft.com/office/drawing/2014/main" id="{8D63EB15-27D5-537A-CCDC-1818F623B713}"/>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52" name="Group 2951">
              <a:extLst>
                <a:ext uri="{FF2B5EF4-FFF2-40B4-BE49-F238E27FC236}">
                  <a16:creationId xmlns:a16="http://schemas.microsoft.com/office/drawing/2014/main" id="{26F69323-44D0-300E-9BE0-3781CA19DB12}"/>
                </a:ext>
              </a:extLst>
            </p:cNvPr>
            <p:cNvGrpSpPr/>
            <p:nvPr/>
          </p:nvGrpSpPr>
          <p:grpSpPr>
            <a:xfrm flipH="1">
              <a:off x="10634261" y="2224517"/>
              <a:ext cx="49903" cy="50291"/>
              <a:chOff x="5045471" y="2584333"/>
              <a:chExt cx="233703" cy="214108"/>
            </a:xfrm>
          </p:grpSpPr>
          <p:cxnSp>
            <p:nvCxnSpPr>
              <p:cNvPr id="2953" name="Straight Connector 2952">
                <a:extLst>
                  <a:ext uri="{FF2B5EF4-FFF2-40B4-BE49-F238E27FC236}">
                    <a16:creationId xmlns:a16="http://schemas.microsoft.com/office/drawing/2014/main" id="{CF6EA39B-2002-1B3B-8D77-72212D2B603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54" name="Straight Connector 2953">
                <a:extLst>
                  <a:ext uri="{FF2B5EF4-FFF2-40B4-BE49-F238E27FC236}">
                    <a16:creationId xmlns:a16="http://schemas.microsoft.com/office/drawing/2014/main" id="{DCC5E6F2-8FB5-6EAC-7513-A15C5E5183C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55" name="Group 2954">
              <a:extLst>
                <a:ext uri="{FF2B5EF4-FFF2-40B4-BE49-F238E27FC236}">
                  <a16:creationId xmlns:a16="http://schemas.microsoft.com/office/drawing/2014/main" id="{FD345504-460D-8721-C128-441CB9B3A31F}"/>
                </a:ext>
              </a:extLst>
            </p:cNvPr>
            <p:cNvGrpSpPr/>
            <p:nvPr/>
          </p:nvGrpSpPr>
          <p:grpSpPr>
            <a:xfrm flipH="1">
              <a:off x="10623677" y="2224517"/>
              <a:ext cx="49903" cy="50291"/>
              <a:chOff x="5045471" y="2584333"/>
              <a:chExt cx="233703" cy="214108"/>
            </a:xfrm>
          </p:grpSpPr>
          <p:cxnSp>
            <p:nvCxnSpPr>
              <p:cNvPr id="2956" name="Straight Connector 2955">
                <a:extLst>
                  <a:ext uri="{FF2B5EF4-FFF2-40B4-BE49-F238E27FC236}">
                    <a16:creationId xmlns:a16="http://schemas.microsoft.com/office/drawing/2014/main" id="{10EA05D8-AA0E-BD3A-9884-9B98716327B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57" name="Straight Connector 2956">
                <a:extLst>
                  <a:ext uri="{FF2B5EF4-FFF2-40B4-BE49-F238E27FC236}">
                    <a16:creationId xmlns:a16="http://schemas.microsoft.com/office/drawing/2014/main" id="{68C2516B-998E-C802-8E83-D9307424127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58" name="Group 2957">
              <a:extLst>
                <a:ext uri="{FF2B5EF4-FFF2-40B4-BE49-F238E27FC236}">
                  <a16:creationId xmlns:a16="http://schemas.microsoft.com/office/drawing/2014/main" id="{B6C6BE70-B673-3303-0398-2B5D67225AB9}"/>
                </a:ext>
              </a:extLst>
            </p:cNvPr>
            <p:cNvGrpSpPr/>
            <p:nvPr/>
          </p:nvGrpSpPr>
          <p:grpSpPr>
            <a:xfrm flipH="1">
              <a:off x="10584518" y="2224517"/>
              <a:ext cx="49903" cy="50291"/>
              <a:chOff x="5045471" y="2584333"/>
              <a:chExt cx="233703" cy="214108"/>
            </a:xfrm>
          </p:grpSpPr>
          <p:cxnSp>
            <p:nvCxnSpPr>
              <p:cNvPr id="2959" name="Straight Connector 2958">
                <a:extLst>
                  <a:ext uri="{FF2B5EF4-FFF2-40B4-BE49-F238E27FC236}">
                    <a16:creationId xmlns:a16="http://schemas.microsoft.com/office/drawing/2014/main" id="{4106C23A-ABC7-1833-F0D7-752CAE1D039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60" name="Straight Connector 2959">
                <a:extLst>
                  <a:ext uri="{FF2B5EF4-FFF2-40B4-BE49-F238E27FC236}">
                    <a16:creationId xmlns:a16="http://schemas.microsoft.com/office/drawing/2014/main" id="{73D47A11-D224-7F7B-9977-4C654B80A79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61" name="Group 2960">
              <a:extLst>
                <a:ext uri="{FF2B5EF4-FFF2-40B4-BE49-F238E27FC236}">
                  <a16:creationId xmlns:a16="http://schemas.microsoft.com/office/drawing/2014/main" id="{F13587F3-120B-BC54-95C0-E18DCB925C38}"/>
                </a:ext>
              </a:extLst>
            </p:cNvPr>
            <p:cNvGrpSpPr/>
            <p:nvPr/>
          </p:nvGrpSpPr>
          <p:grpSpPr>
            <a:xfrm flipH="1">
              <a:off x="10568643" y="2224517"/>
              <a:ext cx="49903" cy="50291"/>
              <a:chOff x="5045471" y="2584333"/>
              <a:chExt cx="233703" cy="214108"/>
            </a:xfrm>
          </p:grpSpPr>
          <p:cxnSp>
            <p:nvCxnSpPr>
              <p:cNvPr id="2962" name="Straight Connector 2961">
                <a:extLst>
                  <a:ext uri="{FF2B5EF4-FFF2-40B4-BE49-F238E27FC236}">
                    <a16:creationId xmlns:a16="http://schemas.microsoft.com/office/drawing/2014/main" id="{51ABE934-A517-7600-90AF-6FC6C654F5A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63" name="Straight Connector 2962">
                <a:extLst>
                  <a:ext uri="{FF2B5EF4-FFF2-40B4-BE49-F238E27FC236}">
                    <a16:creationId xmlns:a16="http://schemas.microsoft.com/office/drawing/2014/main" id="{055CAA90-FDAC-61A3-9351-B65DA5CB242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64" name="Group 2963">
              <a:extLst>
                <a:ext uri="{FF2B5EF4-FFF2-40B4-BE49-F238E27FC236}">
                  <a16:creationId xmlns:a16="http://schemas.microsoft.com/office/drawing/2014/main" id="{22668C7B-E433-81EE-4BA0-C8C5B2966070}"/>
                </a:ext>
              </a:extLst>
            </p:cNvPr>
            <p:cNvGrpSpPr/>
            <p:nvPr/>
          </p:nvGrpSpPr>
          <p:grpSpPr>
            <a:xfrm flipH="1">
              <a:off x="10554885" y="2224517"/>
              <a:ext cx="49903" cy="50291"/>
              <a:chOff x="5045471" y="2584333"/>
              <a:chExt cx="233703" cy="214108"/>
            </a:xfrm>
          </p:grpSpPr>
          <p:cxnSp>
            <p:nvCxnSpPr>
              <p:cNvPr id="2965" name="Straight Connector 2964">
                <a:extLst>
                  <a:ext uri="{FF2B5EF4-FFF2-40B4-BE49-F238E27FC236}">
                    <a16:creationId xmlns:a16="http://schemas.microsoft.com/office/drawing/2014/main" id="{1158F26D-019C-DACC-52EC-675DA797C51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66" name="Straight Connector 2965">
                <a:extLst>
                  <a:ext uri="{FF2B5EF4-FFF2-40B4-BE49-F238E27FC236}">
                    <a16:creationId xmlns:a16="http://schemas.microsoft.com/office/drawing/2014/main" id="{8F6CFAF9-B214-7C42-260F-82CDA0D133F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67" name="Group 2966">
              <a:extLst>
                <a:ext uri="{FF2B5EF4-FFF2-40B4-BE49-F238E27FC236}">
                  <a16:creationId xmlns:a16="http://schemas.microsoft.com/office/drawing/2014/main" id="{D1E6DB86-F0FA-312C-D7A5-A44632321149}"/>
                </a:ext>
              </a:extLst>
            </p:cNvPr>
            <p:cNvGrpSpPr/>
            <p:nvPr/>
          </p:nvGrpSpPr>
          <p:grpSpPr>
            <a:xfrm flipH="1">
              <a:off x="10543244" y="2224517"/>
              <a:ext cx="49903" cy="50291"/>
              <a:chOff x="5045471" y="2584333"/>
              <a:chExt cx="233703" cy="214108"/>
            </a:xfrm>
          </p:grpSpPr>
          <p:cxnSp>
            <p:nvCxnSpPr>
              <p:cNvPr id="2968" name="Straight Connector 2967">
                <a:extLst>
                  <a:ext uri="{FF2B5EF4-FFF2-40B4-BE49-F238E27FC236}">
                    <a16:creationId xmlns:a16="http://schemas.microsoft.com/office/drawing/2014/main" id="{7C202C43-C032-9DA1-69E5-56030C29EAD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69" name="Straight Connector 2968">
                <a:extLst>
                  <a:ext uri="{FF2B5EF4-FFF2-40B4-BE49-F238E27FC236}">
                    <a16:creationId xmlns:a16="http://schemas.microsoft.com/office/drawing/2014/main" id="{BE03CAC1-0B68-A885-C782-82B039148B2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70" name="Group 2969">
              <a:extLst>
                <a:ext uri="{FF2B5EF4-FFF2-40B4-BE49-F238E27FC236}">
                  <a16:creationId xmlns:a16="http://schemas.microsoft.com/office/drawing/2014/main" id="{2F494184-7B6A-95DE-F2C9-25EBE4A6E820}"/>
                </a:ext>
              </a:extLst>
            </p:cNvPr>
            <p:cNvGrpSpPr/>
            <p:nvPr/>
          </p:nvGrpSpPr>
          <p:grpSpPr>
            <a:xfrm flipH="1">
              <a:off x="10518903" y="2224517"/>
              <a:ext cx="49903" cy="50291"/>
              <a:chOff x="5045471" y="2584333"/>
              <a:chExt cx="233703" cy="214108"/>
            </a:xfrm>
          </p:grpSpPr>
          <p:cxnSp>
            <p:nvCxnSpPr>
              <p:cNvPr id="2971" name="Straight Connector 2970">
                <a:extLst>
                  <a:ext uri="{FF2B5EF4-FFF2-40B4-BE49-F238E27FC236}">
                    <a16:creationId xmlns:a16="http://schemas.microsoft.com/office/drawing/2014/main" id="{55B1B5F7-B077-CC73-C9A4-D63BDA548A9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72" name="Straight Connector 2971">
                <a:extLst>
                  <a:ext uri="{FF2B5EF4-FFF2-40B4-BE49-F238E27FC236}">
                    <a16:creationId xmlns:a16="http://schemas.microsoft.com/office/drawing/2014/main" id="{A0B058D6-5E3B-81AD-42C8-BC510D488F3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73" name="Group 2972">
              <a:extLst>
                <a:ext uri="{FF2B5EF4-FFF2-40B4-BE49-F238E27FC236}">
                  <a16:creationId xmlns:a16="http://schemas.microsoft.com/office/drawing/2014/main" id="{98854BB0-966A-F066-BA1C-574D663F574E}"/>
                </a:ext>
              </a:extLst>
            </p:cNvPr>
            <p:cNvGrpSpPr/>
            <p:nvPr/>
          </p:nvGrpSpPr>
          <p:grpSpPr>
            <a:xfrm flipH="1">
              <a:off x="10500912" y="2224517"/>
              <a:ext cx="49903" cy="50291"/>
              <a:chOff x="5045471" y="2584333"/>
              <a:chExt cx="233703" cy="214108"/>
            </a:xfrm>
          </p:grpSpPr>
          <p:cxnSp>
            <p:nvCxnSpPr>
              <p:cNvPr id="2974" name="Straight Connector 2973">
                <a:extLst>
                  <a:ext uri="{FF2B5EF4-FFF2-40B4-BE49-F238E27FC236}">
                    <a16:creationId xmlns:a16="http://schemas.microsoft.com/office/drawing/2014/main" id="{1851E9E2-091B-8B1E-61AB-EE9BF9E7952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75" name="Straight Connector 2974">
                <a:extLst>
                  <a:ext uri="{FF2B5EF4-FFF2-40B4-BE49-F238E27FC236}">
                    <a16:creationId xmlns:a16="http://schemas.microsoft.com/office/drawing/2014/main" id="{07A76D5C-B41C-FEF4-1DC9-F966032C3C2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77" name="Group 2976">
              <a:extLst>
                <a:ext uri="{FF2B5EF4-FFF2-40B4-BE49-F238E27FC236}">
                  <a16:creationId xmlns:a16="http://schemas.microsoft.com/office/drawing/2014/main" id="{4A693B3D-38D5-0F6B-D1D7-9046901B1ABA}"/>
                </a:ext>
              </a:extLst>
            </p:cNvPr>
            <p:cNvGrpSpPr/>
            <p:nvPr/>
          </p:nvGrpSpPr>
          <p:grpSpPr>
            <a:xfrm flipH="1">
              <a:off x="10474454" y="2224517"/>
              <a:ext cx="49903" cy="50291"/>
              <a:chOff x="5045471" y="2584333"/>
              <a:chExt cx="233703" cy="214108"/>
            </a:xfrm>
          </p:grpSpPr>
          <p:cxnSp>
            <p:nvCxnSpPr>
              <p:cNvPr id="2978" name="Straight Connector 2977">
                <a:extLst>
                  <a:ext uri="{FF2B5EF4-FFF2-40B4-BE49-F238E27FC236}">
                    <a16:creationId xmlns:a16="http://schemas.microsoft.com/office/drawing/2014/main" id="{766679C8-7469-DAF7-1E0C-69353783035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79" name="Straight Connector 2978">
                <a:extLst>
                  <a:ext uri="{FF2B5EF4-FFF2-40B4-BE49-F238E27FC236}">
                    <a16:creationId xmlns:a16="http://schemas.microsoft.com/office/drawing/2014/main" id="{F260ECC7-4708-1BC9-CF8A-3B704E37E1C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80" name="Group 2979">
              <a:extLst>
                <a:ext uri="{FF2B5EF4-FFF2-40B4-BE49-F238E27FC236}">
                  <a16:creationId xmlns:a16="http://schemas.microsoft.com/office/drawing/2014/main" id="{3442AAB8-DD33-5C92-2B82-8840B656C96A}"/>
                </a:ext>
              </a:extLst>
            </p:cNvPr>
            <p:cNvGrpSpPr/>
            <p:nvPr/>
          </p:nvGrpSpPr>
          <p:grpSpPr>
            <a:xfrm flipH="1">
              <a:off x="10464929" y="2209700"/>
              <a:ext cx="49903" cy="50291"/>
              <a:chOff x="5045471" y="2584333"/>
              <a:chExt cx="233703" cy="214108"/>
            </a:xfrm>
          </p:grpSpPr>
          <p:cxnSp>
            <p:nvCxnSpPr>
              <p:cNvPr id="2981" name="Straight Connector 2980">
                <a:extLst>
                  <a:ext uri="{FF2B5EF4-FFF2-40B4-BE49-F238E27FC236}">
                    <a16:creationId xmlns:a16="http://schemas.microsoft.com/office/drawing/2014/main" id="{062CF954-AD6E-E012-CE17-6B1F3AF22D5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82" name="Straight Connector 2981">
                <a:extLst>
                  <a:ext uri="{FF2B5EF4-FFF2-40B4-BE49-F238E27FC236}">
                    <a16:creationId xmlns:a16="http://schemas.microsoft.com/office/drawing/2014/main" id="{8C35AD26-7E36-77EF-2C69-9298A5DA540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84" name="Group 2983">
              <a:extLst>
                <a:ext uri="{FF2B5EF4-FFF2-40B4-BE49-F238E27FC236}">
                  <a16:creationId xmlns:a16="http://schemas.microsoft.com/office/drawing/2014/main" id="{6F44D4FA-82E9-9390-999F-32FF11640E44}"/>
                </a:ext>
              </a:extLst>
            </p:cNvPr>
            <p:cNvGrpSpPr/>
            <p:nvPr/>
          </p:nvGrpSpPr>
          <p:grpSpPr>
            <a:xfrm flipH="1">
              <a:off x="10449054" y="2209700"/>
              <a:ext cx="49903" cy="50291"/>
              <a:chOff x="5045471" y="2584333"/>
              <a:chExt cx="233703" cy="214108"/>
            </a:xfrm>
          </p:grpSpPr>
          <p:cxnSp>
            <p:nvCxnSpPr>
              <p:cNvPr id="2985" name="Straight Connector 2984">
                <a:extLst>
                  <a:ext uri="{FF2B5EF4-FFF2-40B4-BE49-F238E27FC236}">
                    <a16:creationId xmlns:a16="http://schemas.microsoft.com/office/drawing/2014/main" id="{494FCE86-3A76-7789-7C76-7FE71AABA1E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86" name="Straight Connector 2985">
                <a:extLst>
                  <a:ext uri="{FF2B5EF4-FFF2-40B4-BE49-F238E27FC236}">
                    <a16:creationId xmlns:a16="http://schemas.microsoft.com/office/drawing/2014/main" id="{ED9ACB69-2FA6-710C-6FD1-4DE16418D9B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87" name="Group 2986">
              <a:extLst>
                <a:ext uri="{FF2B5EF4-FFF2-40B4-BE49-F238E27FC236}">
                  <a16:creationId xmlns:a16="http://schemas.microsoft.com/office/drawing/2014/main" id="{4313E6FC-C5A9-B1F8-C31D-81E3C8C70E41}"/>
                </a:ext>
              </a:extLst>
            </p:cNvPr>
            <p:cNvGrpSpPr/>
            <p:nvPr/>
          </p:nvGrpSpPr>
          <p:grpSpPr>
            <a:xfrm flipH="1">
              <a:off x="10423654" y="2209700"/>
              <a:ext cx="49903" cy="50291"/>
              <a:chOff x="5045471" y="2584333"/>
              <a:chExt cx="233703" cy="214108"/>
            </a:xfrm>
          </p:grpSpPr>
          <p:cxnSp>
            <p:nvCxnSpPr>
              <p:cNvPr id="2988" name="Straight Connector 2987">
                <a:extLst>
                  <a:ext uri="{FF2B5EF4-FFF2-40B4-BE49-F238E27FC236}">
                    <a16:creationId xmlns:a16="http://schemas.microsoft.com/office/drawing/2014/main" id="{E525128C-1C4D-E545-63A5-C071304D3BB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89" name="Straight Connector 2988">
                <a:extLst>
                  <a:ext uri="{FF2B5EF4-FFF2-40B4-BE49-F238E27FC236}">
                    <a16:creationId xmlns:a16="http://schemas.microsoft.com/office/drawing/2014/main" id="{74E5BEF8-C7AC-B1D7-465F-EADD311D3DE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90" name="Group 2989">
              <a:extLst>
                <a:ext uri="{FF2B5EF4-FFF2-40B4-BE49-F238E27FC236}">
                  <a16:creationId xmlns:a16="http://schemas.microsoft.com/office/drawing/2014/main" id="{1FB680FF-89A2-4278-DEAF-162326AE952B}"/>
                </a:ext>
              </a:extLst>
            </p:cNvPr>
            <p:cNvGrpSpPr/>
            <p:nvPr/>
          </p:nvGrpSpPr>
          <p:grpSpPr>
            <a:xfrm flipH="1">
              <a:off x="10402487" y="2209700"/>
              <a:ext cx="49903" cy="50291"/>
              <a:chOff x="5045471" y="2584333"/>
              <a:chExt cx="233703" cy="214108"/>
            </a:xfrm>
          </p:grpSpPr>
          <p:cxnSp>
            <p:nvCxnSpPr>
              <p:cNvPr id="2991" name="Straight Connector 2990">
                <a:extLst>
                  <a:ext uri="{FF2B5EF4-FFF2-40B4-BE49-F238E27FC236}">
                    <a16:creationId xmlns:a16="http://schemas.microsoft.com/office/drawing/2014/main" id="{EFBF1998-1D38-4134-A497-D4A7C8381FE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92" name="Straight Connector 2991">
                <a:extLst>
                  <a:ext uri="{FF2B5EF4-FFF2-40B4-BE49-F238E27FC236}">
                    <a16:creationId xmlns:a16="http://schemas.microsoft.com/office/drawing/2014/main" id="{A0B9FD9C-2067-C260-E94C-E5E1BED5214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93" name="Group 2992">
              <a:extLst>
                <a:ext uri="{FF2B5EF4-FFF2-40B4-BE49-F238E27FC236}">
                  <a16:creationId xmlns:a16="http://schemas.microsoft.com/office/drawing/2014/main" id="{1DF81F84-567D-B5B3-8932-F809B5C69573}"/>
                </a:ext>
              </a:extLst>
            </p:cNvPr>
            <p:cNvGrpSpPr/>
            <p:nvPr/>
          </p:nvGrpSpPr>
          <p:grpSpPr>
            <a:xfrm flipH="1">
              <a:off x="10369679" y="2209700"/>
              <a:ext cx="49903" cy="50291"/>
              <a:chOff x="5045471" y="2584333"/>
              <a:chExt cx="233703" cy="214108"/>
            </a:xfrm>
          </p:grpSpPr>
          <p:cxnSp>
            <p:nvCxnSpPr>
              <p:cNvPr id="2994" name="Straight Connector 2993">
                <a:extLst>
                  <a:ext uri="{FF2B5EF4-FFF2-40B4-BE49-F238E27FC236}">
                    <a16:creationId xmlns:a16="http://schemas.microsoft.com/office/drawing/2014/main" id="{84AC883B-B0DF-E512-9B5F-46FD09F443F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95" name="Straight Connector 2994">
                <a:extLst>
                  <a:ext uri="{FF2B5EF4-FFF2-40B4-BE49-F238E27FC236}">
                    <a16:creationId xmlns:a16="http://schemas.microsoft.com/office/drawing/2014/main" id="{3E1B86F0-5BE3-AB51-CB24-90F0D7073F2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96" name="Group 2995">
              <a:extLst>
                <a:ext uri="{FF2B5EF4-FFF2-40B4-BE49-F238E27FC236}">
                  <a16:creationId xmlns:a16="http://schemas.microsoft.com/office/drawing/2014/main" id="{3D673C52-AFF0-7C10-0B1A-53480AE95CDF}"/>
                </a:ext>
              </a:extLst>
            </p:cNvPr>
            <p:cNvGrpSpPr/>
            <p:nvPr/>
          </p:nvGrpSpPr>
          <p:grpSpPr>
            <a:xfrm flipH="1">
              <a:off x="10349570" y="2209700"/>
              <a:ext cx="49903" cy="50291"/>
              <a:chOff x="5045471" y="2584333"/>
              <a:chExt cx="233703" cy="214108"/>
            </a:xfrm>
          </p:grpSpPr>
          <p:cxnSp>
            <p:nvCxnSpPr>
              <p:cNvPr id="2997" name="Straight Connector 2996">
                <a:extLst>
                  <a:ext uri="{FF2B5EF4-FFF2-40B4-BE49-F238E27FC236}">
                    <a16:creationId xmlns:a16="http://schemas.microsoft.com/office/drawing/2014/main" id="{8A0C925F-CECC-5413-FA27-F6AABD78014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2998" name="Straight Connector 2997">
                <a:extLst>
                  <a:ext uri="{FF2B5EF4-FFF2-40B4-BE49-F238E27FC236}">
                    <a16:creationId xmlns:a16="http://schemas.microsoft.com/office/drawing/2014/main" id="{AD9CF97C-BDAF-1A66-D2C2-47F7A76E48F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99" name="Group 2998">
              <a:extLst>
                <a:ext uri="{FF2B5EF4-FFF2-40B4-BE49-F238E27FC236}">
                  <a16:creationId xmlns:a16="http://schemas.microsoft.com/office/drawing/2014/main" id="{8704843E-1E19-4724-687A-D878291C1953}"/>
                </a:ext>
              </a:extLst>
            </p:cNvPr>
            <p:cNvGrpSpPr/>
            <p:nvPr/>
          </p:nvGrpSpPr>
          <p:grpSpPr>
            <a:xfrm flipH="1">
              <a:off x="10320995" y="2209700"/>
              <a:ext cx="49903" cy="50291"/>
              <a:chOff x="5045471" y="2584333"/>
              <a:chExt cx="233703" cy="214108"/>
            </a:xfrm>
          </p:grpSpPr>
          <p:cxnSp>
            <p:nvCxnSpPr>
              <p:cNvPr id="3000" name="Straight Connector 2999">
                <a:extLst>
                  <a:ext uri="{FF2B5EF4-FFF2-40B4-BE49-F238E27FC236}">
                    <a16:creationId xmlns:a16="http://schemas.microsoft.com/office/drawing/2014/main" id="{9F61C435-2FC3-8589-2839-F8C698827A9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01" name="Straight Connector 3000">
                <a:extLst>
                  <a:ext uri="{FF2B5EF4-FFF2-40B4-BE49-F238E27FC236}">
                    <a16:creationId xmlns:a16="http://schemas.microsoft.com/office/drawing/2014/main" id="{F95EDFAC-0CC7-03E1-5004-1CAF60176B2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02" name="Group 3001">
              <a:extLst>
                <a:ext uri="{FF2B5EF4-FFF2-40B4-BE49-F238E27FC236}">
                  <a16:creationId xmlns:a16="http://schemas.microsoft.com/office/drawing/2014/main" id="{401DC250-EA2D-B8DE-0627-5C9A93F897D5}"/>
                </a:ext>
              </a:extLst>
            </p:cNvPr>
            <p:cNvGrpSpPr/>
            <p:nvPr/>
          </p:nvGrpSpPr>
          <p:grpSpPr>
            <a:xfrm flipH="1">
              <a:off x="10288187" y="2209700"/>
              <a:ext cx="49903" cy="50291"/>
              <a:chOff x="5045471" y="2584333"/>
              <a:chExt cx="233703" cy="214108"/>
            </a:xfrm>
          </p:grpSpPr>
          <p:cxnSp>
            <p:nvCxnSpPr>
              <p:cNvPr id="3003" name="Straight Connector 3002">
                <a:extLst>
                  <a:ext uri="{FF2B5EF4-FFF2-40B4-BE49-F238E27FC236}">
                    <a16:creationId xmlns:a16="http://schemas.microsoft.com/office/drawing/2014/main" id="{2D7CB0B2-4E47-8486-AA07-294A75666EE3}"/>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04" name="Straight Connector 3003">
                <a:extLst>
                  <a:ext uri="{FF2B5EF4-FFF2-40B4-BE49-F238E27FC236}">
                    <a16:creationId xmlns:a16="http://schemas.microsoft.com/office/drawing/2014/main" id="{1EC34BF8-CD5C-2A17-E111-AFA5F7C2B9B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05" name="Group 3004">
              <a:extLst>
                <a:ext uri="{FF2B5EF4-FFF2-40B4-BE49-F238E27FC236}">
                  <a16:creationId xmlns:a16="http://schemas.microsoft.com/office/drawing/2014/main" id="{0EB95BFD-4FE9-2520-BC2D-83E4824F9269}"/>
                </a:ext>
              </a:extLst>
            </p:cNvPr>
            <p:cNvGrpSpPr/>
            <p:nvPr/>
          </p:nvGrpSpPr>
          <p:grpSpPr>
            <a:xfrm flipH="1">
              <a:off x="10275487" y="2209700"/>
              <a:ext cx="49903" cy="50291"/>
              <a:chOff x="5045471" y="2584333"/>
              <a:chExt cx="233703" cy="214108"/>
            </a:xfrm>
          </p:grpSpPr>
          <p:cxnSp>
            <p:nvCxnSpPr>
              <p:cNvPr id="3006" name="Straight Connector 3005">
                <a:extLst>
                  <a:ext uri="{FF2B5EF4-FFF2-40B4-BE49-F238E27FC236}">
                    <a16:creationId xmlns:a16="http://schemas.microsoft.com/office/drawing/2014/main" id="{261FCE5F-7D3B-B5F7-C9BD-E8B40B0E471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07" name="Straight Connector 3006">
                <a:extLst>
                  <a:ext uri="{FF2B5EF4-FFF2-40B4-BE49-F238E27FC236}">
                    <a16:creationId xmlns:a16="http://schemas.microsoft.com/office/drawing/2014/main" id="{D09A4C16-BAA6-3EAD-9FFD-C95DBF43804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08" name="Group 3007">
              <a:extLst>
                <a:ext uri="{FF2B5EF4-FFF2-40B4-BE49-F238E27FC236}">
                  <a16:creationId xmlns:a16="http://schemas.microsoft.com/office/drawing/2014/main" id="{2C03A5C4-8BFE-6053-51C7-2207DE785361}"/>
                </a:ext>
              </a:extLst>
            </p:cNvPr>
            <p:cNvGrpSpPr/>
            <p:nvPr/>
          </p:nvGrpSpPr>
          <p:grpSpPr>
            <a:xfrm flipH="1">
              <a:off x="10257495" y="2209700"/>
              <a:ext cx="49903" cy="50291"/>
              <a:chOff x="5045471" y="2584333"/>
              <a:chExt cx="233703" cy="214108"/>
            </a:xfrm>
          </p:grpSpPr>
          <p:cxnSp>
            <p:nvCxnSpPr>
              <p:cNvPr id="3009" name="Straight Connector 3008">
                <a:extLst>
                  <a:ext uri="{FF2B5EF4-FFF2-40B4-BE49-F238E27FC236}">
                    <a16:creationId xmlns:a16="http://schemas.microsoft.com/office/drawing/2014/main" id="{35D56121-25E4-74B8-503F-0A34A43AC51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10" name="Straight Connector 3009">
                <a:extLst>
                  <a:ext uri="{FF2B5EF4-FFF2-40B4-BE49-F238E27FC236}">
                    <a16:creationId xmlns:a16="http://schemas.microsoft.com/office/drawing/2014/main" id="{26A1CE50-5FC6-52E5-9BBE-D97E03290C3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11" name="Group 3010">
              <a:extLst>
                <a:ext uri="{FF2B5EF4-FFF2-40B4-BE49-F238E27FC236}">
                  <a16:creationId xmlns:a16="http://schemas.microsoft.com/office/drawing/2014/main" id="{9CAD4B94-44DA-5748-DA5A-0589A995D9F5}"/>
                </a:ext>
              </a:extLst>
            </p:cNvPr>
            <p:cNvGrpSpPr/>
            <p:nvPr/>
          </p:nvGrpSpPr>
          <p:grpSpPr>
            <a:xfrm flipH="1">
              <a:off x="10227861" y="2209700"/>
              <a:ext cx="49903" cy="50291"/>
              <a:chOff x="5045471" y="2584333"/>
              <a:chExt cx="233703" cy="214108"/>
            </a:xfrm>
          </p:grpSpPr>
          <p:cxnSp>
            <p:nvCxnSpPr>
              <p:cNvPr id="3012" name="Straight Connector 3011">
                <a:extLst>
                  <a:ext uri="{FF2B5EF4-FFF2-40B4-BE49-F238E27FC236}">
                    <a16:creationId xmlns:a16="http://schemas.microsoft.com/office/drawing/2014/main" id="{B88C3A97-E9CB-4FAE-CED3-4417B34D56C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13" name="Straight Connector 3012">
                <a:extLst>
                  <a:ext uri="{FF2B5EF4-FFF2-40B4-BE49-F238E27FC236}">
                    <a16:creationId xmlns:a16="http://schemas.microsoft.com/office/drawing/2014/main" id="{AB5065E1-A69D-DAF2-6E1D-B870AB94923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14" name="Group 3013">
              <a:extLst>
                <a:ext uri="{FF2B5EF4-FFF2-40B4-BE49-F238E27FC236}">
                  <a16:creationId xmlns:a16="http://schemas.microsoft.com/office/drawing/2014/main" id="{B8DEF6CA-0283-0627-D911-626B9141E276}"/>
                </a:ext>
              </a:extLst>
            </p:cNvPr>
            <p:cNvGrpSpPr/>
            <p:nvPr/>
          </p:nvGrpSpPr>
          <p:grpSpPr>
            <a:xfrm flipH="1">
              <a:off x="10223628" y="2209700"/>
              <a:ext cx="49903" cy="50291"/>
              <a:chOff x="5045471" y="2584333"/>
              <a:chExt cx="233703" cy="214108"/>
            </a:xfrm>
          </p:grpSpPr>
          <p:cxnSp>
            <p:nvCxnSpPr>
              <p:cNvPr id="3015" name="Straight Connector 3014">
                <a:extLst>
                  <a:ext uri="{FF2B5EF4-FFF2-40B4-BE49-F238E27FC236}">
                    <a16:creationId xmlns:a16="http://schemas.microsoft.com/office/drawing/2014/main" id="{587D06F0-868F-6BDA-9489-ED489FFDAAEE}"/>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16" name="Straight Connector 3015">
                <a:extLst>
                  <a:ext uri="{FF2B5EF4-FFF2-40B4-BE49-F238E27FC236}">
                    <a16:creationId xmlns:a16="http://schemas.microsoft.com/office/drawing/2014/main" id="{FD3EA064-BF4B-DCBC-B977-4BE3DE8B7F0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17" name="Group 3016">
              <a:extLst>
                <a:ext uri="{FF2B5EF4-FFF2-40B4-BE49-F238E27FC236}">
                  <a16:creationId xmlns:a16="http://schemas.microsoft.com/office/drawing/2014/main" id="{98A76689-8C76-7799-725F-1F6E42DE9BC4}"/>
                </a:ext>
              </a:extLst>
            </p:cNvPr>
            <p:cNvGrpSpPr/>
            <p:nvPr/>
          </p:nvGrpSpPr>
          <p:grpSpPr>
            <a:xfrm flipH="1">
              <a:off x="10196111" y="2209700"/>
              <a:ext cx="49903" cy="50291"/>
              <a:chOff x="5045471" y="2584333"/>
              <a:chExt cx="233703" cy="214108"/>
            </a:xfrm>
          </p:grpSpPr>
          <p:cxnSp>
            <p:nvCxnSpPr>
              <p:cNvPr id="3018" name="Straight Connector 3017">
                <a:extLst>
                  <a:ext uri="{FF2B5EF4-FFF2-40B4-BE49-F238E27FC236}">
                    <a16:creationId xmlns:a16="http://schemas.microsoft.com/office/drawing/2014/main" id="{25CB00CA-8C24-CFCA-9222-F462A65ED4B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19" name="Straight Connector 3018">
                <a:extLst>
                  <a:ext uri="{FF2B5EF4-FFF2-40B4-BE49-F238E27FC236}">
                    <a16:creationId xmlns:a16="http://schemas.microsoft.com/office/drawing/2014/main" id="{27E10019-B2EE-A9E8-A30E-0BBB2804F3A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20" name="Group 3019">
              <a:extLst>
                <a:ext uri="{FF2B5EF4-FFF2-40B4-BE49-F238E27FC236}">
                  <a16:creationId xmlns:a16="http://schemas.microsoft.com/office/drawing/2014/main" id="{593ED237-E4EF-0FA8-A1FC-77A1AA054F15}"/>
                </a:ext>
              </a:extLst>
            </p:cNvPr>
            <p:cNvGrpSpPr/>
            <p:nvPr/>
          </p:nvGrpSpPr>
          <p:grpSpPr>
            <a:xfrm flipH="1">
              <a:off x="10181295" y="2209700"/>
              <a:ext cx="49903" cy="50291"/>
              <a:chOff x="5045471" y="2584333"/>
              <a:chExt cx="233703" cy="214108"/>
            </a:xfrm>
          </p:grpSpPr>
          <p:cxnSp>
            <p:nvCxnSpPr>
              <p:cNvPr id="3021" name="Straight Connector 3020">
                <a:extLst>
                  <a:ext uri="{FF2B5EF4-FFF2-40B4-BE49-F238E27FC236}">
                    <a16:creationId xmlns:a16="http://schemas.microsoft.com/office/drawing/2014/main" id="{615CD098-FB6A-F573-25A7-1627CF5A2D8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22" name="Straight Connector 3021">
                <a:extLst>
                  <a:ext uri="{FF2B5EF4-FFF2-40B4-BE49-F238E27FC236}">
                    <a16:creationId xmlns:a16="http://schemas.microsoft.com/office/drawing/2014/main" id="{4D84673F-1732-79B6-C9CC-AB6B76CA54F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23" name="Group 3022">
              <a:extLst>
                <a:ext uri="{FF2B5EF4-FFF2-40B4-BE49-F238E27FC236}">
                  <a16:creationId xmlns:a16="http://schemas.microsoft.com/office/drawing/2014/main" id="{76975EC7-BA44-A6A4-ECE9-43F052873ADC}"/>
                </a:ext>
              </a:extLst>
            </p:cNvPr>
            <p:cNvGrpSpPr/>
            <p:nvPr/>
          </p:nvGrpSpPr>
          <p:grpSpPr>
            <a:xfrm flipH="1">
              <a:off x="10138961" y="2209700"/>
              <a:ext cx="49903" cy="50291"/>
              <a:chOff x="5045471" y="2584333"/>
              <a:chExt cx="233703" cy="214108"/>
            </a:xfrm>
          </p:grpSpPr>
          <p:cxnSp>
            <p:nvCxnSpPr>
              <p:cNvPr id="3024" name="Straight Connector 3023">
                <a:extLst>
                  <a:ext uri="{FF2B5EF4-FFF2-40B4-BE49-F238E27FC236}">
                    <a16:creationId xmlns:a16="http://schemas.microsoft.com/office/drawing/2014/main" id="{11231591-69E1-050D-CCA4-6B25BD5DB0B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25" name="Straight Connector 3024">
                <a:extLst>
                  <a:ext uri="{FF2B5EF4-FFF2-40B4-BE49-F238E27FC236}">
                    <a16:creationId xmlns:a16="http://schemas.microsoft.com/office/drawing/2014/main" id="{528ECD73-DC95-151A-3692-9E46FF5ABC1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26" name="Group 3025">
              <a:extLst>
                <a:ext uri="{FF2B5EF4-FFF2-40B4-BE49-F238E27FC236}">
                  <a16:creationId xmlns:a16="http://schemas.microsoft.com/office/drawing/2014/main" id="{AB22AE35-8590-7865-B363-1E2D90E4FCFB}"/>
                </a:ext>
              </a:extLst>
            </p:cNvPr>
            <p:cNvGrpSpPr/>
            <p:nvPr/>
          </p:nvGrpSpPr>
          <p:grpSpPr>
            <a:xfrm flipH="1">
              <a:off x="10115678" y="2209700"/>
              <a:ext cx="49903" cy="50291"/>
              <a:chOff x="5045471" y="2584333"/>
              <a:chExt cx="233703" cy="214108"/>
            </a:xfrm>
          </p:grpSpPr>
          <p:cxnSp>
            <p:nvCxnSpPr>
              <p:cNvPr id="3027" name="Straight Connector 3026">
                <a:extLst>
                  <a:ext uri="{FF2B5EF4-FFF2-40B4-BE49-F238E27FC236}">
                    <a16:creationId xmlns:a16="http://schemas.microsoft.com/office/drawing/2014/main" id="{DA190ABB-0259-7D73-FF6A-12685781F37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28" name="Straight Connector 3027">
                <a:extLst>
                  <a:ext uri="{FF2B5EF4-FFF2-40B4-BE49-F238E27FC236}">
                    <a16:creationId xmlns:a16="http://schemas.microsoft.com/office/drawing/2014/main" id="{09DBB0CD-77FA-CD68-B30E-44961BA3BBF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29" name="Group 3028">
              <a:extLst>
                <a:ext uri="{FF2B5EF4-FFF2-40B4-BE49-F238E27FC236}">
                  <a16:creationId xmlns:a16="http://schemas.microsoft.com/office/drawing/2014/main" id="{96E892A8-AB15-F814-EB38-EB7A54A0D02E}"/>
                </a:ext>
              </a:extLst>
            </p:cNvPr>
            <p:cNvGrpSpPr/>
            <p:nvPr/>
          </p:nvGrpSpPr>
          <p:grpSpPr>
            <a:xfrm flipH="1">
              <a:off x="10074403" y="2202292"/>
              <a:ext cx="49903" cy="50291"/>
              <a:chOff x="5045471" y="2584333"/>
              <a:chExt cx="233703" cy="214108"/>
            </a:xfrm>
          </p:grpSpPr>
          <p:cxnSp>
            <p:nvCxnSpPr>
              <p:cNvPr id="3030" name="Straight Connector 3029">
                <a:extLst>
                  <a:ext uri="{FF2B5EF4-FFF2-40B4-BE49-F238E27FC236}">
                    <a16:creationId xmlns:a16="http://schemas.microsoft.com/office/drawing/2014/main" id="{A83A3815-DDC2-0384-CCC7-C0FB6075A16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31" name="Straight Connector 3030">
                <a:extLst>
                  <a:ext uri="{FF2B5EF4-FFF2-40B4-BE49-F238E27FC236}">
                    <a16:creationId xmlns:a16="http://schemas.microsoft.com/office/drawing/2014/main" id="{E30F4F8F-567E-0ECD-7F3B-D176C1F00D5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32" name="Group 3031">
              <a:extLst>
                <a:ext uri="{FF2B5EF4-FFF2-40B4-BE49-F238E27FC236}">
                  <a16:creationId xmlns:a16="http://schemas.microsoft.com/office/drawing/2014/main" id="{0F2064DC-148B-2846-7B38-4B27C87ECB1A}"/>
                </a:ext>
              </a:extLst>
            </p:cNvPr>
            <p:cNvGrpSpPr/>
            <p:nvPr/>
          </p:nvGrpSpPr>
          <p:grpSpPr>
            <a:xfrm flipH="1">
              <a:off x="10057470" y="2202292"/>
              <a:ext cx="49903" cy="50291"/>
              <a:chOff x="5045471" y="2584333"/>
              <a:chExt cx="233703" cy="214108"/>
            </a:xfrm>
          </p:grpSpPr>
          <p:cxnSp>
            <p:nvCxnSpPr>
              <p:cNvPr id="3033" name="Straight Connector 3032">
                <a:extLst>
                  <a:ext uri="{FF2B5EF4-FFF2-40B4-BE49-F238E27FC236}">
                    <a16:creationId xmlns:a16="http://schemas.microsoft.com/office/drawing/2014/main" id="{D788A883-48F3-DD78-DEC9-998C289B687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34" name="Straight Connector 3033">
                <a:extLst>
                  <a:ext uri="{FF2B5EF4-FFF2-40B4-BE49-F238E27FC236}">
                    <a16:creationId xmlns:a16="http://schemas.microsoft.com/office/drawing/2014/main" id="{AC641731-1066-3FE8-535A-591D1B59491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35" name="Group 3034">
              <a:extLst>
                <a:ext uri="{FF2B5EF4-FFF2-40B4-BE49-F238E27FC236}">
                  <a16:creationId xmlns:a16="http://schemas.microsoft.com/office/drawing/2014/main" id="{8F5837E1-6B7B-0F85-C397-C9B6CA78D97D}"/>
                </a:ext>
              </a:extLst>
            </p:cNvPr>
            <p:cNvGrpSpPr/>
            <p:nvPr/>
          </p:nvGrpSpPr>
          <p:grpSpPr>
            <a:xfrm flipH="1">
              <a:off x="10025720" y="2202292"/>
              <a:ext cx="49903" cy="50291"/>
              <a:chOff x="5045471" y="2584333"/>
              <a:chExt cx="233703" cy="214108"/>
            </a:xfrm>
          </p:grpSpPr>
          <p:cxnSp>
            <p:nvCxnSpPr>
              <p:cNvPr id="3036" name="Straight Connector 3035">
                <a:extLst>
                  <a:ext uri="{FF2B5EF4-FFF2-40B4-BE49-F238E27FC236}">
                    <a16:creationId xmlns:a16="http://schemas.microsoft.com/office/drawing/2014/main" id="{BC0FD79F-2662-D738-3A3B-19D761C7049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37" name="Straight Connector 3036">
                <a:extLst>
                  <a:ext uri="{FF2B5EF4-FFF2-40B4-BE49-F238E27FC236}">
                    <a16:creationId xmlns:a16="http://schemas.microsoft.com/office/drawing/2014/main" id="{6FB05859-0B57-A59D-E0AE-349CFC3CC20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38" name="Group 3037">
              <a:extLst>
                <a:ext uri="{FF2B5EF4-FFF2-40B4-BE49-F238E27FC236}">
                  <a16:creationId xmlns:a16="http://schemas.microsoft.com/office/drawing/2014/main" id="{312728CB-F020-F84E-6B24-17D26DD1D4E6}"/>
                </a:ext>
              </a:extLst>
            </p:cNvPr>
            <p:cNvGrpSpPr/>
            <p:nvPr/>
          </p:nvGrpSpPr>
          <p:grpSpPr>
            <a:xfrm flipH="1">
              <a:off x="9998203" y="2188534"/>
              <a:ext cx="49903" cy="50291"/>
              <a:chOff x="5045471" y="2584333"/>
              <a:chExt cx="233703" cy="214108"/>
            </a:xfrm>
          </p:grpSpPr>
          <p:cxnSp>
            <p:nvCxnSpPr>
              <p:cNvPr id="3039" name="Straight Connector 3038">
                <a:extLst>
                  <a:ext uri="{FF2B5EF4-FFF2-40B4-BE49-F238E27FC236}">
                    <a16:creationId xmlns:a16="http://schemas.microsoft.com/office/drawing/2014/main" id="{89C3C917-1CFF-2285-5998-500B090DFFF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40" name="Straight Connector 3039">
                <a:extLst>
                  <a:ext uri="{FF2B5EF4-FFF2-40B4-BE49-F238E27FC236}">
                    <a16:creationId xmlns:a16="http://schemas.microsoft.com/office/drawing/2014/main" id="{24493674-2AD2-1661-A74B-6BE624CCEEF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41" name="Group 3040">
              <a:extLst>
                <a:ext uri="{FF2B5EF4-FFF2-40B4-BE49-F238E27FC236}">
                  <a16:creationId xmlns:a16="http://schemas.microsoft.com/office/drawing/2014/main" id="{CAC04615-402E-60B3-7BEC-494539927676}"/>
                </a:ext>
              </a:extLst>
            </p:cNvPr>
            <p:cNvGrpSpPr/>
            <p:nvPr/>
          </p:nvGrpSpPr>
          <p:grpSpPr>
            <a:xfrm flipH="1">
              <a:off x="9967511" y="2188534"/>
              <a:ext cx="49903" cy="50291"/>
              <a:chOff x="5045471" y="2584333"/>
              <a:chExt cx="233703" cy="214108"/>
            </a:xfrm>
          </p:grpSpPr>
          <p:cxnSp>
            <p:nvCxnSpPr>
              <p:cNvPr id="3042" name="Straight Connector 3041">
                <a:extLst>
                  <a:ext uri="{FF2B5EF4-FFF2-40B4-BE49-F238E27FC236}">
                    <a16:creationId xmlns:a16="http://schemas.microsoft.com/office/drawing/2014/main" id="{AE84171F-A499-E6C3-3F59-103437DA39F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43" name="Straight Connector 3042">
                <a:extLst>
                  <a:ext uri="{FF2B5EF4-FFF2-40B4-BE49-F238E27FC236}">
                    <a16:creationId xmlns:a16="http://schemas.microsoft.com/office/drawing/2014/main" id="{E19545FD-60A0-A096-A1EE-0ACCE27B8F0F}"/>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44" name="Group 3043">
              <a:extLst>
                <a:ext uri="{FF2B5EF4-FFF2-40B4-BE49-F238E27FC236}">
                  <a16:creationId xmlns:a16="http://schemas.microsoft.com/office/drawing/2014/main" id="{50A27A41-B3D4-0D51-22AA-54196C8F3533}"/>
                </a:ext>
              </a:extLst>
            </p:cNvPr>
            <p:cNvGrpSpPr/>
            <p:nvPr/>
          </p:nvGrpSpPr>
          <p:grpSpPr>
            <a:xfrm flipH="1">
              <a:off x="9949519" y="2188534"/>
              <a:ext cx="49903" cy="50291"/>
              <a:chOff x="5045471" y="2584333"/>
              <a:chExt cx="233703" cy="214108"/>
            </a:xfrm>
          </p:grpSpPr>
          <p:cxnSp>
            <p:nvCxnSpPr>
              <p:cNvPr id="3045" name="Straight Connector 3044">
                <a:extLst>
                  <a:ext uri="{FF2B5EF4-FFF2-40B4-BE49-F238E27FC236}">
                    <a16:creationId xmlns:a16="http://schemas.microsoft.com/office/drawing/2014/main" id="{F746FE03-A928-6A76-34EB-03EFF2AEB03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46" name="Straight Connector 3045">
                <a:extLst>
                  <a:ext uri="{FF2B5EF4-FFF2-40B4-BE49-F238E27FC236}">
                    <a16:creationId xmlns:a16="http://schemas.microsoft.com/office/drawing/2014/main" id="{68F7DC7B-CA4C-FA4F-A6CC-3BF4545C702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47" name="Group 3046">
              <a:extLst>
                <a:ext uri="{FF2B5EF4-FFF2-40B4-BE49-F238E27FC236}">
                  <a16:creationId xmlns:a16="http://schemas.microsoft.com/office/drawing/2014/main" id="{1C0406AC-CA25-F681-9FD5-0BF19E3C37B6}"/>
                </a:ext>
              </a:extLst>
            </p:cNvPr>
            <p:cNvGrpSpPr/>
            <p:nvPr/>
          </p:nvGrpSpPr>
          <p:grpSpPr>
            <a:xfrm flipH="1">
              <a:off x="9943169" y="2188534"/>
              <a:ext cx="49903" cy="50291"/>
              <a:chOff x="5045471" y="2584333"/>
              <a:chExt cx="233703" cy="214108"/>
            </a:xfrm>
          </p:grpSpPr>
          <p:cxnSp>
            <p:nvCxnSpPr>
              <p:cNvPr id="3048" name="Straight Connector 3047">
                <a:extLst>
                  <a:ext uri="{FF2B5EF4-FFF2-40B4-BE49-F238E27FC236}">
                    <a16:creationId xmlns:a16="http://schemas.microsoft.com/office/drawing/2014/main" id="{1DC72049-B475-C138-691A-6F085AB2838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49" name="Straight Connector 3048">
                <a:extLst>
                  <a:ext uri="{FF2B5EF4-FFF2-40B4-BE49-F238E27FC236}">
                    <a16:creationId xmlns:a16="http://schemas.microsoft.com/office/drawing/2014/main" id="{0B642215-174D-859E-D06E-28BB2CFF42E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50" name="Group 3049">
              <a:extLst>
                <a:ext uri="{FF2B5EF4-FFF2-40B4-BE49-F238E27FC236}">
                  <a16:creationId xmlns:a16="http://schemas.microsoft.com/office/drawing/2014/main" id="{8814D7E4-AA2C-75F1-53B4-02FA9F6C479D}"/>
                </a:ext>
              </a:extLst>
            </p:cNvPr>
            <p:cNvGrpSpPr/>
            <p:nvPr/>
          </p:nvGrpSpPr>
          <p:grpSpPr>
            <a:xfrm flipH="1">
              <a:off x="9909302" y="2188534"/>
              <a:ext cx="49903" cy="50291"/>
              <a:chOff x="5045471" y="2584333"/>
              <a:chExt cx="233703" cy="214108"/>
            </a:xfrm>
          </p:grpSpPr>
          <p:cxnSp>
            <p:nvCxnSpPr>
              <p:cNvPr id="3051" name="Straight Connector 3050">
                <a:extLst>
                  <a:ext uri="{FF2B5EF4-FFF2-40B4-BE49-F238E27FC236}">
                    <a16:creationId xmlns:a16="http://schemas.microsoft.com/office/drawing/2014/main" id="{5C0BEB67-953B-3695-0429-79C833BEE048}"/>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52" name="Straight Connector 3051">
                <a:extLst>
                  <a:ext uri="{FF2B5EF4-FFF2-40B4-BE49-F238E27FC236}">
                    <a16:creationId xmlns:a16="http://schemas.microsoft.com/office/drawing/2014/main" id="{7781F381-D3AE-61E2-4AB6-F3E5E9786B2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54" name="Group 3053">
              <a:extLst>
                <a:ext uri="{FF2B5EF4-FFF2-40B4-BE49-F238E27FC236}">
                  <a16:creationId xmlns:a16="http://schemas.microsoft.com/office/drawing/2014/main" id="{F3A4CD7B-9123-12FE-DDF9-2E0C22193A82}"/>
                </a:ext>
              </a:extLst>
            </p:cNvPr>
            <p:cNvGrpSpPr/>
            <p:nvPr/>
          </p:nvGrpSpPr>
          <p:grpSpPr>
            <a:xfrm flipH="1">
              <a:off x="9899777" y="2188534"/>
              <a:ext cx="49903" cy="50291"/>
              <a:chOff x="5045471" y="2584333"/>
              <a:chExt cx="233703" cy="214108"/>
            </a:xfrm>
          </p:grpSpPr>
          <p:cxnSp>
            <p:nvCxnSpPr>
              <p:cNvPr id="3055" name="Straight Connector 3054">
                <a:extLst>
                  <a:ext uri="{FF2B5EF4-FFF2-40B4-BE49-F238E27FC236}">
                    <a16:creationId xmlns:a16="http://schemas.microsoft.com/office/drawing/2014/main" id="{98A4E544-598D-C655-467B-5E9AA2B7BCE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56" name="Straight Connector 3055">
                <a:extLst>
                  <a:ext uri="{FF2B5EF4-FFF2-40B4-BE49-F238E27FC236}">
                    <a16:creationId xmlns:a16="http://schemas.microsoft.com/office/drawing/2014/main" id="{67D1ED32-7C0D-E200-0ADA-27E993EF175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57" name="Group 3056">
              <a:extLst>
                <a:ext uri="{FF2B5EF4-FFF2-40B4-BE49-F238E27FC236}">
                  <a16:creationId xmlns:a16="http://schemas.microsoft.com/office/drawing/2014/main" id="{EAF44A13-9D38-2A77-995E-B40DB081E769}"/>
                </a:ext>
              </a:extLst>
            </p:cNvPr>
            <p:cNvGrpSpPr/>
            <p:nvPr/>
          </p:nvGrpSpPr>
          <p:grpSpPr>
            <a:xfrm flipH="1">
              <a:off x="9876494" y="2188534"/>
              <a:ext cx="49903" cy="50291"/>
              <a:chOff x="5045471" y="2584333"/>
              <a:chExt cx="233703" cy="214108"/>
            </a:xfrm>
          </p:grpSpPr>
          <p:cxnSp>
            <p:nvCxnSpPr>
              <p:cNvPr id="3058" name="Straight Connector 3057">
                <a:extLst>
                  <a:ext uri="{FF2B5EF4-FFF2-40B4-BE49-F238E27FC236}">
                    <a16:creationId xmlns:a16="http://schemas.microsoft.com/office/drawing/2014/main" id="{AA326C8B-2571-39EC-84A8-9767BDFBEA9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59" name="Straight Connector 3058">
                <a:extLst>
                  <a:ext uri="{FF2B5EF4-FFF2-40B4-BE49-F238E27FC236}">
                    <a16:creationId xmlns:a16="http://schemas.microsoft.com/office/drawing/2014/main" id="{00D32C70-7570-DE2C-8A37-B9F9F75E7B5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60" name="Group 3059">
              <a:extLst>
                <a:ext uri="{FF2B5EF4-FFF2-40B4-BE49-F238E27FC236}">
                  <a16:creationId xmlns:a16="http://schemas.microsoft.com/office/drawing/2014/main" id="{5BE0C107-629F-4BF8-36BE-104B015A8D8A}"/>
                </a:ext>
              </a:extLst>
            </p:cNvPr>
            <p:cNvGrpSpPr/>
            <p:nvPr/>
          </p:nvGrpSpPr>
          <p:grpSpPr>
            <a:xfrm flipH="1">
              <a:off x="9868028" y="2188534"/>
              <a:ext cx="49903" cy="50291"/>
              <a:chOff x="5045471" y="2584333"/>
              <a:chExt cx="233703" cy="214108"/>
            </a:xfrm>
          </p:grpSpPr>
          <p:cxnSp>
            <p:nvCxnSpPr>
              <p:cNvPr id="3061" name="Straight Connector 3060">
                <a:extLst>
                  <a:ext uri="{FF2B5EF4-FFF2-40B4-BE49-F238E27FC236}">
                    <a16:creationId xmlns:a16="http://schemas.microsoft.com/office/drawing/2014/main" id="{5FA72489-E7F6-3979-55B5-DBD6A57DACE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62" name="Straight Connector 3061">
                <a:extLst>
                  <a:ext uri="{FF2B5EF4-FFF2-40B4-BE49-F238E27FC236}">
                    <a16:creationId xmlns:a16="http://schemas.microsoft.com/office/drawing/2014/main" id="{C53215A5-A68B-ADE0-CE79-CA66B9D31F4E}"/>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64" name="Group 3063">
              <a:extLst>
                <a:ext uri="{FF2B5EF4-FFF2-40B4-BE49-F238E27FC236}">
                  <a16:creationId xmlns:a16="http://schemas.microsoft.com/office/drawing/2014/main" id="{384D1F49-39C6-A1DA-F5FA-062EA6733491}"/>
                </a:ext>
              </a:extLst>
            </p:cNvPr>
            <p:cNvGrpSpPr/>
            <p:nvPr/>
          </p:nvGrpSpPr>
          <p:grpSpPr>
            <a:xfrm flipH="1">
              <a:off x="9847920" y="2188534"/>
              <a:ext cx="49903" cy="50291"/>
              <a:chOff x="5045471" y="2584333"/>
              <a:chExt cx="233703" cy="214108"/>
            </a:xfrm>
          </p:grpSpPr>
          <p:cxnSp>
            <p:nvCxnSpPr>
              <p:cNvPr id="3065" name="Straight Connector 3064">
                <a:extLst>
                  <a:ext uri="{FF2B5EF4-FFF2-40B4-BE49-F238E27FC236}">
                    <a16:creationId xmlns:a16="http://schemas.microsoft.com/office/drawing/2014/main" id="{DB5507A3-89C1-DCD5-E85B-4B8D4C3A336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66" name="Straight Connector 3065">
                <a:extLst>
                  <a:ext uri="{FF2B5EF4-FFF2-40B4-BE49-F238E27FC236}">
                    <a16:creationId xmlns:a16="http://schemas.microsoft.com/office/drawing/2014/main" id="{DD2CC8FD-F7C0-BE50-5302-1E73038DCD8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68" name="Group 3067">
              <a:extLst>
                <a:ext uri="{FF2B5EF4-FFF2-40B4-BE49-F238E27FC236}">
                  <a16:creationId xmlns:a16="http://schemas.microsoft.com/office/drawing/2014/main" id="{01E3A4CE-B86D-558C-C853-A7B71ED348A2}"/>
                </a:ext>
              </a:extLst>
            </p:cNvPr>
            <p:cNvGrpSpPr/>
            <p:nvPr/>
          </p:nvGrpSpPr>
          <p:grpSpPr>
            <a:xfrm flipH="1">
              <a:off x="9840511" y="2188534"/>
              <a:ext cx="49903" cy="50291"/>
              <a:chOff x="5045471" y="2584333"/>
              <a:chExt cx="233703" cy="214108"/>
            </a:xfrm>
          </p:grpSpPr>
          <p:cxnSp>
            <p:nvCxnSpPr>
              <p:cNvPr id="3069" name="Straight Connector 3068">
                <a:extLst>
                  <a:ext uri="{FF2B5EF4-FFF2-40B4-BE49-F238E27FC236}">
                    <a16:creationId xmlns:a16="http://schemas.microsoft.com/office/drawing/2014/main" id="{E30375B2-B314-5A09-B628-410CB43CCCF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70" name="Straight Connector 3069">
                <a:extLst>
                  <a:ext uri="{FF2B5EF4-FFF2-40B4-BE49-F238E27FC236}">
                    <a16:creationId xmlns:a16="http://schemas.microsoft.com/office/drawing/2014/main" id="{6FC3C0EC-7978-50E8-08EE-FE210B6BDC4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71" name="Group 3070">
              <a:extLst>
                <a:ext uri="{FF2B5EF4-FFF2-40B4-BE49-F238E27FC236}">
                  <a16:creationId xmlns:a16="http://schemas.microsoft.com/office/drawing/2014/main" id="{015791D6-5464-9B93-10E4-D212527BABB4}"/>
                </a:ext>
              </a:extLst>
            </p:cNvPr>
            <p:cNvGrpSpPr/>
            <p:nvPr/>
          </p:nvGrpSpPr>
          <p:grpSpPr>
            <a:xfrm flipH="1">
              <a:off x="9829928" y="2181126"/>
              <a:ext cx="49903" cy="50291"/>
              <a:chOff x="5045471" y="2584333"/>
              <a:chExt cx="233703" cy="214108"/>
            </a:xfrm>
          </p:grpSpPr>
          <p:cxnSp>
            <p:nvCxnSpPr>
              <p:cNvPr id="3072" name="Straight Connector 3071">
                <a:extLst>
                  <a:ext uri="{FF2B5EF4-FFF2-40B4-BE49-F238E27FC236}">
                    <a16:creationId xmlns:a16="http://schemas.microsoft.com/office/drawing/2014/main" id="{252E6C0A-F5C5-2C4F-89FF-230CD20FDD5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73" name="Straight Connector 3072">
                <a:extLst>
                  <a:ext uri="{FF2B5EF4-FFF2-40B4-BE49-F238E27FC236}">
                    <a16:creationId xmlns:a16="http://schemas.microsoft.com/office/drawing/2014/main" id="{7F515C47-E5C7-B9F0-F043-90BE1EC3C7C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74" name="Group 3073">
              <a:extLst>
                <a:ext uri="{FF2B5EF4-FFF2-40B4-BE49-F238E27FC236}">
                  <a16:creationId xmlns:a16="http://schemas.microsoft.com/office/drawing/2014/main" id="{0D8FE786-ADBE-72BE-0C73-CCD3ABEBCBFD}"/>
                </a:ext>
              </a:extLst>
            </p:cNvPr>
            <p:cNvGrpSpPr/>
            <p:nvPr/>
          </p:nvGrpSpPr>
          <p:grpSpPr>
            <a:xfrm flipH="1">
              <a:off x="9817228" y="2182184"/>
              <a:ext cx="49903" cy="50291"/>
              <a:chOff x="5045471" y="2584333"/>
              <a:chExt cx="233703" cy="214108"/>
            </a:xfrm>
          </p:grpSpPr>
          <p:cxnSp>
            <p:nvCxnSpPr>
              <p:cNvPr id="3075" name="Straight Connector 3074">
                <a:extLst>
                  <a:ext uri="{FF2B5EF4-FFF2-40B4-BE49-F238E27FC236}">
                    <a16:creationId xmlns:a16="http://schemas.microsoft.com/office/drawing/2014/main" id="{7D537DF1-0D4C-AAD7-4419-A0365F40536C}"/>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76" name="Straight Connector 3075">
                <a:extLst>
                  <a:ext uri="{FF2B5EF4-FFF2-40B4-BE49-F238E27FC236}">
                    <a16:creationId xmlns:a16="http://schemas.microsoft.com/office/drawing/2014/main" id="{4C9C9F30-8BAA-4AC5-2BEA-E090500E322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77" name="Group 3076">
              <a:extLst>
                <a:ext uri="{FF2B5EF4-FFF2-40B4-BE49-F238E27FC236}">
                  <a16:creationId xmlns:a16="http://schemas.microsoft.com/office/drawing/2014/main" id="{15090249-FAB1-7681-B8E7-A81E44AC1706}"/>
                </a:ext>
              </a:extLst>
            </p:cNvPr>
            <p:cNvGrpSpPr/>
            <p:nvPr/>
          </p:nvGrpSpPr>
          <p:grpSpPr>
            <a:xfrm flipH="1">
              <a:off x="9727270" y="2176892"/>
              <a:ext cx="49903" cy="50291"/>
              <a:chOff x="5045471" y="2584333"/>
              <a:chExt cx="233703" cy="214108"/>
            </a:xfrm>
          </p:grpSpPr>
          <p:cxnSp>
            <p:nvCxnSpPr>
              <p:cNvPr id="3078" name="Straight Connector 3077">
                <a:extLst>
                  <a:ext uri="{FF2B5EF4-FFF2-40B4-BE49-F238E27FC236}">
                    <a16:creationId xmlns:a16="http://schemas.microsoft.com/office/drawing/2014/main" id="{F36DCEB1-073C-FC89-80ED-116770E8002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79" name="Straight Connector 3078">
                <a:extLst>
                  <a:ext uri="{FF2B5EF4-FFF2-40B4-BE49-F238E27FC236}">
                    <a16:creationId xmlns:a16="http://schemas.microsoft.com/office/drawing/2014/main" id="{37846E8E-5D18-D8B8-4435-38BB620A32F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80" name="Group 3079">
              <a:extLst>
                <a:ext uri="{FF2B5EF4-FFF2-40B4-BE49-F238E27FC236}">
                  <a16:creationId xmlns:a16="http://schemas.microsoft.com/office/drawing/2014/main" id="{D21DCB4A-DDDE-7311-0F5D-BE535F61B28B}"/>
                </a:ext>
              </a:extLst>
            </p:cNvPr>
            <p:cNvGrpSpPr/>
            <p:nvPr/>
          </p:nvGrpSpPr>
          <p:grpSpPr>
            <a:xfrm flipH="1">
              <a:off x="9690229" y="2176892"/>
              <a:ext cx="49903" cy="50291"/>
              <a:chOff x="5045471" y="2584333"/>
              <a:chExt cx="233703" cy="214108"/>
            </a:xfrm>
          </p:grpSpPr>
          <p:cxnSp>
            <p:nvCxnSpPr>
              <p:cNvPr id="3081" name="Straight Connector 3080">
                <a:extLst>
                  <a:ext uri="{FF2B5EF4-FFF2-40B4-BE49-F238E27FC236}">
                    <a16:creationId xmlns:a16="http://schemas.microsoft.com/office/drawing/2014/main" id="{B9336B91-17FE-ED6F-11BB-CFCAC004B295}"/>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82" name="Straight Connector 3081">
                <a:extLst>
                  <a:ext uri="{FF2B5EF4-FFF2-40B4-BE49-F238E27FC236}">
                    <a16:creationId xmlns:a16="http://schemas.microsoft.com/office/drawing/2014/main" id="{FB34B689-EA34-8AA2-9011-D630E51B8774}"/>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83" name="Group 3082">
              <a:extLst>
                <a:ext uri="{FF2B5EF4-FFF2-40B4-BE49-F238E27FC236}">
                  <a16:creationId xmlns:a16="http://schemas.microsoft.com/office/drawing/2014/main" id="{7BCEA671-7B2D-C082-9EE6-4BD4463CAE1B}"/>
                </a:ext>
              </a:extLst>
            </p:cNvPr>
            <p:cNvGrpSpPr/>
            <p:nvPr/>
          </p:nvGrpSpPr>
          <p:grpSpPr>
            <a:xfrm flipH="1">
              <a:off x="9678588" y="2170542"/>
              <a:ext cx="49903" cy="50291"/>
              <a:chOff x="5045471" y="2584333"/>
              <a:chExt cx="233703" cy="214108"/>
            </a:xfrm>
          </p:grpSpPr>
          <p:cxnSp>
            <p:nvCxnSpPr>
              <p:cNvPr id="3084" name="Straight Connector 3083">
                <a:extLst>
                  <a:ext uri="{FF2B5EF4-FFF2-40B4-BE49-F238E27FC236}">
                    <a16:creationId xmlns:a16="http://schemas.microsoft.com/office/drawing/2014/main" id="{56A72BA9-D20D-1D40-D89F-CE64093BCECB}"/>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85" name="Straight Connector 3084">
                <a:extLst>
                  <a:ext uri="{FF2B5EF4-FFF2-40B4-BE49-F238E27FC236}">
                    <a16:creationId xmlns:a16="http://schemas.microsoft.com/office/drawing/2014/main" id="{57D0F92E-717B-23D4-E974-A3E06A22145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86" name="Group 3085">
              <a:extLst>
                <a:ext uri="{FF2B5EF4-FFF2-40B4-BE49-F238E27FC236}">
                  <a16:creationId xmlns:a16="http://schemas.microsoft.com/office/drawing/2014/main" id="{294994FB-D022-BAD6-D19B-792C821235D9}"/>
                </a:ext>
              </a:extLst>
            </p:cNvPr>
            <p:cNvGrpSpPr/>
            <p:nvPr/>
          </p:nvGrpSpPr>
          <p:grpSpPr>
            <a:xfrm flipH="1">
              <a:off x="9645779" y="2161017"/>
              <a:ext cx="49903" cy="50291"/>
              <a:chOff x="5045471" y="2584333"/>
              <a:chExt cx="233703" cy="214108"/>
            </a:xfrm>
          </p:grpSpPr>
          <p:cxnSp>
            <p:nvCxnSpPr>
              <p:cNvPr id="3087" name="Straight Connector 3086">
                <a:extLst>
                  <a:ext uri="{FF2B5EF4-FFF2-40B4-BE49-F238E27FC236}">
                    <a16:creationId xmlns:a16="http://schemas.microsoft.com/office/drawing/2014/main" id="{7E781690-4717-6635-F9A4-E41932B655A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88" name="Straight Connector 3087">
                <a:extLst>
                  <a:ext uri="{FF2B5EF4-FFF2-40B4-BE49-F238E27FC236}">
                    <a16:creationId xmlns:a16="http://schemas.microsoft.com/office/drawing/2014/main" id="{82C62A1D-8FF0-B429-5476-1B2B09A050D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89" name="Group 3088">
              <a:extLst>
                <a:ext uri="{FF2B5EF4-FFF2-40B4-BE49-F238E27FC236}">
                  <a16:creationId xmlns:a16="http://schemas.microsoft.com/office/drawing/2014/main" id="{23ECF704-5B31-BBA6-FDB0-AEB0474DDB0A}"/>
                </a:ext>
              </a:extLst>
            </p:cNvPr>
            <p:cNvGrpSpPr/>
            <p:nvPr/>
          </p:nvGrpSpPr>
          <p:grpSpPr>
            <a:xfrm flipH="1">
              <a:off x="9640487" y="2161017"/>
              <a:ext cx="49903" cy="50291"/>
              <a:chOff x="5045471" y="2584333"/>
              <a:chExt cx="233703" cy="214108"/>
            </a:xfrm>
          </p:grpSpPr>
          <p:cxnSp>
            <p:nvCxnSpPr>
              <p:cNvPr id="3090" name="Straight Connector 3089">
                <a:extLst>
                  <a:ext uri="{FF2B5EF4-FFF2-40B4-BE49-F238E27FC236}">
                    <a16:creationId xmlns:a16="http://schemas.microsoft.com/office/drawing/2014/main" id="{E7813709-8EA8-C3DF-222E-985E994B163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91" name="Straight Connector 3090">
                <a:extLst>
                  <a:ext uri="{FF2B5EF4-FFF2-40B4-BE49-F238E27FC236}">
                    <a16:creationId xmlns:a16="http://schemas.microsoft.com/office/drawing/2014/main" id="{3AA9DED7-88C0-A956-E2B4-4C5575990A7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92" name="Group 3091">
              <a:extLst>
                <a:ext uri="{FF2B5EF4-FFF2-40B4-BE49-F238E27FC236}">
                  <a16:creationId xmlns:a16="http://schemas.microsoft.com/office/drawing/2014/main" id="{1232E0FB-AB31-6869-6A8E-372843953406}"/>
                </a:ext>
              </a:extLst>
            </p:cNvPr>
            <p:cNvGrpSpPr/>
            <p:nvPr/>
          </p:nvGrpSpPr>
          <p:grpSpPr>
            <a:xfrm flipH="1">
              <a:off x="9609796" y="2161017"/>
              <a:ext cx="49903" cy="50291"/>
              <a:chOff x="5045471" y="2584333"/>
              <a:chExt cx="233703" cy="214108"/>
            </a:xfrm>
          </p:grpSpPr>
          <p:cxnSp>
            <p:nvCxnSpPr>
              <p:cNvPr id="3093" name="Straight Connector 3092">
                <a:extLst>
                  <a:ext uri="{FF2B5EF4-FFF2-40B4-BE49-F238E27FC236}">
                    <a16:creationId xmlns:a16="http://schemas.microsoft.com/office/drawing/2014/main" id="{DAE9E25E-B8E4-210A-74CB-54EE278ABB10}"/>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94" name="Straight Connector 3093">
                <a:extLst>
                  <a:ext uri="{FF2B5EF4-FFF2-40B4-BE49-F238E27FC236}">
                    <a16:creationId xmlns:a16="http://schemas.microsoft.com/office/drawing/2014/main" id="{ED8859A4-9456-F25B-2CB2-25DC1B8EBA26}"/>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95" name="Group 3094">
              <a:extLst>
                <a:ext uri="{FF2B5EF4-FFF2-40B4-BE49-F238E27FC236}">
                  <a16:creationId xmlns:a16="http://schemas.microsoft.com/office/drawing/2014/main" id="{E20F0087-8C4F-3C66-9517-1150E0BE53F2}"/>
                </a:ext>
              </a:extLst>
            </p:cNvPr>
            <p:cNvGrpSpPr/>
            <p:nvPr/>
          </p:nvGrpSpPr>
          <p:grpSpPr>
            <a:xfrm flipH="1">
              <a:off x="9589687" y="2161017"/>
              <a:ext cx="49903" cy="50291"/>
              <a:chOff x="5045471" y="2584333"/>
              <a:chExt cx="233703" cy="214108"/>
            </a:xfrm>
          </p:grpSpPr>
          <p:cxnSp>
            <p:nvCxnSpPr>
              <p:cNvPr id="3096" name="Straight Connector 3095">
                <a:extLst>
                  <a:ext uri="{FF2B5EF4-FFF2-40B4-BE49-F238E27FC236}">
                    <a16:creationId xmlns:a16="http://schemas.microsoft.com/office/drawing/2014/main" id="{D35A249D-797B-233E-70CF-A595CB29C04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097" name="Straight Connector 3096">
                <a:extLst>
                  <a:ext uri="{FF2B5EF4-FFF2-40B4-BE49-F238E27FC236}">
                    <a16:creationId xmlns:a16="http://schemas.microsoft.com/office/drawing/2014/main" id="{CD53B600-E1A2-721F-7DC9-836021C873D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98" name="Group 3097">
              <a:extLst>
                <a:ext uri="{FF2B5EF4-FFF2-40B4-BE49-F238E27FC236}">
                  <a16:creationId xmlns:a16="http://schemas.microsoft.com/office/drawing/2014/main" id="{32DB2D53-B32B-0786-30B7-D7C035982B9B}"/>
                </a:ext>
              </a:extLst>
            </p:cNvPr>
            <p:cNvGrpSpPr/>
            <p:nvPr/>
          </p:nvGrpSpPr>
          <p:grpSpPr>
            <a:xfrm flipH="1">
              <a:off x="9578046" y="2161017"/>
              <a:ext cx="49903" cy="50291"/>
              <a:chOff x="5045471" y="2584333"/>
              <a:chExt cx="233703" cy="214108"/>
            </a:xfrm>
          </p:grpSpPr>
          <p:cxnSp>
            <p:nvCxnSpPr>
              <p:cNvPr id="3099" name="Straight Connector 3098">
                <a:extLst>
                  <a:ext uri="{FF2B5EF4-FFF2-40B4-BE49-F238E27FC236}">
                    <a16:creationId xmlns:a16="http://schemas.microsoft.com/office/drawing/2014/main" id="{90979A2C-7358-AD79-61DB-BDAFD8184B2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00" name="Straight Connector 3099">
                <a:extLst>
                  <a:ext uri="{FF2B5EF4-FFF2-40B4-BE49-F238E27FC236}">
                    <a16:creationId xmlns:a16="http://schemas.microsoft.com/office/drawing/2014/main" id="{7B5B704C-3B9D-B413-A14F-7FF00583BFBD}"/>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01" name="Group 3100">
              <a:extLst>
                <a:ext uri="{FF2B5EF4-FFF2-40B4-BE49-F238E27FC236}">
                  <a16:creationId xmlns:a16="http://schemas.microsoft.com/office/drawing/2014/main" id="{DD1FF034-853E-529E-9A61-260F8C4FD39D}"/>
                </a:ext>
              </a:extLst>
            </p:cNvPr>
            <p:cNvGrpSpPr/>
            <p:nvPr/>
          </p:nvGrpSpPr>
          <p:grpSpPr>
            <a:xfrm flipH="1">
              <a:off x="9556879" y="2161017"/>
              <a:ext cx="49903" cy="50291"/>
              <a:chOff x="5045471" y="2584333"/>
              <a:chExt cx="233703" cy="214108"/>
            </a:xfrm>
          </p:grpSpPr>
          <p:cxnSp>
            <p:nvCxnSpPr>
              <p:cNvPr id="3102" name="Straight Connector 3101">
                <a:extLst>
                  <a:ext uri="{FF2B5EF4-FFF2-40B4-BE49-F238E27FC236}">
                    <a16:creationId xmlns:a16="http://schemas.microsoft.com/office/drawing/2014/main" id="{8E58F1AF-030C-FB96-48F0-9816FFCDFB12}"/>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03" name="Straight Connector 3102">
                <a:extLst>
                  <a:ext uri="{FF2B5EF4-FFF2-40B4-BE49-F238E27FC236}">
                    <a16:creationId xmlns:a16="http://schemas.microsoft.com/office/drawing/2014/main" id="{61551783-AFA1-36EB-3187-6AEA1B1E368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04" name="Group 3103">
              <a:extLst>
                <a:ext uri="{FF2B5EF4-FFF2-40B4-BE49-F238E27FC236}">
                  <a16:creationId xmlns:a16="http://schemas.microsoft.com/office/drawing/2014/main" id="{4E72DDF0-AE5A-DF50-04F7-C7B151F95745}"/>
                </a:ext>
              </a:extLst>
            </p:cNvPr>
            <p:cNvGrpSpPr/>
            <p:nvPr/>
          </p:nvGrpSpPr>
          <p:grpSpPr>
            <a:xfrm flipH="1">
              <a:off x="9518779" y="2161017"/>
              <a:ext cx="49903" cy="50291"/>
              <a:chOff x="5045471" y="2584333"/>
              <a:chExt cx="233703" cy="214108"/>
            </a:xfrm>
          </p:grpSpPr>
          <p:cxnSp>
            <p:nvCxnSpPr>
              <p:cNvPr id="3105" name="Straight Connector 3104">
                <a:extLst>
                  <a:ext uri="{FF2B5EF4-FFF2-40B4-BE49-F238E27FC236}">
                    <a16:creationId xmlns:a16="http://schemas.microsoft.com/office/drawing/2014/main" id="{9EEF786E-06C3-5FA5-D869-49FEDE64261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06" name="Straight Connector 3105">
                <a:extLst>
                  <a:ext uri="{FF2B5EF4-FFF2-40B4-BE49-F238E27FC236}">
                    <a16:creationId xmlns:a16="http://schemas.microsoft.com/office/drawing/2014/main" id="{A0988927-B4D2-B0E5-BD47-68AC8E8B3BD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07" name="Group 3106">
              <a:extLst>
                <a:ext uri="{FF2B5EF4-FFF2-40B4-BE49-F238E27FC236}">
                  <a16:creationId xmlns:a16="http://schemas.microsoft.com/office/drawing/2014/main" id="{676C32A6-C684-5E74-3352-EED40D3CC18D}"/>
                </a:ext>
              </a:extLst>
            </p:cNvPr>
            <p:cNvGrpSpPr/>
            <p:nvPr/>
          </p:nvGrpSpPr>
          <p:grpSpPr>
            <a:xfrm flipH="1">
              <a:off x="9370612" y="2146201"/>
              <a:ext cx="49903" cy="50291"/>
              <a:chOff x="5045471" y="2584333"/>
              <a:chExt cx="233703" cy="214108"/>
            </a:xfrm>
          </p:grpSpPr>
          <p:cxnSp>
            <p:nvCxnSpPr>
              <p:cNvPr id="3108" name="Straight Connector 3107">
                <a:extLst>
                  <a:ext uri="{FF2B5EF4-FFF2-40B4-BE49-F238E27FC236}">
                    <a16:creationId xmlns:a16="http://schemas.microsoft.com/office/drawing/2014/main" id="{957620EB-AD25-A141-0875-0013EE1B64B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09" name="Straight Connector 3108">
                <a:extLst>
                  <a:ext uri="{FF2B5EF4-FFF2-40B4-BE49-F238E27FC236}">
                    <a16:creationId xmlns:a16="http://schemas.microsoft.com/office/drawing/2014/main" id="{FD3899D6-73F9-EDB8-DA87-E86D67CC4321}"/>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10" name="Group 3109">
              <a:extLst>
                <a:ext uri="{FF2B5EF4-FFF2-40B4-BE49-F238E27FC236}">
                  <a16:creationId xmlns:a16="http://schemas.microsoft.com/office/drawing/2014/main" id="{B50512D3-5E75-F137-5A95-D1AA30871AE6}"/>
                </a:ext>
              </a:extLst>
            </p:cNvPr>
            <p:cNvGrpSpPr/>
            <p:nvPr/>
          </p:nvGrpSpPr>
          <p:grpSpPr>
            <a:xfrm flipH="1">
              <a:off x="9314520" y="2146201"/>
              <a:ext cx="49903" cy="50291"/>
              <a:chOff x="5045471" y="2584333"/>
              <a:chExt cx="233703" cy="214108"/>
            </a:xfrm>
          </p:grpSpPr>
          <p:cxnSp>
            <p:nvCxnSpPr>
              <p:cNvPr id="3111" name="Straight Connector 3110">
                <a:extLst>
                  <a:ext uri="{FF2B5EF4-FFF2-40B4-BE49-F238E27FC236}">
                    <a16:creationId xmlns:a16="http://schemas.microsoft.com/office/drawing/2014/main" id="{1C564748-0FC1-3199-A99A-F4D81979AA37}"/>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12" name="Straight Connector 3111">
                <a:extLst>
                  <a:ext uri="{FF2B5EF4-FFF2-40B4-BE49-F238E27FC236}">
                    <a16:creationId xmlns:a16="http://schemas.microsoft.com/office/drawing/2014/main" id="{76064CD1-B2AE-99CD-C310-FA59DAD8C7F0}"/>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13" name="Group 3112">
              <a:extLst>
                <a:ext uri="{FF2B5EF4-FFF2-40B4-BE49-F238E27FC236}">
                  <a16:creationId xmlns:a16="http://schemas.microsoft.com/office/drawing/2014/main" id="{213EEE52-98D1-1C6A-62D6-36CE3B52973E}"/>
                </a:ext>
              </a:extLst>
            </p:cNvPr>
            <p:cNvGrpSpPr/>
            <p:nvPr/>
          </p:nvGrpSpPr>
          <p:grpSpPr>
            <a:xfrm flipH="1">
              <a:off x="9302878" y="2146201"/>
              <a:ext cx="49903" cy="50291"/>
              <a:chOff x="5045471" y="2584333"/>
              <a:chExt cx="233703" cy="214108"/>
            </a:xfrm>
          </p:grpSpPr>
          <p:cxnSp>
            <p:nvCxnSpPr>
              <p:cNvPr id="3114" name="Straight Connector 3113">
                <a:extLst>
                  <a:ext uri="{FF2B5EF4-FFF2-40B4-BE49-F238E27FC236}">
                    <a16:creationId xmlns:a16="http://schemas.microsoft.com/office/drawing/2014/main" id="{68BB7547-A2EE-E673-2687-2D682E145736}"/>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15" name="Straight Connector 3114">
                <a:extLst>
                  <a:ext uri="{FF2B5EF4-FFF2-40B4-BE49-F238E27FC236}">
                    <a16:creationId xmlns:a16="http://schemas.microsoft.com/office/drawing/2014/main" id="{2C905860-FD18-7E01-170F-B2BE5A4578F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16" name="Group 3115">
              <a:extLst>
                <a:ext uri="{FF2B5EF4-FFF2-40B4-BE49-F238E27FC236}">
                  <a16:creationId xmlns:a16="http://schemas.microsoft.com/office/drawing/2014/main" id="{DFEBFC0E-9C55-A928-2E59-A9A0999106B3}"/>
                </a:ext>
              </a:extLst>
            </p:cNvPr>
            <p:cNvGrpSpPr/>
            <p:nvPr/>
          </p:nvGrpSpPr>
          <p:grpSpPr>
            <a:xfrm flipH="1">
              <a:off x="9275361" y="2146201"/>
              <a:ext cx="49903" cy="50291"/>
              <a:chOff x="5045471" y="2584333"/>
              <a:chExt cx="233703" cy="214108"/>
            </a:xfrm>
          </p:grpSpPr>
          <p:cxnSp>
            <p:nvCxnSpPr>
              <p:cNvPr id="3117" name="Straight Connector 3116">
                <a:extLst>
                  <a:ext uri="{FF2B5EF4-FFF2-40B4-BE49-F238E27FC236}">
                    <a16:creationId xmlns:a16="http://schemas.microsoft.com/office/drawing/2014/main" id="{EE096F29-072A-E010-E8EB-D5C6562A5FDF}"/>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18" name="Straight Connector 3117">
                <a:extLst>
                  <a:ext uri="{FF2B5EF4-FFF2-40B4-BE49-F238E27FC236}">
                    <a16:creationId xmlns:a16="http://schemas.microsoft.com/office/drawing/2014/main" id="{F9CFF546-7C17-E7FB-8B15-B3C1E9E033A7}"/>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19" name="Group 3118">
              <a:extLst>
                <a:ext uri="{FF2B5EF4-FFF2-40B4-BE49-F238E27FC236}">
                  <a16:creationId xmlns:a16="http://schemas.microsoft.com/office/drawing/2014/main" id="{25CA7656-4C42-16DF-07D5-21A9DC45F2F5}"/>
                </a:ext>
              </a:extLst>
            </p:cNvPr>
            <p:cNvGrpSpPr/>
            <p:nvPr/>
          </p:nvGrpSpPr>
          <p:grpSpPr>
            <a:xfrm flipH="1">
              <a:off x="9260544" y="2146201"/>
              <a:ext cx="49903" cy="50291"/>
              <a:chOff x="5045471" y="2584333"/>
              <a:chExt cx="233703" cy="214108"/>
            </a:xfrm>
          </p:grpSpPr>
          <p:cxnSp>
            <p:nvCxnSpPr>
              <p:cNvPr id="3120" name="Straight Connector 3119">
                <a:extLst>
                  <a:ext uri="{FF2B5EF4-FFF2-40B4-BE49-F238E27FC236}">
                    <a16:creationId xmlns:a16="http://schemas.microsoft.com/office/drawing/2014/main" id="{347F4F8E-2888-BD2B-7385-531B5C8D92F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21" name="Straight Connector 3120">
                <a:extLst>
                  <a:ext uri="{FF2B5EF4-FFF2-40B4-BE49-F238E27FC236}">
                    <a16:creationId xmlns:a16="http://schemas.microsoft.com/office/drawing/2014/main" id="{7B100893-CB3E-8892-06AF-F383B284E372}"/>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22" name="Group 3121">
              <a:extLst>
                <a:ext uri="{FF2B5EF4-FFF2-40B4-BE49-F238E27FC236}">
                  <a16:creationId xmlns:a16="http://schemas.microsoft.com/office/drawing/2014/main" id="{9318F16A-1597-857F-A0ED-2C0C3FE6DC04}"/>
                </a:ext>
              </a:extLst>
            </p:cNvPr>
            <p:cNvGrpSpPr/>
            <p:nvPr/>
          </p:nvGrpSpPr>
          <p:grpSpPr>
            <a:xfrm flipH="1">
              <a:off x="8455152" y="2092226"/>
              <a:ext cx="49903" cy="50291"/>
              <a:chOff x="5045471" y="2584333"/>
              <a:chExt cx="233703" cy="214108"/>
            </a:xfrm>
          </p:grpSpPr>
          <p:cxnSp>
            <p:nvCxnSpPr>
              <p:cNvPr id="3123" name="Straight Connector 3122">
                <a:extLst>
                  <a:ext uri="{FF2B5EF4-FFF2-40B4-BE49-F238E27FC236}">
                    <a16:creationId xmlns:a16="http://schemas.microsoft.com/office/drawing/2014/main" id="{DEF006CC-DF91-01D7-EBF6-52CBE6F85AF9}"/>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24" name="Straight Connector 3123">
                <a:extLst>
                  <a:ext uri="{FF2B5EF4-FFF2-40B4-BE49-F238E27FC236}">
                    <a16:creationId xmlns:a16="http://schemas.microsoft.com/office/drawing/2014/main" id="{F206795E-16F0-B79D-33FF-656769618629}"/>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25" name="Group 3124">
              <a:extLst>
                <a:ext uri="{FF2B5EF4-FFF2-40B4-BE49-F238E27FC236}">
                  <a16:creationId xmlns:a16="http://schemas.microsoft.com/office/drawing/2014/main" id="{B4358252-B9CE-9C1D-61C1-FDDE2CCBDD1B}"/>
                </a:ext>
              </a:extLst>
            </p:cNvPr>
            <p:cNvGrpSpPr/>
            <p:nvPr/>
          </p:nvGrpSpPr>
          <p:grpSpPr>
            <a:xfrm flipH="1">
              <a:off x="8201152" y="2085876"/>
              <a:ext cx="49903" cy="50291"/>
              <a:chOff x="5045471" y="2584333"/>
              <a:chExt cx="233703" cy="214108"/>
            </a:xfrm>
          </p:grpSpPr>
          <p:cxnSp>
            <p:nvCxnSpPr>
              <p:cNvPr id="3126" name="Straight Connector 3125">
                <a:extLst>
                  <a:ext uri="{FF2B5EF4-FFF2-40B4-BE49-F238E27FC236}">
                    <a16:creationId xmlns:a16="http://schemas.microsoft.com/office/drawing/2014/main" id="{5DD3AA82-03C4-85F0-11FA-8CB9EE298421}"/>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27" name="Straight Connector 3126">
                <a:extLst>
                  <a:ext uri="{FF2B5EF4-FFF2-40B4-BE49-F238E27FC236}">
                    <a16:creationId xmlns:a16="http://schemas.microsoft.com/office/drawing/2014/main" id="{A7E8810D-BEA6-230F-7F19-E687585E2C48}"/>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28" name="Group 3127">
              <a:extLst>
                <a:ext uri="{FF2B5EF4-FFF2-40B4-BE49-F238E27FC236}">
                  <a16:creationId xmlns:a16="http://schemas.microsoft.com/office/drawing/2014/main" id="{12713C28-CD15-7545-12B2-442F60F4A08A}"/>
                </a:ext>
              </a:extLst>
            </p:cNvPr>
            <p:cNvGrpSpPr/>
            <p:nvPr/>
          </p:nvGrpSpPr>
          <p:grpSpPr>
            <a:xfrm flipH="1">
              <a:off x="8025468" y="2085876"/>
              <a:ext cx="49903" cy="50291"/>
              <a:chOff x="5045471" y="2584333"/>
              <a:chExt cx="233703" cy="214108"/>
            </a:xfrm>
          </p:grpSpPr>
          <p:cxnSp>
            <p:nvCxnSpPr>
              <p:cNvPr id="3129" name="Straight Connector 3128">
                <a:extLst>
                  <a:ext uri="{FF2B5EF4-FFF2-40B4-BE49-F238E27FC236}">
                    <a16:creationId xmlns:a16="http://schemas.microsoft.com/office/drawing/2014/main" id="{4C9C4866-6371-9F40-15F0-082C4AF5C9E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30" name="Straight Connector 3129">
                <a:extLst>
                  <a:ext uri="{FF2B5EF4-FFF2-40B4-BE49-F238E27FC236}">
                    <a16:creationId xmlns:a16="http://schemas.microsoft.com/office/drawing/2014/main" id="{4CD307E3-537F-F464-013A-B23D957D5A7C}"/>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31" name="Group 3130">
              <a:extLst>
                <a:ext uri="{FF2B5EF4-FFF2-40B4-BE49-F238E27FC236}">
                  <a16:creationId xmlns:a16="http://schemas.microsoft.com/office/drawing/2014/main" id="{5BCB2ED1-86B5-6C84-C58B-6589F1B5BB4B}"/>
                </a:ext>
              </a:extLst>
            </p:cNvPr>
            <p:cNvGrpSpPr/>
            <p:nvPr/>
          </p:nvGrpSpPr>
          <p:grpSpPr>
            <a:xfrm flipH="1">
              <a:off x="7978902" y="2074235"/>
              <a:ext cx="49903" cy="50291"/>
              <a:chOff x="5045471" y="2584333"/>
              <a:chExt cx="233703" cy="214108"/>
            </a:xfrm>
          </p:grpSpPr>
          <p:cxnSp>
            <p:nvCxnSpPr>
              <p:cNvPr id="3132" name="Straight Connector 3131">
                <a:extLst>
                  <a:ext uri="{FF2B5EF4-FFF2-40B4-BE49-F238E27FC236}">
                    <a16:creationId xmlns:a16="http://schemas.microsoft.com/office/drawing/2014/main" id="{7D931E56-4DC1-49AF-F12E-B73B675AD3C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33" name="Straight Connector 3132">
                <a:extLst>
                  <a:ext uri="{FF2B5EF4-FFF2-40B4-BE49-F238E27FC236}">
                    <a16:creationId xmlns:a16="http://schemas.microsoft.com/office/drawing/2014/main" id="{580C1A27-5420-5E70-69AA-FA64128B538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34" name="Group 3133">
              <a:extLst>
                <a:ext uri="{FF2B5EF4-FFF2-40B4-BE49-F238E27FC236}">
                  <a16:creationId xmlns:a16="http://schemas.microsoft.com/office/drawing/2014/main" id="{F707FC74-1211-B3F7-DD5D-40F7112813D1}"/>
                </a:ext>
              </a:extLst>
            </p:cNvPr>
            <p:cNvGrpSpPr/>
            <p:nvPr/>
          </p:nvGrpSpPr>
          <p:grpSpPr>
            <a:xfrm flipH="1">
              <a:off x="7965143" y="2074235"/>
              <a:ext cx="49903" cy="50291"/>
              <a:chOff x="5045471" y="2584333"/>
              <a:chExt cx="233703" cy="214108"/>
            </a:xfrm>
          </p:grpSpPr>
          <p:cxnSp>
            <p:nvCxnSpPr>
              <p:cNvPr id="3135" name="Straight Connector 3134">
                <a:extLst>
                  <a:ext uri="{FF2B5EF4-FFF2-40B4-BE49-F238E27FC236}">
                    <a16:creationId xmlns:a16="http://schemas.microsoft.com/office/drawing/2014/main" id="{1F78E247-9BB2-CF0E-2FF4-6149B2203EC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36" name="Straight Connector 3135">
                <a:extLst>
                  <a:ext uri="{FF2B5EF4-FFF2-40B4-BE49-F238E27FC236}">
                    <a16:creationId xmlns:a16="http://schemas.microsoft.com/office/drawing/2014/main" id="{55CB45AE-0DC5-FAFF-8525-2821EEC38B0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37" name="Group 3136">
              <a:extLst>
                <a:ext uri="{FF2B5EF4-FFF2-40B4-BE49-F238E27FC236}">
                  <a16:creationId xmlns:a16="http://schemas.microsoft.com/office/drawing/2014/main" id="{2EEC37A8-4578-4741-8213-2F4392543BDB}"/>
                </a:ext>
              </a:extLst>
            </p:cNvPr>
            <p:cNvGrpSpPr/>
            <p:nvPr/>
          </p:nvGrpSpPr>
          <p:grpSpPr>
            <a:xfrm flipH="1">
              <a:off x="7808509" y="2066826"/>
              <a:ext cx="49903" cy="50291"/>
              <a:chOff x="5045471" y="2584333"/>
              <a:chExt cx="233703" cy="214108"/>
            </a:xfrm>
          </p:grpSpPr>
          <p:cxnSp>
            <p:nvCxnSpPr>
              <p:cNvPr id="3138" name="Straight Connector 3137">
                <a:extLst>
                  <a:ext uri="{FF2B5EF4-FFF2-40B4-BE49-F238E27FC236}">
                    <a16:creationId xmlns:a16="http://schemas.microsoft.com/office/drawing/2014/main" id="{BA46AB68-1B9A-4365-F4B1-AC98477DEB74}"/>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39" name="Straight Connector 3138">
                <a:extLst>
                  <a:ext uri="{FF2B5EF4-FFF2-40B4-BE49-F238E27FC236}">
                    <a16:creationId xmlns:a16="http://schemas.microsoft.com/office/drawing/2014/main" id="{2CC9ACE2-FE6A-013A-EFD9-BFFF98E1A29B}"/>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40" name="Group 3139">
              <a:extLst>
                <a:ext uri="{FF2B5EF4-FFF2-40B4-BE49-F238E27FC236}">
                  <a16:creationId xmlns:a16="http://schemas.microsoft.com/office/drawing/2014/main" id="{C7B76A3E-25EA-6789-DA32-703B80F6BB27}"/>
                </a:ext>
              </a:extLst>
            </p:cNvPr>
            <p:cNvGrpSpPr/>
            <p:nvPr/>
          </p:nvGrpSpPr>
          <p:grpSpPr>
            <a:xfrm flipH="1">
              <a:off x="7296275" y="2016026"/>
              <a:ext cx="49903" cy="50291"/>
              <a:chOff x="5045471" y="2584333"/>
              <a:chExt cx="233703" cy="214108"/>
            </a:xfrm>
          </p:grpSpPr>
          <p:cxnSp>
            <p:nvCxnSpPr>
              <p:cNvPr id="3141" name="Straight Connector 3140">
                <a:extLst>
                  <a:ext uri="{FF2B5EF4-FFF2-40B4-BE49-F238E27FC236}">
                    <a16:creationId xmlns:a16="http://schemas.microsoft.com/office/drawing/2014/main" id="{AF3EA437-305C-4608-9E4D-9340D435C63A}"/>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42" name="Straight Connector 3141">
                <a:extLst>
                  <a:ext uri="{FF2B5EF4-FFF2-40B4-BE49-F238E27FC236}">
                    <a16:creationId xmlns:a16="http://schemas.microsoft.com/office/drawing/2014/main" id="{3B8600CE-528E-35E2-00C6-1F709B67A6A5}"/>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43" name="Group 3142">
              <a:extLst>
                <a:ext uri="{FF2B5EF4-FFF2-40B4-BE49-F238E27FC236}">
                  <a16:creationId xmlns:a16="http://schemas.microsoft.com/office/drawing/2014/main" id="{6DCCD6BC-C4F2-1CD5-C383-7B986498E4B3}"/>
                </a:ext>
              </a:extLst>
            </p:cNvPr>
            <p:cNvGrpSpPr/>
            <p:nvPr/>
          </p:nvGrpSpPr>
          <p:grpSpPr>
            <a:xfrm flipH="1">
              <a:off x="7313209" y="2016026"/>
              <a:ext cx="49903" cy="50291"/>
              <a:chOff x="5045471" y="2584333"/>
              <a:chExt cx="233703" cy="214108"/>
            </a:xfrm>
          </p:grpSpPr>
          <p:cxnSp>
            <p:nvCxnSpPr>
              <p:cNvPr id="3144" name="Straight Connector 3143">
                <a:extLst>
                  <a:ext uri="{FF2B5EF4-FFF2-40B4-BE49-F238E27FC236}">
                    <a16:creationId xmlns:a16="http://schemas.microsoft.com/office/drawing/2014/main" id="{7CC1B6B5-E053-D790-0BA1-B01729B70B1D}"/>
                  </a:ext>
                </a:extLst>
              </p:cNvPr>
              <p:cNvCxnSpPr/>
              <p:nvPr/>
            </p:nvCxnSpPr>
            <p:spPr bwMode="auto">
              <a:xfrm>
                <a:off x="5162323" y="2584333"/>
                <a:ext cx="0" cy="214108"/>
              </a:xfrm>
              <a:prstGeom prst="line">
                <a:avLst/>
              </a:prstGeom>
              <a:noFill/>
              <a:ln w="19050" cap="flat" cmpd="sng" algn="ctr">
                <a:solidFill>
                  <a:schemeClr val="accent6"/>
                </a:solidFill>
                <a:prstDash val="solid"/>
                <a:round/>
                <a:headEnd type="none" w="med" len="med"/>
                <a:tailEnd type="none" w="med" len="med"/>
              </a:ln>
              <a:effectLst/>
            </p:spPr>
          </p:cxnSp>
          <p:cxnSp>
            <p:nvCxnSpPr>
              <p:cNvPr id="3145" name="Straight Connector 3144">
                <a:extLst>
                  <a:ext uri="{FF2B5EF4-FFF2-40B4-BE49-F238E27FC236}">
                    <a16:creationId xmlns:a16="http://schemas.microsoft.com/office/drawing/2014/main" id="{777ABE77-2D07-4300-24D8-1AEE7A29A30A}"/>
                  </a:ext>
                </a:extLst>
              </p:cNvPr>
              <p:cNvCxnSpPr>
                <a:cxnSpLocks/>
              </p:cNvCxnSpPr>
              <p:nvPr/>
            </p:nvCxnSpPr>
            <p:spPr bwMode="auto">
              <a:xfrm flipH="1">
                <a:off x="5045471" y="2691387"/>
                <a:ext cx="233703" cy="0"/>
              </a:xfrm>
              <a:prstGeom prst="line">
                <a:avLst/>
              </a:prstGeom>
              <a:noFill/>
              <a:ln w="19050" cap="flat" cmpd="sng" algn="ctr">
                <a:solidFill>
                  <a:schemeClr val="accent6"/>
                </a:solidFill>
                <a:prstDash val="solid"/>
                <a:round/>
                <a:headEnd type="none" w="med" len="med"/>
                <a:tailEnd type="none" w="med" len="med"/>
              </a:ln>
              <a:effectLst/>
            </p:spPr>
          </p:cxnSp>
        </p:grpSp>
      </p:grpSp>
      <p:sp>
        <p:nvSpPr>
          <p:cNvPr id="3147" name="TextBox 3146">
            <a:extLst>
              <a:ext uri="{FF2B5EF4-FFF2-40B4-BE49-F238E27FC236}">
                <a16:creationId xmlns:a16="http://schemas.microsoft.com/office/drawing/2014/main" id="{D6E833EB-4CB2-0928-836C-FED1DAE5665A}"/>
              </a:ext>
            </a:extLst>
          </p:cNvPr>
          <p:cNvSpPr txBox="1"/>
          <p:nvPr/>
        </p:nvSpPr>
        <p:spPr bwMode="auto">
          <a:xfrm>
            <a:off x="11308579" y="2353805"/>
            <a:ext cx="724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0" fontAlgn="base" hangingPunct="0">
              <a:spcBef>
                <a:spcPct val="50000"/>
              </a:spcBef>
              <a:spcAft>
                <a:spcPct val="0"/>
              </a:spcAft>
              <a:defRPr/>
            </a:pPr>
            <a:r>
              <a:rPr lang="en-US" sz="1200" b="1">
                <a:solidFill>
                  <a:srgbClr val="000000"/>
                </a:solidFill>
                <a:cs typeface="Arial" panose="020B0604020202020204" pitchFamily="34" charset="0"/>
              </a:rPr>
              <a:t>I mono</a:t>
            </a:r>
          </a:p>
        </p:txBody>
      </p:sp>
      <p:grpSp>
        <p:nvGrpSpPr>
          <p:cNvPr id="50" name="Group 49">
            <a:extLst>
              <a:ext uri="{FF2B5EF4-FFF2-40B4-BE49-F238E27FC236}">
                <a16:creationId xmlns:a16="http://schemas.microsoft.com/office/drawing/2014/main" id="{DEB62148-45FC-2F75-DD59-8E7E16906D71}"/>
              </a:ext>
            </a:extLst>
          </p:cNvPr>
          <p:cNvGrpSpPr/>
          <p:nvPr/>
        </p:nvGrpSpPr>
        <p:grpSpPr>
          <a:xfrm>
            <a:off x="1444171" y="2092476"/>
            <a:ext cx="4667593" cy="1570416"/>
            <a:chOff x="1444171" y="2092476"/>
            <a:chExt cx="4667593" cy="1570416"/>
          </a:xfrm>
        </p:grpSpPr>
        <p:grpSp>
          <p:nvGrpSpPr>
            <p:cNvPr id="1631" name="Group 1630">
              <a:extLst>
                <a:ext uri="{FF2B5EF4-FFF2-40B4-BE49-F238E27FC236}">
                  <a16:creationId xmlns:a16="http://schemas.microsoft.com/office/drawing/2014/main" id="{680C0714-822F-E655-1924-4D257F0BCD0A}"/>
                </a:ext>
              </a:extLst>
            </p:cNvPr>
            <p:cNvGrpSpPr/>
            <p:nvPr/>
          </p:nvGrpSpPr>
          <p:grpSpPr>
            <a:xfrm>
              <a:off x="4234986" y="2886569"/>
              <a:ext cx="1876778" cy="776323"/>
              <a:chOff x="4634089" y="2886569"/>
              <a:chExt cx="1876778" cy="776323"/>
            </a:xfrm>
          </p:grpSpPr>
          <p:sp>
            <p:nvSpPr>
              <p:cNvPr id="1628" name="Freeform: Shape 1627">
                <a:extLst>
                  <a:ext uri="{FF2B5EF4-FFF2-40B4-BE49-F238E27FC236}">
                    <a16:creationId xmlns:a16="http://schemas.microsoft.com/office/drawing/2014/main" id="{EC833CF1-6718-A248-73F7-82EFE4236A1C}"/>
                  </a:ext>
                </a:extLst>
              </p:cNvPr>
              <p:cNvSpPr/>
              <p:nvPr/>
            </p:nvSpPr>
            <p:spPr>
              <a:xfrm>
                <a:off x="4634089" y="2886569"/>
                <a:ext cx="540738" cy="51929"/>
              </a:xfrm>
              <a:custGeom>
                <a:avLst/>
                <a:gdLst>
                  <a:gd name="csX0" fmla="*/ 0 w 540738"/>
                  <a:gd name="csY0" fmla="*/ 0 h 51929"/>
                  <a:gd name="csX1" fmla="*/ 268675 w 540738"/>
                  <a:gd name="csY1" fmla="*/ 0 h 51929"/>
                  <a:gd name="csX2" fmla="*/ 268675 w 540738"/>
                  <a:gd name="csY2" fmla="*/ 25964 h 51929"/>
                  <a:gd name="csX3" fmla="*/ 364631 w 540738"/>
                  <a:gd name="csY3" fmla="*/ 25964 h 51929"/>
                  <a:gd name="csX4" fmla="*/ 356729 w 540738"/>
                  <a:gd name="csY4" fmla="*/ 33866 h 51929"/>
                  <a:gd name="csX5" fmla="*/ 395111 w 540738"/>
                  <a:gd name="csY5" fmla="*/ 33866 h 51929"/>
                  <a:gd name="csX6" fmla="*/ 395111 w 540738"/>
                  <a:gd name="csY6" fmla="*/ 51929 h 51929"/>
                  <a:gd name="csX7" fmla="*/ 540738 w 540738"/>
                  <a:gd name="csY7" fmla="*/ 51929 h 51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40738" h="51929">
                    <a:moveTo>
                      <a:pt x="0" y="0"/>
                    </a:moveTo>
                    <a:lnTo>
                      <a:pt x="268675" y="0"/>
                    </a:lnTo>
                    <a:lnTo>
                      <a:pt x="268675" y="25964"/>
                    </a:lnTo>
                    <a:lnTo>
                      <a:pt x="364631" y="25964"/>
                    </a:lnTo>
                    <a:lnTo>
                      <a:pt x="356729" y="33866"/>
                    </a:lnTo>
                    <a:lnTo>
                      <a:pt x="395111" y="33866"/>
                    </a:lnTo>
                    <a:lnTo>
                      <a:pt x="395111" y="51929"/>
                    </a:lnTo>
                    <a:lnTo>
                      <a:pt x="540738" y="51929"/>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0" name="Freeform: Shape 1629">
                <a:extLst>
                  <a:ext uri="{FF2B5EF4-FFF2-40B4-BE49-F238E27FC236}">
                    <a16:creationId xmlns:a16="http://schemas.microsoft.com/office/drawing/2014/main" id="{49578D2D-3685-643C-0EBE-AAFDA252E704}"/>
                  </a:ext>
                </a:extLst>
              </p:cNvPr>
              <p:cNvSpPr/>
              <p:nvPr/>
            </p:nvSpPr>
            <p:spPr>
              <a:xfrm>
                <a:off x="5082117" y="2938992"/>
                <a:ext cx="1428750" cy="723900"/>
              </a:xfrm>
              <a:custGeom>
                <a:avLst/>
                <a:gdLst>
                  <a:gd name="csX0" fmla="*/ 0 w 1428750"/>
                  <a:gd name="csY0" fmla="*/ 0 h 723900"/>
                  <a:gd name="csX1" fmla="*/ 92075 w 1428750"/>
                  <a:gd name="csY1" fmla="*/ 0 h 723900"/>
                  <a:gd name="csX2" fmla="*/ 92075 w 1428750"/>
                  <a:gd name="csY2" fmla="*/ 22225 h 723900"/>
                  <a:gd name="csX3" fmla="*/ 109008 w 1428750"/>
                  <a:gd name="csY3" fmla="*/ 22225 h 723900"/>
                  <a:gd name="csX4" fmla="*/ 109008 w 1428750"/>
                  <a:gd name="csY4" fmla="*/ 50800 h 723900"/>
                  <a:gd name="csX5" fmla="*/ 310091 w 1428750"/>
                  <a:gd name="csY5" fmla="*/ 50800 h 723900"/>
                  <a:gd name="csX6" fmla="*/ 310091 w 1428750"/>
                  <a:gd name="csY6" fmla="*/ 41275 h 723900"/>
                  <a:gd name="csX7" fmla="*/ 310091 w 1428750"/>
                  <a:gd name="csY7" fmla="*/ 68791 h 723900"/>
                  <a:gd name="csX8" fmla="*/ 348191 w 1428750"/>
                  <a:gd name="csY8" fmla="*/ 68791 h 723900"/>
                  <a:gd name="csX9" fmla="*/ 348191 w 1428750"/>
                  <a:gd name="csY9" fmla="*/ 85725 h 723900"/>
                  <a:gd name="csX10" fmla="*/ 403225 w 1428750"/>
                  <a:gd name="csY10" fmla="*/ 85725 h 723900"/>
                  <a:gd name="csX11" fmla="*/ 403225 w 1428750"/>
                  <a:gd name="csY11" fmla="*/ 104775 h 723900"/>
                  <a:gd name="csX12" fmla="*/ 429683 w 1428750"/>
                  <a:gd name="csY12" fmla="*/ 104775 h 723900"/>
                  <a:gd name="csX13" fmla="*/ 429683 w 1428750"/>
                  <a:gd name="csY13" fmla="*/ 122766 h 723900"/>
                  <a:gd name="csX14" fmla="*/ 464608 w 1428750"/>
                  <a:gd name="csY14" fmla="*/ 122766 h 723900"/>
                  <a:gd name="csX15" fmla="*/ 464608 w 1428750"/>
                  <a:gd name="csY15" fmla="*/ 148166 h 723900"/>
                  <a:gd name="csX16" fmla="*/ 563033 w 1428750"/>
                  <a:gd name="csY16" fmla="*/ 148166 h 723900"/>
                  <a:gd name="csX17" fmla="*/ 563033 w 1428750"/>
                  <a:gd name="csY17" fmla="*/ 178858 h 723900"/>
                  <a:gd name="csX18" fmla="*/ 654050 w 1428750"/>
                  <a:gd name="csY18" fmla="*/ 178858 h 723900"/>
                  <a:gd name="csX19" fmla="*/ 654050 w 1428750"/>
                  <a:gd name="csY19" fmla="*/ 205316 h 723900"/>
                  <a:gd name="csX20" fmla="*/ 823383 w 1428750"/>
                  <a:gd name="csY20" fmla="*/ 205316 h 723900"/>
                  <a:gd name="csX21" fmla="*/ 823383 w 1428750"/>
                  <a:gd name="csY21" fmla="*/ 263525 h 723900"/>
                  <a:gd name="csX22" fmla="*/ 1393825 w 1428750"/>
                  <a:gd name="csY22" fmla="*/ 263525 h 723900"/>
                  <a:gd name="csX23" fmla="*/ 1393825 w 1428750"/>
                  <a:gd name="csY23" fmla="*/ 723900 h 723900"/>
                  <a:gd name="csX24" fmla="*/ 1428750 w 1428750"/>
                  <a:gd name="csY24" fmla="*/ 723900 h 7239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428750" h="723900">
                    <a:moveTo>
                      <a:pt x="0" y="0"/>
                    </a:moveTo>
                    <a:lnTo>
                      <a:pt x="92075" y="0"/>
                    </a:lnTo>
                    <a:lnTo>
                      <a:pt x="92075" y="22225"/>
                    </a:lnTo>
                    <a:lnTo>
                      <a:pt x="109008" y="22225"/>
                    </a:lnTo>
                    <a:lnTo>
                      <a:pt x="109008" y="50800"/>
                    </a:lnTo>
                    <a:lnTo>
                      <a:pt x="310091" y="50800"/>
                    </a:lnTo>
                    <a:lnTo>
                      <a:pt x="310091" y="41275"/>
                    </a:lnTo>
                    <a:lnTo>
                      <a:pt x="310091" y="68791"/>
                    </a:lnTo>
                    <a:lnTo>
                      <a:pt x="348191" y="68791"/>
                    </a:lnTo>
                    <a:lnTo>
                      <a:pt x="348191" y="85725"/>
                    </a:lnTo>
                    <a:lnTo>
                      <a:pt x="403225" y="85725"/>
                    </a:lnTo>
                    <a:lnTo>
                      <a:pt x="403225" y="104775"/>
                    </a:lnTo>
                    <a:lnTo>
                      <a:pt x="429683" y="104775"/>
                    </a:lnTo>
                    <a:lnTo>
                      <a:pt x="429683" y="122766"/>
                    </a:lnTo>
                    <a:lnTo>
                      <a:pt x="464608" y="122766"/>
                    </a:lnTo>
                    <a:lnTo>
                      <a:pt x="464608" y="148166"/>
                    </a:lnTo>
                    <a:lnTo>
                      <a:pt x="563033" y="148166"/>
                    </a:lnTo>
                    <a:lnTo>
                      <a:pt x="563033" y="178858"/>
                    </a:lnTo>
                    <a:lnTo>
                      <a:pt x="654050" y="178858"/>
                    </a:lnTo>
                    <a:lnTo>
                      <a:pt x="654050" y="205316"/>
                    </a:lnTo>
                    <a:lnTo>
                      <a:pt x="823383" y="205316"/>
                    </a:lnTo>
                    <a:lnTo>
                      <a:pt x="823383" y="263525"/>
                    </a:lnTo>
                    <a:lnTo>
                      <a:pt x="1393825" y="263525"/>
                    </a:lnTo>
                    <a:lnTo>
                      <a:pt x="1393825" y="723900"/>
                    </a:lnTo>
                    <a:lnTo>
                      <a:pt x="1428750" y="723900"/>
                    </a:lnTo>
                  </a:path>
                </a:pathLst>
              </a:custGeom>
              <a:noFill/>
              <a:ln w="28575">
                <a:solidFill>
                  <a:srgbClr val="7F7F7F"/>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Freeform: Shape 48">
              <a:extLst>
                <a:ext uri="{FF2B5EF4-FFF2-40B4-BE49-F238E27FC236}">
                  <a16:creationId xmlns:a16="http://schemas.microsoft.com/office/drawing/2014/main" id="{AE0C03CF-9570-8038-E4B0-73753BED4255}"/>
                </a:ext>
              </a:extLst>
            </p:cNvPr>
            <p:cNvSpPr/>
            <p:nvPr/>
          </p:nvSpPr>
          <p:spPr>
            <a:xfrm>
              <a:off x="1444171" y="2092476"/>
              <a:ext cx="2791581" cy="803123"/>
            </a:xfrm>
            <a:custGeom>
              <a:avLst/>
              <a:gdLst>
                <a:gd name="csX0" fmla="*/ 0 w 2794001"/>
                <a:gd name="csY0" fmla="*/ 0 h 791029"/>
                <a:gd name="csX1" fmla="*/ 77410 w 2794001"/>
                <a:gd name="csY1" fmla="*/ 0 h 791029"/>
                <a:gd name="csX2" fmla="*/ 77410 w 2794001"/>
                <a:gd name="csY2" fmla="*/ 7257 h 791029"/>
                <a:gd name="csX3" fmla="*/ 152400 w 2794001"/>
                <a:gd name="csY3" fmla="*/ 7257 h 791029"/>
                <a:gd name="csX4" fmla="*/ 152400 w 2794001"/>
                <a:gd name="csY4" fmla="*/ 26610 h 791029"/>
                <a:gd name="csX5" fmla="*/ 270934 w 2794001"/>
                <a:gd name="csY5" fmla="*/ 26610 h 791029"/>
                <a:gd name="csX6" fmla="*/ 270934 w 2794001"/>
                <a:gd name="csY6" fmla="*/ 33867 h 791029"/>
                <a:gd name="csX7" fmla="*/ 343505 w 2794001"/>
                <a:gd name="csY7" fmla="*/ 33867 h 791029"/>
                <a:gd name="csX8" fmla="*/ 343505 w 2794001"/>
                <a:gd name="csY8" fmla="*/ 45962 h 791029"/>
                <a:gd name="csX9" fmla="*/ 365277 w 2794001"/>
                <a:gd name="csY9" fmla="*/ 45962 h 791029"/>
                <a:gd name="csX10" fmla="*/ 365277 w 2794001"/>
                <a:gd name="csY10" fmla="*/ 65314 h 791029"/>
                <a:gd name="csX11" fmla="*/ 396724 w 2794001"/>
                <a:gd name="csY11" fmla="*/ 65314 h 791029"/>
                <a:gd name="csX12" fmla="*/ 396724 w 2794001"/>
                <a:gd name="csY12" fmla="*/ 77410 h 791029"/>
                <a:gd name="csX13" fmla="*/ 466877 w 2794001"/>
                <a:gd name="csY13" fmla="*/ 77410 h 791029"/>
                <a:gd name="csX14" fmla="*/ 466877 w 2794001"/>
                <a:gd name="csY14" fmla="*/ 94343 h 791029"/>
                <a:gd name="csX15" fmla="*/ 491067 w 2794001"/>
                <a:gd name="csY15" fmla="*/ 94343 h 791029"/>
                <a:gd name="csX16" fmla="*/ 491067 w 2794001"/>
                <a:gd name="csY16" fmla="*/ 111276 h 791029"/>
                <a:gd name="csX17" fmla="*/ 549124 w 2794001"/>
                <a:gd name="csY17" fmla="*/ 111276 h 791029"/>
                <a:gd name="csX18" fmla="*/ 549124 w 2794001"/>
                <a:gd name="csY18" fmla="*/ 128210 h 791029"/>
                <a:gd name="csX19" fmla="*/ 674915 w 2794001"/>
                <a:gd name="csY19" fmla="*/ 128210 h 791029"/>
                <a:gd name="csX20" fmla="*/ 674915 w 2794001"/>
                <a:gd name="csY20" fmla="*/ 166914 h 791029"/>
                <a:gd name="csX21" fmla="*/ 728134 w 2794001"/>
                <a:gd name="csY21" fmla="*/ 166914 h 791029"/>
                <a:gd name="csX22" fmla="*/ 728134 w 2794001"/>
                <a:gd name="csY22" fmla="*/ 171753 h 791029"/>
                <a:gd name="csX23" fmla="*/ 747486 w 2794001"/>
                <a:gd name="csY23" fmla="*/ 171753 h 791029"/>
                <a:gd name="csX24" fmla="*/ 747486 w 2794001"/>
                <a:gd name="csY24" fmla="*/ 179010 h 791029"/>
                <a:gd name="csX25" fmla="*/ 795867 w 2794001"/>
                <a:gd name="csY25" fmla="*/ 179010 h 791029"/>
                <a:gd name="csX26" fmla="*/ 795867 w 2794001"/>
                <a:gd name="csY26" fmla="*/ 186267 h 791029"/>
                <a:gd name="csX27" fmla="*/ 902305 w 2794001"/>
                <a:gd name="csY27" fmla="*/ 186267 h 791029"/>
                <a:gd name="csX28" fmla="*/ 902305 w 2794001"/>
                <a:gd name="csY28" fmla="*/ 195943 h 791029"/>
                <a:gd name="csX29" fmla="*/ 965200 w 2794001"/>
                <a:gd name="csY29" fmla="*/ 195943 h 791029"/>
                <a:gd name="csX30" fmla="*/ 965200 w 2794001"/>
                <a:gd name="csY30" fmla="*/ 237067 h 791029"/>
                <a:gd name="csX31" fmla="*/ 996648 w 2794001"/>
                <a:gd name="csY31" fmla="*/ 237067 h 791029"/>
                <a:gd name="csX32" fmla="*/ 996648 w 2794001"/>
                <a:gd name="csY32" fmla="*/ 249162 h 791029"/>
                <a:gd name="csX33" fmla="*/ 1047448 w 2794001"/>
                <a:gd name="csY33" fmla="*/ 249162 h 791029"/>
                <a:gd name="csX34" fmla="*/ 1047448 w 2794001"/>
                <a:gd name="csY34" fmla="*/ 270934 h 791029"/>
                <a:gd name="csX35" fmla="*/ 1078896 w 2794001"/>
                <a:gd name="csY35" fmla="*/ 270934 h 791029"/>
                <a:gd name="csX36" fmla="*/ 1078896 w 2794001"/>
                <a:gd name="csY36" fmla="*/ 287867 h 791029"/>
                <a:gd name="csX37" fmla="*/ 1192591 w 2794001"/>
                <a:gd name="csY37" fmla="*/ 287867 h 791029"/>
                <a:gd name="csX38" fmla="*/ 1192591 w 2794001"/>
                <a:gd name="csY38" fmla="*/ 299962 h 791029"/>
                <a:gd name="csX39" fmla="*/ 1233715 w 2794001"/>
                <a:gd name="csY39" fmla="*/ 299962 h 791029"/>
                <a:gd name="csX40" fmla="*/ 1233715 w 2794001"/>
                <a:gd name="csY40" fmla="*/ 314476 h 791029"/>
                <a:gd name="csX41" fmla="*/ 1279677 w 2794001"/>
                <a:gd name="csY41" fmla="*/ 314476 h 791029"/>
                <a:gd name="csX42" fmla="*/ 1279677 w 2794001"/>
                <a:gd name="csY42" fmla="*/ 333829 h 791029"/>
                <a:gd name="csX43" fmla="*/ 1352248 w 2794001"/>
                <a:gd name="csY43" fmla="*/ 333829 h 791029"/>
                <a:gd name="csX44" fmla="*/ 1352248 w 2794001"/>
                <a:gd name="csY44" fmla="*/ 345924 h 791029"/>
                <a:gd name="csX45" fmla="*/ 1422400 w 2794001"/>
                <a:gd name="csY45" fmla="*/ 345924 h 791029"/>
                <a:gd name="csX46" fmla="*/ 1422400 w 2794001"/>
                <a:gd name="csY46" fmla="*/ 360438 h 791029"/>
                <a:gd name="csX47" fmla="*/ 1482877 w 2794001"/>
                <a:gd name="csY47" fmla="*/ 360438 h 791029"/>
                <a:gd name="csX48" fmla="*/ 1482877 w 2794001"/>
                <a:gd name="csY48" fmla="*/ 379791 h 791029"/>
                <a:gd name="csX49" fmla="*/ 1569962 w 2794001"/>
                <a:gd name="csY49" fmla="*/ 379791 h 791029"/>
                <a:gd name="csX50" fmla="*/ 1569962 w 2794001"/>
                <a:gd name="csY50" fmla="*/ 399143 h 791029"/>
                <a:gd name="csX51" fmla="*/ 1712686 w 2794001"/>
                <a:gd name="csY51" fmla="*/ 399143 h 791029"/>
                <a:gd name="csX52" fmla="*/ 1712686 w 2794001"/>
                <a:gd name="csY52" fmla="*/ 423334 h 791029"/>
                <a:gd name="csX53" fmla="*/ 1908629 w 2794001"/>
                <a:gd name="csY53" fmla="*/ 423334 h 791029"/>
                <a:gd name="csX54" fmla="*/ 1908629 w 2794001"/>
                <a:gd name="csY54" fmla="*/ 437848 h 791029"/>
                <a:gd name="csX55" fmla="*/ 1940077 w 2794001"/>
                <a:gd name="csY55" fmla="*/ 437848 h 791029"/>
                <a:gd name="csX56" fmla="*/ 1940077 w 2794001"/>
                <a:gd name="csY56" fmla="*/ 462038 h 791029"/>
                <a:gd name="csX57" fmla="*/ 2015067 w 2794001"/>
                <a:gd name="csY57" fmla="*/ 462038 h 791029"/>
                <a:gd name="csX58" fmla="*/ 2015067 w 2794001"/>
                <a:gd name="csY58" fmla="*/ 476553 h 791029"/>
                <a:gd name="csX59" fmla="*/ 2080381 w 2794001"/>
                <a:gd name="csY59" fmla="*/ 476553 h 791029"/>
                <a:gd name="csX60" fmla="*/ 2080381 w 2794001"/>
                <a:gd name="csY60" fmla="*/ 505581 h 791029"/>
                <a:gd name="csX61" fmla="*/ 2264229 w 2794001"/>
                <a:gd name="csY61" fmla="*/ 505581 h 791029"/>
                <a:gd name="csX62" fmla="*/ 2264229 w 2794001"/>
                <a:gd name="csY62" fmla="*/ 524934 h 791029"/>
                <a:gd name="csX63" fmla="*/ 2264229 w 2794001"/>
                <a:gd name="csY63" fmla="*/ 524934 h 791029"/>
                <a:gd name="csX64" fmla="*/ 2283581 w 2794001"/>
                <a:gd name="csY64" fmla="*/ 524934 h 791029"/>
                <a:gd name="csX65" fmla="*/ 2283581 w 2794001"/>
                <a:gd name="csY65" fmla="*/ 563638 h 791029"/>
                <a:gd name="csX66" fmla="*/ 2327124 w 2794001"/>
                <a:gd name="csY66" fmla="*/ 563638 h 791029"/>
                <a:gd name="csX67" fmla="*/ 2327124 w 2794001"/>
                <a:gd name="csY67" fmla="*/ 578153 h 791029"/>
                <a:gd name="csX68" fmla="*/ 2368248 w 2794001"/>
                <a:gd name="csY68" fmla="*/ 578153 h 791029"/>
                <a:gd name="csX69" fmla="*/ 2368248 w 2794001"/>
                <a:gd name="csY69" fmla="*/ 604762 h 791029"/>
                <a:gd name="csX70" fmla="*/ 2404534 w 2794001"/>
                <a:gd name="csY70" fmla="*/ 604762 h 791029"/>
                <a:gd name="csX71" fmla="*/ 2404534 w 2794001"/>
                <a:gd name="csY71" fmla="*/ 619276 h 791029"/>
                <a:gd name="csX72" fmla="*/ 2455334 w 2794001"/>
                <a:gd name="csY72" fmla="*/ 619276 h 791029"/>
                <a:gd name="csX73" fmla="*/ 2455334 w 2794001"/>
                <a:gd name="csY73" fmla="*/ 650724 h 791029"/>
                <a:gd name="csX74" fmla="*/ 2489200 w 2794001"/>
                <a:gd name="csY74" fmla="*/ 650724 h 791029"/>
                <a:gd name="csX75" fmla="*/ 2489200 w 2794001"/>
                <a:gd name="csY75" fmla="*/ 684591 h 791029"/>
                <a:gd name="csX76" fmla="*/ 2588381 w 2794001"/>
                <a:gd name="csY76" fmla="*/ 684591 h 791029"/>
                <a:gd name="csX77" fmla="*/ 2588381 w 2794001"/>
                <a:gd name="csY77" fmla="*/ 713619 h 791029"/>
                <a:gd name="csX78" fmla="*/ 2673048 w 2794001"/>
                <a:gd name="csY78" fmla="*/ 713619 h 791029"/>
                <a:gd name="csX79" fmla="*/ 2673048 w 2794001"/>
                <a:gd name="csY79" fmla="*/ 742648 h 791029"/>
                <a:gd name="csX80" fmla="*/ 2702077 w 2794001"/>
                <a:gd name="csY80" fmla="*/ 742648 h 791029"/>
                <a:gd name="csX81" fmla="*/ 2702077 w 2794001"/>
                <a:gd name="csY81" fmla="*/ 762000 h 791029"/>
                <a:gd name="csX82" fmla="*/ 2789162 w 2794001"/>
                <a:gd name="csY82" fmla="*/ 762000 h 791029"/>
                <a:gd name="csX83" fmla="*/ 2777067 w 2794001"/>
                <a:gd name="csY83" fmla="*/ 774095 h 791029"/>
                <a:gd name="csX84" fmla="*/ 2794001 w 2794001"/>
                <a:gd name="csY84" fmla="*/ 791029 h 791029"/>
                <a:gd name="csX0" fmla="*/ 0 w 2794001"/>
                <a:gd name="csY0" fmla="*/ 0 h 791029"/>
                <a:gd name="csX1" fmla="*/ 77410 w 2794001"/>
                <a:gd name="csY1" fmla="*/ 0 h 791029"/>
                <a:gd name="csX2" fmla="*/ 77410 w 2794001"/>
                <a:gd name="csY2" fmla="*/ 7257 h 791029"/>
                <a:gd name="csX3" fmla="*/ 152400 w 2794001"/>
                <a:gd name="csY3" fmla="*/ 7257 h 791029"/>
                <a:gd name="csX4" fmla="*/ 152400 w 2794001"/>
                <a:gd name="csY4" fmla="*/ 26610 h 791029"/>
                <a:gd name="csX5" fmla="*/ 270934 w 2794001"/>
                <a:gd name="csY5" fmla="*/ 26610 h 791029"/>
                <a:gd name="csX6" fmla="*/ 270934 w 2794001"/>
                <a:gd name="csY6" fmla="*/ 33867 h 791029"/>
                <a:gd name="csX7" fmla="*/ 343505 w 2794001"/>
                <a:gd name="csY7" fmla="*/ 33867 h 791029"/>
                <a:gd name="csX8" fmla="*/ 343505 w 2794001"/>
                <a:gd name="csY8" fmla="*/ 45962 h 791029"/>
                <a:gd name="csX9" fmla="*/ 365277 w 2794001"/>
                <a:gd name="csY9" fmla="*/ 45962 h 791029"/>
                <a:gd name="csX10" fmla="*/ 365277 w 2794001"/>
                <a:gd name="csY10" fmla="*/ 65314 h 791029"/>
                <a:gd name="csX11" fmla="*/ 396724 w 2794001"/>
                <a:gd name="csY11" fmla="*/ 65314 h 791029"/>
                <a:gd name="csX12" fmla="*/ 396724 w 2794001"/>
                <a:gd name="csY12" fmla="*/ 77410 h 791029"/>
                <a:gd name="csX13" fmla="*/ 466877 w 2794001"/>
                <a:gd name="csY13" fmla="*/ 77410 h 791029"/>
                <a:gd name="csX14" fmla="*/ 466877 w 2794001"/>
                <a:gd name="csY14" fmla="*/ 94343 h 791029"/>
                <a:gd name="csX15" fmla="*/ 491067 w 2794001"/>
                <a:gd name="csY15" fmla="*/ 94343 h 791029"/>
                <a:gd name="csX16" fmla="*/ 491067 w 2794001"/>
                <a:gd name="csY16" fmla="*/ 111276 h 791029"/>
                <a:gd name="csX17" fmla="*/ 549124 w 2794001"/>
                <a:gd name="csY17" fmla="*/ 111276 h 791029"/>
                <a:gd name="csX18" fmla="*/ 549124 w 2794001"/>
                <a:gd name="csY18" fmla="*/ 128210 h 791029"/>
                <a:gd name="csX19" fmla="*/ 674915 w 2794001"/>
                <a:gd name="csY19" fmla="*/ 128210 h 791029"/>
                <a:gd name="csX20" fmla="*/ 674915 w 2794001"/>
                <a:gd name="csY20" fmla="*/ 166914 h 791029"/>
                <a:gd name="csX21" fmla="*/ 728134 w 2794001"/>
                <a:gd name="csY21" fmla="*/ 166914 h 791029"/>
                <a:gd name="csX22" fmla="*/ 728134 w 2794001"/>
                <a:gd name="csY22" fmla="*/ 171753 h 791029"/>
                <a:gd name="csX23" fmla="*/ 747486 w 2794001"/>
                <a:gd name="csY23" fmla="*/ 171753 h 791029"/>
                <a:gd name="csX24" fmla="*/ 747486 w 2794001"/>
                <a:gd name="csY24" fmla="*/ 179010 h 791029"/>
                <a:gd name="csX25" fmla="*/ 795867 w 2794001"/>
                <a:gd name="csY25" fmla="*/ 179010 h 791029"/>
                <a:gd name="csX26" fmla="*/ 795867 w 2794001"/>
                <a:gd name="csY26" fmla="*/ 186267 h 791029"/>
                <a:gd name="csX27" fmla="*/ 902305 w 2794001"/>
                <a:gd name="csY27" fmla="*/ 186267 h 791029"/>
                <a:gd name="csX28" fmla="*/ 902305 w 2794001"/>
                <a:gd name="csY28" fmla="*/ 195943 h 791029"/>
                <a:gd name="csX29" fmla="*/ 965200 w 2794001"/>
                <a:gd name="csY29" fmla="*/ 195943 h 791029"/>
                <a:gd name="csX30" fmla="*/ 965200 w 2794001"/>
                <a:gd name="csY30" fmla="*/ 237067 h 791029"/>
                <a:gd name="csX31" fmla="*/ 996648 w 2794001"/>
                <a:gd name="csY31" fmla="*/ 237067 h 791029"/>
                <a:gd name="csX32" fmla="*/ 996648 w 2794001"/>
                <a:gd name="csY32" fmla="*/ 249162 h 791029"/>
                <a:gd name="csX33" fmla="*/ 1047448 w 2794001"/>
                <a:gd name="csY33" fmla="*/ 249162 h 791029"/>
                <a:gd name="csX34" fmla="*/ 1047448 w 2794001"/>
                <a:gd name="csY34" fmla="*/ 270934 h 791029"/>
                <a:gd name="csX35" fmla="*/ 1078896 w 2794001"/>
                <a:gd name="csY35" fmla="*/ 270934 h 791029"/>
                <a:gd name="csX36" fmla="*/ 1078896 w 2794001"/>
                <a:gd name="csY36" fmla="*/ 287867 h 791029"/>
                <a:gd name="csX37" fmla="*/ 1192591 w 2794001"/>
                <a:gd name="csY37" fmla="*/ 287867 h 791029"/>
                <a:gd name="csX38" fmla="*/ 1192591 w 2794001"/>
                <a:gd name="csY38" fmla="*/ 299962 h 791029"/>
                <a:gd name="csX39" fmla="*/ 1233715 w 2794001"/>
                <a:gd name="csY39" fmla="*/ 299962 h 791029"/>
                <a:gd name="csX40" fmla="*/ 1233715 w 2794001"/>
                <a:gd name="csY40" fmla="*/ 314476 h 791029"/>
                <a:gd name="csX41" fmla="*/ 1279677 w 2794001"/>
                <a:gd name="csY41" fmla="*/ 314476 h 791029"/>
                <a:gd name="csX42" fmla="*/ 1279677 w 2794001"/>
                <a:gd name="csY42" fmla="*/ 333829 h 791029"/>
                <a:gd name="csX43" fmla="*/ 1352248 w 2794001"/>
                <a:gd name="csY43" fmla="*/ 333829 h 791029"/>
                <a:gd name="csX44" fmla="*/ 1352248 w 2794001"/>
                <a:gd name="csY44" fmla="*/ 345924 h 791029"/>
                <a:gd name="csX45" fmla="*/ 1422400 w 2794001"/>
                <a:gd name="csY45" fmla="*/ 345924 h 791029"/>
                <a:gd name="csX46" fmla="*/ 1422400 w 2794001"/>
                <a:gd name="csY46" fmla="*/ 360438 h 791029"/>
                <a:gd name="csX47" fmla="*/ 1482877 w 2794001"/>
                <a:gd name="csY47" fmla="*/ 360438 h 791029"/>
                <a:gd name="csX48" fmla="*/ 1482877 w 2794001"/>
                <a:gd name="csY48" fmla="*/ 379791 h 791029"/>
                <a:gd name="csX49" fmla="*/ 1569962 w 2794001"/>
                <a:gd name="csY49" fmla="*/ 379791 h 791029"/>
                <a:gd name="csX50" fmla="*/ 1569962 w 2794001"/>
                <a:gd name="csY50" fmla="*/ 399143 h 791029"/>
                <a:gd name="csX51" fmla="*/ 1712686 w 2794001"/>
                <a:gd name="csY51" fmla="*/ 399143 h 791029"/>
                <a:gd name="csX52" fmla="*/ 1712686 w 2794001"/>
                <a:gd name="csY52" fmla="*/ 423334 h 791029"/>
                <a:gd name="csX53" fmla="*/ 1908629 w 2794001"/>
                <a:gd name="csY53" fmla="*/ 423334 h 791029"/>
                <a:gd name="csX54" fmla="*/ 1908629 w 2794001"/>
                <a:gd name="csY54" fmla="*/ 437848 h 791029"/>
                <a:gd name="csX55" fmla="*/ 1940077 w 2794001"/>
                <a:gd name="csY55" fmla="*/ 437848 h 791029"/>
                <a:gd name="csX56" fmla="*/ 1940077 w 2794001"/>
                <a:gd name="csY56" fmla="*/ 462038 h 791029"/>
                <a:gd name="csX57" fmla="*/ 2015067 w 2794001"/>
                <a:gd name="csY57" fmla="*/ 462038 h 791029"/>
                <a:gd name="csX58" fmla="*/ 2015067 w 2794001"/>
                <a:gd name="csY58" fmla="*/ 476553 h 791029"/>
                <a:gd name="csX59" fmla="*/ 2080381 w 2794001"/>
                <a:gd name="csY59" fmla="*/ 476553 h 791029"/>
                <a:gd name="csX60" fmla="*/ 2080381 w 2794001"/>
                <a:gd name="csY60" fmla="*/ 505581 h 791029"/>
                <a:gd name="csX61" fmla="*/ 2264229 w 2794001"/>
                <a:gd name="csY61" fmla="*/ 505581 h 791029"/>
                <a:gd name="csX62" fmla="*/ 2264229 w 2794001"/>
                <a:gd name="csY62" fmla="*/ 524934 h 791029"/>
                <a:gd name="csX63" fmla="*/ 2264229 w 2794001"/>
                <a:gd name="csY63" fmla="*/ 524934 h 791029"/>
                <a:gd name="csX64" fmla="*/ 2283581 w 2794001"/>
                <a:gd name="csY64" fmla="*/ 524934 h 791029"/>
                <a:gd name="csX65" fmla="*/ 2283581 w 2794001"/>
                <a:gd name="csY65" fmla="*/ 563638 h 791029"/>
                <a:gd name="csX66" fmla="*/ 2327124 w 2794001"/>
                <a:gd name="csY66" fmla="*/ 563638 h 791029"/>
                <a:gd name="csX67" fmla="*/ 2327124 w 2794001"/>
                <a:gd name="csY67" fmla="*/ 578153 h 791029"/>
                <a:gd name="csX68" fmla="*/ 2368248 w 2794001"/>
                <a:gd name="csY68" fmla="*/ 578153 h 791029"/>
                <a:gd name="csX69" fmla="*/ 2368248 w 2794001"/>
                <a:gd name="csY69" fmla="*/ 604762 h 791029"/>
                <a:gd name="csX70" fmla="*/ 2404534 w 2794001"/>
                <a:gd name="csY70" fmla="*/ 604762 h 791029"/>
                <a:gd name="csX71" fmla="*/ 2404534 w 2794001"/>
                <a:gd name="csY71" fmla="*/ 619276 h 791029"/>
                <a:gd name="csX72" fmla="*/ 2455334 w 2794001"/>
                <a:gd name="csY72" fmla="*/ 619276 h 791029"/>
                <a:gd name="csX73" fmla="*/ 2455334 w 2794001"/>
                <a:gd name="csY73" fmla="*/ 650724 h 791029"/>
                <a:gd name="csX74" fmla="*/ 2489200 w 2794001"/>
                <a:gd name="csY74" fmla="*/ 650724 h 791029"/>
                <a:gd name="csX75" fmla="*/ 2489200 w 2794001"/>
                <a:gd name="csY75" fmla="*/ 684591 h 791029"/>
                <a:gd name="csX76" fmla="*/ 2588381 w 2794001"/>
                <a:gd name="csY76" fmla="*/ 684591 h 791029"/>
                <a:gd name="csX77" fmla="*/ 2588381 w 2794001"/>
                <a:gd name="csY77" fmla="*/ 713619 h 791029"/>
                <a:gd name="csX78" fmla="*/ 2673048 w 2794001"/>
                <a:gd name="csY78" fmla="*/ 713619 h 791029"/>
                <a:gd name="csX79" fmla="*/ 2673048 w 2794001"/>
                <a:gd name="csY79" fmla="*/ 742648 h 791029"/>
                <a:gd name="csX80" fmla="*/ 2702077 w 2794001"/>
                <a:gd name="csY80" fmla="*/ 742648 h 791029"/>
                <a:gd name="csX81" fmla="*/ 2702077 w 2794001"/>
                <a:gd name="csY81" fmla="*/ 762000 h 791029"/>
                <a:gd name="csX82" fmla="*/ 2789162 w 2794001"/>
                <a:gd name="csY82" fmla="*/ 762000 h 791029"/>
                <a:gd name="csX83" fmla="*/ 2791581 w 2794001"/>
                <a:gd name="csY83" fmla="*/ 771675 h 791029"/>
                <a:gd name="csX84" fmla="*/ 2794001 w 2794001"/>
                <a:gd name="csY84" fmla="*/ 791029 h 791029"/>
                <a:gd name="csX0" fmla="*/ 0 w 2791581"/>
                <a:gd name="csY0" fmla="*/ 0 h 771675"/>
                <a:gd name="csX1" fmla="*/ 77410 w 2791581"/>
                <a:gd name="csY1" fmla="*/ 0 h 771675"/>
                <a:gd name="csX2" fmla="*/ 77410 w 2791581"/>
                <a:gd name="csY2" fmla="*/ 7257 h 771675"/>
                <a:gd name="csX3" fmla="*/ 152400 w 2791581"/>
                <a:gd name="csY3" fmla="*/ 7257 h 771675"/>
                <a:gd name="csX4" fmla="*/ 152400 w 2791581"/>
                <a:gd name="csY4" fmla="*/ 26610 h 771675"/>
                <a:gd name="csX5" fmla="*/ 270934 w 2791581"/>
                <a:gd name="csY5" fmla="*/ 26610 h 771675"/>
                <a:gd name="csX6" fmla="*/ 270934 w 2791581"/>
                <a:gd name="csY6" fmla="*/ 33867 h 771675"/>
                <a:gd name="csX7" fmla="*/ 343505 w 2791581"/>
                <a:gd name="csY7" fmla="*/ 33867 h 771675"/>
                <a:gd name="csX8" fmla="*/ 343505 w 2791581"/>
                <a:gd name="csY8" fmla="*/ 45962 h 771675"/>
                <a:gd name="csX9" fmla="*/ 365277 w 2791581"/>
                <a:gd name="csY9" fmla="*/ 45962 h 771675"/>
                <a:gd name="csX10" fmla="*/ 365277 w 2791581"/>
                <a:gd name="csY10" fmla="*/ 65314 h 771675"/>
                <a:gd name="csX11" fmla="*/ 396724 w 2791581"/>
                <a:gd name="csY11" fmla="*/ 65314 h 771675"/>
                <a:gd name="csX12" fmla="*/ 396724 w 2791581"/>
                <a:gd name="csY12" fmla="*/ 77410 h 771675"/>
                <a:gd name="csX13" fmla="*/ 466877 w 2791581"/>
                <a:gd name="csY13" fmla="*/ 77410 h 771675"/>
                <a:gd name="csX14" fmla="*/ 466877 w 2791581"/>
                <a:gd name="csY14" fmla="*/ 94343 h 771675"/>
                <a:gd name="csX15" fmla="*/ 491067 w 2791581"/>
                <a:gd name="csY15" fmla="*/ 94343 h 771675"/>
                <a:gd name="csX16" fmla="*/ 491067 w 2791581"/>
                <a:gd name="csY16" fmla="*/ 111276 h 771675"/>
                <a:gd name="csX17" fmla="*/ 549124 w 2791581"/>
                <a:gd name="csY17" fmla="*/ 111276 h 771675"/>
                <a:gd name="csX18" fmla="*/ 549124 w 2791581"/>
                <a:gd name="csY18" fmla="*/ 128210 h 771675"/>
                <a:gd name="csX19" fmla="*/ 674915 w 2791581"/>
                <a:gd name="csY19" fmla="*/ 128210 h 771675"/>
                <a:gd name="csX20" fmla="*/ 674915 w 2791581"/>
                <a:gd name="csY20" fmla="*/ 166914 h 771675"/>
                <a:gd name="csX21" fmla="*/ 728134 w 2791581"/>
                <a:gd name="csY21" fmla="*/ 166914 h 771675"/>
                <a:gd name="csX22" fmla="*/ 728134 w 2791581"/>
                <a:gd name="csY22" fmla="*/ 171753 h 771675"/>
                <a:gd name="csX23" fmla="*/ 747486 w 2791581"/>
                <a:gd name="csY23" fmla="*/ 171753 h 771675"/>
                <a:gd name="csX24" fmla="*/ 747486 w 2791581"/>
                <a:gd name="csY24" fmla="*/ 179010 h 771675"/>
                <a:gd name="csX25" fmla="*/ 795867 w 2791581"/>
                <a:gd name="csY25" fmla="*/ 179010 h 771675"/>
                <a:gd name="csX26" fmla="*/ 795867 w 2791581"/>
                <a:gd name="csY26" fmla="*/ 186267 h 771675"/>
                <a:gd name="csX27" fmla="*/ 902305 w 2791581"/>
                <a:gd name="csY27" fmla="*/ 186267 h 771675"/>
                <a:gd name="csX28" fmla="*/ 902305 w 2791581"/>
                <a:gd name="csY28" fmla="*/ 195943 h 771675"/>
                <a:gd name="csX29" fmla="*/ 965200 w 2791581"/>
                <a:gd name="csY29" fmla="*/ 195943 h 771675"/>
                <a:gd name="csX30" fmla="*/ 965200 w 2791581"/>
                <a:gd name="csY30" fmla="*/ 237067 h 771675"/>
                <a:gd name="csX31" fmla="*/ 996648 w 2791581"/>
                <a:gd name="csY31" fmla="*/ 237067 h 771675"/>
                <a:gd name="csX32" fmla="*/ 996648 w 2791581"/>
                <a:gd name="csY32" fmla="*/ 249162 h 771675"/>
                <a:gd name="csX33" fmla="*/ 1047448 w 2791581"/>
                <a:gd name="csY33" fmla="*/ 249162 h 771675"/>
                <a:gd name="csX34" fmla="*/ 1047448 w 2791581"/>
                <a:gd name="csY34" fmla="*/ 270934 h 771675"/>
                <a:gd name="csX35" fmla="*/ 1078896 w 2791581"/>
                <a:gd name="csY35" fmla="*/ 270934 h 771675"/>
                <a:gd name="csX36" fmla="*/ 1078896 w 2791581"/>
                <a:gd name="csY36" fmla="*/ 287867 h 771675"/>
                <a:gd name="csX37" fmla="*/ 1192591 w 2791581"/>
                <a:gd name="csY37" fmla="*/ 287867 h 771675"/>
                <a:gd name="csX38" fmla="*/ 1192591 w 2791581"/>
                <a:gd name="csY38" fmla="*/ 299962 h 771675"/>
                <a:gd name="csX39" fmla="*/ 1233715 w 2791581"/>
                <a:gd name="csY39" fmla="*/ 299962 h 771675"/>
                <a:gd name="csX40" fmla="*/ 1233715 w 2791581"/>
                <a:gd name="csY40" fmla="*/ 314476 h 771675"/>
                <a:gd name="csX41" fmla="*/ 1279677 w 2791581"/>
                <a:gd name="csY41" fmla="*/ 314476 h 771675"/>
                <a:gd name="csX42" fmla="*/ 1279677 w 2791581"/>
                <a:gd name="csY42" fmla="*/ 333829 h 771675"/>
                <a:gd name="csX43" fmla="*/ 1352248 w 2791581"/>
                <a:gd name="csY43" fmla="*/ 333829 h 771675"/>
                <a:gd name="csX44" fmla="*/ 1352248 w 2791581"/>
                <a:gd name="csY44" fmla="*/ 345924 h 771675"/>
                <a:gd name="csX45" fmla="*/ 1422400 w 2791581"/>
                <a:gd name="csY45" fmla="*/ 345924 h 771675"/>
                <a:gd name="csX46" fmla="*/ 1422400 w 2791581"/>
                <a:gd name="csY46" fmla="*/ 360438 h 771675"/>
                <a:gd name="csX47" fmla="*/ 1482877 w 2791581"/>
                <a:gd name="csY47" fmla="*/ 360438 h 771675"/>
                <a:gd name="csX48" fmla="*/ 1482877 w 2791581"/>
                <a:gd name="csY48" fmla="*/ 379791 h 771675"/>
                <a:gd name="csX49" fmla="*/ 1569962 w 2791581"/>
                <a:gd name="csY49" fmla="*/ 379791 h 771675"/>
                <a:gd name="csX50" fmla="*/ 1569962 w 2791581"/>
                <a:gd name="csY50" fmla="*/ 399143 h 771675"/>
                <a:gd name="csX51" fmla="*/ 1712686 w 2791581"/>
                <a:gd name="csY51" fmla="*/ 399143 h 771675"/>
                <a:gd name="csX52" fmla="*/ 1712686 w 2791581"/>
                <a:gd name="csY52" fmla="*/ 423334 h 771675"/>
                <a:gd name="csX53" fmla="*/ 1908629 w 2791581"/>
                <a:gd name="csY53" fmla="*/ 423334 h 771675"/>
                <a:gd name="csX54" fmla="*/ 1908629 w 2791581"/>
                <a:gd name="csY54" fmla="*/ 437848 h 771675"/>
                <a:gd name="csX55" fmla="*/ 1940077 w 2791581"/>
                <a:gd name="csY55" fmla="*/ 437848 h 771675"/>
                <a:gd name="csX56" fmla="*/ 1940077 w 2791581"/>
                <a:gd name="csY56" fmla="*/ 462038 h 771675"/>
                <a:gd name="csX57" fmla="*/ 2015067 w 2791581"/>
                <a:gd name="csY57" fmla="*/ 462038 h 771675"/>
                <a:gd name="csX58" fmla="*/ 2015067 w 2791581"/>
                <a:gd name="csY58" fmla="*/ 476553 h 771675"/>
                <a:gd name="csX59" fmla="*/ 2080381 w 2791581"/>
                <a:gd name="csY59" fmla="*/ 476553 h 771675"/>
                <a:gd name="csX60" fmla="*/ 2080381 w 2791581"/>
                <a:gd name="csY60" fmla="*/ 505581 h 771675"/>
                <a:gd name="csX61" fmla="*/ 2264229 w 2791581"/>
                <a:gd name="csY61" fmla="*/ 505581 h 771675"/>
                <a:gd name="csX62" fmla="*/ 2264229 w 2791581"/>
                <a:gd name="csY62" fmla="*/ 524934 h 771675"/>
                <a:gd name="csX63" fmla="*/ 2264229 w 2791581"/>
                <a:gd name="csY63" fmla="*/ 524934 h 771675"/>
                <a:gd name="csX64" fmla="*/ 2283581 w 2791581"/>
                <a:gd name="csY64" fmla="*/ 524934 h 771675"/>
                <a:gd name="csX65" fmla="*/ 2283581 w 2791581"/>
                <a:gd name="csY65" fmla="*/ 563638 h 771675"/>
                <a:gd name="csX66" fmla="*/ 2327124 w 2791581"/>
                <a:gd name="csY66" fmla="*/ 563638 h 771675"/>
                <a:gd name="csX67" fmla="*/ 2327124 w 2791581"/>
                <a:gd name="csY67" fmla="*/ 578153 h 771675"/>
                <a:gd name="csX68" fmla="*/ 2368248 w 2791581"/>
                <a:gd name="csY68" fmla="*/ 578153 h 771675"/>
                <a:gd name="csX69" fmla="*/ 2368248 w 2791581"/>
                <a:gd name="csY69" fmla="*/ 604762 h 771675"/>
                <a:gd name="csX70" fmla="*/ 2404534 w 2791581"/>
                <a:gd name="csY70" fmla="*/ 604762 h 771675"/>
                <a:gd name="csX71" fmla="*/ 2404534 w 2791581"/>
                <a:gd name="csY71" fmla="*/ 619276 h 771675"/>
                <a:gd name="csX72" fmla="*/ 2455334 w 2791581"/>
                <a:gd name="csY72" fmla="*/ 619276 h 771675"/>
                <a:gd name="csX73" fmla="*/ 2455334 w 2791581"/>
                <a:gd name="csY73" fmla="*/ 650724 h 771675"/>
                <a:gd name="csX74" fmla="*/ 2489200 w 2791581"/>
                <a:gd name="csY74" fmla="*/ 650724 h 771675"/>
                <a:gd name="csX75" fmla="*/ 2489200 w 2791581"/>
                <a:gd name="csY75" fmla="*/ 684591 h 771675"/>
                <a:gd name="csX76" fmla="*/ 2588381 w 2791581"/>
                <a:gd name="csY76" fmla="*/ 684591 h 771675"/>
                <a:gd name="csX77" fmla="*/ 2588381 w 2791581"/>
                <a:gd name="csY77" fmla="*/ 713619 h 771675"/>
                <a:gd name="csX78" fmla="*/ 2673048 w 2791581"/>
                <a:gd name="csY78" fmla="*/ 713619 h 771675"/>
                <a:gd name="csX79" fmla="*/ 2673048 w 2791581"/>
                <a:gd name="csY79" fmla="*/ 742648 h 771675"/>
                <a:gd name="csX80" fmla="*/ 2702077 w 2791581"/>
                <a:gd name="csY80" fmla="*/ 742648 h 771675"/>
                <a:gd name="csX81" fmla="*/ 2702077 w 2791581"/>
                <a:gd name="csY81" fmla="*/ 762000 h 771675"/>
                <a:gd name="csX82" fmla="*/ 2789162 w 2791581"/>
                <a:gd name="csY82" fmla="*/ 762000 h 771675"/>
                <a:gd name="csX83" fmla="*/ 2791581 w 2791581"/>
                <a:gd name="csY83" fmla="*/ 771675 h 771675"/>
                <a:gd name="csX0" fmla="*/ 0 w 2791581"/>
                <a:gd name="csY0" fmla="*/ 0 h 803123"/>
                <a:gd name="csX1" fmla="*/ 77410 w 2791581"/>
                <a:gd name="csY1" fmla="*/ 0 h 803123"/>
                <a:gd name="csX2" fmla="*/ 77410 w 2791581"/>
                <a:gd name="csY2" fmla="*/ 7257 h 803123"/>
                <a:gd name="csX3" fmla="*/ 152400 w 2791581"/>
                <a:gd name="csY3" fmla="*/ 7257 h 803123"/>
                <a:gd name="csX4" fmla="*/ 152400 w 2791581"/>
                <a:gd name="csY4" fmla="*/ 26610 h 803123"/>
                <a:gd name="csX5" fmla="*/ 270934 w 2791581"/>
                <a:gd name="csY5" fmla="*/ 26610 h 803123"/>
                <a:gd name="csX6" fmla="*/ 270934 w 2791581"/>
                <a:gd name="csY6" fmla="*/ 33867 h 803123"/>
                <a:gd name="csX7" fmla="*/ 343505 w 2791581"/>
                <a:gd name="csY7" fmla="*/ 33867 h 803123"/>
                <a:gd name="csX8" fmla="*/ 343505 w 2791581"/>
                <a:gd name="csY8" fmla="*/ 45962 h 803123"/>
                <a:gd name="csX9" fmla="*/ 365277 w 2791581"/>
                <a:gd name="csY9" fmla="*/ 45962 h 803123"/>
                <a:gd name="csX10" fmla="*/ 365277 w 2791581"/>
                <a:gd name="csY10" fmla="*/ 65314 h 803123"/>
                <a:gd name="csX11" fmla="*/ 396724 w 2791581"/>
                <a:gd name="csY11" fmla="*/ 65314 h 803123"/>
                <a:gd name="csX12" fmla="*/ 396724 w 2791581"/>
                <a:gd name="csY12" fmla="*/ 77410 h 803123"/>
                <a:gd name="csX13" fmla="*/ 466877 w 2791581"/>
                <a:gd name="csY13" fmla="*/ 77410 h 803123"/>
                <a:gd name="csX14" fmla="*/ 466877 w 2791581"/>
                <a:gd name="csY14" fmla="*/ 94343 h 803123"/>
                <a:gd name="csX15" fmla="*/ 491067 w 2791581"/>
                <a:gd name="csY15" fmla="*/ 94343 h 803123"/>
                <a:gd name="csX16" fmla="*/ 491067 w 2791581"/>
                <a:gd name="csY16" fmla="*/ 111276 h 803123"/>
                <a:gd name="csX17" fmla="*/ 549124 w 2791581"/>
                <a:gd name="csY17" fmla="*/ 111276 h 803123"/>
                <a:gd name="csX18" fmla="*/ 549124 w 2791581"/>
                <a:gd name="csY18" fmla="*/ 128210 h 803123"/>
                <a:gd name="csX19" fmla="*/ 674915 w 2791581"/>
                <a:gd name="csY19" fmla="*/ 128210 h 803123"/>
                <a:gd name="csX20" fmla="*/ 674915 w 2791581"/>
                <a:gd name="csY20" fmla="*/ 166914 h 803123"/>
                <a:gd name="csX21" fmla="*/ 728134 w 2791581"/>
                <a:gd name="csY21" fmla="*/ 166914 h 803123"/>
                <a:gd name="csX22" fmla="*/ 728134 w 2791581"/>
                <a:gd name="csY22" fmla="*/ 171753 h 803123"/>
                <a:gd name="csX23" fmla="*/ 747486 w 2791581"/>
                <a:gd name="csY23" fmla="*/ 171753 h 803123"/>
                <a:gd name="csX24" fmla="*/ 747486 w 2791581"/>
                <a:gd name="csY24" fmla="*/ 179010 h 803123"/>
                <a:gd name="csX25" fmla="*/ 795867 w 2791581"/>
                <a:gd name="csY25" fmla="*/ 179010 h 803123"/>
                <a:gd name="csX26" fmla="*/ 795867 w 2791581"/>
                <a:gd name="csY26" fmla="*/ 186267 h 803123"/>
                <a:gd name="csX27" fmla="*/ 902305 w 2791581"/>
                <a:gd name="csY27" fmla="*/ 186267 h 803123"/>
                <a:gd name="csX28" fmla="*/ 902305 w 2791581"/>
                <a:gd name="csY28" fmla="*/ 195943 h 803123"/>
                <a:gd name="csX29" fmla="*/ 965200 w 2791581"/>
                <a:gd name="csY29" fmla="*/ 195943 h 803123"/>
                <a:gd name="csX30" fmla="*/ 965200 w 2791581"/>
                <a:gd name="csY30" fmla="*/ 237067 h 803123"/>
                <a:gd name="csX31" fmla="*/ 996648 w 2791581"/>
                <a:gd name="csY31" fmla="*/ 237067 h 803123"/>
                <a:gd name="csX32" fmla="*/ 996648 w 2791581"/>
                <a:gd name="csY32" fmla="*/ 249162 h 803123"/>
                <a:gd name="csX33" fmla="*/ 1047448 w 2791581"/>
                <a:gd name="csY33" fmla="*/ 249162 h 803123"/>
                <a:gd name="csX34" fmla="*/ 1047448 w 2791581"/>
                <a:gd name="csY34" fmla="*/ 270934 h 803123"/>
                <a:gd name="csX35" fmla="*/ 1078896 w 2791581"/>
                <a:gd name="csY35" fmla="*/ 270934 h 803123"/>
                <a:gd name="csX36" fmla="*/ 1078896 w 2791581"/>
                <a:gd name="csY36" fmla="*/ 287867 h 803123"/>
                <a:gd name="csX37" fmla="*/ 1192591 w 2791581"/>
                <a:gd name="csY37" fmla="*/ 287867 h 803123"/>
                <a:gd name="csX38" fmla="*/ 1192591 w 2791581"/>
                <a:gd name="csY38" fmla="*/ 299962 h 803123"/>
                <a:gd name="csX39" fmla="*/ 1233715 w 2791581"/>
                <a:gd name="csY39" fmla="*/ 299962 h 803123"/>
                <a:gd name="csX40" fmla="*/ 1233715 w 2791581"/>
                <a:gd name="csY40" fmla="*/ 314476 h 803123"/>
                <a:gd name="csX41" fmla="*/ 1279677 w 2791581"/>
                <a:gd name="csY41" fmla="*/ 314476 h 803123"/>
                <a:gd name="csX42" fmla="*/ 1279677 w 2791581"/>
                <a:gd name="csY42" fmla="*/ 333829 h 803123"/>
                <a:gd name="csX43" fmla="*/ 1352248 w 2791581"/>
                <a:gd name="csY43" fmla="*/ 333829 h 803123"/>
                <a:gd name="csX44" fmla="*/ 1352248 w 2791581"/>
                <a:gd name="csY44" fmla="*/ 345924 h 803123"/>
                <a:gd name="csX45" fmla="*/ 1422400 w 2791581"/>
                <a:gd name="csY45" fmla="*/ 345924 h 803123"/>
                <a:gd name="csX46" fmla="*/ 1422400 w 2791581"/>
                <a:gd name="csY46" fmla="*/ 360438 h 803123"/>
                <a:gd name="csX47" fmla="*/ 1482877 w 2791581"/>
                <a:gd name="csY47" fmla="*/ 360438 h 803123"/>
                <a:gd name="csX48" fmla="*/ 1482877 w 2791581"/>
                <a:gd name="csY48" fmla="*/ 379791 h 803123"/>
                <a:gd name="csX49" fmla="*/ 1569962 w 2791581"/>
                <a:gd name="csY49" fmla="*/ 379791 h 803123"/>
                <a:gd name="csX50" fmla="*/ 1569962 w 2791581"/>
                <a:gd name="csY50" fmla="*/ 399143 h 803123"/>
                <a:gd name="csX51" fmla="*/ 1712686 w 2791581"/>
                <a:gd name="csY51" fmla="*/ 399143 h 803123"/>
                <a:gd name="csX52" fmla="*/ 1712686 w 2791581"/>
                <a:gd name="csY52" fmla="*/ 423334 h 803123"/>
                <a:gd name="csX53" fmla="*/ 1908629 w 2791581"/>
                <a:gd name="csY53" fmla="*/ 423334 h 803123"/>
                <a:gd name="csX54" fmla="*/ 1908629 w 2791581"/>
                <a:gd name="csY54" fmla="*/ 437848 h 803123"/>
                <a:gd name="csX55" fmla="*/ 1940077 w 2791581"/>
                <a:gd name="csY55" fmla="*/ 437848 h 803123"/>
                <a:gd name="csX56" fmla="*/ 1940077 w 2791581"/>
                <a:gd name="csY56" fmla="*/ 462038 h 803123"/>
                <a:gd name="csX57" fmla="*/ 2015067 w 2791581"/>
                <a:gd name="csY57" fmla="*/ 462038 h 803123"/>
                <a:gd name="csX58" fmla="*/ 2015067 w 2791581"/>
                <a:gd name="csY58" fmla="*/ 476553 h 803123"/>
                <a:gd name="csX59" fmla="*/ 2080381 w 2791581"/>
                <a:gd name="csY59" fmla="*/ 476553 h 803123"/>
                <a:gd name="csX60" fmla="*/ 2080381 w 2791581"/>
                <a:gd name="csY60" fmla="*/ 505581 h 803123"/>
                <a:gd name="csX61" fmla="*/ 2264229 w 2791581"/>
                <a:gd name="csY61" fmla="*/ 505581 h 803123"/>
                <a:gd name="csX62" fmla="*/ 2264229 w 2791581"/>
                <a:gd name="csY62" fmla="*/ 524934 h 803123"/>
                <a:gd name="csX63" fmla="*/ 2264229 w 2791581"/>
                <a:gd name="csY63" fmla="*/ 524934 h 803123"/>
                <a:gd name="csX64" fmla="*/ 2283581 w 2791581"/>
                <a:gd name="csY64" fmla="*/ 524934 h 803123"/>
                <a:gd name="csX65" fmla="*/ 2283581 w 2791581"/>
                <a:gd name="csY65" fmla="*/ 563638 h 803123"/>
                <a:gd name="csX66" fmla="*/ 2327124 w 2791581"/>
                <a:gd name="csY66" fmla="*/ 563638 h 803123"/>
                <a:gd name="csX67" fmla="*/ 2327124 w 2791581"/>
                <a:gd name="csY67" fmla="*/ 578153 h 803123"/>
                <a:gd name="csX68" fmla="*/ 2368248 w 2791581"/>
                <a:gd name="csY68" fmla="*/ 578153 h 803123"/>
                <a:gd name="csX69" fmla="*/ 2368248 w 2791581"/>
                <a:gd name="csY69" fmla="*/ 604762 h 803123"/>
                <a:gd name="csX70" fmla="*/ 2404534 w 2791581"/>
                <a:gd name="csY70" fmla="*/ 604762 h 803123"/>
                <a:gd name="csX71" fmla="*/ 2404534 w 2791581"/>
                <a:gd name="csY71" fmla="*/ 619276 h 803123"/>
                <a:gd name="csX72" fmla="*/ 2455334 w 2791581"/>
                <a:gd name="csY72" fmla="*/ 619276 h 803123"/>
                <a:gd name="csX73" fmla="*/ 2455334 w 2791581"/>
                <a:gd name="csY73" fmla="*/ 650724 h 803123"/>
                <a:gd name="csX74" fmla="*/ 2489200 w 2791581"/>
                <a:gd name="csY74" fmla="*/ 650724 h 803123"/>
                <a:gd name="csX75" fmla="*/ 2489200 w 2791581"/>
                <a:gd name="csY75" fmla="*/ 684591 h 803123"/>
                <a:gd name="csX76" fmla="*/ 2588381 w 2791581"/>
                <a:gd name="csY76" fmla="*/ 684591 h 803123"/>
                <a:gd name="csX77" fmla="*/ 2588381 w 2791581"/>
                <a:gd name="csY77" fmla="*/ 713619 h 803123"/>
                <a:gd name="csX78" fmla="*/ 2673048 w 2791581"/>
                <a:gd name="csY78" fmla="*/ 713619 h 803123"/>
                <a:gd name="csX79" fmla="*/ 2673048 w 2791581"/>
                <a:gd name="csY79" fmla="*/ 742648 h 803123"/>
                <a:gd name="csX80" fmla="*/ 2702077 w 2791581"/>
                <a:gd name="csY80" fmla="*/ 742648 h 803123"/>
                <a:gd name="csX81" fmla="*/ 2702077 w 2791581"/>
                <a:gd name="csY81" fmla="*/ 762000 h 803123"/>
                <a:gd name="csX82" fmla="*/ 2789162 w 2791581"/>
                <a:gd name="csY82" fmla="*/ 762000 h 803123"/>
                <a:gd name="csX83" fmla="*/ 2791581 w 2791581"/>
                <a:gd name="csY83" fmla="*/ 803123 h 8031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2791581" h="803123">
                  <a:moveTo>
                    <a:pt x="0" y="0"/>
                  </a:moveTo>
                  <a:lnTo>
                    <a:pt x="77410" y="0"/>
                  </a:lnTo>
                  <a:lnTo>
                    <a:pt x="77410" y="7257"/>
                  </a:lnTo>
                  <a:lnTo>
                    <a:pt x="152400" y="7257"/>
                  </a:lnTo>
                  <a:lnTo>
                    <a:pt x="152400" y="26610"/>
                  </a:lnTo>
                  <a:lnTo>
                    <a:pt x="270934" y="26610"/>
                  </a:lnTo>
                  <a:lnTo>
                    <a:pt x="270934" y="33867"/>
                  </a:lnTo>
                  <a:lnTo>
                    <a:pt x="343505" y="33867"/>
                  </a:lnTo>
                  <a:lnTo>
                    <a:pt x="343505" y="45962"/>
                  </a:lnTo>
                  <a:lnTo>
                    <a:pt x="365277" y="45962"/>
                  </a:lnTo>
                  <a:lnTo>
                    <a:pt x="365277" y="65314"/>
                  </a:lnTo>
                  <a:lnTo>
                    <a:pt x="396724" y="65314"/>
                  </a:lnTo>
                  <a:lnTo>
                    <a:pt x="396724" y="77410"/>
                  </a:lnTo>
                  <a:lnTo>
                    <a:pt x="466877" y="77410"/>
                  </a:lnTo>
                  <a:lnTo>
                    <a:pt x="466877" y="94343"/>
                  </a:lnTo>
                  <a:lnTo>
                    <a:pt x="491067" y="94343"/>
                  </a:lnTo>
                  <a:lnTo>
                    <a:pt x="491067" y="111276"/>
                  </a:lnTo>
                  <a:lnTo>
                    <a:pt x="549124" y="111276"/>
                  </a:lnTo>
                  <a:lnTo>
                    <a:pt x="549124" y="128210"/>
                  </a:lnTo>
                  <a:lnTo>
                    <a:pt x="674915" y="128210"/>
                  </a:lnTo>
                  <a:lnTo>
                    <a:pt x="674915" y="166914"/>
                  </a:lnTo>
                  <a:lnTo>
                    <a:pt x="728134" y="166914"/>
                  </a:lnTo>
                  <a:lnTo>
                    <a:pt x="728134" y="171753"/>
                  </a:lnTo>
                  <a:lnTo>
                    <a:pt x="747486" y="171753"/>
                  </a:lnTo>
                  <a:lnTo>
                    <a:pt x="747486" y="179010"/>
                  </a:lnTo>
                  <a:lnTo>
                    <a:pt x="795867" y="179010"/>
                  </a:lnTo>
                  <a:lnTo>
                    <a:pt x="795867" y="186267"/>
                  </a:lnTo>
                  <a:lnTo>
                    <a:pt x="902305" y="186267"/>
                  </a:lnTo>
                  <a:lnTo>
                    <a:pt x="902305" y="195943"/>
                  </a:lnTo>
                  <a:lnTo>
                    <a:pt x="965200" y="195943"/>
                  </a:lnTo>
                  <a:lnTo>
                    <a:pt x="965200" y="237067"/>
                  </a:lnTo>
                  <a:lnTo>
                    <a:pt x="996648" y="237067"/>
                  </a:lnTo>
                  <a:lnTo>
                    <a:pt x="996648" y="249162"/>
                  </a:lnTo>
                  <a:lnTo>
                    <a:pt x="1047448" y="249162"/>
                  </a:lnTo>
                  <a:lnTo>
                    <a:pt x="1047448" y="270934"/>
                  </a:lnTo>
                  <a:lnTo>
                    <a:pt x="1078896" y="270934"/>
                  </a:lnTo>
                  <a:lnTo>
                    <a:pt x="1078896" y="287867"/>
                  </a:lnTo>
                  <a:lnTo>
                    <a:pt x="1192591" y="287867"/>
                  </a:lnTo>
                  <a:lnTo>
                    <a:pt x="1192591" y="299962"/>
                  </a:lnTo>
                  <a:lnTo>
                    <a:pt x="1233715" y="299962"/>
                  </a:lnTo>
                  <a:lnTo>
                    <a:pt x="1233715" y="314476"/>
                  </a:lnTo>
                  <a:lnTo>
                    <a:pt x="1279677" y="314476"/>
                  </a:lnTo>
                  <a:lnTo>
                    <a:pt x="1279677" y="333829"/>
                  </a:lnTo>
                  <a:lnTo>
                    <a:pt x="1352248" y="333829"/>
                  </a:lnTo>
                  <a:lnTo>
                    <a:pt x="1352248" y="345924"/>
                  </a:lnTo>
                  <a:lnTo>
                    <a:pt x="1422400" y="345924"/>
                  </a:lnTo>
                  <a:lnTo>
                    <a:pt x="1422400" y="360438"/>
                  </a:lnTo>
                  <a:lnTo>
                    <a:pt x="1482877" y="360438"/>
                  </a:lnTo>
                  <a:lnTo>
                    <a:pt x="1482877" y="379791"/>
                  </a:lnTo>
                  <a:lnTo>
                    <a:pt x="1569962" y="379791"/>
                  </a:lnTo>
                  <a:lnTo>
                    <a:pt x="1569962" y="399143"/>
                  </a:lnTo>
                  <a:lnTo>
                    <a:pt x="1712686" y="399143"/>
                  </a:lnTo>
                  <a:lnTo>
                    <a:pt x="1712686" y="423334"/>
                  </a:lnTo>
                  <a:lnTo>
                    <a:pt x="1908629" y="423334"/>
                  </a:lnTo>
                  <a:lnTo>
                    <a:pt x="1908629" y="437848"/>
                  </a:lnTo>
                  <a:lnTo>
                    <a:pt x="1940077" y="437848"/>
                  </a:lnTo>
                  <a:lnTo>
                    <a:pt x="1940077" y="462038"/>
                  </a:lnTo>
                  <a:lnTo>
                    <a:pt x="2015067" y="462038"/>
                  </a:lnTo>
                  <a:lnTo>
                    <a:pt x="2015067" y="476553"/>
                  </a:lnTo>
                  <a:lnTo>
                    <a:pt x="2080381" y="476553"/>
                  </a:lnTo>
                  <a:lnTo>
                    <a:pt x="2080381" y="505581"/>
                  </a:lnTo>
                  <a:lnTo>
                    <a:pt x="2264229" y="505581"/>
                  </a:lnTo>
                  <a:lnTo>
                    <a:pt x="2264229" y="524934"/>
                  </a:lnTo>
                  <a:lnTo>
                    <a:pt x="2264229" y="524934"/>
                  </a:lnTo>
                  <a:lnTo>
                    <a:pt x="2283581" y="524934"/>
                  </a:lnTo>
                  <a:lnTo>
                    <a:pt x="2283581" y="563638"/>
                  </a:lnTo>
                  <a:lnTo>
                    <a:pt x="2327124" y="563638"/>
                  </a:lnTo>
                  <a:lnTo>
                    <a:pt x="2327124" y="578153"/>
                  </a:lnTo>
                  <a:lnTo>
                    <a:pt x="2368248" y="578153"/>
                  </a:lnTo>
                  <a:lnTo>
                    <a:pt x="2368248" y="604762"/>
                  </a:lnTo>
                  <a:lnTo>
                    <a:pt x="2404534" y="604762"/>
                  </a:lnTo>
                  <a:lnTo>
                    <a:pt x="2404534" y="619276"/>
                  </a:lnTo>
                  <a:lnTo>
                    <a:pt x="2455334" y="619276"/>
                  </a:lnTo>
                  <a:lnTo>
                    <a:pt x="2455334" y="650724"/>
                  </a:lnTo>
                  <a:lnTo>
                    <a:pt x="2489200" y="650724"/>
                  </a:lnTo>
                  <a:lnTo>
                    <a:pt x="2489200" y="684591"/>
                  </a:lnTo>
                  <a:lnTo>
                    <a:pt x="2588381" y="684591"/>
                  </a:lnTo>
                  <a:lnTo>
                    <a:pt x="2588381" y="713619"/>
                  </a:lnTo>
                  <a:lnTo>
                    <a:pt x="2673048" y="713619"/>
                  </a:lnTo>
                  <a:lnTo>
                    <a:pt x="2673048" y="742648"/>
                  </a:lnTo>
                  <a:lnTo>
                    <a:pt x="2702077" y="742648"/>
                  </a:lnTo>
                  <a:lnTo>
                    <a:pt x="2702077" y="762000"/>
                  </a:lnTo>
                  <a:lnTo>
                    <a:pt x="2789162" y="762000"/>
                  </a:lnTo>
                  <a:lnTo>
                    <a:pt x="2791581" y="803123"/>
                  </a:lnTo>
                </a:path>
              </a:pathLst>
            </a:custGeom>
            <a:noFill/>
            <a:ln w="28575">
              <a:solidFill>
                <a:schemeClr val="bg1">
                  <a:lumMod val="50000"/>
                </a:schemeClr>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7837324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AD40B1-C159-794A-5EE5-6EC5FAAFD5D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36E508D-5543-C44D-EC35-0B3A38D79592}"/>
              </a:ext>
            </a:extLst>
          </p:cNvPr>
          <p:cNvSpPr>
            <a:spLocks noGrp="1"/>
          </p:cNvSpPr>
          <p:nvPr>
            <p:ph type="title"/>
          </p:nvPr>
        </p:nvSpPr>
        <p:spPr/>
        <p:txBody>
          <a:bodyPr/>
          <a:lstStyle/>
          <a:p>
            <a:r>
              <a:rPr lang="en-US"/>
              <a:t>FLAIR: Safety</a:t>
            </a:r>
          </a:p>
        </p:txBody>
      </p:sp>
      <p:sp>
        <p:nvSpPr>
          <p:cNvPr id="4" name="Content Placeholder 3">
            <a:extLst>
              <a:ext uri="{FF2B5EF4-FFF2-40B4-BE49-F238E27FC236}">
                <a16:creationId xmlns:a16="http://schemas.microsoft.com/office/drawing/2014/main" id="{EDA7E6F7-12C0-BFC8-DE24-B782DF20FC5F}"/>
              </a:ext>
            </a:extLst>
          </p:cNvPr>
          <p:cNvSpPr>
            <a:spLocks noGrp="1"/>
          </p:cNvSpPr>
          <p:nvPr>
            <p:ph sz="quarter" idx="10"/>
          </p:nvPr>
        </p:nvSpPr>
        <p:spPr/>
        <p:txBody>
          <a:bodyPr/>
          <a:lstStyle/>
          <a:p>
            <a:pPr algn="ctr"/>
            <a:r>
              <a:rPr lang="en-US"/>
              <a:t>Munir. NEJM. 2025;393:1177. </a:t>
            </a:r>
          </a:p>
        </p:txBody>
      </p:sp>
      <p:graphicFrame>
        <p:nvGraphicFramePr>
          <p:cNvPr id="5" name="Table 6">
            <a:extLst>
              <a:ext uri="{FF2B5EF4-FFF2-40B4-BE49-F238E27FC236}">
                <a16:creationId xmlns:a16="http://schemas.microsoft.com/office/drawing/2014/main" id="{9C0F20EB-62B6-8274-1664-CDE581DAFA2A}"/>
              </a:ext>
            </a:extLst>
          </p:cNvPr>
          <p:cNvGraphicFramePr>
            <a:graphicFrameLocks/>
          </p:cNvGraphicFramePr>
          <p:nvPr>
            <p:extLst>
              <p:ext uri="{D42A27DB-BD31-4B8C-83A1-F6EECF244321}">
                <p14:modId xmlns:p14="http://schemas.microsoft.com/office/powerpoint/2010/main" val="601144279"/>
              </p:ext>
            </p:extLst>
          </p:nvPr>
        </p:nvGraphicFramePr>
        <p:xfrm>
          <a:off x="231078" y="1260829"/>
          <a:ext cx="11729844" cy="4937760"/>
        </p:xfrm>
        <a:graphic>
          <a:graphicData uri="http://schemas.openxmlformats.org/drawingml/2006/table">
            <a:tbl>
              <a:tblPr firstRow="1" bandRow="1">
                <a:tableStyleId>{EB344D84-9AFB-497E-A393-DC336BA19D2E}</a:tableStyleId>
              </a:tblPr>
              <a:tblGrid>
                <a:gridCol w="2188272">
                  <a:extLst>
                    <a:ext uri="{9D8B030D-6E8A-4147-A177-3AD203B41FA5}">
                      <a16:colId xmlns:a16="http://schemas.microsoft.com/office/drawing/2014/main" val="4049538904"/>
                    </a:ext>
                  </a:extLst>
                </a:gridCol>
                <a:gridCol w="795131">
                  <a:extLst>
                    <a:ext uri="{9D8B030D-6E8A-4147-A177-3AD203B41FA5}">
                      <a16:colId xmlns:a16="http://schemas.microsoft.com/office/drawing/2014/main" val="49704103"/>
                    </a:ext>
                  </a:extLst>
                </a:gridCol>
                <a:gridCol w="795131">
                  <a:extLst>
                    <a:ext uri="{9D8B030D-6E8A-4147-A177-3AD203B41FA5}">
                      <a16:colId xmlns:a16="http://schemas.microsoft.com/office/drawing/2014/main" val="2850437108"/>
                    </a:ext>
                  </a:extLst>
                </a:gridCol>
                <a:gridCol w="795131">
                  <a:extLst>
                    <a:ext uri="{9D8B030D-6E8A-4147-A177-3AD203B41FA5}">
                      <a16:colId xmlns:a16="http://schemas.microsoft.com/office/drawing/2014/main" val="882227021"/>
                    </a:ext>
                  </a:extLst>
                </a:gridCol>
                <a:gridCol w="795131">
                  <a:extLst>
                    <a:ext uri="{9D8B030D-6E8A-4147-A177-3AD203B41FA5}">
                      <a16:colId xmlns:a16="http://schemas.microsoft.com/office/drawing/2014/main" val="198202355"/>
                    </a:ext>
                  </a:extLst>
                </a:gridCol>
                <a:gridCol w="795131">
                  <a:extLst>
                    <a:ext uri="{9D8B030D-6E8A-4147-A177-3AD203B41FA5}">
                      <a16:colId xmlns:a16="http://schemas.microsoft.com/office/drawing/2014/main" val="448352781"/>
                    </a:ext>
                  </a:extLst>
                </a:gridCol>
                <a:gridCol w="795131">
                  <a:extLst>
                    <a:ext uri="{9D8B030D-6E8A-4147-A177-3AD203B41FA5}">
                      <a16:colId xmlns:a16="http://schemas.microsoft.com/office/drawing/2014/main" val="3163099498"/>
                    </a:ext>
                  </a:extLst>
                </a:gridCol>
                <a:gridCol w="795131">
                  <a:extLst>
                    <a:ext uri="{9D8B030D-6E8A-4147-A177-3AD203B41FA5}">
                      <a16:colId xmlns:a16="http://schemas.microsoft.com/office/drawing/2014/main" val="3866283766"/>
                    </a:ext>
                  </a:extLst>
                </a:gridCol>
                <a:gridCol w="795131">
                  <a:extLst>
                    <a:ext uri="{9D8B030D-6E8A-4147-A177-3AD203B41FA5}">
                      <a16:colId xmlns:a16="http://schemas.microsoft.com/office/drawing/2014/main" val="3920917240"/>
                    </a:ext>
                  </a:extLst>
                </a:gridCol>
                <a:gridCol w="795131">
                  <a:extLst>
                    <a:ext uri="{9D8B030D-6E8A-4147-A177-3AD203B41FA5}">
                      <a16:colId xmlns:a16="http://schemas.microsoft.com/office/drawing/2014/main" val="2437658148"/>
                    </a:ext>
                  </a:extLst>
                </a:gridCol>
                <a:gridCol w="795131">
                  <a:extLst>
                    <a:ext uri="{9D8B030D-6E8A-4147-A177-3AD203B41FA5}">
                      <a16:colId xmlns:a16="http://schemas.microsoft.com/office/drawing/2014/main" val="2648411855"/>
                    </a:ext>
                  </a:extLst>
                </a:gridCol>
                <a:gridCol w="795131">
                  <a:extLst>
                    <a:ext uri="{9D8B030D-6E8A-4147-A177-3AD203B41FA5}">
                      <a16:colId xmlns:a16="http://schemas.microsoft.com/office/drawing/2014/main" val="564072045"/>
                    </a:ext>
                  </a:extLst>
                </a:gridCol>
                <a:gridCol w="795131">
                  <a:extLst>
                    <a:ext uri="{9D8B030D-6E8A-4147-A177-3AD203B41FA5}">
                      <a16:colId xmlns:a16="http://schemas.microsoft.com/office/drawing/2014/main" val="602980256"/>
                    </a:ext>
                  </a:extLst>
                </a:gridCol>
              </a:tblGrid>
              <a:tr h="229168">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2"/>
                          </a:solidFill>
                          <a:latin typeface="+mn-lt"/>
                        </a:rPr>
                        <a:t>AEs,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4">
                  <a:txBody>
                    <a:bodyPr/>
                    <a:lstStyle/>
                    <a:p>
                      <a:pPr algn="ctr"/>
                      <a:r>
                        <a:rPr lang="en-US" sz="1200" dirty="0">
                          <a:solidFill>
                            <a:schemeClr val="bg2"/>
                          </a:solidFill>
                          <a:latin typeface="+mn-lt"/>
                        </a:rPr>
                        <a:t>Ibrutinib + Venetoclax  (n = 257)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4">
                  <a:txBody>
                    <a:bodyPr/>
                    <a:lstStyle/>
                    <a:p>
                      <a:pPr algn="ctr"/>
                      <a:r>
                        <a:rPr lang="en-US" sz="1200">
                          <a:solidFill>
                            <a:schemeClr val="bg2"/>
                          </a:solidFill>
                          <a:latin typeface="+mn-lt"/>
                        </a:rPr>
                        <a:t>Ibrutinib (n = 260)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solidFill>
                          <a:schemeClr val="bg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4">
                  <a:txBody>
                    <a:bodyPr/>
                    <a:lstStyle/>
                    <a:p>
                      <a:pPr algn="ctr"/>
                      <a:r>
                        <a:rPr lang="en-US" sz="1200">
                          <a:solidFill>
                            <a:schemeClr val="bg2"/>
                          </a:solidFill>
                          <a:latin typeface="+mn-lt"/>
                        </a:rPr>
                        <a:t>FCR (n = 239)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229168">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1-2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1-2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1-2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200" b="1" dirty="0">
                          <a:solidFill>
                            <a:schemeClr val="bg2"/>
                          </a:solidFill>
                          <a:latin typeface="+mn-lt"/>
                        </a:rPr>
                        <a:t>Gr 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solidFill>
                            <a:schemeClr val="bg2"/>
                          </a:solidFill>
                          <a:latin typeface="+mn-lt"/>
                        </a:rPr>
                        <a:t>Gr 5</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279962796"/>
                  </a:ext>
                </a:extLst>
              </a:tr>
              <a:tr h="229168">
                <a:tc>
                  <a:txBody>
                    <a:bodyPr/>
                    <a:lstStyle/>
                    <a:p>
                      <a:r>
                        <a:rPr lang="en-US" sz="1200" dirty="0">
                          <a:solidFill>
                            <a:schemeClr val="tx1"/>
                          </a:solidFill>
                          <a:latin typeface="+mn-lt"/>
                        </a:rPr>
                        <a:t>Anemia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61 (23.7)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16 (6.2)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52 (20)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11 (4.2)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50 (20.9)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33 (13.8)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 (2.1)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82122810"/>
                  </a:ext>
                </a:extLst>
              </a:tr>
              <a:tr h="229168">
                <a:tc>
                  <a:txBody>
                    <a:bodyPr/>
                    <a:lstStyle/>
                    <a:p>
                      <a:r>
                        <a:rPr lang="en-US" sz="1200" dirty="0">
                          <a:solidFill>
                            <a:schemeClr val="tx1"/>
                          </a:solidFill>
                          <a:latin typeface="+mn-lt"/>
                        </a:rPr>
                        <a:t>Arthralgia or arthritis</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56 (28.1)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49 (18.8)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10 (4.2)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71243996"/>
                  </a:ext>
                </a:extLst>
              </a:tr>
              <a:tr h="381946">
                <a:tc>
                  <a:txBody>
                    <a:bodyPr/>
                    <a:lstStyle/>
                    <a:p>
                      <a:r>
                        <a:rPr lang="en-US" sz="1200">
                          <a:solidFill>
                            <a:schemeClr val="tx1"/>
                          </a:solidFill>
                          <a:latin typeface="+mn-lt"/>
                        </a:rPr>
                        <a:t>Atrial fibrillation or arrhythmia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13 (5.1)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8 (3.1)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10 (3.8)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4 (1.7)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06698552"/>
                  </a:ext>
                </a:extLst>
              </a:tr>
              <a:tr h="229168">
                <a:tc>
                  <a:txBody>
                    <a:bodyPr/>
                    <a:lstStyle/>
                    <a:p>
                      <a:r>
                        <a:rPr lang="en-US" sz="1200" dirty="0">
                          <a:solidFill>
                            <a:schemeClr val="tx1"/>
                          </a:solidFill>
                          <a:latin typeface="+mn-lt"/>
                        </a:rPr>
                        <a:t>Bruising or bleeding</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85 (33.1)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78 (30)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4 (1.7)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30938751"/>
                  </a:ext>
                </a:extLst>
              </a:tr>
              <a:tr h="229168">
                <a:tc>
                  <a:txBody>
                    <a:bodyPr/>
                    <a:lstStyle/>
                    <a:p>
                      <a:r>
                        <a:rPr lang="en-US" sz="1200">
                          <a:solidFill>
                            <a:schemeClr val="tx1"/>
                          </a:solidFill>
                          <a:latin typeface="+mn-lt"/>
                        </a:rPr>
                        <a:t>Fatigue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97 (37.7)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89 (34.2)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108 (45.2)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9 (3.8)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981959741"/>
                  </a:ext>
                </a:extLst>
              </a:tr>
              <a:tr h="229168">
                <a:tc>
                  <a:txBody>
                    <a:bodyPr/>
                    <a:lstStyle/>
                    <a:p>
                      <a:r>
                        <a:rPr lang="en-US" sz="1200" dirty="0">
                          <a:solidFill>
                            <a:schemeClr val="tx1"/>
                          </a:solidFill>
                          <a:latin typeface="+mn-lt"/>
                        </a:rPr>
                        <a:t>Febrile neutropenia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5 (1.9)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14 (5.9)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45028136"/>
                  </a:ext>
                </a:extLst>
              </a:tr>
              <a:tr h="229168">
                <a:tc>
                  <a:txBody>
                    <a:bodyPr/>
                    <a:lstStyle/>
                    <a:p>
                      <a:r>
                        <a:rPr lang="en-US" sz="1200">
                          <a:solidFill>
                            <a:schemeClr val="tx1"/>
                          </a:solidFill>
                          <a:latin typeface="+mn-lt"/>
                        </a:rPr>
                        <a:t>Fever</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23 (8.9)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22 (8.5)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59 (24.7)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18 (7.5)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98843362"/>
                  </a:ext>
                </a:extLst>
              </a:tr>
              <a:tr h="229168">
                <a:tc>
                  <a:txBody>
                    <a:bodyPr/>
                    <a:lstStyle/>
                    <a:p>
                      <a:r>
                        <a:rPr lang="en-US" sz="1200" dirty="0">
                          <a:solidFill>
                            <a:schemeClr val="tx1"/>
                          </a:solidFill>
                          <a:latin typeface="+mn-lt"/>
                        </a:rPr>
                        <a:t>Headache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39 (15.2)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40 (15.4)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31 (13)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42519639"/>
                  </a:ext>
                </a:extLst>
              </a:tr>
              <a:tr h="381946">
                <a:tc>
                  <a:txBody>
                    <a:bodyPr/>
                    <a:lstStyle/>
                    <a:p>
                      <a:r>
                        <a:rPr lang="en-US" sz="1200">
                          <a:solidFill>
                            <a:schemeClr val="tx1"/>
                          </a:solidFill>
                          <a:latin typeface="+mn-lt"/>
                        </a:rPr>
                        <a:t>Lymphocyte count decreased</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 (1.9)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4 (1.7)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4 (1.7)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4 (1.7)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491414612"/>
                  </a:ext>
                </a:extLst>
              </a:tr>
              <a:tr h="229168">
                <a:tc>
                  <a:txBody>
                    <a:bodyPr/>
                    <a:lstStyle/>
                    <a:p>
                      <a:pPr marL="0" indent="0">
                        <a:buFont typeface="Wingdings" panose="05000000000000000000" pitchFamily="2" charset="2"/>
                        <a:buNone/>
                      </a:pPr>
                      <a:r>
                        <a:rPr lang="en-US" sz="1200" dirty="0">
                          <a:solidFill>
                            <a:schemeClr val="tx1"/>
                          </a:solidFill>
                          <a:latin typeface="+mn-lt"/>
                        </a:rPr>
                        <a:t>Nausea</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93 (36.2)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3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40 (15.4)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138 (57.7)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91475520"/>
                  </a:ext>
                </a:extLst>
              </a:tr>
              <a:tr h="229168">
                <a:tc>
                  <a:txBody>
                    <a:bodyPr/>
                    <a:lstStyle/>
                    <a:p>
                      <a:pPr marL="0" indent="0">
                        <a:buFont typeface="Wingdings" panose="05000000000000000000" pitchFamily="2" charset="2"/>
                        <a:buNone/>
                      </a:pPr>
                      <a:r>
                        <a:rPr lang="en-US" sz="1200">
                          <a:solidFill>
                            <a:schemeClr val="tx1"/>
                          </a:solidFill>
                          <a:latin typeface="+mn-lt"/>
                        </a:rPr>
                        <a:t>Platelet count decreased</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55 (21.4)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8 (3.1)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5 (1.9)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44 (16.9)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10 (4.0)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 (0.4)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65 (27.2)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16 (6.7)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8 (3.3)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76841394"/>
                  </a:ext>
                </a:extLst>
              </a:tr>
              <a:tr h="229168">
                <a:tc>
                  <a:txBody>
                    <a:bodyPr/>
                    <a:lstStyle/>
                    <a:p>
                      <a:pPr marL="0" indent="0">
                        <a:buFont typeface="Wingdings" panose="05000000000000000000" pitchFamily="2" charset="2"/>
                        <a:buNone/>
                      </a:pPr>
                      <a:r>
                        <a:rPr lang="en-US" sz="1200" dirty="0">
                          <a:solidFill>
                            <a:schemeClr val="tx1"/>
                          </a:solidFill>
                          <a:latin typeface="+mn-lt"/>
                        </a:rPr>
                        <a:t>Rash</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82 (31.9)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5 (1.9)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74 (28.5)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8 (3.1)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67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6 (2.5)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04311653"/>
                  </a:ext>
                </a:extLst>
              </a:tr>
              <a:tr h="381946">
                <a:tc>
                  <a:txBody>
                    <a:bodyPr/>
                    <a:lstStyle/>
                    <a:p>
                      <a:pPr marL="0" indent="0">
                        <a:buFont typeface="Wingdings" panose="05000000000000000000" pitchFamily="2" charset="2"/>
                        <a:buNone/>
                      </a:pPr>
                      <a:r>
                        <a:rPr lang="en-US" sz="1200">
                          <a:solidFill>
                            <a:schemeClr val="tx1"/>
                          </a:solidFill>
                          <a:latin typeface="+mn-lt"/>
                        </a:rPr>
                        <a:t>Taste alteration/loss of appetite</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15 (5.8)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7 (2.7)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29 (12.1)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134903909"/>
                  </a:ext>
                </a:extLst>
              </a:tr>
              <a:tr h="229168">
                <a:tc>
                  <a:txBody>
                    <a:bodyPr/>
                    <a:lstStyle/>
                    <a:p>
                      <a:pPr marL="0" indent="0">
                        <a:buFont typeface="Wingdings" panose="05000000000000000000" pitchFamily="2" charset="2"/>
                        <a:buNone/>
                      </a:pPr>
                      <a:r>
                        <a:rPr lang="en-US" sz="1200" dirty="0">
                          <a:solidFill>
                            <a:schemeClr val="tx1"/>
                          </a:solidFill>
                          <a:latin typeface="+mn-lt"/>
                        </a:rPr>
                        <a:t>Vomiting</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35 (13.6)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2 (0.8)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17 (6.5)</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a:solidFill>
                            <a:srgbClr val="000000"/>
                          </a:solidFill>
                          <a:effectLst/>
                          <a:latin typeface="+mn-lt"/>
                        </a:rPr>
                        <a:t>66 (27.6)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5 (2.1)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buNone/>
                      </a:pPr>
                      <a:r>
                        <a:rPr lang="en-US" sz="1200" b="0" i="0" u="none" strike="noStrike" dirty="0">
                          <a:solidFill>
                            <a:srgbClr val="000000"/>
                          </a:solidFill>
                          <a:effectLst/>
                          <a:latin typeface="+mn-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42870466"/>
                  </a:ext>
                </a:extLst>
              </a:tr>
            </a:tbl>
          </a:graphicData>
        </a:graphic>
      </p:graphicFrame>
    </p:spTree>
    <p:extLst>
      <p:ext uri="{BB962C8B-B14F-4D97-AF65-F5344CB8AC3E}">
        <p14:creationId xmlns:p14="http://schemas.microsoft.com/office/powerpoint/2010/main" val="30518646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3700518-19A8-4CA7-C1B3-578DF3731C0A}"/>
              </a:ext>
            </a:extLst>
          </p:cNvPr>
          <p:cNvSpPr>
            <a:spLocks noGrp="1"/>
          </p:cNvSpPr>
          <p:nvPr>
            <p:ph type="title"/>
          </p:nvPr>
        </p:nvSpPr>
        <p:spPr/>
        <p:txBody>
          <a:bodyPr/>
          <a:lstStyle/>
          <a:p>
            <a:r>
              <a:rPr lang="en-US" altLang="en-US"/>
              <a:t>GLOW: Ibrutinib + Venetoclax vs Chlorambucil + Obinutuzumab in Previously Untreated CLL</a:t>
            </a:r>
            <a:endParaRPr lang="en-US"/>
          </a:p>
        </p:txBody>
      </p:sp>
      <p:sp>
        <p:nvSpPr>
          <p:cNvPr id="2" name="Content Placeholder 1">
            <a:extLst>
              <a:ext uri="{FF2B5EF4-FFF2-40B4-BE49-F238E27FC236}">
                <a16:creationId xmlns:a16="http://schemas.microsoft.com/office/drawing/2014/main" id="{11A38D89-E594-8D25-6015-BAA6E19BC3B9}"/>
              </a:ext>
            </a:extLst>
          </p:cNvPr>
          <p:cNvSpPr>
            <a:spLocks noGrp="1"/>
          </p:cNvSpPr>
          <p:nvPr>
            <p:ph idx="1"/>
          </p:nvPr>
        </p:nvSpPr>
        <p:spPr/>
        <p:txBody>
          <a:bodyPr/>
          <a:lstStyle/>
          <a:p>
            <a:pPr marL="342900" indent="-342900">
              <a:buFont typeface="Arial" panose="020B0604020202020204" pitchFamily="34" charset="0"/>
              <a:buChar char="•"/>
            </a:pPr>
            <a:r>
              <a:rPr lang="en-US" sz="2000" kern="0">
                <a:solidFill>
                  <a:srgbClr val="000000"/>
                </a:solidFill>
                <a:latin typeface="+mn-lt"/>
              </a:rPr>
              <a:t>Randomized phase III trial</a:t>
            </a:r>
          </a:p>
          <a:p>
            <a:endParaRPr lang="en-US">
              <a:latin typeface="+mn-lt"/>
            </a:endParaRPr>
          </a:p>
          <a:p>
            <a:endParaRPr lang="en-US">
              <a:latin typeface="+mn-lt"/>
            </a:endParaRPr>
          </a:p>
          <a:p>
            <a:endParaRPr lang="en-US">
              <a:latin typeface="+mn-lt"/>
            </a:endParaRPr>
          </a:p>
          <a:p>
            <a:endParaRPr lang="en-US">
              <a:latin typeface="+mn-lt"/>
            </a:endParaRPr>
          </a:p>
          <a:p>
            <a:endParaRPr lang="en-US">
              <a:latin typeface="+mn-lt"/>
            </a:endParaRPr>
          </a:p>
          <a:p>
            <a:endParaRPr lang="en-US">
              <a:latin typeface="+mn-lt"/>
            </a:endParaRPr>
          </a:p>
          <a:p>
            <a:pPr marL="342900" lvl="0" indent="-342900" fontAlgn="base">
              <a:lnSpc>
                <a:spcPct val="90000"/>
              </a:lnSpc>
              <a:spcBef>
                <a:spcPts val="600"/>
              </a:spcBef>
              <a:spcAft>
                <a:spcPts val="700"/>
              </a:spcAft>
              <a:buClr>
                <a:srgbClr val="000000"/>
              </a:buClr>
              <a:buFont typeface="Arial" panose="020B0604020202020204" pitchFamily="34" charset="0"/>
              <a:buChar char="•"/>
              <a:defRPr/>
            </a:pPr>
            <a:r>
              <a:rPr lang="en-US" sz="2000" b="1" kern="0">
                <a:solidFill>
                  <a:srgbClr val="000000"/>
                </a:solidFill>
                <a:latin typeface="+mn-lt"/>
              </a:rPr>
              <a:t>Primary endpoint: </a:t>
            </a:r>
            <a:r>
              <a:rPr lang="en-US" sz="2000" kern="0">
                <a:solidFill>
                  <a:srgbClr val="000000"/>
                </a:solidFill>
                <a:latin typeface="+mn-lt"/>
              </a:rPr>
              <a:t>PFS by IRC</a:t>
            </a:r>
          </a:p>
          <a:p>
            <a:pPr marL="342900" lvl="0" indent="-342900" fontAlgn="base">
              <a:lnSpc>
                <a:spcPct val="90000"/>
              </a:lnSpc>
              <a:spcBef>
                <a:spcPts val="600"/>
              </a:spcBef>
              <a:spcAft>
                <a:spcPts val="700"/>
              </a:spcAft>
              <a:buClr>
                <a:srgbClr val="000000"/>
              </a:buClr>
              <a:buFont typeface="Arial" panose="020B0604020202020204" pitchFamily="34" charset="0"/>
              <a:buChar char="•"/>
              <a:defRPr/>
            </a:pPr>
            <a:r>
              <a:rPr lang="en-US" sz="2000" b="1" kern="0">
                <a:solidFill>
                  <a:srgbClr val="000000"/>
                </a:solidFill>
                <a:latin typeface="+mn-lt"/>
              </a:rPr>
              <a:t>Secondary endpoints:</a:t>
            </a:r>
            <a:r>
              <a:rPr lang="en-US" sz="2000" kern="0">
                <a:solidFill>
                  <a:srgbClr val="000000"/>
                </a:solidFill>
                <a:latin typeface="+mn-lt"/>
              </a:rPr>
              <a:t> MRD, CRR, ORR, OS, DOR, time-to-next treatment, time to worsening, safety</a:t>
            </a:r>
          </a:p>
          <a:p>
            <a:endParaRPr lang="en-US">
              <a:latin typeface="+mn-lt"/>
            </a:endParaRPr>
          </a:p>
        </p:txBody>
      </p:sp>
      <p:sp>
        <p:nvSpPr>
          <p:cNvPr id="4" name="Content Placeholder 3">
            <a:extLst>
              <a:ext uri="{FF2B5EF4-FFF2-40B4-BE49-F238E27FC236}">
                <a16:creationId xmlns:a16="http://schemas.microsoft.com/office/drawing/2014/main" id="{8AE4E698-6372-5FF9-4C06-F7954B37916F}"/>
              </a:ext>
            </a:extLst>
          </p:cNvPr>
          <p:cNvSpPr>
            <a:spLocks noGrp="1"/>
          </p:cNvSpPr>
          <p:nvPr>
            <p:ph sz="quarter" idx="10"/>
          </p:nvPr>
        </p:nvSpPr>
        <p:spPr/>
        <p:txBody>
          <a:bodyPr/>
          <a:lstStyle/>
          <a:p>
            <a:pPr algn="ctr"/>
            <a:r>
              <a:rPr lang="en-US" altLang="en-US"/>
              <a:t>Niemann. Lancet Oncol. 2023;24:1423. Munir. ASH 2021. </a:t>
            </a:r>
            <a:r>
              <a:rPr lang="en-US" altLang="en-US" err="1"/>
              <a:t>Abstr</a:t>
            </a:r>
            <a:r>
              <a:rPr lang="en-US" altLang="en-US"/>
              <a:t> 70.</a:t>
            </a:r>
          </a:p>
        </p:txBody>
      </p:sp>
      <p:sp>
        <p:nvSpPr>
          <p:cNvPr id="17" name="Content Placeholder 2">
            <a:extLst>
              <a:ext uri="{FF2B5EF4-FFF2-40B4-BE49-F238E27FC236}">
                <a16:creationId xmlns:a16="http://schemas.microsoft.com/office/drawing/2014/main" id="{E032C6BD-1850-3F63-EB43-CA4BCDDB04B1}"/>
              </a:ext>
            </a:extLst>
          </p:cNvPr>
          <p:cNvSpPr txBox="1">
            <a:spLocks/>
          </p:cNvSpPr>
          <p:nvPr/>
        </p:nvSpPr>
        <p:spPr>
          <a:xfrm>
            <a:off x="604675" y="1050335"/>
            <a:ext cx="10877529"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800" b="0" i="0" u="none" strike="noStrike" kern="0" cap="none" spc="0" normalizeH="0" baseline="0" noProof="0">
              <a:ln>
                <a:noFill/>
              </a:ln>
              <a:solidFill>
                <a:srgbClr val="000000"/>
              </a:solidFill>
              <a:effectLst/>
              <a:uLnTx/>
              <a:uFillTx/>
              <a:latin typeface="+mn-lt"/>
              <a:ea typeface="+mn-ea"/>
              <a:cs typeface="+mn-cs"/>
            </a:endParaRPr>
          </a:p>
        </p:txBody>
      </p:sp>
      <p:sp>
        <p:nvSpPr>
          <p:cNvPr id="18" name="Text Box 45">
            <a:extLst>
              <a:ext uri="{FF2B5EF4-FFF2-40B4-BE49-F238E27FC236}">
                <a16:creationId xmlns:a16="http://schemas.microsoft.com/office/drawing/2014/main" id="{93E2EFF4-F1CF-3421-A606-EC16194D6D9B}"/>
              </a:ext>
            </a:extLst>
          </p:cNvPr>
          <p:cNvSpPr txBox="1">
            <a:spLocks noChangeArrowheads="1"/>
          </p:cNvSpPr>
          <p:nvPr/>
        </p:nvSpPr>
        <p:spPr bwMode="auto">
          <a:xfrm>
            <a:off x="709796" y="2265009"/>
            <a:ext cx="285890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GB" altLang="en-US" sz="1800">
                <a:solidFill>
                  <a:srgbClr val="000000"/>
                </a:solidFill>
                <a:latin typeface="+mn-lt"/>
              </a:rPr>
              <a:t>Older (≥65 yr) or unfit (CIRS &gt;6 or </a:t>
            </a:r>
            <a:r>
              <a:rPr lang="en-GB" altLang="en-US" sz="1800" err="1">
                <a:solidFill>
                  <a:srgbClr val="000000"/>
                </a:solidFill>
                <a:latin typeface="+mn-lt"/>
              </a:rPr>
              <a:t>CrCl</a:t>
            </a:r>
            <a:r>
              <a:rPr lang="en-GB" altLang="en-US" sz="1800">
                <a:solidFill>
                  <a:srgbClr val="000000"/>
                </a:solidFill>
                <a:latin typeface="+mn-lt"/>
              </a:rPr>
              <a:t> &lt;70 mL/min) patients with previously untreated CLL without del(17p) or known </a:t>
            </a:r>
            <a:r>
              <a:rPr lang="en-GB" altLang="en-US" sz="1800" i="1">
                <a:solidFill>
                  <a:srgbClr val="000000"/>
                </a:solidFill>
                <a:latin typeface="+mn-lt"/>
              </a:rPr>
              <a:t>TP53</a:t>
            </a:r>
            <a:r>
              <a:rPr lang="en-GB" altLang="en-US" sz="1800">
                <a:solidFill>
                  <a:srgbClr val="000000"/>
                </a:solidFill>
                <a:latin typeface="+mn-lt"/>
              </a:rPr>
              <a:t> mutations; ECOG PS 0-2</a:t>
            </a:r>
          </a:p>
          <a:p>
            <a:pPr algn="ctr">
              <a:lnSpc>
                <a:spcPct val="100000"/>
              </a:lnSpc>
              <a:spcBef>
                <a:spcPct val="0"/>
              </a:spcBef>
              <a:spcAft>
                <a:spcPct val="0"/>
              </a:spcAft>
              <a:buClrTx/>
              <a:buFontTx/>
              <a:buNone/>
              <a:defRPr/>
            </a:pPr>
            <a:r>
              <a:rPr lang="en-GB" altLang="en-US" sz="1800">
                <a:solidFill>
                  <a:srgbClr val="000000"/>
                </a:solidFill>
                <a:latin typeface="+mn-lt"/>
              </a:rPr>
              <a:t>(N = 211)</a:t>
            </a:r>
            <a:endParaRPr lang="en-US" altLang="en-US" sz="1800">
              <a:solidFill>
                <a:srgbClr val="000000"/>
              </a:solidFill>
              <a:latin typeface="+mn-lt"/>
            </a:endParaRPr>
          </a:p>
        </p:txBody>
      </p:sp>
      <p:sp>
        <p:nvSpPr>
          <p:cNvPr id="19" name="Rectangle 46">
            <a:extLst>
              <a:ext uri="{FF2B5EF4-FFF2-40B4-BE49-F238E27FC236}">
                <a16:creationId xmlns:a16="http://schemas.microsoft.com/office/drawing/2014/main" id="{AD130670-4BE0-FFDE-FDFD-0BB23D12C306}"/>
              </a:ext>
            </a:extLst>
          </p:cNvPr>
          <p:cNvSpPr>
            <a:spLocks noChangeArrowheads="1"/>
          </p:cNvSpPr>
          <p:nvPr/>
        </p:nvSpPr>
        <p:spPr bwMode="auto">
          <a:xfrm>
            <a:off x="8782789" y="2346877"/>
            <a:ext cx="2538413"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US" altLang="en-US" sz="1600" i="1">
                <a:solidFill>
                  <a:srgbClr val="000000"/>
                </a:solidFill>
                <a:latin typeface="+mn-lt"/>
              </a:rPr>
              <a:t>Patients with confirmed PD and active disease requiring treatment eligible to receive single-agent </a:t>
            </a:r>
            <a:r>
              <a:rPr lang="en-US" altLang="en-US" sz="1600" i="1" err="1">
                <a:solidFill>
                  <a:srgbClr val="000000"/>
                </a:solidFill>
                <a:latin typeface="+mn-lt"/>
              </a:rPr>
              <a:t>Ibr</a:t>
            </a:r>
            <a:endParaRPr lang="en-US" altLang="en-US" sz="1600" i="1">
              <a:solidFill>
                <a:srgbClr val="000000"/>
              </a:solidFill>
              <a:latin typeface="+mn-lt"/>
            </a:endParaRPr>
          </a:p>
        </p:txBody>
      </p:sp>
      <p:sp>
        <p:nvSpPr>
          <p:cNvPr id="20" name="Rectangle 49">
            <a:extLst>
              <a:ext uri="{FF2B5EF4-FFF2-40B4-BE49-F238E27FC236}">
                <a16:creationId xmlns:a16="http://schemas.microsoft.com/office/drawing/2014/main" id="{BC3CC3FB-9742-4870-95AF-F7A7E37FDF3F}"/>
              </a:ext>
            </a:extLst>
          </p:cNvPr>
          <p:cNvSpPr>
            <a:spLocks noChangeArrowheads="1"/>
          </p:cNvSpPr>
          <p:nvPr/>
        </p:nvSpPr>
        <p:spPr bwMode="auto">
          <a:xfrm>
            <a:off x="4376737" y="2186049"/>
            <a:ext cx="3790950" cy="85915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ct val="0"/>
              </a:spcAft>
              <a:buClrTx/>
              <a:buSzTx/>
              <a:buFontTx/>
              <a:buNone/>
              <a:tabLst/>
              <a:defRPr/>
            </a:pPr>
            <a:r>
              <a:rPr kumimoji="0" lang="en-US" altLang="en-US" sz="1800" b="1" i="0" u="none" strike="noStrike" kern="0" cap="none" spc="0" normalizeH="0" baseline="0" noProof="0" err="1">
                <a:ln>
                  <a:noFill/>
                </a:ln>
                <a:solidFill>
                  <a:schemeClr val="bg2"/>
                </a:solidFill>
                <a:effectLst/>
                <a:uLnTx/>
                <a:uFillTx/>
                <a:latin typeface="+mn-lt"/>
              </a:rPr>
              <a:t>Ibr</a:t>
            </a:r>
            <a:r>
              <a:rPr kumimoji="0" lang="en-US" altLang="en-US" sz="1800" b="1" i="0" u="none" strike="noStrike" kern="0" cap="none" spc="0" normalizeH="0" baseline="0" noProof="0">
                <a:ln>
                  <a:noFill/>
                </a:ln>
                <a:solidFill>
                  <a:schemeClr val="bg2"/>
                </a:solidFill>
                <a:effectLst/>
                <a:uLnTx/>
                <a:uFillTx/>
                <a:latin typeface="+mn-lt"/>
              </a:rPr>
              <a:t> + Ven </a:t>
            </a:r>
            <a:r>
              <a:rPr kumimoji="0" lang="en-US" altLang="en-US" sz="1800" b="0" i="0" u="none" strike="noStrike" kern="0" cap="none" spc="0" normalizeH="0" baseline="0" noProof="0">
                <a:ln>
                  <a:noFill/>
                </a:ln>
                <a:solidFill>
                  <a:schemeClr val="bg2"/>
                </a:solidFill>
                <a:effectLst/>
                <a:uLnTx/>
                <a:uFillTx/>
                <a:latin typeface="+mn-lt"/>
              </a:rPr>
              <a:t>for 12 cycles, </a:t>
            </a:r>
            <a:br>
              <a:rPr kumimoji="0" lang="en-US" altLang="en-US" sz="1800" b="0" i="0" u="none" strike="noStrike" kern="0" cap="none" spc="0" normalizeH="0" baseline="0" noProof="0">
                <a:ln>
                  <a:noFill/>
                </a:ln>
                <a:solidFill>
                  <a:schemeClr val="bg2"/>
                </a:solidFill>
                <a:effectLst/>
                <a:uLnTx/>
                <a:uFillTx/>
                <a:latin typeface="+mn-lt"/>
              </a:rPr>
            </a:br>
            <a:r>
              <a:rPr kumimoji="0" lang="en-US" altLang="en-US" sz="1800" b="0" i="0" u="none" strike="noStrike" kern="0" cap="none" spc="0" normalizeH="0" baseline="0" noProof="0">
                <a:ln>
                  <a:noFill/>
                </a:ln>
                <a:solidFill>
                  <a:schemeClr val="bg2"/>
                </a:solidFill>
                <a:effectLst/>
                <a:uLnTx/>
                <a:uFillTx/>
                <a:latin typeface="+mn-lt"/>
              </a:rPr>
              <a:t>after 3 cycles of </a:t>
            </a:r>
            <a:r>
              <a:rPr kumimoji="0" lang="en-US" altLang="en-US" sz="1800" b="0" i="0" u="none" strike="noStrike" kern="0" cap="none" spc="0" normalizeH="0" baseline="0" noProof="0" err="1">
                <a:ln>
                  <a:noFill/>
                </a:ln>
                <a:solidFill>
                  <a:schemeClr val="bg2"/>
                </a:solidFill>
                <a:effectLst/>
                <a:uLnTx/>
                <a:uFillTx/>
                <a:latin typeface="+mn-lt"/>
              </a:rPr>
              <a:t>Ibr</a:t>
            </a:r>
            <a:r>
              <a:rPr kumimoji="0" lang="en-US" altLang="en-US" sz="1800" b="0" i="0" u="none" strike="noStrike" kern="0" cap="none" spc="0" normalizeH="0" baseline="0" noProof="0">
                <a:ln>
                  <a:noFill/>
                </a:ln>
                <a:solidFill>
                  <a:schemeClr val="bg2"/>
                </a:solidFill>
                <a:effectLst/>
                <a:uLnTx/>
                <a:uFillTx/>
                <a:latin typeface="+mn-lt"/>
              </a:rPr>
              <a:t> lead-in</a:t>
            </a:r>
          </a:p>
          <a:p>
            <a:pPr marL="0" marR="0" lvl="0" indent="0" algn="ctr" defTabSz="914400" eaLnBrk="1" fontAlgn="auto"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chemeClr val="bg2"/>
                </a:solidFill>
                <a:effectLst/>
                <a:uLnTx/>
                <a:uFillTx/>
                <a:latin typeface="+mn-lt"/>
              </a:rPr>
              <a:t>(n = 106)</a:t>
            </a:r>
          </a:p>
        </p:txBody>
      </p:sp>
      <p:sp>
        <p:nvSpPr>
          <p:cNvPr id="21" name="Rectangle 50">
            <a:extLst>
              <a:ext uri="{FF2B5EF4-FFF2-40B4-BE49-F238E27FC236}">
                <a16:creationId xmlns:a16="http://schemas.microsoft.com/office/drawing/2014/main" id="{3CBF476F-08C9-6CEB-FEBE-66525179012E}"/>
              </a:ext>
            </a:extLst>
          </p:cNvPr>
          <p:cNvSpPr>
            <a:spLocks noChangeArrowheads="1"/>
          </p:cNvSpPr>
          <p:nvPr/>
        </p:nvSpPr>
        <p:spPr bwMode="auto">
          <a:xfrm>
            <a:off x="4376737" y="3159664"/>
            <a:ext cx="3790950" cy="903742"/>
          </a:xfrm>
          <a:prstGeom prst="rect">
            <a:avLst/>
          </a:prstGeom>
          <a:solidFill>
            <a:schemeClr val="bg1">
              <a:lumMod val="5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ct val="0"/>
              </a:spcAft>
              <a:buClrTx/>
              <a:buSzTx/>
              <a:buFontTx/>
              <a:buNone/>
              <a:tabLst/>
              <a:defRPr/>
            </a:pPr>
            <a:r>
              <a:rPr kumimoji="0" lang="en-US" altLang="en-US" sz="1800" b="1" i="0" u="none" strike="noStrike" kern="0" cap="none" spc="0" normalizeH="0" baseline="0" noProof="0" err="1">
                <a:ln>
                  <a:noFill/>
                </a:ln>
                <a:solidFill>
                  <a:schemeClr val="bg2"/>
                </a:solidFill>
                <a:effectLst/>
                <a:uLnTx/>
                <a:uFillTx/>
                <a:latin typeface="+mn-lt"/>
              </a:rPr>
              <a:t>Clb</a:t>
            </a:r>
            <a:r>
              <a:rPr kumimoji="0" lang="en-US" altLang="en-US" sz="1800" b="1" i="0" u="none" strike="noStrike" kern="0" cap="none" spc="0" normalizeH="0" baseline="0" noProof="0">
                <a:ln>
                  <a:noFill/>
                </a:ln>
                <a:solidFill>
                  <a:schemeClr val="bg2"/>
                </a:solidFill>
                <a:effectLst/>
                <a:uLnTx/>
                <a:uFillTx/>
                <a:latin typeface="+mn-lt"/>
              </a:rPr>
              <a:t> + O </a:t>
            </a:r>
            <a:r>
              <a:rPr kumimoji="0" lang="en-US" altLang="en-US" sz="1800" b="0" i="0" u="none" strike="noStrike" kern="0" cap="none" spc="0" normalizeH="0" baseline="0" noProof="0">
                <a:ln>
                  <a:noFill/>
                </a:ln>
                <a:solidFill>
                  <a:schemeClr val="bg2"/>
                </a:solidFill>
                <a:effectLst/>
                <a:uLnTx/>
                <a:uFillTx/>
                <a:latin typeface="+mn-lt"/>
              </a:rPr>
              <a:t>for 6 cycles</a:t>
            </a:r>
          </a:p>
          <a:p>
            <a:pPr marL="0" marR="0" lvl="0" indent="0" algn="ctr" defTabSz="914400" eaLnBrk="1" fontAlgn="auto" latinLnBrk="0" hangingPunct="1">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chemeClr val="bg2"/>
                </a:solidFill>
                <a:effectLst/>
                <a:uLnTx/>
                <a:uFillTx/>
                <a:latin typeface="+mn-lt"/>
              </a:rPr>
              <a:t>(n = 105)</a:t>
            </a:r>
          </a:p>
        </p:txBody>
      </p:sp>
      <p:sp>
        <p:nvSpPr>
          <p:cNvPr id="22" name="Line 52">
            <a:extLst>
              <a:ext uri="{FF2B5EF4-FFF2-40B4-BE49-F238E27FC236}">
                <a16:creationId xmlns:a16="http://schemas.microsoft.com/office/drawing/2014/main" id="{B5DAED35-671A-FF98-903B-CC9152D77DAF}"/>
              </a:ext>
            </a:extLst>
          </p:cNvPr>
          <p:cNvSpPr>
            <a:spLocks noChangeShapeType="1"/>
          </p:cNvSpPr>
          <p:nvPr/>
        </p:nvSpPr>
        <p:spPr bwMode="auto">
          <a:xfrm>
            <a:off x="8275956" y="3107755"/>
            <a:ext cx="479425"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3" name="Line 53">
            <a:extLst>
              <a:ext uri="{FF2B5EF4-FFF2-40B4-BE49-F238E27FC236}">
                <a16:creationId xmlns:a16="http://schemas.microsoft.com/office/drawing/2014/main" id="{69C4DB9C-3676-7087-16B4-50F96C174905}"/>
              </a:ext>
            </a:extLst>
          </p:cNvPr>
          <p:cNvSpPr>
            <a:spLocks noChangeShapeType="1"/>
          </p:cNvSpPr>
          <p:nvPr/>
        </p:nvSpPr>
        <p:spPr bwMode="auto">
          <a:xfrm>
            <a:off x="3640137" y="3260156"/>
            <a:ext cx="622300" cy="35083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4" name="Line 54">
            <a:extLst>
              <a:ext uri="{FF2B5EF4-FFF2-40B4-BE49-F238E27FC236}">
                <a16:creationId xmlns:a16="http://schemas.microsoft.com/office/drawing/2014/main" id="{F6F1BE6D-7D10-F427-4732-CB2C24EF90F6}"/>
              </a:ext>
            </a:extLst>
          </p:cNvPr>
          <p:cNvSpPr>
            <a:spLocks noChangeShapeType="1"/>
          </p:cNvSpPr>
          <p:nvPr/>
        </p:nvSpPr>
        <p:spPr bwMode="auto">
          <a:xfrm flipV="1">
            <a:off x="3640137" y="2660080"/>
            <a:ext cx="622300" cy="347662"/>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cxnSp>
        <p:nvCxnSpPr>
          <p:cNvPr id="25" name="Straight Arrow Connector 24">
            <a:extLst>
              <a:ext uri="{FF2B5EF4-FFF2-40B4-BE49-F238E27FC236}">
                <a16:creationId xmlns:a16="http://schemas.microsoft.com/office/drawing/2014/main" id="{1109F40F-CEE7-F22E-197C-6543BD1219E6}"/>
              </a:ext>
            </a:extLst>
          </p:cNvPr>
          <p:cNvCxnSpPr>
            <a:cxnSpLocks/>
          </p:cNvCxnSpPr>
          <p:nvPr/>
        </p:nvCxnSpPr>
        <p:spPr bwMode="auto">
          <a:xfrm>
            <a:off x="3761634" y="2192211"/>
            <a:ext cx="0" cy="567515"/>
          </a:xfrm>
          <a:prstGeom prst="straightConnector1">
            <a:avLst/>
          </a:prstGeom>
          <a:noFill/>
          <a:ln w="28575" cap="flat" cmpd="sng" algn="ctr">
            <a:solidFill>
              <a:srgbClr val="000000"/>
            </a:solidFill>
            <a:prstDash val="solid"/>
            <a:round/>
            <a:headEnd type="none" w="med" len="med"/>
            <a:tailEnd type="triangle"/>
          </a:ln>
          <a:effectLst/>
        </p:spPr>
      </p:cxnSp>
      <p:sp>
        <p:nvSpPr>
          <p:cNvPr id="26" name="TextBox 25">
            <a:extLst>
              <a:ext uri="{FF2B5EF4-FFF2-40B4-BE49-F238E27FC236}">
                <a16:creationId xmlns:a16="http://schemas.microsoft.com/office/drawing/2014/main" id="{E4949E63-1BE6-461C-8A07-345DBD7A886A}"/>
              </a:ext>
            </a:extLst>
          </p:cNvPr>
          <p:cNvSpPr txBox="1"/>
          <p:nvPr/>
        </p:nvSpPr>
        <p:spPr bwMode="auto">
          <a:xfrm>
            <a:off x="1608384" y="1747464"/>
            <a:ext cx="430649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i="1">
                <a:solidFill>
                  <a:srgbClr val="000000"/>
                </a:solidFill>
              </a:rPr>
              <a:t>Stratified by IGHV status, presence of del(11q)</a:t>
            </a:r>
          </a:p>
        </p:txBody>
      </p:sp>
      <p:sp>
        <p:nvSpPr>
          <p:cNvPr id="28" name="TextBox 27">
            <a:extLst>
              <a:ext uri="{FF2B5EF4-FFF2-40B4-BE49-F238E27FC236}">
                <a16:creationId xmlns:a16="http://schemas.microsoft.com/office/drawing/2014/main" id="{69A3D492-7FDB-6551-C211-5DCCA284359E}"/>
              </a:ext>
            </a:extLst>
          </p:cNvPr>
          <p:cNvSpPr txBox="1"/>
          <p:nvPr/>
        </p:nvSpPr>
        <p:spPr bwMode="auto">
          <a:xfrm>
            <a:off x="4301928" y="4081209"/>
            <a:ext cx="675378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400" dirty="0">
                <a:solidFill>
                  <a:srgbClr val="000000"/>
                </a:solidFill>
              </a:rPr>
              <a:t>Dosing: </a:t>
            </a:r>
            <a:r>
              <a:rPr lang="en-US" sz="1400" dirty="0" err="1">
                <a:solidFill>
                  <a:srgbClr val="000000"/>
                </a:solidFill>
              </a:rPr>
              <a:t>Ibr</a:t>
            </a:r>
            <a:r>
              <a:rPr lang="en-US" sz="1400" dirty="0">
                <a:solidFill>
                  <a:srgbClr val="000000"/>
                </a:solidFill>
              </a:rPr>
              <a:t> 420 mg QD; Ven 20-400 mg QD ramp-up over 5 wk beginning at cycle 4; </a:t>
            </a:r>
            <a:br>
              <a:rPr lang="en-US" sz="1400" dirty="0">
                <a:solidFill>
                  <a:srgbClr val="000000"/>
                </a:solidFill>
              </a:rPr>
            </a:br>
            <a:r>
              <a:rPr lang="en-US" sz="1400" dirty="0" err="1">
                <a:solidFill>
                  <a:srgbClr val="000000"/>
                </a:solidFill>
              </a:rPr>
              <a:t>Clb</a:t>
            </a:r>
            <a:r>
              <a:rPr lang="en-US" sz="1400" dirty="0">
                <a:solidFill>
                  <a:srgbClr val="000000"/>
                </a:solidFill>
              </a:rPr>
              <a:t> 0.5 mg/kg on Days 1, 15; O 1000 mg on Days 1-2, 8, 15 of cycle 1, Day 1 of cycles 2-6.</a:t>
            </a:r>
          </a:p>
        </p:txBody>
      </p:sp>
    </p:spTree>
    <p:extLst>
      <p:ext uri="{BB962C8B-B14F-4D97-AF65-F5344CB8AC3E}">
        <p14:creationId xmlns:p14="http://schemas.microsoft.com/office/powerpoint/2010/main" val="54501331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821114-3481-745F-D9CF-5CA1D242C58D}"/>
              </a:ext>
            </a:extLst>
          </p:cNvPr>
          <p:cNvSpPr>
            <a:spLocks noGrp="1"/>
          </p:cNvSpPr>
          <p:nvPr>
            <p:ph type="title"/>
          </p:nvPr>
        </p:nvSpPr>
        <p:spPr/>
        <p:txBody>
          <a:bodyPr/>
          <a:lstStyle/>
          <a:p>
            <a:r>
              <a:rPr lang="en-US"/>
              <a:t>GLOW: 4-Yr Follow-up PFS </a:t>
            </a:r>
          </a:p>
        </p:txBody>
      </p:sp>
      <p:sp>
        <p:nvSpPr>
          <p:cNvPr id="4" name="Content Placeholder 3">
            <a:extLst>
              <a:ext uri="{FF2B5EF4-FFF2-40B4-BE49-F238E27FC236}">
                <a16:creationId xmlns:a16="http://schemas.microsoft.com/office/drawing/2014/main" id="{B4C5E2C2-D60C-57FA-8A69-BF467C0107D9}"/>
              </a:ext>
            </a:extLst>
          </p:cNvPr>
          <p:cNvSpPr>
            <a:spLocks noGrp="1"/>
          </p:cNvSpPr>
          <p:nvPr>
            <p:ph sz="quarter" idx="10"/>
          </p:nvPr>
        </p:nvSpPr>
        <p:spPr/>
        <p:txBody>
          <a:bodyPr/>
          <a:lstStyle/>
          <a:p>
            <a:pPr algn="ctr"/>
            <a:r>
              <a:rPr lang="en-US" altLang="en-US" dirty="0"/>
              <a:t>Niemann. Lancet Oncol. 2023;24:1423. Munir. SOHO 2024. </a:t>
            </a:r>
            <a:r>
              <a:rPr lang="en-US" altLang="en-US" dirty="0" err="1"/>
              <a:t>Abstr</a:t>
            </a:r>
            <a:r>
              <a:rPr lang="en-US" altLang="en-US" dirty="0"/>
              <a:t> CLL-487.</a:t>
            </a:r>
          </a:p>
        </p:txBody>
      </p:sp>
      <p:graphicFrame>
        <p:nvGraphicFramePr>
          <p:cNvPr id="5" name="Group 32">
            <a:extLst>
              <a:ext uri="{FF2B5EF4-FFF2-40B4-BE49-F238E27FC236}">
                <a16:creationId xmlns:a16="http://schemas.microsoft.com/office/drawing/2014/main" id="{7BF0FCAC-92FB-B468-5BE9-7CC612E9F372}"/>
              </a:ext>
            </a:extLst>
          </p:cNvPr>
          <p:cNvGraphicFramePr>
            <a:graphicFrameLocks/>
          </p:cNvGraphicFramePr>
          <p:nvPr>
            <p:extLst>
              <p:ext uri="{D42A27DB-BD31-4B8C-83A1-F6EECF244321}">
                <p14:modId xmlns:p14="http://schemas.microsoft.com/office/powerpoint/2010/main" val="288266132"/>
              </p:ext>
            </p:extLst>
          </p:nvPr>
        </p:nvGraphicFramePr>
        <p:xfrm>
          <a:off x="7032158" y="1455731"/>
          <a:ext cx="4868982" cy="1767872"/>
        </p:xfrm>
        <a:graphic>
          <a:graphicData uri="http://schemas.openxmlformats.org/drawingml/2006/table">
            <a:tbl>
              <a:tblPr/>
              <a:tblGrid>
                <a:gridCol w="1828800">
                  <a:extLst>
                    <a:ext uri="{9D8B030D-6E8A-4147-A177-3AD203B41FA5}">
                      <a16:colId xmlns:a16="http://schemas.microsoft.com/office/drawing/2014/main" val="20000"/>
                    </a:ext>
                  </a:extLst>
                </a:gridCol>
                <a:gridCol w="1520091">
                  <a:extLst>
                    <a:ext uri="{9D8B030D-6E8A-4147-A177-3AD203B41FA5}">
                      <a16:colId xmlns:a16="http://schemas.microsoft.com/office/drawing/2014/main" val="20001"/>
                    </a:ext>
                  </a:extLst>
                </a:gridCol>
                <a:gridCol w="1520091">
                  <a:extLst>
                    <a:ext uri="{9D8B030D-6E8A-4147-A177-3AD203B41FA5}">
                      <a16:colId xmlns:a16="http://schemas.microsoft.com/office/drawing/2014/main" val="3630856945"/>
                    </a:ext>
                  </a:extLst>
                </a:gridCol>
              </a:tblGrid>
              <a:tr h="23092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300" b="1" i="0" u="none" strike="noStrike" cap="none" normalizeH="0" baseline="0" dirty="0">
                          <a:ln>
                            <a:noFill/>
                          </a:ln>
                          <a:solidFill>
                            <a:schemeClr val="bg2"/>
                          </a:solidFill>
                          <a:effectLst/>
                          <a:latin typeface="+mn-lt"/>
                        </a:rPr>
                        <a:t>Characteristic, </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300" b="1" i="0" u="none" strike="noStrike" cap="none" normalizeH="0" baseline="0" err="1">
                          <a:ln>
                            <a:noFill/>
                          </a:ln>
                          <a:solidFill>
                            <a:schemeClr val="bg2"/>
                          </a:solidFill>
                          <a:effectLst/>
                          <a:latin typeface="+mn-lt"/>
                        </a:rPr>
                        <a:t>Ibr</a:t>
                      </a:r>
                      <a:r>
                        <a:rPr kumimoji="0" lang="en-US" sz="1300" b="1" i="0" u="none" strike="noStrike" cap="none" normalizeH="0" baseline="0">
                          <a:ln>
                            <a:noFill/>
                          </a:ln>
                          <a:solidFill>
                            <a:schemeClr val="bg2"/>
                          </a:solidFill>
                          <a:effectLst/>
                          <a:latin typeface="+mn-lt"/>
                        </a:rPr>
                        <a:t> + Ven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38891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300" b="1" i="0" u="none" strike="noStrike" cap="none" normalizeH="0" baseline="0" dirty="0">
                          <a:ln>
                            <a:noFill/>
                          </a:ln>
                          <a:solidFill>
                            <a:schemeClr val="bg2"/>
                          </a:solidFill>
                          <a:effectLst/>
                          <a:latin typeface="+mn-lt"/>
                        </a:rPr>
                        <a:t>mIGHV</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300" b="1" i="0" u="none" strike="noStrike" cap="none" normalizeH="0" baseline="0" dirty="0">
                          <a:ln>
                            <a:noFill/>
                          </a:ln>
                          <a:solidFill>
                            <a:schemeClr val="bg2"/>
                          </a:solidFill>
                          <a:effectLst/>
                          <a:latin typeface="+mn-lt"/>
                        </a:rPr>
                        <a:t>uIGHV</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 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15799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a:ln>
                            <a:noFill/>
                          </a:ln>
                          <a:solidFill>
                            <a:schemeClr val="bg2">
                              <a:lumMod val="10000"/>
                            </a:schemeClr>
                          </a:solidFill>
                          <a:effectLst/>
                          <a:latin typeface="+mn-lt"/>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23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extLst>
                  <a:ext uri="{0D108BD9-81ED-4DB2-BD59-A6C34878D82A}">
                    <a16:rowId xmlns:a16="http://schemas.microsoft.com/office/drawing/2014/main" val="1217080475"/>
                  </a:ext>
                </a:extLst>
              </a:tr>
              <a:tr h="315979">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err="1">
                          <a:ln>
                            <a:noFill/>
                          </a:ln>
                          <a:solidFill>
                            <a:schemeClr val="bg2">
                              <a:lumMod val="10000"/>
                            </a:schemeClr>
                          </a:solidFill>
                          <a:effectLst/>
                          <a:latin typeface="+mn-lt"/>
                          <a:ea typeface="+mn-ea"/>
                          <a:cs typeface="+mn-cs"/>
                        </a:rPr>
                        <a:t>mPFS</a:t>
                      </a:r>
                      <a:r>
                        <a:rPr kumimoji="0" lang="en-US" sz="1300" b="0" i="0" u="none" strike="noStrike" kern="1200" cap="none" normalizeH="0" baseline="0">
                          <a:ln>
                            <a:noFill/>
                          </a:ln>
                          <a:solidFill>
                            <a:schemeClr val="bg2">
                              <a:lumMod val="10000"/>
                            </a:schemeClr>
                          </a:solidFill>
                          <a:effectLst/>
                          <a:latin typeface="+mn-lt"/>
                          <a:ea typeface="+mn-ea"/>
                          <a:cs typeface="+mn-cs"/>
                        </a:rPr>
                        <a:t>, </a:t>
                      </a:r>
                      <a:r>
                        <a:rPr kumimoji="0" lang="en-US" sz="1300" b="0" i="0" u="none" strike="noStrike" kern="1200" cap="none" normalizeH="0" baseline="0" err="1">
                          <a:ln>
                            <a:noFill/>
                          </a:ln>
                          <a:solidFill>
                            <a:schemeClr val="bg2">
                              <a:lumMod val="10000"/>
                            </a:schemeClr>
                          </a:solidFill>
                          <a:effectLst/>
                          <a:latin typeface="+mn-lt"/>
                          <a:ea typeface="+mn-ea"/>
                          <a:cs typeface="+mn-cs"/>
                        </a:rPr>
                        <a:t>mo</a:t>
                      </a:r>
                      <a:r>
                        <a:rPr kumimoji="0" lang="en-US" sz="1300" b="0" i="0" u="none" strike="noStrike" kern="1200" cap="none" normalizeH="0" baseline="0">
                          <a:ln>
                            <a:noFill/>
                          </a:ln>
                          <a:solidFill>
                            <a:schemeClr val="bg2">
                              <a:lumMod val="10000"/>
                            </a:schemeClr>
                          </a:solidFill>
                          <a:effectLst/>
                          <a:latin typeface="+mn-lt"/>
                          <a:ea typeface="+mn-ea"/>
                          <a:cs typeface="+mn-cs"/>
                        </a:rPr>
                        <a:t>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90.0 </a:t>
                      </a:r>
                      <a:br>
                        <a:rPr kumimoji="0" lang="en-US" sz="1300" b="0" i="0" u="none" strike="noStrike" kern="1200" cap="none" normalizeH="0" baseline="0">
                          <a:ln>
                            <a:noFill/>
                          </a:ln>
                          <a:solidFill>
                            <a:schemeClr val="bg2">
                              <a:lumMod val="10000"/>
                            </a:schemeClr>
                          </a:solidFill>
                          <a:effectLst/>
                          <a:latin typeface="+mn-lt"/>
                          <a:ea typeface="+mn-ea"/>
                          <a:cs typeface="+mn-cs"/>
                        </a:rPr>
                      </a:br>
                      <a:r>
                        <a:rPr kumimoji="0" lang="en-US" sz="1300" b="0" i="0" u="none" strike="noStrike" kern="1200" cap="none" normalizeH="0" baseline="0">
                          <a:ln>
                            <a:noFill/>
                          </a:ln>
                          <a:solidFill>
                            <a:schemeClr val="bg2">
                              <a:lumMod val="10000"/>
                            </a:schemeClr>
                          </a:solidFill>
                          <a:effectLst/>
                          <a:latin typeface="+mn-lt"/>
                          <a:ea typeface="+mn-ea"/>
                          <a:cs typeface="+mn-cs"/>
                        </a:rPr>
                        <a:t>(72.0-96.7)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69.8 </a:t>
                      </a:r>
                      <a:br>
                        <a:rPr kumimoji="0" lang="en-US" sz="1300" b="0" i="0" u="none" strike="noStrike" kern="1200" cap="none" normalizeH="0" baseline="0">
                          <a:ln>
                            <a:noFill/>
                          </a:ln>
                          <a:solidFill>
                            <a:schemeClr val="bg2">
                              <a:lumMod val="10000"/>
                            </a:schemeClr>
                          </a:solidFill>
                          <a:effectLst/>
                          <a:latin typeface="+mn-lt"/>
                          <a:ea typeface="+mn-ea"/>
                          <a:cs typeface="+mn-cs"/>
                        </a:rPr>
                      </a:br>
                      <a:r>
                        <a:rPr kumimoji="0" lang="en-US" sz="1300" b="0" i="0" u="none" strike="noStrike" kern="1200" cap="none" normalizeH="0" baseline="0">
                          <a:ln>
                            <a:noFill/>
                          </a:ln>
                          <a:solidFill>
                            <a:schemeClr val="bg2">
                              <a:lumMod val="10000"/>
                            </a:schemeClr>
                          </a:solidFill>
                          <a:effectLst/>
                          <a:latin typeface="+mn-lt"/>
                          <a:ea typeface="+mn-ea"/>
                          <a:cs typeface="+mn-cs"/>
                        </a:rPr>
                        <a:t>(57.2-79.4)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59819868"/>
                  </a:ext>
                </a:extLst>
              </a:tr>
              <a:tr h="15799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HR (95% CI)</a:t>
                      </a:r>
                      <a:endParaRPr kumimoji="0" lang="en-US" sz="1300" b="0" i="1" u="none" strike="noStrike" kern="1200" cap="none" normalizeH="0" baseline="0" dirty="0">
                        <a:ln>
                          <a:noFill/>
                        </a:ln>
                        <a:solidFill>
                          <a:schemeClr val="bg2">
                            <a:lumMod val="10000"/>
                          </a:schemeClr>
                        </a:solidFill>
                        <a:effectLst/>
                        <a:latin typeface="+mn-lt"/>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300" b="0" i="0" u="none" strike="noStrike" kern="1200" cap="none" normalizeH="0" baseline="0">
                          <a:ln>
                            <a:noFill/>
                          </a:ln>
                          <a:solidFill>
                            <a:schemeClr val="bg2">
                              <a:lumMod val="10000"/>
                            </a:schemeClr>
                          </a:solidFill>
                          <a:effectLst/>
                          <a:latin typeface="+mn-lt"/>
                          <a:ea typeface="+mn-ea"/>
                          <a:cs typeface="+mn-cs"/>
                        </a:rPr>
                        <a:t>3.775 (1.133-12.576)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15799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300" b="0" i="1" u="none" strike="noStrike" cap="none" normalizeH="0" baseline="0" dirty="0">
                          <a:ln>
                            <a:noFill/>
                          </a:ln>
                          <a:solidFill>
                            <a:schemeClr val="bg2">
                              <a:lumMod val="10000"/>
                            </a:schemeClr>
                          </a:solidFill>
                          <a:effectLst/>
                          <a:latin typeface="+mn-lt"/>
                        </a:rPr>
                        <a:t>P</a:t>
                      </a:r>
                      <a:r>
                        <a:rPr kumimoji="0" lang="en-US" sz="1300" b="0" i="0" u="none" strike="noStrike" cap="none" normalizeH="0" baseline="0" dirty="0">
                          <a:ln>
                            <a:noFill/>
                          </a:ln>
                          <a:solidFill>
                            <a:schemeClr val="bg2">
                              <a:lumMod val="10000"/>
                            </a:schemeClr>
                          </a:solidFill>
                          <a:effectLst/>
                          <a:latin typeface="+mn-lt"/>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.031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graphicFrame>
        <p:nvGraphicFramePr>
          <p:cNvPr id="6" name="Group 32">
            <a:extLst>
              <a:ext uri="{FF2B5EF4-FFF2-40B4-BE49-F238E27FC236}">
                <a16:creationId xmlns:a16="http://schemas.microsoft.com/office/drawing/2014/main" id="{8CF54BFD-04D8-4452-8915-9E6ADC79B103}"/>
              </a:ext>
            </a:extLst>
          </p:cNvPr>
          <p:cNvGraphicFramePr>
            <a:graphicFrameLocks/>
          </p:cNvGraphicFramePr>
          <p:nvPr>
            <p:extLst>
              <p:ext uri="{D42A27DB-BD31-4B8C-83A1-F6EECF244321}">
                <p14:modId xmlns:p14="http://schemas.microsoft.com/office/powerpoint/2010/main" val="877390955"/>
              </p:ext>
            </p:extLst>
          </p:nvPr>
        </p:nvGraphicFramePr>
        <p:xfrm>
          <a:off x="7032158" y="3537901"/>
          <a:ext cx="4825772" cy="1569752"/>
        </p:xfrm>
        <a:graphic>
          <a:graphicData uri="http://schemas.openxmlformats.org/drawingml/2006/table">
            <a:tbl>
              <a:tblPr/>
              <a:tblGrid>
                <a:gridCol w="1828800">
                  <a:extLst>
                    <a:ext uri="{9D8B030D-6E8A-4147-A177-3AD203B41FA5}">
                      <a16:colId xmlns:a16="http://schemas.microsoft.com/office/drawing/2014/main" val="20000"/>
                    </a:ext>
                  </a:extLst>
                </a:gridCol>
                <a:gridCol w="1498486">
                  <a:extLst>
                    <a:ext uri="{9D8B030D-6E8A-4147-A177-3AD203B41FA5}">
                      <a16:colId xmlns:a16="http://schemas.microsoft.com/office/drawing/2014/main" val="20002"/>
                    </a:ext>
                  </a:extLst>
                </a:gridCol>
                <a:gridCol w="1498486">
                  <a:extLst>
                    <a:ext uri="{9D8B030D-6E8A-4147-A177-3AD203B41FA5}">
                      <a16:colId xmlns:a16="http://schemas.microsoft.com/office/drawing/2014/main" val="376227776"/>
                    </a:ext>
                  </a:extLst>
                </a:gridCol>
              </a:tblGrid>
              <a:tr h="168712">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300" b="1" i="0" u="none" strike="noStrike" cap="none" normalizeH="0" baseline="0" dirty="0">
                          <a:ln>
                            <a:noFill/>
                          </a:ln>
                          <a:solidFill>
                            <a:schemeClr val="bg2"/>
                          </a:solidFill>
                          <a:effectLst/>
                          <a:latin typeface="+mn-lt"/>
                        </a:rPr>
                        <a:t>Characteristic, </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300" b="1" i="0" u="none" strike="noStrike" cap="none" normalizeH="0" baseline="0" err="1">
                          <a:ln>
                            <a:noFill/>
                          </a:ln>
                          <a:solidFill>
                            <a:schemeClr val="bg2"/>
                          </a:solidFill>
                          <a:effectLst/>
                          <a:latin typeface="+mn-lt"/>
                        </a:rPr>
                        <a:t>Clb</a:t>
                      </a:r>
                      <a:r>
                        <a:rPr kumimoji="0" lang="en-US" sz="1300" b="1" i="0" u="none" strike="noStrike" cap="none" normalizeH="0" baseline="0">
                          <a:ln>
                            <a:noFill/>
                          </a:ln>
                          <a:solidFill>
                            <a:schemeClr val="bg2"/>
                          </a:solidFill>
                          <a:effectLst/>
                          <a:latin typeface="+mn-lt"/>
                        </a:rPr>
                        <a:t>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284141">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300" b="1" i="0" u="none" strike="noStrike" cap="none" normalizeH="0" baseline="0" dirty="0">
                          <a:ln>
                            <a:noFill/>
                          </a:ln>
                          <a:solidFill>
                            <a:schemeClr val="bg2"/>
                          </a:solidFill>
                          <a:effectLst/>
                          <a:latin typeface="+mn-lt"/>
                        </a:rPr>
                        <a:t>mIGHV</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 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300" b="1" i="0" u="none" strike="noStrike" cap="none" normalizeH="0" baseline="0" dirty="0">
                          <a:ln>
                            <a:noFill/>
                          </a:ln>
                          <a:solidFill>
                            <a:schemeClr val="bg2"/>
                          </a:solidFill>
                          <a:effectLst/>
                          <a:latin typeface="+mn-lt"/>
                        </a:rPr>
                        <a:t>uIGHV</a:t>
                      </a:r>
                      <a:br>
                        <a:rPr kumimoji="0" lang="en-US" sz="1300" b="1" i="0" u="none" strike="noStrike" cap="none" normalizeH="0" baseline="0" dirty="0">
                          <a:ln>
                            <a:noFill/>
                          </a:ln>
                          <a:solidFill>
                            <a:schemeClr val="bg2"/>
                          </a:solidFill>
                          <a:effectLst/>
                          <a:latin typeface="+mn-lt"/>
                        </a:rPr>
                      </a:br>
                      <a:r>
                        <a:rPr kumimoji="0" lang="en-US" sz="1300" b="1" i="0" u="none" strike="noStrike" cap="none" normalizeH="0" baseline="0" dirty="0">
                          <a:ln>
                            <a:noFill/>
                          </a:ln>
                          <a:solidFill>
                            <a:schemeClr val="bg2"/>
                          </a:solidFill>
                          <a:effectLst/>
                          <a:latin typeface="+mn-lt"/>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11542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a:ln>
                            <a:noFill/>
                          </a:ln>
                          <a:solidFill>
                            <a:schemeClr val="bg2">
                              <a:lumMod val="10000"/>
                            </a:schemeClr>
                          </a:solidFill>
                          <a:effectLst/>
                          <a:latin typeface="+mn-lt"/>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47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extLst>
                  <a:ext uri="{0D108BD9-81ED-4DB2-BD59-A6C34878D82A}">
                    <a16:rowId xmlns:a16="http://schemas.microsoft.com/office/drawing/2014/main" val="1217080475"/>
                  </a:ext>
                </a:extLst>
              </a:tr>
              <a:tr h="11542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err="1">
                          <a:ln>
                            <a:noFill/>
                          </a:ln>
                          <a:solidFill>
                            <a:schemeClr val="bg2">
                              <a:lumMod val="10000"/>
                            </a:schemeClr>
                          </a:solidFill>
                          <a:effectLst/>
                          <a:latin typeface="+mn-lt"/>
                          <a:ea typeface="+mn-ea"/>
                          <a:cs typeface="+mn-cs"/>
                        </a:rPr>
                        <a:t>mPFS</a:t>
                      </a:r>
                      <a:r>
                        <a:rPr kumimoji="0" lang="en-US" sz="1300" b="0" i="0" u="none" strike="noStrike" kern="1200" cap="none" normalizeH="0" baseline="0">
                          <a:ln>
                            <a:noFill/>
                          </a:ln>
                          <a:solidFill>
                            <a:schemeClr val="bg2">
                              <a:lumMod val="10000"/>
                            </a:schemeClr>
                          </a:solidFill>
                          <a:effectLst/>
                          <a:latin typeface="+mn-lt"/>
                          <a:ea typeface="+mn-ea"/>
                          <a:cs typeface="+mn-cs"/>
                        </a:rPr>
                        <a:t>, </a:t>
                      </a:r>
                      <a:r>
                        <a:rPr kumimoji="0" lang="en-US" sz="1300" b="0" i="0" u="none" strike="noStrike" kern="1200" cap="none" normalizeH="0" baseline="0" err="1">
                          <a:ln>
                            <a:noFill/>
                          </a:ln>
                          <a:solidFill>
                            <a:schemeClr val="bg2">
                              <a:lumMod val="10000"/>
                            </a:schemeClr>
                          </a:solidFill>
                          <a:effectLst/>
                          <a:latin typeface="+mn-lt"/>
                          <a:ea typeface="+mn-ea"/>
                          <a:cs typeface="+mn-cs"/>
                        </a:rPr>
                        <a:t>mo</a:t>
                      </a:r>
                      <a:r>
                        <a:rPr kumimoji="0" lang="en-US" sz="1300" b="0" i="0" u="none" strike="noStrike" kern="1200" cap="none" normalizeH="0" baseline="0">
                          <a:ln>
                            <a:noFill/>
                          </a:ln>
                          <a:solidFill>
                            <a:schemeClr val="bg2">
                              <a:lumMod val="10000"/>
                            </a:schemeClr>
                          </a:solidFill>
                          <a:effectLst/>
                          <a:latin typeface="+mn-lt"/>
                          <a:ea typeface="+mn-ea"/>
                          <a:cs typeface="+mn-cs"/>
                        </a:rPr>
                        <a:t>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a:ln>
                            <a:noFill/>
                          </a:ln>
                          <a:solidFill>
                            <a:schemeClr val="bg2">
                              <a:lumMod val="10000"/>
                            </a:schemeClr>
                          </a:solidFill>
                          <a:effectLst/>
                          <a:latin typeface="+mn-lt"/>
                          <a:ea typeface="+mn-ea"/>
                          <a:cs typeface="+mn-cs"/>
                        </a:rPr>
                        <a:t>43.1 (23.1-59.0)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15.0 (6.7-26.4)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2259819868"/>
                  </a:ext>
                </a:extLst>
              </a:tr>
              <a:tr h="11542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HR (95% CI)</a:t>
                      </a:r>
                      <a:endParaRPr kumimoji="0" lang="en-US" sz="1300" b="0" i="1" u="none" strike="noStrike" kern="1200" cap="none" normalizeH="0" baseline="0" dirty="0">
                        <a:ln>
                          <a:noFill/>
                        </a:ln>
                        <a:solidFill>
                          <a:schemeClr val="bg2">
                            <a:lumMod val="10000"/>
                          </a:schemeClr>
                        </a:solidFill>
                        <a:effectLst/>
                        <a:latin typeface="+mn-lt"/>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300" b="0" i="0" u="none" strike="noStrike" kern="1200" cap="none" normalizeH="0" baseline="0">
                          <a:ln>
                            <a:noFill/>
                          </a:ln>
                          <a:solidFill>
                            <a:schemeClr val="bg2">
                              <a:lumMod val="10000"/>
                            </a:schemeClr>
                          </a:solidFill>
                          <a:effectLst/>
                          <a:latin typeface="+mn-lt"/>
                          <a:ea typeface="+mn-ea"/>
                          <a:cs typeface="+mn-cs"/>
                        </a:rPr>
                        <a:t>2.172 (1.289-3.660)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115428">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300" b="0" i="1" u="none" strike="noStrike" cap="none" normalizeH="0" baseline="0" dirty="0">
                          <a:ln>
                            <a:noFill/>
                          </a:ln>
                          <a:solidFill>
                            <a:schemeClr val="bg2">
                              <a:lumMod val="10000"/>
                            </a:schemeClr>
                          </a:solidFill>
                          <a:effectLst/>
                          <a:latin typeface="+mn-lt"/>
                        </a:rPr>
                        <a:t>P</a:t>
                      </a:r>
                      <a:r>
                        <a:rPr kumimoji="0" lang="en-US" sz="1300" b="0" i="0" u="none" strike="noStrike" cap="none" normalizeH="0" baseline="0" dirty="0">
                          <a:ln>
                            <a:noFill/>
                          </a:ln>
                          <a:solidFill>
                            <a:schemeClr val="bg2">
                              <a:lumMod val="10000"/>
                            </a:schemeClr>
                          </a:solidFill>
                          <a:effectLst/>
                          <a:latin typeface="+mn-lt"/>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300" b="0" i="0" u="none" strike="noStrike" kern="1200" cap="none" normalizeH="0" baseline="0" dirty="0">
                          <a:ln>
                            <a:noFill/>
                          </a:ln>
                          <a:solidFill>
                            <a:schemeClr val="bg2">
                              <a:lumMod val="10000"/>
                            </a:schemeClr>
                          </a:solidFill>
                          <a:effectLst/>
                          <a:latin typeface="+mn-lt"/>
                          <a:ea typeface="+mn-ea"/>
                          <a:cs typeface="+mn-cs"/>
                        </a:rPr>
                        <a:t>.0036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sp>
        <p:nvSpPr>
          <p:cNvPr id="7" name="Content Placeholder 3">
            <a:extLst>
              <a:ext uri="{FF2B5EF4-FFF2-40B4-BE49-F238E27FC236}">
                <a16:creationId xmlns:a16="http://schemas.microsoft.com/office/drawing/2014/main" id="{85F1C94D-90E0-4BE2-57D1-90840804F6C9}"/>
              </a:ext>
            </a:extLst>
          </p:cNvPr>
          <p:cNvSpPr txBox="1">
            <a:spLocks/>
          </p:cNvSpPr>
          <p:nvPr/>
        </p:nvSpPr>
        <p:spPr bwMode="auto">
          <a:xfrm>
            <a:off x="6979863" y="5292582"/>
            <a:ext cx="4807313" cy="568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buClr>
                <a:srgbClr val="000000"/>
              </a:buClr>
              <a:buFont typeface="Arial" panose="020B0604020202020204" pitchFamily="34" charset="0"/>
              <a:buChar char="•"/>
              <a:defRPr/>
            </a:pPr>
            <a:r>
              <a:rPr kumimoji="0" lang="en-US" sz="1800" b="0" i="0" u="none" strike="noStrike" kern="0" cap="none" spc="0" normalizeH="0" baseline="0" noProof="0" dirty="0">
                <a:ln>
                  <a:noFill/>
                </a:ln>
                <a:solidFill>
                  <a:srgbClr val="000000"/>
                </a:solidFill>
                <a:effectLst/>
                <a:uLnTx/>
                <a:uFillTx/>
                <a:latin typeface="+mn-lt"/>
                <a:ea typeface="+mn-ea"/>
                <a:cs typeface="+mn-cs"/>
              </a:rPr>
              <a:t>5-yr follow-up </a:t>
            </a:r>
            <a:r>
              <a:rPr kumimoji="0" lang="en-US" sz="1800" b="0" i="0" u="none" strike="noStrike" kern="0" cap="none" spc="0" normalizeH="0" baseline="0" noProof="0" dirty="0" err="1">
                <a:ln>
                  <a:noFill/>
                </a:ln>
                <a:solidFill>
                  <a:srgbClr val="000000"/>
                </a:solidFill>
                <a:effectLst/>
                <a:uLnTx/>
                <a:uFillTx/>
                <a:latin typeface="+mn-lt"/>
                <a:ea typeface="+mn-ea"/>
                <a:cs typeface="+mn-cs"/>
              </a:rPr>
              <a:t>mPFS</a:t>
            </a:r>
            <a:r>
              <a:rPr kumimoji="0" lang="en-US" sz="1800" b="0" i="0" u="none" strike="noStrike" kern="0" cap="none" spc="0" normalizeH="0" baseline="0" noProof="0" dirty="0">
                <a:ln>
                  <a:noFill/>
                </a:ln>
                <a:solidFill>
                  <a:srgbClr val="000000"/>
                </a:solidFill>
                <a:effectLst/>
                <a:uLnTx/>
                <a:uFillTx/>
                <a:latin typeface="+mn-lt"/>
                <a:ea typeface="+mn-ea"/>
                <a:cs typeface="+mn-cs"/>
              </a:rPr>
              <a:t> for </a:t>
            </a:r>
            <a:r>
              <a:rPr kumimoji="0" lang="en-US" sz="1800" b="0" i="0" u="none" strike="noStrike" kern="0" cap="none" spc="0" normalizeH="0" baseline="0" noProof="0" dirty="0" err="1">
                <a:ln>
                  <a:noFill/>
                </a:ln>
                <a:solidFill>
                  <a:srgbClr val="000000"/>
                </a:solidFill>
                <a:effectLst/>
                <a:uLnTx/>
                <a:uFillTx/>
                <a:latin typeface="+mn-lt"/>
                <a:ea typeface="+mn-ea"/>
                <a:cs typeface="+mn-cs"/>
              </a:rPr>
              <a:t>Ibr</a:t>
            </a:r>
            <a:r>
              <a:rPr kumimoji="0" lang="en-US" sz="1800" b="0" i="0" u="none" strike="noStrike" kern="0" cap="none" spc="0" normalizeH="0" baseline="0" noProof="0" dirty="0">
                <a:ln>
                  <a:noFill/>
                </a:ln>
                <a:solidFill>
                  <a:srgbClr val="000000"/>
                </a:solidFill>
                <a:effectLst/>
                <a:uLnTx/>
                <a:uFillTx/>
                <a:latin typeface="+mn-lt"/>
                <a:ea typeface="+mn-ea"/>
                <a:cs typeface="+mn-cs"/>
              </a:rPr>
              <a:t> + Ven vs </a:t>
            </a:r>
            <a:r>
              <a:rPr kumimoji="0" lang="en-US" sz="1800" b="0" i="0" u="none" strike="noStrike" kern="0" cap="none" spc="0" normalizeH="0" baseline="0" noProof="0" dirty="0" err="1">
                <a:ln>
                  <a:noFill/>
                </a:ln>
                <a:solidFill>
                  <a:srgbClr val="000000"/>
                </a:solidFill>
                <a:effectLst/>
                <a:uLnTx/>
                <a:uFillTx/>
                <a:latin typeface="+mn-lt"/>
                <a:ea typeface="+mn-ea"/>
                <a:cs typeface="+mn-cs"/>
              </a:rPr>
              <a:t>Clb</a:t>
            </a:r>
            <a:r>
              <a:rPr kumimoji="0" lang="en-US" sz="1800" b="0" i="0" u="none" strike="noStrike" kern="0" cap="none" spc="0" normalizeH="0" baseline="0" noProof="0" dirty="0">
                <a:ln>
                  <a:noFill/>
                </a:ln>
                <a:solidFill>
                  <a:srgbClr val="000000"/>
                </a:solidFill>
                <a:effectLst/>
                <a:uLnTx/>
                <a:uFillTx/>
                <a:latin typeface="+mn-lt"/>
                <a:ea typeface="+mn-ea"/>
                <a:cs typeface="+mn-cs"/>
              </a:rPr>
              <a:t> + O: 67% vs 20% (HR: 0.256)</a:t>
            </a:r>
          </a:p>
        </p:txBody>
      </p:sp>
      <p:sp>
        <p:nvSpPr>
          <p:cNvPr id="8" name="TextBox 7">
            <a:extLst>
              <a:ext uri="{FF2B5EF4-FFF2-40B4-BE49-F238E27FC236}">
                <a16:creationId xmlns:a16="http://schemas.microsoft.com/office/drawing/2014/main" id="{276494FA-FD2F-A0F5-3B72-F00DF43AE901}"/>
              </a:ext>
            </a:extLst>
          </p:cNvPr>
          <p:cNvSpPr txBox="1"/>
          <p:nvPr/>
        </p:nvSpPr>
        <p:spPr bwMode="auto">
          <a:xfrm>
            <a:off x="3980420" y="1472868"/>
            <a:ext cx="29895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600">
                <a:solidFill>
                  <a:srgbClr val="000000"/>
                </a:solidFill>
              </a:rPr>
              <a:t>Median follow-up: 46 </a:t>
            </a:r>
            <a:r>
              <a:rPr lang="en-US" sz="1600" err="1">
                <a:solidFill>
                  <a:srgbClr val="000000"/>
                </a:solidFill>
              </a:rPr>
              <a:t>mo</a:t>
            </a:r>
            <a:endParaRPr lang="en-US" sz="1600">
              <a:solidFill>
                <a:srgbClr val="000000"/>
              </a:solidFill>
            </a:endParaRPr>
          </a:p>
        </p:txBody>
      </p:sp>
      <p:graphicFrame>
        <p:nvGraphicFramePr>
          <p:cNvPr id="9" name="Group 3">
            <a:extLst>
              <a:ext uri="{FF2B5EF4-FFF2-40B4-BE49-F238E27FC236}">
                <a16:creationId xmlns:a16="http://schemas.microsoft.com/office/drawing/2014/main" id="{4A8D9213-989F-0124-5D63-4635630C8639}"/>
              </a:ext>
            </a:extLst>
          </p:cNvPr>
          <p:cNvGraphicFramePr>
            <a:graphicFrameLocks/>
          </p:cNvGraphicFramePr>
          <p:nvPr>
            <p:extLst>
              <p:ext uri="{D42A27DB-BD31-4B8C-83A1-F6EECF244321}">
                <p14:modId xmlns:p14="http://schemas.microsoft.com/office/powerpoint/2010/main" val="219637189"/>
              </p:ext>
            </p:extLst>
          </p:nvPr>
        </p:nvGraphicFramePr>
        <p:xfrm>
          <a:off x="3082381" y="1748473"/>
          <a:ext cx="3689819" cy="1409778"/>
        </p:xfrm>
        <a:graphic>
          <a:graphicData uri="http://schemas.openxmlformats.org/drawingml/2006/table">
            <a:tbl>
              <a:tblPr/>
              <a:tblGrid>
                <a:gridCol w="1452875">
                  <a:extLst>
                    <a:ext uri="{9D8B030D-6E8A-4147-A177-3AD203B41FA5}">
                      <a16:colId xmlns:a16="http://schemas.microsoft.com/office/drawing/2014/main" val="20000"/>
                    </a:ext>
                  </a:extLst>
                </a:gridCol>
                <a:gridCol w="875326">
                  <a:extLst>
                    <a:ext uri="{9D8B030D-6E8A-4147-A177-3AD203B41FA5}">
                      <a16:colId xmlns:a16="http://schemas.microsoft.com/office/drawing/2014/main" val="20001"/>
                    </a:ext>
                  </a:extLst>
                </a:gridCol>
                <a:gridCol w="1361618">
                  <a:extLst>
                    <a:ext uri="{9D8B030D-6E8A-4147-A177-3AD203B41FA5}">
                      <a16:colId xmlns:a16="http://schemas.microsoft.com/office/drawing/2014/main" val="20002"/>
                    </a:ext>
                  </a:extLst>
                </a:gridCol>
              </a:tblGrid>
              <a:tr h="239346">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a:ln>
                          <a:noFill/>
                        </a:ln>
                        <a:solidFill>
                          <a:schemeClr val="tx1"/>
                        </a:solidFill>
                        <a:effectLst/>
                        <a:latin typeface="+mn-lt"/>
                      </a:endParaRP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accent1"/>
                          </a:solidFill>
                          <a:effectLst/>
                          <a:latin typeface="+mn-lt"/>
                        </a:rPr>
                        <a:t>Ibr</a:t>
                      </a:r>
                      <a:r>
                        <a:rPr kumimoji="0" lang="en-US" sz="1200" b="1" i="0" u="none" strike="noStrike" cap="none" normalizeH="0" baseline="0">
                          <a:ln>
                            <a:noFill/>
                          </a:ln>
                          <a:solidFill>
                            <a:schemeClr val="accent1"/>
                          </a:solidFill>
                          <a:effectLst/>
                          <a:latin typeface="+mn-lt"/>
                        </a:rPr>
                        <a:t> + Ven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accent1"/>
                          </a:solidFill>
                          <a:effectLst/>
                          <a:latin typeface="+mn-lt"/>
                        </a:rPr>
                        <a:t>(n = 106)</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bg1">
                              <a:lumMod val="50000"/>
                            </a:schemeClr>
                          </a:solidFill>
                          <a:effectLst/>
                          <a:latin typeface="+mn-lt"/>
                        </a:rPr>
                        <a:t>Clb</a:t>
                      </a:r>
                      <a:r>
                        <a:rPr kumimoji="0" lang="en-US" sz="1200" b="1" i="0" u="none" strike="noStrike" cap="none" normalizeH="0" baseline="0">
                          <a:ln>
                            <a:noFill/>
                          </a:ln>
                          <a:solidFill>
                            <a:schemeClr val="bg1">
                              <a:lumMod val="50000"/>
                            </a:schemeClr>
                          </a:solidFill>
                          <a:effectLst/>
                          <a:latin typeface="+mn-lt"/>
                        </a:rPr>
                        <a:t> + 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bg1">
                              <a:lumMod val="50000"/>
                            </a:schemeClr>
                          </a:solidFill>
                          <a:effectLst/>
                          <a:latin typeface="+mn-lt"/>
                        </a:rPr>
                        <a:t>(n = 105)</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2586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Events</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29</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78</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586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mPFS, mo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NR</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21.7 (16.7–26.1)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2586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tx1"/>
                          </a:solidFill>
                          <a:effectLst/>
                          <a:latin typeface="+mn-lt"/>
                        </a:rPr>
                        <a:t>HR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0.214 (0.138-0.334)</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1242896"/>
                  </a:ext>
                </a:extLst>
              </a:tr>
              <a:tr h="239346">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a:ln>
                            <a:noFill/>
                          </a:ln>
                          <a:solidFill>
                            <a:schemeClr val="tx1"/>
                          </a:solidFill>
                          <a:effectLst/>
                          <a:latin typeface="+mn-lt"/>
                        </a:rPr>
                        <a:t>P</a:t>
                      </a:r>
                      <a:r>
                        <a:rPr kumimoji="0" lang="en-US" sz="1200" b="0" i="0" u="none" strike="noStrike" cap="none" normalizeH="0" baseline="0">
                          <a:ln>
                            <a:noFill/>
                          </a:ln>
                          <a:solidFill>
                            <a:schemeClr val="tx1"/>
                          </a:solidFill>
                          <a:effectLst/>
                          <a:latin typeface="+mn-lt"/>
                        </a:rPr>
                        <a:t> value</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mn-lt"/>
                        </a:rPr>
                        <a:t>&lt;.0001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59150094"/>
                  </a:ext>
                </a:extLst>
              </a:tr>
            </a:tbl>
          </a:graphicData>
        </a:graphic>
      </p:graphicFrame>
      <p:sp>
        <p:nvSpPr>
          <p:cNvPr id="10" name="TextBox 9">
            <a:extLst>
              <a:ext uri="{FF2B5EF4-FFF2-40B4-BE49-F238E27FC236}">
                <a16:creationId xmlns:a16="http://schemas.microsoft.com/office/drawing/2014/main" id="{2647EA57-8956-8617-D176-0019D2D49CDD}"/>
              </a:ext>
            </a:extLst>
          </p:cNvPr>
          <p:cNvSpPr txBox="1"/>
          <p:nvPr/>
        </p:nvSpPr>
        <p:spPr bwMode="auto">
          <a:xfrm>
            <a:off x="1526269"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0</a:t>
            </a:r>
          </a:p>
        </p:txBody>
      </p:sp>
      <p:sp>
        <p:nvSpPr>
          <p:cNvPr id="11" name="TextBox 10">
            <a:extLst>
              <a:ext uri="{FF2B5EF4-FFF2-40B4-BE49-F238E27FC236}">
                <a16:creationId xmlns:a16="http://schemas.microsoft.com/office/drawing/2014/main" id="{519FEEB8-F144-9C6C-9E8F-4C210BF4BABF}"/>
              </a:ext>
            </a:extLst>
          </p:cNvPr>
          <p:cNvSpPr txBox="1"/>
          <p:nvPr/>
        </p:nvSpPr>
        <p:spPr bwMode="auto">
          <a:xfrm>
            <a:off x="1383282" y="5138694"/>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0</a:t>
            </a:r>
          </a:p>
        </p:txBody>
      </p:sp>
      <p:sp>
        <p:nvSpPr>
          <p:cNvPr id="12" name="TextBox 11">
            <a:extLst>
              <a:ext uri="{FF2B5EF4-FFF2-40B4-BE49-F238E27FC236}">
                <a16:creationId xmlns:a16="http://schemas.microsoft.com/office/drawing/2014/main" id="{52DCD339-D6D1-06A4-B1B1-3EACD5059D8E}"/>
              </a:ext>
            </a:extLst>
          </p:cNvPr>
          <p:cNvSpPr txBox="1"/>
          <p:nvPr/>
        </p:nvSpPr>
        <p:spPr bwMode="auto">
          <a:xfrm>
            <a:off x="1246797" y="4662161"/>
            <a:ext cx="4723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20</a:t>
            </a:r>
          </a:p>
        </p:txBody>
      </p:sp>
      <p:sp>
        <p:nvSpPr>
          <p:cNvPr id="13" name="TextBox 12">
            <a:extLst>
              <a:ext uri="{FF2B5EF4-FFF2-40B4-BE49-F238E27FC236}">
                <a16:creationId xmlns:a16="http://schemas.microsoft.com/office/drawing/2014/main" id="{312B7F89-8A32-106C-A959-47AE0995BAC3}"/>
              </a:ext>
            </a:extLst>
          </p:cNvPr>
          <p:cNvSpPr txBox="1"/>
          <p:nvPr/>
        </p:nvSpPr>
        <p:spPr bwMode="auto">
          <a:xfrm>
            <a:off x="1246797" y="4185630"/>
            <a:ext cx="4723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40</a:t>
            </a:r>
          </a:p>
        </p:txBody>
      </p:sp>
      <p:sp>
        <p:nvSpPr>
          <p:cNvPr id="14" name="TextBox 13">
            <a:extLst>
              <a:ext uri="{FF2B5EF4-FFF2-40B4-BE49-F238E27FC236}">
                <a16:creationId xmlns:a16="http://schemas.microsoft.com/office/drawing/2014/main" id="{CF91953F-FAFA-0471-277F-DCCC9A8BD004}"/>
              </a:ext>
            </a:extLst>
          </p:cNvPr>
          <p:cNvSpPr txBox="1"/>
          <p:nvPr/>
        </p:nvSpPr>
        <p:spPr bwMode="auto">
          <a:xfrm>
            <a:off x="1225353" y="3709099"/>
            <a:ext cx="4938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60</a:t>
            </a:r>
          </a:p>
        </p:txBody>
      </p:sp>
      <p:sp>
        <p:nvSpPr>
          <p:cNvPr id="15" name="TextBox 14">
            <a:extLst>
              <a:ext uri="{FF2B5EF4-FFF2-40B4-BE49-F238E27FC236}">
                <a16:creationId xmlns:a16="http://schemas.microsoft.com/office/drawing/2014/main" id="{A3437153-8DED-DE18-6F93-1747816AA590}"/>
              </a:ext>
            </a:extLst>
          </p:cNvPr>
          <p:cNvSpPr txBox="1"/>
          <p:nvPr/>
        </p:nvSpPr>
        <p:spPr bwMode="auto">
          <a:xfrm>
            <a:off x="1246797" y="3232568"/>
            <a:ext cx="4723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80</a:t>
            </a:r>
          </a:p>
        </p:txBody>
      </p:sp>
      <p:sp>
        <p:nvSpPr>
          <p:cNvPr id="16" name="TextBox 15">
            <a:extLst>
              <a:ext uri="{FF2B5EF4-FFF2-40B4-BE49-F238E27FC236}">
                <a16:creationId xmlns:a16="http://schemas.microsoft.com/office/drawing/2014/main" id="{62B74DC2-6EA0-5D54-C262-28F2B51237BD}"/>
              </a:ext>
            </a:extLst>
          </p:cNvPr>
          <p:cNvSpPr txBox="1"/>
          <p:nvPr/>
        </p:nvSpPr>
        <p:spPr bwMode="auto">
          <a:xfrm>
            <a:off x="1225353" y="2756037"/>
            <a:ext cx="4938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spcBef>
                <a:spcPct val="50000"/>
              </a:spcBef>
              <a:spcAft>
                <a:spcPct val="0"/>
              </a:spcAft>
              <a:defRPr/>
            </a:pPr>
            <a:r>
              <a:rPr lang="en-US" sz="1400">
                <a:solidFill>
                  <a:srgbClr val="000000"/>
                </a:solidFill>
              </a:rPr>
              <a:t>100</a:t>
            </a:r>
          </a:p>
        </p:txBody>
      </p:sp>
      <p:sp>
        <p:nvSpPr>
          <p:cNvPr id="17" name="TextBox 16">
            <a:extLst>
              <a:ext uri="{FF2B5EF4-FFF2-40B4-BE49-F238E27FC236}">
                <a16:creationId xmlns:a16="http://schemas.microsoft.com/office/drawing/2014/main" id="{7D0A4E75-935F-B14B-A92D-19F5DD712B7F}"/>
              </a:ext>
            </a:extLst>
          </p:cNvPr>
          <p:cNvSpPr txBox="1"/>
          <p:nvPr/>
        </p:nvSpPr>
        <p:spPr bwMode="auto">
          <a:xfrm>
            <a:off x="2068368"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6</a:t>
            </a:r>
          </a:p>
        </p:txBody>
      </p:sp>
      <p:sp>
        <p:nvSpPr>
          <p:cNvPr id="18" name="TextBox 17">
            <a:extLst>
              <a:ext uri="{FF2B5EF4-FFF2-40B4-BE49-F238E27FC236}">
                <a16:creationId xmlns:a16="http://schemas.microsoft.com/office/drawing/2014/main" id="{214EF676-B2F4-3910-B79D-8F3A53B5032A}"/>
              </a:ext>
            </a:extLst>
          </p:cNvPr>
          <p:cNvSpPr txBox="1"/>
          <p:nvPr/>
        </p:nvSpPr>
        <p:spPr bwMode="auto">
          <a:xfrm>
            <a:off x="2543548" y="5294455"/>
            <a:ext cx="476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12</a:t>
            </a:r>
          </a:p>
        </p:txBody>
      </p:sp>
      <p:sp>
        <p:nvSpPr>
          <p:cNvPr id="19" name="TextBox 18">
            <a:extLst>
              <a:ext uri="{FF2B5EF4-FFF2-40B4-BE49-F238E27FC236}">
                <a16:creationId xmlns:a16="http://schemas.microsoft.com/office/drawing/2014/main" id="{D282ECB9-67D6-6BD6-7A31-C5C848E4C17D}"/>
              </a:ext>
            </a:extLst>
          </p:cNvPr>
          <p:cNvSpPr txBox="1"/>
          <p:nvPr/>
        </p:nvSpPr>
        <p:spPr bwMode="auto">
          <a:xfrm>
            <a:off x="3120572"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18</a:t>
            </a:r>
          </a:p>
        </p:txBody>
      </p:sp>
      <p:sp>
        <p:nvSpPr>
          <p:cNvPr id="20" name="TextBox 19">
            <a:extLst>
              <a:ext uri="{FF2B5EF4-FFF2-40B4-BE49-F238E27FC236}">
                <a16:creationId xmlns:a16="http://schemas.microsoft.com/office/drawing/2014/main" id="{EB7ED750-63FB-063D-372C-0E96AC088469}"/>
              </a:ext>
            </a:extLst>
          </p:cNvPr>
          <p:cNvSpPr txBox="1"/>
          <p:nvPr/>
        </p:nvSpPr>
        <p:spPr bwMode="auto">
          <a:xfrm>
            <a:off x="365710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24</a:t>
            </a:r>
          </a:p>
        </p:txBody>
      </p:sp>
      <p:sp>
        <p:nvSpPr>
          <p:cNvPr id="21" name="TextBox 20">
            <a:extLst>
              <a:ext uri="{FF2B5EF4-FFF2-40B4-BE49-F238E27FC236}">
                <a16:creationId xmlns:a16="http://schemas.microsoft.com/office/drawing/2014/main" id="{25071A72-1476-4FA6-FF70-9BC35DF1327D}"/>
              </a:ext>
            </a:extLst>
          </p:cNvPr>
          <p:cNvSpPr txBox="1"/>
          <p:nvPr/>
        </p:nvSpPr>
        <p:spPr bwMode="auto">
          <a:xfrm>
            <a:off x="420065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30</a:t>
            </a:r>
          </a:p>
        </p:txBody>
      </p:sp>
      <p:sp>
        <p:nvSpPr>
          <p:cNvPr id="22" name="TextBox 21">
            <a:extLst>
              <a:ext uri="{FF2B5EF4-FFF2-40B4-BE49-F238E27FC236}">
                <a16:creationId xmlns:a16="http://schemas.microsoft.com/office/drawing/2014/main" id="{512B7E8E-74C6-51D9-8DAE-5F23F7C76F5B}"/>
              </a:ext>
            </a:extLst>
          </p:cNvPr>
          <p:cNvSpPr txBox="1"/>
          <p:nvPr/>
        </p:nvSpPr>
        <p:spPr bwMode="auto">
          <a:xfrm>
            <a:off x="4740313"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36</a:t>
            </a:r>
          </a:p>
        </p:txBody>
      </p:sp>
      <p:sp>
        <p:nvSpPr>
          <p:cNvPr id="23" name="TextBox 22">
            <a:extLst>
              <a:ext uri="{FF2B5EF4-FFF2-40B4-BE49-F238E27FC236}">
                <a16:creationId xmlns:a16="http://schemas.microsoft.com/office/drawing/2014/main" id="{4AAF3953-F5DF-EADE-8D91-98DC3FB338F6}"/>
              </a:ext>
            </a:extLst>
          </p:cNvPr>
          <p:cNvSpPr txBox="1"/>
          <p:nvPr/>
        </p:nvSpPr>
        <p:spPr bwMode="auto">
          <a:xfrm>
            <a:off x="5277244"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42</a:t>
            </a:r>
          </a:p>
        </p:txBody>
      </p:sp>
      <p:sp>
        <p:nvSpPr>
          <p:cNvPr id="24" name="TextBox 23">
            <a:extLst>
              <a:ext uri="{FF2B5EF4-FFF2-40B4-BE49-F238E27FC236}">
                <a16:creationId xmlns:a16="http://schemas.microsoft.com/office/drawing/2014/main" id="{AB018684-B62E-679D-1818-1185AE244CBA}"/>
              </a:ext>
            </a:extLst>
          </p:cNvPr>
          <p:cNvSpPr txBox="1"/>
          <p:nvPr/>
        </p:nvSpPr>
        <p:spPr bwMode="auto">
          <a:xfrm>
            <a:off x="5757467" y="5294455"/>
            <a:ext cx="5217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rgbClr val="000000"/>
                </a:solidFill>
              </a:rPr>
              <a:t>48</a:t>
            </a:r>
          </a:p>
        </p:txBody>
      </p:sp>
      <p:sp>
        <p:nvSpPr>
          <p:cNvPr id="25" name="TextBox 24">
            <a:extLst>
              <a:ext uri="{FF2B5EF4-FFF2-40B4-BE49-F238E27FC236}">
                <a16:creationId xmlns:a16="http://schemas.microsoft.com/office/drawing/2014/main" id="{476D2E61-E974-531C-65F9-8FEC86DEAB9F}"/>
              </a:ext>
            </a:extLst>
          </p:cNvPr>
          <p:cNvSpPr txBox="1"/>
          <p:nvPr/>
        </p:nvSpPr>
        <p:spPr bwMode="auto">
          <a:xfrm>
            <a:off x="3313682" y="5520197"/>
            <a:ext cx="1673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b="1">
                <a:solidFill>
                  <a:schemeClr val="tx1">
                    <a:lumMod val="75000"/>
                    <a:lumOff val="25000"/>
                  </a:schemeClr>
                </a:solidFill>
                <a:latin typeface="Poppins Medium" panose="00000600000000000000" pitchFamily="2" charset="0"/>
                <a:cs typeface="Poppins Medium" panose="00000600000000000000" pitchFamily="2" charset="0"/>
              </a:rPr>
              <a:t>Mo</a:t>
            </a:r>
          </a:p>
        </p:txBody>
      </p:sp>
      <p:sp>
        <p:nvSpPr>
          <p:cNvPr id="26" name="TextBox 25">
            <a:extLst>
              <a:ext uri="{FF2B5EF4-FFF2-40B4-BE49-F238E27FC236}">
                <a16:creationId xmlns:a16="http://schemas.microsoft.com/office/drawing/2014/main" id="{EB6E3BEC-717B-7B26-1703-44BA0C0DE00B}"/>
              </a:ext>
            </a:extLst>
          </p:cNvPr>
          <p:cNvSpPr txBox="1"/>
          <p:nvPr/>
        </p:nvSpPr>
        <p:spPr bwMode="auto">
          <a:xfrm rot="16200000">
            <a:off x="666213" y="3886407"/>
            <a:ext cx="921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b="1">
                <a:solidFill>
                  <a:schemeClr val="tx1">
                    <a:lumMod val="75000"/>
                    <a:lumOff val="25000"/>
                  </a:schemeClr>
                </a:solidFill>
                <a:latin typeface="Poppins Medium" panose="00000600000000000000" pitchFamily="2" charset="0"/>
                <a:cs typeface="Poppins Medium" panose="00000600000000000000" pitchFamily="2" charset="0"/>
              </a:rPr>
              <a:t>PFS (%)</a:t>
            </a:r>
          </a:p>
        </p:txBody>
      </p:sp>
      <p:sp>
        <p:nvSpPr>
          <p:cNvPr id="27" name="TextBox 26">
            <a:extLst>
              <a:ext uri="{FF2B5EF4-FFF2-40B4-BE49-F238E27FC236}">
                <a16:creationId xmlns:a16="http://schemas.microsoft.com/office/drawing/2014/main" id="{7381EB94-DFC2-621B-5065-85749D7C1526}"/>
              </a:ext>
            </a:extLst>
          </p:cNvPr>
          <p:cNvSpPr txBox="1"/>
          <p:nvPr/>
        </p:nvSpPr>
        <p:spPr bwMode="auto">
          <a:xfrm>
            <a:off x="404824" y="5520197"/>
            <a:ext cx="25233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200" b="1">
                <a:solidFill>
                  <a:srgbClr val="000000"/>
                </a:solidFill>
              </a:rPr>
              <a:t>No. at risk (no. censored)</a:t>
            </a:r>
          </a:p>
        </p:txBody>
      </p:sp>
      <p:sp>
        <p:nvSpPr>
          <p:cNvPr id="28" name="TextBox 27">
            <a:extLst>
              <a:ext uri="{FF2B5EF4-FFF2-40B4-BE49-F238E27FC236}">
                <a16:creationId xmlns:a16="http://schemas.microsoft.com/office/drawing/2014/main" id="{35EC7EFD-AE56-B026-D7A3-F01343248B89}"/>
              </a:ext>
            </a:extLst>
          </p:cNvPr>
          <p:cNvSpPr txBox="1"/>
          <p:nvPr/>
        </p:nvSpPr>
        <p:spPr bwMode="auto">
          <a:xfrm>
            <a:off x="648784" y="5775224"/>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200" err="1">
                <a:solidFill>
                  <a:schemeClr val="accent1"/>
                </a:solidFill>
              </a:rPr>
              <a:t>Ibr</a:t>
            </a:r>
            <a:r>
              <a:rPr lang="en-US" sz="1200">
                <a:solidFill>
                  <a:schemeClr val="accent1"/>
                </a:solidFill>
              </a:rPr>
              <a:t> + Ven</a:t>
            </a:r>
          </a:p>
        </p:txBody>
      </p:sp>
      <p:sp>
        <p:nvSpPr>
          <p:cNvPr id="29" name="TextBox 28">
            <a:extLst>
              <a:ext uri="{FF2B5EF4-FFF2-40B4-BE49-F238E27FC236}">
                <a16:creationId xmlns:a16="http://schemas.microsoft.com/office/drawing/2014/main" id="{15B7951B-DDEB-4412-7BE4-137AADA5B034}"/>
              </a:ext>
            </a:extLst>
          </p:cNvPr>
          <p:cNvSpPr txBox="1"/>
          <p:nvPr/>
        </p:nvSpPr>
        <p:spPr bwMode="auto">
          <a:xfrm>
            <a:off x="648784" y="5955445"/>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200" err="1">
                <a:solidFill>
                  <a:schemeClr val="bg1">
                    <a:lumMod val="50000"/>
                  </a:schemeClr>
                </a:solidFill>
              </a:rPr>
              <a:t>Clb</a:t>
            </a:r>
            <a:r>
              <a:rPr lang="en-US" sz="1200">
                <a:solidFill>
                  <a:schemeClr val="bg1">
                    <a:lumMod val="50000"/>
                  </a:schemeClr>
                </a:solidFill>
              </a:rPr>
              <a:t> + O</a:t>
            </a:r>
          </a:p>
        </p:txBody>
      </p:sp>
      <p:sp>
        <p:nvSpPr>
          <p:cNvPr id="30" name="TextBox 29">
            <a:extLst>
              <a:ext uri="{FF2B5EF4-FFF2-40B4-BE49-F238E27FC236}">
                <a16:creationId xmlns:a16="http://schemas.microsoft.com/office/drawing/2014/main" id="{E96CD1ED-5779-20D0-FFAC-38783D575149}"/>
              </a:ext>
            </a:extLst>
          </p:cNvPr>
          <p:cNvSpPr txBox="1"/>
          <p:nvPr/>
        </p:nvSpPr>
        <p:spPr bwMode="auto">
          <a:xfrm>
            <a:off x="1390262" y="5775224"/>
            <a:ext cx="7311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106 (0)</a:t>
            </a:r>
          </a:p>
          <a:p>
            <a:pPr>
              <a:spcAft>
                <a:spcPct val="0"/>
              </a:spcAft>
              <a:defRPr/>
            </a:pPr>
            <a:r>
              <a:rPr lang="en-US" sz="1200">
                <a:solidFill>
                  <a:srgbClr val="000000"/>
                </a:solidFill>
              </a:rPr>
              <a:t>105 (0)</a:t>
            </a:r>
          </a:p>
        </p:txBody>
      </p:sp>
      <p:sp>
        <p:nvSpPr>
          <p:cNvPr id="31" name="TextBox 30">
            <a:extLst>
              <a:ext uri="{FF2B5EF4-FFF2-40B4-BE49-F238E27FC236}">
                <a16:creationId xmlns:a16="http://schemas.microsoft.com/office/drawing/2014/main" id="{8FADC234-E242-5DA0-7AF9-7A956E9EA1E2}"/>
              </a:ext>
            </a:extLst>
          </p:cNvPr>
          <p:cNvSpPr txBox="1"/>
          <p:nvPr/>
        </p:nvSpPr>
        <p:spPr bwMode="auto">
          <a:xfrm>
            <a:off x="197017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98 (2)</a:t>
            </a:r>
          </a:p>
          <a:p>
            <a:pPr>
              <a:spcAft>
                <a:spcPct val="0"/>
              </a:spcAft>
              <a:defRPr/>
            </a:pPr>
            <a:r>
              <a:rPr lang="en-US" sz="1200">
                <a:solidFill>
                  <a:srgbClr val="000000"/>
                </a:solidFill>
              </a:rPr>
              <a:t>101 (0)</a:t>
            </a:r>
          </a:p>
        </p:txBody>
      </p:sp>
      <p:sp>
        <p:nvSpPr>
          <p:cNvPr id="32" name="TextBox 31">
            <a:extLst>
              <a:ext uri="{FF2B5EF4-FFF2-40B4-BE49-F238E27FC236}">
                <a16:creationId xmlns:a16="http://schemas.microsoft.com/office/drawing/2014/main" id="{F315F1A9-2AAF-09C5-7948-4F48AAE2EE7B}"/>
              </a:ext>
            </a:extLst>
          </p:cNvPr>
          <p:cNvSpPr txBox="1"/>
          <p:nvPr/>
        </p:nvSpPr>
        <p:spPr bwMode="auto">
          <a:xfrm>
            <a:off x="253125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92 (2)</a:t>
            </a:r>
          </a:p>
          <a:p>
            <a:pPr>
              <a:spcAft>
                <a:spcPct val="0"/>
              </a:spcAft>
              <a:defRPr/>
            </a:pPr>
            <a:r>
              <a:rPr lang="en-US" sz="1200">
                <a:solidFill>
                  <a:srgbClr val="000000"/>
                </a:solidFill>
              </a:rPr>
              <a:t>95 (2)</a:t>
            </a:r>
          </a:p>
        </p:txBody>
      </p:sp>
      <p:sp>
        <p:nvSpPr>
          <p:cNvPr id="33" name="TextBox 32">
            <a:extLst>
              <a:ext uri="{FF2B5EF4-FFF2-40B4-BE49-F238E27FC236}">
                <a16:creationId xmlns:a16="http://schemas.microsoft.com/office/drawing/2014/main" id="{20FEC7CD-2550-BCD4-2A07-3B30FE689CD1}"/>
              </a:ext>
            </a:extLst>
          </p:cNvPr>
          <p:cNvSpPr txBox="1"/>
          <p:nvPr/>
        </p:nvSpPr>
        <p:spPr bwMode="auto">
          <a:xfrm>
            <a:off x="302010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90 (2)</a:t>
            </a:r>
          </a:p>
          <a:p>
            <a:pPr>
              <a:spcAft>
                <a:spcPct val="0"/>
              </a:spcAft>
              <a:defRPr/>
            </a:pPr>
            <a:r>
              <a:rPr lang="en-US" sz="1200">
                <a:solidFill>
                  <a:srgbClr val="000000"/>
                </a:solidFill>
              </a:rPr>
              <a:t>56 (4)</a:t>
            </a:r>
          </a:p>
        </p:txBody>
      </p:sp>
      <p:sp>
        <p:nvSpPr>
          <p:cNvPr id="34" name="TextBox 33">
            <a:extLst>
              <a:ext uri="{FF2B5EF4-FFF2-40B4-BE49-F238E27FC236}">
                <a16:creationId xmlns:a16="http://schemas.microsoft.com/office/drawing/2014/main" id="{61CCC812-1CE9-645F-9DF9-C0ACC8797769}"/>
              </a:ext>
            </a:extLst>
          </p:cNvPr>
          <p:cNvSpPr txBox="1"/>
          <p:nvPr/>
        </p:nvSpPr>
        <p:spPr bwMode="auto">
          <a:xfrm>
            <a:off x="358118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87 (3)</a:t>
            </a:r>
          </a:p>
          <a:p>
            <a:pPr>
              <a:spcAft>
                <a:spcPct val="0"/>
              </a:spcAft>
              <a:defRPr/>
            </a:pPr>
            <a:r>
              <a:rPr lang="en-US" sz="1200">
                <a:solidFill>
                  <a:srgbClr val="000000"/>
                </a:solidFill>
              </a:rPr>
              <a:t>43 (6)</a:t>
            </a:r>
          </a:p>
        </p:txBody>
      </p:sp>
      <p:sp>
        <p:nvSpPr>
          <p:cNvPr id="35" name="TextBox 34">
            <a:extLst>
              <a:ext uri="{FF2B5EF4-FFF2-40B4-BE49-F238E27FC236}">
                <a16:creationId xmlns:a16="http://schemas.microsoft.com/office/drawing/2014/main" id="{A7B42D81-0FB1-2AD5-E6FA-4CBBC884DE07}"/>
              </a:ext>
            </a:extLst>
          </p:cNvPr>
          <p:cNvSpPr txBox="1"/>
          <p:nvPr/>
        </p:nvSpPr>
        <p:spPr bwMode="auto">
          <a:xfrm>
            <a:off x="4161098"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80 (6)</a:t>
            </a:r>
          </a:p>
          <a:p>
            <a:pPr>
              <a:spcAft>
                <a:spcPct val="0"/>
              </a:spcAft>
              <a:defRPr/>
            </a:pPr>
            <a:r>
              <a:rPr lang="en-US" sz="1200">
                <a:solidFill>
                  <a:srgbClr val="000000"/>
                </a:solidFill>
              </a:rPr>
              <a:t>34 (7)</a:t>
            </a:r>
          </a:p>
        </p:txBody>
      </p:sp>
      <p:sp>
        <p:nvSpPr>
          <p:cNvPr id="36" name="TextBox 35">
            <a:extLst>
              <a:ext uri="{FF2B5EF4-FFF2-40B4-BE49-F238E27FC236}">
                <a16:creationId xmlns:a16="http://schemas.microsoft.com/office/drawing/2014/main" id="{DB59E9B0-2E4F-27F1-BCDC-EAE8151EFC4E}"/>
              </a:ext>
            </a:extLst>
          </p:cNvPr>
          <p:cNvSpPr txBox="1"/>
          <p:nvPr/>
        </p:nvSpPr>
        <p:spPr bwMode="auto">
          <a:xfrm>
            <a:off x="465587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76 (6)</a:t>
            </a:r>
          </a:p>
          <a:p>
            <a:pPr>
              <a:spcAft>
                <a:spcPct val="0"/>
              </a:spcAft>
              <a:defRPr/>
            </a:pPr>
            <a:r>
              <a:rPr lang="en-US" sz="1200">
                <a:solidFill>
                  <a:srgbClr val="000000"/>
                </a:solidFill>
              </a:rPr>
              <a:t>30 (8)</a:t>
            </a:r>
          </a:p>
        </p:txBody>
      </p:sp>
      <p:sp>
        <p:nvSpPr>
          <p:cNvPr id="37" name="TextBox 36">
            <a:extLst>
              <a:ext uri="{FF2B5EF4-FFF2-40B4-BE49-F238E27FC236}">
                <a16:creationId xmlns:a16="http://schemas.microsoft.com/office/drawing/2014/main" id="{D04FCF1B-C9FB-705C-9370-52688DE66B18}"/>
              </a:ext>
            </a:extLst>
          </p:cNvPr>
          <p:cNvSpPr txBox="1"/>
          <p:nvPr/>
        </p:nvSpPr>
        <p:spPr bwMode="auto">
          <a:xfrm>
            <a:off x="569969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2 (75)</a:t>
            </a:r>
          </a:p>
          <a:p>
            <a:pPr>
              <a:spcAft>
                <a:spcPct val="0"/>
              </a:spcAft>
              <a:defRPr/>
            </a:pPr>
            <a:r>
              <a:rPr lang="en-US" sz="1200">
                <a:solidFill>
                  <a:srgbClr val="000000"/>
                </a:solidFill>
              </a:rPr>
              <a:t>1 (26)</a:t>
            </a:r>
          </a:p>
        </p:txBody>
      </p:sp>
      <p:sp>
        <p:nvSpPr>
          <p:cNvPr id="38" name="TextBox 37">
            <a:extLst>
              <a:ext uri="{FF2B5EF4-FFF2-40B4-BE49-F238E27FC236}">
                <a16:creationId xmlns:a16="http://schemas.microsoft.com/office/drawing/2014/main" id="{BD03EF3B-630A-27A9-18E9-FEA4CC1A09E2}"/>
              </a:ext>
            </a:extLst>
          </p:cNvPr>
          <p:cNvSpPr txBox="1"/>
          <p:nvPr/>
        </p:nvSpPr>
        <p:spPr bwMode="auto">
          <a:xfrm>
            <a:off x="5158088" y="5775224"/>
            <a:ext cx="6904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Aft>
                <a:spcPct val="0"/>
              </a:spcAft>
              <a:defRPr/>
            </a:pPr>
            <a:r>
              <a:rPr lang="en-US" sz="1200">
                <a:solidFill>
                  <a:srgbClr val="000000"/>
                </a:solidFill>
              </a:rPr>
              <a:t>52 (28)</a:t>
            </a:r>
          </a:p>
          <a:p>
            <a:pPr>
              <a:spcAft>
                <a:spcPct val="0"/>
              </a:spcAft>
              <a:defRPr/>
            </a:pPr>
            <a:r>
              <a:rPr lang="en-US" sz="1200">
                <a:solidFill>
                  <a:srgbClr val="000000"/>
                </a:solidFill>
              </a:rPr>
              <a:t>14 (17)</a:t>
            </a:r>
          </a:p>
        </p:txBody>
      </p:sp>
      <p:sp>
        <p:nvSpPr>
          <p:cNvPr id="39" name="TextBox 38">
            <a:extLst>
              <a:ext uri="{FF2B5EF4-FFF2-40B4-BE49-F238E27FC236}">
                <a16:creationId xmlns:a16="http://schemas.microsoft.com/office/drawing/2014/main" id="{F39458FB-EBF4-933B-A512-274BEEDA8BCF}"/>
              </a:ext>
            </a:extLst>
          </p:cNvPr>
          <p:cNvSpPr txBox="1"/>
          <p:nvPr/>
        </p:nvSpPr>
        <p:spPr bwMode="auto">
          <a:xfrm>
            <a:off x="1799235" y="4604713"/>
            <a:ext cx="7716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a:solidFill>
                  <a:schemeClr val="bg1">
                    <a:lumMod val="50000"/>
                  </a:schemeClr>
                </a:solidFill>
              </a:rPr>
              <a:t>End of </a:t>
            </a:r>
            <a:r>
              <a:rPr lang="en-US" sz="1200" err="1">
                <a:solidFill>
                  <a:schemeClr val="bg1">
                    <a:lumMod val="50000"/>
                  </a:schemeClr>
                </a:solidFill>
              </a:rPr>
              <a:t>Clb</a:t>
            </a:r>
            <a:r>
              <a:rPr lang="en-US" sz="1200">
                <a:solidFill>
                  <a:schemeClr val="bg1">
                    <a:lumMod val="50000"/>
                  </a:schemeClr>
                </a:solidFill>
              </a:rPr>
              <a:t> + O</a:t>
            </a:r>
          </a:p>
        </p:txBody>
      </p:sp>
      <p:sp>
        <p:nvSpPr>
          <p:cNvPr id="40" name="TextBox 39">
            <a:extLst>
              <a:ext uri="{FF2B5EF4-FFF2-40B4-BE49-F238E27FC236}">
                <a16:creationId xmlns:a16="http://schemas.microsoft.com/office/drawing/2014/main" id="{C47835EB-E582-C7C4-43E1-0B7A75722474}"/>
              </a:ext>
            </a:extLst>
          </p:cNvPr>
          <p:cNvSpPr txBox="1"/>
          <p:nvPr/>
        </p:nvSpPr>
        <p:spPr bwMode="auto">
          <a:xfrm>
            <a:off x="2486935" y="4624175"/>
            <a:ext cx="8839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a:solidFill>
                  <a:schemeClr val="accent1"/>
                </a:solidFill>
              </a:rPr>
              <a:t>End of </a:t>
            </a:r>
            <a:r>
              <a:rPr lang="en-US" sz="1200" err="1">
                <a:solidFill>
                  <a:schemeClr val="accent1"/>
                </a:solidFill>
              </a:rPr>
              <a:t>Ibr</a:t>
            </a:r>
            <a:r>
              <a:rPr lang="en-US" sz="1200">
                <a:solidFill>
                  <a:schemeClr val="accent1"/>
                </a:solidFill>
              </a:rPr>
              <a:t> + Ven</a:t>
            </a:r>
          </a:p>
        </p:txBody>
      </p:sp>
      <p:cxnSp>
        <p:nvCxnSpPr>
          <p:cNvPr id="41" name="Straight Arrow Connector 40">
            <a:extLst>
              <a:ext uri="{FF2B5EF4-FFF2-40B4-BE49-F238E27FC236}">
                <a16:creationId xmlns:a16="http://schemas.microsoft.com/office/drawing/2014/main" id="{478AE8F6-8F0F-05C4-5C1A-F5FD33934516}"/>
              </a:ext>
            </a:extLst>
          </p:cNvPr>
          <p:cNvCxnSpPr>
            <a:cxnSpLocks/>
          </p:cNvCxnSpPr>
          <p:nvPr/>
        </p:nvCxnSpPr>
        <p:spPr bwMode="auto">
          <a:xfrm>
            <a:off x="2917105" y="5047894"/>
            <a:ext cx="0" cy="246561"/>
          </a:xfrm>
          <a:prstGeom prst="straightConnector1">
            <a:avLst/>
          </a:prstGeom>
          <a:noFill/>
          <a:ln w="28575" cap="flat" cmpd="sng" algn="ctr">
            <a:solidFill>
              <a:schemeClr val="accent1"/>
            </a:solidFill>
            <a:prstDash val="solid"/>
            <a:round/>
            <a:headEnd type="none" w="med" len="med"/>
            <a:tailEnd type="triangle"/>
          </a:ln>
          <a:effectLst/>
        </p:spPr>
      </p:cxnSp>
      <p:cxnSp>
        <p:nvCxnSpPr>
          <p:cNvPr id="42" name="Straight Arrow Connector 41">
            <a:extLst>
              <a:ext uri="{FF2B5EF4-FFF2-40B4-BE49-F238E27FC236}">
                <a16:creationId xmlns:a16="http://schemas.microsoft.com/office/drawing/2014/main" id="{1834D346-5167-40A9-ADCE-4EBE0AABA145}"/>
              </a:ext>
            </a:extLst>
          </p:cNvPr>
          <p:cNvCxnSpPr>
            <a:cxnSpLocks/>
          </p:cNvCxnSpPr>
          <p:nvPr/>
        </p:nvCxnSpPr>
        <p:spPr bwMode="auto">
          <a:xfrm>
            <a:off x="2218605" y="5047893"/>
            <a:ext cx="0" cy="246561"/>
          </a:xfrm>
          <a:prstGeom prst="straightConnector1">
            <a:avLst/>
          </a:prstGeom>
          <a:noFill/>
          <a:ln w="28575" cap="flat" cmpd="sng" algn="ctr">
            <a:solidFill>
              <a:schemeClr val="bg1">
                <a:lumMod val="50000"/>
              </a:schemeClr>
            </a:solidFill>
            <a:prstDash val="solid"/>
            <a:round/>
            <a:headEnd type="none" w="med" len="med"/>
            <a:tailEnd type="triangle"/>
          </a:ln>
          <a:effectLst/>
        </p:spPr>
      </p:cxnSp>
      <p:cxnSp>
        <p:nvCxnSpPr>
          <p:cNvPr id="43" name="Straight Connector 42">
            <a:extLst>
              <a:ext uri="{FF2B5EF4-FFF2-40B4-BE49-F238E27FC236}">
                <a16:creationId xmlns:a16="http://schemas.microsoft.com/office/drawing/2014/main" id="{0D69A778-AB6D-2034-9D72-A154FF5FA70A}"/>
              </a:ext>
            </a:extLst>
          </p:cNvPr>
          <p:cNvCxnSpPr/>
          <p:nvPr/>
        </p:nvCxnSpPr>
        <p:spPr bwMode="auto">
          <a:xfrm>
            <a:off x="1629595" y="2905125"/>
            <a:ext cx="65855" cy="0"/>
          </a:xfrm>
          <a:prstGeom prst="line">
            <a:avLst/>
          </a:prstGeom>
          <a:noFill/>
          <a:ln w="28575" cap="flat" cmpd="sng" algn="ctr">
            <a:solidFill>
              <a:srgbClr val="000000"/>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28F70FF7-8721-5F59-7D45-3C74B0EC8074}"/>
              </a:ext>
            </a:extLst>
          </p:cNvPr>
          <p:cNvCxnSpPr/>
          <p:nvPr/>
        </p:nvCxnSpPr>
        <p:spPr bwMode="auto">
          <a:xfrm>
            <a:off x="1629595" y="3384550"/>
            <a:ext cx="65855" cy="0"/>
          </a:xfrm>
          <a:prstGeom prst="line">
            <a:avLst/>
          </a:prstGeom>
          <a:noFill/>
          <a:ln w="28575" cap="flat" cmpd="sng" algn="ctr">
            <a:solidFill>
              <a:srgbClr val="000000"/>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9BD0809-F1AC-9C55-8CC6-72D691906CA9}"/>
              </a:ext>
            </a:extLst>
          </p:cNvPr>
          <p:cNvCxnSpPr>
            <a:cxnSpLocks/>
          </p:cNvCxnSpPr>
          <p:nvPr/>
        </p:nvCxnSpPr>
        <p:spPr bwMode="auto">
          <a:xfrm>
            <a:off x="1629595" y="3863975"/>
            <a:ext cx="65855" cy="0"/>
          </a:xfrm>
          <a:prstGeom prst="line">
            <a:avLst/>
          </a:prstGeom>
          <a:noFill/>
          <a:ln w="28575" cap="flat" cmpd="sng" algn="ctr">
            <a:solidFill>
              <a:srgbClr val="000000"/>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6F35BCEC-DF6A-0ECE-3229-47B2F66630B0}"/>
              </a:ext>
            </a:extLst>
          </p:cNvPr>
          <p:cNvCxnSpPr>
            <a:cxnSpLocks/>
          </p:cNvCxnSpPr>
          <p:nvPr/>
        </p:nvCxnSpPr>
        <p:spPr bwMode="auto">
          <a:xfrm>
            <a:off x="1629595" y="4343400"/>
            <a:ext cx="65855" cy="0"/>
          </a:xfrm>
          <a:prstGeom prst="line">
            <a:avLst/>
          </a:prstGeom>
          <a:noFill/>
          <a:ln w="28575" cap="flat" cmpd="sng" algn="ctr">
            <a:solidFill>
              <a:srgbClr val="000000"/>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DE689A62-B246-86AE-E58D-CB42ED0B4D40}"/>
              </a:ext>
            </a:extLst>
          </p:cNvPr>
          <p:cNvCxnSpPr>
            <a:cxnSpLocks/>
          </p:cNvCxnSpPr>
          <p:nvPr/>
        </p:nvCxnSpPr>
        <p:spPr bwMode="auto">
          <a:xfrm>
            <a:off x="1619227" y="4822825"/>
            <a:ext cx="65855" cy="0"/>
          </a:xfrm>
          <a:prstGeom prst="line">
            <a:avLst/>
          </a:prstGeom>
          <a:noFill/>
          <a:ln w="28575" cap="flat" cmpd="sng" algn="ctr">
            <a:solidFill>
              <a:srgbClr val="000000"/>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45E838BC-4E2D-175E-6248-15A0BECA5706}"/>
              </a:ext>
            </a:extLst>
          </p:cNvPr>
          <p:cNvCxnSpPr>
            <a:cxnSpLocks/>
          </p:cNvCxnSpPr>
          <p:nvPr/>
        </p:nvCxnSpPr>
        <p:spPr bwMode="auto">
          <a:xfrm>
            <a:off x="1619227" y="5302250"/>
            <a:ext cx="65855" cy="0"/>
          </a:xfrm>
          <a:prstGeom prst="line">
            <a:avLst/>
          </a:prstGeom>
          <a:noFill/>
          <a:ln w="28575" cap="flat" cmpd="sng" algn="ctr">
            <a:solidFill>
              <a:srgbClr val="000000"/>
            </a:solidFill>
            <a:prstDash val="solid"/>
            <a:round/>
            <a:headEnd type="none" w="med" len="med"/>
            <a:tailEnd type="none" w="med" len="med"/>
          </a:ln>
          <a:effectLst/>
        </p:spPr>
      </p:cxnSp>
      <p:sp>
        <p:nvSpPr>
          <p:cNvPr id="49" name="Freeform 43">
            <a:extLst>
              <a:ext uri="{FF2B5EF4-FFF2-40B4-BE49-F238E27FC236}">
                <a16:creationId xmlns:a16="http://schemas.microsoft.com/office/drawing/2014/main" id="{25DF2D03-57E0-1BCF-B9DA-8ACFA3F0853A}"/>
              </a:ext>
            </a:extLst>
          </p:cNvPr>
          <p:cNvSpPr/>
          <p:nvPr/>
        </p:nvSpPr>
        <p:spPr bwMode="auto">
          <a:xfrm>
            <a:off x="1695450" y="2895600"/>
            <a:ext cx="4683780" cy="2406650"/>
          </a:xfrm>
          <a:custGeom>
            <a:avLst/>
            <a:gdLst>
              <a:gd name="connsiteX0" fmla="*/ 0 w 3432175"/>
              <a:gd name="connsiteY0" fmla="*/ 0 h 2406650"/>
              <a:gd name="connsiteX1" fmla="*/ 0 w 3432175"/>
              <a:gd name="connsiteY1" fmla="*/ 2406650 h 2406650"/>
              <a:gd name="connsiteX2" fmla="*/ 28575 w 3432175"/>
              <a:gd name="connsiteY2" fmla="*/ 2406650 h 2406650"/>
              <a:gd name="connsiteX3" fmla="*/ 3432175 w 3432175"/>
              <a:gd name="connsiteY3" fmla="*/ 2406650 h 2406650"/>
            </a:gdLst>
            <a:ahLst/>
            <a:cxnLst>
              <a:cxn ang="0">
                <a:pos x="connsiteX0" y="connsiteY0"/>
              </a:cxn>
              <a:cxn ang="0">
                <a:pos x="connsiteX1" y="connsiteY1"/>
              </a:cxn>
              <a:cxn ang="0">
                <a:pos x="connsiteX2" y="connsiteY2"/>
              </a:cxn>
              <a:cxn ang="0">
                <a:pos x="connsiteX3" y="connsiteY3"/>
              </a:cxn>
            </a:cxnLst>
            <a:rect l="l" t="t" r="r" b="b"/>
            <a:pathLst>
              <a:path w="3432175" h="2406650">
                <a:moveTo>
                  <a:pt x="0" y="0"/>
                </a:moveTo>
                <a:lnTo>
                  <a:pt x="0" y="2406650"/>
                </a:lnTo>
                <a:lnTo>
                  <a:pt x="28575" y="2406650"/>
                </a:lnTo>
                <a:lnTo>
                  <a:pt x="3432175" y="2406650"/>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pic>
        <p:nvPicPr>
          <p:cNvPr id="50" name="Graphic 49">
            <a:extLst>
              <a:ext uri="{FF2B5EF4-FFF2-40B4-BE49-F238E27FC236}">
                <a16:creationId xmlns:a16="http://schemas.microsoft.com/office/drawing/2014/main" id="{8E183DBD-0712-FA1F-780F-9CD6B9222D7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44050" y="2794752"/>
            <a:ext cx="4540696" cy="2253405"/>
          </a:xfrm>
          <a:prstGeom prst="rect">
            <a:avLst/>
          </a:prstGeom>
        </p:spPr>
      </p:pic>
      <p:grpSp>
        <p:nvGrpSpPr>
          <p:cNvPr id="51" name="Group 50">
            <a:extLst>
              <a:ext uri="{FF2B5EF4-FFF2-40B4-BE49-F238E27FC236}">
                <a16:creationId xmlns:a16="http://schemas.microsoft.com/office/drawing/2014/main" id="{F2AA48CC-7869-8DD5-16DC-A064287625D0}"/>
              </a:ext>
            </a:extLst>
          </p:cNvPr>
          <p:cNvGrpSpPr/>
          <p:nvPr/>
        </p:nvGrpSpPr>
        <p:grpSpPr>
          <a:xfrm>
            <a:off x="2212070" y="2840000"/>
            <a:ext cx="3922050" cy="2261382"/>
            <a:chOff x="2212070" y="2840000"/>
            <a:chExt cx="3922050" cy="2261382"/>
          </a:xfrm>
        </p:grpSpPr>
        <p:sp>
          <p:nvSpPr>
            <p:cNvPr id="52" name="TextBox 51">
              <a:extLst>
                <a:ext uri="{FF2B5EF4-FFF2-40B4-BE49-F238E27FC236}">
                  <a16:creationId xmlns:a16="http://schemas.microsoft.com/office/drawing/2014/main" id="{7A5C7EFD-801A-E182-ACCA-8F998447B176}"/>
                </a:ext>
              </a:extLst>
            </p:cNvPr>
            <p:cNvSpPr txBox="1"/>
            <p:nvPr/>
          </p:nvSpPr>
          <p:spPr bwMode="auto">
            <a:xfrm>
              <a:off x="2212070" y="284000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3" name="TextBox 52">
              <a:extLst>
                <a:ext uri="{FF2B5EF4-FFF2-40B4-BE49-F238E27FC236}">
                  <a16:creationId xmlns:a16="http://schemas.microsoft.com/office/drawing/2014/main" id="{F10858F8-5A7F-20CE-1B4A-855CD1609C9C}"/>
                </a:ext>
              </a:extLst>
            </p:cNvPr>
            <p:cNvSpPr txBox="1"/>
            <p:nvPr/>
          </p:nvSpPr>
          <p:spPr bwMode="auto">
            <a:xfrm>
              <a:off x="2386982" y="288882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4" name="TextBox 53">
              <a:extLst>
                <a:ext uri="{FF2B5EF4-FFF2-40B4-BE49-F238E27FC236}">
                  <a16:creationId xmlns:a16="http://schemas.microsoft.com/office/drawing/2014/main" id="{9F5A6827-6442-627F-B07C-F175CDF60B9E}"/>
                </a:ext>
              </a:extLst>
            </p:cNvPr>
            <p:cNvSpPr txBox="1"/>
            <p:nvPr/>
          </p:nvSpPr>
          <p:spPr bwMode="auto">
            <a:xfrm>
              <a:off x="3135227"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5" name="TextBox 54">
              <a:extLst>
                <a:ext uri="{FF2B5EF4-FFF2-40B4-BE49-F238E27FC236}">
                  <a16:creationId xmlns:a16="http://schemas.microsoft.com/office/drawing/2014/main" id="{A392EDD7-F4BF-974B-0656-819610AEB1F1}"/>
                </a:ext>
              </a:extLst>
            </p:cNvPr>
            <p:cNvSpPr txBox="1"/>
            <p:nvPr/>
          </p:nvSpPr>
          <p:spPr bwMode="auto">
            <a:xfrm>
              <a:off x="3180181"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6" name="TextBox 55">
              <a:extLst>
                <a:ext uri="{FF2B5EF4-FFF2-40B4-BE49-F238E27FC236}">
                  <a16:creationId xmlns:a16="http://schemas.microsoft.com/office/drawing/2014/main" id="{2EC8A3B2-1D90-2C69-B311-F41516F49915}"/>
                </a:ext>
              </a:extLst>
            </p:cNvPr>
            <p:cNvSpPr txBox="1"/>
            <p:nvPr/>
          </p:nvSpPr>
          <p:spPr bwMode="auto">
            <a:xfrm>
              <a:off x="3442361" y="384108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7" name="TextBox 56">
              <a:extLst>
                <a:ext uri="{FF2B5EF4-FFF2-40B4-BE49-F238E27FC236}">
                  <a16:creationId xmlns:a16="http://schemas.microsoft.com/office/drawing/2014/main" id="{CF9B0B1C-6816-F1EC-B8AD-28B59B4BD3C8}"/>
                </a:ext>
              </a:extLst>
            </p:cNvPr>
            <p:cNvSpPr txBox="1"/>
            <p:nvPr/>
          </p:nvSpPr>
          <p:spPr bwMode="auto">
            <a:xfrm>
              <a:off x="3611542" y="392661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8" name="TextBox 57">
              <a:extLst>
                <a:ext uri="{FF2B5EF4-FFF2-40B4-BE49-F238E27FC236}">
                  <a16:creationId xmlns:a16="http://schemas.microsoft.com/office/drawing/2014/main" id="{437704E4-3195-DA81-3E7F-48F7426348E1}"/>
                </a:ext>
              </a:extLst>
            </p:cNvPr>
            <p:cNvSpPr txBox="1"/>
            <p:nvPr/>
          </p:nvSpPr>
          <p:spPr bwMode="auto">
            <a:xfrm>
              <a:off x="4128967"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59" name="TextBox 58">
              <a:extLst>
                <a:ext uri="{FF2B5EF4-FFF2-40B4-BE49-F238E27FC236}">
                  <a16:creationId xmlns:a16="http://schemas.microsoft.com/office/drawing/2014/main" id="{F76D49E5-B72D-1BE6-3584-E35F387BF53B}"/>
                </a:ext>
              </a:extLst>
            </p:cNvPr>
            <p:cNvSpPr txBox="1"/>
            <p:nvPr/>
          </p:nvSpPr>
          <p:spPr bwMode="auto">
            <a:xfrm>
              <a:off x="4401311"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0" name="TextBox 59">
              <a:extLst>
                <a:ext uri="{FF2B5EF4-FFF2-40B4-BE49-F238E27FC236}">
                  <a16:creationId xmlns:a16="http://schemas.microsoft.com/office/drawing/2014/main" id="{8559C73F-2A0B-60DF-3EF5-A2A586BBC273}"/>
                </a:ext>
              </a:extLst>
            </p:cNvPr>
            <p:cNvSpPr txBox="1"/>
            <p:nvPr/>
          </p:nvSpPr>
          <p:spPr bwMode="auto">
            <a:xfrm>
              <a:off x="5269218" y="44617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1" name="TextBox 60">
              <a:extLst>
                <a:ext uri="{FF2B5EF4-FFF2-40B4-BE49-F238E27FC236}">
                  <a16:creationId xmlns:a16="http://schemas.microsoft.com/office/drawing/2014/main" id="{EFCDC00F-8543-1F81-A4AD-31A21FC53317}"/>
                </a:ext>
              </a:extLst>
            </p:cNvPr>
            <p:cNvSpPr txBox="1"/>
            <p:nvPr/>
          </p:nvSpPr>
          <p:spPr bwMode="auto">
            <a:xfrm>
              <a:off x="5606698" y="454580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2" name="TextBox 61">
              <a:extLst>
                <a:ext uri="{FF2B5EF4-FFF2-40B4-BE49-F238E27FC236}">
                  <a16:creationId xmlns:a16="http://schemas.microsoft.com/office/drawing/2014/main" id="{6250CA75-0188-9DD3-20DF-7D2D56154AFA}"/>
                </a:ext>
              </a:extLst>
            </p:cNvPr>
            <p:cNvSpPr txBox="1"/>
            <p:nvPr/>
          </p:nvSpPr>
          <p:spPr bwMode="auto">
            <a:xfrm>
              <a:off x="5585552" y="45450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3" name="TextBox 62">
              <a:extLst>
                <a:ext uri="{FF2B5EF4-FFF2-40B4-BE49-F238E27FC236}">
                  <a16:creationId xmlns:a16="http://schemas.microsoft.com/office/drawing/2014/main" id="{67C93E58-698F-AB09-BE6F-E081F82D44C3}"/>
                </a:ext>
              </a:extLst>
            </p:cNvPr>
            <p:cNvSpPr txBox="1"/>
            <p:nvPr/>
          </p:nvSpPr>
          <p:spPr bwMode="auto">
            <a:xfrm>
              <a:off x="5729951" y="45518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4" name="TextBox 63">
              <a:extLst>
                <a:ext uri="{FF2B5EF4-FFF2-40B4-BE49-F238E27FC236}">
                  <a16:creationId xmlns:a16="http://schemas.microsoft.com/office/drawing/2014/main" id="{1B6E1823-B6C6-BBB7-14A1-86DB0E0D8F88}"/>
                </a:ext>
              </a:extLst>
            </p:cNvPr>
            <p:cNvSpPr txBox="1"/>
            <p:nvPr/>
          </p:nvSpPr>
          <p:spPr bwMode="auto">
            <a:xfrm>
              <a:off x="5761324" y="46583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5" name="TextBox 64">
              <a:extLst>
                <a:ext uri="{FF2B5EF4-FFF2-40B4-BE49-F238E27FC236}">
                  <a16:creationId xmlns:a16="http://schemas.microsoft.com/office/drawing/2014/main" id="{8AE7E086-9C32-34D2-F2D3-28E61F6FC7DC}"/>
                </a:ext>
              </a:extLst>
            </p:cNvPr>
            <p:cNvSpPr txBox="1"/>
            <p:nvPr/>
          </p:nvSpPr>
          <p:spPr bwMode="auto">
            <a:xfrm>
              <a:off x="5812724" y="47936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sp>
          <p:nvSpPr>
            <p:cNvPr id="66" name="TextBox 65">
              <a:extLst>
                <a:ext uri="{FF2B5EF4-FFF2-40B4-BE49-F238E27FC236}">
                  <a16:creationId xmlns:a16="http://schemas.microsoft.com/office/drawing/2014/main" id="{88F98163-AA4B-3469-7FAC-0790D0A85C0A}"/>
                </a:ext>
              </a:extLst>
            </p:cNvPr>
            <p:cNvSpPr txBox="1"/>
            <p:nvPr/>
          </p:nvSpPr>
          <p:spPr bwMode="auto">
            <a:xfrm>
              <a:off x="5948122" y="478943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bg1">
                      <a:lumMod val="50000"/>
                    </a:schemeClr>
                  </a:solidFill>
                </a:rPr>
                <a:t>+</a:t>
              </a:r>
            </a:p>
          </p:txBody>
        </p:sp>
      </p:grpSp>
      <p:pic>
        <p:nvPicPr>
          <p:cNvPr id="67" name="Graphic 66">
            <a:extLst>
              <a:ext uri="{FF2B5EF4-FFF2-40B4-BE49-F238E27FC236}">
                <a16:creationId xmlns:a16="http://schemas.microsoft.com/office/drawing/2014/main" id="{132F1B0D-9EEF-46D4-6308-A93AF2F454C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18322" y="2832435"/>
            <a:ext cx="4515798" cy="856155"/>
          </a:xfrm>
          <a:prstGeom prst="rect">
            <a:avLst/>
          </a:prstGeom>
        </p:spPr>
      </p:pic>
      <p:grpSp>
        <p:nvGrpSpPr>
          <p:cNvPr id="68" name="Group 67">
            <a:extLst>
              <a:ext uri="{FF2B5EF4-FFF2-40B4-BE49-F238E27FC236}">
                <a16:creationId xmlns:a16="http://schemas.microsoft.com/office/drawing/2014/main" id="{06BBBB4F-D5E8-FC6E-0676-CC6EBE413E74}"/>
              </a:ext>
            </a:extLst>
          </p:cNvPr>
          <p:cNvGrpSpPr/>
          <p:nvPr/>
        </p:nvGrpSpPr>
        <p:grpSpPr>
          <a:xfrm>
            <a:off x="1623345" y="2750317"/>
            <a:ext cx="4554124" cy="1027026"/>
            <a:chOff x="1623345" y="2750317"/>
            <a:chExt cx="4554124" cy="1027026"/>
          </a:xfrm>
        </p:grpSpPr>
        <p:sp>
          <p:nvSpPr>
            <p:cNvPr id="69" name="TextBox 68">
              <a:extLst>
                <a:ext uri="{FF2B5EF4-FFF2-40B4-BE49-F238E27FC236}">
                  <a16:creationId xmlns:a16="http://schemas.microsoft.com/office/drawing/2014/main" id="{2A74A16D-BF4F-17B5-643E-A1AA738212A0}"/>
                </a:ext>
              </a:extLst>
            </p:cNvPr>
            <p:cNvSpPr txBox="1"/>
            <p:nvPr/>
          </p:nvSpPr>
          <p:spPr bwMode="auto">
            <a:xfrm>
              <a:off x="1623345" y="27503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0" name="TextBox 69">
              <a:extLst>
                <a:ext uri="{FF2B5EF4-FFF2-40B4-BE49-F238E27FC236}">
                  <a16:creationId xmlns:a16="http://schemas.microsoft.com/office/drawing/2014/main" id="{2B13B5C5-5DE5-D58B-0A0C-12806F90F67B}"/>
                </a:ext>
              </a:extLst>
            </p:cNvPr>
            <p:cNvSpPr txBox="1"/>
            <p:nvPr/>
          </p:nvSpPr>
          <p:spPr bwMode="auto">
            <a:xfrm>
              <a:off x="1867298" y="28646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1" name="TextBox 70">
              <a:extLst>
                <a:ext uri="{FF2B5EF4-FFF2-40B4-BE49-F238E27FC236}">
                  <a16:creationId xmlns:a16="http://schemas.microsoft.com/office/drawing/2014/main" id="{F85DF314-9124-79AE-08F5-4731801C1E8A}"/>
                </a:ext>
              </a:extLst>
            </p:cNvPr>
            <p:cNvSpPr txBox="1"/>
            <p:nvPr/>
          </p:nvSpPr>
          <p:spPr bwMode="auto">
            <a:xfrm>
              <a:off x="3447340" y="3087869"/>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2" name="TextBox 71">
              <a:extLst>
                <a:ext uri="{FF2B5EF4-FFF2-40B4-BE49-F238E27FC236}">
                  <a16:creationId xmlns:a16="http://schemas.microsoft.com/office/drawing/2014/main" id="{35116CD6-680B-5D0F-3BD5-1A9D861D39BF}"/>
                </a:ext>
              </a:extLst>
            </p:cNvPr>
            <p:cNvSpPr txBox="1"/>
            <p:nvPr/>
          </p:nvSpPr>
          <p:spPr bwMode="auto">
            <a:xfrm>
              <a:off x="4085656" y="3152943"/>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3" name="TextBox 72">
              <a:extLst>
                <a:ext uri="{FF2B5EF4-FFF2-40B4-BE49-F238E27FC236}">
                  <a16:creationId xmlns:a16="http://schemas.microsoft.com/office/drawing/2014/main" id="{79357113-C027-AECE-1ECB-BC0D705E1C53}"/>
                </a:ext>
              </a:extLst>
            </p:cNvPr>
            <p:cNvSpPr txBox="1"/>
            <p:nvPr/>
          </p:nvSpPr>
          <p:spPr bwMode="auto">
            <a:xfrm>
              <a:off x="4152334" y="31803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4" name="TextBox 73">
              <a:extLst>
                <a:ext uri="{FF2B5EF4-FFF2-40B4-BE49-F238E27FC236}">
                  <a16:creationId xmlns:a16="http://schemas.microsoft.com/office/drawing/2014/main" id="{A2396ED5-C9F6-011D-6EAD-96A13FD4C7C0}"/>
                </a:ext>
              </a:extLst>
            </p:cNvPr>
            <p:cNvSpPr txBox="1"/>
            <p:nvPr/>
          </p:nvSpPr>
          <p:spPr bwMode="auto">
            <a:xfrm>
              <a:off x="5097550" y="331334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5" name="TextBox 74">
              <a:extLst>
                <a:ext uri="{FF2B5EF4-FFF2-40B4-BE49-F238E27FC236}">
                  <a16:creationId xmlns:a16="http://schemas.microsoft.com/office/drawing/2014/main" id="{3FA58226-A161-A78C-132E-119E273D7E42}"/>
                </a:ext>
              </a:extLst>
            </p:cNvPr>
            <p:cNvSpPr txBox="1"/>
            <p:nvPr/>
          </p:nvSpPr>
          <p:spPr bwMode="auto">
            <a:xfrm>
              <a:off x="5229616"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6" name="TextBox 75">
              <a:extLst>
                <a:ext uri="{FF2B5EF4-FFF2-40B4-BE49-F238E27FC236}">
                  <a16:creationId xmlns:a16="http://schemas.microsoft.com/office/drawing/2014/main" id="{DD9BE4D6-D91D-CED7-DE05-9C9AED6B98F2}"/>
                </a:ext>
              </a:extLst>
            </p:cNvPr>
            <p:cNvSpPr txBox="1"/>
            <p:nvPr/>
          </p:nvSpPr>
          <p:spPr bwMode="auto">
            <a:xfrm>
              <a:off x="5251540"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7" name="TextBox 76">
              <a:extLst>
                <a:ext uri="{FF2B5EF4-FFF2-40B4-BE49-F238E27FC236}">
                  <a16:creationId xmlns:a16="http://schemas.microsoft.com/office/drawing/2014/main" id="{0E5B289A-F969-7659-2D9F-6F248262E15D}"/>
                </a:ext>
              </a:extLst>
            </p:cNvPr>
            <p:cNvSpPr txBox="1"/>
            <p:nvPr/>
          </p:nvSpPr>
          <p:spPr bwMode="auto">
            <a:xfrm>
              <a:off x="5271271"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8" name="TextBox 77">
              <a:extLst>
                <a:ext uri="{FF2B5EF4-FFF2-40B4-BE49-F238E27FC236}">
                  <a16:creationId xmlns:a16="http://schemas.microsoft.com/office/drawing/2014/main" id="{F6B5413C-DB3A-D873-D144-AA501AAB2605}"/>
                </a:ext>
              </a:extLst>
            </p:cNvPr>
            <p:cNvSpPr txBox="1"/>
            <p:nvPr/>
          </p:nvSpPr>
          <p:spPr bwMode="auto">
            <a:xfrm>
              <a:off x="5291002"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79" name="TextBox 78">
              <a:extLst>
                <a:ext uri="{FF2B5EF4-FFF2-40B4-BE49-F238E27FC236}">
                  <a16:creationId xmlns:a16="http://schemas.microsoft.com/office/drawing/2014/main" id="{0871F82A-33EA-F8C5-3750-3EF9EF5257EC}"/>
                </a:ext>
              </a:extLst>
            </p:cNvPr>
            <p:cNvSpPr txBox="1"/>
            <p:nvPr/>
          </p:nvSpPr>
          <p:spPr bwMode="auto">
            <a:xfrm>
              <a:off x="5309915"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0" name="TextBox 79">
              <a:extLst>
                <a:ext uri="{FF2B5EF4-FFF2-40B4-BE49-F238E27FC236}">
                  <a16:creationId xmlns:a16="http://schemas.microsoft.com/office/drawing/2014/main" id="{E7497BEA-B987-1298-3DF6-29974351E602}"/>
                </a:ext>
              </a:extLst>
            </p:cNvPr>
            <p:cNvSpPr txBox="1"/>
            <p:nvPr/>
          </p:nvSpPr>
          <p:spPr bwMode="auto">
            <a:xfrm>
              <a:off x="5529374"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1" name="TextBox 80">
              <a:extLst>
                <a:ext uri="{FF2B5EF4-FFF2-40B4-BE49-F238E27FC236}">
                  <a16:creationId xmlns:a16="http://schemas.microsoft.com/office/drawing/2014/main" id="{D0B6AE18-50D6-8ADF-7BC5-597AF4C62A41}"/>
                </a:ext>
              </a:extLst>
            </p:cNvPr>
            <p:cNvSpPr txBox="1"/>
            <p:nvPr/>
          </p:nvSpPr>
          <p:spPr bwMode="auto">
            <a:xfrm>
              <a:off x="5417584" y="335126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2" name="TextBox 81">
              <a:extLst>
                <a:ext uri="{FF2B5EF4-FFF2-40B4-BE49-F238E27FC236}">
                  <a16:creationId xmlns:a16="http://schemas.microsoft.com/office/drawing/2014/main" id="{EB205AFC-1878-DDEE-3D83-23BFB7581193}"/>
                </a:ext>
              </a:extLst>
            </p:cNvPr>
            <p:cNvSpPr txBox="1"/>
            <p:nvPr/>
          </p:nvSpPr>
          <p:spPr bwMode="auto">
            <a:xfrm>
              <a:off x="562103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3" name="TextBox 82">
              <a:extLst>
                <a:ext uri="{FF2B5EF4-FFF2-40B4-BE49-F238E27FC236}">
                  <a16:creationId xmlns:a16="http://schemas.microsoft.com/office/drawing/2014/main" id="{2274DD57-82F6-7616-0079-7772CA3C6E69}"/>
                </a:ext>
              </a:extLst>
            </p:cNvPr>
            <p:cNvSpPr txBox="1"/>
            <p:nvPr/>
          </p:nvSpPr>
          <p:spPr bwMode="auto">
            <a:xfrm>
              <a:off x="568341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4" name="TextBox 83">
              <a:extLst>
                <a:ext uri="{FF2B5EF4-FFF2-40B4-BE49-F238E27FC236}">
                  <a16:creationId xmlns:a16="http://schemas.microsoft.com/office/drawing/2014/main" id="{F6C2BBCD-53C6-79D2-E194-CA333A8F22DB}"/>
                </a:ext>
              </a:extLst>
            </p:cNvPr>
            <p:cNvSpPr txBox="1"/>
            <p:nvPr/>
          </p:nvSpPr>
          <p:spPr bwMode="auto">
            <a:xfrm>
              <a:off x="5731479" y="33769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5" name="TextBox 84">
              <a:extLst>
                <a:ext uri="{FF2B5EF4-FFF2-40B4-BE49-F238E27FC236}">
                  <a16:creationId xmlns:a16="http://schemas.microsoft.com/office/drawing/2014/main" id="{9D331F11-C949-DB5C-3CD0-2E96B3323579}"/>
                </a:ext>
              </a:extLst>
            </p:cNvPr>
            <p:cNvSpPr txBox="1"/>
            <p:nvPr/>
          </p:nvSpPr>
          <p:spPr bwMode="auto">
            <a:xfrm>
              <a:off x="5737201" y="342429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6" name="TextBox 85">
              <a:extLst>
                <a:ext uri="{FF2B5EF4-FFF2-40B4-BE49-F238E27FC236}">
                  <a16:creationId xmlns:a16="http://schemas.microsoft.com/office/drawing/2014/main" id="{3D100EAF-E747-2675-6B85-D0AB80AB0B10}"/>
                </a:ext>
              </a:extLst>
            </p:cNvPr>
            <p:cNvSpPr txBox="1"/>
            <p:nvPr/>
          </p:nvSpPr>
          <p:spPr bwMode="auto">
            <a:xfrm>
              <a:off x="575931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7" name="TextBox 86">
              <a:extLst>
                <a:ext uri="{FF2B5EF4-FFF2-40B4-BE49-F238E27FC236}">
                  <a16:creationId xmlns:a16="http://schemas.microsoft.com/office/drawing/2014/main" id="{3D8D04C3-1B98-DA8A-4017-E93E40A33F00}"/>
                </a:ext>
              </a:extLst>
            </p:cNvPr>
            <p:cNvSpPr txBox="1"/>
            <p:nvPr/>
          </p:nvSpPr>
          <p:spPr bwMode="auto">
            <a:xfrm>
              <a:off x="577276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8" name="TextBox 87">
              <a:extLst>
                <a:ext uri="{FF2B5EF4-FFF2-40B4-BE49-F238E27FC236}">
                  <a16:creationId xmlns:a16="http://schemas.microsoft.com/office/drawing/2014/main" id="{35F76ED5-EACC-C714-C032-6A5B71D33A72}"/>
                </a:ext>
              </a:extLst>
            </p:cNvPr>
            <p:cNvSpPr txBox="1"/>
            <p:nvPr/>
          </p:nvSpPr>
          <p:spPr bwMode="auto">
            <a:xfrm>
              <a:off x="578620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89" name="TextBox 88">
              <a:extLst>
                <a:ext uri="{FF2B5EF4-FFF2-40B4-BE49-F238E27FC236}">
                  <a16:creationId xmlns:a16="http://schemas.microsoft.com/office/drawing/2014/main" id="{709D6BCF-FA7E-C090-1179-8E41505DDE1B}"/>
                </a:ext>
              </a:extLst>
            </p:cNvPr>
            <p:cNvSpPr txBox="1"/>
            <p:nvPr/>
          </p:nvSpPr>
          <p:spPr bwMode="auto">
            <a:xfrm>
              <a:off x="5798785"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0" name="TextBox 89">
              <a:extLst>
                <a:ext uri="{FF2B5EF4-FFF2-40B4-BE49-F238E27FC236}">
                  <a16:creationId xmlns:a16="http://schemas.microsoft.com/office/drawing/2014/main" id="{8954C238-A837-D3FA-EDD4-271CAA53B3BD}"/>
                </a:ext>
              </a:extLst>
            </p:cNvPr>
            <p:cNvSpPr txBox="1"/>
            <p:nvPr/>
          </p:nvSpPr>
          <p:spPr bwMode="auto">
            <a:xfrm>
              <a:off x="580915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1" name="TextBox 90">
              <a:extLst>
                <a:ext uri="{FF2B5EF4-FFF2-40B4-BE49-F238E27FC236}">
                  <a16:creationId xmlns:a16="http://schemas.microsoft.com/office/drawing/2014/main" id="{12861DC7-38BB-3760-BFEA-A30855CE32C3}"/>
                </a:ext>
              </a:extLst>
            </p:cNvPr>
            <p:cNvSpPr txBox="1"/>
            <p:nvPr/>
          </p:nvSpPr>
          <p:spPr bwMode="auto">
            <a:xfrm>
              <a:off x="5929030"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2" name="TextBox 91">
              <a:extLst>
                <a:ext uri="{FF2B5EF4-FFF2-40B4-BE49-F238E27FC236}">
                  <a16:creationId xmlns:a16="http://schemas.microsoft.com/office/drawing/2014/main" id="{B1DC70CD-4E77-EA4D-E301-9EB38B02CD40}"/>
                </a:ext>
              </a:extLst>
            </p:cNvPr>
            <p:cNvSpPr txBox="1"/>
            <p:nvPr/>
          </p:nvSpPr>
          <p:spPr bwMode="auto">
            <a:xfrm>
              <a:off x="5981164"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3" name="TextBox 92">
              <a:extLst>
                <a:ext uri="{FF2B5EF4-FFF2-40B4-BE49-F238E27FC236}">
                  <a16:creationId xmlns:a16="http://schemas.microsoft.com/office/drawing/2014/main" id="{1022F6C2-29BE-3B25-5FF7-D79D095CCC7E}"/>
                </a:ext>
              </a:extLst>
            </p:cNvPr>
            <p:cNvSpPr txBox="1"/>
            <p:nvPr/>
          </p:nvSpPr>
          <p:spPr bwMode="auto">
            <a:xfrm>
              <a:off x="5991471"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4" name="TextBox 93">
              <a:extLst>
                <a:ext uri="{FF2B5EF4-FFF2-40B4-BE49-F238E27FC236}">
                  <a16:creationId xmlns:a16="http://schemas.microsoft.com/office/drawing/2014/main" id="{DAF3F994-E92B-7E29-8310-484E3C683CF5}"/>
                </a:ext>
              </a:extLst>
            </p:cNvPr>
            <p:cNvSpPr txBox="1"/>
            <p:nvPr/>
          </p:nvSpPr>
          <p:spPr bwMode="auto">
            <a:xfrm>
              <a:off x="5915309"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5" name="TextBox 94">
              <a:extLst>
                <a:ext uri="{FF2B5EF4-FFF2-40B4-BE49-F238E27FC236}">
                  <a16:creationId xmlns:a16="http://schemas.microsoft.com/office/drawing/2014/main" id="{981E9F73-8984-3DC4-767B-44EE5752AF5C}"/>
                </a:ext>
              </a:extLst>
            </p:cNvPr>
            <p:cNvSpPr txBox="1"/>
            <p:nvPr/>
          </p:nvSpPr>
          <p:spPr bwMode="auto">
            <a:xfrm>
              <a:off x="588685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sp>
          <p:nvSpPr>
            <p:cNvPr id="96" name="TextBox 95">
              <a:extLst>
                <a:ext uri="{FF2B5EF4-FFF2-40B4-BE49-F238E27FC236}">
                  <a16:creationId xmlns:a16="http://schemas.microsoft.com/office/drawing/2014/main" id="{60C8842B-4AAE-451E-D45F-26485172A645}"/>
                </a:ext>
              </a:extLst>
            </p:cNvPr>
            <p:cNvSpPr txBox="1"/>
            <p:nvPr/>
          </p:nvSpPr>
          <p:spPr bwMode="auto">
            <a:xfrm>
              <a:off x="5954657"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a:solidFill>
                    <a:schemeClr val="accent1"/>
                  </a:solidFill>
                </a:rPr>
                <a:t>+</a:t>
              </a:r>
            </a:p>
          </p:txBody>
        </p:sp>
      </p:grpSp>
    </p:spTree>
    <p:extLst>
      <p:ext uri="{BB962C8B-B14F-4D97-AF65-F5344CB8AC3E}">
        <p14:creationId xmlns:p14="http://schemas.microsoft.com/office/powerpoint/2010/main" val="303670432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D94F94-17FA-E248-7CDE-5A21510055F7}"/>
              </a:ext>
            </a:extLst>
          </p:cNvPr>
          <p:cNvSpPr>
            <a:spLocks noGrp="1"/>
          </p:cNvSpPr>
          <p:nvPr>
            <p:ph type="title"/>
          </p:nvPr>
        </p:nvSpPr>
        <p:spPr/>
        <p:txBody>
          <a:bodyPr/>
          <a:lstStyle/>
          <a:p>
            <a:r>
              <a:rPr lang="en-US" altLang="en-US" sz="3200"/>
              <a:t>AMPLIFY: First-line Fixed-Duration Acalabrutinib Plus Venetoclax ± Obinutuzumab vs CIT in CLL</a:t>
            </a:r>
            <a:endParaRPr lang="en-US"/>
          </a:p>
        </p:txBody>
      </p:sp>
      <p:sp>
        <p:nvSpPr>
          <p:cNvPr id="2" name="Content Placeholder 1">
            <a:extLst>
              <a:ext uri="{FF2B5EF4-FFF2-40B4-BE49-F238E27FC236}">
                <a16:creationId xmlns:a16="http://schemas.microsoft.com/office/drawing/2014/main" id="{C1ADC4D5-E2A4-10D4-F674-DC80A4347F16}"/>
              </a:ext>
            </a:extLst>
          </p:cNvPr>
          <p:cNvSpPr>
            <a:spLocks noGrp="1"/>
          </p:cNvSpPr>
          <p:nvPr>
            <p:ph sz="quarter" idx="10"/>
          </p:nvPr>
        </p:nvSpPr>
        <p:spPr/>
        <p:txBody>
          <a:bodyPr/>
          <a:lstStyle/>
          <a:p>
            <a:pPr algn="ctr"/>
            <a:r>
              <a:rPr lang="en-US" dirty="0"/>
              <a:t>Brown. NEJM. 2025;392:748. Brown. ASH 2024. </a:t>
            </a:r>
            <a:r>
              <a:rPr lang="en-US" dirty="0" err="1"/>
              <a:t>Abstr</a:t>
            </a:r>
            <a:r>
              <a:rPr lang="en-US" dirty="0"/>
              <a:t> 1009.</a:t>
            </a:r>
          </a:p>
        </p:txBody>
      </p:sp>
      <p:sp>
        <p:nvSpPr>
          <p:cNvPr id="5" name="Content Placeholder 2">
            <a:extLst>
              <a:ext uri="{FF2B5EF4-FFF2-40B4-BE49-F238E27FC236}">
                <a16:creationId xmlns:a16="http://schemas.microsoft.com/office/drawing/2014/main" id="{2967CCD2-8133-C3A3-733A-89BC84F5A4FB}"/>
              </a:ext>
            </a:extLst>
          </p:cNvPr>
          <p:cNvSpPr txBox="1">
            <a:spLocks/>
          </p:cNvSpPr>
          <p:nvPr/>
        </p:nvSpPr>
        <p:spPr bwMode="auto">
          <a:xfrm>
            <a:off x="123576" y="1338286"/>
            <a:ext cx="10877550" cy="405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mn-lt"/>
                <a:ea typeface="+mn-ea"/>
                <a:cs typeface="+mn-cs"/>
              </a:rPr>
              <a:t>Prespecified interim analysis of international, open-label, randomized phase III trial </a:t>
            </a:r>
          </a:p>
        </p:txBody>
      </p:sp>
      <p:sp>
        <p:nvSpPr>
          <p:cNvPr id="6" name="Rectangle 25">
            <a:extLst>
              <a:ext uri="{FF2B5EF4-FFF2-40B4-BE49-F238E27FC236}">
                <a16:creationId xmlns:a16="http://schemas.microsoft.com/office/drawing/2014/main" id="{6E9A977D-B03A-FB4F-B88D-4EC090EB0341}"/>
              </a:ext>
            </a:extLst>
          </p:cNvPr>
          <p:cNvSpPr>
            <a:spLocks noChangeArrowheads="1"/>
          </p:cNvSpPr>
          <p:nvPr/>
        </p:nvSpPr>
        <p:spPr bwMode="auto">
          <a:xfrm>
            <a:off x="4383520" y="2115700"/>
            <a:ext cx="5544420" cy="731520"/>
          </a:xfrm>
          <a:prstGeom prst="rect">
            <a:avLst/>
          </a:prstGeom>
          <a:solidFill>
            <a:schemeClr val="accent1"/>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sng" strike="noStrike" kern="0" cap="none" spc="0" normalizeH="0" baseline="0" noProof="0">
                <a:ln>
                  <a:noFill/>
                </a:ln>
                <a:solidFill>
                  <a:schemeClr val="bg2"/>
                </a:solidFill>
                <a:effectLst/>
                <a:uLnTx/>
                <a:uFillTx/>
                <a:cs typeface="Arial" charset="0"/>
              </a:rPr>
              <a:t>AV (n = 291)</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chemeClr val="bg2"/>
                </a:solidFill>
                <a:effectLst/>
                <a:uLnTx/>
                <a:uFillTx/>
                <a:cs typeface="Arial" charset="0"/>
              </a:rPr>
              <a:t>Acalabrutinib </a:t>
            </a:r>
            <a:r>
              <a:rPr kumimoji="0" lang="en-US" sz="1400" b="0" i="0" u="none" strike="noStrike" kern="0" cap="none" spc="0" normalizeH="0" baseline="0" noProof="0">
                <a:ln>
                  <a:noFill/>
                </a:ln>
                <a:solidFill>
                  <a:schemeClr val="bg2"/>
                </a:solidFill>
                <a:effectLst/>
                <a:uLnTx/>
                <a:uFillTx/>
                <a:cs typeface="Arial" panose="020B0604020202020204" pitchFamily="34" charset="0"/>
              </a:rPr>
              <a:t>100 mg PO BID in cycles 1-14 +</a:t>
            </a:r>
            <a:br>
              <a:rPr kumimoji="0" lang="en-US" sz="1400" b="0" i="0" u="none" strike="noStrike" kern="0" cap="none" spc="0" normalizeH="0" baseline="0" noProof="0">
                <a:ln>
                  <a:noFill/>
                </a:ln>
                <a:solidFill>
                  <a:schemeClr val="bg2"/>
                </a:solidFill>
                <a:effectLst/>
                <a:uLnTx/>
                <a:uFillTx/>
                <a:cs typeface="Arial" panose="020B0604020202020204" pitchFamily="34" charset="0"/>
              </a:rPr>
            </a:br>
            <a:r>
              <a:rPr kumimoji="0" lang="en-US" sz="1400" b="1" i="0" u="none" strike="noStrike" kern="0" cap="none" spc="0" normalizeH="0" baseline="0" noProof="0">
                <a:ln>
                  <a:noFill/>
                </a:ln>
                <a:solidFill>
                  <a:schemeClr val="bg2"/>
                </a:solidFill>
                <a:effectLst/>
                <a:uLnTx/>
                <a:uFillTx/>
                <a:cs typeface="Arial" panose="020B0604020202020204" pitchFamily="34" charset="0"/>
              </a:rPr>
              <a:t>Venetoclax*</a:t>
            </a:r>
            <a:r>
              <a:rPr kumimoji="0" lang="en-US" sz="1400" b="0" i="0" u="none" strike="noStrike" kern="0" cap="none" spc="0" normalizeH="0" baseline="0" noProof="0">
                <a:ln>
                  <a:noFill/>
                </a:ln>
                <a:solidFill>
                  <a:schemeClr val="bg2"/>
                </a:solidFill>
                <a:effectLst/>
                <a:uLnTx/>
                <a:uFillTx/>
                <a:cs typeface="Arial" panose="020B0604020202020204" pitchFamily="34" charset="0"/>
              </a:rPr>
              <a:t> 400 mg PO QD in cycles 3-14</a:t>
            </a:r>
          </a:p>
        </p:txBody>
      </p:sp>
      <p:sp>
        <p:nvSpPr>
          <p:cNvPr id="7" name="Text Box 23">
            <a:extLst>
              <a:ext uri="{FF2B5EF4-FFF2-40B4-BE49-F238E27FC236}">
                <a16:creationId xmlns:a16="http://schemas.microsoft.com/office/drawing/2014/main" id="{2A596E8E-138D-BB19-2C34-E0ADE86DE32E}"/>
              </a:ext>
            </a:extLst>
          </p:cNvPr>
          <p:cNvSpPr txBox="1">
            <a:spLocks noChangeArrowheads="1"/>
          </p:cNvSpPr>
          <p:nvPr/>
        </p:nvSpPr>
        <p:spPr bwMode="auto">
          <a:xfrm>
            <a:off x="488688" y="2425671"/>
            <a:ext cx="3066018"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GB" altLang="en-US" sz="1600">
                <a:solidFill>
                  <a:srgbClr val="000000"/>
                </a:solidFill>
                <a:latin typeface="+mn-lt"/>
                <a:cs typeface="Arial" panose="020B0604020202020204" pitchFamily="34" charset="0"/>
              </a:rPr>
              <a:t>Adults with previously untreated CLL requiring </a:t>
            </a:r>
            <a:r>
              <a:rPr lang="en-GB" altLang="en-US" sz="1600" err="1">
                <a:solidFill>
                  <a:srgbClr val="000000"/>
                </a:solidFill>
                <a:latin typeface="+mn-lt"/>
                <a:cs typeface="Arial" panose="020B0604020202020204" pitchFamily="34" charset="0"/>
              </a:rPr>
              <a:t>tx</a:t>
            </a:r>
            <a:r>
              <a:rPr lang="en-GB" altLang="en-US" sz="1600">
                <a:solidFill>
                  <a:srgbClr val="000000"/>
                </a:solidFill>
                <a:latin typeface="+mn-lt"/>
                <a:cs typeface="Arial" panose="020B0604020202020204" pitchFamily="34" charset="0"/>
              </a:rPr>
              <a:t> according to </a:t>
            </a:r>
            <a:r>
              <a:rPr lang="en-GB" altLang="en-US" sz="1600" err="1">
                <a:solidFill>
                  <a:srgbClr val="000000"/>
                </a:solidFill>
                <a:latin typeface="+mn-lt"/>
                <a:cs typeface="Arial" panose="020B0604020202020204" pitchFamily="34" charset="0"/>
              </a:rPr>
              <a:t>iwCLL</a:t>
            </a:r>
            <a:r>
              <a:rPr lang="en-GB" altLang="en-US" sz="1600">
                <a:solidFill>
                  <a:srgbClr val="000000"/>
                </a:solidFill>
                <a:latin typeface="+mn-lt"/>
                <a:cs typeface="Arial" panose="020B0604020202020204" pitchFamily="34" charset="0"/>
              </a:rPr>
              <a:t> 2008 criteria</a:t>
            </a:r>
            <a:r>
              <a:rPr lang="en-GB" altLang="en-US" sz="1600">
                <a:solidFill>
                  <a:srgbClr val="000000"/>
                </a:solidFill>
                <a:latin typeface="+mn-lt"/>
              </a:rPr>
              <a:t>; no </a:t>
            </a:r>
            <a:r>
              <a:rPr lang="en-US" altLang="en-US" sz="1600">
                <a:solidFill>
                  <a:srgbClr val="000000"/>
                </a:solidFill>
                <a:latin typeface="+mn-lt"/>
              </a:rPr>
              <a:t>del(17p) or </a:t>
            </a:r>
            <a:r>
              <a:rPr lang="en-US" altLang="en-US" sz="1600" i="1">
                <a:solidFill>
                  <a:srgbClr val="000000"/>
                </a:solidFill>
                <a:latin typeface="+mn-lt"/>
              </a:rPr>
              <a:t>TP53</a:t>
            </a:r>
            <a:r>
              <a:rPr lang="en-US" altLang="en-US" sz="1600">
                <a:solidFill>
                  <a:srgbClr val="000000"/>
                </a:solidFill>
                <a:latin typeface="+mn-lt"/>
              </a:rPr>
              <a:t> mutation</a:t>
            </a:r>
            <a:r>
              <a:rPr lang="en-GB" altLang="en-US" sz="1600">
                <a:solidFill>
                  <a:srgbClr val="000000"/>
                </a:solidFill>
                <a:latin typeface="+mn-lt"/>
                <a:cs typeface="Arial" panose="020B0604020202020204" pitchFamily="34" charset="0"/>
              </a:rPr>
              <a:t>; ECOG PS 0-2; no CIRS-Geriatric &gt;6; no significant CVD</a:t>
            </a:r>
          </a:p>
          <a:p>
            <a:pPr algn="ctr">
              <a:lnSpc>
                <a:spcPct val="100000"/>
              </a:lnSpc>
              <a:spcBef>
                <a:spcPct val="0"/>
              </a:spcBef>
              <a:spcAft>
                <a:spcPct val="0"/>
              </a:spcAft>
              <a:buClrTx/>
              <a:buFontTx/>
              <a:buNone/>
              <a:defRPr/>
            </a:pPr>
            <a:r>
              <a:rPr lang="en-GB" altLang="en-US" sz="1600">
                <a:solidFill>
                  <a:srgbClr val="000000"/>
                </a:solidFill>
                <a:latin typeface="+mn-lt"/>
                <a:cs typeface="Arial" panose="020B0604020202020204" pitchFamily="34" charset="0"/>
              </a:rPr>
              <a:t>(N = 867) </a:t>
            </a:r>
            <a:endParaRPr lang="en-US" altLang="en-US" sz="1600">
              <a:solidFill>
                <a:srgbClr val="000000"/>
              </a:solidFill>
              <a:latin typeface="+mn-lt"/>
              <a:cs typeface="Arial" panose="020B0604020202020204" pitchFamily="34" charset="0"/>
            </a:endParaRPr>
          </a:p>
        </p:txBody>
      </p:sp>
      <p:sp>
        <p:nvSpPr>
          <p:cNvPr id="8" name="Rectangle 28">
            <a:extLst>
              <a:ext uri="{FF2B5EF4-FFF2-40B4-BE49-F238E27FC236}">
                <a16:creationId xmlns:a16="http://schemas.microsoft.com/office/drawing/2014/main" id="{26B84B01-D7F3-04DC-D930-9A948913235A}"/>
              </a:ext>
            </a:extLst>
          </p:cNvPr>
          <p:cNvSpPr>
            <a:spLocks noChangeArrowheads="1"/>
          </p:cNvSpPr>
          <p:nvPr/>
        </p:nvSpPr>
        <p:spPr bwMode="auto">
          <a:xfrm>
            <a:off x="4383520" y="3859324"/>
            <a:ext cx="5544420" cy="731520"/>
          </a:xfrm>
          <a:prstGeom prst="rect">
            <a:avLst/>
          </a:prstGeom>
          <a:solidFill>
            <a:schemeClr val="bg1">
              <a:lumMod val="50000"/>
            </a:schemeClr>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sng" strike="noStrike" kern="0" cap="none" spc="0" normalizeH="0" baseline="0" noProof="0">
                <a:ln>
                  <a:noFill/>
                </a:ln>
                <a:solidFill>
                  <a:schemeClr val="bg2"/>
                </a:solidFill>
                <a:effectLst/>
                <a:uLnTx/>
                <a:uFillTx/>
                <a:cs typeface="Arial" charset="0"/>
              </a:rPr>
              <a:t>FCR/BR (n = 290)</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chemeClr val="bg2"/>
                </a:solidFill>
                <a:effectLst/>
                <a:uLnTx/>
                <a:uFillTx/>
                <a:cs typeface="Arial" charset="0"/>
              </a:rPr>
              <a:t>FCR </a:t>
            </a:r>
            <a:r>
              <a:rPr kumimoji="0" lang="en-US" sz="1400" b="0" i="0" u="none" strike="noStrike" kern="0" cap="none" spc="0" normalizeH="0" baseline="0" noProof="0">
                <a:ln>
                  <a:noFill/>
                </a:ln>
                <a:solidFill>
                  <a:schemeClr val="bg2"/>
                </a:solidFill>
                <a:effectLst/>
                <a:uLnTx/>
                <a:uFillTx/>
                <a:cs typeface="Arial" charset="0"/>
              </a:rPr>
              <a:t>or </a:t>
            </a:r>
            <a:r>
              <a:rPr kumimoji="0" lang="en-US" sz="1400" b="1" i="0" u="none" strike="noStrike" kern="0" cap="none" spc="0" normalizeH="0" baseline="0" noProof="0">
                <a:ln>
                  <a:noFill/>
                </a:ln>
                <a:solidFill>
                  <a:schemeClr val="bg2"/>
                </a:solidFill>
                <a:effectLst/>
                <a:uLnTx/>
                <a:uFillTx/>
                <a:cs typeface="Arial" charset="0"/>
              </a:rPr>
              <a:t>BR </a:t>
            </a:r>
            <a:r>
              <a:rPr kumimoji="0" lang="en-US" sz="1400" b="0" i="0" u="none" strike="noStrike" kern="0" cap="none" spc="0" normalizeH="0" baseline="0" noProof="0">
                <a:ln>
                  <a:noFill/>
                </a:ln>
                <a:solidFill>
                  <a:schemeClr val="bg2"/>
                </a:solidFill>
                <a:effectLst/>
                <a:uLnTx/>
                <a:uFillTx/>
                <a:cs typeface="Arial" charset="0"/>
              </a:rPr>
              <a:t>in cycles 1-6</a:t>
            </a:r>
            <a:endParaRPr kumimoji="0" lang="en-US" sz="1400" b="0" i="0" u="none" strike="noStrike" kern="0" cap="none" spc="0" normalizeH="0" baseline="0" noProof="0">
              <a:ln>
                <a:noFill/>
              </a:ln>
              <a:solidFill>
                <a:schemeClr val="bg2"/>
              </a:solidFill>
              <a:effectLst/>
              <a:uLnTx/>
              <a:uFillTx/>
              <a:cs typeface="Arial" panose="020B0604020202020204" pitchFamily="34" charset="0"/>
            </a:endParaRPr>
          </a:p>
        </p:txBody>
      </p:sp>
      <p:sp>
        <p:nvSpPr>
          <p:cNvPr id="9" name="Content Placeholder 2">
            <a:extLst>
              <a:ext uri="{FF2B5EF4-FFF2-40B4-BE49-F238E27FC236}">
                <a16:creationId xmlns:a16="http://schemas.microsoft.com/office/drawing/2014/main" id="{F24F5967-8C30-8986-52A0-D32882CA6FA4}"/>
              </a:ext>
            </a:extLst>
          </p:cNvPr>
          <p:cNvSpPr txBox="1">
            <a:spLocks/>
          </p:cNvSpPr>
          <p:nvPr/>
        </p:nvSpPr>
        <p:spPr bwMode="auto">
          <a:xfrm>
            <a:off x="123413" y="4749200"/>
            <a:ext cx="10877529" cy="1078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1" i="0" u="none" strike="noStrike" kern="0" cap="none" spc="0" normalizeH="0" baseline="0" noProof="0">
                <a:ln>
                  <a:noFill/>
                </a:ln>
                <a:solidFill>
                  <a:srgbClr val="000000"/>
                </a:solidFill>
                <a:effectLst/>
                <a:uLnTx/>
                <a:uFillTx/>
                <a:latin typeface="+mn-lt"/>
                <a:ea typeface="+mn-ea"/>
                <a:cs typeface="+mn-cs"/>
              </a:rPr>
              <a:t>Primary endpoint</a:t>
            </a:r>
            <a:r>
              <a:rPr kumimoji="0" lang="en-US" sz="1800" b="0" i="0" u="none" strike="noStrike" kern="0" cap="none" spc="0" normalizeH="0" baseline="0" noProof="0">
                <a:ln>
                  <a:noFill/>
                </a:ln>
                <a:solidFill>
                  <a:srgbClr val="000000"/>
                </a:solidFill>
                <a:effectLst/>
                <a:uLnTx/>
                <a:uFillTx/>
                <a:latin typeface="+mn-lt"/>
                <a:ea typeface="+mn-ea"/>
                <a:cs typeface="+mn-cs"/>
              </a:rPr>
              <a:t>: PFS per IRC for AV vs FCR/BR</a:t>
            </a:r>
          </a:p>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1" i="0" u="none" strike="noStrike" kern="0" cap="none" spc="0" normalizeH="0" baseline="0" noProof="0">
                <a:ln>
                  <a:noFill/>
                </a:ln>
                <a:solidFill>
                  <a:srgbClr val="000000"/>
                </a:solidFill>
                <a:effectLst/>
                <a:uLnTx/>
                <a:uFillTx/>
                <a:latin typeface="+mn-lt"/>
                <a:ea typeface="+mn-ea"/>
                <a:cs typeface="+mn-cs"/>
              </a:rPr>
              <a:t>Secondary endpoints</a:t>
            </a:r>
            <a:r>
              <a:rPr kumimoji="0" lang="en-US" sz="1800" b="1" i="0" u="none" strike="noStrike" kern="0" cap="none" spc="0" normalizeH="0" baseline="30000" noProof="0">
                <a:ln>
                  <a:noFill/>
                </a:ln>
                <a:solidFill>
                  <a:srgbClr val="000000"/>
                </a:solidFill>
                <a:effectLst/>
                <a:uLnTx/>
                <a:uFillTx/>
                <a:latin typeface="+mn-lt"/>
                <a:ea typeface="+mn-ea"/>
                <a:cs typeface="+mn-cs"/>
              </a:rPr>
              <a:t>‡</a:t>
            </a:r>
            <a:r>
              <a:rPr kumimoji="0" lang="en-US" sz="1800" b="0" i="0" u="none" strike="noStrike" kern="0" cap="none" spc="0" normalizeH="0" baseline="0" noProof="0">
                <a:ln>
                  <a:noFill/>
                </a:ln>
                <a:solidFill>
                  <a:srgbClr val="000000"/>
                </a:solidFill>
                <a:effectLst/>
                <a:uLnTx/>
                <a:uFillTx/>
                <a:latin typeface="+mn-lt"/>
                <a:ea typeface="+mn-ea"/>
                <a:cs typeface="+mn-cs"/>
              </a:rPr>
              <a:t>: PFS per IRC for AVO vs FCR/BR; </a:t>
            </a:r>
            <a:r>
              <a:rPr kumimoji="0" lang="en-US" sz="1800" b="0" i="0" u="none" strike="noStrike" kern="0" cap="none" spc="0" normalizeH="0" baseline="0" noProof="0" err="1">
                <a:ln>
                  <a:noFill/>
                </a:ln>
                <a:solidFill>
                  <a:srgbClr val="000000"/>
                </a:solidFill>
                <a:effectLst/>
                <a:uLnTx/>
                <a:uFillTx/>
                <a:latin typeface="+mn-lt"/>
                <a:ea typeface="+mn-ea"/>
                <a:cs typeface="+mn-cs"/>
              </a:rPr>
              <a:t>uMRD</a:t>
            </a:r>
            <a:r>
              <a:rPr kumimoji="0" lang="en-US" sz="1800" b="0" i="0" u="none" strike="noStrike" kern="0" cap="none" spc="0" normalizeH="0" baseline="0" noProof="0">
                <a:ln>
                  <a:noFill/>
                </a:ln>
                <a:solidFill>
                  <a:srgbClr val="000000"/>
                </a:solidFill>
                <a:effectLst/>
                <a:uLnTx/>
                <a:uFillTx/>
                <a:latin typeface="+mn-lt"/>
                <a:ea typeface="+mn-ea"/>
                <a:cs typeface="+mn-cs"/>
              </a:rPr>
              <a:t> for AV vs FCR/BR; </a:t>
            </a:r>
            <a:r>
              <a:rPr kumimoji="0" lang="en-US" sz="1800" b="0" i="0" u="none" strike="noStrike" kern="0" cap="none" spc="0" normalizeH="0" baseline="0" noProof="0" err="1">
                <a:ln>
                  <a:noFill/>
                </a:ln>
                <a:solidFill>
                  <a:srgbClr val="000000"/>
                </a:solidFill>
                <a:effectLst/>
                <a:uLnTx/>
                <a:uFillTx/>
                <a:latin typeface="+mn-lt"/>
                <a:ea typeface="+mn-ea"/>
                <a:cs typeface="+mn-cs"/>
              </a:rPr>
              <a:t>uMRD</a:t>
            </a:r>
            <a:r>
              <a:rPr kumimoji="0" lang="en-US" sz="1800" b="0" i="0" u="none" strike="noStrike" kern="0" cap="none" spc="0" normalizeH="0" baseline="0" noProof="0">
                <a:ln>
                  <a:noFill/>
                </a:ln>
                <a:solidFill>
                  <a:srgbClr val="000000"/>
                </a:solidFill>
                <a:effectLst/>
                <a:uLnTx/>
                <a:uFillTx/>
                <a:latin typeface="+mn-lt"/>
                <a:ea typeface="+mn-ea"/>
                <a:cs typeface="+mn-cs"/>
              </a:rPr>
              <a:t> for AVO vs FCR/BR; OS for AV vs FCR/BR; OS for AVO vs FCR/BR</a:t>
            </a:r>
          </a:p>
        </p:txBody>
      </p:sp>
      <p:sp>
        <p:nvSpPr>
          <p:cNvPr id="10" name="TextBox 9">
            <a:extLst>
              <a:ext uri="{FF2B5EF4-FFF2-40B4-BE49-F238E27FC236}">
                <a16:creationId xmlns:a16="http://schemas.microsoft.com/office/drawing/2014/main" id="{5AFA2B9B-B98D-9348-E31E-B43C6B2ADC11}"/>
              </a:ext>
            </a:extLst>
          </p:cNvPr>
          <p:cNvSpPr txBox="1"/>
          <p:nvPr/>
        </p:nvSpPr>
        <p:spPr bwMode="auto">
          <a:xfrm>
            <a:off x="2107223" y="1744664"/>
            <a:ext cx="8408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400" i="1">
                <a:solidFill>
                  <a:srgbClr val="000000"/>
                </a:solidFill>
              </a:rPr>
              <a:t>Stratified by age (&gt; vs ≤65 yr);  IGHV mutational status; Rai stage (≥ vs &lt;3); region</a:t>
            </a:r>
          </a:p>
        </p:txBody>
      </p:sp>
      <p:cxnSp>
        <p:nvCxnSpPr>
          <p:cNvPr id="11" name="Straight Arrow Connector 10">
            <a:extLst>
              <a:ext uri="{FF2B5EF4-FFF2-40B4-BE49-F238E27FC236}">
                <a16:creationId xmlns:a16="http://schemas.microsoft.com/office/drawing/2014/main" id="{C33D1013-F827-9FFC-62D9-81F8948597B6}"/>
              </a:ext>
            </a:extLst>
          </p:cNvPr>
          <p:cNvCxnSpPr>
            <a:cxnSpLocks/>
          </p:cNvCxnSpPr>
          <p:nvPr/>
        </p:nvCxnSpPr>
        <p:spPr bwMode="auto">
          <a:xfrm>
            <a:off x="3671084" y="2115700"/>
            <a:ext cx="0" cy="548640"/>
          </a:xfrm>
          <a:prstGeom prst="straightConnector1">
            <a:avLst/>
          </a:prstGeom>
          <a:noFill/>
          <a:ln w="28575" cap="flat" cmpd="sng" algn="ctr">
            <a:solidFill>
              <a:srgbClr val="000000"/>
            </a:solidFill>
            <a:prstDash val="sysDash"/>
            <a:round/>
            <a:headEnd type="none" w="med" len="med"/>
            <a:tailEnd type="triangle"/>
          </a:ln>
          <a:effectLst/>
        </p:spPr>
      </p:cxnSp>
      <p:sp>
        <p:nvSpPr>
          <p:cNvPr id="12" name="Rectangle 28">
            <a:extLst>
              <a:ext uri="{FF2B5EF4-FFF2-40B4-BE49-F238E27FC236}">
                <a16:creationId xmlns:a16="http://schemas.microsoft.com/office/drawing/2014/main" id="{2BC058B9-E98C-02FB-8761-B1597FBE309D}"/>
              </a:ext>
            </a:extLst>
          </p:cNvPr>
          <p:cNvSpPr>
            <a:spLocks noChangeArrowheads="1"/>
          </p:cNvSpPr>
          <p:nvPr/>
        </p:nvSpPr>
        <p:spPr bwMode="auto">
          <a:xfrm>
            <a:off x="4383520" y="2896072"/>
            <a:ext cx="5544420" cy="914400"/>
          </a:xfrm>
          <a:prstGeom prst="rect">
            <a:avLst/>
          </a:prstGeom>
          <a:solidFill>
            <a:schemeClr val="accent6"/>
          </a:solidFill>
          <a:ln w="9525">
            <a:noFill/>
            <a:miter lim="800000"/>
            <a:headEnd/>
            <a:tailEnd/>
          </a:ln>
        </p:spPr>
        <p:txBody>
          <a:bodyPr wrap="none" anchor="ctr" anchorCtr="1"/>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sng" strike="noStrike" kern="0" cap="none" spc="0" normalizeH="0" baseline="0" noProof="0">
                <a:ln>
                  <a:noFill/>
                </a:ln>
                <a:solidFill>
                  <a:schemeClr val="bg2"/>
                </a:solidFill>
                <a:effectLst/>
                <a:uLnTx/>
                <a:uFillTx/>
                <a:cs typeface="Arial" charset="0"/>
              </a:rPr>
              <a:t>AVO (n = 286)</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chemeClr val="bg2"/>
                </a:solidFill>
                <a:effectLst/>
                <a:uLnTx/>
                <a:uFillTx/>
                <a:cs typeface="Arial" charset="0"/>
              </a:rPr>
              <a:t>Acalabrutinib </a:t>
            </a:r>
            <a:r>
              <a:rPr kumimoji="0" lang="en-US" sz="1400" b="0" i="0" u="none" strike="noStrike" kern="0" cap="none" spc="0" normalizeH="0" baseline="0" noProof="0">
                <a:ln>
                  <a:noFill/>
                </a:ln>
                <a:solidFill>
                  <a:schemeClr val="bg2"/>
                </a:solidFill>
                <a:effectLst/>
                <a:uLnTx/>
                <a:uFillTx/>
                <a:cs typeface="Arial" panose="020B0604020202020204" pitchFamily="34" charset="0"/>
              </a:rPr>
              <a:t>100 mg PO BID in cycles 1-14 +</a:t>
            </a:r>
            <a:br>
              <a:rPr kumimoji="0" lang="en-US" sz="1400" b="0" i="0" u="none" strike="noStrike" kern="0" cap="none" spc="0" normalizeH="0" baseline="0" noProof="0">
                <a:ln>
                  <a:noFill/>
                </a:ln>
                <a:solidFill>
                  <a:schemeClr val="bg2"/>
                </a:solidFill>
                <a:effectLst/>
                <a:uLnTx/>
                <a:uFillTx/>
                <a:cs typeface="Arial" panose="020B0604020202020204" pitchFamily="34" charset="0"/>
              </a:rPr>
            </a:br>
            <a:r>
              <a:rPr kumimoji="0" lang="en-US" sz="1400" b="1" i="0" u="none" strike="noStrike" kern="0" cap="none" spc="0" normalizeH="0" baseline="0" noProof="0">
                <a:ln>
                  <a:noFill/>
                </a:ln>
                <a:solidFill>
                  <a:schemeClr val="bg2"/>
                </a:solidFill>
                <a:effectLst/>
                <a:uLnTx/>
                <a:uFillTx/>
                <a:cs typeface="Arial" panose="020B0604020202020204" pitchFamily="34" charset="0"/>
              </a:rPr>
              <a:t>Venetoclax*</a:t>
            </a:r>
            <a:r>
              <a:rPr kumimoji="0" lang="en-US" sz="1400" b="0" i="0" u="none" strike="noStrike" kern="0" cap="none" spc="0" normalizeH="0" baseline="0" noProof="0">
                <a:ln>
                  <a:noFill/>
                </a:ln>
                <a:solidFill>
                  <a:schemeClr val="bg2"/>
                </a:solidFill>
                <a:effectLst/>
                <a:uLnTx/>
                <a:uFillTx/>
                <a:cs typeface="Arial" panose="020B0604020202020204" pitchFamily="34" charset="0"/>
              </a:rPr>
              <a:t> 400 mg PO QD in cycles 3-14 +</a:t>
            </a:r>
            <a:br>
              <a:rPr kumimoji="0" lang="en-US" sz="1400" b="0" i="0" u="none" strike="noStrike" kern="0" cap="none" spc="0" normalizeH="0" baseline="0" noProof="0">
                <a:ln>
                  <a:noFill/>
                </a:ln>
                <a:solidFill>
                  <a:schemeClr val="bg2"/>
                </a:solidFill>
                <a:effectLst/>
                <a:uLnTx/>
                <a:uFillTx/>
                <a:cs typeface="Arial" panose="020B0604020202020204" pitchFamily="34" charset="0"/>
              </a:rPr>
            </a:br>
            <a:r>
              <a:rPr kumimoji="0" lang="en-US" sz="1400" b="1" i="0" u="none" strike="noStrike" kern="0" cap="none" spc="0" normalizeH="0" baseline="0" noProof="0">
                <a:ln>
                  <a:noFill/>
                </a:ln>
                <a:solidFill>
                  <a:schemeClr val="bg2"/>
                </a:solidFill>
                <a:effectLst/>
                <a:uLnTx/>
                <a:uFillTx/>
                <a:cs typeface="Arial" panose="020B0604020202020204" pitchFamily="34" charset="0"/>
              </a:rPr>
              <a:t>Obinutuzumab</a:t>
            </a:r>
            <a:r>
              <a:rPr kumimoji="0" lang="en-US" sz="1400" b="1" i="0" u="none" strike="noStrike" kern="0" cap="none" spc="0" normalizeH="0" baseline="30000" noProof="0">
                <a:ln>
                  <a:noFill/>
                </a:ln>
                <a:solidFill>
                  <a:schemeClr val="bg2"/>
                </a:solidFill>
                <a:effectLst/>
                <a:uLnTx/>
                <a:uFillTx/>
                <a:cs typeface="Arial" panose="020B0604020202020204" pitchFamily="34" charset="0"/>
              </a:rPr>
              <a:t>†</a:t>
            </a:r>
            <a:r>
              <a:rPr kumimoji="0" lang="en-US" sz="1400" b="0" i="0" u="none" strike="noStrike" kern="0" cap="none" spc="0" normalizeH="0" baseline="0" noProof="0">
                <a:ln>
                  <a:noFill/>
                </a:ln>
                <a:solidFill>
                  <a:schemeClr val="bg2"/>
                </a:solidFill>
                <a:effectLst/>
                <a:uLnTx/>
                <a:uFillTx/>
                <a:cs typeface="Arial" panose="020B0604020202020204" pitchFamily="34" charset="0"/>
              </a:rPr>
              <a:t> 1000 mg IV in cycles 2-7</a:t>
            </a:r>
          </a:p>
        </p:txBody>
      </p:sp>
      <p:cxnSp>
        <p:nvCxnSpPr>
          <p:cNvPr id="13" name="Straight Arrow Connector 12">
            <a:extLst>
              <a:ext uri="{FF2B5EF4-FFF2-40B4-BE49-F238E27FC236}">
                <a16:creationId xmlns:a16="http://schemas.microsoft.com/office/drawing/2014/main" id="{0B4CCBDC-B048-191C-C8DE-91668D73736C}"/>
              </a:ext>
            </a:extLst>
          </p:cNvPr>
          <p:cNvCxnSpPr>
            <a:cxnSpLocks/>
          </p:cNvCxnSpPr>
          <p:nvPr/>
        </p:nvCxnSpPr>
        <p:spPr bwMode="auto">
          <a:xfrm flipV="1">
            <a:off x="3554706" y="3405291"/>
            <a:ext cx="731520" cy="1"/>
          </a:xfrm>
          <a:prstGeom prst="straightConnector1">
            <a:avLst/>
          </a:prstGeom>
          <a:noFill/>
          <a:ln w="28575" cap="flat" cmpd="sng" algn="ctr">
            <a:solidFill>
              <a:srgbClr val="000000"/>
            </a:solidFill>
            <a:prstDash val="solid"/>
            <a:round/>
            <a:headEnd type="none" w="med" len="med"/>
            <a:tailEnd type="triangle"/>
          </a:ln>
          <a:effectLst/>
        </p:spPr>
      </p:cxnSp>
      <p:cxnSp>
        <p:nvCxnSpPr>
          <p:cNvPr id="14" name="Straight Arrow Connector 13">
            <a:extLst>
              <a:ext uri="{FF2B5EF4-FFF2-40B4-BE49-F238E27FC236}">
                <a16:creationId xmlns:a16="http://schemas.microsoft.com/office/drawing/2014/main" id="{262A8846-2A72-5DC5-0A14-5FFCD660D944}"/>
              </a:ext>
            </a:extLst>
          </p:cNvPr>
          <p:cNvCxnSpPr>
            <a:cxnSpLocks/>
          </p:cNvCxnSpPr>
          <p:nvPr/>
        </p:nvCxnSpPr>
        <p:spPr bwMode="auto">
          <a:xfrm>
            <a:off x="3554706" y="3722826"/>
            <a:ext cx="722360" cy="521895"/>
          </a:xfrm>
          <a:prstGeom prst="straightConnector1">
            <a:avLst/>
          </a:prstGeom>
          <a:noFill/>
          <a:ln w="28575" cap="flat" cmpd="sng" algn="ctr">
            <a:solidFill>
              <a:srgbClr val="000000"/>
            </a:solidFill>
            <a:prstDash val="solid"/>
            <a:round/>
            <a:headEnd type="none" w="med" len="med"/>
            <a:tailEnd type="triangle"/>
          </a:ln>
          <a:effectLst/>
        </p:spPr>
      </p:cxnSp>
      <p:cxnSp>
        <p:nvCxnSpPr>
          <p:cNvPr id="15" name="Straight Arrow Connector 14">
            <a:extLst>
              <a:ext uri="{FF2B5EF4-FFF2-40B4-BE49-F238E27FC236}">
                <a16:creationId xmlns:a16="http://schemas.microsoft.com/office/drawing/2014/main" id="{F1CD380C-92E4-5FB2-A029-50DA683211F3}"/>
              </a:ext>
            </a:extLst>
          </p:cNvPr>
          <p:cNvCxnSpPr>
            <a:cxnSpLocks/>
          </p:cNvCxnSpPr>
          <p:nvPr/>
        </p:nvCxnSpPr>
        <p:spPr bwMode="auto">
          <a:xfrm flipV="1">
            <a:off x="3554706" y="2537009"/>
            <a:ext cx="722360" cy="550748"/>
          </a:xfrm>
          <a:prstGeom prst="straightConnector1">
            <a:avLst/>
          </a:prstGeom>
          <a:noFill/>
          <a:ln w="28575" cap="flat" cmpd="sng" algn="ctr">
            <a:solidFill>
              <a:srgbClr val="000000"/>
            </a:solidFill>
            <a:prstDash val="solid"/>
            <a:round/>
            <a:headEnd type="none" w="med" len="med"/>
            <a:tailEnd type="triangle"/>
          </a:ln>
          <a:effectLst/>
        </p:spPr>
      </p:cxnSp>
      <p:sp>
        <p:nvSpPr>
          <p:cNvPr id="16" name="Text Box 23">
            <a:extLst>
              <a:ext uri="{FF2B5EF4-FFF2-40B4-BE49-F238E27FC236}">
                <a16:creationId xmlns:a16="http://schemas.microsoft.com/office/drawing/2014/main" id="{0F32BF3E-27B0-ABE1-3F39-5C1C30507859}"/>
              </a:ext>
            </a:extLst>
          </p:cNvPr>
          <p:cNvSpPr txBox="1">
            <a:spLocks noChangeArrowheads="1"/>
          </p:cNvSpPr>
          <p:nvPr/>
        </p:nvSpPr>
        <p:spPr bwMode="auto">
          <a:xfrm>
            <a:off x="10034394" y="2874038"/>
            <a:ext cx="144471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defRPr/>
            </a:pPr>
            <a:r>
              <a:rPr lang="en-US" altLang="en-US" sz="1600" i="1">
                <a:solidFill>
                  <a:srgbClr val="000000"/>
                </a:solidFill>
                <a:latin typeface="+mn-lt"/>
                <a:cs typeface="Arial" panose="020B0604020202020204" pitchFamily="34" charset="0"/>
              </a:rPr>
              <a:t>Crossover </a:t>
            </a:r>
          </a:p>
          <a:p>
            <a:pPr algn="ctr">
              <a:lnSpc>
                <a:spcPct val="100000"/>
              </a:lnSpc>
              <a:spcBef>
                <a:spcPct val="0"/>
              </a:spcBef>
              <a:spcAft>
                <a:spcPct val="0"/>
              </a:spcAft>
              <a:buClrTx/>
              <a:buFontTx/>
              <a:buNone/>
              <a:defRPr/>
            </a:pPr>
            <a:r>
              <a:rPr lang="en-US" altLang="en-US" sz="1600" i="1">
                <a:solidFill>
                  <a:srgbClr val="000000"/>
                </a:solidFill>
                <a:latin typeface="+mn-lt"/>
                <a:cs typeface="Arial" panose="020B0604020202020204" pitchFamily="34" charset="0"/>
              </a:rPr>
              <a:t>not built into study protocol</a:t>
            </a:r>
          </a:p>
        </p:txBody>
      </p:sp>
      <p:sp>
        <p:nvSpPr>
          <p:cNvPr id="17" name="Text Box 30">
            <a:extLst>
              <a:ext uri="{FF2B5EF4-FFF2-40B4-BE49-F238E27FC236}">
                <a16:creationId xmlns:a16="http://schemas.microsoft.com/office/drawing/2014/main" id="{B5F9698B-812F-A79D-E535-C56DDCB186C9}"/>
              </a:ext>
            </a:extLst>
          </p:cNvPr>
          <p:cNvSpPr txBox="1">
            <a:spLocks noChangeArrowheads="1"/>
          </p:cNvSpPr>
          <p:nvPr/>
        </p:nvSpPr>
        <p:spPr bwMode="auto">
          <a:xfrm>
            <a:off x="727077" y="6039194"/>
            <a:ext cx="11069637"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defTabSz="914400" eaLnBrk="1" fontAlgn="auto"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sz="1200" b="1" i="0" u="none" strike="noStrike" kern="0" cap="none" spc="0" normalizeH="0" baseline="30000" noProof="0">
                <a:ln>
                  <a:noFill/>
                </a:ln>
                <a:solidFill>
                  <a:srgbClr val="000000"/>
                </a:solidFill>
                <a:effectLst/>
                <a:uLnTx/>
                <a:uFillTx/>
                <a:latin typeface="+mn-lt"/>
              </a:rPr>
              <a:t>‡</a:t>
            </a:r>
            <a:r>
              <a:rPr kumimoji="0" lang="en-US" altLang="en-US" sz="1200" b="0" i="0" u="none" strike="noStrike" kern="0" cap="none" spc="0" normalizeH="0" baseline="0" noProof="0">
                <a:ln>
                  <a:noFill/>
                </a:ln>
                <a:solidFill>
                  <a:srgbClr val="000000"/>
                </a:solidFill>
                <a:effectLst/>
                <a:uLnTx/>
                <a:uFillTx/>
                <a:latin typeface="+mn-lt"/>
              </a:rPr>
              <a:t>Secondary endpoints tested in the order listed if primary endpoint is met. </a:t>
            </a:r>
          </a:p>
        </p:txBody>
      </p:sp>
      <p:sp>
        <p:nvSpPr>
          <p:cNvPr id="18" name="TextBox 17">
            <a:extLst>
              <a:ext uri="{FF2B5EF4-FFF2-40B4-BE49-F238E27FC236}">
                <a16:creationId xmlns:a16="http://schemas.microsoft.com/office/drawing/2014/main" id="{81273BE5-E80C-AB5E-1E04-FAC5ED3CC9B5}"/>
              </a:ext>
            </a:extLst>
          </p:cNvPr>
          <p:cNvSpPr txBox="1"/>
          <p:nvPr/>
        </p:nvSpPr>
        <p:spPr bwMode="auto">
          <a:xfrm>
            <a:off x="7395136" y="4597948"/>
            <a:ext cx="48879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200">
                <a:solidFill>
                  <a:srgbClr val="000000"/>
                </a:solidFill>
              </a:rPr>
              <a:t>*5-wk venetoclax dose ramp-up (20, 50, 100, 200 , 400 mg). </a:t>
            </a:r>
            <a:r>
              <a:rPr lang="en-US" sz="1200" baseline="30000">
                <a:solidFill>
                  <a:srgbClr val="000000"/>
                </a:solidFill>
              </a:rPr>
              <a:t>†</a:t>
            </a:r>
            <a:r>
              <a:rPr lang="en-US" sz="1200">
                <a:solidFill>
                  <a:srgbClr val="000000"/>
                </a:solidFill>
              </a:rPr>
              <a:t>1000 mg IV cycles 2 (Days 1, 8, 15) and 3-7 (Day 1)</a:t>
            </a:r>
          </a:p>
        </p:txBody>
      </p:sp>
    </p:spTree>
    <p:extLst>
      <p:ext uri="{BB962C8B-B14F-4D97-AF65-F5344CB8AC3E}">
        <p14:creationId xmlns:p14="http://schemas.microsoft.com/office/powerpoint/2010/main" val="39241869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9EDB34-0E58-ACF5-69A6-B42F9EB78406}"/>
              </a:ext>
            </a:extLst>
          </p:cNvPr>
          <p:cNvSpPr>
            <a:spLocks noGrp="1"/>
          </p:cNvSpPr>
          <p:nvPr>
            <p:ph type="title"/>
          </p:nvPr>
        </p:nvSpPr>
        <p:spPr/>
        <p:txBody>
          <a:bodyPr/>
          <a:lstStyle/>
          <a:p>
            <a:r>
              <a:rPr lang="en-US"/>
              <a:t>AMPLIFY: PFS per IRC</a:t>
            </a:r>
          </a:p>
        </p:txBody>
      </p:sp>
      <p:sp>
        <p:nvSpPr>
          <p:cNvPr id="4" name="Content Placeholder 3">
            <a:extLst>
              <a:ext uri="{FF2B5EF4-FFF2-40B4-BE49-F238E27FC236}">
                <a16:creationId xmlns:a16="http://schemas.microsoft.com/office/drawing/2014/main" id="{D4A7F33E-5AA3-B4B0-F5F0-D70DA3AB8477}"/>
              </a:ext>
            </a:extLst>
          </p:cNvPr>
          <p:cNvSpPr>
            <a:spLocks noGrp="1"/>
          </p:cNvSpPr>
          <p:nvPr>
            <p:ph sz="quarter" idx="10"/>
          </p:nvPr>
        </p:nvSpPr>
        <p:spPr/>
        <p:txBody>
          <a:bodyPr/>
          <a:lstStyle/>
          <a:p>
            <a:pPr algn="ctr"/>
            <a:r>
              <a:rPr lang="en-US">
                <a:latin typeface="+mn-lt"/>
              </a:rPr>
              <a:t>Brown. NEJM. 2025;392:748. Brown. ASH 2024. </a:t>
            </a:r>
            <a:r>
              <a:rPr lang="en-US" err="1">
                <a:latin typeface="+mn-lt"/>
              </a:rPr>
              <a:t>Abstr</a:t>
            </a:r>
            <a:r>
              <a:rPr lang="en-US">
                <a:latin typeface="+mn-lt"/>
              </a:rPr>
              <a:t> 1009.</a:t>
            </a:r>
          </a:p>
        </p:txBody>
      </p:sp>
      <p:sp>
        <p:nvSpPr>
          <p:cNvPr id="5" name="TextBox 4">
            <a:extLst>
              <a:ext uri="{FF2B5EF4-FFF2-40B4-BE49-F238E27FC236}">
                <a16:creationId xmlns:a16="http://schemas.microsoft.com/office/drawing/2014/main" id="{349162F9-EFC1-36BE-508D-07E364FF2108}"/>
              </a:ext>
            </a:extLst>
          </p:cNvPr>
          <p:cNvSpPr txBox="1"/>
          <p:nvPr/>
        </p:nvSpPr>
        <p:spPr bwMode="auto">
          <a:xfrm>
            <a:off x="679904" y="5313754"/>
            <a:ext cx="734496" cy="646331"/>
          </a:xfrm>
          <a:prstGeom prst="rect">
            <a:avLst/>
          </a:prstGeom>
          <a:solidFill>
            <a:srgbClr val="FFFFFF"/>
          </a:solid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chemeClr val="accent1"/>
                </a:solidFill>
                <a:effectLst/>
                <a:uLnTx/>
                <a:uFillTx/>
              </a:rPr>
              <a:t>AV</a:t>
            </a:r>
            <a:br>
              <a:rPr kumimoji="0" lang="en-US" sz="1200" b="0" i="0" u="none" strike="noStrike" kern="0" cap="none" spc="0" normalizeH="0" baseline="0" noProof="0">
                <a:ln>
                  <a:noFill/>
                </a:ln>
                <a:solidFill>
                  <a:schemeClr val="accent1"/>
                </a:solidFill>
                <a:effectLst/>
                <a:uLnTx/>
                <a:uFillTx/>
              </a:rPr>
            </a:br>
            <a:r>
              <a:rPr kumimoji="0" lang="en-US" sz="1200" b="0" i="0" u="none" strike="noStrike" kern="0" cap="none" spc="0" normalizeH="0" baseline="0" noProof="0">
                <a:ln>
                  <a:noFill/>
                </a:ln>
                <a:solidFill>
                  <a:schemeClr val="accent6"/>
                </a:solidFill>
                <a:effectLst/>
                <a:uLnTx/>
                <a:uFillTx/>
              </a:rPr>
              <a:t>AVO</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chemeClr val="bg1">
                    <a:lumMod val="50000"/>
                  </a:schemeClr>
                </a:solidFill>
                <a:effectLst/>
                <a:uLnTx/>
                <a:uFillTx/>
              </a:rPr>
              <a:t>FCR/BR</a:t>
            </a:r>
          </a:p>
        </p:txBody>
      </p:sp>
      <p:graphicFrame>
        <p:nvGraphicFramePr>
          <p:cNvPr id="6" name="Content Placeholder 4">
            <a:extLst>
              <a:ext uri="{FF2B5EF4-FFF2-40B4-BE49-F238E27FC236}">
                <a16:creationId xmlns:a16="http://schemas.microsoft.com/office/drawing/2014/main" id="{9825C6DB-4EB1-BEC1-2213-61243FC893A2}"/>
              </a:ext>
            </a:extLst>
          </p:cNvPr>
          <p:cNvGraphicFramePr>
            <a:graphicFrameLocks/>
          </p:cNvGraphicFramePr>
          <p:nvPr>
            <p:extLst>
              <p:ext uri="{D42A27DB-BD31-4B8C-83A1-F6EECF244321}">
                <p14:modId xmlns:p14="http://schemas.microsoft.com/office/powerpoint/2010/main" val="2799589446"/>
              </p:ext>
            </p:extLst>
          </p:nvPr>
        </p:nvGraphicFramePr>
        <p:xfrm>
          <a:off x="1583042" y="3613323"/>
          <a:ext cx="3583559" cy="914400"/>
        </p:xfrm>
        <a:graphic>
          <a:graphicData uri="http://schemas.openxmlformats.org/drawingml/2006/table">
            <a:tbl>
              <a:tblPr firstRow="1" bandRow="1"/>
              <a:tblGrid>
                <a:gridCol w="1297559">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gridCol w="914400">
                  <a:extLst>
                    <a:ext uri="{9D8B030D-6E8A-4147-A177-3AD203B41FA5}">
                      <a16:colId xmlns:a16="http://schemas.microsoft.com/office/drawing/2014/main" val="1069924621"/>
                    </a:ext>
                  </a:extLst>
                </a:gridCol>
              </a:tblGrid>
              <a:tr h="27432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sz="1400">
                        <a:solidFill>
                          <a:schemeClr val="tx1"/>
                        </a:solidFill>
                      </a:endParaRP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400" dirty="0">
                          <a:solidFill>
                            <a:schemeClr val="tx1"/>
                          </a:solidFill>
                        </a:rPr>
                        <a:t>HR (95% CI)</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400" i="1">
                          <a:solidFill>
                            <a:schemeClr val="tx1"/>
                          </a:solidFill>
                        </a:rPr>
                        <a:t>P</a:t>
                      </a:r>
                      <a:r>
                        <a:rPr lang="en-US" sz="1400">
                          <a:solidFill>
                            <a:schemeClr val="tx1"/>
                          </a:solidFill>
                        </a:rPr>
                        <a:t> Value</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06463806"/>
                  </a:ext>
                </a:extLst>
              </a:tr>
              <a:tr h="27432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1">
                          <a:solidFill>
                            <a:schemeClr val="accent1"/>
                          </a:solidFill>
                        </a:rPr>
                        <a:t>AV</a:t>
                      </a:r>
                      <a:r>
                        <a:rPr lang="en-US" sz="1400">
                          <a:solidFill>
                            <a:schemeClr val="tx1"/>
                          </a:solidFill>
                        </a:rPr>
                        <a:t> vs </a:t>
                      </a:r>
                      <a:r>
                        <a:rPr lang="en-US" sz="1400" b="1">
                          <a:solidFill>
                            <a:schemeClr val="bg1">
                              <a:lumMod val="50000"/>
                            </a:schemeClr>
                          </a:solidFill>
                        </a:rPr>
                        <a:t>FCR/BR</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0.65 (0.49-0.87)</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.0038</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5030935"/>
                  </a:ext>
                </a:extLst>
              </a:tr>
              <a:tr h="27432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1">
                          <a:solidFill>
                            <a:schemeClr val="accent6"/>
                          </a:solidFill>
                        </a:rPr>
                        <a:t>AVO</a:t>
                      </a:r>
                      <a:r>
                        <a:rPr lang="en-US" sz="1400">
                          <a:solidFill>
                            <a:schemeClr val="tx1"/>
                          </a:solidFill>
                        </a:rPr>
                        <a:t> vs </a:t>
                      </a:r>
                      <a:r>
                        <a:rPr lang="en-US" sz="1400" b="1">
                          <a:solidFill>
                            <a:schemeClr val="bg1">
                              <a:lumMod val="50000"/>
                            </a:schemeClr>
                          </a:solidFill>
                        </a:rPr>
                        <a:t>FCR/BR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0.42 (0.30-0.59)</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&lt;.0001</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8970150"/>
                  </a:ext>
                </a:extLst>
              </a:tr>
            </a:tbl>
          </a:graphicData>
        </a:graphic>
      </p:graphicFrame>
      <p:sp>
        <p:nvSpPr>
          <p:cNvPr id="7" name="TextBox 6">
            <a:extLst>
              <a:ext uri="{FF2B5EF4-FFF2-40B4-BE49-F238E27FC236}">
                <a16:creationId xmlns:a16="http://schemas.microsoft.com/office/drawing/2014/main" id="{C79D8CFD-651A-2BCD-1F83-BD65E5641EDC}"/>
              </a:ext>
            </a:extLst>
          </p:cNvPr>
          <p:cNvSpPr txBox="1"/>
          <p:nvPr/>
        </p:nvSpPr>
        <p:spPr bwMode="auto">
          <a:xfrm>
            <a:off x="4907094" y="4947427"/>
            <a:ext cx="3341653" cy="369332"/>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8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Mo From Randomization</a:t>
            </a:r>
          </a:p>
        </p:txBody>
      </p:sp>
      <p:sp>
        <p:nvSpPr>
          <p:cNvPr id="8" name="TextBox 7">
            <a:extLst>
              <a:ext uri="{FF2B5EF4-FFF2-40B4-BE49-F238E27FC236}">
                <a16:creationId xmlns:a16="http://schemas.microsoft.com/office/drawing/2014/main" id="{73971A01-0435-001F-D02F-31884C27E3C0}"/>
              </a:ext>
            </a:extLst>
          </p:cNvPr>
          <p:cNvSpPr txBox="1"/>
          <p:nvPr/>
        </p:nvSpPr>
        <p:spPr bwMode="auto">
          <a:xfrm rot="16200000">
            <a:off x="305667" y="2956186"/>
            <a:ext cx="1194323" cy="369332"/>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8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PFS (%)</a:t>
            </a:r>
          </a:p>
        </p:txBody>
      </p:sp>
      <p:sp>
        <p:nvSpPr>
          <p:cNvPr id="9" name="TextBox 8">
            <a:extLst>
              <a:ext uri="{FF2B5EF4-FFF2-40B4-BE49-F238E27FC236}">
                <a16:creationId xmlns:a16="http://schemas.microsoft.com/office/drawing/2014/main" id="{9699143D-83C9-71D9-511A-F4A1F7296C1D}"/>
              </a:ext>
            </a:extLst>
          </p:cNvPr>
          <p:cNvSpPr txBox="1"/>
          <p:nvPr/>
        </p:nvSpPr>
        <p:spPr bwMode="auto">
          <a:xfrm>
            <a:off x="163528" y="5047356"/>
            <a:ext cx="1932953" cy="307777"/>
          </a:xfrm>
          <a:prstGeom prst="rect">
            <a:avLst/>
          </a:prstGeom>
          <a:solidFill>
            <a:srgbClr val="FFFFFF"/>
          </a:solidFill>
          <a:ln>
            <a:noFill/>
          </a:ln>
        </p:spPr>
        <p:txBody>
          <a:bodyPr wrap="squar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rPr>
              <a:t>Patients at Risk, n</a:t>
            </a:r>
          </a:p>
        </p:txBody>
      </p:sp>
      <p:cxnSp>
        <p:nvCxnSpPr>
          <p:cNvPr id="10" name="Straight Connector 9">
            <a:extLst>
              <a:ext uri="{FF2B5EF4-FFF2-40B4-BE49-F238E27FC236}">
                <a16:creationId xmlns:a16="http://schemas.microsoft.com/office/drawing/2014/main" id="{FA1B7FF4-B0C8-C883-C245-7D07CF3D398A}"/>
              </a:ext>
            </a:extLst>
          </p:cNvPr>
          <p:cNvCxnSpPr>
            <a:cxnSpLocks/>
          </p:cNvCxnSpPr>
          <p:nvPr/>
        </p:nvCxnSpPr>
        <p:spPr bwMode="auto">
          <a:xfrm>
            <a:off x="1419218" y="2025952"/>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58C8B1F8-1D77-FB93-1FCE-00862055E9B2}"/>
              </a:ext>
            </a:extLst>
          </p:cNvPr>
          <p:cNvCxnSpPr>
            <a:cxnSpLocks/>
          </p:cNvCxnSpPr>
          <p:nvPr/>
        </p:nvCxnSpPr>
        <p:spPr bwMode="auto">
          <a:xfrm>
            <a:off x="1419218" y="2543692"/>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4E5D68CC-C58C-533B-F0DA-7579AA99E7D5}"/>
              </a:ext>
            </a:extLst>
          </p:cNvPr>
          <p:cNvCxnSpPr>
            <a:cxnSpLocks/>
          </p:cNvCxnSpPr>
          <p:nvPr/>
        </p:nvCxnSpPr>
        <p:spPr bwMode="auto">
          <a:xfrm>
            <a:off x="1419218" y="3051907"/>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FECD9192-7673-11B2-4B00-52A2BF81AC21}"/>
              </a:ext>
            </a:extLst>
          </p:cNvPr>
          <p:cNvCxnSpPr>
            <a:cxnSpLocks/>
          </p:cNvCxnSpPr>
          <p:nvPr/>
        </p:nvCxnSpPr>
        <p:spPr bwMode="auto">
          <a:xfrm>
            <a:off x="1419218" y="3560122"/>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EC0B6D12-EEBD-05B1-BDA3-7A2C05299921}"/>
              </a:ext>
            </a:extLst>
          </p:cNvPr>
          <p:cNvCxnSpPr>
            <a:cxnSpLocks/>
          </p:cNvCxnSpPr>
          <p:nvPr/>
        </p:nvCxnSpPr>
        <p:spPr bwMode="auto">
          <a:xfrm>
            <a:off x="1419218" y="4579579"/>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7C280D3-3AF2-5A40-C3F3-7D31D7EB2F0F}"/>
              </a:ext>
            </a:extLst>
          </p:cNvPr>
          <p:cNvCxnSpPr>
            <a:cxnSpLocks/>
          </p:cNvCxnSpPr>
          <p:nvPr/>
        </p:nvCxnSpPr>
        <p:spPr bwMode="auto">
          <a:xfrm>
            <a:off x="1419218" y="4068337"/>
            <a:ext cx="93787" cy="0"/>
          </a:xfrm>
          <a:prstGeom prst="line">
            <a:avLst/>
          </a:prstGeom>
          <a:noFill/>
          <a:ln w="28575" cap="flat" cmpd="sng" algn="ctr">
            <a:solidFill>
              <a:srgbClr val="000000"/>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0B42E084-9E75-EEEB-3573-E0FEEF17CB3E}"/>
              </a:ext>
            </a:extLst>
          </p:cNvPr>
          <p:cNvCxnSpPr>
            <a:cxnSpLocks/>
          </p:cNvCxnSpPr>
          <p:nvPr/>
        </p:nvCxnSpPr>
        <p:spPr bwMode="auto">
          <a:xfrm>
            <a:off x="1524610"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B31E7D1-101E-E140-4494-84BC87597705}"/>
              </a:ext>
            </a:extLst>
          </p:cNvPr>
          <p:cNvCxnSpPr>
            <a:cxnSpLocks/>
          </p:cNvCxnSpPr>
          <p:nvPr/>
        </p:nvCxnSpPr>
        <p:spPr bwMode="auto">
          <a:xfrm>
            <a:off x="2534895"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FEA85311-AF8F-BCEE-9142-19D1134E9863}"/>
              </a:ext>
            </a:extLst>
          </p:cNvPr>
          <p:cNvCxnSpPr>
            <a:cxnSpLocks/>
          </p:cNvCxnSpPr>
          <p:nvPr/>
        </p:nvCxnSpPr>
        <p:spPr bwMode="auto">
          <a:xfrm>
            <a:off x="3545180"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02D8F4C9-2865-3CF3-2B10-D55D17C05D3B}"/>
              </a:ext>
            </a:extLst>
          </p:cNvPr>
          <p:cNvCxnSpPr>
            <a:cxnSpLocks/>
          </p:cNvCxnSpPr>
          <p:nvPr/>
        </p:nvCxnSpPr>
        <p:spPr bwMode="auto">
          <a:xfrm>
            <a:off x="4555465"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399CE11-17CE-60B2-4014-F12FBC8455FC}"/>
              </a:ext>
            </a:extLst>
          </p:cNvPr>
          <p:cNvCxnSpPr>
            <a:cxnSpLocks/>
          </p:cNvCxnSpPr>
          <p:nvPr/>
        </p:nvCxnSpPr>
        <p:spPr bwMode="auto">
          <a:xfrm>
            <a:off x="5565750"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E9E87767-8EF2-9A91-D393-E7D6DEA98EE2}"/>
              </a:ext>
            </a:extLst>
          </p:cNvPr>
          <p:cNvCxnSpPr>
            <a:cxnSpLocks/>
          </p:cNvCxnSpPr>
          <p:nvPr/>
        </p:nvCxnSpPr>
        <p:spPr bwMode="auto">
          <a:xfrm>
            <a:off x="6576035"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2519702-AC05-D06A-C57B-8B8C5779DD49}"/>
              </a:ext>
            </a:extLst>
          </p:cNvPr>
          <p:cNvCxnSpPr>
            <a:cxnSpLocks/>
          </p:cNvCxnSpPr>
          <p:nvPr/>
        </p:nvCxnSpPr>
        <p:spPr bwMode="auto">
          <a:xfrm>
            <a:off x="7586320"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810D21E-2D11-3E4C-0E73-B00AD2D706A5}"/>
              </a:ext>
            </a:extLst>
          </p:cNvPr>
          <p:cNvCxnSpPr>
            <a:cxnSpLocks/>
          </p:cNvCxnSpPr>
          <p:nvPr/>
        </p:nvCxnSpPr>
        <p:spPr bwMode="auto">
          <a:xfrm>
            <a:off x="8596605"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3472A4B-8D0F-B006-C419-2612BDD2DAC3}"/>
              </a:ext>
            </a:extLst>
          </p:cNvPr>
          <p:cNvCxnSpPr>
            <a:cxnSpLocks/>
          </p:cNvCxnSpPr>
          <p:nvPr/>
        </p:nvCxnSpPr>
        <p:spPr bwMode="auto">
          <a:xfrm>
            <a:off x="9606890"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BF21C44-2213-720F-F896-4C002EF67209}"/>
              </a:ext>
            </a:extLst>
          </p:cNvPr>
          <p:cNvCxnSpPr>
            <a:cxnSpLocks/>
          </p:cNvCxnSpPr>
          <p:nvPr/>
        </p:nvCxnSpPr>
        <p:spPr bwMode="auto">
          <a:xfrm>
            <a:off x="10617175" y="4575690"/>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6296D81-A63E-A6D0-0F0A-1F531E8937DE}"/>
              </a:ext>
            </a:extLst>
          </p:cNvPr>
          <p:cNvCxnSpPr>
            <a:cxnSpLocks/>
          </p:cNvCxnSpPr>
          <p:nvPr/>
        </p:nvCxnSpPr>
        <p:spPr bwMode="auto">
          <a:xfrm>
            <a:off x="11627460" y="4575690"/>
            <a:ext cx="0" cy="66675"/>
          </a:xfrm>
          <a:prstGeom prst="line">
            <a:avLst/>
          </a:prstGeom>
          <a:noFill/>
          <a:ln w="28575" cap="flat" cmpd="sng" algn="ctr">
            <a:solidFill>
              <a:srgbClr val="000000"/>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93783721-289D-E8E6-A79B-A08C005F8938}"/>
              </a:ext>
            </a:extLst>
          </p:cNvPr>
          <p:cNvSpPr txBox="1"/>
          <p:nvPr/>
        </p:nvSpPr>
        <p:spPr bwMode="auto">
          <a:xfrm>
            <a:off x="1290411" y="5313754"/>
            <a:ext cx="468398"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291</a:t>
            </a:r>
            <a:br>
              <a:rPr lang="en-US" sz="1200">
                <a:solidFill>
                  <a:srgbClr val="000000"/>
                </a:solidFill>
              </a:rPr>
            </a:br>
            <a:r>
              <a:rPr lang="en-US" sz="1200">
                <a:solidFill>
                  <a:srgbClr val="000000"/>
                </a:solidFill>
              </a:rPr>
              <a:t>288</a:t>
            </a:r>
            <a:br>
              <a:rPr lang="en-US" sz="1200">
                <a:solidFill>
                  <a:srgbClr val="000000"/>
                </a:solidFill>
              </a:rPr>
            </a:br>
            <a:r>
              <a:rPr lang="en-US" sz="1200">
                <a:solidFill>
                  <a:srgbClr val="000000"/>
                </a:solidFill>
              </a:rPr>
              <a:t>290</a:t>
            </a:r>
          </a:p>
        </p:txBody>
      </p:sp>
      <p:sp>
        <p:nvSpPr>
          <p:cNvPr id="28" name="TextBox 27">
            <a:extLst>
              <a:ext uri="{FF2B5EF4-FFF2-40B4-BE49-F238E27FC236}">
                <a16:creationId xmlns:a16="http://schemas.microsoft.com/office/drawing/2014/main" id="{1E3EDFCC-E45D-1956-5581-E0B2E9A20306}"/>
              </a:ext>
            </a:extLst>
          </p:cNvPr>
          <p:cNvSpPr txBox="1"/>
          <p:nvPr/>
        </p:nvSpPr>
        <p:spPr bwMode="auto">
          <a:xfrm>
            <a:off x="2303902" y="5313754"/>
            <a:ext cx="461986"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282</a:t>
            </a:r>
            <a:br>
              <a:rPr lang="en-US" sz="1200">
                <a:solidFill>
                  <a:srgbClr val="000000"/>
                </a:solidFill>
              </a:rPr>
            </a:br>
            <a:r>
              <a:rPr lang="en-US" sz="1200">
                <a:solidFill>
                  <a:srgbClr val="000000"/>
                </a:solidFill>
              </a:rPr>
              <a:t>272</a:t>
            </a:r>
            <a:br>
              <a:rPr lang="en-US" sz="1200">
                <a:solidFill>
                  <a:srgbClr val="000000"/>
                </a:solidFill>
              </a:rPr>
            </a:br>
            <a:r>
              <a:rPr lang="en-US" sz="1200">
                <a:solidFill>
                  <a:srgbClr val="000000"/>
                </a:solidFill>
              </a:rPr>
              <a:t>238</a:t>
            </a:r>
          </a:p>
        </p:txBody>
      </p:sp>
      <p:sp>
        <p:nvSpPr>
          <p:cNvPr id="29" name="TextBox 28">
            <a:extLst>
              <a:ext uri="{FF2B5EF4-FFF2-40B4-BE49-F238E27FC236}">
                <a16:creationId xmlns:a16="http://schemas.microsoft.com/office/drawing/2014/main" id="{15DCB3E9-F83C-D7EB-6D32-01436F0B3309}"/>
              </a:ext>
            </a:extLst>
          </p:cNvPr>
          <p:cNvSpPr txBox="1"/>
          <p:nvPr/>
        </p:nvSpPr>
        <p:spPr bwMode="auto">
          <a:xfrm>
            <a:off x="3311782" y="5313754"/>
            <a:ext cx="466795"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289</a:t>
            </a:r>
            <a:br>
              <a:rPr lang="en-US" sz="1200">
                <a:solidFill>
                  <a:srgbClr val="000000"/>
                </a:solidFill>
              </a:rPr>
            </a:br>
            <a:r>
              <a:rPr lang="en-US" sz="1200">
                <a:solidFill>
                  <a:srgbClr val="000000"/>
                </a:solidFill>
              </a:rPr>
              <a:t>258</a:t>
            </a:r>
            <a:br>
              <a:rPr lang="en-US" sz="1200">
                <a:solidFill>
                  <a:srgbClr val="000000"/>
                </a:solidFill>
              </a:rPr>
            </a:br>
            <a:r>
              <a:rPr lang="en-US" sz="1200">
                <a:solidFill>
                  <a:srgbClr val="000000"/>
                </a:solidFill>
              </a:rPr>
              <a:t>208</a:t>
            </a:r>
          </a:p>
        </p:txBody>
      </p:sp>
      <p:sp>
        <p:nvSpPr>
          <p:cNvPr id="30" name="TextBox 29">
            <a:extLst>
              <a:ext uri="{FF2B5EF4-FFF2-40B4-BE49-F238E27FC236}">
                <a16:creationId xmlns:a16="http://schemas.microsoft.com/office/drawing/2014/main" id="{868DEDE6-EE5F-55FF-4818-E715C2245A1F}"/>
              </a:ext>
            </a:extLst>
          </p:cNvPr>
          <p:cNvSpPr txBox="1"/>
          <p:nvPr/>
        </p:nvSpPr>
        <p:spPr bwMode="auto">
          <a:xfrm>
            <a:off x="4326795" y="5313754"/>
            <a:ext cx="447559"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251</a:t>
            </a:r>
            <a:br>
              <a:rPr lang="en-US" sz="1200">
                <a:solidFill>
                  <a:srgbClr val="000000"/>
                </a:solidFill>
              </a:rPr>
            </a:br>
            <a:r>
              <a:rPr lang="en-US" sz="1200">
                <a:solidFill>
                  <a:srgbClr val="000000"/>
                </a:solidFill>
              </a:rPr>
              <a:t>237</a:t>
            </a:r>
            <a:br>
              <a:rPr lang="en-US" sz="1200">
                <a:solidFill>
                  <a:srgbClr val="000000"/>
                </a:solidFill>
              </a:rPr>
            </a:br>
            <a:r>
              <a:rPr lang="en-US" sz="1200">
                <a:solidFill>
                  <a:srgbClr val="000000"/>
                </a:solidFill>
              </a:rPr>
              <a:t>189</a:t>
            </a:r>
          </a:p>
        </p:txBody>
      </p:sp>
      <p:sp>
        <p:nvSpPr>
          <p:cNvPr id="31" name="TextBox 30">
            <a:extLst>
              <a:ext uri="{FF2B5EF4-FFF2-40B4-BE49-F238E27FC236}">
                <a16:creationId xmlns:a16="http://schemas.microsoft.com/office/drawing/2014/main" id="{0EAF47E7-8065-9609-39A0-0D8E293C6B54}"/>
              </a:ext>
            </a:extLst>
          </p:cNvPr>
          <p:cNvSpPr txBox="1"/>
          <p:nvPr/>
        </p:nvSpPr>
        <p:spPr bwMode="auto">
          <a:xfrm>
            <a:off x="5335382" y="5313754"/>
            <a:ext cx="457176"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237</a:t>
            </a:r>
            <a:br>
              <a:rPr lang="en-US" sz="1200">
                <a:solidFill>
                  <a:srgbClr val="000000"/>
                </a:solidFill>
              </a:rPr>
            </a:br>
            <a:r>
              <a:rPr lang="en-US" sz="1200">
                <a:solidFill>
                  <a:srgbClr val="000000"/>
                </a:solidFill>
              </a:rPr>
              <a:t>225</a:t>
            </a:r>
            <a:br>
              <a:rPr lang="en-US" sz="1200">
                <a:solidFill>
                  <a:srgbClr val="000000"/>
                </a:solidFill>
              </a:rPr>
            </a:br>
            <a:r>
              <a:rPr lang="en-US" sz="1200">
                <a:solidFill>
                  <a:srgbClr val="000000"/>
                </a:solidFill>
              </a:rPr>
              <a:t>170</a:t>
            </a:r>
          </a:p>
        </p:txBody>
      </p:sp>
      <p:sp>
        <p:nvSpPr>
          <p:cNvPr id="32" name="TextBox 31">
            <a:extLst>
              <a:ext uri="{FF2B5EF4-FFF2-40B4-BE49-F238E27FC236}">
                <a16:creationId xmlns:a16="http://schemas.microsoft.com/office/drawing/2014/main" id="{596494EA-FC29-0456-D073-20ED592525BB}"/>
              </a:ext>
            </a:extLst>
          </p:cNvPr>
          <p:cNvSpPr txBox="1"/>
          <p:nvPr/>
        </p:nvSpPr>
        <p:spPr bwMode="auto">
          <a:xfrm>
            <a:off x="6357434" y="5313754"/>
            <a:ext cx="426720"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219</a:t>
            </a:r>
            <a:br>
              <a:rPr lang="en-US" sz="1200">
                <a:solidFill>
                  <a:srgbClr val="000000"/>
                </a:solidFill>
              </a:rPr>
            </a:br>
            <a:r>
              <a:rPr lang="en-US" sz="1200">
                <a:solidFill>
                  <a:srgbClr val="000000"/>
                </a:solidFill>
              </a:rPr>
              <a:t>219</a:t>
            </a:r>
            <a:br>
              <a:rPr lang="en-US" sz="1200">
                <a:solidFill>
                  <a:srgbClr val="000000"/>
                </a:solidFill>
              </a:rPr>
            </a:br>
            <a:r>
              <a:rPr lang="en-US" sz="1200">
                <a:solidFill>
                  <a:srgbClr val="000000"/>
                </a:solidFill>
              </a:rPr>
              <a:t>154</a:t>
            </a:r>
          </a:p>
        </p:txBody>
      </p:sp>
      <p:sp>
        <p:nvSpPr>
          <p:cNvPr id="33" name="TextBox 32">
            <a:extLst>
              <a:ext uri="{FF2B5EF4-FFF2-40B4-BE49-F238E27FC236}">
                <a16:creationId xmlns:a16="http://schemas.microsoft.com/office/drawing/2014/main" id="{429B8050-14AD-2E99-B3A8-80BFAB7AD765}"/>
              </a:ext>
            </a:extLst>
          </p:cNvPr>
          <p:cNvSpPr txBox="1"/>
          <p:nvPr/>
        </p:nvSpPr>
        <p:spPr bwMode="auto">
          <a:xfrm>
            <a:off x="7372906" y="5313754"/>
            <a:ext cx="420307"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177</a:t>
            </a:r>
            <a:br>
              <a:rPr lang="en-US" sz="1200">
                <a:solidFill>
                  <a:srgbClr val="000000"/>
                </a:solidFill>
              </a:rPr>
            </a:br>
            <a:r>
              <a:rPr lang="en-US" sz="1200">
                <a:solidFill>
                  <a:srgbClr val="000000"/>
                </a:solidFill>
              </a:rPr>
              <a:t>191</a:t>
            </a:r>
            <a:br>
              <a:rPr lang="en-US" sz="1200">
                <a:solidFill>
                  <a:srgbClr val="000000"/>
                </a:solidFill>
              </a:rPr>
            </a:br>
            <a:r>
              <a:rPr lang="en-US" sz="1200">
                <a:solidFill>
                  <a:srgbClr val="000000"/>
                </a:solidFill>
              </a:rPr>
              <a:t>127</a:t>
            </a:r>
          </a:p>
        </p:txBody>
      </p:sp>
      <p:sp>
        <p:nvSpPr>
          <p:cNvPr id="34" name="TextBox 33">
            <a:extLst>
              <a:ext uri="{FF2B5EF4-FFF2-40B4-BE49-F238E27FC236}">
                <a16:creationId xmlns:a16="http://schemas.microsoft.com/office/drawing/2014/main" id="{015BB3C6-00EC-E3BE-EDD8-F629E4E83A13}"/>
              </a:ext>
            </a:extLst>
          </p:cNvPr>
          <p:cNvSpPr txBox="1"/>
          <p:nvPr/>
        </p:nvSpPr>
        <p:spPr bwMode="auto">
          <a:xfrm>
            <a:off x="8387529" y="5313754"/>
            <a:ext cx="420307"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102</a:t>
            </a:r>
            <a:br>
              <a:rPr lang="en-US" sz="1200">
                <a:solidFill>
                  <a:srgbClr val="000000"/>
                </a:solidFill>
              </a:rPr>
            </a:br>
            <a:r>
              <a:rPr lang="en-US" sz="1200">
                <a:solidFill>
                  <a:srgbClr val="000000"/>
                </a:solidFill>
              </a:rPr>
              <a:t>118</a:t>
            </a:r>
            <a:br>
              <a:rPr lang="en-US" sz="1200">
                <a:solidFill>
                  <a:srgbClr val="000000"/>
                </a:solidFill>
              </a:rPr>
            </a:br>
            <a:r>
              <a:rPr lang="en-US" sz="1200">
                <a:solidFill>
                  <a:srgbClr val="000000"/>
                </a:solidFill>
              </a:rPr>
              <a:t>68</a:t>
            </a:r>
          </a:p>
        </p:txBody>
      </p:sp>
      <p:sp>
        <p:nvSpPr>
          <p:cNvPr id="35" name="TextBox 34">
            <a:extLst>
              <a:ext uri="{FF2B5EF4-FFF2-40B4-BE49-F238E27FC236}">
                <a16:creationId xmlns:a16="http://schemas.microsoft.com/office/drawing/2014/main" id="{8F675CC4-B0E9-CB06-8016-4A9691BC7CB8}"/>
              </a:ext>
            </a:extLst>
          </p:cNvPr>
          <p:cNvSpPr txBox="1"/>
          <p:nvPr/>
        </p:nvSpPr>
        <p:spPr bwMode="auto">
          <a:xfrm>
            <a:off x="9419001" y="5313754"/>
            <a:ext cx="372218"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35</a:t>
            </a:r>
            <a:br>
              <a:rPr lang="en-US" sz="1200">
                <a:solidFill>
                  <a:srgbClr val="000000"/>
                </a:solidFill>
              </a:rPr>
            </a:br>
            <a:r>
              <a:rPr lang="en-US" sz="1200">
                <a:solidFill>
                  <a:srgbClr val="000000"/>
                </a:solidFill>
              </a:rPr>
              <a:t>51</a:t>
            </a:r>
            <a:br>
              <a:rPr lang="en-US" sz="1200">
                <a:solidFill>
                  <a:srgbClr val="000000"/>
                </a:solidFill>
              </a:rPr>
            </a:br>
            <a:r>
              <a:rPr lang="en-US" sz="1200">
                <a:solidFill>
                  <a:srgbClr val="000000"/>
                </a:solidFill>
              </a:rPr>
              <a:t>28</a:t>
            </a:r>
          </a:p>
        </p:txBody>
      </p:sp>
      <p:sp>
        <p:nvSpPr>
          <p:cNvPr id="36" name="TextBox 35">
            <a:extLst>
              <a:ext uri="{FF2B5EF4-FFF2-40B4-BE49-F238E27FC236}">
                <a16:creationId xmlns:a16="http://schemas.microsoft.com/office/drawing/2014/main" id="{73F5479B-1058-58F5-63D5-F2CBCCF78419}"/>
              </a:ext>
            </a:extLst>
          </p:cNvPr>
          <p:cNvSpPr txBox="1"/>
          <p:nvPr/>
        </p:nvSpPr>
        <p:spPr bwMode="auto">
          <a:xfrm>
            <a:off x="10479060" y="5313754"/>
            <a:ext cx="282450"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3</a:t>
            </a:r>
            <a:br>
              <a:rPr lang="en-US" sz="1200">
                <a:solidFill>
                  <a:srgbClr val="000000"/>
                </a:solidFill>
              </a:rPr>
            </a:br>
            <a:r>
              <a:rPr lang="en-US" sz="1200">
                <a:solidFill>
                  <a:srgbClr val="000000"/>
                </a:solidFill>
              </a:rPr>
              <a:t>7</a:t>
            </a:r>
            <a:br>
              <a:rPr lang="en-US" sz="1200">
                <a:solidFill>
                  <a:srgbClr val="000000"/>
                </a:solidFill>
              </a:rPr>
            </a:br>
            <a:r>
              <a:rPr lang="en-US" sz="1200">
                <a:solidFill>
                  <a:srgbClr val="000000"/>
                </a:solidFill>
              </a:rPr>
              <a:t>6</a:t>
            </a:r>
          </a:p>
        </p:txBody>
      </p:sp>
      <p:sp>
        <p:nvSpPr>
          <p:cNvPr id="37" name="TextBox 36">
            <a:extLst>
              <a:ext uri="{FF2B5EF4-FFF2-40B4-BE49-F238E27FC236}">
                <a16:creationId xmlns:a16="http://schemas.microsoft.com/office/drawing/2014/main" id="{277D934B-13C4-F3B2-2F07-5FFFDDDA1E5A}"/>
              </a:ext>
            </a:extLst>
          </p:cNvPr>
          <p:cNvSpPr txBox="1"/>
          <p:nvPr/>
        </p:nvSpPr>
        <p:spPr bwMode="auto">
          <a:xfrm>
            <a:off x="11489075" y="5313754"/>
            <a:ext cx="280847" cy="646331"/>
          </a:xfrm>
          <a:prstGeom prst="rect">
            <a:avLst/>
          </a:prstGeom>
          <a:noFill/>
          <a:ln>
            <a:noFill/>
          </a:ln>
        </p:spPr>
        <p:txBody>
          <a:bodyPr wrap="none" rtlCol="0">
            <a:spAutoFit/>
          </a:bodyPr>
          <a:lstStyle/>
          <a:p>
            <a:pPr algn="ctr">
              <a:spcBef>
                <a:spcPct val="50000"/>
              </a:spcBef>
              <a:spcAft>
                <a:spcPct val="0"/>
              </a:spcAft>
              <a:defRPr/>
            </a:pPr>
            <a:r>
              <a:rPr lang="en-US" sz="1200">
                <a:solidFill>
                  <a:srgbClr val="000000"/>
                </a:solidFill>
              </a:rPr>
              <a:t>0</a:t>
            </a:r>
            <a:br>
              <a:rPr lang="en-US" sz="1200">
                <a:solidFill>
                  <a:srgbClr val="000000"/>
                </a:solidFill>
              </a:rPr>
            </a:br>
            <a:r>
              <a:rPr lang="en-US" sz="1200">
                <a:solidFill>
                  <a:srgbClr val="000000"/>
                </a:solidFill>
              </a:rPr>
              <a:t>0</a:t>
            </a:r>
            <a:br>
              <a:rPr lang="en-US" sz="1200">
                <a:solidFill>
                  <a:srgbClr val="000000"/>
                </a:solidFill>
              </a:rPr>
            </a:br>
            <a:r>
              <a:rPr lang="en-US" sz="1200">
                <a:solidFill>
                  <a:srgbClr val="000000"/>
                </a:solidFill>
              </a:rPr>
              <a:t>0</a:t>
            </a:r>
          </a:p>
        </p:txBody>
      </p:sp>
      <p:sp>
        <p:nvSpPr>
          <p:cNvPr id="38" name="TextBox 37">
            <a:extLst>
              <a:ext uri="{FF2B5EF4-FFF2-40B4-BE49-F238E27FC236}">
                <a16:creationId xmlns:a16="http://schemas.microsoft.com/office/drawing/2014/main" id="{90E11D65-2E46-C873-DC16-CD4D5DCFFD8D}"/>
              </a:ext>
            </a:extLst>
          </p:cNvPr>
          <p:cNvSpPr txBox="1"/>
          <p:nvPr/>
        </p:nvSpPr>
        <p:spPr bwMode="auto">
          <a:xfrm>
            <a:off x="1368157" y="4647960"/>
            <a:ext cx="312907"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0</a:t>
            </a:r>
          </a:p>
        </p:txBody>
      </p:sp>
      <p:sp>
        <p:nvSpPr>
          <p:cNvPr id="39" name="TextBox 38">
            <a:extLst>
              <a:ext uri="{FF2B5EF4-FFF2-40B4-BE49-F238E27FC236}">
                <a16:creationId xmlns:a16="http://schemas.microsoft.com/office/drawing/2014/main" id="{977A3981-00EA-BB18-71E9-B4E16A32B0FE}"/>
              </a:ext>
            </a:extLst>
          </p:cNvPr>
          <p:cNvSpPr txBox="1"/>
          <p:nvPr/>
        </p:nvSpPr>
        <p:spPr bwMode="auto">
          <a:xfrm>
            <a:off x="2377640" y="4647960"/>
            <a:ext cx="314510"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6</a:t>
            </a:r>
          </a:p>
        </p:txBody>
      </p:sp>
      <p:sp>
        <p:nvSpPr>
          <p:cNvPr id="40" name="TextBox 39">
            <a:extLst>
              <a:ext uri="{FF2B5EF4-FFF2-40B4-BE49-F238E27FC236}">
                <a16:creationId xmlns:a16="http://schemas.microsoft.com/office/drawing/2014/main" id="{87F9F7CF-3825-3871-79DC-3CDD2FA6E75D}"/>
              </a:ext>
            </a:extLst>
          </p:cNvPr>
          <p:cNvSpPr txBox="1"/>
          <p:nvPr/>
        </p:nvSpPr>
        <p:spPr bwMode="auto">
          <a:xfrm>
            <a:off x="3360674" y="4647960"/>
            <a:ext cx="369012"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12</a:t>
            </a:r>
          </a:p>
        </p:txBody>
      </p:sp>
      <p:sp>
        <p:nvSpPr>
          <p:cNvPr id="41" name="TextBox 40">
            <a:extLst>
              <a:ext uri="{FF2B5EF4-FFF2-40B4-BE49-F238E27FC236}">
                <a16:creationId xmlns:a16="http://schemas.microsoft.com/office/drawing/2014/main" id="{882410B9-148F-CF55-85DD-634EB2B14200}"/>
              </a:ext>
            </a:extLst>
          </p:cNvPr>
          <p:cNvSpPr txBox="1"/>
          <p:nvPr/>
        </p:nvSpPr>
        <p:spPr bwMode="auto">
          <a:xfrm>
            <a:off x="4354047" y="4647960"/>
            <a:ext cx="393056"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18</a:t>
            </a:r>
          </a:p>
        </p:txBody>
      </p:sp>
      <p:sp>
        <p:nvSpPr>
          <p:cNvPr id="42" name="TextBox 41">
            <a:extLst>
              <a:ext uri="{FF2B5EF4-FFF2-40B4-BE49-F238E27FC236}">
                <a16:creationId xmlns:a16="http://schemas.microsoft.com/office/drawing/2014/main" id="{8706D907-7970-6DE1-844E-62787420843F}"/>
              </a:ext>
            </a:extLst>
          </p:cNvPr>
          <p:cNvSpPr txBox="1"/>
          <p:nvPr/>
        </p:nvSpPr>
        <p:spPr bwMode="auto">
          <a:xfrm>
            <a:off x="5347404" y="4647960"/>
            <a:ext cx="433132"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24</a:t>
            </a:r>
          </a:p>
        </p:txBody>
      </p:sp>
      <p:sp>
        <p:nvSpPr>
          <p:cNvPr id="43" name="TextBox 42">
            <a:extLst>
              <a:ext uri="{FF2B5EF4-FFF2-40B4-BE49-F238E27FC236}">
                <a16:creationId xmlns:a16="http://schemas.microsoft.com/office/drawing/2014/main" id="{8ECFED74-5D49-9970-C7F7-D4D5796AC3E7}"/>
              </a:ext>
            </a:extLst>
          </p:cNvPr>
          <p:cNvSpPr txBox="1"/>
          <p:nvPr/>
        </p:nvSpPr>
        <p:spPr bwMode="auto">
          <a:xfrm>
            <a:off x="6354228" y="4647960"/>
            <a:ext cx="433132"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30</a:t>
            </a:r>
          </a:p>
        </p:txBody>
      </p:sp>
      <p:sp>
        <p:nvSpPr>
          <p:cNvPr id="44" name="TextBox 43">
            <a:extLst>
              <a:ext uri="{FF2B5EF4-FFF2-40B4-BE49-F238E27FC236}">
                <a16:creationId xmlns:a16="http://schemas.microsoft.com/office/drawing/2014/main" id="{29B9456C-6933-6663-223A-7380B492F563}"/>
              </a:ext>
            </a:extLst>
          </p:cNvPr>
          <p:cNvSpPr txBox="1"/>
          <p:nvPr/>
        </p:nvSpPr>
        <p:spPr bwMode="auto">
          <a:xfrm>
            <a:off x="7365692" y="4647960"/>
            <a:ext cx="434734"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36</a:t>
            </a:r>
          </a:p>
        </p:txBody>
      </p:sp>
      <p:sp>
        <p:nvSpPr>
          <p:cNvPr id="45" name="TextBox 44">
            <a:extLst>
              <a:ext uri="{FF2B5EF4-FFF2-40B4-BE49-F238E27FC236}">
                <a16:creationId xmlns:a16="http://schemas.microsoft.com/office/drawing/2014/main" id="{BB024F8C-90D8-A318-39D9-E50B07AF314B}"/>
              </a:ext>
            </a:extLst>
          </p:cNvPr>
          <p:cNvSpPr txBox="1"/>
          <p:nvPr/>
        </p:nvSpPr>
        <p:spPr bwMode="auto">
          <a:xfrm>
            <a:off x="8381117" y="4647960"/>
            <a:ext cx="433132"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42</a:t>
            </a:r>
          </a:p>
        </p:txBody>
      </p:sp>
      <p:sp>
        <p:nvSpPr>
          <p:cNvPr id="46" name="TextBox 45">
            <a:extLst>
              <a:ext uri="{FF2B5EF4-FFF2-40B4-BE49-F238E27FC236}">
                <a16:creationId xmlns:a16="http://schemas.microsoft.com/office/drawing/2014/main" id="{2E69FEE0-D242-1020-BAD1-BE8C43BEF837}"/>
              </a:ext>
            </a:extLst>
          </p:cNvPr>
          <p:cNvSpPr txBox="1"/>
          <p:nvPr/>
        </p:nvSpPr>
        <p:spPr bwMode="auto">
          <a:xfrm>
            <a:off x="9382935" y="4647960"/>
            <a:ext cx="444353"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48</a:t>
            </a:r>
          </a:p>
        </p:txBody>
      </p:sp>
      <p:sp>
        <p:nvSpPr>
          <p:cNvPr id="47" name="TextBox 46">
            <a:extLst>
              <a:ext uri="{FF2B5EF4-FFF2-40B4-BE49-F238E27FC236}">
                <a16:creationId xmlns:a16="http://schemas.microsoft.com/office/drawing/2014/main" id="{3E4A5A44-4984-F6C0-9FEC-13914FD97F9B}"/>
              </a:ext>
            </a:extLst>
          </p:cNvPr>
          <p:cNvSpPr txBox="1"/>
          <p:nvPr/>
        </p:nvSpPr>
        <p:spPr bwMode="auto">
          <a:xfrm>
            <a:off x="10398910" y="4647960"/>
            <a:ext cx="442750"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54</a:t>
            </a:r>
          </a:p>
        </p:txBody>
      </p:sp>
      <p:sp>
        <p:nvSpPr>
          <p:cNvPr id="48" name="TextBox 47">
            <a:extLst>
              <a:ext uri="{FF2B5EF4-FFF2-40B4-BE49-F238E27FC236}">
                <a16:creationId xmlns:a16="http://schemas.microsoft.com/office/drawing/2014/main" id="{D360C27A-AD39-F26D-BB8E-1DFA10FEC09F}"/>
              </a:ext>
            </a:extLst>
          </p:cNvPr>
          <p:cNvSpPr txBox="1"/>
          <p:nvPr/>
        </p:nvSpPr>
        <p:spPr bwMode="auto">
          <a:xfrm>
            <a:off x="11408123" y="4647960"/>
            <a:ext cx="442750"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60</a:t>
            </a:r>
          </a:p>
        </p:txBody>
      </p:sp>
      <p:sp>
        <p:nvSpPr>
          <p:cNvPr id="49" name="TextBox 48">
            <a:extLst>
              <a:ext uri="{FF2B5EF4-FFF2-40B4-BE49-F238E27FC236}">
                <a16:creationId xmlns:a16="http://schemas.microsoft.com/office/drawing/2014/main" id="{19C802A8-2D75-5A4A-8637-903CD61BD2A9}"/>
              </a:ext>
            </a:extLst>
          </p:cNvPr>
          <p:cNvSpPr txBox="1"/>
          <p:nvPr/>
        </p:nvSpPr>
        <p:spPr bwMode="auto">
          <a:xfrm>
            <a:off x="1173409" y="4407232"/>
            <a:ext cx="312907" cy="338554"/>
          </a:xfrm>
          <a:prstGeom prst="rect">
            <a:avLst/>
          </a:prstGeom>
          <a:noFill/>
          <a:ln>
            <a:noFill/>
          </a:ln>
        </p:spPr>
        <p:txBody>
          <a:bodyPr wrap="none" rtlCol="0">
            <a:spAutoFit/>
          </a:bodyPr>
          <a:lstStyle/>
          <a:p>
            <a:pPr algn="ctr">
              <a:spcBef>
                <a:spcPct val="50000"/>
              </a:spcBef>
              <a:spcAft>
                <a:spcPct val="0"/>
              </a:spcAft>
              <a:defRPr/>
            </a:pPr>
            <a:r>
              <a:rPr lang="en-US" sz="1600">
                <a:solidFill>
                  <a:srgbClr val="000000"/>
                </a:solidFill>
              </a:rPr>
              <a:t>0</a:t>
            </a:r>
          </a:p>
        </p:txBody>
      </p:sp>
      <p:sp>
        <p:nvSpPr>
          <p:cNvPr id="50" name="TextBox 49">
            <a:extLst>
              <a:ext uri="{FF2B5EF4-FFF2-40B4-BE49-F238E27FC236}">
                <a16:creationId xmlns:a16="http://schemas.microsoft.com/office/drawing/2014/main" id="{5C958430-B78D-12A2-4E92-723521C26FD9}"/>
              </a:ext>
            </a:extLst>
          </p:cNvPr>
          <p:cNvSpPr txBox="1"/>
          <p:nvPr/>
        </p:nvSpPr>
        <p:spPr bwMode="auto">
          <a:xfrm>
            <a:off x="1033861" y="3899060"/>
            <a:ext cx="431528" cy="338554"/>
          </a:xfrm>
          <a:prstGeom prst="rect">
            <a:avLst/>
          </a:prstGeom>
          <a:noFill/>
          <a:ln>
            <a:noFill/>
          </a:ln>
        </p:spPr>
        <p:txBody>
          <a:bodyPr wrap="none" rtlCol="0">
            <a:spAutoFit/>
          </a:bodyPr>
          <a:lstStyle/>
          <a:p>
            <a:pPr algn="r">
              <a:spcBef>
                <a:spcPct val="50000"/>
              </a:spcBef>
              <a:spcAft>
                <a:spcPct val="0"/>
              </a:spcAft>
              <a:defRPr/>
            </a:pPr>
            <a:r>
              <a:rPr lang="en-US" sz="1600">
                <a:solidFill>
                  <a:srgbClr val="000000"/>
                </a:solidFill>
              </a:rPr>
              <a:t>20</a:t>
            </a:r>
          </a:p>
        </p:txBody>
      </p:sp>
      <p:sp>
        <p:nvSpPr>
          <p:cNvPr id="51" name="TextBox 50">
            <a:extLst>
              <a:ext uri="{FF2B5EF4-FFF2-40B4-BE49-F238E27FC236}">
                <a16:creationId xmlns:a16="http://schemas.microsoft.com/office/drawing/2014/main" id="{83172FBF-0F1B-1213-9A55-E77DFAE5ECD2}"/>
              </a:ext>
            </a:extLst>
          </p:cNvPr>
          <p:cNvSpPr txBox="1"/>
          <p:nvPr/>
        </p:nvSpPr>
        <p:spPr bwMode="auto">
          <a:xfrm>
            <a:off x="1022638" y="3387819"/>
            <a:ext cx="442750" cy="338554"/>
          </a:xfrm>
          <a:prstGeom prst="rect">
            <a:avLst/>
          </a:prstGeom>
          <a:noFill/>
          <a:ln>
            <a:noFill/>
          </a:ln>
        </p:spPr>
        <p:txBody>
          <a:bodyPr wrap="none" rtlCol="0">
            <a:spAutoFit/>
          </a:bodyPr>
          <a:lstStyle/>
          <a:p>
            <a:pPr algn="r">
              <a:spcBef>
                <a:spcPct val="50000"/>
              </a:spcBef>
              <a:spcAft>
                <a:spcPct val="0"/>
              </a:spcAft>
              <a:defRPr/>
            </a:pPr>
            <a:r>
              <a:rPr lang="en-US" sz="1600">
                <a:solidFill>
                  <a:srgbClr val="000000"/>
                </a:solidFill>
              </a:rPr>
              <a:t>40</a:t>
            </a:r>
          </a:p>
        </p:txBody>
      </p:sp>
      <p:sp>
        <p:nvSpPr>
          <p:cNvPr id="52" name="TextBox 51">
            <a:extLst>
              <a:ext uri="{FF2B5EF4-FFF2-40B4-BE49-F238E27FC236}">
                <a16:creationId xmlns:a16="http://schemas.microsoft.com/office/drawing/2014/main" id="{5D186286-8108-C30C-74F9-4AB23B6E2B32}"/>
              </a:ext>
            </a:extLst>
          </p:cNvPr>
          <p:cNvSpPr txBox="1"/>
          <p:nvPr/>
        </p:nvSpPr>
        <p:spPr bwMode="auto">
          <a:xfrm>
            <a:off x="1022640" y="2883632"/>
            <a:ext cx="442750" cy="338554"/>
          </a:xfrm>
          <a:prstGeom prst="rect">
            <a:avLst/>
          </a:prstGeom>
          <a:noFill/>
          <a:ln>
            <a:noFill/>
          </a:ln>
        </p:spPr>
        <p:txBody>
          <a:bodyPr wrap="none" rtlCol="0">
            <a:spAutoFit/>
          </a:bodyPr>
          <a:lstStyle/>
          <a:p>
            <a:pPr algn="r">
              <a:spcBef>
                <a:spcPct val="50000"/>
              </a:spcBef>
              <a:spcAft>
                <a:spcPct val="0"/>
              </a:spcAft>
              <a:defRPr/>
            </a:pPr>
            <a:r>
              <a:rPr lang="en-US" sz="1600">
                <a:solidFill>
                  <a:srgbClr val="000000"/>
                </a:solidFill>
              </a:rPr>
              <a:t>60</a:t>
            </a:r>
          </a:p>
        </p:txBody>
      </p:sp>
      <p:sp>
        <p:nvSpPr>
          <p:cNvPr id="53" name="TextBox 52">
            <a:extLst>
              <a:ext uri="{FF2B5EF4-FFF2-40B4-BE49-F238E27FC236}">
                <a16:creationId xmlns:a16="http://schemas.microsoft.com/office/drawing/2014/main" id="{891A2855-F965-6A39-B4C5-05BE30B3D285}"/>
              </a:ext>
            </a:extLst>
          </p:cNvPr>
          <p:cNvSpPr txBox="1"/>
          <p:nvPr/>
        </p:nvSpPr>
        <p:spPr bwMode="auto">
          <a:xfrm>
            <a:off x="1022639" y="2372391"/>
            <a:ext cx="442750" cy="338554"/>
          </a:xfrm>
          <a:prstGeom prst="rect">
            <a:avLst/>
          </a:prstGeom>
          <a:noFill/>
          <a:ln>
            <a:noFill/>
          </a:ln>
        </p:spPr>
        <p:txBody>
          <a:bodyPr wrap="none" rtlCol="0">
            <a:spAutoFit/>
          </a:bodyPr>
          <a:lstStyle/>
          <a:p>
            <a:pPr algn="r">
              <a:spcBef>
                <a:spcPct val="50000"/>
              </a:spcBef>
              <a:spcAft>
                <a:spcPct val="0"/>
              </a:spcAft>
              <a:defRPr/>
            </a:pPr>
            <a:r>
              <a:rPr lang="en-US" sz="1600">
                <a:solidFill>
                  <a:srgbClr val="000000"/>
                </a:solidFill>
              </a:rPr>
              <a:t>80</a:t>
            </a:r>
          </a:p>
        </p:txBody>
      </p:sp>
      <p:sp>
        <p:nvSpPr>
          <p:cNvPr id="54" name="TextBox 53">
            <a:extLst>
              <a:ext uri="{FF2B5EF4-FFF2-40B4-BE49-F238E27FC236}">
                <a16:creationId xmlns:a16="http://schemas.microsoft.com/office/drawing/2014/main" id="{37E33667-FC56-5730-A7EE-2DE5BFBD7865}"/>
              </a:ext>
            </a:extLst>
          </p:cNvPr>
          <p:cNvSpPr txBox="1"/>
          <p:nvPr/>
        </p:nvSpPr>
        <p:spPr bwMode="auto">
          <a:xfrm>
            <a:off x="958518" y="1853993"/>
            <a:ext cx="506870" cy="338554"/>
          </a:xfrm>
          <a:prstGeom prst="rect">
            <a:avLst/>
          </a:prstGeom>
          <a:noFill/>
          <a:ln>
            <a:noFill/>
          </a:ln>
        </p:spPr>
        <p:txBody>
          <a:bodyPr wrap="none" rtlCol="0">
            <a:spAutoFit/>
          </a:bodyPr>
          <a:lstStyle/>
          <a:p>
            <a:pPr algn="r">
              <a:spcBef>
                <a:spcPct val="50000"/>
              </a:spcBef>
              <a:spcAft>
                <a:spcPct val="0"/>
              </a:spcAft>
              <a:defRPr/>
            </a:pPr>
            <a:r>
              <a:rPr lang="en-US" sz="1600">
                <a:solidFill>
                  <a:srgbClr val="000000"/>
                </a:solidFill>
              </a:rPr>
              <a:t>100</a:t>
            </a:r>
          </a:p>
        </p:txBody>
      </p:sp>
      <p:cxnSp>
        <p:nvCxnSpPr>
          <p:cNvPr id="55" name="Straight Connector 54">
            <a:extLst>
              <a:ext uri="{FF2B5EF4-FFF2-40B4-BE49-F238E27FC236}">
                <a16:creationId xmlns:a16="http://schemas.microsoft.com/office/drawing/2014/main" id="{BA274BDD-2F94-D084-7F0D-D19FBB8BC76A}"/>
              </a:ext>
            </a:extLst>
          </p:cNvPr>
          <p:cNvCxnSpPr>
            <a:cxnSpLocks/>
          </p:cNvCxnSpPr>
          <p:nvPr/>
        </p:nvCxnSpPr>
        <p:spPr bwMode="auto">
          <a:xfrm>
            <a:off x="7587949" y="1943353"/>
            <a:ext cx="0" cy="2625149"/>
          </a:xfrm>
          <a:prstGeom prst="line">
            <a:avLst/>
          </a:prstGeom>
          <a:noFill/>
          <a:ln w="28575" cap="flat" cmpd="sng" algn="ctr">
            <a:solidFill>
              <a:srgbClr val="CDCDCF">
                <a:lumMod val="90000"/>
              </a:srgbClr>
            </a:solidFill>
            <a:prstDash val="sysDash"/>
            <a:round/>
            <a:headEnd type="none" w="med" len="med"/>
            <a:tailEnd type="none" w="med" len="med"/>
          </a:ln>
          <a:effectLst/>
        </p:spPr>
      </p:cxnSp>
      <p:sp>
        <p:nvSpPr>
          <p:cNvPr id="56" name="Freeform 1">
            <a:extLst>
              <a:ext uri="{FF2B5EF4-FFF2-40B4-BE49-F238E27FC236}">
                <a16:creationId xmlns:a16="http://schemas.microsoft.com/office/drawing/2014/main" id="{D433E47B-D0A5-02B3-48BF-ECF116099570}"/>
              </a:ext>
            </a:extLst>
          </p:cNvPr>
          <p:cNvSpPr/>
          <p:nvPr/>
        </p:nvSpPr>
        <p:spPr bwMode="auto">
          <a:xfrm>
            <a:off x="1521435" y="2025952"/>
            <a:ext cx="10214169" cy="2553627"/>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grpSp>
        <p:nvGrpSpPr>
          <p:cNvPr id="62" name="Graphic 19">
            <a:extLst>
              <a:ext uri="{FF2B5EF4-FFF2-40B4-BE49-F238E27FC236}">
                <a16:creationId xmlns:a16="http://schemas.microsoft.com/office/drawing/2014/main" id="{E8A188AD-A8D6-D7FA-F84D-7D44090B1FDC}"/>
              </a:ext>
            </a:extLst>
          </p:cNvPr>
          <p:cNvGrpSpPr/>
          <p:nvPr/>
        </p:nvGrpSpPr>
        <p:grpSpPr>
          <a:xfrm>
            <a:off x="1499516" y="2039489"/>
            <a:ext cx="9373209" cy="1260746"/>
            <a:chOff x="9618980" y="-144055"/>
            <a:chExt cx="5623560" cy="1037880"/>
          </a:xfrm>
          <a:noFill/>
        </p:grpSpPr>
        <p:grpSp>
          <p:nvGrpSpPr>
            <p:cNvPr id="1143" name="Graphic 19">
              <a:extLst>
                <a:ext uri="{FF2B5EF4-FFF2-40B4-BE49-F238E27FC236}">
                  <a16:creationId xmlns:a16="http://schemas.microsoft.com/office/drawing/2014/main" id="{D60B85AE-61CF-831C-6EA1-EDB5FDBF8FF2}"/>
                </a:ext>
              </a:extLst>
            </p:cNvPr>
            <p:cNvGrpSpPr/>
            <p:nvPr/>
          </p:nvGrpSpPr>
          <p:grpSpPr>
            <a:xfrm>
              <a:off x="10192385" y="-126931"/>
              <a:ext cx="5050155" cy="1020756"/>
              <a:chOff x="10192385" y="-126931"/>
              <a:chExt cx="5050155" cy="1020756"/>
            </a:xfrm>
          </p:grpSpPr>
          <p:grpSp>
            <p:nvGrpSpPr>
              <p:cNvPr id="1145" name="Graphic 19">
                <a:extLst>
                  <a:ext uri="{FF2B5EF4-FFF2-40B4-BE49-F238E27FC236}">
                    <a16:creationId xmlns:a16="http://schemas.microsoft.com/office/drawing/2014/main" id="{32962E0F-C398-7265-DDE1-5F20F8E15515}"/>
                  </a:ext>
                </a:extLst>
              </p:cNvPr>
              <p:cNvGrpSpPr/>
              <p:nvPr/>
            </p:nvGrpSpPr>
            <p:grpSpPr>
              <a:xfrm>
                <a:off x="10192385" y="-126931"/>
                <a:ext cx="62864" cy="62786"/>
                <a:chOff x="10192385" y="-126931"/>
                <a:chExt cx="62864" cy="62786"/>
              </a:xfrm>
            </p:grpSpPr>
            <p:sp>
              <p:nvSpPr>
                <p:cNvPr id="1680" name="Freeform 28">
                  <a:extLst>
                    <a:ext uri="{FF2B5EF4-FFF2-40B4-BE49-F238E27FC236}">
                      <a16:creationId xmlns:a16="http://schemas.microsoft.com/office/drawing/2014/main" id="{E6F28648-C3C0-3388-9D8F-EBEB5A6E8AC3}"/>
                    </a:ext>
                  </a:extLst>
                </p:cNvPr>
                <p:cNvSpPr/>
                <p:nvPr/>
              </p:nvSpPr>
              <p:spPr>
                <a:xfrm>
                  <a:off x="10192385" y="-9553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81" name="Freeform 29">
                  <a:extLst>
                    <a:ext uri="{FF2B5EF4-FFF2-40B4-BE49-F238E27FC236}">
                      <a16:creationId xmlns:a16="http://schemas.microsoft.com/office/drawing/2014/main" id="{D1FEDC9A-B5DB-6F84-049C-4BAA1FFCED68}"/>
                    </a:ext>
                  </a:extLst>
                </p:cNvPr>
                <p:cNvSpPr/>
                <p:nvPr/>
              </p:nvSpPr>
              <p:spPr>
                <a:xfrm>
                  <a:off x="10223818" y="-12693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46" name="Graphic 19">
                <a:extLst>
                  <a:ext uri="{FF2B5EF4-FFF2-40B4-BE49-F238E27FC236}">
                    <a16:creationId xmlns:a16="http://schemas.microsoft.com/office/drawing/2014/main" id="{D43D0A49-D0F8-A0CD-B21E-39C07B60F9A6}"/>
                  </a:ext>
                </a:extLst>
              </p:cNvPr>
              <p:cNvGrpSpPr/>
              <p:nvPr/>
            </p:nvGrpSpPr>
            <p:grpSpPr>
              <a:xfrm>
                <a:off x="10335260" y="-97441"/>
                <a:ext cx="62864" cy="63737"/>
                <a:chOff x="10335260" y="-97441"/>
                <a:chExt cx="62864" cy="63737"/>
              </a:xfrm>
            </p:grpSpPr>
            <p:sp>
              <p:nvSpPr>
                <p:cNvPr id="1678" name="Freeform 31">
                  <a:extLst>
                    <a:ext uri="{FF2B5EF4-FFF2-40B4-BE49-F238E27FC236}">
                      <a16:creationId xmlns:a16="http://schemas.microsoft.com/office/drawing/2014/main" id="{82BA8F71-B530-4B59-B5D9-91B14926A87D}"/>
                    </a:ext>
                  </a:extLst>
                </p:cNvPr>
                <p:cNvSpPr/>
                <p:nvPr/>
              </p:nvSpPr>
              <p:spPr>
                <a:xfrm>
                  <a:off x="10335260" y="-6509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79" name="Freeform 32">
                  <a:extLst>
                    <a:ext uri="{FF2B5EF4-FFF2-40B4-BE49-F238E27FC236}">
                      <a16:creationId xmlns:a16="http://schemas.microsoft.com/office/drawing/2014/main" id="{82C97735-1487-8288-D7D8-6284234645CF}"/>
                    </a:ext>
                  </a:extLst>
                </p:cNvPr>
                <p:cNvSpPr/>
                <p:nvPr/>
              </p:nvSpPr>
              <p:spPr>
                <a:xfrm>
                  <a:off x="10366693"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47" name="Graphic 19">
                <a:extLst>
                  <a:ext uri="{FF2B5EF4-FFF2-40B4-BE49-F238E27FC236}">
                    <a16:creationId xmlns:a16="http://schemas.microsoft.com/office/drawing/2014/main" id="{A571A179-CE4F-1F54-7479-CA6AFC0CA164}"/>
                  </a:ext>
                </a:extLst>
              </p:cNvPr>
              <p:cNvGrpSpPr/>
              <p:nvPr/>
            </p:nvGrpSpPr>
            <p:grpSpPr>
              <a:xfrm>
                <a:off x="10347643" y="-97441"/>
                <a:ext cx="63817" cy="63737"/>
                <a:chOff x="10347643" y="-97441"/>
                <a:chExt cx="63817" cy="63737"/>
              </a:xfrm>
            </p:grpSpPr>
            <p:sp>
              <p:nvSpPr>
                <p:cNvPr id="1676" name="Freeform 34">
                  <a:extLst>
                    <a:ext uri="{FF2B5EF4-FFF2-40B4-BE49-F238E27FC236}">
                      <a16:creationId xmlns:a16="http://schemas.microsoft.com/office/drawing/2014/main" id="{E137F3AE-589D-C2B3-67C1-03C052B79EAA}"/>
                    </a:ext>
                  </a:extLst>
                </p:cNvPr>
                <p:cNvSpPr/>
                <p:nvPr/>
              </p:nvSpPr>
              <p:spPr>
                <a:xfrm>
                  <a:off x="10347643" y="-6509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77" name="Freeform 37">
                  <a:extLst>
                    <a:ext uri="{FF2B5EF4-FFF2-40B4-BE49-F238E27FC236}">
                      <a16:creationId xmlns:a16="http://schemas.microsoft.com/office/drawing/2014/main" id="{85DB3C2B-786F-622F-F877-B448CA2E4F3A}"/>
                    </a:ext>
                  </a:extLst>
                </p:cNvPr>
                <p:cNvSpPr/>
                <p:nvPr/>
              </p:nvSpPr>
              <p:spPr>
                <a:xfrm>
                  <a:off x="10380028"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48" name="Graphic 19">
                <a:extLst>
                  <a:ext uri="{FF2B5EF4-FFF2-40B4-BE49-F238E27FC236}">
                    <a16:creationId xmlns:a16="http://schemas.microsoft.com/office/drawing/2014/main" id="{20423C35-1378-A259-FE36-C3C288F4BD67}"/>
                  </a:ext>
                </a:extLst>
              </p:cNvPr>
              <p:cNvGrpSpPr/>
              <p:nvPr/>
            </p:nvGrpSpPr>
            <p:grpSpPr>
              <a:xfrm>
                <a:off x="10463848" y="-90782"/>
                <a:ext cx="62864" cy="63737"/>
                <a:chOff x="10463848" y="-90782"/>
                <a:chExt cx="62864" cy="63737"/>
              </a:xfrm>
            </p:grpSpPr>
            <p:sp>
              <p:nvSpPr>
                <p:cNvPr id="1674" name="Freeform 40">
                  <a:extLst>
                    <a:ext uri="{FF2B5EF4-FFF2-40B4-BE49-F238E27FC236}">
                      <a16:creationId xmlns:a16="http://schemas.microsoft.com/office/drawing/2014/main" id="{B23CC6EB-9EE1-53D4-1EE6-A3B40069CE19}"/>
                    </a:ext>
                  </a:extLst>
                </p:cNvPr>
                <p:cNvSpPr/>
                <p:nvPr/>
              </p:nvSpPr>
              <p:spPr>
                <a:xfrm>
                  <a:off x="1046384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75" name="Freeform 41">
                  <a:extLst>
                    <a:ext uri="{FF2B5EF4-FFF2-40B4-BE49-F238E27FC236}">
                      <a16:creationId xmlns:a16="http://schemas.microsoft.com/office/drawing/2014/main" id="{1ADC4B22-EB0F-6E37-3472-CBDE6462EA4A}"/>
                    </a:ext>
                  </a:extLst>
                </p:cNvPr>
                <p:cNvSpPr/>
                <p:nvPr/>
              </p:nvSpPr>
              <p:spPr>
                <a:xfrm>
                  <a:off x="1049528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49" name="Graphic 19">
                <a:extLst>
                  <a:ext uri="{FF2B5EF4-FFF2-40B4-BE49-F238E27FC236}">
                    <a16:creationId xmlns:a16="http://schemas.microsoft.com/office/drawing/2014/main" id="{9C909169-AE50-74D9-F6A2-66A55B599BDF}"/>
                  </a:ext>
                </a:extLst>
              </p:cNvPr>
              <p:cNvGrpSpPr/>
              <p:nvPr/>
            </p:nvGrpSpPr>
            <p:grpSpPr>
              <a:xfrm>
                <a:off x="10536238" y="-90782"/>
                <a:ext cx="62864" cy="63737"/>
                <a:chOff x="10536238" y="-90782"/>
                <a:chExt cx="62864" cy="63737"/>
              </a:xfrm>
            </p:grpSpPr>
            <p:sp>
              <p:nvSpPr>
                <p:cNvPr id="1672" name="Freeform 43">
                  <a:extLst>
                    <a:ext uri="{FF2B5EF4-FFF2-40B4-BE49-F238E27FC236}">
                      <a16:creationId xmlns:a16="http://schemas.microsoft.com/office/drawing/2014/main" id="{299B4DE0-08CE-ACCB-6385-0408A81F4BEB}"/>
                    </a:ext>
                  </a:extLst>
                </p:cNvPr>
                <p:cNvSpPr/>
                <p:nvPr/>
              </p:nvSpPr>
              <p:spPr>
                <a:xfrm>
                  <a:off x="1053623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73" name="Freeform 48">
                  <a:extLst>
                    <a:ext uri="{FF2B5EF4-FFF2-40B4-BE49-F238E27FC236}">
                      <a16:creationId xmlns:a16="http://schemas.microsoft.com/office/drawing/2014/main" id="{1DC18DA0-6B10-B1AA-2BC4-59299EC4B37E}"/>
                    </a:ext>
                  </a:extLst>
                </p:cNvPr>
                <p:cNvSpPr/>
                <p:nvPr/>
              </p:nvSpPr>
              <p:spPr>
                <a:xfrm>
                  <a:off x="1056767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0" name="Graphic 19">
                <a:extLst>
                  <a:ext uri="{FF2B5EF4-FFF2-40B4-BE49-F238E27FC236}">
                    <a16:creationId xmlns:a16="http://schemas.microsoft.com/office/drawing/2014/main" id="{93E137D1-C962-CF0E-5259-B92C83AA3C1E}"/>
                  </a:ext>
                </a:extLst>
              </p:cNvPr>
              <p:cNvGrpSpPr/>
              <p:nvPr/>
            </p:nvGrpSpPr>
            <p:grpSpPr>
              <a:xfrm>
                <a:off x="10766743" y="-68901"/>
                <a:ext cx="63817" cy="63737"/>
                <a:chOff x="10766743" y="-68901"/>
                <a:chExt cx="63817" cy="63737"/>
              </a:xfrm>
            </p:grpSpPr>
            <p:sp>
              <p:nvSpPr>
                <p:cNvPr id="1670" name="Freeform 51">
                  <a:extLst>
                    <a:ext uri="{FF2B5EF4-FFF2-40B4-BE49-F238E27FC236}">
                      <a16:creationId xmlns:a16="http://schemas.microsoft.com/office/drawing/2014/main" id="{62EA6285-F43E-4BBC-0E3F-C8871520B805}"/>
                    </a:ext>
                  </a:extLst>
                </p:cNvPr>
                <p:cNvSpPr/>
                <p:nvPr/>
              </p:nvSpPr>
              <p:spPr>
                <a:xfrm>
                  <a:off x="10766743" y="-375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71" name="Freeform 52">
                  <a:extLst>
                    <a:ext uri="{FF2B5EF4-FFF2-40B4-BE49-F238E27FC236}">
                      <a16:creationId xmlns:a16="http://schemas.microsoft.com/office/drawing/2014/main" id="{CAA9F5C1-C39B-E3B3-F98B-710369B58E48}"/>
                    </a:ext>
                  </a:extLst>
                </p:cNvPr>
                <p:cNvSpPr/>
                <p:nvPr/>
              </p:nvSpPr>
              <p:spPr>
                <a:xfrm>
                  <a:off x="10799128" y="-6890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1" name="Graphic 19">
                <a:extLst>
                  <a:ext uri="{FF2B5EF4-FFF2-40B4-BE49-F238E27FC236}">
                    <a16:creationId xmlns:a16="http://schemas.microsoft.com/office/drawing/2014/main" id="{66BEB7B8-E5A6-AA23-5C5A-89E9C5583CE0}"/>
                  </a:ext>
                </a:extLst>
              </p:cNvPr>
              <p:cNvGrpSpPr/>
              <p:nvPr/>
            </p:nvGrpSpPr>
            <p:grpSpPr>
              <a:xfrm>
                <a:off x="11040110" y="-45119"/>
                <a:ext cx="62864" cy="62786"/>
                <a:chOff x="11040110" y="-45119"/>
                <a:chExt cx="62864" cy="62786"/>
              </a:xfrm>
            </p:grpSpPr>
            <p:sp>
              <p:nvSpPr>
                <p:cNvPr id="1668" name="Freeform 54">
                  <a:extLst>
                    <a:ext uri="{FF2B5EF4-FFF2-40B4-BE49-F238E27FC236}">
                      <a16:creationId xmlns:a16="http://schemas.microsoft.com/office/drawing/2014/main" id="{4F4A5F90-CBF3-1DB0-93A4-3B5F2C1D1DB1}"/>
                    </a:ext>
                  </a:extLst>
                </p:cNvPr>
                <p:cNvSpPr/>
                <p:nvPr/>
              </p:nvSpPr>
              <p:spPr>
                <a:xfrm>
                  <a:off x="11040110" y="-137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69" name="Freeform 55">
                  <a:extLst>
                    <a:ext uri="{FF2B5EF4-FFF2-40B4-BE49-F238E27FC236}">
                      <a16:creationId xmlns:a16="http://schemas.microsoft.com/office/drawing/2014/main" id="{DCB66A37-2EF9-794F-1228-81DFCDF9528E}"/>
                    </a:ext>
                  </a:extLst>
                </p:cNvPr>
                <p:cNvSpPr/>
                <p:nvPr/>
              </p:nvSpPr>
              <p:spPr>
                <a:xfrm>
                  <a:off x="11071543"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2" name="Graphic 19">
                <a:extLst>
                  <a:ext uri="{FF2B5EF4-FFF2-40B4-BE49-F238E27FC236}">
                    <a16:creationId xmlns:a16="http://schemas.microsoft.com/office/drawing/2014/main" id="{6C1B1933-6C61-1E2C-8EC0-EE32B72BDF7B}"/>
                  </a:ext>
                </a:extLst>
              </p:cNvPr>
              <p:cNvGrpSpPr/>
              <p:nvPr/>
            </p:nvGrpSpPr>
            <p:grpSpPr>
              <a:xfrm>
                <a:off x="11152505" y="-45119"/>
                <a:ext cx="62865" cy="62786"/>
                <a:chOff x="11152505" y="-45119"/>
                <a:chExt cx="62865" cy="62786"/>
              </a:xfrm>
            </p:grpSpPr>
            <p:sp>
              <p:nvSpPr>
                <p:cNvPr id="1666" name="Freeform 57">
                  <a:extLst>
                    <a:ext uri="{FF2B5EF4-FFF2-40B4-BE49-F238E27FC236}">
                      <a16:creationId xmlns:a16="http://schemas.microsoft.com/office/drawing/2014/main" id="{B4A2587D-D1BC-4C09-ECA2-D9159A7ADF9F}"/>
                    </a:ext>
                  </a:extLst>
                </p:cNvPr>
                <p:cNvSpPr/>
                <p:nvPr/>
              </p:nvSpPr>
              <p:spPr>
                <a:xfrm>
                  <a:off x="11152505" y="-137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67" name="Freeform 58">
                  <a:extLst>
                    <a:ext uri="{FF2B5EF4-FFF2-40B4-BE49-F238E27FC236}">
                      <a16:creationId xmlns:a16="http://schemas.microsoft.com/office/drawing/2014/main" id="{A7A65E0C-35B0-6AD1-C2E9-883BE6ECAA1C}"/>
                    </a:ext>
                  </a:extLst>
                </p:cNvPr>
                <p:cNvSpPr/>
                <p:nvPr/>
              </p:nvSpPr>
              <p:spPr>
                <a:xfrm>
                  <a:off x="11183938"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3" name="Graphic 19">
                <a:extLst>
                  <a:ext uri="{FF2B5EF4-FFF2-40B4-BE49-F238E27FC236}">
                    <a16:creationId xmlns:a16="http://schemas.microsoft.com/office/drawing/2014/main" id="{24F42B05-6A90-13B0-F211-DB811A67F8D3}"/>
                  </a:ext>
                </a:extLst>
              </p:cNvPr>
              <p:cNvGrpSpPr/>
              <p:nvPr/>
            </p:nvGrpSpPr>
            <p:grpSpPr>
              <a:xfrm>
                <a:off x="11175365" y="-38459"/>
                <a:ext cx="63817" cy="62786"/>
                <a:chOff x="11175365" y="-38459"/>
                <a:chExt cx="63817" cy="62786"/>
              </a:xfrm>
            </p:grpSpPr>
            <p:sp>
              <p:nvSpPr>
                <p:cNvPr id="1664" name="Freeform 60">
                  <a:extLst>
                    <a:ext uri="{FF2B5EF4-FFF2-40B4-BE49-F238E27FC236}">
                      <a16:creationId xmlns:a16="http://schemas.microsoft.com/office/drawing/2014/main" id="{0DF349EF-7B81-6469-C055-7B71DD0CF332}"/>
                    </a:ext>
                  </a:extLst>
                </p:cNvPr>
                <p:cNvSpPr/>
                <p:nvPr/>
              </p:nvSpPr>
              <p:spPr>
                <a:xfrm>
                  <a:off x="11175365" y="-70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65" name="Freeform 61">
                  <a:extLst>
                    <a:ext uri="{FF2B5EF4-FFF2-40B4-BE49-F238E27FC236}">
                      <a16:creationId xmlns:a16="http://schemas.microsoft.com/office/drawing/2014/main" id="{41DB8D33-444A-4BDD-617C-6F9DD0478802}"/>
                    </a:ext>
                  </a:extLst>
                </p:cNvPr>
                <p:cNvSpPr/>
                <p:nvPr/>
              </p:nvSpPr>
              <p:spPr>
                <a:xfrm>
                  <a:off x="11206798" y="-3845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4" name="Graphic 19">
                <a:extLst>
                  <a:ext uri="{FF2B5EF4-FFF2-40B4-BE49-F238E27FC236}">
                    <a16:creationId xmlns:a16="http://schemas.microsoft.com/office/drawing/2014/main" id="{DF6D3247-E3F9-0103-39FB-37CBD285B953}"/>
                  </a:ext>
                </a:extLst>
              </p:cNvPr>
              <p:cNvGrpSpPr/>
              <p:nvPr/>
            </p:nvGrpSpPr>
            <p:grpSpPr>
              <a:xfrm>
                <a:off x="11180128" y="-25141"/>
                <a:ext cx="63817" cy="62786"/>
                <a:chOff x="11180128" y="-25141"/>
                <a:chExt cx="63817" cy="62786"/>
              </a:xfrm>
            </p:grpSpPr>
            <p:sp>
              <p:nvSpPr>
                <p:cNvPr id="1662" name="Freeform 63">
                  <a:extLst>
                    <a:ext uri="{FF2B5EF4-FFF2-40B4-BE49-F238E27FC236}">
                      <a16:creationId xmlns:a16="http://schemas.microsoft.com/office/drawing/2014/main" id="{56E2D6F8-0317-6691-5683-0C1E98939026}"/>
                    </a:ext>
                  </a:extLst>
                </p:cNvPr>
                <p:cNvSpPr/>
                <p:nvPr/>
              </p:nvSpPr>
              <p:spPr>
                <a:xfrm>
                  <a:off x="11180128" y="625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63" name="Freeform 64">
                  <a:extLst>
                    <a:ext uri="{FF2B5EF4-FFF2-40B4-BE49-F238E27FC236}">
                      <a16:creationId xmlns:a16="http://schemas.microsoft.com/office/drawing/2014/main" id="{5B19387B-DE85-41A6-A5F6-59D87304E998}"/>
                    </a:ext>
                  </a:extLst>
                </p:cNvPr>
                <p:cNvSpPr/>
                <p:nvPr/>
              </p:nvSpPr>
              <p:spPr>
                <a:xfrm>
                  <a:off x="11212513" y="-251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5" name="Graphic 19">
                <a:extLst>
                  <a:ext uri="{FF2B5EF4-FFF2-40B4-BE49-F238E27FC236}">
                    <a16:creationId xmlns:a16="http://schemas.microsoft.com/office/drawing/2014/main" id="{5882E645-C0B0-445C-0D41-F0BAE9091120}"/>
                  </a:ext>
                </a:extLst>
              </p:cNvPr>
              <p:cNvGrpSpPr/>
              <p:nvPr/>
            </p:nvGrpSpPr>
            <p:grpSpPr>
              <a:xfrm>
                <a:off x="11260138" y="6251"/>
                <a:ext cx="62864" cy="63737"/>
                <a:chOff x="11260138" y="6251"/>
                <a:chExt cx="62864" cy="63737"/>
              </a:xfrm>
            </p:grpSpPr>
            <p:sp>
              <p:nvSpPr>
                <p:cNvPr id="1660" name="Freeform 66">
                  <a:extLst>
                    <a:ext uri="{FF2B5EF4-FFF2-40B4-BE49-F238E27FC236}">
                      <a16:creationId xmlns:a16="http://schemas.microsoft.com/office/drawing/2014/main" id="{B0D20B43-DA5B-44C8-0EB5-2FB11FF93417}"/>
                    </a:ext>
                  </a:extLst>
                </p:cNvPr>
                <p:cNvSpPr/>
                <p:nvPr/>
              </p:nvSpPr>
              <p:spPr>
                <a:xfrm>
                  <a:off x="11260138" y="376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61" name="Freeform 67">
                  <a:extLst>
                    <a:ext uri="{FF2B5EF4-FFF2-40B4-BE49-F238E27FC236}">
                      <a16:creationId xmlns:a16="http://schemas.microsoft.com/office/drawing/2014/main" id="{402048C2-EE89-E075-4502-26D6FAEF79E5}"/>
                    </a:ext>
                  </a:extLst>
                </p:cNvPr>
                <p:cNvSpPr/>
                <p:nvPr/>
              </p:nvSpPr>
              <p:spPr>
                <a:xfrm>
                  <a:off x="1129157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6" name="Graphic 19">
                <a:extLst>
                  <a:ext uri="{FF2B5EF4-FFF2-40B4-BE49-F238E27FC236}">
                    <a16:creationId xmlns:a16="http://schemas.microsoft.com/office/drawing/2014/main" id="{3C13C2E2-B346-C368-4F43-0665A203D3D4}"/>
                  </a:ext>
                </a:extLst>
              </p:cNvPr>
              <p:cNvGrpSpPr/>
              <p:nvPr/>
            </p:nvGrpSpPr>
            <p:grpSpPr>
              <a:xfrm>
                <a:off x="11274425" y="6251"/>
                <a:ext cx="63817" cy="63737"/>
                <a:chOff x="11274425" y="6251"/>
                <a:chExt cx="63817" cy="63737"/>
              </a:xfrm>
            </p:grpSpPr>
            <p:sp>
              <p:nvSpPr>
                <p:cNvPr id="1658" name="Freeform 69">
                  <a:extLst>
                    <a:ext uri="{FF2B5EF4-FFF2-40B4-BE49-F238E27FC236}">
                      <a16:creationId xmlns:a16="http://schemas.microsoft.com/office/drawing/2014/main" id="{9E669361-065A-A315-F9AB-5E49AABE21A2}"/>
                    </a:ext>
                  </a:extLst>
                </p:cNvPr>
                <p:cNvSpPr/>
                <p:nvPr/>
              </p:nvSpPr>
              <p:spPr>
                <a:xfrm>
                  <a:off x="11274425" y="3764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59" name="Freeform 70">
                  <a:extLst>
                    <a:ext uri="{FF2B5EF4-FFF2-40B4-BE49-F238E27FC236}">
                      <a16:creationId xmlns:a16="http://schemas.microsoft.com/office/drawing/2014/main" id="{57F4F53B-22D8-5065-A9B1-55D0F4012670}"/>
                    </a:ext>
                  </a:extLst>
                </p:cNvPr>
                <p:cNvSpPr/>
                <p:nvPr/>
              </p:nvSpPr>
              <p:spPr>
                <a:xfrm>
                  <a:off x="1130681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7" name="Graphic 19">
                <a:extLst>
                  <a:ext uri="{FF2B5EF4-FFF2-40B4-BE49-F238E27FC236}">
                    <a16:creationId xmlns:a16="http://schemas.microsoft.com/office/drawing/2014/main" id="{04B34553-C79C-4EBD-900E-86F08D3073F9}"/>
                  </a:ext>
                </a:extLst>
              </p:cNvPr>
              <p:cNvGrpSpPr/>
              <p:nvPr/>
            </p:nvGrpSpPr>
            <p:grpSpPr>
              <a:xfrm>
                <a:off x="11448733" y="21472"/>
                <a:ext cx="63817" cy="63737"/>
                <a:chOff x="11448733" y="21472"/>
                <a:chExt cx="63817" cy="63737"/>
              </a:xfrm>
            </p:grpSpPr>
            <p:sp>
              <p:nvSpPr>
                <p:cNvPr id="1656" name="Freeform 72">
                  <a:extLst>
                    <a:ext uri="{FF2B5EF4-FFF2-40B4-BE49-F238E27FC236}">
                      <a16:creationId xmlns:a16="http://schemas.microsoft.com/office/drawing/2014/main" id="{4A5FF4A9-AAFD-6F41-2BB7-51062481BD4E}"/>
                    </a:ext>
                  </a:extLst>
                </p:cNvPr>
                <p:cNvSpPr/>
                <p:nvPr/>
              </p:nvSpPr>
              <p:spPr>
                <a:xfrm>
                  <a:off x="11448733"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57" name="Freeform 73">
                  <a:extLst>
                    <a:ext uri="{FF2B5EF4-FFF2-40B4-BE49-F238E27FC236}">
                      <a16:creationId xmlns:a16="http://schemas.microsoft.com/office/drawing/2014/main" id="{5CC0115E-3FBF-CD29-477D-D517B1E2C920}"/>
                    </a:ext>
                  </a:extLst>
                </p:cNvPr>
                <p:cNvSpPr/>
                <p:nvPr/>
              </p:nvSpPr>
              <p:spPr>
                <a:xfrm>
                  <a:off x="11481118"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8" name="Graphic 19">
                <a:extLst>
                  <a:ext uri="{FF2B5EF4-FFF2-40B4-BE49-F238E27FC236}">
                    <a16:creationId xmlns:a16="http://schemas.microsoft.com/office/drawing/2014/main" id="{C9F0827C-25E1-0FC3-4452-178C5C8DB912}"/>
                  </a:ext>
                </a:extLst>
              </p:cNvPr>
              <p:cNvGrpSpPr/>
              <p:nvPr/>
            </p:nvGrpSpPr>
            <p:grpSpPr>
              <a:xfrm>
                <a:off x="11454448" y="21472"/>
                <a:ext cx="62865" cy="63737"/>
                <a:chOff x="11454448" y="21472"/>
                <a:chExt cx="62865" cy="63737"/>
              </a:xfrm>
            </p:grpSpPr>
            <p:sp>
              <p:nvSpPr>
                <p:cNvPr id="1654" name="Freeform 75">
                  <a:extLst>
                    <a:ext uri="{FF2B5EF4-FFF2-40B4-BE49-F238E27FC236}">
                      <a16:creationId xmlns:a16="http://schemas.microsoft.com/office/drawing/2014/main" id="{D13EDF70-25FE-47FF-344B-2215424AA1E1}"/>
                    </a:ext>
                  </a:extLst>
                </p:cNvPr>
                <p:cNvSpPr/>
                <p:nvPr/>
              </p:nvSpPr>
              <p:spPr>
                <a:xfrm>
                  <a:off x="11454448" y="53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55" name="Freeform 76">
                  <a:extLst>
                    <a:ext uri="{FF2B5EF4-FFF2-40B4-BE49-F238E27FC236}">
                      <a16:creationId xmlns:a16="http://schemas.microsoft.com/office/drawing/2014/main" id="{91161851-1532-5168-6F31-24288AEA09A0}"/>
                    </a:ext>
                  </a:extLst>
                </p:cNvPr>
                <p:cNvSpPr/>
                <p:nvPr/>
              </p:nvSpPr>
              <p:spPr>
                <a:xfrm>
                  <a:off x="11485880"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9" name="Graphic 19">
                <a:extLst>
                  <a:ext uri="{FF2B5EF4-FFF2-40B4-BE49-F238E27FC236}">
                    <a16:creationId xmlns:a16="http://schemas.microsoft.com/office/drawing/2014/main" id="{FF48137A-E63B-8481-F50C-6B3578415A6F}"/>
                  </a:ext>
                </a:extLst>
              </p:cNvPr>
              <p:cNvGrpSpPr/>
              <p:nvPr/>
            </p:nvGrpSpPr>
            <p:grpSpPr>
              <a:xfrm>
                <a:off x="11474450" y="21472"/>
                <a:ext cx="63817" cy="63737"/>
                <a:chOff x="11474450" y="21472"/>
                <a:chExt cx="63817" cy="63737"/>
              </a:xfrm>
            </p:grpSpPr>
            <p:sp>
              <p:nvSpPr>
                <p:cNvPr id="1652" name="Freeform 78">
                  <a:extLst>
                    <a:ext uri="{FF2B5EF4-FFF2-40B4-BE49-F238E27FC236}">
                      <a16:creationId xmlns:a16="http://schemas.microsoft.com/office/drawing/2014/main" id="{AAE166C2-6398-DDF2-7D14-12E47E1FD043}"/>
                    </a:ext>
                  </a:extLst>
                </p:cNvPr>
                <p:cNvSpPr/>
                <p:nvPr/>
              </p:nvSpPr>
              <p:spPr>
                <a:xfrm>
                  <a:off x="11474450"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53" name="Freeform 79">
                  <a:extLst>
                    <a:ext uri="{FF2B5EF4-FFF2-40B4-BE49-F238E27FC236}">
                      <a16:creationId xmlns:a16="http://schemas.microsoft.com/office/drawing/2014/main" id="{74FEDF44-3201-B521-89D3-B2C3AB22E6E8}"/>
                    </a:ext>
                  </a:extLst>
                </p:cNvPr>
                <p:cNvSpPr/>
                <p:nvPr/>
              </p:nvSpPr>
              <p:spPr>
                <a:xfrm>
                  <a:off x="11505883"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0" name="Graphic 19">
                <a:extLst>
                  <a:ext uri="{FF2B5EF4-FFF2-40B4-BE49-F238E27FC236}">
                    <a16:creationId xmlns:a16="http://schemas.microsoft.com/office/drawing/2014/main" id="{3F9B4B4D-6A35-ED64-41A4-76BC9B44C5A7}"/>
                  </a:ext>
                </a:extLst>
              </p:cNvPr>
              <p:cNvGrpSpPr/>
              <p:nvPr/>
            </p:nvGrpSpPr>
            <p:grpSpPr>
              <a:xfrm>
                <a:off x="11795443" y="65232"/>
                <a:ext cx="63817" cy="62786"/>
                <a:chOff x="11795443" y="65232"/>
                <a:chExt cx="63817" cy="62786"/>
              </a:xfrm>
            </p:grpSpPr>
            <p:sp>
              <p:nvSpPr>
                <p:cNvPr id="1650" name="Freeform 81">
                  <a:extLst>
                    <a:ext uri="{FF2B5EF4-FFF2-40B4-BE49-F238E27FC236}">
                      <a16:creationId xmlns:a16="http://schemas.microsoft.com/office/drawing/2014/main" id="{0B43F157-041E-DDE4-62FC-CBE3928A06AF}"/>
                    </a:ext>
                  </a:extLst>
                </p:cNvPr>
                <p:cNvSpPr/>
                <p:nvPr/>
              </p:nvSpPr>
              <p:spPr>
                <a:xfrm>
                  <a:off x="11795443" y="966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51" name="Freeform 82">
                  <a:extLst>
                    <a:ext uri="{FF2B5EF4-FFF2-40B4-BE49-F238E27FC236}">
                      <a16:creationId xmlns:a16="http://schemas.microsoft.com/office/drawing/2014/main" id="{FDC2AFA9-DEAF-2251-3A6D-EC403E0F83C2}"/>
                    </a:ext>
                  </a:extLst>
                </p:cNvPr>
                <p:cNvSpPr/>
                <p:nvPr/>
              </p:nvSpPr>
              <p:spPr>
                <a:xfrm>
                  <a:off x="1182687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1" name="Graphic 19">
                <a:extLst>
                  <a:ext uri="{FF2B5EF4-FFF2-40B4-BE49-F238E27FC236}">
                    <a16:creationId xmlns:a16="http://schemas.microsoft.com/office/drawing/2014/main" id="{FCC8CFA0-D2DB-9946-88E8-BBB384645A6E}"/>
                  </a:ext>
                </a:extLst>
              </p:cNvPr>
              <p:cNvGrpSpPr/>
              <p:nvPr/>
            </p:nvGrpSpPr>
            <p:grpSpPr>
              <a:xfrm>
                <a:off x="11841163" y="65232"/>
                <a:ext cx="62865" cy="62786"/>
                <a:chOff x="11841163" y="65232"/>
                <a:chExt cx="62865" cy="62786"/>
              </a:xfrm>
            </p:grpSpPr>
            <p:sp>
              <p:nvSpPr>
                <p:cNvPr id="1648" name="Freeform 84">
                  <a:extLst>
                    <a:ext uri="{FF2B5EF4-FFF2-40B4-BE49-F238E27FC236}">
                      <a16:creationId xmlns:a16="http://schemas.microsoft.com/office/drawing/2014/main" id="{EA9BB70C-877E-332E-DE51-6F390B02FC0D}"/>
                    </a:ext>
                  </a:extLst>
                </p:cNvPr>
                <p:cNvSpPr/>
                <p:nvPr/>
              </p:nvSpPr>
              <p:spPr>
                <a:xfrm>
                  <a:off x="11841163" y="9662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49" name="Freeform 85">
                  <a:extLst>
                    <a:ext uri="{FF2B5EF4-FFF2-40B4-BE49-F238E27FC236}">
                      <a16:creationId xmlns:a16="http://schemas.microsoft.com/office/drawing/2014/main" id="{E2BD6350-39FC-D8AC-5F78-C911933B541C}"/>
                    </a:ext>
                  </a:extLst>
                </p:cNvPr>
                <p:cNvSpPr/>
                <p:nvPr/>
              </p:nvSpPr>
              <p:spPr>
                <a:xfrm>
                  <a:off x="1187259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2" name="Graphic 19">
                <a:extLst>
                  <a:ext uri="{FF2B5EF4-FFF2-40B4-BE49-F238E27FC236}">
                    <a16:creationId xmlns:a16="http://schemas.microsoft.com/office/drawing/2014/main" id="{B68D306E-8CE2-341E-1475-D91BFF13A769}"/>
                  </a:ext>
                </a:extLst>
              </p:cNvPr>
              <p:cNvGrpSpPr/>
              <p:nvPr/>
            </p:nvGrpSpPr>
            <p:grpSpPr>
              <a:xfrm>
                <a:off x="12020233" y="83307"/>
                <a:ext cx="63817" cy="63737"/>
                <a:chOff x="12020233" y="83307"/>
                <a:chExt cx="63817" cy="63737"/>
              </a:xfrm>
            </p:grpSpPr>
            <p:sp>
              <p:nvSpPr>
                <p:cNvPr id="1646" name="Freeform 87">
                  <a:extLst>
                    <a:ext uri="{FF2B5EF4-FFF2-40B4-BE49-F238E27FC236}">
                      <a16:creationId xmlns:a16="http://schemas.microsoft.com/office/drawing/2014/main" id="{C8822681-FE27-1D73-F987-797AF81B89D3}"/>
                    </a:ext>
                  </a:extLst>
                </p:cNvPr>
                <p:cNvSpPr/>
                <p:nvPr/>
              </p:nvSpPr>
              <p:spPr>
                <a:xfrm>
                  <a:off x="12020233" y="11470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47" name="Freeform 88">
                  <a:extLst>
                    <a:ext uri="{FF2B5EF4-FFF2-40B4-BE49-F238E27FC236}">
                      <a16:creationId xmlns:a16="http://schemas.microsoft.com/office/drawing/2014/main" id="{EDA6D3BD-679F-596F-CFD1-910156561BB5}"/>
                    </a:ext>
                  </a:extLst>
                </p:cNvPr>
                <p:cNvSpPr/>
                <p:nvPr/>
              </p:nvSpPr>
              <p:spPr>
                <a:xfrm>
                  <a:off x="12052618" y="8330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3" name="Graphic 19">
                <a:extLst>
                  <a:ext uri="{FF2B5EF4-FFF2-40B4-BE49-F238E27FC236}">
                    <a16:creationId xmlns:a16="http://schemas.microsoft.com/office/drawing/2014/main" id="{BF864FBE-C4B9-69F9-0445-FFEFAAB2B2FB}"/>
                  </a:ext>
                </a:extLst>
              </p:cNvPr>
              <p:cNvGrpSpPr/>
              <p:nvPr/>
            </p:nvGrpSpPr>
            <p:grpSpPr>
              <a:xfrm>
                <a:off x="12198350" y="108041"/>
                <a:ext cx="62865" cy="63737"/>
                <a:chOff x="12198350" y="108041"/>
                <a:chExt cx="62865" cy="63737"/>
              </a:xfrm>
            </p:grpSpPr>
            <p:sp>
              <p:nvSpPr>
                <p:cNvPr id="1644" name="Freeform 90">
                  <a:extLst>
                    <a:ext uri="{FF2B5EF4-FFF2-40B4-BE49-F238E27FC236}">
                      <a16:creationId xmlns:a16="http://schemas.microsoft.com/office/drawing/2014/main" id="{6752118C-DF26-C291-04BD-3F01272F35AF}"/>
                    </a:ext>
                  </a:extLst>
                </p:cNvPr>
                <p:cNvSpPr/>
                <p:nvPr/>
              </p:nvSpPr>
              <p:spPr>
                <a:xfrm>
                  <a:off x="12198350" y="14038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45" name="Freeform 91">
                  <a:extLst>
                    <a:ext uri="{FF2B5EF4-FFF2-40B4-BE49-F238E27FC236}">
                      <a16:creationId xmlns:a16="http://schemas.microsoft.com/office/drawing/2014/main" id="{7159882F-799A-B608-9A15-A2825555E422}"/>
                    </a:ext>
                  </a:extLst>
                </p:cNvPr>
                <p:cNvSpPr/>
                <p:nvPr/>
              </p:nvSpPr>
              <p:spPr>
                <a:xfrm>
                  <a:off x="1222978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4" name="Graphic 19">
                <a:extLst>
                  <a:ext uri="{FF2B5EF4-FFF2-40B4-BE49-F238E27FC236}">
                    <a16:creationId xmlns:a16="http://schemas.microsoft.com/office/drawing/2014/main" id="{72D2B450-1D70-F7AF-A960-FEB53CCCE820}"/>
                  </a:ext>
                </a:extLst>
              </p:cNvPr>
              <p:cNvGrpSpPr/>
              <p:nvPr/>
            </p:nvGrpSpPr>
            <p:grpSpPr>
              <a:xfrm>
                <a:off x="12223115" y="108041"/>
                <a:ext cx="62864" cy="63737"/>
                <a:chOff x="12223115" y="108041"/>
                <a:chExt cx="62864" cy="63737"/>
              </a:xfrm>
            </p:grpSpPr>
            <p:sp>
              <p:nvSpPr>
                <p:cNvPr id="1642" name="Freeform 93">
                  <a:extLst>
                    <a:ext uri="{FF2B5EF4-FFF2-40B4-BE49-F238E27FC236}">
                      <a16:creationId xmlns:a16="http://schemas.microsoft.com/office/drawing/2014/main" id="{1EF8181B-7355-1CAA-A8AC-46EE0A5D7CAE}"/>
                    </a:ext>
                  </a:extLst>
                </p:cNvPr>
                <p:cNvSpPr/>
                <p:nvPr/>
              </p:nvSpPr>
              <p:spPr>
                <a:xfrm>
                  <a:off x="12223115" y="14038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43" name="Freeform 94">
                  <a:extLst>
                    <a:ext uri="{FF2B5EF4-FFF2-40B4-BE49-F238E27FC236}">
                      <a16:creationId xmlns:a16="http://schemas.microsoft.com/office/drawing/2014/main" id="{36786E08-3807-D4C7-58CC-1F421576C51B}"/>
                    </a:ext>
                  </a:extLst>
                </p:cNvPr>
                <p:cNvSpPr/>
                <p:nvPr/>
              </p:nvSpPr>
              <p:spPr>
                <a:xfrm>
                  <a:off x="12254548"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5" name="Graphic 19">
                <a:extLst>
                  <a:ext uri="{FF2B5EF4-FFF2-40B4-BE49-F238E27FC236}">
                    <a16:creationId xmlns:a16="http://schemas.microsoft.com/office/drawing/2014/main" id="{36D081AB-774B-60E3-FF2C-FAD8F75F3077}"/>
                  </a:ext>
                </a:extLst>
              </p:cNvPr>
              <p:cNvGrpSpPr/>
              <p:nvPr/>
            </p:nvGrpSpPr>
            <p:grpSpPr>
              <a:xfrm>
                <a:off x="12225020" y="108041"/>
                <a:ext cx="63817" cy="63737"/>
                <a:chOff x="12225020" y="108041"/>
                <a:chExt cx="63817" cy="63737"/>
              </a:xfrm>
            </p:grpSpPr>
            <p:sp>
              <p:nvSpPr>
                <p:cNvPr id="1640" name="Freeform 96">
                  <a:extLst>
                    <a:ext uri="{FF2B5EF4-FFF2-40B4-BE49-F238E27FC236}">
                      <a16:creationId xmlns:a16="http://schemas.microsoft.com/office/drawing/2014/main" id="{FDF5FF9D-D222-3A47-C926-4FE2D179C8A6}"/>
                    </a:ext>
                  </a:extLst>
                </p:cNvPr>
                <p:cNvSpPr/>
                <p:nvPr/>
              </p:nvSpPr>
              <p:spPr>
                <a:xfrm>
                  <a:off x="12225020" y="1403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41" name="Freeform 97">
                  <a:extLst>
                    <a:ext uri="{FF2B5EF4-FFF2-40B4-BE49-F238E27FC236}">
                      <a16:creationId xmlns:a16="http://schemas.microsoft.com/office/drawing/2014/main" id="{46A8539C-B66C-67A7-77BD-0C4EEB7CC31B}"/>
                    </a:ext>
                  </a:extLst>
                </p:cNvPr>
                <p:cNvSpPr/>
                <p:nvPr/>
              </p:nvSpPr>
              <p:spPr>
                <a:xfrm>
                  <a:off x="1225645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6" name="Graphic 19">
                <a:extLst>
                  <a:ext uri="{FF2B5EF4-FFF2-40B4-BE49-F238E27FC236}">
                    <a16:creationId xmlns:a16="http://schemas.microsoft.com/office/drawing/2014/main" id="{9D0731F9-8983-6255-8B92-25822EA67BB7}"/>
                  </a:ext>
                </a:extLst>
              </p:cNvPr>
              <p:cNvGrpSpPr/>
              <p:nvPr/>
            </p:nvGrpSpPr>
            <p:grpSpPr>
              <a:xfrm>
                <a:off x="12276455" y="117555"/>
                <a:ext cx="62865" cy="62786"/>
                <a:chOff x="12276455" y="117555"/>
                <a:chExt cx="62865" cy="62786"/>
              </a:xfrm>
            </p:grpSpPr>
            <p:sp>
              <p:nvSpPr>
                <p:cNvPr id="1638" name="Freeform 99">
                  <a:extLst>
                    <a:ext uri="{FF2B5EF4-FFF2-40B4-BE49-F238E27FC236}">
                      <a16:creationId xmlns:a16="http://schemas.microsoft.com/office/drawing/2014/main" id="{9D5A165D-0336-840E-915E-A0BF09A18C8B}"/>
                    </a:ext>
                  </a:extLst>
                </p:cNvPr>
                <p:cNvSpPr/>
                <p:nvPr/>
              </p:nvSpPr>
              <p:spPr>
                <a:xfrm>
                  <a:off x="12276455" y="14894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39" name="Freeform 100">
                  <a:extLst>
                    <a:ext uri="{FF2B5EF4-FFF2-40B4-BE49-F238E27FC236}">
                      <a16:creationId xmlns:a16="http://schemas.microsoft.com/office/drawing/2014/main" id="{C60DB37B-6371-D29D-B970-09D62A67F5DF}"/>
                    </a:ext>
                  </a:extLst>
                </p:cNvPr>
                <p:cNvSpPr/>
                <p:nvPr/>
              </p:nvSpPr>
              <p:spPr>
                <a:xfrm>
                  <a:off x="12307888" y="11755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7" name="Graphic 19">
                <a:extLst>
                  <a:ext uri="{FF2B5EF4-FFF2-40B4-BE49-F238E27FC236}">
                    <a16:creationId xmlns:a16="http://schemas.microsoft.com/office/drawing/2014/main" id="{6CA7454B-1EC8-B538-B6CE-05A0C282B5F7}"/>
                  </a:ext>
                </a:extLst>
              </p:cNvPr>
              <p:cNvGrpSpPr/>
              <p:nvPr/>
            </p:nvGrpSpPr>
            <p:grpSpPr>
              <a:xfrm>
                <a:off x="12350750" y="137532"/>
                <a:ext cx="62865" cy="63737"/>
                <a:chOff x="12350750" y="137532"/>
                <a:chExt cx="62865" cy="63737"/>
              </a:xfrm>
            </p:grpSpPr>
            <p:sp>
              <p:nvSpPr>
                <p:cNvPr id="1636" name="Freeform 102">
                  <a:extLst>
                    <a:ext uri="{FF2B5EF4-FFF2-40B4-BE49-F238E27FC236}">
                      <a16:creationId xmlns:a16="http://schemas.microsoft.com/office/drawing/2014/main" id="{24EA6032-3DA2-69AE-7BCF-49305EF2F5B4}"/>
                    </a:ext>
                  </a:extLst>
                </p:cNvPr>
                <p:cNvSpPr/>
                <p:nvPr/>
              </p:nvSpPr>
              <p:spPr>
                <a:xfrm>
                  <a:off x="12350750" y="168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37" name="Freeform 103">
                  <a:extLst>
                    <a:ext uri="{FF2B5EF4-FFF2-40B4-BE49-F238E27FC236}">
                      <a16:creationId xmlns:a16="http://schemas.microsoft.com/office/drawing/2014/main" id="{C31EA911-3FFA-D980-5BB4-FC1E01B0C28B}"/>
                    </a:ext>
                  </a:extLst>
                </p:cNvPr>
                <p:cNvSpPr/>
                <p:nvPr/>
              </p:nvSpPr>
              <p:spPr>
                <a:xfrm>
                  <a:off x="12382183" y="13753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8" name="Graphic 19">
                <a:extLst>
                  <a:ext uri="{FF2B5EF4-FFF2-40B4-BE49-F238E27FC236}">
                    <a16:creationId xmlns:a16="http://schemas.microsoft.com/office/drawing/2014/main" id="{902FE7A5-E257-24F5-E8F4-5021D2EDC5FC}"/>
                  </a:ext>
                </a:extLst>
              </p:cNvPr>
              <p:cNvGrpSpPr/>
              <p:nvPr/>
            </p:nvGrpSpPr>
            <p:grpSpPr>
              <a:xfrm>
                <a:off x="12508865" y="177487"/>
                <a:ext cx="63817" cy="62786"/>
                <a:chOff x="12508865" y="177487"/>
                <a:chExt cx="63817" cy="62786"/>
              </a:xfrm>
            </p:grpSpPr>
            <p:sp>
              <p:nvSpPr>
                <p:cNvPr id="1634" name="Freeform 105">
                  <a:extLst>
                    <a:ext uri="{FF2B5EF4-FFF2-40B4-BE49-F238E27FC236}">
                      <a16:creationId xmlns:a16="http://schemas.microsoft.com/office/drawing/2014/main" id="{D5E35E94-7F18-2926-01AF-05D8C775ACDB}"/>
                    </a:ext>
                  </a:extLst>
                </p:cNvPr>
                <p:cNvSpPr/>
                <p:nvPr/>
              </p:nvSpPr>
              <p:spPr>
                <a:xfrm>
                  <a:off x="12508865" y="20888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35" name="Freeform 106">
                  <a:extLst>
                    <a:ext uri="{FF2B5EF4-FFF2-40B4-BE49-F238E27FC236}">
                      <a16:creationId xmlns:a16="http://schemas.microsoft.com/office/drawing/2014/main" id="{5CE28173-5746-0D63-D311-292D44F3F837}"/>
                    </a:ext>
                  </a:extLst>
                </p:cNvPr>
                <p:cNvSpPr/>
                <p:nvPr/>
              </p:nvSpPr>
              <p:spPr>
                <a:xfrm>
                  <a:off x="12541250"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9" name="Graphic 19">
                <a:extLst>
                  <a:ext uri="{FF2B5EF4-FFF2-40B4-BE49-F238E27FC236}">
                    <a16:creationId xmlns:a16="http://schemas.microsoft.com/office/drawing/2014/main" id="{B90B30ED-09F7-DF0A-9B11-3D5E23DEAA37}"/>
                  </a:ext>
                </a:extLst>
              </p:cNvPr>
              <p:cNvGrpSpPr/>
              <p:nvPr/>
            </p:nvGrpSpPr>
            <p:grpSpPr>
              <a:xfrm>
                <a:off x="12512675" y="177487"/>
                <a:ext cx="63817" cy="62786"/>
                <a:chOff x="12512675" y="177487"/>
                <a:chExt cx="63817" cy="62786"/>
              </a:xfrm>
            </p:grpSpPr>
            <p:sp>
              <p:nvSpPr>
                <p:cNvPr id="1632" name="Freeform 108">
                  <a:extLst>
                    <a:ext uri="{FF2B5EF4-FFF2-40B4-BE49-F238E27FC236}">
                      <a16:creationId xmlns:a16="http://schemas.microsoft.com/office/drawing/2014/main" id="{744C380C-382D-6B06-3F4A-B2348462679D}"/>
                    </a:ext>
                  </a:extLst>
                </p:cNvPr>
                <p:cNvSpPr/>
                <p:nvPr/>
              </p:nvSpPr>
              <p:spPr>
                <a:xfrm>
                  <a:off x="12512675" y="20888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33" name="Freeform 109">
                  <a:extLst>
                    <a:ext uri="{FF2B5EF4-FFF2-40B4-BE49-F238E27FC236}">
                      <a16:creationId xmlns:a16="http://schemas.microsoft.com/office/drawing/2014/main" id="{4B073558-155B-48F4-E087-5CE83C4DAFA0}"/>
                    </a:ext>
                  </a:extLst>
                </p:cNvPr>
                <p:cNvSpPr/>
                <p:nvPr/>
              </p:nvSpPr>
              <p:spPr>
                <a:xfrm>
                  <a:off x="12544108"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0" name="Graphic 19">
                <a:extLst>
                  <a:ext uri="{FF2B5EF4-FFF2-40B4-BE49-F238E27FC236}">
                    <a16:creationId xmlns:a16="http://schemas.microsoft.com/office/drawing/2014/main" id="{01F4AB20-54B0-420B-21F3-36B95FEA9E27}"/>
                  </a:ext>
                </a:extLst>
              </p:cNvPr>
              <p:cNvGrpSpPr/>
              <p:nvPr/>
            </p:nvGrpSpPr>
            <p:grpSpPr>
              <a:xfrm>
                <a:off x="13067030" y="258349"/>
                <a:ext cx="62865" cy="62786"/>
                <a:chOff x="13067030" y="258349"/>
                <a:chExt cx="62865" cy="62786"/>
              </a:xfrm>
            </p:grpSpPr>
            <p:sp>
              <p:nvSpPr>
                <p:cNvPr id="1630" name="Freeform 111">
                  <a:extLst>
                    <a:ext uri="{FF2B5EF4-FFF2-40B4-BE49-F238E27FC236}">
                      <a16:creationId xmlns:a16="http://schemas.microsoft.com/office/drawing/2014/main" id="{A32430F6-6B21-A583-E868-F3AD0A5A26FC}"/>
                    </a:ext>
                  </a:extLst>
                </p:cNvPr>
                <p:cNvSpPr/>
                <p:nvPr/>
              </p:nvSpPr>
              <p:spPr>
                <a:xfrm>
                  <a:off x="1306703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31" name="Freeform 112">
                  <a:extLst>
                    <a:ext uri="{FF2B5EF4-FFF2-40B4-BE49-F238E27FC236}">
                      <a16:creationId xmlns:a16="http://schemas.microsoft.com/office/drawing/2014/main" id="{B675750A-AF8C-C8FF-50E7-7E9D28C13FE3}"/>
                    </a:ext>
                  </a:extLst>
                </p:cNvPr>
                <p:cNvSpPr/>
                <p:nvPr/>
              </p:nvSpPr>
              <p:spPr>
                <a:xfrm>
                  <a:off x="1309846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1" name="Graphic 19">
                <a:extLst>
                  <a:ext uri="{FF2B5EF4-FFF2-40B4-BE49-F238E27FC236}">
                    <a16:creationId xmlns:a16="http://schemas.microsoft.com/office/drawing/2014/main" id="{4FE7AF8F-07BA-98F3-DEBF-E2834B6262EE}"/>
                  </a:ext>
                </a:extLst>
              </p:cNvPr>
              <p:cNvGrpSpPr/>
              <p:nvPr/>
            </p:nvGrpSpPr>
            <p:grpSpPr>
              <a:xfrm>
                <a:off x="13070840" y="258349"/>
                <a:ext cx="62864" cy="62786"/>
                <a:chOff x="13070840" y="258349"/>
                <a:chExt cx="62864" cy="62786"/>
              </a:xfrm>
            </p:grpSpPr>
            <p:sp>
              <p:nvSpPr>
                <p:cNvPr id="1628" name="Freeform 114">
                  <a:extLst>
                    <a:ext uri="{FF2B5EF4-FFF2-40B4-BE49-F238E27FC236}">
                      <a16:creationId xmlns:a16="http://schemas.microsoft.com/office/drawing/2014/main" id="{5734705E-97BB-1B34-F255-3D274A655FB7}"/>
                    </a:ext>
                  </a:extLst>
                </p:cNvPr>
                <p:cNvSpPr/>
                <p:nvPr/>
              </p:nvSpPr>
              <p:spPr>
                <a:xfrm>
                  <a:off x="13070840" y="2897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29" name="Freeform 115">
                  <a:extLst>
                    <a:ext uri="{FF2B5EF4-FFF2-40B4-BE49-F238E27FC236}">
                      <a16:creationId xmlns:a16="http://schemas.microsoft.com/office/drawing/2014/main" id="{F930CB2F-DD84-A95E-FF92-AB76349DE8D8}"/>
                    </a:ext>
                  </a:extLst>
                </p:cNvPr>
                <p:cNvSpPr/>
                <p:nvPr/>
              </p:nvSpPr>
              <p:spPr>
                <a:xfrm>
                  <a:off x="1310227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2" name="Graphic 19">
                <a:extLst>
                  <a:ext uri="{FF2B5EF4-FFF2-40B4-BE49-F238E27FC236}">
                    <a16:creationId xmlns:a16="http://schemas.microsoft.com/office/drawing/2014/main" id="{85EA0CED-8D3D-08E7-BFC0-A8BDA9D537FA}"/>
                  </a:ext>
                </a:extLst>
              </p:cNvPr>
              <p:cNvGrpSpPr/>
              <p:nvPr/>
            </p:nvGrpSpPr>
            <p:grpSpPr>
              <a:xfrm>
                <a:off x="13083223" y="258349"/>
                <a:ext cx="62865" cy="62786"/>
                <a:chOff x="13083223" y="258349"/>
                <a:chExt cx="62865" cy="62786"/>
              </a:xfrm>
            </p:grpSpPr>
            <p:sp>
              <p:nvSpPr>
                <p:cNvPr id="1626" name="Freeform 117">
                  <a:extLst>
                    <a:ext uri="{FF2B5EF4-FFF2-40B4-BE49-F238E27FC236}">
                      <a16:creationId xmlns:a16="http://schemas.microsoft.com/office/drawing/2014/main" id="{C42FF6F8-3AB9-E4BB-9D70-CF8E23F87336}"/>
                    </a:ext>
                  </a:extLst>
                </p:cNvPr>
                <p:cNvSpPr/>
                <p:nvPr/>
              </p:nvSpPr>
              <p:spPr>
                <a:xfrm>
                  <a:off x="13083223"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27" name="Freeform 118">
                  <a:extLst>
                    <a:ext uri="{FF2B5EF4-FFF2-40B4-BE49-F238E27FC236}">
                      <a16:creationId xmlns:a16="http://schemas.microsoft.com/office/drawing/2014/main" id="{479792D8-88E0-5EF6-91D1-DEAEF2CABC42}"/>
                    </a:ext>
                  </a:extLst>
                </p:cNvPr>
                <p:cNvSpPr/>
                <p:nvPr/>
              </p:nvSpPr>
              <p:spPr>
                <a:xfrm>
                  <a:off x="13114655"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3" name="Graphic 19">
                <a:extLst>
                  <a:ext uri="{FF2B5EF4-FFF2-40B4-BE49-F238E27FC236}">
                    <a16:creationId xmlns:a16="http://schemas.microsoft.com/office/drawing/2014/main" id="{5AB8DDC6-3C0D-5EC7-B4AE-40D38894B968}"/>
                  </a:ext>
                </a:extLst>
              </p:cNvPr>
              <p:cNvGrpSpPr/>
              <p:nvPr/>
            </p:nvGrpSpPr>
            <p:grpSpPr>
              <a:xfrm>
                <a:off x="13086080" y="258349"/>
                <a:ext cx="62865" cy="62786"/>
                <a:chOff x="13086080" y="258349"/>
                <a:chExt cx="62865" cy="62786"/>
              </a:xfrm>
            </p:grpSpPr>
            <p:sp>
              <p:nvSpPr>
                <p:cNvPr id="1624" name="Freeform 120">
                  <a:extLst>
                    <a:ext uri="{FF2B5EF4-FFF2-40B4-BE49-F238E27FC236}">
                      <a16:creationId xmlns:a16="http://schemas.microsoft.com/office/drawing/2014/main" id="{2EA67D27-3B72-4558-D01D-4CC0580FC65B}"/>
                    </a:ext>
                  </a:extLst>
                </p:cNvPr>
                <p:cNvSpPr/>
                <p:nvPr/>
              </p:nvSpPr>
              <p:spPr>
                <a:xfrm>
                  <a:off x="1308608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25" name="Freeform 121">
                  <a:extLst>
                    <a:ext uri="{FF2B5EF4-FFF2-40B4-BE49-F238E27FC236}">
                      <a16:creationId xmlns:a16="http://schemas.microsoft.com/office/drawing/2014/main" id="{1793EA12-F3DF-0754-157B-565A03F3682A}"/>
                    </a:ext>
                  </a:extLst>
                </p:cNvPr>
                <p:cNvSpPr/>
                <p:nvPr/>
              </p:nvSpPr>
              <p:spPr>
                <a:xfrm>
                  <a:off x="1311751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4" name="Graphic 19">
                <a:extLst>
                  <a:ext uri="{FF2B5EF4-FFF2-40B4-BE49-F238E27FC236}">
                    <a16:creationId xmlns:a16="http://schemas.microsoft.com/office/drawing/2014/main" id="{45947216-2AC9-4D21-F6AF-B74FD65C7EBB}"/>
                  </a:ext>
                </a:extLst>
              </p:cNvPr>
              <p:cNvGrpSpPr/>
              <p:nvPr/>
            </p:nvGrpSpPr>
            <p:grpSpPr>
              <a:xfrm>
                <a:off x="13118465" y="258349"/>
                <a:ext cx="63817" cy="62786"/>
                <a:chOff x="13118465" y="258349"/>
                <a:chExt cx="63817" cy="62786"/>
              </a:xfrm>
            </p:grpSpPr>
            <p:sp>
              <p:nvSpPr>
                <p:cNvPr id="1622" name="Freeform 123">
                  <a:extLst>
                    <a:ext uri="{FF2B5EF4-FFF2-40B4-BE49-F238E27FC236}">
                      <a16:creationId xmlns:a16="http://schemas.microsoft.com/office/drawing/2014/main" id="{E37E45C6-9ADF-6AD4-471B-4C52FF7B9199}"/>
                    </a:ext>
                  </a:extLst>
                </p:cNvPr>
                <p:cNvSpPr/>
                <p:nvPr/>
              </p:nvSpPr>
              <p:spPr>
                <a:xfrm>
                  <a:off x="13118465" y="28974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23" name="Freeform 124">
                  <a:extLst>
                    <a:ext uri="{FF2B5EF4-FFF2-40B4-BE49-F238E27FC236}">
                      <a16:creationId xmlns:a16="http://schemas.microsoft.com/office/drawing/2014/main" id="{027DD88F-1608-700A-51C4-C472E5294A0B}"/>
                    </a:ext>
                  </a:extLst>
                </p:cNvPr>
                <p:cNvSpPr/>
                <p:nvPr/>
              </p:nvSpPr>
              <p:spPr>
                <a:xfrm>
                  <a:off x="13150850"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5" name="Graphic 19">
                <a:extLst>
                  <a:ext uri="{FF2B5EF4-FFF2-40B4-BE49-F238E27FC236}">
                    <a16:creationId xmlns:a16="http://schemas.microsoft.com/office/drawing/2014/main" id="{7A9F6555-B4B1-4114-E1B8-A819BFEFBF33}"/>
                  </a:ext>
                </a:extLst>
              </p:cNvPr>
              <p:cNvGrpSpPr/>
              <p:nvPr/>
            </p:nvGrpSpPr>
            <p:grpSpPr>
              <a:xfrm>
                <a:off x="13140373" y="258349"/>
                <a:ext cx="63817" cy="62786"/>
                <a:chOff x="13140373" y="258349"/>
                <a:chExt cx="63817" cy="62786"/>
              </a:xfrm>
            </p:grpSpPr>
            <p:sp>
              <p:nvSpPr>
                <p:cNvPr id="1620" name="Freeform 126">
                  <a:extLst>
                    <a:ext uri="{FF2B5EF4-FFF2-40B4-BE49-F238E27FC236}">
                      <a16:creationId xmlns:a16="http://schemas.microsoft.com/office/drawing/2014/main" id="{05268DE1-2460-D8E3-F8DA-7C7497038876}"/>
                    </a:ext>
                  </a:extLst>
                </p:cNvPr>
                <p:cNvSpPr/>
                <p:nvPr/>
              </p:nvSpPr>
              <p:spPr>
                <a:xfrm>
                  <a:off x="13140373" y="289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21" name="Freeform 127">
                  <a:extLst>
                    <a:ext uri="{FF2B5EF4-FFF2-40B4-BE49-F238E27FC236}">
                      <a16:creationId xmlns:a16="http://schemas.microsoft.com/office/drawing/2014/main" id="{0C9683E6-C95F-20F5-8FE1-3F1F57794047}"/>
                    </a:ext>
                  </a:extLst>
                </p:cNvPr>
                <p:cNvSpPr/>
                <p:nvPr/>
              </p:nvSpPr>
              <p:spPr>
                <a:xfrm>
                  <a:off x="13172758"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6" name="Graphic 19">
                <a:extLst>
                  <a:ext uri="{FF2B5EF4-FFF2-40B4-BE49-F238E27FC236}">
                    <a16:creationId xmlns:a16="http://schemas.microsoft.com/office/drawing/2014/main" id="{42DC7A99-4083-657F-86B0-DE510CC7531C}"/>
                  </a:ext>
                </a:extLst>
              </p:cNvPr>
              <p:cNvGrpSpPr/>
              <p:nvPr/>
            </p:nvGrpSpPr>
            <p:grpSpPr>
              <a:xfrm>
                <a:off x="13146088" y="261203"/>
                <a:ext cx="63817" cy="62786"/>
                <a:chOff x="13146088" y="261203"/>
                <a:chExt cx="63817" cy="62786"/>
              </a:xfrm>
            </p:grpSpPr>
            <p:sp>
              <p:nvSpPr>
                <p:cNvPr id="1618" name="Freeform 129">
                  <a:extLst>
                    <a:ext uri="{FF2B5EF4-FFF2-40B4-BE49-F238E27FC236}">
                      <a16:creationId xmlns:a16="http://schemas.microsoft.com/office/drawing/2014/main" id="{0D24151D-B062-B34A-BC7D-9957ACEEA579}"/>
                    </a:ext>
                  </a:extLst>
                </p:cNvPr>
                <p:cNvSpPr/>
                <p:nvPr/>
              </p:nvSpPr>
              <p:spPr>
                <a:xfrm>
                  <a:off x="13146088" y="29259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19" name="Freeform 130">
                  <a:extLst>
                    <a:ext uri="{FF2B5EF4-FFF2-40B4-BE49-F238E27FC236}">
                      <a16:creationId xmlns:a16="http://schemas.microsoft.com/office/drawing/2014/main" id="{AA240983-9FDB-6961-CDA9-52401D38BA6D}"/>
                    </a:ext>
                  </a:extLst>
                </p:cNvPr>
                <p:cNvSpPr/>
                <p:nvPr/>
              </p:nvSpPr>
              <p:spPr>
                <a:xfrm>
                  <a:off x="13178473" y="2612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7" name="Graphic 19">
                <a:extLst>
                  <a:ext uri="{FF2B5EF4-FFF2-40B4-BE49-F238E27FC236}">
                    <a16:creationId xmlns:a16="http://schemas.microsoft.com/office/drawing/2014/main" id="{BB414B4B-04A9-13D7-AE81-4D375547F176}"/>
                  </a:ext>
                </a:extLst>
              </p:cNvPr>
              <p:cNvGrpSpPr/>
              <p:nvPr/>
            </p:nvGrpSpPr>
            <p:grpSpPr>
              <a:xfrm>
                <a:off x="13149898" y="269764"/>
                <a:ext cx="63817" cy="62786"/>
                <a:chOff x="13149898" y="269764"/>
                <a:chExt cx="63817" cy="62786"/>
              </a:xfrm>
            </p:grpSpPr>
            <p:sp>
              <p:nvSpPr>
                <p:cNvPr id="1616" name="Freeform 132">
                  <a:extLst>
                    <a:ext uri="{FF2B5EF4-FFF2-40B4-BE49-F238E27FC236}">
                      <a16:creationId xmlns:a16="http://schemas.microsoft.com/office/drawing/2014/main" id="{20203AE0-FD22-CBF1-571D-948C59671DB8}"/>
                    </a:ext>
                  </a:extLst>
                </p:cNvPr>
                <p:cNvSpPr/>
                <p:nvPr/>
              </p:nvSpPr>
              <p:spPr>
                <a:xfrm>
                  <a:off x="13149898" y="301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17" name="Freeform 133">
                  <a:extLst>
                    <a:ext uri="{FF2B5EF4-FFF2-40B4-BE49-F238E27FC236}">
                      <a16:creationId xmlns:a16="http://schemas.microsoft.com/office/drawing/2014/main" id="{D7EEAB1B-77A3-54D1-615F-BBEBE1DF87DD}"/>
                    </a:ext>
                  </a:extLst>
                </p:cNvPr>
                <p:cNvSpPr/>
                <p:nvPr/>
              </p:nvSpPr>
              <p:spPr>
                <a:xfrm>
                  <a:off x="13181330" y="269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8" name="Graphic 19">
                <a:extLst>
                  <a:ext uri="{FF2B5EF4-FFF2-40B4-BE49-F238E27FC236}">
                    <a16:creationId xmlns:a16="http://schemas.microsoft.com/office/drawing/2014/main" id="{FC1189B6-22B2-43B6-37B0-BE8A95FFAAF1}"/>
                  </a:ext>
                </a:extLst>
              </p:cNvPr>
              <p:cNvGrpSpPr/>
              <p:nvPr/>
            </p:nvGrpSpPr>
            <p:grpSpPr>
              <a:xfrm>
                <a:off x="13165138" y="272618"/>
                <a:ext cx="63817" cy="62786"/>
                <a:chOff x="13165138" y="272618"/>
                <a:chExt cx="63817" cy="62786"/>
              </a:xfrm>
            </p:grpSpPr>
            <p:sp>
              <p:nvSpPr>
                <p:cNvPr id="1614" name="Freeform 135">
                  <a:extLst>
                    <a:ext uri="{FF2B5EF4-FFF2-40B4-BE49-F238E27FC236}">
                      <a16:creationId xmlns:a16="http://schemas.microsoft.com/office/drawing/2014/main" id="{28EF517C-9FA6-836C-E50E-68FBAC502961}"/>
                    </a:ext>
                  </a:extLst>
                </p:cNvPr>
                <p:cNvSpPr/>
                <p:nvPr/>
              </p:nvSpPr>
              <p:spPr>
                <a:xfrm>
                  <a:off x="13165138" y="30401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15" name="Freeform 136">
                  <a:extLst>
                    <a:ext uri="{FF2B5EF4-FFF2-40B4-BE49-F238E27FC236}">
                      <a16:creationId xmlns:a16="http://schemas.microsoft.com/office/drawing/2014/main" id="{E2A1044C-1D12-483A-EFE7-E4A6CC8C4CB0}"/>
                    </a:ext>
                  </a:extLst>
                </p:cNvPr>
                <p:cNvSpPr/>
                <p:nvPr/>
              </p:nvSpPr>
              <p:spPr>
                <a:xfrm>
                  <a:off x="13196570" y="27261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9" name="Graphic 19">
                <a:extLst>
                  <a:ext uri="{FF2B5EF4-FFF2-40B4-BE49-F238E27FC236}">
                    <a16:creationId xmlns:a16="http://schemas.microsoft.com/office/drawing/2014/main" id="{D95F9EE7-367C-C766-7643-8996EE0D0EA7}"/>
                  </a:ext>
                </a:extLst>
              </p:cNvPr>
              <p:cNvGrpSpPr/>
              <p:nvPr/>
            </p:nvGrpSpPr>
            <p:grpSpPr>
              <a:xfrm>
                <a:off x="13171805" y="276423"/>
                <a:ext cx="62865" cy="62786"/>
                <a:chOff x="13171805" y="276423"/>
                <a:chExt cx="62865" cy="62786"/>
              </a:xfrm>
            </p:grpSpPr>
            <p:sp>
              <p:nvSpPr>
                <p:cNvPr id="1612" name="Freeform 138">
                  <a:extLst>
                    <a:ext uri="{FF2B5EF4-FFF2-40B4-BE49-F238E27FC236}">
                      <a16:creationId xmlns:a16="http://schemas.microsoft.com/office/drawing/2014/main" id="{7209CCAB-CE50-6DF5-CFB5-028A8AAF22B4}"/>
                    </a:ext>
                  </a:extLst>
                </p:cNvPr>
                <p:cNvSpPr/>
                <p:nvPr/>
              </p:nvSpPr>
              <p:spPr>
                <a:xfrm>
                  <a:off x="13171805" y="307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13" name="Freeform 139">
                  <a:extLst>
                    <a:ext uri="{FF2B5EF4-FFF2-40B4-BE49-F238E27FC236}">
                      <a16:creationId xmlns:a16="http://schemas.microsoft.com/office/drawing/2014/main" id="{81DD6C42-A173-521F-E910-D564CA09B127}"/>
                    </a:ext>
                  </a:extLst>
                </p:cNvPr>
                <p:cNvSpPr/>
                <p:nvPr/>
              </p:nvSpPr>
              <p:spPr>
                <a:xfrm>
                  <a:off x="13203238" y="2764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0" name="Graphic 19">
                <a:extLst>
                  <a:ext uri="{FF2B5EF4-FFF2-40B4-BE49-F238E27FC236}">
                    <a16:creationId xmlns:a16="http://schemas.microsoft.com/office/drawing/2014/main" id="{923278E5-61A8-CA6A-082A-DA93D4AE4A6F}"/>
                  </a:ext>
                </a:extLst>
              </p:cNvPr>
              <p:cNvGrpSpPr/>
              <p:nvPr/>
            </p:nvGrpSpPr>
            <p:grpSpPr>
              <a:xfrm>
                <a:off x="13176568" y="280229"/>
                <a:ext cx="63817" cy="63737"/>
                <a:chOff x="13176568" y="280229"/>
                <a:chExt cx="63817" cy="63737"/>
              </a:xfrm>
            </p:grpSpPr>
            <p:sp>
              <p:nvSpPr>
                <p:cNvPr id="1610" name="Freeform 141">
                  <a:extLst>
                    <a:ext uri="{FF2B5EF4-FFF2-40B4-BE49-F238E27FC236}">
                      <a16:creationId xmlns:a16="http://schemas.microsoft.com/office/drawing/2014/main" id="{0476C436-BDC8-8DD6-0AF0-4B239129B336}"/>
                    </a:ext>
                  </a:extLst>
                </p:cNvPr>
                <p:cNvSpPr/>
                <p:nvPr/>
              </p:nvSpPr>
              <p:spPr>
                <a:xfrm>
                  <a:off x="13176568" y="31257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11" name="Freeform 142">
                  <a:extLst>
                    <a:ext uri="{FF2B5EF4-FFF2-40B4-BE49-F238E27FC236}">
                      <a16:creationId xmlns:a16="http://schemas.microsoft.com/office/drawing/2014/main" id="{E894DBD1-8448-147A-00CE-5F765035E21A}"/>
                    </a:ext>
                  </a:extLst>
                </p:cNvPr>
                <p:cNvSpPr/>
                <p:nvPr/>
              </p:nvSpPr>
              <p:spPr>
                <a:xfrm>
                  <a:off x="13208000" y="2802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1" name="Graphic 19">
                <a:extLst>
                  <a:ext uri="{FF2B5EF4-FFF2-40B4-BE49-F238E27FC236}">
                    <a16:creationId xmlns:a16="http://schemas.microsoft.com/office/drawing/2014/main" id="{C159A0E8-B208-99D5-D652-9D050C641C9A}"/>
                  </a:ext>
                </a:extLst>
              </p:cNvPr>
              <p:cNvGrpSpPr/>
              <p:nvPr/>
            </p:nvGrpSpPr>
            <p:grpSpPr>
              <a:xfrm>
                <a:off x="13181330" y="284985"/>
                <a:ext cx="63817" cy="62786"/>
                <a:chOff x="13181330" y="284985"/>
                <a:chExt cx="63817" cy="62786"/>
              </a:xfrm>
            </p:grpSpPr>
            <p:sp>
              <p:nvSpPr>
                <p:cNvPr id="1608" name="Freeform 144">
                  <a:extLst>
                    <a:ext uri="{FF2B5EF4-FFF2-40B4-BE49-F238E27FC236}">
                      <a16:creationId xmlns:a16="http://schemas.microsoft.com/office/drawing/2014/main" id="{BC276152-C0E5-8F14-7958-98D4B80E00DC}"/>
                    </a:ext>
                  </a:extLst>
                </p:cNvPr>
                <p:cNvSpPr/>
                <p:nvPr/>
              </p:nvSpPr>
              <p:spPr>
                <a:xfrm>
                  <a:off x="13181330" y="31637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09" name="Freeform 145">
                  <a:extLst>
                    <a:ext uri="{FF2B5EF4-FFF2-40B4-BE49-F238E27FC236}">
                      <a16:creationId xmlns:a16="http://schemas.microsoft.com/office/drawing/2014/main" id="{2633CE40-CCC3-E48B-E49B-1B9D79DCC4F2}"/>
                    </a:ext>
                  </a:extLst>
                </p:cNvPr>
                <p:cNvSpPr/>
                <p:nvPr/>
              </p:nvSpPr>
              <p:spPr>
                <a:xfrm>
                  <a:off x="13213715" y="2849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2" name="Graphic 19">
                <a:extLst>
                  <a:ext uri="{FF2B5EF4-FFF2-40B4-BE49-F238E27FC236}">
                    <a16:creationId xmlns:a16="http://schemas.microsoft.com/office/drawing/2014/main" id="{F8FA34E4-CE37-C714-2381-D64C5794C633}"/>
                  </a:ext>
                </a:extLst>
              </p:cNvPr>
              <p:cNvGrpSpPr/>
              <p:nvPr/>
            </p:nvGrpSpPr>
            <p:grpSpPr>
              <a:xfrm>
                <a:off x="13186093" y="291644"/>
                <a:ext cx="62865" cy="63737"/>
                <a:chOff x="13186093" y="291644"/>
                <a:chExt cx="62865" cy="63737"/>
              </a:xfrm>
            </p:grpSpPr>
            <p:sp>
              <p:nvSpPr>
                <p:cNvPr id="1606" name="Freeform 147">
                  <a:extLst>
                    <a:ext uri="{FF2B5EF4-FFF2-40B4-BE49-F238E27FC236}">
                      <a16:creationId xmlns:a16="http://schemas.microsoft.com/office/drawing/2014/main" id="{8DEE9A68-0A3C-303C-35F0-B03F8C002D0D}"/>
                    </a:ext>
                  </a:extLst>
                </p:cNvPr>
                <p:cNvSpPr/>
                <p:nvPr/>
              </p:nvSpPr>
              <p:spPr>
                <a:xfrm>
                  <a:off x="13186093"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07" name="Freeform 148">
                  <a:extLst>
                    <a:ext uri="{FF2B5EF4-FFF2-40B4-BE49-F238E27FC236}">
                      <a16:creationId xmlns:a16="http://schemas.microsoft.com/office/drawing/2014/main" id="{EAE3CD7D-6605-C33A-6474-B19AFFB384EA}"/>
                    </a:ext>
                  </a:extLst>
                </p:cNvPr>
                <p:cNvSpPr/>
                <p:nvPr/>
              </p:nvSpPr>
              <p:spPr>
                <a:xfrm>
                  <a:off x="13217525"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3" name="Graphic 19">
                <a:extLst>
                  <a:ext uri="{FF2B5EF4-FFF2-40B4-BE49-F238E27FC236}">
                    <a16:creationId xmlns:a16="http://schemas.microsoft.com/office/drawing/2014/main" id="{F67DB479-662D-7028-C165-41DCE89DD05D}"/>
                  </a:ext>
                </a:extLst>
              </p:cNvPr>
              <p:cNvGrpSpPr/>
              <p:nvPr/>
            </p:nvGrpSpPr>
            <p:grpSpPr>
              <a:xfrm>
                <a:off x="13187998" y="291644"/>
                <a:ext cx="63817" cy="63737"/>
                <a:chOff x="13187998" y="291644"/>
                <a:chExt cx="63817" cy="63737"/>
              </a:xfrm>
            </p:grpSpPr>
            <p:sp>
              <p:nvSpPr>
                <p:cNvPr id="1604" name="Freeform 150">
                  <a:extLst>
                    <a:ext uri="{FF2B5EF4-FFF2-40B4-BE49-F238E27FC236}">
                      <a16:creationId xmlns:a16="http://schemas.microsoft.com/office/drawing/2014/main" id="{12BD063B-CF11-6997-00CE-C36F54AD0D29}"/>
                    </a:ext>
                  </a:extLst>
                </p:cNvPr>
                <p:cNvSpPr/>
                <p:nvPr/>
              </p:nvSpPr>
              <p:spPr>
                <a:xfrm>
                  <a:off x="13187998" y="32303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05" name="Freeform 151">
                  <a:extLst>
                    <a:ext uri="{FF2B5EF4-FFF2-40B4-BE49-F238E27FC236}">
                      <a16:creationId xmlns:a16="http://schemas.microsoft.com/office/drawing/2014/main" id="{319FC9B5-9836-9AE6-ECE1-162DF83F86E1}"/>
                    </a:ext>
                  </a:extLst>
                </p:cNvPr>
                <p:cNvSpPr/>
                <p:nvPr/>
              </p:nvSpPr>
              <p:spPr>
                <a:xfrm>
                  <a:off x="13219430"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4" name="Graphic 19">
                <a:extLst>
                  <a:ext uri="{FF2B5EF4-FFF2-40B4-BE49-F238E27FC236}">
                    <a16:creationId xmlns:a16="http://schemas.microsoft.com/office/drawing/2014/main" id="{A83829CD-D269-BCC0-9A68-5A7B192A3D0A}"/>
                  </a:ext>
                </a:extLst>
              </p:cNvPr>
              <p:cNvGrpSpPr/>
              <p:nvPr/>
            </p:nvGrpSpPr>
            <p:grpSpPr>
              <a:xfrm>
                <a:off x="13190855" y="291644"/>
                <a:ext cx="62865" cy="63737"/>
                <a:chOff x="13190855" y="291644"/>
                <a:chExt cx="62865" cy="63737"/>
              </a:xfrm>
            </p:grpSpPr>
            <p:sp>
              <p:nvSpPr>
                <p:cNvPr id="1602" name="Freeform 153">
                  <a:extLst>
                    <a:ext uri="{FF2B5EF4-FFF2-40B4-BE49-F238E27FC236}">
                      <a16:creationId xmlns:a16="http://schemas.microsoft.com/office/drawing/2014/main" id="{91F6C823-3C0E-3D78-A4F2-22561C00905B}"/>
                    </a:ext>
                  </a:extLst>
                </p:cNvPr>
                <p:cNvSpPr/>
                <p:nvPr/>
              </p:nvSpPr>
              <p:spPr>
                <a:xfrm>
                  <a:off x="13190855"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03" name="Freeform 154">
                  <a:extLst>
                    <a:ext uri="{FF2B5EF4-FFF2-40B4-BE49-F238E27FC236}">
                      <a16:creationId xmlns:a16="http://schemas.microsoft.com/office/drawing/2014/main" id="{D28D8F40-FEA1-43BD-88C1-9F1EC75B7436}"/>
                    </a:ext>
                  </a:extLst>
                </p:cNvPr>
                <p:cNvSpPr/>
                <p:nvPr/>
              </p:nvSpPr>
              <p:spPr>
                <a:xfrm>
                  <a:off x="13222288"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5" name="Graphic 19">
                <a:extLst>
                  <a:ext uri="{FF2B5EF4-FFF2-40B4-BE49-F238E27FC236}">
                    <a16:creationId xmlns:a16="http://schemas.microsoft.com/office/drawing/2014/main" id="{F7B9748F-2AAC-F5C4-CF80-2B8C602505AA}"/>
                  </a:ext>
                </a:extLst>
              </p:cNvPr>
              <p:cNvGrpSpPr/>
              <p:nvPr/>
            </p:nvGrpSpPr>
            <p:grpSpPr>
              <a:xfrm>
                <a:off x="13192760" y="291644"/>
                <a:ext cx="62865" cy="63737"/>
                <a:chOff x="13192760" y="291644"/>
                <a:chExt cx="62865" cy="63737"/>
              </a:xfrm>
            </p:grpSpPr>
            <p:sp>
              <p:nvSpPr>
                <p:cNvPr id="1600" name="Freeform 156">
                  <a:extLst>
                    <a:ext uri="{FF2B5EF4-FFF2-40B4-BE49-F238E27FC236}">
                      <a16:creationId xmlns:a16="http://schemas.microsoft.com/office/drawing/2014/main" id="{E3D8FE4B-08C5-2FD3-B6F9-6CE3139BE63D}"/>
                    </a:ext>
                  </a:extLst>
                </p:cNvPr>
                <p:cNvSpPr/>
                <p:nvPr/>
              </p:nvSpPr>
              <p:spPr>
                <a:xfrm>
                  <a:off x="13192760"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601" name="Freeform 157">
                  <a:extLst>
                    <a:ext uri="{FF2B5EF4-FFF2-40B4-BE49-F238E27FC236}">
                      <a16:creationId xmlns:a16="http://schemas.microsoft.com/office/drawing/2014/main" id="{5D5E14AD-CDEA-F5F4-7838-5AAE4BEB2298}"/>
                    </a:ext>
                  </a:extLst>
                </p:cNvPr>
                <p:cNvSpPr/>
                <p:nvPr/>
              </p:nvSpPr>
              <p:spPr>
                <a:xfrm>
                  <a:off x="13224193"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6" name="Graphic 19">
                <a:extLst>
                  <a:ext uri="{FF2B5EF4-FFF2-40B4-BE49-F238E27FC236}">
                    <a16:creationId xmlns:a16="http://schemas.microsoft.com/office/drawing/2014/main" id="{F434475D-4E27-EB55-BEF3-9B93BD6658D3}"/>
                  </a:ext>
                </a:extLst>
              </p:cNvPr>
              <p:cNvGrpSpPr/>
              <p:nvPr/>
            </p:nvGrpSpPr>
            <p:grpSpPr>
              <a:xfrm>
                <a:off x="13206095" y="300206"/>
                <a:ext cx="62864" cy="63737"/>
                <a:chOff x="13206095" y="300206"/>
                <a:chExt cx="62864" cy="63737"/>
              </a:xfrm>
            </p:grpSpPr>
            <p:sp>
              <p:nvSpPr>
                <p:cNvPr id="1598" name="Freeform 159">
                  <a:extLst>
                    <a:ext uri="{FF2B5EF4-FFF2-40B4-BE49-F238E27FC236}">
                      <a16:creationId xmlns:a16="http://schemas.microsoft.com/office/drawing/2014/main" id="{C915C810-C807-F4E5-095F-B4AE6FECFA86}"/>
                    </a:ext>
                  </a:extLst>
                </p:cNvPr>
                <p:cNvSpPr/>
                <p:nvPr/>
              </p:nvSpPr>
              <p:spPr>
                <a:xfrm>
                  <a:off x="1320609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99" name="Freeform 160">
                  <a:extLst>
                    <a:ext uri="{FF2B5EF4-FFF2-40B4-BE49-F238E27FC236}">
                      <a16:creationId xmlns:a16="http://schemas.microsoft.com/office/drawing/2014/main" id="{70D8EB79-E324-91DF-6829-D8AF60432249}"/>
                    </a:ext>
                  </a:extLst>
                </p:cNvPr>
                <p:cNvSpPr/>
                <p:nvPr/>
              </p:nvSpPr>
              <p:spPr>
                <a:xfrm>
                  <a:off x="1323752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7" name="Graphic 19">
                <a:extLst>
                  <a:ext uri="{FF2B5EF4-FFF2-40B4-BE49-F238E27FC236}">
                    <a16:creationId xmlns:a16="http://schemas.microsoft.com/office/drawing/2014/main" id="{DB793C00-E039-736A-8B52-90B41FB39249}"/>
                  </a:ext>
                </a:extLst>
              </p:cNvPr>
              <p:cNvGrpSpPr/>
              <p:nvPr/>
            </p:nvGrpSpPr>
            <p:grpSpPr>
              <a:xfrm>
                <a:off x="13210858" y="300206"/>
                <a:ext cx="62864" cy="63737"/>
                <a:chOff x="13210858" y="300206"/>
                <a:chExt cx="62864" cy="63737"/>
              </a:xfrm>
            </p:grpSpPr>
            <p:sp>
              <p:nvSpPr>
                <p:cNvPr id="1596" name="Freeform 162">
                  <a:extLst>
                    <a:ext uri="{FF2B5EF4-FFF2-40B4-BE49-F238E27FC236}">
                      <a16:creationId xmlns:a16="http://schemas.microsoft.com/office/drawing/2014/main" id="{09BA20A3-E3F1-ABE7-1D7F-A7E18911ED30}"/>
                    </a:ext>
                  </a:extLst>
                </p:cNvPr>
                <p:cNvSpPr/>
                <p:nvPr/>
              </p:nvSpPr>
              <p:spPr>
                <a:xfrm>
                  <a:off x="13210858"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97" name="Freeform 163">
                  <a:extLst>
                    <a:ext uri="{FF2B5EF4-FFF2-40B4-BE49-F238E27FC236}">
                      <a16:creationId xmlns:a16="http://schemas.microsoft.com/office/drawing/2014/main" id="{F0027A94-6027-F8C1-D676-D5A4ABF1A2E1}"/>
                    </a:ext>
                  </a:extLst>
                </p:cNvPr>
                <p:cNvSpPr/>
                <p:nvPr/>
              </p:nvSpPr>
              <p:spPr>
                <a:xfrm>
                  <a:off x="13242290"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8" name="Graphic 19">
                <a:extLst>
                  <a:ext uri="{FF2B5EF4-FFF2-40B4-BE49-F238E27FC236}">
                    <a16:creationId xmlns:a16="http://schemas.microsoft.com/office/drawing/2014/main" id="{510A3D71-65BE-EE32-F478-4E71BF5D0E15}"/>
                  </a:ext>
                </a:extLst>
              </p:cNvPr>
              <p:cNvGrpSpPr/>
              <p:nvPr/>
            </p:nvGrpSpPr>
            <p:grpSpPr>
              <a:xfrm>
                <a:off x="13213715" y="300206"/>
                <a:ext cx="62864" cy="63737"/>
                <a:chOff x="13213715" y="300206"/>
                <a:chExt cx="62864" cy="63737"/>
              </a:xfrm>
            </p:grpSpPr>
            <p:sp>
              <p:nvSpPr>
                <p:cNvPr id="1594" name="Freeform 165">
                  <a:extLst>
                    <a:ext uri="{FF2B5EF4-FFF2-40B4-BE49-F238E27FC236}">
                      <a16:creationId xmlns:a16="http://schemas.microsoft.com/office/drawing/2014/main" id="{29B88D8F-10BF-ABA6-D54C-0FECC7DE61FE}"/>
                    </a:ext>
                  </a:extLst>
                </p:cNvPr>
                <p:cNvSpPr/>
                <p:nvPr/>
              </p:nvSpPr>
              <p:spPr>
                <a:xfrm>
                  <a:off x="1321371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95" name="Freeform 166">
                  <a:extLst>
                    <a:ext uri="{FF2B5EF4-FFF2-40B4-BE49-F238E27FC236}">
                      <a16:creationId xmlns:a16="http://schemas.microsoft.com/office/drawing/2014/main" id="{FC2D50C7-B8F5-F716-9D6A-C4ACCF11BC82}"/>
                    </a:ext>
                  </a:extLst>
                </p:cNvPr>
                <p:cNvSpPr/>
                <p:nvPr/>
              </p:nvSpPr>
              <p:spPr>
                <a:xfrm>
                  <a:off x="1324514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9" name="Graphic 19">
                <a:extLst>
                  <a:ext uri="{FF2B5EF4-FFF2-40B4-BE49-F238E27FC236}">
                    <a16:creationId xmlns:a16="http://schemas.microsoft.com/office/drawing/2014/main" id="{DF8B8CFC-1A4C-CA04-3FC5-6C07EDFCF21F}"/>
                  </a:ext>
                </a:extLst>
              </p:cNvPr>
              <p:cNvGrpSpPr/>
              <p:nvPr/>
            </p:nvGrpSpPr>
            <p:grpSpPr>
              <a:xfrm>
                <a:off x="13226098" y="306865"/>
                <a:ext cx="62865" cy="62786"/>
                <a:chOff x="13226098" y="306865"/>
                <a:chExt cx="62865" cy="62786"/>
              </a:xfrm>
            </p:grpSpPr>
            <p:sp>
              <p:nvSpPr>
                <p:cNvPr id="1592" name="Freeform 168">
                  <a:extLst>
                    <a:ext uri="{FF2B5EF4-FFF2-40B4-BE49-F238E27FC236}">
                      <a16:creationId xmlns:a16="http://schemas.microsoft.com/office/drawing/2014/main" id="{5670320A-B961-CD06-39D3-65F37B02300F}"/>
                    </a:ext>
                  </a:extLst>
                </p:cNvPr>
                <p:cNvSpPr/>
                <p:nvPr/>
              </p:nvSpPr>
              <p:spPr>
                <a:xfrm>
                  <a:off x="1322609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93" name="Freeform 169">
                  <a:extLst>
                    <a:ext uri="{FF2B5EF4-FFF2-40B4-BE49-F238E27FC236}">
                      <a16:creationId xmlns:a16="http://schemas.microsoft.com/office/drawing/2014/main" id="{699C7D40-1F1A-1188-BAD2-6840A46EDA73}"/>
                    </a:ext>
                  </a:extLst>
                </p:cNvPr>
                <p:cNvSpPr/>
                <p:nvPr/>
              </p:nvSpPr>
              <p:spPr>
                <a:xfrm>
                  <a:off x="1325753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0" name="Graphic 19">
                <a:extLst>
                  <a:ext uri="{FF2B5EF4-FFF2-40B4-BE49-F238E27FC236}">
                    <a16:creationId xmlns:a16="http://schemas.microsoft.com/office/drawing/2014/main" id="{96EFCF7D-008E-68C7-4973-074495B9CACE}"/>
                  </a:ext>
                </a:extLst>
              </p:cNvPr>
              <p:cNvGrpSpPr/>
              <p:nvPr/>
            </p:nvGrpSpPr>
            <p:grpSpPr>
              <a:xfrm>
                <a:off x="13229908" y="306865"/>
                <a:ext cx="62864" cy="62786"/>
                <a:chOff x="13229908" y="306865"/>
                <a:chExt cx="62864" cy="62786"/>
              </a:xfrm>
            </p:grpSpPr>
            <p:sp>
              <p:nvSpPr>
                <p:cNvPr id="1590" name="Freeform 171">
                  <a:extLst>
                    <a:ext uri="{FF2B5EF4-FFF2-40B4-BE49-F238E27FC236}">
                      <a16:creationId xmlns:a16="http://schemas.microsoft.com/office/drawing/2014/main" id="{57F3D4E7-B156-4148-7982-0EB840B329F1}"/>
                    </a:ext>
                  </a:extLst>
                </p:cNvPr>
                <p:cNvSpPr/>
                <p:nvPr/>
              </p:nvSpPr>
              <p:spPr>
                <a:xfrm>
                  <a:off x="13229908" y="33825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91" name="Freeform 172">
                  <a:extLst>
                    <a:ext uri="{FF2B5EF4-FFF2-40B4-BE49-F238E27FC236}">
                      <a16:creationId xmlns:a16="http://schemas.microsoft.com/office/drawing/2014/main" id="{C28F686B-8985-2EA5-3DFD-3E5923701915}"/>
                    </a:ext>
                  </a:extLst>
                </p:cNvPr>
                <p:cNvSpPr/>
                <p:nvPr/>
              </p:nvSpPr>
              <p:spPr>
                <a:xfrm>
                  <a:off x="1326134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1" name="Graphic 19">
                <a:extLst>
                  <a:ext uri="{FF2B5EF4-FFF2-40B4-BE49-F238E27FC236}">
                    <a16:creationId xmlns:a16="http://schemas.microsoft.com/office/drawing/2014/main" id="{94BE8E59-98EA-5395-ED1C-1AE5B5EA66A8}"/>
                  </a:ext>
                </a:extLst>
              </p:cNvPr>
              <p:cNvGrpSpPr/>
              <p:nvPr/>
            </p:nvGrpSpPr>
            <p:grpSpPr>
              <a:xfrm>
                <a:off x="13234670" y="314476"/>
                <a:ext cx="62864" cy="63737"/>
                <a:chOff x="13234670" y="314476"/>
                <a:chExt cx="62864" cy="63737"/>
              </a:xfrm>
            </p:grpSpPr>
            <p:sp>
              <p:nvSpPr>
                <p:cNvPr id="1588" name="Freeform 174">
                  <a:extLst>
                    <a:ext uri="{FF2B5EF4-FFF2-40B4-BE49-F238E27FC236}">
                      <a16:creationId xmlns:a16="http://schemas.microsoft.com/office/drawing/2014/main" id="{1F86A936-08B4-4581-E9CF-3DFFC410984C}"/>
                    </a:ext>
                  </a:extLst>
                </p:cNvPr>
                <p:cNvSpPr/>
                <p:nvPr/>
              </p:nvSpPr>
              <p:spPr>
                <a:xfrm>
                  <a:off x="13234670" y="34682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89" name="Freeform 175">
                  <a:extLst>
                    <a:ext uri="{FF2B5EF4-FFF2-40B4-BE49-F238E27FC236}">
                      <a16:creationId xmlns:a16="http://schemas.microsoft.com/office/drawing/2014/main" id="{E06699A0-76EA-1467-FBAE-B7A8BE10948B}"/>
                    </a:ext>
                  </a:extLst>
                </p:cNvPr>
                <p:cNvSpPr/>
                <p:nvPr/>
              </p:nvSpPr>
              <p:spPr>
                <a:xfrm>
                  <a:off x="13266103"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2" name="Graphic 19">
                <a:extLst>
                  <a:ext uri="{FF2B5EF4-FFF2-40B4-BE49-F238E27FC236}">
                    <a16:creationId xmlns:a16="http://schemas.microsoft.com/office/drawing/2014/main" id="{6BBD89BC-AAF8-C627-8B4D-7F8664CDCC1B}"/>
                  </a:ext>
                </a:extLst>
              </p:cNvPr>
              <p:cNvGrpSpPr/>
              <p:nvPr/>
            </p:nvGrpSpPr>
            <p:grpSpPr>
              <a:xfrm>
                <a:off x="13238480" y="314476"/>
                <a:ext cx="63817" cy="63737"/>
                <a:chOff x="13238480" y="314476"/>
                <a:chExt cx="63817" cy="63737"/>
              </a:xfrm>
            </p:grpSpPr>
            <p:sp>
              <p:nvSpPr>
                <p:cNvPr id="1586" name="Freeform 177">
                  <a:extLst>
                    <a:ext uri="{FF2B5EF4-FFF2-40B4-BE49-F238E27FC236}">
                      <a16:creationId xmlns:a16="http://schemas.microsoft.com/office/drawing/2014/main" id="{A15A1706-DF96-9435-D8D1-F306B2CDAF89}"/>
                    </a:ext>
                  </a:extLst>
                </p:cNvPr>
                <p:cNvSpPr/>
                <p:nvPr/>
              </p:nvSpPr>
              <p:spPr>
                <a:xfrm>
                  <a:off x="13238480" y="34682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87" name="Freeform 178">
                  <a:extLst>
                    <a:ext uri="{FF2B5EF4-FFF2-40B4-BE49-F238E27FC236}">
                      <a16:creationId xmlns:a16="http://schemas.microsoft.com/office/drawing/2014/main" id="{377062E6-3123-3F6C-3FE1-DE68B4583209}"/>
                    </a:ext>
                  </a:extLst>
                </p:cNvPr>
                <p:cNvSpPr/>
                <p:nvPr/>
              </p:nvSpPr>
              <p:spPr>
                <a:xfrm>
                  <a:off x="13270865"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3" name="Graphic 19">
                <a:extLst>
                  <a:ext uri="{FF2B5EF4-FFF2-40B4-BE49-F238E27FC236}">
                    <a16:creationId xmlns:a16="http://schemas.microsoft.com/office/drawing/2014/main" id="{F80FFBDA-0753-A716-69CF-7B7C6D2DC0F3}"/>
                  </a:ext>
                </a:extLst>
              </p:cNvPr>
              <p:cNvGrpSpPr/>
              <p:nvPr/>
            </p:nvGrpSpPr>
            <p:grpSpPr>
              <a:xfrm>
                <a:off x="13248958" y="323989"/>
                <a:ext cx="62864" cy="63737"/>
                <a:chOff x="13248958" y="323989"/>
                <a:chExt cx="62864" cy="63737"/>
              </a:xfrm>
            </p:grpSpPr>
            <p:sp>
              <p:nvSpPr>
                <p:cNvPr id="1584" name="Freeform 180">
                  <a:extLst>
                    <a:ext uri="{FF2B5EF4-FFF2-40B4-BE49-F238E27FC236}">
                      <a16:creationId xmlns:a16="http://schemas.microsoft.com/office/drawing/2014/main" id="{7A4D51E7-3326-9F63-200D-86E31A4A7648}"/>
                    </a:ext>
                  </a:extLst>
                </p:cNvPr>
                <p:cNvSpPr/>
                <p:nvPr/>
              </p:nvSpPr>
              <p:spPr>
                <a:xfrm>
                  <a:off x="13248958" y="35538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85" name="Freeform 181">
                  <a:extLst>
                    <a:ext uri="{FF2B5EF4-FFF2-40B4-BE49-F238E27FC236}">
                      <a16:creationId xmlns:a16="http://schemas.microsoft.com/office/drawing/2014/main" id="{C707E9C4-15EA-9B7D-1FE2-1C71E7D2D40B}"/>
                    </a:ext>
                  </a:extLst>
                </p:cNvPr>
                <p:cNvSpPr/>
                <p:nvPr/>
              </p:nvSpPr>
              <p:spPr>
                <a:xfrm>
                  <a:off x="1328039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4" name="Graphic 19">
                <a:extLst>
                  <a:ext uri="{FF2B5EF4-FFF2-40B4-BE49-F238E27FC236}">
                    <a16:creationId xmlns:a16="http://schemas.microsoft.com/office/drawing/2014/main" id="{7A5853F6-7E7D-7A33-8A87-7CF37DAA538C}"/>
                  </a:ext>
                </a:extLst>
              </p:cNvPr>
              <p:cNvGrpSpPr/>
              <p:nvPr/>
            </p:nvGrpSpPr>
            <p:grpSpPr>
              <a:xfrm>
                <a:off x="13252768" y="323989"/>
                <a:ext cx="62865" cy="63737"/>
                <a:chOff x="13252768" y="323989"/>
                <a:chExt cx="62865" cy="63737"/>
              </a:xfrm>
            </p:grpSpPr>
            <p:sp>
              <p:nvSpPr>
                <p:cNvPr id="1582" name="Freeform 183">
                  <a:extLst>
                    <a:ext uri="{FF2B5EF4-FFF2-40B4-BE49-F238E27FC236}">
                      <a16:creationId xmlns:a16="http://schemas.microsoft.com/office/drawing/2014/main" id="{16EEF14E-317E-CA5A-4C7E-BF79F4D925E2}"/>
                    </a:ext>
                  </a:extLst>
                </p:cNvPr>
                <p:cNvSpPr/>
                <p:nvPr/>
              </p:nvSpPr>
              <p:spPr>
                <a:xfrm>
                  <a:off x="13252768" y="35538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83" name="Freeform 184">
                  <a:extLst>
                    <a:ext uri="{FF2B5EF4-FFF2-40B4-BE49-F238E27FC236}">
                      <a16:creationId xmlns:a16="http://schemas.microsoft.com/office/drawing/2014/main" id="{F091907E-B06B-24A9-C37A-0A6B05EDA4DB}"/>
                    </a:ext>
                  </a:extLst>
                </p:cNvPr>
                <p:cNvSpPr/>
                <p:nvPr/>
              </p:nvSpPr>
              <p:spPr>
                <a:xfrm>
                  <a:off x="1328420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5" name="Graphic 19">
                <a:extLst>
                  <a:ext uri="{FF2B5EF4-FFF2-40B4-BE49-F238E27FC236}">
                    <a16:creationId xmlns:a16="http://schemas.microsoft.com/office/drawing/2014/main" id="{D1E5A088-8F41-0A7B-E570-673F1A475142}"/>
                  </a:ext>
                </a:extLst>
              </p:cNvPr>
              <p:cNvGrpSpPr/>
              <p:nvPr/>
            </p:nvGrpSpPr>
            <p:grpSpPr>
              <a:xfrm>
                <a:off x="13259435" y="329697"/>
                <a:ext cx="62865" cy="63737"/>
                <a:chOff x="13259435" y="329697"/>
                <a:chExt cx="62865" cy="63737"/>
              </a:xfrm>
            </p:grpSpPr>
            <p:sp>
              <p:nvSpPr>
                <p:cNvPr id="1580" name="Freeform 186">
                  <a:extLst>
                    <a:ext uri="{FF2B5EF4-FFF2-40B4-BE49-F238E27FC236}">
                      <a16:creationId xmlns:a16="http://schemas.microsoft.com/office/drawing/2014/main" id="{0A7F3DC2-0A2C-B783-FC70-542855E2D07C}"/>
                    </a:ext>
                  </a:extLst>
                </p:cNvPr>
                <p:cNvSpPr/>
                <p:nvPr/>
              </p:nvSpPr>
              <p:spPr>
                <a:xfrm>
                  <a:off x="13259435" y="361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81" name="Freeform 187">
                  <a:extLst>
                    <a:ext uri="{FF2B5EF4-FFF2-40B4-BE49-F238E27FC236}">
                      <a16:creationId xmlns:a16="http://schemas.microsoft.com/office/drawing/2014/main" id="{9142BF90-AE51-B571-02F1-9A6EA1E57592}"/>
                    </a:ext>
                  </a:extLst>
                </p:cNvPr>
                <p:cNvSpPr/>
                <p:nvPr/>
              </p:nvSpPr>
              <p:spPr>
                <a:xfrm>
                  <a:off x="13290868" y="32969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6" name="Graphic 19">
                <a:extLst>
                  <a:ext uri="{FF2B5EF4-FFF2-40B4-BE49-F238E27FC236}">
                    <a16:creationId xmlns:a16="http://schemas.microsoft.com/office/drawing/2014/main" id="{BFAC54E7-93F2-9CFA-23ED-64A7D10557BB}"/>
                  </a:ext>
                </a:extLst>
              </p:cNvPr>
              <p:cNvGrpSpPr/>
              <p:nvPr/>
            </p:nvGrpSpPr>
            <p:grpSpPr>
              <a:xfrm>
                <a:off x="13268008" y="332551"/>
                <a:ext cx="62864" cy="63737"/>
                <a:chOff x="13268008" y="332551"/>
                <a:chExt cx="62864" cy="63737"/>
              </a:xfrm>
            </p:grpSpPr>
            <p:sp>
              <p:nvSpPr>
                <p:cNvPr id="1578" name="Freeform 189">
                  <a:extLst>
                    <a:ext uri="{FF2B5EF4-FFF2-40B4-BE49-F238E27FC236}">
                      <a16:creationId xmlns:a16="http://schemas.microsoft.com/office/drawing/2014/main" id="{48C7006C-8735-017F-780C-7D8729C0AD12}"/>
                    </a:ext>
                  </a:extLst>
                </p:cNvPr>
                <p:cNvSpPr/>
                <p:nvPr/>
              </p:nvSpPr>
              <p:spPr>
                <a:xfrm>
                  <a:off x="13268008" y="3639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79" name="Freeform 190">
                  <a:extLst>
                    <a:ext uri="{FF2B5EF4-FFF2-40B4-BE49-F238E27FC236}">
                      <a16:creationId xmlns:a16="http://schemas.microsoft.com/office/drawing/2014/main" id="{A8985439-35EE-BDE7-635D-CB757617AF1E}"/>
                    </a:ext>
                  </a:extLst>
                </p:cNvPr>
                <p:cNvSpPr/>
                <p:nvPr/>
              </p:nvSpPr>
              <p:spPr>
                <a:xfrm>
                  <a:off x="1329944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7" name="Graphic 19">
                <a:extLst>
                  <a:ext uri="{FF2B5EF4-FFF2-40B4-BE49-F238E27FC236}">
                    <a16:creationId xmlns:a16="http://schemas.microsoft.com/office/drawing/2014/main" id="{5B9D229D-1233-E1DC-EC54-6613EB687EB6}"/>
                  </a:ext>
                </a:extLst>
              </p:cNvPr>
              <p:cNvGrpSpPr/>
              <p:nvPr/>
            </p:nvGrpSpPr>
            <p:grpSpPr>
              <a:xfrm>
                <a:off x="13271818" y="332551"/>
                <a:ext cx="62865" cy="63737"/>
                <a:chOff x="13271818" y="332551"/>
                <a:chExt cx="62865" cy="63737"/>
              </a:xfrm>
            </p:grpSpPr>
            <p:sp>
              <p:nvSpPr>
                <p:cNvPr id="1576" name="Freeform 192">
                  <a:extLst>
                    <a:ext uri="{FF2B5EF4-FFF2-40B4-BE49-F238E27FC236}">
                      <a16:creationId xmlns:a16="http://schemas.microsoft.com/office/drawing/2014/main" id="{922B8B62-2D54-4B64-CB15-6E05325E73C6}"/>
                    </a:ext>
                  </a:extLst>
                </p:cNvPr>
                <p:cNvSpPr/>
                <p:nvPr/>
              </p:nvSpPr>
              <p:spPr>
                <a:xfrm>
                  <a:off x="13271818"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77" name="Freeform 193">
                  <a:extLst>
                    <a:ext uri="{FF2B5EF4-FFF2-40B4-BE49-F238E27FC236}">
                      <a16:creationId xmlns:a16="http://schemas.microsoft.com/office/drawing/2014/main" id="{1054D7C0-8617-C5BD-2FAF-64D5FDE5B0F5}"/>
                    </a:ext>
                  </a:extLst>
                </p:cNvPr>
                <p:cNvSpPr/>
                <p:nvPr/>
              </p:nvSpPr>
              <p:spPr>
                <a:xfrm>
                  <a:off x="1330325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8" name="Graphic 19">
                <a:extLst>
                  <a:ext uri="{FF2B5EF4-FFF2-40B4-BE49-F238E27FC236}">
                    <a16:creationId xmlns:a16="http://schemas.microsoft.com/office/drawing/2014/main" id="{56744050-9DE2-8F99-877D-E17148B09B1A}"/>
                  </a:ext>
                </a:extLst>
              </p:cNvPr>
              <p:cNvGrpSpPr/>
              <p:nvPr/>
            </p:nvGrpSpPr>
            <p:grpSpPr>
              <a:xfrm>
                <a:off x="13274675" y="332551"/>
                <a:ext cx="62865" cy="63737"/>
                <a:chOff x="13274675" y="332551"/>
                <a:chExt cx="62865" cy="63737"/>
              </a:xfrm>
            </p:grpSpPr>
            <p:sp>
              <p:nvSpPr>
                <p:cNvPr id="1574" name="Freeform 195">
                  <a:extLst>
                    <a:ext uri="{FF2B5EF4-FFF2-40B4-BE49-F238E27FC236}">
                      <a16:creationId xmlns:a16="http://schemas.microsoft.com/office/drawing/2014/main" id="{6BF189DD-E741-8BFB-E29A-F092DF48B0F8}"/>
                    </a:ext>
                  </a:extLst>
                </p:cNvPr>
                <p:cNvSpPr/>
                <p:nvPr/>
              </p:nvSpPr>
              <p:spPr>
                <a:xfrm>
                  <a:off x="13274675"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75" name="Freeform 196">
                  <a:extLst>
                    <a:ext uri="{FF2B5EF4-FFF2-40B4-BE49-F238E27FC236}">
                      <a16:creationId xmlns:a16="http://schemas.microsoft.com/office/drawing/2014/main" id="{752A0283-5378-8C57-F151-D6375A65BE4A}"/>
                    </a:ext>
                  </a:extLst>
                </p:cNvPr>
                <p:cNvSpPr/>
                <p:nvPr/>
              </p:nvSpPr>
              <p:spPr>
                <a:xfrm>
                  <a:off x="13306108"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9" name="Graphic 19">
                <a:extLst>
                  <a:ext uri="{FF2B5EF4-FFF2-40B4-BE49-F238E27FC236}">
                    <a16:creationId xmlns:a16="http://schemas.microsoft.com/office/drawing/2014/main" id="{D0F89FF2-DD8D-BF52-187D-D92FDDDF277F}"/>
                  </a:ext>
                </a:extLst>
              </p:cNvPr>
              <p:cNvGrpSpPr/>
              <p:nvPr/>
            </p:nvGrpSpPr>
            <p:grpSpPr>
              <a:xfrm>
                <a:off x="13298488" y="342064"/>
                <a:ext cx="62865" cy="63737"/>
                <a:chOff x="13298488" y="342064"/>
                <a:chExt cx="62865" cy="63737"/>
              </a:xfrm>
            </p:grpSpPr>
            <p:sp>
              <p:nvSpPr>
                <p:cNvPr id="1572" name="Freeform 198">
                  <a:extLst>
                    <a:ext uri="{FF2B5EF4-FFF2-40B4-BE49-F238E27FC236}">
                      <a16:creationId xmlns:a16="http://schemas.microsoft.com/office/drawing/2014/main" id="{3E188A3C-6B77-1245-67E0-39F6F1C42A87}"/>
                    </a:ext>
                  </a:extLst>
                </p:cNvPr>
                <p:cNvSpPr/>
                <p:nvPr/>
              </p:nvSpPr>
              <p:spPr>
                <a:xfrm>
                  <a:off x="13298488" y="3744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73" name="Freeform 199">
                  <a:extLst>
                    <a:ext uri="{FF2B5EF4-FFF2-40B4-BE49-F238E27FC236}">
                      <a16:creationId xmlns:a16="http://schemas.microsoft.com/office/drawing/2014/main" id="{DB319A66-3BAC-FBFC-91A9-8F617B20910D}"/>
                    </a:ext>
                  </a:extLst>
                </p:cNvPr>
                <p:cNvSpPr/>
                <p:nvPr/>
              </p:nvSpPr>
              <p:spPr>
                <a:xfrm>
                  <a:off x="13329920" y="3420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0" name="Graphic 19">
                <a:extLst>
                  <a:ext uri="{FF2B5EF4-FFF2-40B4-BE49-F238E27FC236}">
                    <a16:creationId xmlns:a16="http://schemas.microsoft.com/office/drawing/2014/main" id="{8DDBB32E-2EF2-E27F-10A8-4CF20A4F3AF1}"/>
                  </a:ext>
                </a:extLst>
              </p:cNvPr>
              <p:cNvGrpSpPr/>
              <p:nvPr/>
            </p:nvGrpSpPr>
            <p:grpSpPr>
              <a:xfrm>
                <a:off x="13338493" y="356334"/>
                <a:ext cx="62865" cy="62786"/>
                <a:chOff x="13338493" y="356334"/>
                <a:chExt cx="62865" cy="62786"/>
              </a:xfrm>
            </p:grpSpPr>
            <p:sp>
              <p:nvSpPr>
                <p:cNvPr id="1570" name="Freeform 201">
                  <a:extLst>
                    <a:ext uri="{FF2B5EF4-FFF2-40B4-BE49-F238E27FC236}">
                      <a16:creationId xmlns:a16="http://schemas.microsoft.com/office/drawing/2014/main" id="{996676E0-2878-BB97-C2D7-1FFBC3640E6C}"/>
                    </a:ext>
                  </a:extLst>
                </p:cNvPr>
                <p:cNvSpPr/>
                <p:nvPr/>
              </p:nvSpPr>
              <p:spPr>
                <a:xfrm>
                  <a:off x="13338493" y="38772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71" name="Freeform 202">
                  <a:extLst>
                    <a:ext uri="{FF2B5EF4-FFF2-40B4-BE49-F238E27FC236}">
                      <a16:creationId xmlns:a16="http://schemas.microsoft.com/office/drawing/2014/main" id="{C57DD3E6-778B-AF5F-9848-0CAFA36ADD3F}"/>
                    </a:ext>
                  </a:extLst>
                </p:cNvPr>
                <p:cNvSpPr/>
                <p:nvPr/>
              </p:nvSpPr>
              <p:spPr>
                <a:xfrm>
                  <a:off x="13369925" y="35633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1" name="Graphic 19">
                <a:extLst>
                  <a:ext uri="{FF2B5EF4-FFF2-40B4-BE49-F238E27FC236}">
                    <a16:creationId xmlns:a16="http://schemas.microsoft.com/office/drawing/2014/main" id="{210E8DDF-821F-9540-B63D-62C773BC1FA6}"/>
                  </a:ext>
                </a:extLst>
              </p:cNvPr>
              <p:cNvGrpSpPr/>
              <p:nvPr/>
            </p:nvGrpSpPr>
            <p:grpSpPr>
              <a:xfrm>
                <a:off x="13397548" y="370603"/>
                <a:ext cx="62865" cy="62786"/>
                <a:chOff x="13397548" y="370603"/>
                <a:chExt cx="62865" cy="62786"/>
              </a:xfrm>
            </p:grpSpPr>
            <p:sp>
              <p:nvSpPr>
                <p:cNvPr id="1568" name="Freeform 204">
                  <a:extLst>
                    <a:ext uri="{FF2B5EF4-FFF2-40B4-BE49-F238E27FC236}">
                      <a16:creationId xmlns:a16="http://schemas.microsoft.com/office/drawing/2014/main" id="{8B8D66EF-B055-4E7B-8665-35EFD70492E2}"/>
                    </a:ext>
                  </a:extLst>
                </p:cNvPr>
                <p:cNvSpPr/>
                <p:nvPr/>
              </p:nvSpPr>
              <p:spPr>
                <a:xfrm>
                  <a:off x="13397548" y="40199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69" name="Freeform 205">
                  <a:extLst>
                    <a:ext uri="{FF2B5EF4-FFF2-40B4-BE49-F238E27FC236}">
                      <a16:creationId xmlns:a16="http://schemas.microsoft.com/office/drawing/2014/main" id="{6012A673-C2E1-69DD-2765-030C9501CF90}"/>
                    </a:ext>
                  </a:extLst>
                </p:cNvPr>
                <p:cNvSpPr/>
                <p:nvPr/>
              </p:nvSpPr>
              <p:spPr>
                <a:xfrm>
                  <a:off x="13428980" y="3706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2" name="Graphic 19">
                <a:extLst>
                  <a:ext uri="{FF2B5EF4-FFF2-40B4-BE49-F238E27FC236}">
                    <a16:creationId xmlns:a16="http://schemas.microsoft.com/office/drawing/2014/main" id="{7E00C671-D1A3-1D8E-A3D3-C8EE067F0DA8}"/>
                  </a:ext>
                </a:extLst>
              </p:cNvPr>
              <p:cNvGrpSpPr/>
              <p:nvPr/>
            </p:nvGrpSpPr>
            <p:grpSpPr>
              <a:xfrm>
                <a:off x="13408978" y="374409"/>
                <a:ext cx="62864" cy="63737"/>
                <a:chOff x="13408978" y="374409"/>
                <a:chExt cx="62864" cy="63737"/>
              </a:xfrm>
            </p:grpSpPr>
            <p:sp>
              <p:nvSpPr>
                <p:cNvPr id="1566" name="Freeform 207">
                  <a:extLst>
                    <a:ext uri="{FF2B5EF4-FFF2-40B4-BE49-F238E27FC236}">
                      <a16:creationId xmlns:a16="http://schemas.microsoft.com/office/drawing/2014/main" id="{45072D28-DEA9-3930-F669-722F0EDCD1A7}"/>
                    </a:ext>
                  </a:extLst>
                </p:cNvPr>
                <p:cNvSpPr/>
                <p:nvPr/>
              </p:nvSpPr>
              <p:spPr>
                <a:xfrm>
                  <a:off x="13408978" y="4067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67" name="Freeform 208">
                  <a:extLst>
                    <a:ext uri="{FF2B5EF4-FFF2-40B4-BE49-F238E27FC236}">
                      <a16:creationId xmlns:a16="http://schemas.microsoft.com/office/drawing/2014/main" id="{977E7374-8FCC-8423-BC58-2B6488AB9328}"/>
                    </a:ext>
                  </a:extLst>
                </p:cNvPr>
                <p:cNvSpPr/>
                <p:nvPr/>
              </p:nvSpPr>
              <p:spPr>
                <a:xfrm>
                  <a:off x="13440410" y="37440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3" name="Graphic 19">
                <a:extLst>
                  <a:ext uri="{FF2B5EF4-FFF2-40B4-BE49-F238E27FC236}">
                    <a16:creationId xmlns:a16="http://schemas.microsoft.com/office/drawing/2014/main" id="{7EF892BC-B40C-7FAE-B21F-75690F369C1E}"/>
                  </a:ext>
                </a:extLst>
              </p:cNvPr>
              <p:cNvGrpSpPr/>
              <p:nvPr/>
            </p:nvGrpSpPr>
            <p:grpSpPr>
              <a:xfrm>
                <a:off x="13417550" y="381068"/>
                <a:ext cx="63817" cy="63737"/>
                <a:chOff x="13417550" y="381068"/>
                <a:chExt cx="63817" cy="63737"/>
              </a:xfrm>
            </p:grpSpPr>
            <p:sp>
              <p:nvSpPr>
                <p:cNvPr id="1564" name="Freeform 210">
                  <a:extLst>
                    <a:ext uri="{FF2B5EF4-FFF2-40B4-BE49-F238E27FC236}">
                      <a16:creationId xmlns:a16="http://schemas.microsoft.com/office/drawing/2014/main" id="{AAA34559-1EB6-07CB-D4D2-C42BFAE4292E}"/>
                    </a:ext>
                  </a:extLst>
                </p:cNvPr>
                <p:cNvSpPr/>
                <p:nvPr/>
              </p:nvSpPr>
              <p:spPr>
                <a:xfrm>
                  <a:off x="13417550" y="41246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65" name="Freeform 211">
                  <a:extLst>
                    <a:ext uri="{FF2B5EF4-FFF2-40B4-BE49-F238E27FC236}">
                      <a16:creationId xmlns:a16="http://schemas.microsoft.com/office/drawing/2014/main" id="{FB947052-AC72-07AD-E2FA-B0D421C0BC5D}"/>
                    </a:ext>
                  </a:extLst>
                </p:cNvPr>
                <p:cNvSpPr/>
                <p:nvPr/>
              </p:nvSpPr>
              <p:spPr>
                <a:xfrm>
                  <a:off x="13449935" y="38106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4" name="Graphic 19">
                <a:extLst>
                  <a:ext uri="{FF2B5EF4-FFF2-40B4-BE49-F238E27FC236}">
                    <a16:creationId xmlns:a16="http://schemas.microsoft.com/office/drawing/2014/main" id="{3DC3EB1C-C200-5D74-9D91-5E28524ADD73}"/>
                  </a:ext>
                </a:extLst>
              </p:cNvPr>
              <p:cNvGrpSpPr/>
              <p:nvPr/>
            </p:nvGrpSpPr>
            <p:grpSpPr>
              <a:xfrm>
                <a:off x="13423265" y="389629"/>
                <a:ext cx="62864" cy="62786"/>
                <a:chOff x="13423265" y="389629"/>
                <a:chExt cx="62864" cy="62786"/>
              </a:xfrm>
            </p:grpSpPr>
            <p:sp>
              <p:nvSpPr>
                <p:cNvPr id="1562" name="Freeform 213">
                  <a:extLst>
                    <a:ext uri="{FF2B5EF4-FFF2-40B4-BE49-F238E27FC236}">
                      <a16:creationId xmlns:a16="http://schemas.microsoft.com/office/drawing/2014/main" id="{0D822FBE-5C7B-3D54-160C-C4E9253A1E23}"/>
                    </a:ext>
                  </a:extLst>
                </p:cNvPr>
                <p:cNvSpPr/>
                <p:nvPr/>
              </p:nvSpPr>
              <p:spPr>
                <a:xfrm>
                  <a:off x="13423265" y="42102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63" name="Freeform 214">
                  <a:extLst>
                    <a:ext uri="{FF2B5EF4-FFF2-40B4-BE49-F238E27FC236}">
                      <a16:creationId xmlns:a16="http://schemas.microsoft.com/office/drawing/2014/main" id="{2718BDDC-DE93-DB24-2CFB-AD372D931520}"/>
                    </a:ext>
                  </a:extLst>
                </p:cNvPr>
                <p:cNvSpPr/>
                <p:nvPr/>
              </p:nvSpPr>
              <p:spPr>
                <a:xfrm>
                  <a:off x="13454698"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5" name="Graphic 19">
                <a:extLst>
                  <a:ext uri="{FF2B5EF4-FFF2-40B4-BE49-F238E27FC236}">
                    <a16:creationId xmlns:a16="http://schemas.microsoft.com/office/drawing/2014/main" id="{08619796-B1C9-A70B-6187-3F999CE0FF9F}"/>
                  </a:ext>
                </a:extLst>
              </p:cNvPr>
              <p:cNvGrpSpPr/>
              <p:nvPr/>
            </p:nvGrpSpPr>
            <p:grpSpPr>
              <a:xfrm>
                <a:off x="13436600" y="389629"/>
                <a:ext cx="62865" cy="62786"/>
                <a:chOff x="13436600" y="389629"/>
                <a:chExt cx="62865" cy="62786"/>
              </a:xfrm>
            </p:grpSpPr>
            <p:sp>
              <p:nvSpPr>
                <p:cNvPr id="1560" name="Freeform 216">
                  <a:extLst>
                    <a:ext uri="{FF2B5EF4-FFF2-40B4-BE49-F238E27FC236}">
                      <a16:creationId xmlns:a16="http://schemas.microsoft.com/office/drawing/2014/main" id="{96714D0D-8154-690C-A29B-0BBA15073F8F}"/>
                    </a:ext>
                  </a:extLst>
                </p:cNvPr>
                <p:cNvSpPr/>
                <p:nvPr/>
              </p:nvSpPr>
              <p:spPr>
                <a:xfrm>
                  <a:off x="13436600" y="42102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61" name="Freeform 217">
                  <a:extLst>
                    <a:ext uri="{FF2B5EF4-FFF2-40B4-BE49-F238E27FC236}">
                      <a16:creationId xmlns:a16="http://schemas.microsoft.com/office/drawing/2014/main" id="{9D4C24EF-1D5D-83DF-A96F-13098662C81A}"/>
                    </a:ext>
                  </a:extLst>
                </p:cNvPr>
                <p:cNvSpPr/>
                <p:nvPr/>
              </p:nvSpPr>
              <p:spPr>
                <a:xfrm>
                  <a:off x="1346803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6" name="Graphic 19">
                <a:extLst>
                  <a:ext uri="{FF2B5EF4-FFF2-40B4-BE49-F238E27FC236}">
                    <a16:creationId xmlns:a16="http://schemas.microsoft.com/office/drawing/2014/main" id="{C6A95B2F-EECF-96DE-79C5-BF2081939979}"/>
                  </a:ext>
                </a:extLst>
              </p:cNvPr>
              <p:cNvGrpSpPr/>
              <p:nvPr/>
            </p:nvGrpSpPr>
            <p:grpSpPr>
              <a:xfrm>
                <a:off x="13439458" y="389629"/>
                <a:ext cx="63817" cy="62786"/>
                <a:chOff x="13439458" y="389629"/>
                <a:chExt cx="63817" cy="62786"/>
              </a:xfrm>
            </p:grpSpPr>
            <p:sp>
              <p:nvSpPr>
                <p:cNvPr id="1558" name="Freeform 219">
                  <a:extLst>
                    <a:ext uri="{FF2B5EF4-FFF2-40B4-BE49-F238E27FC236}">
                      <a16:creationId xmlns:a16="http://schemas.microsoft.com/office/drawing/2014/main" id="{7E668067-BA5E-985D-75E9-15563C810968}"/>
                    </a:ext>
                  </a:extLst>
                </p:cNvPr>
                <p:cNvSpPr/>
                <p:nvPr/>
              </p:nvSpPr>
              <p:spPr>
                <a:xfrm>
                  <a:off x="13439458" y="42102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59" name="Freeform 220">
                  <a:extLst>
                    <a:ext uri="{FF2B5EF4-FFF2-40B4-BE49-F238E27FC236}">
                      <a16:creationId xmlns:a16="http://schemas.microsoft.com/office/drawing/2014/main" id="{BD29B229-FD90-5A42-3132-7445D59CBC66}"/>
                    </a:ext>
                  </a:extLst>
                </p:cNvPr>
                <p:cNvSpPr/>
                <p:nvPr/>
              </p:nvSpPr>
              <p:spPr>
                <a:xfrm>
                  <a:off x="1347184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7" name="Graphic 19">
                <a:extLst>
                  <a:ext uri="{FF2B5EF4-FFF2-40B4-BE49-F238E27FC236}">
                    <a16:creationId xmlns:a16="http://schemas.microsoft.com/office/drawing/2014/main" id="{4DFA0678-D70B-D2CF-9801-ACF8A9892561}"/>
                  </a:ext>
                </a:extLst>
              </p:cNvPr>
              <p:cNvGrpSpPr/>
              <p:nvPr/>
            </p:nvGrpSpPr>
            <p:grpSpPr>
              <a:xfrm>
                <a:off x="13451840" y="419120"/>
                <a:ext cx="63817" cy="62786"/>
                <a:chOff x="13451840" y="419120"/>
                <a:chExt cx="63817" cy="62786"/>
              </a:xfrm>
            </p:grpSpPr>
            <p:sp>
              <p:nvSpPr>
                <p:cNvPr id="1556" name="Freeform 222">
                  <a:extLst>
                    <a:ext uri="{FF2B5EF4-FFF2-40B4-BE49-F238E27FC236}">
                      <a16:creationId xmlns:a16="http://schemas.microsoft.com/office/drawing/2014/main" id="{3F2EF8F5-7392-87B8-C9F1-0237529DAADF}"/>
                    </a:ext>
                  </a:extLst>
                </p:cNvPr>
                <p:cNvSpPr/>
                <p:nvPr/>
              </p:nvSpPr>
              <p:spPr>
                <a:xfrm>
                  <a:off x="13451840" y="45051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57" name="Freeform 223">
                  <a:extLst>
                    <a:ext uri="{FF2B5EF4-FFF2-40B4-BE49-F238E27FC236}">
                      <a16:creationId xmlns:a16="http://schemas.microsoft.com/office/drawing/2014/main" id="{2BF4EDE3-5F98-2D50-B5DB-259A5F979870}"/>
                    </a:ext>
                  </a:extLst>
                </p:cNvPr>
                <p:cNvSpPr/>
                <p:nvPr/>
              </p:nvSpPr>
              <p:spPr>
                <a:xfrm>
                  <a:off x="13483273" y="4191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8" name="Graphic 19">
                <a:extLst>
                  <a:ext uri="{FF2B5EF4-FFF2-40B4-BE49-F238E27FC236}">
                    <a16:creationId xmlns:a16="http://schemas.microsoft.com/office/drawing/2014/main" id="{BEEB8712-8413-851F-142A-3B4CD7B381F5}"/>
                  </a:ext>
                </a:extLst>
              </p:cNvPr>
              <p:cNvGrpSpPr/>
              <p:nvPr/>
            </p:nvGrpSpPr>
            <p:grpSpPr>
              <a:xfrm>
                <a:off x="13464223" y="431487"/>
                <a:ext cx="62865" cy="63737"/>
                <a:chOff x="13464223" y="431487"/>
                <a:chExt cx="62865" cy="63737"/>
              </a:xfrm>
            </p:grpSpPr>
            <p:sp>
              <p:nvSpPr>
                <p:cNvPr id="1554" name="Freeform 225">
                  <a:extLst>
                    <a:ext uri="{FF2B5EF4-FFF2-40B4-BE49-F238E27FC236}">
                      <a16:creationId xmlns:a16="http://schemas.microsoft.com/office/drawing/2014/main" id="{366D9E78-6E5C-E493-30FF-7AC1057BA8FB}"/>
                    </a:ext>
                  </a:extLst>
                </p:cNvPr>
                <p:cNvSpPr/>
                <p:nvPr/>
              </p:nvSpPr>
              <p:spPr>
                <a:xfrm>
                  <a:off x="13464223" y="4638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55" name="Freeform 226">
                  <a:extLst>
                    <a:ext uri="{FF2B5EF4-FFF2-40B4-BE49-F238E27FC236}">
                      <a16:creationId xmlns:a16="http://schemas.microsoft.com/office/drawing/2014/main" id="{6B728CD0-ACE1-A402-CD75-43816CF6B937}"/>
                    </a:ext>
                  </a:extLst>
                </p:cNvPr>
                <p:cNvSpPr/>
                <p:nvPr/>
              </p:nvSpPr>
              <p:spPr>
                <a:xfrm>
                  <a:off x="13495655" y="4314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9" name="Graphic 19">
                <a:extLst>
                  <a:ext uri="{FF2B5EF4-FFF2-40B4-BE49-F238E27FC236}">
                    <a16:creationId xmlns:a16="http://schemas.microsoft.com/office/drawing/2014/main" id="{E81244E0-A4FB-97A4-F2EA-2CD0583667FD}"/>
                  </a:ext>
                </a:extLst>
              </p:cNvPr>
              <p:cNvGrpSpPr/>
              <p:nvPr/>
            </p:nvGrpSpPr>
            <p:grpSpPr>
              <a:xfrm>
                <a:off x="13471843" y="451465"/>
                <a:ext cx="62865" cy="63737"/>
                <a:chOff x="13471843" y="451465"/>
                <a:chExt cx="62865" cy="63737"/>
              </a:xfrm>
            </p:grpSpPr>
            <p:sp>
              <p:nvSpPr>
                <p:cNvPr id="1552" name="Freeform 228">
                  <a:extLst>
                    <a:ext uri="{FF2B5EF4-FFF2-40B4-BE49-F238E27FC236}">
                      <a16:creationId xmlns:a16="http://schemas.microsoft.com/office/drawing/2014/main" id="{CD8AEE6D-EAA4-E6F3-81C1-E0C25717D67D}"/>
                    </a:ext>
                  </a:extLst>
                </p:cNvPr>
                <p:cNvSpPr/>
                <p:nvPr/>
              </p:nvSpPr>
              <p:spPr>
                <a:xfrm>
                  <a:off x="134718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53" name="Freeform 229">
                  <a:extLst>
                    <a:ext uri="{FF2B5EF4-FFF2-40B4-BE49-F238E27FC236}">
                      <a16:creationId xmlns:a16="http://schemas.microsoft.com/office/drawing/2014/main" id="{6E249BC0-1276-4FAD-F477-8A77D258284A}"/>
                    </a:ext>
                  </a:extLst>
                </p:cNvPr>
                <p:cNvSpPr/>
                <p:nvPr/>
              </p:nvSpPr>
              <p:spPr>
                <a:xfrm>
                  <a:off x="135032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0" name="Graphic 19">
                <a:extLst>
                  <a:ext uri="{FF2B5EF4-FFF2-40B4-BE49-F238E27FC236}">
                    <a16:creationId xmlns:a16="http://schemas.microsoft.com/office/drawing/2014/main" id="{206F4151-22AC-801B-9994-FA72E774EBC1}"/>
                  </a:ext>
                </a:extLst>
              </p:cNvPr>
              <p:cNvGrpSpPr/>
              <p:nvPr/>
            </p:nvGrpSpPr>
            <p:grpSpPr>
              <a:xfrm>
                <a:off x="13479463" y="451465"/>
                <a:ext cx="62865" cy="63737"/>
                <a:chOff x="13479463" y="451465"/>
                <a:chExt cx="62865" cy="63737"/>
              </a:xfrm>
            </p:grpSpPr>
            <p:sp>
              <p:nvSpPr>
                <p:cNvPr id="1550" name="Freeform 231">
                  <a:extLst>
                    <a:ext uri="{FF2B5EF4-FFF2-40B4-BE49-F238E27FC236}">
                      <a16:creationId xmlns:a16="http://schemas.microsoft.com/office/drawing/2014/main" id="{9296E6C4-335C-2283-E7F0-0EAA30C1990A}"/>
                    </a:ext>
                  </a:extLst>
                </p:cNvPr>
                <p:cNvSpPr/>
                <p:nvPr/>
              </p:nvSpPr>
              <p:spPr>
                <a:xfrm>
                  <a:off x="1347946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51" name="Freeform 232">
                  <a:extLst>
                    <a:ext uri="{FF2B5EF4-FFF2-40B4-BE49-F238E27FC236}">
                      <a16:creationId xmlns:a16="http://schemas.microsoft.com/office/drawing/2014/main" id="{DD19DF36-FC7F-E6F6-2F8E-8CBB3DA4BBDF}"/>
                    </a:ext>
                  </a:extLst>
                </p:cNvPr>
                <p:cNvSpPr/>
                <p:nvPr/>
              </p:nvSpPr>
              <p:spPr>
                <a:xfrm>
                  <a:off x="1351089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1" name="Graphic 19">
                <a:extLst>
                  <a:ext uri="{FF2B5EF4-FFF2-40B4-BE49-F238E27FC236}">
                    <a16:creationId xmlns:a16="http://schemas.microsoft.com/office/drawing/2014/main" id="{DA78BF63-E69B-3DE6-8D83-1946736CE23D}"/>
                  </a:ext>
                </a:extLst>
              </p:cNvPr>
              <p:cNvGrpSpPr/>
              <p:nvPr/>
            </p:nvGrpSpPr>
            <p:grpSpPr>
              <a:xfrm>
                <a:off x="13494703" y="451465"/>
                <a:ext cx="63817" cy="63737"/>
                <a:chOff x="13494703" y="451465"/>
                <a:chExt cx="63817" cy="63737"/>
              </a:xfrm>
            </p:grpSpPr>
            <p:sp>
              <p:nvSpPr>
                <p:cNvPr id="1548" name="Freeform 234">
                  <a:extLst>
                    <a:ext uri="{FF2B5EF4-FFF2-40B4-BE49-F238E27FC236}">
                      <a16:creationId xmlns:a16="http://schemas.microsoft.com/office/drawing/2014/main" id="{0DB98F4C-D0EB-9667-2043-531B19AA3A90}"/>
                    </a:ext>
                  </a:extLst>
                </p:cNvPr>
                <p:cNvSpPr/>
                <p:nvPr/>
              </p:nvSpPr>
              <p:spPr>
                <a:xfrm>
                  <a:off x="13494703"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49" name="Freeform 235">
                  <a:extLst>
                    <a:ext uri="{FF2B5EF4-FFF2-40B4-BE49-F238E27FC236}">
                      <a16:creationId xmlns:a16="http://schemas.microsoft.com/office/drawing/2014/main" id="{0FCA2C88-6928-0659-4541-D33CC6D763F1}"/>
                    </a:ext>
                  </a:extLst>
                </p:cNvPr>
                <p:cNvSpPr/>
                <p:nvPr/>
              </p:nvSpPr>
              <p:spPr>
                <a:xfrm>
                  <a:off x="135261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2" name="Graphic 19">
                <a:extLst>
                  <a:ext uri="{FF2B5EF4-FFF2-40B4-BE49-F238E27FC236}">
                    <a16:creationId xmlns:a16="http://schemas.microsoft.com/office/drawing/2014/main" id="{7FA709A6-1F35-55AA-D7E2-97E864C73910}"/>
                  </a:ext>
                </a:extLst>
              </p:cNvPr>
              <p:cNvGrpSpPr/>
              <p:nvPr/>
            </p:nvGrpSpPr>
            <p:grpSpPr>
              <a:xfrm>
                <a:off x="13497560" y="451465"/>
                <a:ext cx="63817" cy="63737"/>
                <a:chOff x="13497560" y="451465"/>
                <a:chExt cx="63817" cy="63737"/>
              </a:xfrm>
            </p:grpSpPr>
            <p:sp>
              <p:nvSpPr>
                <p:cNvPr id="1546" name="Freeform 237">
                  <a:extLst>
                    <a:ext uri="{FF2B5EF4-FFF2-40B4-BE49-F238E27FC236}">
                      <a16:creationId xmlns:a16="http://schemas.microsoft.com/office/drawing/2014/main" id="{39F971FF-386A-1C4F-EB18-689F5F983605}"/>
                    </a:ext>
                  </a:extLst>
                </p:cNvPr>
                <p:cNvSpPr/>
                <p:nvPr/>
              </p:nvSpPr>
              <p:spPr>
                <a:xfrm>
                  <a:off x="1349756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47" name="Freeform 238">
                  <a:extLst>
                    <a:ext uri="{FF2B5EF4-FFF2-40B4-BE49-F238E27FC236}">
                      <a16:creationId xmlns:a16="http://schemas.microsoft.com/office/drawing/2014/main" id="{89722C8F-0104-8412-1249-7BCFA99837C5}"/>
                    </a:ext>
                  </a:extLst>
                </p:cNvPr>
                <p:cNvSpPr/>
                <p:nvPr/>
              </p:nvSpPr>
              <p:spPr>
                <a:xfrm>
                  <a:off x="1352899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3" name="Graphic 19">
                <a:extLst>
                  <a:ext uri="{FF2B5EF4-FFF2-40B4-BE49-F238E27FC236}">
                    <a16:creationId xmlns:a16="http://schemas.microsoft.com/office/drawing/2014/main" id="{2398FDD3-D06E-1C1E-3B26-7B57A87E715A}"/>
                  </a:ext>
                </a:extLst>
              </p:cNvPr>
              <p:cNvGrpSpPr/>
              <p:nvPr/>
            </p:nvGrpSpPr>
            <p:grpSpPr>
              <a:xfrm>
                <a:off x="13524230" y="451465"/>
                <a:ext cx="63817" cy="63737"/>
                <a:chOff x="13524230" y="451465"/>
                <a:chExt cx="63817" cy="63737"/>
              </a:xfrm>
            </p:grpSpPr>
            <p:sp>
              <p:nvSpPr>
                <p:cNvPr id="1544" name="Freeform 240">
                  <a:extLst>
                    <a:ext uri="{FF2B5EF4-FFF2-40B4-BE49-F238E27FC236}">
                      <a16:creationId xmlns:a16="http://schemas.microsoft.com/office/drawing/2014/main" id="{8B5DBC1A-DAAA-C61D-E2BE-73E4A95EB391}"/>
                    </a:ext>
                  </a:extLst>
                </p:cNvPr>
                <p:cNvSpPr/>
                <p:nvPr/>
              </p:nvSpPr>
              <p:spPr>
                <a:xfrm>
                  <a:off x="135242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45" name="Freeform 241">
                  <a:extLst>
                    <a:ext uri="{FF2B5EF4-FFF2-40B4-BE49-F238E27FC236}">
                      <a16:creationId xmlns:a16="http://schemas.microsoft.com/office/drawing/2014/main" id="{063AE0FD-B72C-BA14-F45A-07D15089D616}"/>
                    </a:ext>
                  </a:extLst>
                </p:cNvPr>
                <p:cNvSpPr/>
                <p:nvPr/>
              </p:nvSpPr>
              <p:spPr>
                <a:xfrm>
                  <a:off x="135556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4" name="Graphic 19">
                <a:extLst>
                  <a:ext uri="{FF2B5EF4-FFF2-40B4-BE49-F238E27FC236}">
                    <a16:creationId xmlns:a16="http://schemas.microsoft.com/office/drawing/2014/main" id="{A9582464-AE57-EA3B-41B5-7FB3F247A7F3}"/>
                  </a:ext>
                </a:extLst>
              </p:cNvPr>
              <p:cNvGrpSpPr/>
              <p:nvPr/>
            </p:nvGrpSpPr>
            <p:grpSpPr>
              <a:xfrm>
                <a:off x="13539470" y="451465"/>
                <a:ext cx="63817" cy="63737"/>
                <a:chOff x="13539470" y="451465"/>
                <a:chExt cx="63817" cy="63737"/>
              </a:xfrm>
            </p:grpSpPr>
            <p:sp>
              <p:nvSpPr>
                <p:cNvPr id="1542" name="Freeform 243">
                  <a:extLst>
                    <a:ext uri="{FF2B5EF4-FFF2-40B4-BE49-F238E27FC236}">
                      <a16:creationId xmlns:a16="http://schemas.microsoft.com/office/drawing/2014/main" id="{94B74BF5-18D8-0E8D-A8CD-D95F47BB3EA9}"/>
                    </a:ext>
                  </a:extLst>
                </p:cNvPr>
                <p:cNvSpPr/>
                <p:nvPr/>
              </p:nvSpPr>
              <p:spPr>
                <a:xfrm>
                  <a:off x="1353947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43" name="Freeform 244">
                  <a:extLst>
                    <a:ext uri="{FF2B5EF4-FFF2-40B4-BE49-F238E27FC236}">
                      <a16:creationId xmlns:a16="http://schemas.microsoft.com/office/drawing/2014/main" id="{679A3CA6-EEB7-759E-B525-6158B4B35ECA}"/>
                    </a:ext>
                  </a:extLst>
                </p:cNvPr>
                <p:cNvSpPr/>
                <p:nvPr/>
              </p:nvSpPr>
              <p:spPr>
                <a:xfrm>
                  <a:off x="135718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5" name="Graphic 19">
                <a:extLst>
                  <a:ext uri="{FF2B5EF4-FFF2-40B4-BE49-F238E27FC236}">
                    <a16:creationId xmlns:a16="http://schemas.microsoft.com/office/drawing/2014/main" id="{46C930B4-5AE9-F0C3-4426-8105D0C6DD63}"/>
                  </a:ext>
                </a:extLst>
              </p:cNvPr>
              <p:cNvGrpSpPr/>
              <p:nvPr/>
            </p:nvGrpSpPr>
            <p:grpSpPr>
              <a:xfrm>
                <a:off x="13562330" y="451465"/>
                <a:ext cx="63817" cy="63737"/>
                <a:chOff x="13562330" y="451465"/>
                <a:chExt cx="63817" cy="63737"/>
              </a:xfrm>
            </p:grpSpPr>
            <p:sp>
              <p:nvSpPr>
                <p:cNvPr id="1540" name="Freeform 246">
                  <a:extLst>
                    <a:ext uri="{FF2B5EF4-FFF2-40B4-BE49-F238E27FC236}">
                      <a16:creationId xmlns:a16="http://schemas.microsoft.com/office/drawing/2014/main" id="{2D54A416-43E6-E5E8-C576-CCF6BAEF8002}"/>
                    </a:ext>
                  </a:extLst>
                </p:cNvPr>
                <p:cNvSpPr/>
                <p:nvPr/>
              </p:nvSpPr>
              <p:spPr>
                <a:xfrm>
                  <a:off x="135623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41" name="Freeform 247">
                  <a:extLst>
                    <a:ext uri="{FF2B5EF4-FFF2-40B4-BE49-F238E27FC236}">
                      <a16:creationId xmlns:a16="http://schemas.microsoft.com/office/drawing/2014/main" id="{529EF77B-36CF-2E82-2C9A-ADB8FCD58B03}"/>
                    </a:ext>
                  </a:extLst>
                </p:cNvPr>
                <p:cNvSpPr/>
                <p:nvPr/>
              </p:nvSpPr>
              <p:spPr>
                <a:xfrm>
                  <a:off x="135937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6" name="Graphic 19">
                <a:extLst>
                  <a:ext uri="{FF2B5EF4-FFF2-40B4-BE49-F238E27FC236}">
                    <a16:creationId xmlns:a16="http://schemas.microsoft.com/office/drawing/2014/main" id="{376658EB-E7C6-EB1C-A692-CA865DA33EA9}"/>
                  </a:ext>
                </a:extLst>
              </p:cNvPr>
              <p:cNvGrpSpPr/>
              <p:nvPr/>
            </p:nvGrpSpPr>
            <p:grpSpPr>
              <a:xfrm>
                <a:off x="13567093" y="451465"/>
                <a:ext cx="62865" cy="63737"/>
                <a:chOff x="13567093" y="451465"/>
                <a:chExt cx="62865" cy="63737"/>
              </a:xfrm>
            </p:grpSpPr>
            <p:sp>
              <p:nvSpPr>
                <p:cNvPr id="1538" name="Freeform 249">
                  <a:extLst>
                    <a:ext uri="{FF2B5EF4-FFF2-40B4-BE49-F238E27FC236}">
                      <a16:creationId xmlns:a16="http://schemas.microsoft.com/office/drawing/2014/main" id="{75A0556A-BD9E-DED7-9A45-DCA48EC352D3}"/>
                    </a:ext>
                  </a:extLst>
                </p:cNvPr>
                <p:cNvSpPr/>
                <p:nvPr/>
              </p:nvSpPr>
              <p:spPr>
                <a:xfrm>
                  <a:off x="1356709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39" name="Freeform 250">
                  <a:extLst>
                    <a:ext uri="{FF2B5EF4-FFF2-40B4-BE49-F238E27FC236}">
                      <a16:creationId xmlns:a16="http://schemas.microsoft.com/office/drawing/2014/main" id="{9BEBF4CD-28A1-9B62-E649-4613F02B1606}"/>
                    </a:ext>
                  </a:extLst>
                </p:cNvPr>
                <p:cNvSpPr/>
                <p:nvPr/>
              </p:nvSpPr>
              <p:spPr>
                <a:xfrm>
                  <a:off x="1359852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7" name="Graphic 19">
                <a:extLst>
                  <a:ext uri="{FF2B5EF4-FFF2-40B4-BE49-F238E27FC236}">
                    <a16:creationId xmlns:a16="http://schemas.microsoft.com/office/drawing/2014/main" id="{B1191D5A-09E5-6533-A096-31F64E9DAD0F}"/>
                  </a:ext>
                </a:extLst>
              </p:cNvPr>
              <p:cNvGrpSpPr/>
              <p:nvPr/>
            </p:nvGrpSpPr>
            <p:grpSpPr>
              <a:xfrm>
                <a:off x="13570903" y="451465"/>
                <a:ext cx="62864" cy="63737"/>
                <a:chOff x="13570903" y="451465"/>
                <a:chExt cx="62864" cy="63737"/>
              </a:xfrm>
            </p:grpSpPr>
            <p:sp>
              <p:nvSpPr>
                <p:cNvPr id="1536" name="Freeform 252">
                  <a:extLst>
                    <a:ext uri="{FF2B5EF4-FFF2-40B4-BE49-F238E27FC236}">
                      <a16:creationId xmlns:a16="http://schemas.microsoft.com/office/drawing/2014/main" id="{67F31AA9-6E39-BCB0-5ECD-3C59C0B7931D}"/>
                    </a:ext>
                  </a:extLst>
                </p:cNvPr>
                <p:cNvSpPr/>
                <p:nvPr/>
              </p:nvSpPr>
              <p:spPr>
                <a:xfrm>
                  <a:off x="13570903"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37" name="Freeform 253">
                  <a:extLst>
                    <a:ext uri="{FF2B5EF4-FFF2-40B4-BE49-F238E27FC236}">
                      <a16:creationId xmlns:a16="http://schemas.microsoft.com/office/drawing/2014/main" id="{C6F6D216-EF6E-1768-0539-2F0470BC2A40}"/>
                    </a:ext>
                  </a:extLst>
                </p:cNvPr>
                <p:cNvSpPr/>
                <p:nvPr/>
              </p:nvSpPr>
              <p:spPr>
                <a:xfrm>
                  <a:off x="136023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8" name="Graphic 19">
                <a:extLst>
                  <a:ext uri="{FF2B5EF4-FFF2-40B4-BE49-F238E27FC236}">
                    <a16:creationId xmlns:a16="http://schemas.microsoft.com/office/drawing/2014/main" id="{8E0EABAF-3237-D3DA-19D3-8938DFD1CDD1}"/>
                  </a:ext>
                </a:extLst>
              </p:cNvPr>
              <p:cNvGrpSpPr/>
              <p:nvPr/>
            </p:nvGrpSpPr>
            <p:grpSpPr>
              <a:xfrm>
                <a:off x="13574713" y="451465"/>
                <a:ext cx="62865" cy="63737"/>
                <a:chOff x="13574713" y="451465"/>
                <a:chExt cx="62865" cy="63737"/>
              </a:xfrm>
            </p:grpSpPr>
            <p:sp>
              <p:nvSpPr>
                <p:cNvPr id="1534" name="Freeform 255">
                  <a:extLst>
                    <a:ext uri="{FF2B5EF4-FFF2-40B4-BE49-F238E27FC236}">
                      <a16:creationId xmlns:a16="http://schemas.microsoft.com/office/drawing/2014/main" id="{D580ADB2-A995-5B67-66A0-BFA7C6493637}"/>
                    </a:ext>
                  </a:extLst>
                </p:cNvPr>
                <p:cNvSpPr/>
                <p:nvPr/>
              </p:nvSpPr>
              <p:spPr>
                <a:xfrm>
                  <a:off x="1357471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35" name="Freeform 256">
                  <a:extLst>
                    <a:ext uri="{FF2B5EF4-FFF2-40B4-BE49-F238E27FC236}">
                      <a16:creationId xmlns:a16="http://schemas.microsoft.com/office/drawing/2014/main" id="{199CBBF6-EACF-D4A7-B2F5-AA82D12F9453}"/>
                    </a:ext>
                  </a:extLst>
                </p:cNvPr>
                <p:cNvSpPr/>
                <p:nvPr/>
              </p:nvSpPr>
              <p:spPr>
                <a:xfrm>
                  <a:off x="1360614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9" name="Graphic 19">
                <a:extLst>
                  <a:ext uri="{FF2B5EF4-FFF2-40B4-BE49-F238E27FC236}">
                    <a16:creationId xmlns:a16="http://schemas.microsoft.com/office/drawing/2014/main" id="{42583B7B-E9F7-1A21-E4BB-720036EC502B}"/>
                  </a:ext>
                </a:extLst>
              </p:cNvPr>
              <p:cNvGrpSpPr/>
              <p:nvPr/>
            </p:nvGrpSpPr>
            <p:grpSpPr>
              <a:xfrm>
                <a:off x="13578523" y="451465"/>
                <a:ext cx="63817" cy="63737"/>
                <a:chOff x="13578523" y="451465"/>
                <a:chExt cx="63817" cy="63737"/>
              </a:xfrm>
            </p:grpSpPr>
            <p:sp>
              <p:nvSpPr>
                <p:cNvPr id="1532" name="Freeform 258">
                  <a:extLst>
                    <a:ext uri="{FF2B5EF4-FFF2-40B4-BE49-F238E27FC236}">
                      <a16:creationId xmlns:a16="http://schemas.microsoft.com/office/drawing/2014/main" id="{B7BA0266-5F81-723A-5CB9-EA720DC8041C}"/>
                    </a:ext>
                  </a:extLst>
                </p:cNvPr>
                <p:cNvSpPr/>
                <p:nvPr/>
              </p:nvSpPr>
              <p:spPr>
                <a:xfrm>
                  <a:off x="135785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33" name="Freeform 259">
                  <a:extLst>
                    <a:ext uri="{FF2B5EF4-FFF2-40B4-BE49-F238E27FC236}">
                      <a16:creationId xmlns:a16="http://schemas.microsoft.com/office/drawing/2014/main" id="{68578E90-F92D-F788-31EA-DCC6F7396490}"/>
                    </a:ext>
                  </a:extLst>
                </p:cNvPr>
                <p:cNvSpPr/>
                <p:nvPr/>
              </p:nvSpPr>
              <p:spPr>
                <a:xfrm>
                  <a:off x="136099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0" name="Graphic 19">
                <a:extLst>
                  <a:ext uri="{FF2B5EF4-FFF2-40B4-BE49-F238E27FC236}">
                    <a16:creationId xmlns:a16="http://schemas.microsoft.com/office/drawing/2014/main" id="{C0F6F36B-633E-370B-94F2-D369B9ED24BD}"/>
                  </a:ext>
                </a:extLst>
              </p:cNvPr>
              <p:cNvGrpSpPr/>
              <p:nvPr/>
            </p:nvGrpSpPr>
            <p:grpSpPr>
              <a:xfrm>
                <a:off x="13583285" y="451465"/>
                <a:ext cx="62865" cy="63737"/>
                <a:chOff x="13583285" y="451465"/>
                <a:chExt cx="62865" cy="63737"/>
              </a:xfrm>
            </p:grpSpPr>
            <p:sp>
              <p:nvSpPr>
                <p:cNvPr id="1530" name="Freeform 261">
                  <a:extLst>
                    <a:ext uri="{FF2B5EF4-FFF2-40B4-BE49-F238E27FC236}">
                      <a16:creationId xmlns:a16="http://schemas.microsoft.com/office/drawing/2014/main" id="{C9226688-2831-D7E0-AA0C-BAA1E4AEB521}"/>
                    </a:ext>
                  </a:extLst>
                </p:cNvPr>
                <p:cNvSpPr/>
                <p:nvPr/>
              </p:nvSpPr>
              <p:spPr>
                <a:xfrm>
                  <a:off x="1358328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31" name="Freeform 262">
                  <a:extLst>
                    <a:ext uri="{FF2B5EF4-FFF2-40B4-BE49-F238E27FC236}">
                      <a16:creationId xmlns:a16="http://schemas.microsoft.com/office/drawing/2014/main" id="{D54E5F24-C7FC-E99E-F02F-52DE58927E40}"/>
                    </a:ext>
                  </a:extLst>
                </p:cNvPr>
                <p:cNvSpPr/>
                <p:nvPr/>
              </p:nvSpPr>
              <p:spPr>
                <a:xfrm>
                  <a:off x="1361471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1" name="Graphic 19">
                <a:extLst>
                  <a:ext uri="{FF2B5EF4-FFF2-40B4-BE49-F238E27FC236}">
                    <a16:creationId xmlns:a16="http://schemas.microsoft.com/office/drawing/2014/main" id="{6E973BFA-5DEC-AE17-447D-FE0591836830}"/>
                  </a:ext>
                </a:extLst>
              </p:cNvPr>
              <p:cNvGrpSpPr/>
              <p:nvPr/>
            </p:nvGrpSpPr>
            <p:grpSpPr>
              <a:xfrm>
                <a:off x="13587095" y="451465"/>
                <a:ext cx="62864" cy="63737"/>
                <a:chOff x="13587095" y="451465"/>
                <a:chExt cx="62864" cy="63737"/>
              </a:xfrm>
            </p:grpSpPr>
            <p:sp>
              <p:nvSpPr>
                <p:cNvPr id="1528" name="Freeform 264">
                  <a:extLst>
                    <a:ext uri="{FF2B5EF4-FFF2-40B4-BE49-F238E27FC236}">
                      <a16:creationId xmlns:a16="http://schemas.microsoft.com/office/drawing/2014/main" id="{BCC605AD-0468-7ED6-EE84-0E06E5255C9D}"/>
                    </a:ext>
                  </a:extLst>
                </p:cNvPr>
                <p:cNvSpPr/>
                <p:nvPr/>
              </p:nvSpPr>
              <p:spPr>
                <a:xfrm>
                  <a:off x="13587095"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29" name="Freeform 265">
                  <a:extLst>
                    <a:ext uri="{FF2B5EF4-FFF2-40B4-BE49-F238E27FC236}">
                      <a16:creationId xmlns:a16="http://schemas.microsoft.com/office/drawing/2014/main" id="{823B4C3E-3CCF-F958-0798-A434BE5ECC0F}"/>
                    </a:ext>
                  </a:extLst>
                </p:cNvPr>
                <p:cNvSpPr/>
                <p:nvPr/>
              </p:nvSpPr>
              <p:spPr>
                <a:xfrm>
                  <a:off x="1361852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2" name="Graphic 19">
                <a:extLst>
                  <a:ext uri="{FF2B5EF4-FFF2-40B4-BE49-F238E27FC236}">
                    <a16:creationId xmlns:a16="http://schemas.microsoft.com/office/drawing/2014/main" id="{4A0C310B-7385-5201-112E-2E1E89A8EC99}"/>
                  </a:ext>
                </a:extLst>
              </p:cNvPr>
              <p:cNvGrpSpPr/>
              <p:nvPr/>
            </p:nvGrpSpPr>
            <p:grpSpPr>
              <a:xfrm>
                <a:off x="13590905" y="451465"/>
                <a:ext cx="62865" cy="63737"/>
                <a:chOff x="13590905" y="451465"/>
                <a:chExt cx="62865" cy="63737"/>
              </a:xfrm>
            </p:grpSpPr>
            <p:sp>
              <p:nvSpPr>
                <p:cNvPr id="1526" name="Freeform 267">
                  <a:extLst>
                    <a:ext uri="{FF2B5EF4-FFF2-40B4-BE49-F238E27FC236}">
                      <a16:creationId xmlns:a16="http://schemas.microsoft.com/office/drawing/2014/main" id="{A8EB83B1-761A-F1AF-47B1-EB49632744CD}"/>
                    </a:ext>
                  </a:extLst>
                </p:cNvPr>
                <p:cNvSpPr/>
                <p:nvPr/>
              </p:nvSpPr>
              <p:spPr>
                <a:xfrm>
                  <a:off x="135909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27" name="Freeform 268">
                  <a:extLst>
                    <a:ext uri="{FF2B5EF4-FFF2-40B4-BE49-F238E27FC236}">
                      <a16:creationId xmlns:a16="http://schemas.microsoft.com/office/drawing/2014/main" id="{7FA476F8-046E-92D8-3A43-76AEC42C88EC}"/>
                    </a:ext>
                  </a:extLst>
                </p:cNvPr>
                <p:cNvSpPr/>
                <p:nvPr/>
              </p:nvSpPr>
              <p:spPr>
                <a:xfrm>
                  <a:off x="136223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3" name="Graphic 19">
                <a:extLst>
                  <a:ext uri="{FF2B5EF4-FFF2-40B4-BE49-F238E27FC236}">
                    <a16:creationId xmlns:a16="http://schemas.microsoft.com/office/drawing/2014/main" id="{0DF5C7C1-B9A0-5A71-7960-CEF662C5FD56}"/>
                  </a:ext>
                </a:extLst>
              </p:cNvPr>
              <p:cNvGrpSpPr/>
              <p:nvPr/>
            </p:nvGrpSpPr>
            <p:grpSpPr>
              <a:xfrm>
                <a:off x="13594715" y="451465"/>
                <a:ext cx="63817" cy="63737"/>
                <a:chOff x="13594715" y="451465"/>
                <a:chExt cx="63817" cy="63737"/>
              </a:xfrm>
            </p:grpSpPr>
            <p:sp>
              <p:nvSpPr>
                <p:cNvPr id="1524" name="Freeform 270">
                  <a:extLst>
                    <a:ext uri="{FF2B5EF4-FFF2-40B4-BE49-F238E27FC236}">
                      <a16:creationId xmlns:a16="http://schemas.microsoft.com/office/drawing/2014/main" id="{4CFA0F52-E306-F0D3-871D-5985C2FF6CD0}"/>
                    </a:ext>
                  </a:extLst>
                </p:cNvPr>
                <p:cNvSpPr/>
                <p:nvPr/>
              </p:nvSpPr>
              <p:spPr>
                <a:xfrm>
                  <a:off x="1359471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25" name="Freeform 271">
                  <a:extLst>
                    <a:ext uri="{FF2B5EF4-FFF2-40B4-BE49-F238E27FC236}">
                      <a16:creationId xmlns:a16="http://schemas.microsoft.com/office/drawing/2014/main" id="{EDFE8082-9CC2-02EA-8D8C-EF91F2106629}"/>
                    </a:ext>
                  </a:extLst>
                </p:cNvPr>
                <p:cNvSpPr/>
                <p:nvPr/>
              </p:nvSpPr>
              <p:spPr>
                <a:xfrm>
                  <a:off x="136271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4" name="Graphic 19">
                <a:extLst>
                  <a:ext uri="{FF2B5EF4-FFF2-40B4-BE49-F238E27FC236}">
                    <a16:creationId xmlns:a16="http://schemas.microsoft.com/office/drawing/2014/main" id="{FD9532EA-EA15-A02C-7C4D-B861A04C4C95}"/>
                  </a:ext>
                </a:extLst>
              </p:cNvPr>
              <p:cNvGrpSpPr/>
              <p:nvPr/>
            </p:nvGrpSpPr>
            <p:grpSpPr>
              <a:xfrm>
                <a:off x="13613765" y="451465"/>
                <a:ext cx="63817" cy="63737"/>
                <a:chOff x="13613765" y="451465"/>
                <a:chExt cx="63817" cy="63737"/>
              </a:xfrm>
            </p:grpSpPr>
            <p:sp>
              <p:nvSpPr>
                <p:cNvPr id="1522" name="Freeform 273">
                  <a:extLst>
                    <a:ext uri="{FF2B5EF4-FFF2-40B4-BE49-F238E27FC236}">
                      <a16:creationId xmlns:a16="http://schemas.microsoft.com/office/drawing/2014/main" id="{D931D843-9357-74ED-EB21-5530BDA266DA}"/>
                    </a:ext>
                  </a:extLst>
                </p:cNvPr>
                <p:cNvSpPr/>
                <p:nvPr/>
              </p:nvSpPr>
              <p:spPr>
                <a:xfrm>
                  <a:off x="1361376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23" name="Freeform 274">
                  <a:extLst>
                    <a:ext uri="{FF2B5EF4-FFF2-40B4-BE49-F238E27FC236}">
                      <a16:creationId xmlns:a16="http://schemas.microsoft.com/office/drawing/2014/main" id="{752529AA-EF57-0DA3-854E-96AC4F1B7027}"/>
                    </a:ext>
                  </a:extLst>
                </p:cNvPr>
                <p:cNvSpPr/>
                <p:nvPr/>
              </p:nvSpPr>
              <p:spPr>
                <a:xfrm>
                  <a:off x="1364519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5" name="Graphic 19">
                <a:extLst>
                  <a:ext uri="{FF2B5EF4-FFF2-40B4-BE49-F238E27FC236}">
                    <a16:creationId xmlns:a16="http://schemas.microsoft.com/office/drawing/2014/main" id="{C03FE8BB-5409-FDBF-F8AC-FFFDFDBEFE05}"/>
                  </a:ext>
                </a:extLst>
              </p:cNvPr>
              <p:cNvGrpSpPr/>
              <p:nvPr/>
            </p:nvGrpSpPr>
            <p:grpSpPr>
              <a:xfrm>
                <a:off x="13616623" y="451465"/>
                <a:ext cx="63817" cy="63737"/>
                <a:chOff x="13616623" y="451465"/>
                <a:chExt cx="63817" cy="63737"/>
              </a:xfrm>
            </p:grpSpPr>
            <p:sp>
              <p:nvSpPr>
                <p:cNvPr id="1520" name="Freeform 276">
                  <a:extLst>
                    <a:ext uri="{FF2B5EF4-FFF2-40B4-BE49-F238E27FC236}">
                      <a16:creationId xmlns:a16="http://schemas.microsoft.com/office/drawing/2014/main" id="{E8F63B62-EF5A-E715-8EE9-62B6F5810753}"/>
                    </a:ext>
                  </a:extLst>
                </p:cNvPr>
                <p:cNvSpPr/>
                <p:nvPr/>
              </p:nvSpPr>
              <p:spPr>
                <a:xfrm>
                  <a:off x="136166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21" name="Freeform 277">
                  <a:extLst>
                    <a:ext uri="{FF2B5EF4-FFF2-40B4-BE49-F238E27FC236}">
                      <a16:creationId xmlns:a16="http://schemas.microsoft.com/office/drawing/2014/main" id="{8204371B-E5CB-2CF0-5692-0310524AEE62}"/>
                    </a:ext>
                  </a:extLst>
                </p:cNvPr>
                <p:cNvSpPr/>
                <p:nvPr/>
              </p:nvSpPr>
              <p:spPr>
                <a:xfrm>
                  <a:off x="136480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6" name="Graphic 19">
                <a:extLst>
                  <a:ext uri="{FF2B5EF4-FFF2-40B4-BE49-F238E27FC236}">
                    <a16:creationId xmlns:a16="http://schemas.microsoft.com/office/drawing/2014/main" id="{F28C0FF9-CE45-5F63-5B14-0F9B89584477}"/>
                  </a:ext>
                </a:extLst>
              </p:cNvPr>
              <p:cNvGrpSpPr/>
              <p:nvPr/>
            </p:nvGrpSpPr>
            <p:grpSpPr>
              <a:xfrm>
                <a:off x="13629005" y="451465"/>
                <a:ext cx="63817" cy="63737"/>
                <a:chOff x="13629005" y="451465"/>
                <a:chExt cx="63817" cy="63737"/>
              </a:xfrm>
            </p:grpSpPr>
            <p:sp>
              <p:nvSpPr>
                <p:cNvPr id="1518" name="Freeform 279">
                  <a:extLst>
                    <a:ext uri="{FF2B5EF4-FFF2-40B4-BE49-F238E27FC236}">
                      <a16:creationId xmlns:a16="http://schemas.microsoft.com/office/drawing/2014/main" id="{2BA124C5-8A2B-CA88-E3A2-C32B29EEC4D2}"/>
                    </a:ext>
                  </a:extLst>
                </p:cNvPr>
                <p:cNvSpPr/>
                <p:nvPr/>
              </p:nvSpPr>
              <p:spPr>
                <a:xfrm>
                  <a:off x="1362900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19" name="Freeform 280">
                  <a:extLst>
                    <a:ext uri="{FF2B5EF4-FFF2-40B4-BE49-F238E27FC236}">
                      <a16:creationId xmlns:a16="http://schemas.microsoft.com/office/drawing/2014/main" id="{0B625CBE-4971-E290-04A0-B009C6DE8D72}"/>
                    </a:ext>
                  </a:extLst>
                </p:cNvPr>
                <p:cNvSpPr/>
                <p:nvPr/>
              </p:nvSpPr>
              <p:spPr>
                <a:xfrm>
                  <a:off x="1366139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7" name="Graphic 19">
                <a:extLst>
                  <a:ext uri="{FF2B5EF4-FFF2-40B4-BE49-F238E27FC236}">
                    <a16:creationId xmlns:a16="http://schemas.microsoft.com/office/drawing/2014/main" id="{5302EAA9-9B68-E20F-12B8-5FFC98252ECA}"/>
                  </a:ext>
                </a:extLst>
              </p:cNvPr>
              <p:cNvGrpSpPr/>
              <p:nvPr/>
            </p:nvGrpSpPr>
            <p:grpSpPr>
              <a:xfrm>
                <a:off x="13633768" y="451465"/>
                <a:ext cx="62865" cy="63737"/>
                <a:chOff x="13633768" y="451465"/>
                <a:chExt cx="62865" cy="63737"/>
              </a:xfrm>
            </p:grpSpPr>
            <p:sp>
              <p:nvSpPr>
                <p:cNvPr id="1516" name="Freeform 282">
                  <a:extLst>
                    <a:ext uri="{FF2B5EF4-FFF2-40B4-BE49-F238E27FC236}">
                      <a16:creationId xmlns:a16="http://schemas.microsoft.com/office/drawing/2014/main" id="{0D177199-9964-D519-EDE8-C8AEE752055D}"/>
                    </a:ext>
                  </a:extLst>
                </p:cNvPr>
                <p:cNvSpPr/>
                <p:nvPr/>
              </p:nvSpPr>
              <p:spPr>
                <a:xfrm>
                  <a:off x="13633768"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17" name="Freeform 283">
                  <a:extLst>
                    <a:ext uri="{FF2B5EF4-FFF2-40B4-BE49-F238E27FC236}">
                      <a16:creationId xmlns:a16="http://schemas.microsoft.com/office/drawing/2014/main" id="{56A8E2B7-382D-D704-2330-92CB4F4F2DA9}"/>
                    </a:ext>
                  </a:extLst>
                </p:cNvPr>
                <p:cNvSpPr/>
                <p:nvPr/>
              </p:nvSpPr>
              <p:spPr>
                <a:xfrm>
                  <a:off x="136652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8" name="Graphic 19">
                <a:extLst>
                  <a:ext uri="{FF2B5EF4-FFF2-40B4-BE49-F238E27FC236}">
                    <a16:creationId xmlns:a16="http://schemas.microsoft.com/office/drawing/2014/main" id="{7F2A0AE1-12E3-47F1-C982-93C11E13CACA}"/>
                  </a:ext>
                </a:extLst>
              </p:cNvPr>
              <p:cNvGrpSpPr/>
              <p:nvPr/>
            </p:nvGrpSpPr>
            <p:grpSpPr>
              <a:xfrm>
                <a:off x="13662343" y="451465"/>
                <a:ext cx="62865" cy="63737"/>
                <a:chOff x="13662343" y="451465"/>
                <a:chExt cx="62865" cy="63737"/>
              </a:xfrm>
            </p:grpSpPr>
            <p:sp>
              <p:nvSpPr>
                <p:cNvPr id="1514" name="Freeform 285">
                  <a:extLst>
                    <a:ext uri="{FF2B5EF4-FFF2-40B4-BE49-F238E27FC236}">
                      <a16:creationId xmlns:a16="http://schemas.microsoft.com/office/drawing/2014/main" id="{04CCDD56-2038-F35D-19B8-EF3C8FAA94E8}"/>
                    </a:ext>
                  </a:extLst>
                </p:cNvPr>
                <p:cNvSpPr/>
                <p:nvPr/>
              </p:nvSpPr>
              <p:spPr>
                <a:xfrm>
                  <a:off x="136623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15" name="Freeform 286">
                  <a:extLst>
                    <a:ext uri="{FF2B5EF4-FFF2-40B4-BE49-F238E27FC236}">
                      <a16:creationId xmlns:a16="http://schemas.microsoft.com/office/drawing/2014/main" id="{E48C5C2B-5224-E72E-21CC-E4AE48BBC0E8}"/>
                    </a:ext>
                  </a:extLst>
                </p:cNvPr>
                <p:cNvSpPr/>
                <p:nvPr/>
              </p:nvSpPr>
              <p:spPr>
                <a:xfrm>
                  <a:off x="136937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9" name="Graphic 19">
                <a:extLst>
                  <a:ext uri="{FF2B5EF4-FFF2-40B4-BE49-F238E27FC236}">
                    <a16:creationId xmlns:a16="http://schemas.microsoft.com/office/drawing/2014/main" id="{BECC646F-D034-0BB5-808A-462DCCFE2518}"/>
                  </a:ext>
                </a:extLst>
              </p:cNvPr>
              <p:cNvGrpSpPr/>
              <p:nvPr/>
            </p:nvGrpSpPr>
            <p:grpSpPr>
              <a:xfrm>
                <a:off x="13667105" y="451465"/>
                <a:ext cx="62865" cy="63737"/>
                <a:chOff x="13667105" y="451465"/>
                <a:chExt cx="62865" cy="63737"/>
              </a:xfrm>
            </p:grpSpPr>
            <p:sp>
              <p:nvSpPr>
                <p:cNvPr id="1512" name="Freeform 288">
                  <a:extLst>
                    <a:ext uri="{FF2B5EF4-FFF2-40B4-BE49-F238E27FC236}">
                      <a16:creationId xmlns:a16="http://schemas.microsoft.com/office/drawing/2014/main" id="{C0ED1444-09A3-8DB4-17AD-02E8EE1B3FEE}"/>
                    </a:ext>
                  </a:extLst>
                </p:cNvPr>
                <p:cNvSpPr/>
                <p:nvPr/>
              </p:nvSpPr>
              <p:spPr>
                <a:xfrm>
                  <a:off x="136671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13" name="Freeform 289">
                  <a:extLst>
                    <a:ext uri="{FF2B5EF4-FFF2-40B4-BE49-F238E27FC236}">
                      <a16:creationId xmlns:a16="http://schemas.microsoft.com/office/drawing/2014/main" id="{CE1414E7-FBD2-A6A7-978E-CBEF8FEF3932}"/>
                    </a:ext>
                  </a:extLst>
                </p:cNvPr>
                <p:cNvSpPr/>
                <p:nvPr/>
              </p:nvSpPr>
              <p:spPr>
                <a:xfrm>
                  <a:off x="136985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0" name="Graphic 19">
                <a:extLst>
                  <a:ext uri="{FF2B5EF4-FFF2-40B4-BE49-F238E27FC236}">
                    <a16:creationId xmlns:a16="http://schemas.microsoft.com/office/drawing/2014/main" id="{79573A5A-9FBE-56E3-DB8E-6A4399C2EC07}"/>
                  </a:ext>
                </a:extLst>
              </p:cNvPr>
              <p:cNvGrpSpPr/>
              <p:nvPr/>
            </p:nvGrpSpPr>
            <p:grpSpPr>
              <a:xfrm>
                <a:off x="13675678" y="463832"/>
                <a:ext cx="62864" cy="62786"/>
                <a:chOff x="13675678" y="463832"/>
                <a:chExt cx="62864" cy="62786"/>
              </a:xfrm>
            </p:grpSpPr>
            <p:sp>
              <p:nvSpPr>
                <p:cNvPr id="1510" name="Freeform 291">
                  <a:extLst>
                    <a:ext uri="{FF2B5EF4-FFF2-40B4-BE49-F238E27FC236}">
                      <a16:creationId xmlns:a16="http://schemas.microsoft.com/office/drawing/2014/main" id="{6ED06FBD-0299-CB14-958A-CFD069F361B6}"/>
                    </a:ext>
                  </a:extLst>
                </p:cNvPr>
                <p:cNvSpPr/>
                <p:nvPr/>
              </p:nvSpPr>
              <p:spPr>
                <a:xfrm>
                  <a:off x="13675678" y="4952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11" name="Freeform 292">
                  <a:extLst>
                    <a:ext uri="{FF2B5EF4-FFF2-40B4-BE49-F238E27FC236}">
                      <a16:creationId xmlns:a16="http://schemas.microsoft.com/office/drawing/2014/main" id="{3B3BDBC2-1CEC-7EB3-D8C3-890440C3690C}"/>
                    </a:ext>
                  </a:extLst>
                </p:cNvPr>
                <p:cNvSpPr/>
                <p:nvPr/>
              </p:nvSpPr>
              <p:spPr>
                <a:xfrm>
                  <a:off x="13707110"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1" name="Graphic 19">
                <a:extLst>
                  <a:ext uri="{FF2B5EF4-FFF2-40B4-BE49-F238E27FC236}">
                    <a16:creationId xmlns:a16="http://schemas.microsoft.com/office/drawing/2014/main" id="{6A59A403-619C-9EC4-7EBE-F22ADC7E2946}"/>
                  </a:ext>
                </a:extLst>
              </p:cNvPr>
              <p:cNvGrpSpPr/>
              <p:nvPr/>
            </p:nvGrpSpPr>
            <p:grpSpPr>
              <a:xfrm>
                <a:off x="13678535" y="463832"/>
                <a:ext cx="62865" cy="62786"/>
                <a:chOff x="13678535" y="463832"/>
                <a:chExt cx="62865" cy="62786"/>
              </a:xfrm>
            </p:grpSpPr>
            <p:sp>
              <p:nvSpPr>
                <p:cNvPr id="1508" name="Freeform 294">
                  <a:extLst>
                    <a:ext uri="{FF2B5EF4-FFF2-40B4-BE49-F238E27FC236}">
                      <a16:creationId xmlns:a16="http://schemas.microsoft.com/office/drawing/2014/main" id="{EE0373FA-F58F-8D73-8670-5E406B186A3A}"/>
                    </a:ext>
                  </a:extLst>
                </p:cNvPr>
                <p:cNvSpPr/>
                <p:nvPr/>
              </p:nvSpPr>
              <p:spPr>
                <a:xfrm>
                  <a:off x="13678535" y="4952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09" name="Freeform 295">
                  <a:extLst>
                    <a:ext uri="{FF2B5EF4-FFF2-40B4-BE49-F238E27FC236}">
                      <a16:creationId xmlns:a16="http://schemas.microsoft.com/office/drawing/2014/main" id="{94A29B7C-9F59-949F-6081-05737A6574BE}"/>
                    </a:ext>
                  </a:extLst>
                </p:cNvPr>
                <p:cNvSpPr/>
                <p:nvPr/>
              </p:nvSpPr>
              <p:spPr>
                <a:xfrm>
                  <a:off x="13709968"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2" name="Graphic 19">
                <a:extLst>
                  <a:ext uri="{FF2B5EF4-FFF2-40B4-BE49-F238E27FC236}">
                    <a16:creationId xmlns:a16="http://schemas.microsoft.com/office/drawing/2014/main" id="{1D51E534-BBEC-18CB-155E-5C622BA46318}"/>
                  </a:ext>
                </a:extLst>
              </p:cNvPr>
              <p:cNvGrpSpPr/>
              <p:nvPr/>
            </p:nvGrpSpPr>
            <p:grpSpPr>
              <a:xfrm>
                <a:off x="13683298" y="462880"/>
                <a:ext cx="62865" cy="63737"/>
                <a:chOff x="13683298" y="462880"/>
                <a:chExt cx="62865" cy="63737"/>
              </a:xfrm>
            </p:grpSpPr>
            <p:sp>
              <p:nvSpPr>
                <p:cNvPr id="1506" name="Freeform 297">
                  <a:extLst>
                    <a:ext uri="{FF2B5EF4-FFF2-40B4-BE49-F238E27FC236}">
                      <a16:creationId xmlns:a16="http://schemas.microsoft.com/office/drawing/2014/main" id="{E59F8443-2F0B-516F-81BC-31BA9F0D9C47}"/>
                    </a:ext>
                  </a:extLst>
                </p:cNvPr>
                <p:cNvSpPr/>
                <p:nvPr/>
              </p:nvSpPr>
              <p:spPr>
                <a:xfrm>
                  <a:off x="136832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07" name="Freeform 298">
                  <a:extLst>
                    <a:ext uri="{FF2B5EF4-FFF2-40B4-BE49-F238E27FC236}">
                      <a16:creationId xmlns:a16="http://schemas.microsoft.com/office/drawing/2014/main" id="{BD26B2B0-2A52-D67D-4F7C-6CF565FE9A9B}"/>
                    </a:ext>
                  </a:extLst>
                </p:cNvPr>
                <p:cNvSpPr/>
                <p:nvPr/>
              </p:nvSpPr>
              <p:spPr>
                <a:xfrm>
                  <a:off x="137147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3" name="Graphic 19">
                <a:extLst>
                  <a:ext uri="{FF2B5EF4-FFF2-40B4-BE49-F238E27FC236}">
                    <a16:creationId xmlns:a16="http://schemas.microsoft.com/office/drawing/2014/main" id="{422D9611-B95D-0A3F-AE79-2F3C0613B466}"/>
                  </a:ext>
                </a:extLst>
              </p:cNvPr>
              <p:cNvGrpSpPr/>
              <p:nvPr/>
            </p:nvGrpSpPr>
            <p:grpSpPr>
              <a:xfrm>
                <a:off x="13694728" y="462880"/>
                <a:ext cx="63817" cy="63737"/>
                <a:chOff x="13694728" y="462880"/>
                <a:chExt cx="63817" cy="63737"/>
              </a:xfrm>
            </p:grpSpPr>
            <p:sp>
              <p:nvSpPr>
                <p:cNvPr id="1504" name="Freeform 300">
                  <a:extLst>
                    <a:ext uri="{FF2B5EF4-FFF2-40B4-BE49-F238E27FC236}">
                      <a16:creationId xmlns:a16="http://schemas.microsoft.com/office/drawing/2014/main" id="{7BD31203-37E9-FFA0-5453-A3DD471C2903}"/>
                    </a:ext>
                  </a:extLst>
                </p:cNvPr>
                <p:cNvSpPr/>
                <p:nvPr/>
              </p:nvSpPr>
              <p:spPr>
                <a:xfrm>
                  <a:off x="13694728"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05" name="Freeform 301">
                  <a:extLst>
                    <a:ext uri="{FF2B5EF4-FFF2-40B4-BE49-F238E27FC236}">
                      <a16:creationId xmlns:a16="http://schemas.microsoft.com/office/drawing/2014/main" id="{2262B296-90E5-C0F6-0894-9B5A9BF50167}"/>
                    </a:ext>
                  </a:extLst>
                </p:cNvPr>
                <p:cNvSpPr/>
                <p:nvPr/>
              </p:nvSpPr>
              <p:spPr>
                <a:xfrm>
                  <a:off x="1372711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4" name="Graphic 19">
                <a:extLst>
                  <a:ext uri="{FF2B5EF4-FFF2-40B4-BE49-F238E27FC236}">
                    <a16:creationId xmlns:a16="http://schemas.microsoft.com/office/drawing/2014/main" id="{5D8B4AB3-07A8-0B99-9D96-CA4B1051229C}"/>
                  </a:ext>
                </a:extLst>
              </p:cNvPr>
              <p:cNvGrpSpPr/>
              <p:nvPr/>
            </p:nvGrpSpPr>
            <p:grpSpPr>
              <a:xfrm>
                <a:off x="13700443" y="462880"/>
                <a:ext cx="62865" cy="63737"/>
                <a:chOff x="13700443" y="462880"/>
                <a:chExt cx="62865" cy="63737"/>
              </a:xfrm>
            </p:grpSpPr>
            <p:sp>
              <p:nvSpPr>
                <p:cNvPr id="1502" name="Freeform 303">
                  <a:extLst>
                    <a:ext uri="{FF2B5EF4-FFF2-40B4-BE49-F238E27FC236}">
                      <a16:creationId xmlns:a16="http://schemas.microsoft.com/office/drawing/2014/main" id="{26F62FDE-95A9-32E3-E659-7FD26DF942BF}"/>
                    </a:ext>
                  </a:extLst>
                </p:cNvPr>
                <p:cNvSpPr/>
                <p:nvPr/>
              </p:nvSpPr>
              <p:spPr>
                <a:xfrm>
                  <a:off x="1370044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03" name="Freeform 304">
                  <a:extLst>
                    <a:ext uri="{FF2B5EF4-FFF2-40B4-BE49-F238E27FC236}">
                      <a16:creationId xmlns:a16="http://schemas.microsoft.com/office/drawing/2014/main" id="{C993A2CE-96C4-9CF7-0EAA-9234FFCF6A03}"/>
                    </a:ext>
                  </a:extLst>
                </p:cNvPr>
                <p:cNvSpPr/>
                <p:nvPr/>
              </p:nvSpPr>
              <p:spPr>
                <a:xfrm>
                  <a:off x="1373187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5" name="Graphic 19">
                <a:extLst>
                  <a:ext uri="{FF2B5EF4-FFF2-40B4-BE49-F238E27FC236}">
                    <a16:creationId xmlns:a16="http://schemas.microsoft.com/office/drawing/2014/main" id="{9CA5C22C-5FC2-C8B2-466E-2C922BF1DB59}"/>
                  </a:ext>
                </a:extLst>
              </p:cNvPr>
              <p:cNvGrpSpPr/>
              <p:nvPr/>
            </p:nvGrpSpPr>
            <p:grpSpPr>
              <a:xfrm>
                <a:off x="13705205" y="462880"/>
                <a:ext cx="63817" cy="63737"/>
                <a:chOff x="13705205" y="462880"/>
                <a:chExt cx="63817" cy="63737"/>
              </a:xfrm>
            </p:grpSpPr>
            <p:sp>
              <p:nvSpPr>
                <p:cNvPr id="1500" name="Freeform 306">
                  <a:extLst>
                    <a:ext uri="{FF2B5EF4-FFF2-40B4-BE49-F238E27FC236}">
                      <a16:creationId xmlns:a16="http://schemas.microsoft.com/office/drawing/2014/main" id="{41C8D6F7-4820-7B03-927A-5105CC8E7D65}"/>
                    </a:ext>
                  </a:extLst>
                </p:cNvPr>
                <p:cNvSpPr/>
                <p:nvPr/>
              </p:nvSpPr>
              <p:spPr>
                <a:xfrm>
                  <a:off x="13705205"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501" name="Freeform 307">
                  <a:extLst>
                    <a:ext uri="{FF2B5EF4-FFF2-40B4-BE49-F238E27FC236}">
                      <a16:creationId xmlns:a16="http://schemas.microsoft.com/office/drawing/2014/main" id="{B76A9CAD-95B1-4293-D3D3-67E90513076D}"/>
                    </a:ext>
                  </a:extLst>
                </p:cNvPr>
                <p:cNvSpPr/>
                <p:nvPr/>
              </p:nvSpPr>
              <p:spPr>
                <a:xfrm>
                  <a:off x="1373759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6" name="Graphic 19">
                <a:extLst>
                  <a:ext uri="{FF2B5EF4-FFF2-40B4-BE49-F238E27FC236}">
                    <a16:creationId xmlns:a16="http://schemas.microsoft.com/office/drawing/2014/main" id="{7BA1677B-2FE3-6029-F933-8F71631D7925}"/>
                  </a:ext>
                </a:extLst>
              </p:cNvPr>
              <p:cNvGrpSpPr/>
              <p:nvPr/>
            </p:nvGrpSpPr>
            <p:grpSpPr>
              <a:xfrm>
                <a:off x="13710920" y="462880"/>
                <a:ext cx="62864" cy="63737"/>
                <a:chOff x="13710920" y="462880"/>
                <a:chExt cx="62864" cy="63737"/>
              </a:xfrm>
            </p:grpSpPr>
            <p:sp>
              <p:nvSpPr>
                <p:cNvPr id="1498" name="Freeform 309">
                  <a:extLst>
                    <a:ext uri="{FF2B5EF4-FFF2-40B4-BE49-F238E27FC236}">
                      <a16:creationId xmlns:a16="http://schemas.microsoft.com/office/drawing/2014/main" id="{EF5A2DF6-C6D6-BF06-3007-6E7D3AB864AC}"/>
                    </a:ext>
                  </a:extLst>
                </p:cNvPr>
                <p:cNvSpPr/>
                <p:nvPr/>
              </p:nvSpPr>
              <p:spPr>
                <a:xfrm>
                  <a:off x="1371092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99" name="Freeform 310">
                  <a:extLst>
                    <a:ext uri="{FF2B5EF4-FFF2-40B4-BE49-F238E27FC236}">
                      <a16:creationId xmlns:a16="http://schemas.microsoft.com/office/drawing/2014/main" id="{990F085C-6108-676F-891B-D11D597ABD48}"/>
                    </a:ext>
                  </a:extLst>
                </p:cNvPr>
                <p:cNvSpPr/>
                <p:nvPr/>
              </p:nvSpPr>
              <p:spPr>
                <a:xfrm>
                  <a:off x="1374235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7" name="Graphic 19">
                <a:extLst>
                  <a:ext uri="{FF2B5EF4-FFF2-40B4-BE49-F238E27FC236}">
                    <a16:creationId xmlns:a16="http://schemas.microsoft.com/office/drawing/2014/main" id="{C454521F-BF27-90AB-6C4F-D72C84697ED5}"/>
                  </a:ext>
                </a:extLst>
              </p:cNvPr>
              <p:cNvGrpSpPr/>
              <p:nvPr/>
            </p:nvGrpSpPr>
            <p:grpSpPr>
              <a:xfrm>
                <a:off x="13716635" y="462880"/>
                <a:ext cx="62865" cy="63737"/>
                <a:chOff x="13716635" y="462880"/>
                <a:chExt cx="62865" cy="63737"/>
              </a:xfrm>
            </p:grpSpPr>
            <p:sp>
              <p:nvSpPr>
                <p:cNvPr id="1496" name="Freeform 312">
                  <a:extLst>
                    <a:ext uri="{FF2B5EF4-FFF2-40B4-BE49-F238E27FC236}">
                      <a16:creationId xmlns:a16="http://schemas.microsoft.com/office/drawing/2014/main" id="{B85FB419-8044-D07C-BFBC-C0EFA2C2DAD1}"/>
                    </a:ext>
                  </a:extLst>
                </p:cNvPr>
                <p:cNvSpPr/>
                <p:nvPr/>
              </p:nvSpPr>
              <p:spPr>
                <a:xfrm>
                  <a:off x="13716635"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97" name="Freeform 313">
                  <a:extLst>
                    <a:ext uri="{FF2B5EF4-FFF2-40B4-BE49-F238E27FC236}">
                      <a16:creationId xmlns:a16="http://schemas.microsoft.com/office/drawing/2014/main" id="{4BBF64C6-B6BB-AA70-67B5-3BA05ACF7C95}"/>
                    </a:ext>
                  </a:extLst>
                </p:cNvPr>
                <p:cNvSpPr/>
                <p:nvPr/>
              </p:nvSpPr>
              <p:spPr>
                <a:xfrm>
                  <a:off x="1374806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8" name="Graphic 19">
                <a:extLst>
                  <a:ext uri="{FF2B5EF4-FFF2-40B4-BE49-F238E27FC236}">
                    <a16:creationId xmlns:a16="http://schemas.microsoft.com/office/drawing/2014/main" id="{BB6DBB35-5E11-D72F-C87B-6D7361013CE0}"/>
                  </a:ext>
                </a:extLst>
              </p:cNvPr>
              <p:cNvGrpSpPr/>
              <p:nvPr/>
            </p:nvGrpSpPr>
            <p:grpSpPr>
              <a:xfrm>
                <a:off x="13721398" y="462880"/>
                <a:ext cx="62865" cy="63737"/>
                <a:chOff x="13721398" y="462880"/>
                <a:chExt cx="62865" cy="63737"/>
              </a:xfrm>
            </p:grpSpPr>
            <p:sp>
              <p:nvSpPr>
                <p:cNvPr id="1494" name="Freeform 315">
                  <a:extLst>
                    <a:ext uri="{FF2B5EF4-FFF2-40B4-BE49-F238E27FC236}">
                      <a16:creationId xmlns:a16="http://schemas.microsoft.com/office/drawing/2014/main" id="{A4A8610E-6BFA-0C6A-C317-A785DD717026}"/>
                    </a:ext>
                  </a:extLst>
                </p:cNvPr>
                <p:cNvSpPr/>
                <p:nvPr/>
              </p:nvSpPr>
              <p:spPr>
                <a:xfrm>
                  <a:off x="137213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95" name="Freeform 316">
                  <a:extLst>
                    <a:ext uri="{FF2B5EF4-FFF2-40B4-BE49-F238E27FC236}">
                      <a16:creationId xmlns:a16="http://schemas.microsoft.com/office/drawing/2014/main" id="{927FF3B2-9D42-B90E-FC9C-980F9D4D31CE}"/>
                    </a:ext>
                  </a:extLst>
                </p:cNvPr>
                <p:cNvSpPr/>
                <p:nvPr/>
              </p:nvSpPr>
              <p:spPr>
                <a:xfrm>
                  <a:off x="137528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9" name="Graphic 19">
                <a:extLst>
                  <a:ext uri="{FF2B5EF4-FFF2-40B4-BE49-F238E27FC236}">
                    <a16:creationId xmlns:a16="http://schemas.microsoft.com/office/drawing/2014/main" id="{AD4CCDC0-668A-C939-D0C9-CEC7BD90323E}"/>
                  </a:ext>
                </a:extLst>
              </p:cNvPr>
              <p:cNvGrpSpPr/>
              <p:nvPr/>
            </p:nvGrpSpPr>
            <p:grpSpPr>
              <a:xfrm>
                <a:off x="13727113" y="462880"/>
                <a:ext cx="62865" cy="63737"/>
                <a:chOff x="13727113" y="462880"/>
                <a:chExt cx="62865" cy="63737"/>
              </a:xfrm>
            </p:grpSpPr>
            <p:sp>
              <p:nvSpPr>
                <p:cNvPr id="1492" name="Freeform 318">
                  <a:extLst>
                    <a:ext uri="{FF2B5EF4-FFF2-40B4-BE49-F238E27FC236}">
                      <a16:creationId xmlns:a16="http://schemas.microsoft.com/office/drawing/2014/main" id="{3E9FCFE6-9ABA-CCB4-1BA1-BCA0FCB2215F}"/>
                    </a:ext>
                  </a:extLst>
                </p:cNvPr>
                <p:cNvSpPr/>
                <p:nvPr/>
              </p:nvSpPr>
              <p:spPr>
                <a:xfrm>
                  <a:off x="1372711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93" name="Freeform 319">
                  <a:extLst>
                    <a:ext uri="{FF2B5EF4-FFF2-40B4-BE49-F238E27FC236}">
                      <a16:creationId xmlns:a16="http://schemas.microsoft.com/office/drawing/2014/main" id="{88832153-5DDD-387E-8531-464F901B556C}"/>
                    </a:ext>
                  </a:extLst>
                </p:cNvPr>
                <p:cNvSpPr/>
                <p:nvPr/>
              </p:nvSpPr>
              <p:spPr>
                <a:xfrm>
                  <a:off x="1375854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0" name="Graphic 19">
                <a:extLst>
                  <a:ext uri="{FF2B5EF4-FFF2-40B4-BE49-F238E27FC236}">
                    <a16:creationId xmlns:a16="http://schemas.microsoft.com/office/drawing/2014/main" id="{C1BF9347-55F3-87AE-D96F-A8269113BBEA}"/>
                  </a:ext>
                </a:extLst>
              </p:cNvPr>
              <p:cNvGrpSpPr/>
              <p:nvPr/>
            </p:nvGrpSpPr>
            <p:grpSpPr>
              <a:xfrm>
                <a:off x="13731875" y="462880"/>
                <a:ext cx="63817" cy="63737"/>
                <a:chOff x="13731875" y="462880"/>
                <a:chExt cx="63817" cy="63737"/>
              </a:xfrm>
            </p:grpSpPr>
            <p:sp>
              <p:nvSpPr>
                <p:cNvPr id="1490" name="Freeform 321">
                  <a:extLst>
                    <a:ext uri="{FF2B5EF4-FFF2-40B4-BE49-F238E27FC236}">
                      <a16:creationId xmlns:a16="http://schemas.microsoft.com/office/drawing/2014/main" id="{31338E7E-BD21-3C11-4C3F-37F32CA9A79C}"/>
                    </a:ext>
                  </a:extLst>
                </p:cNvPr>
                <p:cNvSpPr/>
                <p:nvPr/>
              </p:nvSpPr>
              <p:spPr>
                <a:xfrm>
                  <a:off x="13731875" y="49427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91" name="Freeform 322">
                  <a:extLst>
                    <a:ext uri="{FF2B5EF4-FFF2-40B4-BE49-F238E27FC236}">
                      <a16:creationId xmlns:a16="http://schemas.microsoft.com/office/drawing/2014/main" id="{3A413882-5454-C9CC-9477-3DE4EB3E8642}"/>
                    </a:ext>
                  </a:extLst>
                </p:cNvPr>
                <p:cNvSpPr/>
                <p:nvPr/>
              </p:nvSpPr>
              <p:spPr>
                <a:xfrm>
                  <a:off x="1376330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1" name="Graphic 19">
                <a:extLst>
                  <a:ext uri="{FF2B5EF4-FFF2-40B4-BE49-F238E27FC236}">
                    <a16:creationId xmlns:a16="http://schemas.microsoft.com/office/drawing/2014/main" id="{44A8D18C-E9BF-8267-967D-74DD3EBE21EE}"/>
                  </a:ext>
                </a:extLst>
              </p:cNvPr>
              <p:cNvGrpSpPr/>
              <p:nvPr/>
            </p:nvGrpSpPr>
            <p:grpSpPr>
              <a:xfrm>
                <a:off x="13737590" y="462880"/>
                <a:ext cx="62864" cy="63737"/>
                <a:chOff x="13737590" y="462880"/>
                <a:chExt cx="62864" cy="63737"/>
              </a:xfrm>
            </p:grpSpPr>
            <p:sp>
              <p:nvSpPr>
                <p:cNvPr id="1488" name="Freeform 324">
                  <a:extLst>
                    <a:ext uri="{FF2B5EF4-FFF2-40B4-BE49-F238E27FC236}">
                      <a16:creationId xmlns:a16="http://schemas.microsoft.com/office/drawing/2014/main" id="{595C2EBD-5C91-BAB8-ACE9-78D18F9AD910}"/>
                    </a:ext>
                  </a:extLst>
                </p:cNvPr>
                <p:cNvSpPr/>
                <p:nvPr/>
              </p:nvSpPr>
              <p:spPr>
                <a:xfrm>
                  <a:off x="1373759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89" name="Freeform 325">
                  <a:extLst>
                    <a:ext uri="{FF2B5EF4-FFF2-40B4-BE49-F238E27FC236}">
                      <a16:creationId xmlns:a16="http://schemas.microsoft.com/office/drawing/2014/main" id="{30E911F6-2994-A11A-270B-0A17730F6526}"/>
                    </a:ext>
                  </a:extLst>
                </p:cNvPr>
                <p:cNvSpPr/>
                <p:nvPr/>
              </p:nvSpPr>
              <p:spPr>
                <a:xfrm>
                  <a:off x="1376902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2" name="Graphic 19">
                <a:extLst>
                  <a:ext uri="{FF2B5EF4-FFF2-40B4-BE49-F238E27FC236}">
                    <a16:creationId xmlns:a16="http://schemas.microsoft.com/office/drawing/2014/main" id="{DF3BD03B-608A-7967-D48B-2533C1A9B0E5}"/>
                  </a:ext>
                </a:extLst>
              </p:cNvPr>
              <p:cNvGrpSpPr/>
              <p:nvPr/>
            </p:nvGrpSpPr>
            <p:grpSpPr>
              <a:xfrm>
                <a:off x="13749020" y="477150"/>
                <a:ext cx="62864" cy="62786"/>
                <a:chOff x="13749020" y="477150"/>
                <a:chExt cx="62864" cy="62786"/>
              </a:xfrm>
            </p:grpSpPr>
            <p:sp>
              <p:nvSpPr>
                <p:cNvPr id="1486" name="Freeform 327">
                  <a:extLst>
                    <a:ext uri="{FF2B5EF4-FFF2-40B4-BE49-F238E27FC236}">
                      <a16:creationId xmlns:a16="http://schemas.microsoft.com/office/drawing/2014/main" id="{F9CB13CB-D1FE-13C4-0E01-76C11DE90155}"/>
                    </a:ext>
                  </a:extLst>
                </p:cNvPr>
                <p:cNvSpPr/>
                <p:nvPr/>
              </p:nvSpPr>
              <p:spPr>
                <a:xfrm>
                  <a:off x="13749020"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87" name="Freeform 328">
                  <a:extLst>
                    <a:ext uri="{FF2B5EF4-FFF2-40B4-BE49-F238E27FC236}">
                      <a16:creationId xmlns:a16="http://schemas.microsoft.com/office/drawing/2014/main" id="{8EC36AD8-3703-8CC9-B020-5E45E7A5281E}"/>
                    </a:ext>
                  </a:extLst>
                </p:cNvPr>
                <p:cNvSpPr/>
                <p:nvPr/>
              </p:nvSpPr>
              <p:spPr>
                <a:xfrm>
                  <a:off x="1378045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3" name="Graphic 19">
                <a:extLst>
                  <a:ext uri="{FF2B5EF4-FFF2-40B4-BE49-F238E27FC236}">
                    <a16:creationId xmlns:a16="http://schemas.microsoft.com/office/drawing/2014/main" id="{B478C0F6-D2C0-AB85-FD92-A86527A6744A}"/>
                  </a:ext>
                </a:extLst>
              </p:cNvPr>
              <p:cNvGrpSpPr/>
              <p:nvPr/>
            </p:nvGrpSpPr>
            <p:grpSpPr>
              <a:xfrm>
                <a:off x="13751878" y="477150"/>
                <a:ext cx="63817" cy="62786"/>
                <a:chOff x="13751878" y="477150"/>
                <a:chExt cx="63817" cy="62786"/>
              </a:xfrm>
            </p:grpSpPr>
            <p:sp>
              <p:nvSpPr>
                <p:cNvPr id="1484" name="Freeform 330">
                  <a:extLst>
                    <a:ext uri="{FF2B5EF4-FFF2-40B4-BE49-F238E27FC236}">
                      <a16:creationId xmlns:a16="http://schemas.microsoft.com/office/drawing/2014/main" id="{581DDD26-1CD0-9AF1-FB41-DC6309BF4B19}"/>
                    </a:ext>
                  </a:extLst>
                </p:cNvPr>
                <p:cNvSpPr/>
                <p:nvPr/>
              </p:nvSpPr>
              <p:spPr>
                <a:xfrm>
                  <a:off x="13751878" y="5085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85" name="Freeform 331">
                  <a:extLst>
                    <a:ext uri="{FF2B5EF4-FFF2-40B4-BE49-F238E27FC236}">
                      <a16:creationId xmlns:a16="http://schemas.microsoft.com/office/drawing/2014/main" id="{224710F3-B174-C66E-3767-5CAA7D04E673}"/>
                    </a:ext>
                  </a:extLst>
                </p:cNvPr>
                <p:cNvSpPr/>
                <p:nvPr/>
              </p:nvSpPr>
              <p:spPr>
                <a:xfrm>
                  <a:off x="137842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4" name="Graphic 19">
                <a:extLst>
                  <a:ext uri="{FF2B5EF4-FFF2-40B4-BE49-F238E27FC236}">
                    <a16:creationId xmlns:a16="http://schemas.microsoft.com/office/drawing/2014/main" id="{E044BA7C-FC6B-A30E-AFC4-3BBF0CCA6858}"/>
                  </a:ext>
                </a:extLst>
              </p:cNvPr>
              <p:cNvGrpSpPr/>
              <p:nvPr/>
            </p:nvGrpSpPr>
            <p:grpSpPr>
              <a:xfrm>
                <a:off x="13776643" y="477150"/>
                <a:ext cx="62865" cy="62786"/>
                <a:chOff x="13776643" y="477150"/>
                <a:chExt cx="62865" cy="62786"/>
              </a:xfrm>
            </p:grpSpPr>
            <p:sp>
              <p:nvSpPr>
                <p:cNvPr id="1482" name="Freeform 333">
                  <a:extLst>
                    <a:ext uri="{FF2B5EF4-FFF2-40B4-BE49-F238E27FC236}">
                      <a16:creationId xmlns:a16="http://schemas.microsoft.com/office/drawing/2014/main" id="{2DA9CBE8-F1B4-9125-C225-32EB9EA7DA6E}"/>
                    </a:ext>
                  </a:extLst>
                </p:cNvPr>
                <p:cNvSpPr/>
                <p:nvPr/>
              </p:nvSpPr>
              <p:spPr>
                <a:xfrm>
                  <a:off x="13776643"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83" name="Freeform 334">
                  <a:extLst>
                    <a:ext uri="{FF2B5EF4-FFF2-40B4-BE49-F238E27FC236}">
                      <a16:creationId xmlns:a16="http://schemas.microsoft.com/office/drawing/2014/main" id="{987CCAED-8B64-EF44-1C76-0482CE6B9369}"/>
                    </a:ext>
                  </a:extLst>
                </p:cNvPr>
                <p:cNvSpPr/>
                <p:nvPr/>
              </p:nvSpPr>
              <p:spPr>
                <a:xfrm>
                  <a:off x="1380807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5" name="Graphic 19">
                <a:extLst>
                  <a:ext uri="{FF2B5EF4-FFF2-40B4-BE49-F238E27FC236}">
                    <a16:creationId xmlns:a16="http://schemas.microsoft.com/office/drawing/2014/main" id="{3E39BB1C-7483-6695-6065-C1F29CFFA9CA}"/>
                  </a:ext>
                </a:extLst>
              </p:cNvPr>
              <p:cNvGrpSpPr/>
              <p:nvPr/>
            </p:nvGrpSpPr>
            <p:grpSpPr>
              <a:xfrm>
                <a:off x="13788073" y="477150"/>
                <a:ext cx="63817" cy="62786"/>
                <a:chOff x="13788073" y="477150"/>
                <a:chExt cx="63817" cy="62786"/>
              </a:xfrm>
            </p:grpSpPr>
            <p:sp>
              <p:nvSpPr>
                <p:cNvPr id="1480" name="Freeform 336">
                  <a:extLst>
                    <a:ext uri="{FF2B5EF4-FFF2-40B4-BE49-F238E27FC236}">
                      <a16:creationId xmlns:a16="http://schemas.microsoft.com/office/drawing/2014/main" id="{D305352A-774D-3B21-04DD-668D6C432BB9}"/>
                    </a:ext>
                  </a:extLst>
                </p:cNvPr>
                <p:cNvSpPr/>
                <p:nvPr/>
              </p:nvSpPr>
              <p:spPr>
                <a:xfrm>
                  <a:off x="1378807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81" name="Freeform 337">
                  <a:extLst>
                    <a:ext uri="{FF2B5EF4-FFF2-40B4-BE49-F238E27FC236}">
                      <a16:creationId xmlns:a16="http://schemas.microsoft.com/office/drawing/2014/main" id="{644C3214-B0BE-7186-4231-7823603AF1D8}"/>
                    </a:ext>
                  </a:extLst>
                </p:cNvPr>
                <p:cNvSpPr/>
                <p:nvPr/>
              </p:nvSpPr>
              <p:spPr>
                <a:xfrm>
                  <a:off x="1381950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6" name="Graphic 19">
                <a:extLst>
                  <a:ext uri="{FF2B5EF4-FFF2-40B4-BE49-F238E27FC236}">
                    <a16:creationId xmlns:a16="http://schemas.microsoft.com/office/drawing/2014/main" id="{CC9884F3-BBA2-D8F0-6B1B-64A1DB164D96}"/>
                  </a:ext>
                </a:extLst>
              </p:cNvPr>
              <p:cNvGrpSpPr/>
              <p:nvPr/>
            </p:nvGrpSpPr>
            <p:grpSpPr>
              <a:xfrm>
                <a:off x="13882370" y="477150"/>
                <a:ext cx="62865" cy="62786"/>
                <a:chOff x="13882370" y="477150"/>
                <a:chExt cx="62865" cy="62786"/>
              </a:xfrm>
            </p:grpSpPr>
            <p:sp>
              <p:nvSpPr>
                <p:cNvPr id="1478" name="Freeform 339">
                  <a:extLst>
                    <a:ext uri="{FF2B5EF4-FFF2-40B4-BE49-F238E27FC236}">
                      <a16:creationId xmlns:a16="http://schemas.microsoft.com/office/drawing/2014/main" id="{DF8CB2A0-5919-CBA3-B15D-1DA04075A926}"/>
                    </a:ext>
                  </a:extLst>
                </p:cNvPr>
                <p:cNvSpPr/>
                <p:nvPr/>
              </p:nvSpPr>
              <p:spPr>
                <a:xfrm>
                  <a:off x="1388237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79" name="Freeform 340">
                  <a:extLst>
                    <a:ext uri="{FF2B5EF4-FFF2-40B4-BE49-F238E27FC236}">
                      <a16:creationId xmlns:a16="http://schemas.microsoft.com/office/drawing/2014/main" id="{D217EEEF-7CD9-8212-0C18-45605A13CF4E}"/>
                    </a:ext>
                  </a:extLst>
                </p:cNvPr>
                <p:cNvSpPr/>
                <p:nvPr/>
              </p:nvSpPr>
              <p:spPr>
                <a:xfrm>
                  <a:off x="1391380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7" name="Graphic 19">
                <a:extLst>
                  <a:ext uri="{FF2B5EF4-FFF2-40B4-BE49-F238E27FC236}">
                    <a16:creationId xmlns:a16="http://schemas.microsoft.com/office/drawing/2014/main" id="{0BB93BF2-3A97-6D77-8BA4-35CFAC677597}"/>
                  </a:ext>
                </a:extLst>
              </p:cNvPr>
              <p:cNvGrpSpPr/>
              <p:nvPr/>
            </p:nvGrpSpPr>
            <p:grpSpPr>
              <a:xfrm>
                <a:off x="13889990" y="477150"/>
                <a:ext cx="62865" cy="62786"/>
                <a:chOff x="13889990" y="477150"/>
                <a:chExt cx="62865" cy="62786"/>
              </a:xfrm>
            </p:grpSpPr>
            <p:sp>
              <p:nvSpPr>
                <p:cNvPr id="1476" name="Freeform 342">
                  <a:extLst>
                    <a:ext uri="{FF2B5EF4-FFF2-40B4-BE49-F238E27FC236}">
                      <a16:creationId xmlns:a16="http://schemas.microsoft.com/office/drawing/2014/main" id="{FE6C8D38-443E-2B17-6CDF-D19775959390}"/>
                    </a:ext>
                  </a:extLst>
                </p:cNvPr>
                <p:cNvSpPr/>
                <p:nvPr/>
              </p:nvSpPr>
              <p:spPr>
                <a:xfrm>
                  <a:off x="1388999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77" name="Freeform 343">
                  <a:extLst>
                    <a:ext uri="{FF2B5EF4-FFF2-40B4-BE49-F238E27FC236}">
                      <a16:creationId xmlns:a16="http://schemas.microsoft.com/office/drawing/2014/main" id="{5B20F9F2-6B30-D000-8224-A67137A71C19}"/>
                    </a:ext>
                  </a:extLst>
                </p:cNvPr>
                <p:cNvSpPr/>
                <p:nvPr/>
              </p:nvSpPr>
              <p:spPr>
                <a:xfrm>
                  <a:off x="1392142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8" name="Graphic 19">
                <a:extLst>
                  <a:ext uri="{FF2B5EF4-FFF2-40B4-BE49-F238E27FC236}">
                    <a16:creationId xmlns:a16="http://schemas.microsoft.com/office/drawing/2014/main" id="{13CAD449-1490-3341-379A-E03E69933C06}"/>
                  </a:ext>
                </a:extLst>
              </p:cNvPr>
              <p:cNvGrpSpPr/>
              <p:nvPr/>
            </p:nvGrpSpPr>
            <p:grpSpPr>
              <a:xfrm>
                <a:off x="13904278" y="477150"/>
                <a:ext cx="62865" cy="62786"/>
                <a:chOff x="13904278" y="477150"/>
                <a:chExt cx="62865" cy="62786"/>
              </a:xfrm>
            </p:grpSpPr>
            <p:sp>
              <p:nvSpPr>
                <p:cNvPr id="1474" name="Freeform 345">
                  <a:extLst>
                    <a:ext uri="{FF2B5EF4-FFF2-40B4-BE49-F238E27FC236}">
                      <a16:creationId xmlns:a16="http://schemas.microsoft.com/office/drawing/2014/main" id="{DABC1794-2537-E870-D7B7-18D65C0CAE02}"/>
                    </a:ext>
                  </a:extLst>
                </p:cNvPr>
                <p:cNvSpPr/>
                <p:nvPr/>
              </p:nvSpPr>
              <p:spPr>
                <a:xfrm>
                  <a:off x="1390427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75" name="Freeform 346">
                  <a:extLst>
                    <a:ext uri="{FF2B5EF4-FFF2-40B4-BE49-F238E27FC236}">
                      <a16:creationId xmlns:a16="http://schemas.microsoft.com/office/drawing/2014/main" id="{FFA919A3-46FB-93BB-B8D2-AB292F105F5B}"/>
                    </a:ext>
                  </a:extLst>
                </p:cNvPr>
                <p:cNvSpPr/>
                <p:nvPr/>
              </p:nvSpPr>
              <p:spPr>
                <a:xfrm>
                  <a:off x="1393571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9" name="Graphic 19">
                <a:extLst>
                  <a:ext uri="{FF2B5EF4-FFF2-40B4-BE49-F238E27FC236}">
                    <a16:creationId xmlns:a16="http://schemas.microsoft.com/office/drawing/2014/main" id="{22247ABE-625C-62F4-A2EA-9C301935814E}"/>
                  </a:ext>
                </a:extLst>
              </p:cNvPr>
              <p:cNvGrpSpPr/>
              <p:nvPr/>
            </p:nvGrpSpPr>
            <p:grpSpPr>
              <a:xfrm>
                <a:off x="13914755" y="477150"/>
                <a:ext cx="62864" cy="62786"/>
                <a:chOff x="13914755" y="477150"/>
                <a:chExt cx="62864" cy="62786"/>
              </a:xfrm>
            </p:grpSpPr>
            <p:sp>
              <p:nvSpPr>
                <p:cNvPr id="1472" name="Freeform 348">
                  <a:extLst>
                    <a:ext uri="{FF2B5EF4-FFF2-40B4-BE49-F238E27FC236}">
                      <a16:creationId xmlns:a16="http://schemas.microsoft.com/office/drawing/2014/main" id="{612B2382-A39E-B972-3506-E659F9F768F9}"/>
                    </a:ext>
                  </a:extLst>
                </p:cNvPr>
                <p:cNvSpPr/>
                <p:nvPr/>
              </p:nvSpPr>
              <p:spPr>
                <a:xfrm>
                  <a:off x="13914755"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73" name="Freeform 349">
                  <a:extLst>
                    <a:ext uri="{FF2B5EF4-FFF2-40B4-BE49-F238E27FC236}">
                      <a16:creationId xmlns:a16="http://schemas.microsoft.com/office/drawing/2014/main" id="{68F6209E-7102-CF46-8872-ADD89E64FFE2}"/>
                    </a:ext>
                  </a:extLst>
                </p:cNvPr>
                <p:cNvSpPr/>
                <p:nvPr/>
              </p:nvSpPr>
              <p:spPr>
                <a:xfrm>
                  <a:off x="1394618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0" name="Graphic 19">
                <a:extLst>
                  <a:ext uri="{FF2B5EF4-FFF2-40B4-BE49-F238E27FC236}">
                    <a16:creationId xmlns:a16="http://schemas.microsoft.com/office/drawing/2014/main" id="{C237CAE9-B3D0-8B63-267D-137640A21B66}"/>
                  </a:ext>
                </a:extLst>
              </p:cNvPr>
              <p:cNvGrpSpPr/>
              <p:nvPr/>
            </p:nvGrpSpPr>
            <p:grpSpPr>
              <a:xfrm>
                <a:off x="13931900" y="477150"/>
                <a:ext cx="62865" cy="62786"/>
                <a:chOff x="13931900" y="477150"/>
                <a:chExt cx="62865" cy="62786"/>
              </a:xfrm>
            </p:grpSpPr>
            <p:sp>
              <p:nvSpPr>
                <p:cNvPr id="1470" name="Freeform 351">
                  <a:extLst>
                    <a:ext uri="{FF2B5EF4-FFF2-40B4-BE49-F238E27FC236}">
                      <a16:creationId xmlns:a16="http://schemas.microsoft.com/office/drawing/2014/main" id="{EB72EB47-0400-036A-7FB6-C90B1CF3D6BB}"/>
                    </a:ext>
                  </a:extLst>
                </p:cNvPr>
                <p:cNvSpPr/>
                <p:nvPr/>
              </p:nvSpPr>
              <p:spPr>
                <a:xfrm>
                  <a:off x="1393190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71" name="Freeform 352">
                  <a:extLst>
                    <a:ext uri="{FF2B5EF4-FFF2-40B4-BE49-F238E27FC236}">
                      <a16:creationId xmlns:a16="http://schemas.microsoft.com/office/drawing/2014/main" id="{C90C50AE-DC2E-54DD-B96C-656E531BE78C}"/>
                    </a:ext>
                  </a:extLst>
                </p:cNvPr>
                <p:cNvSpPr/>
                <p:nvPr/>
              </p:nvSpPr>
              <p:spPr>
                <a:xfrm>
                  <a:off x="1396333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1" name="Graphic 19">
                <a:extLst>
                  <a:ext uri="{FF2B5EF4-FFF2-40B4-BE49-F238E27FC236}">
                    <a16:creationId xmlns:a16="http://schemas.microsoft.com/office/drawing/2014/main" id="{A7A3DC54-50A0-03F5-BFCE-39EE784D094F}"/>
                  </a:ext>
                </a:extLst>
              </p:cNvPr>
              <p:cNvGrpSpPr/>
              <p:nvPr/>
            </p:nvGrpSpPr>
            <p:grpSpPr>
              <a:xfrm>
                <a:off x="13936663" y="477150"/>
                <a:ext cx="63817" cy="62786"/>
                <a:chOff x="13936663" y="477150"/>
                <a:chExt cx="63817" cy="62786"/>
              </a:xfrm>
            </p:grpSpPr>
            <p:sp>
              <p:nvSpPr>
                <p:cNvPr id="1468" name="Freeform 354">
                  <a:extLst>
                    <a:ext uri="{FF2B5EF4-FFF2-40B4-BE49-F238E27FC236}">
                      <a16:creationId xmlns:a16="http://schemas.microsoft.com/office/drawing/2014/main" id="{056BB7D7-2F10-0BE1-3CF6-FE5488A37E85}"/>
                    </a:ext>
                  </a:extLst>
                </p:cNvPr>
                <p:cNvSpPr/>
                <p:nvPr/>
              </p:nvSpPr>
              <p:spPr>
                <a:xfrm>
                  <a:off x="1393666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69" name="Freeform 355">
                  <a:extLst>
                    <a:ext uri="{FF2B5EF4-FFF2-40B4-BE49-F238E27FC236}">
                      <a16:creationId xmlns:a16="http://schemas.microsoft.com/office/drawing/2014/main" id="{E4F74BB2-C6C3-E07B-36C8-06214B071E10}"/>
                    </a:ext>
                  </a:extLst>
                </p:cNvPr>
                <p:cNvSpPr/>
                <p:nvPr/>
              </p:nvSpPr>
              <p:spPr>
                <a:xfrm>
                  <a:off x="1396904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2" name="Graphic 19">
                <a:extLst>
                  <a:ext uri="{FF2B5EF4-FFF2-40B4-BE49-F238E27FC236}">
                    <a16:creationId xmlns:a16="http://schemas.microsoft.com/office/drawing/2014/main" id="{A469914B-25A5-48A7-8394-449D55541606}"/>
                  </a:ext>
                </a:extLst>
              </p:cNvPr>
              <p:cNvGrpSpPr/>
              <p:nvPr/>
            </p:nvGrpSpPr>
            <p:grpSpPr>
              <a:xfrm>
                <a:off x="13943330" y="477150"/>
                <a:ext cx="63817" cy="62786"/>
                <a:chOff x="13943330" y="477150"/>
                <a:chExt cx="63817" cy="62786"/>
              </a:xfrm>
            </p:grpSpPr>
            <p:sp>
              <p:nvSpPr>
                <p:cNvPr id="1466" name="Freeform 357">
                  <a:extLst>
                    <a:ext uri="{FF2B5EF4-FFF2-40B4-BE49-F238E27FC236}">
                      <a16:creationId xmlns:a16="http://schemas.microsoft.com/office/drawing/2014/main" id="{CF23F32B-C89B-04F8-306C-14B3232103AE}"/>
                    </a:ext>
                  </a:extLst>
                </p:cNvPr>
                <p:cNvSpPr/>
                <p:nvPr/>
              </p:nvSpPr>
              <p:spPr>
                <a:xfrm>
                  <a:off x="13943330"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67" name="Freeform 358">
                  <a:extLst>
                    <a:ext uri="{FF2B5EF4-FFF2-40B4-BE49-F238E27FC236}">
                      <a16:creationId xmlns:a16="http://schemas.microsoft.com/office/drawing/2014/main" id="{A026744A-CFC3-0A22-665C-D1DD259E4982}"/>
                    </a:ext>
                  </a:extLst>
                </p:cNvPr>
                <p:cNvSpPr/>
                <p:nvPr/>
              </p:nvSpPr>
              <p:spPr>
                <a:xfrm>
                  <a:off x="139747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3" name="Graphic 19">
                <a:extLst>
                  <a:ext uri="{FF2B5EF4-FFF2-40B4-BE49-F238E27FC236}">
                    <a16:creationId xmlns:a16="http://schemas.microsoft.com/office/drawing/2014/main" id="{A99836E2-F06A-57C9-0F5B-5C60CE21E51E}"/>
                  </a:ext>
                </a:extLst>
              </p:cNvPr>
              <p:cNvGrpSpPr/>
              <p:nvPr/>
            </p:nvGrpSpPr>
            <p:grpSpPr>
              <a:xfrm>
                <a:off x="13949998" y="476199"/>
                <a:ext cx="62865" cy="63737"/>
                <a:chOff x="13949998" y="476199"/>
                <a:chExt cx="62865" cy="63737"/>
              </a:xfrm>
            </p:grpSpPr>
            <p:sp>
              <p:nvSpPr>
                <p:cNvPr id="1464" name="Freeform 360">
                  <a:extLst>
                    <a:ext uri="{FF2B5EF4-FFF2-40B4-BE49-F238E27FC236}">
                      <a16:creationId xmlns:a16="http://schemas.microsoft.com/office/drawing/2014/main" id="{420DB143-E5D4-95C2-A424-E9326952F456}"/>
                    </a:ext>
                  </a:extLst>
                </p:cNvPr>
                <p:cNvSpPr/>
                <p:nvPr/>
              </p:nvSpPr>
              <p:spPr>
                <a:xfrm>
                  <a:off x="1394999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65" name="Freeform 361">
                  <a:extLst>
                    <a:ext uri="{FF2B5EF4-FFF2-40B4-BE49-F238E27FC236}">
                      <a16:creationId xmlns:a16="http://schemas.microsoft.com/office/drawing/2014/main" id="{103DCEC4-8286-4D03-6E07-3078D777DF86}"/>
                    </a:ext>
                  </a:extLst>
                </p:cNvPr>
                <p:cNvSpPr/>
                <p:nvPr/>
              </p:nvSpPr>
              <p:spPr>
                <a:xfrm>
                  <a:off x="1398143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4" name="Graphic 19">
                <a:extLst>
                  <a:ext uri="{FF2B5EF4-FFF2-40B4-BE49-F238E27FC236}">
                    <a16:creationId xmlns:a16="http://schemas.microsoft.com/office/drawing/2014/main" id="{27CB01E1-E66C-95BF-CEB1-4992F3DAE899}"/>
                  </a:ext>
                </a:extLst>
              </p:cNvPr>
              <p:cNvGrpSpPr/>
              <p:nvPr/>
            </p:nvGrpSpPr>
            <p:grpSpPr>
              <a:xfrm>
                <a:off x="13965238" y="476199"/>
                <a:ext cx="62865" cy="63737"/>
                <a:chOff x="13965238" y="476199"/>
                <a:chExt cx="62865" cy="63737"/>
              </a:xfrm>
            </p:grpSpPr>
            <p:sp>
              <p:nvSpPr>
                <p:cNvPr id="1462" name="Freeform 363">
                  <a:extLst>
                    <a:ext uri="{FF2B5EF4-FFF2-40B4-BE49-F238E27FC236}">
                      <a16:creationId xmlns:a16="http://schemas.microsoft.com/office/drawing/2014/main" id="{52788ECF-FB19-9D29-4F96-EF8188DE4622}"/>
                    </a:ext>
                  </a:extLst>
                </p:cNvPr>
                <p:cNvSpPr/>
                <p:nvPr/>
              </p:nvSpPr>
              <p:spPr>
                <a:xfrm>
                  <a:off x="1396523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63" name="Freeform 364">
                  <a:extLst>
                    <a:ext uri="{FF2B5EF4-FFF2-40B4-BE49-F238E27FC236}">
                      <a16:creationId xmlns:a16="http://schemas.microsoft.com/office/drawing/2014/main" id="{53AF2652-7913-654B-4A82-B159B67A9AF7}"/>
                    </a:ext>
                  </a:extLst>
                </p:cNvPr>
                <p:cNvSpPr/>
                <p:nvPr/>
              </p:nvSpPr>
              <p:spPr>
                <a:xfrm>
                  <a:off x="1399667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5" name="Graphic 19">
                <a:extLst>
                  <a:ext uri="{FF2B5EF4-FFF2-40B4-BE49-F238E27FC236}">
                    <a16:creationId xmlns:a16="http://schemas.microsoft.com/office/drawing/2014/main" id="{E242B03E-FB6B-0D70-7104-14AF68F52332}"/>
                  </a:ext>
                </a:extLst>
              </p:cNvPr>
              <p:cNvGrpSpPr/>
              <p:nvPr/>
            </p:nvGrpSpPr>
            <p:grpSpPr>
              <a:xfrm>
                <a:off x="13976668" y="476199"/>
                <a:ext cx="62864" cy="63737"/>
                <a:chOff x="13976668" y="476199"/>
                <a:chExt cx="62864" cy="63737"/>
              </a:xfrm>
            </p:grpSpPr>
            <p:sp>
              <p:nvSpPr>
                <p:cNvPr id="1460" name="Freeform 366">
                  <a:extLst>
                    <a:ext uri="{FF2B5EF4-FFF2-40B4-BE49-F238E27FC236}">
                      <a16:creationId xmlns:a16="http://schemas.microsoft.com/office/drawing/2014/main" id="{4CA3FA1E-B07D-D516-BCB8-FE0BB0163A3A}"/>
                    </a:ext>
                  </a:extLst>
                </p:cNvPr>
                <p:cNvSpPr/>
                <p:nvPr/>
              </p:nvSpPr>
              <p:spPr>
                <a:xfrm>
                  <a:off x="13976668"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61" name="Freeform 367">
                  <a:extLst>
                    <a:ext uri="{FF2B5EF4-FFF2-40B4-BE49-F238E27FC236}">
                      <a16:creationId xmlns:a16="http://schemas.microsoft.com/office/drawing/2014/main" id="{2C5DB67C-1A3E-6880-52C0-F673B1622F05}"/>
                    </a:ext>
                  </a:extLst>
                </p:cNvPr>
                <p:cNvSpPr/>
                <p:nvPr/>
              </p:nvSpPr>
              <p:spPr>
                <a:xfrm>
                  <a:off x="1400810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6" name="Graphic 19">
                <a:extLst>
                  <a:ext uri="{FF2B5EF4-FFF2-40B4-BE49-F238E27FC236}">
                    <a16:creationId xmlns:a16="http://schemas.microsoft.com/office/drawing/2014/main" id="{580EE30A-D6F4-F5D8-8BDC-992B44E5C35F}"/>
                  </a:ext>
                </a:extLst>
              </p:cNvPr>
              <p:cNvGrpSpPr/>
              <p:nvPr/>
            </p:nvGrpSpPr>
            <p:grpSpPr>
              <a:xfrm>
                <a:off x="13981430" y="476199"/>
                <a:ext cx="62864" cy="63737"/>
                <a:chOff x="13981430" y="476199"/>
                <a:chExt cx="62864" cy="63737"/>
              </a:xfrm>
            </p:grpSpPr>
            <p:sp>
              <p:nvSpPr>
                <p:cNvPr id="1458" name="Freeform 369">
                  <a:extLst>
                    <a:ext uri="{FF2B5EF4-FFF2-40B4-BE49-F238E27FC236}">
                      <a16:creationId xmlns:a16="http://schemas.microsoft.com/office/drawing/2014/main" id="{8296BF8C-1623-CCC7-7C86-AD0969B860EF}"/>
                    </a:ext>
                  </a:extLst>
                </p:cNvPr>
                <p:cNvSpPr/>
                <p:nvPr/>
              </p:nvSpPr>
              <p:spPr>
                <a:xfrm>
                  <a:off x="13981430"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59" name="Freeform 370">
                  <a:extLst>
                    <a:ext uri="{FF2B5EF4-FFF2-40B4-BE49-F238E27FC236}">
                      <a16:creationId xmlns:a16="http://schemas.microsoft.com/office/drawing/2014/main" id="{CE6945BB-A01F-60A2-A0CA-D7A09656A3DC}"/>
                    </a:ext>
                  </a:extLst>
                </p:cNvPr>
                <p:cNvSpPr/>
                <p:nvPr/>
              </p:nvSpPr>
              <p:spPr>
                <a:xfrm>
                  <a:off x="14012863"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7" name="Graphic 19">
                <a:extLst>
                  <a:ext uri="{FF2B5EF4-FFF2-40B4-BE49-F238E27FC236}">
                    <a16:creationId xmlns:a16="http://schemas.microsoft.com/office/drawing/2014/main" id="{F3747B80-A6DD-EFC5-A0EA-E0B568C82D66}"/>
                  </a:ext>
                </a:extLst>
              </p:cNvPr>
              <p:cNvGrpSpPr/>
              <p:nvPr/>
            </p:nvGrpSpPr>
            <p:grpSpPr>
              <a:xfrm>
                <a:off x="13984288" y="476199"/>
                <a:ext cx="63817" cy="63737"/>
                <a:chOff x="13984288" y="476199"/>
                <a:chExt cx="63817" cy="63737"/>
              </a:xfrm>
            </p:grpSpPr>
            <p:sp>
              <p:nvSpPr>
                <p:cNvPr id="1456" name="Freeform 372">
                  <a:extLst>
                    <a:ext uri="{FF2B5EF4-FFF2-40B4-BE49-F238E27FC236}">
                      <a16:creationId xmlns:a16="http://schemas.microsoft.com/office/drawing/2014/main" id="{3FC7F3B5-11B5-AB08-95EB-147C9CCE507F}"/>
                    </a:ext>
                  </a:extLst>
                </p:cNvPr>
                <p:cNvSpPr/>
                <p:nvPr/>
              </p:nvSpPr>
              <p:spPr>
                <a:xfrm>
                  <a:off x="13984288" y="5075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57" name="Freeform 373">
                  <a:extLst>
                    <a:ext uri="{FF2B5EF4-FFF2-40B4-BE49-F238E27FC236}">
                      <a16:creationId xmlns:a16="http://schemas.microsoft.com/office/drawing/2014/main" id="{E2A45737-A649-B02A-CFD7-E57EA6E52DA8}"/>
                    </a:ext>
                  </a:extLst>
                </p:cNvPr>
                <p:cNvSpPr/>
                <p:nvPr/>
              </p:nvSpPr>
              <p:spPr>
                <a:xfrm>
                  <a:off x="1401572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8" name="Graphic 19">
                <a:extLst>
                  <a:ext uri="{FF2B5EF4-FFF2-40B4-BE49-F238E27FC236}">
                    <a16:creationId xmlns:a16="http://schemas.microsoft.com/office/drawing/2014/main" id="{1B983745-BA14-F84E-2AFE-3F367D228936}"/>
                  </a:ext>
                </a:extLst>
              </p:cNvPr>
              <p:cNvGrpSpPr/>
              <p:nvPr/>
            </p:nvGrpSpPr>
            <p:grpSpPr>
              <a:xfrm>
                <a:off x="13999528" y="495225"/>
                <a:ext cx="62865" cy="62786"/>
                <a:chOff x="13999528" y="495225"/>
                <a:chExt cx="62865" cy="62786"/>
              </a:xfrm>
            </p:grpSpPr>
            <p:sp>
              <p:nvSpPr>
                <p:cNvPr id="1454" name="Freeform 375">
                  <a:extLst>
                    <a:ext uri="{FF2B5EF4-FFF2-40B4-BE49-F238E27FC236}">
                      <a16:creationId xmlns:a16="http://schemas.microsoft.com/office/drawing/2014/main" id="{AB377DB2-FC1D-EBD5-CF78-6FD8576DCB27}"/>
                    </a:ext>
                  </a:extLst>
                </p:cNvPr>
                <p:cNvSpPr/>
                <p:nvPr/>
              </p:nvSpPr>
              <p:spPr>
                <a:xfrm>
                  <a:off x="1399952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55" name="Freeform 376">
                  <a:extLst>
                    <a:ext uri="{FF2B5EF4-FFF2-40B4-BE49-F238E27FC236}">
                      <a16:creationId xmlns:a16="http://schemas.microsoft.com/office/drawing/2014/main" id="{DB06A07D-FA4F-AF66-1DE3-9926DFBE4990}"/>
                    </a:ext>
                  </a:extLst>
                </p:cNvPr>
                <p:cNvSpPr/>
                <p:nvPr/>
              </p:nvSpPr>
              <p:spPr>
                <a:xfrm>
                  <a:off x="1403096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9" name="Graphic 19">
                <a:extLst>
                  <a:ext uri="{FF2B5EF4-FFF2-40B4-BE49-F238E27FC236}">
                    <a16:creationId xmlns:a16="http://schemas.microsoft.com/office/drawing/2014/main" id="{28D17938-35D8-4F4B-A58F-BAFD351C7700}"/>
                  </a:ext>
                </a:extLst>
              </p:cNvPr>
              <p:cNvGrpSpPr/>
              <p:nvPr/>
            </p:nvGrpSpPr>
            <p:grpSpPr>
              <a:xfrm>
                <a:off x="14004290" y="495225"/>
                <a:ext cx="62865" cy="62786"/>
                <a:chOff x="14004290" y="495225"/>
                <a:chExt cx="62865" cy="62786"/>
              </a:xfrm>
            </p:grpSpPr>
            <p:sp>
              <p:nvSpPr>
                <p:cNvPr id="1452" name="Freeform 378">
                  <a:extLst>
                    <a:ext uri="{FF2B5EF4-FFF2-40B4-BE49-F238E27FC236}">
                      <a16:creationId xmlns:a16="http://schemas.microsoft.com/office/drawing/2014/main" id="{64568A65-670D-CC08-6DBB-17FE6C07159C}"/>
                    </a:ext>
                  </a:extLst>
                </p:cNvPr>
                <p:cNvSpPr/>
                <p:nvPr/>
              </p:nvSpPr>
              <p:spPr>
                <a:xfrm>
                  <a:off x="1400429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53" name="Freeform 379">
                  <a:extLst>
                    <a:ext uri="{FF2B5EF4-FFF2-40B4-BE49-F238E27FC236}">
                      <a16:creationId xmlns:a16="http://schemas.microsoft.com/office/drawing/2014/main" id="{4F1ECACC-874D-F859-4F7C-2DF5BB8B1FE3}"/>
                    </a:ext>
                  </a:extLst>
                </p:cNvPr>
                <p:cNvSpPr/>
                <p:nvPr/>
              </p:nvSpPr>
              <p:spPr>
                <a:xfrm>
                  <a:off x="1403572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0" name="Graphic 19">
                <a:extLst>
                  <a:ext uri="{FF2B5EF4-FFF2-40B4-BE49-F238E27FC236}">
                    <a16:creationId xmlns:a16="http://schemas.microsoft.com/office/drawing/2014/main" id="{14149E1E-E369-6C6E-1586-ED4E56A3DD9A}"/>
                  </a:ext>
                </a:extLst>
              </p:cNvPr>
              <p:cNvGrpSpPr/>
              <p:nvPr/>
            </p:nvGrpSpPr>
            <p:grpSpPr>
              <a:xfrm>
                <a:off x="14008100" y="495225"/>
                <a:ext cx="63817" cy="62786"/>
                <a:chOff x="14008100" y="495225"/>
                <a:chExt cx="63817" cy="62786"/>
              </a:xfrm>
            </p:grpSpPr>
            <p:sp>
              <p:nvSpPr>
                <p:cNvPr id="1450" name="Freeform 381">
                  <a:extLst>
                    <a:ext uri="{FF2B5EF4-FFF2-40B4-BE49-F238E27FC236}">
                      <a16:creationId xmlns:a16="http://schemas.microsoft.com/office/drawing/2014/main" id="{A7100812-9019-A6F4-8A32-5EBFFA9ADC51}"/>
                    </a:ext>
                  </a:extLst>
                </p:cNvPr>
                <p:cNvSpPr/>
                <p:nvPr/>
              </p:nvSpPr>
              <p:spPr>
                <a:xfrm>
                  <a:off x="140081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51" name="Freeform 382">
                  <a:extLst>
                    <a:ext uri="{FF2B5EF4-FFF2-40B4-BE49-F238E27FC236}">
                      <a16:creationId xmlns:a16="http://schemas.microsoft.com/office/drawing/2014/main" id="{9BA8045C-2A96-5228-F472-6E4ED5BEFDBD}"/>
                    </a:ext>
                  </a:extLst>
                </p:cNvPr>
                <p:cNvSpPr/>
                <p:nvPr/>
              </p:nvSpPr>
              <p:spPr>
                <a:xfrm>
                  <a:off x="140395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1" name="Graphic 19">
                <a:extLst>
                  <a:ext uri="{FF2B5EF4-FFF2-40B4-BE49-F238E27FC236}">
                    <a16:creationId xmlns:a16="http://schemas.microsoft.com/office/drawing/2014/main" id="{83BC266C-200A-5009-1047-90470D1E7F8B}"/>
                  </a:ext>
                </a:extLst>
              </p:cNvPr>
              <p:cNvGrpSpPr/>
              <p:nvPr/>
            </p:nvGrpSpPr>
            <p:grpSpPr>
              <a:xfrm>
                <a:off x="14020483" y="495225"/>
                <a:ext cx="62865" cy="62786"/>
                <a:chOff x="14020483" y="495225"/>
                <a:chExt cx="62865" cy="62786"/>
              </a:xfrm>
            </p:grpSpPr>
            <p:sp>
              <p:nvSpPr>
                <p:cNvPr id="1448" name="Freeform 384">
                  <a:extLst>
                    <a:ext uri="{FF2B5EF4-FFF2-40B4-BE49-F238E27FC236}">
                      <a16:creationId xmlns:a16="http://schemas.microsoft.com/office/drawing/2014/main" id="{B9159A0A-511E-9E92-BDED-BE277734DA01}"/>
                    </a:ext>
                  </a:extLst>
                </p:cNvPr>
                <p:cNvSpPr/>
                <p:nvPr/>
              </p:nvSpPr>
              <p:spPr>
                <a:xfrm>
                  <a:off x="14020483"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49" name="Freeform 385">
                  <a:extLst>
                    <a:ext uri="{FF2B5EF4-FFF2-40B4-BE49-F238E27FC236}">
                      <a16:creationId xmlns:a16="http://schemas.microsoft.com/office/drawing/2014/main" id="{36D0F56F-B9C7-3E68-2947-CE2853752564}"/>
                    </a:ext>
                  </a:extLst>
                </p:cNvPr>
                <p:cNvSpPr/>
                <p:nvPr/>
              </p:nvSpPr>
              <p:spPr>
                <a:xfrm>
                  <a:off x="1405191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2" name="Graphic 19">
                <a:extLst>
                  <a:ext uri="{FF2B5EF4-FFF2-40B4-BE49-F238E27FC236}">
                    <a16:creationId xmlns:a16="http://schemas.microsoft.com/office/drawing/2014/main" id="{4FDE20CA-480A-977B-7E40-E85742FFC426}"/>
                  </a:ext>
                </a:extLst>
              </p:cNvPr>
              <p:cNvGrpSpPr/>
              <p:nvPr/>
            </p:nvGrpSpPr>
            <p:grpSpPr>
              <a:xfrm>
                <a:off x="14026198" y="495225"/>
                <a:ext cx="62865" cy="62786"/>
                <a:chOff x="14026198" y="495225"/>
                <a:chExt cx="62865" cy="62786"/>
              </a:xfrm>
            </p:grpSpPr>
            <p:sp>
              <p:nvSpPr>
                <p:cNvPr id="1446" name="Freeform 387">
                  <a:extLst>
                    <a:ext uri="{FF2B5EF4-FFF2-40B4-BE49-F238E27FC236}">
                      <a16:creationId xmlns:a16="http://schemas.microsoft.com/office/drawing/2014/main" id="{A872A4A5-D88A-E173-746B-45C3E71299FA}"/>
                    </a:ext>
                  </a:extLst>
                </p:cNvPr>
                <p:cNvSpPr/>
                <p:nvPr/>
              </p:nvSpPr>
              <p:spPr>
                <a:xfrm>
                  <a:off x="1402619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47" name="Freeform 388">
                  <a:extLst>
                    <a:ext uri="{FF2B5EF4-FFF2-40B4-BE49-F238E27FC236}">
                      <a16:creationId xmlns:a16="http://schemas.microsoft.com/office/drawing/2014/main" id="{BAC460BC-CC26-6052-BC9D-C2CE86044829}"/>
                    </a:ext>
                  </a:extLst>
                </p:cNvPr>
                <p:cNvSpPr/>
                <p:nvPr/>
              </p:nvSpPr>
              <p:spPr>
                <a:xfrm>
                  <a:off x="1405763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3" name="Graphic 19">
                <a:extLst>
                  <a:ext uri="{FF2B5EF4-FFF2-40B4-BE49-F238E27FC236}">
                    <a16:creationId xmlns:a16="http://schemas.microsoft.com/office/drawing/2014/main" id="{720DA560-4CF6-2E33-E45A-DDFF7561C087}"/>
                  </a:ext>
                </a:extLst>
              </p:cNvPr>
              <p:cNvGrpSpPr/>
              <p:nvPr/>
            </p:nvGrpSpPr>
            <p:grpSpPr>
              <a:xfrm>
                <a:off x="14030960" y="495225"/>
                <a:ext cx="62865" cy="62786"/>
                <a:chOff x="14030960" y="495225"/>
                <a:chExt cx="62865" cy="62786"/>
              </a:xfrm>
            </p:grpSpPr>
            <p:sp>
              <p:nvSpPr>
                <p:cNvPr id="1444" name="Freeform 390">
                  <a:extLst>
                    <a:ext uri="{FF2B5EF4-FFF2-40B4-BE49-F238E27FC236}">
                      <a16:creationId xmlns:a16="http://schemas.microsoft.com/office/drawing/2014/main" id="{14A0546B-D078-CCD9-D78A-4A526F475719}"/>
                    </a:ext>
                  </a:extLst>
                </p:cNvPr>
                <p:cNvSpPr/>
                <p:nvPr/>
              </p:nvSpPr>
              <p:spPr>
                <a:xfrm>
                  <a:off x="1403096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45" name="Freeform 391">
                  <a:extLst>
                    <a:ext uri="{FF2B5EF4-FFF2-40B4-BE49-F238E27FC236}">
                      <a16:creationId xmlns:a16="http://schemas.microsoft.com/office/drawing/2014/main" id="{E3FDB4B6-8C37-6561-980D-B7F121483948}"/>
                    </a:ext>
                  </a:extLst>
                </p:cNvPr>
                <p:cNvSpPr/>
                <p:nvPr/>
              </p:nvSpPr>
              <p:spPr>
                <a:xfrm>
                  <a:off x="1406239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4" name="Graphic 19">
                <a:extLst>
                  <a:ext uri="{FF2B5EF4-FFF2-40B4-BE49-F238E27FC236}">
                    <a16:creationId xmlns:a16="http://schemas.microsoft.com/office/drawing/2014/main" id="{F9D081B2-1FEF-BD14-32EF-FF0487D931F1}"/>
                  </a:ext>
                </a:extLst>
              </p:cNvPr>
              <p:cNvGrpSpPr/>
              <p:nvPr/>
            </p:nvGrpSpPr>
            <p:grpSpPr>
              <a:xfrm>
                <a:off x="14046200" y="495225"/>
                <a:ext cx="63817" cy="62786"/>
                <a:chOff x="14046200" y="495225"/>
                <a:chExt cx="63817" cy="62786"/>
              </a:xfrm>
            </p:grpSpPr>
            <p:sp>
              <p:nvSpPr>
                <p:cNvPr id="1442" name="Freeform 393">
                  <a:extLst>
                    <a:ext uri="{FF2B5EF4-FFF2-40B4-BE49-F238E27FC236}">
                      <a16:creationId xmlns:a16="http://schemas.microsoft.com/office/drawing/2014/main" id="{135D75C9-C8CD-61DC-9409-0FAAEFE0498C}"/>
                    </a:ext>
                  </a:extLst>
                </p:cNvPr>
                <p:cNvSpPr/>
                <p:nvPr/>
              </p:nvSpPr>
              <p:spPr>
                <a:xfrm>
                  <a:off x="140462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43" name="Freeform 394">
                  <a:extLst>
                    <a:ext uri="{FF2B5EF4-FFF2-40B4-BE49-F238E27FC236}">
                      <a16:creationId xmlns:a16="http://schemas.microsoft.com/office/drawing/2014/main" id="{0D21ABC7-5D98-FC0F-0410-95D3F76CD72E}"/>
                    </a:ext>
                  </a:extLst>
                </p:cNvPr>
                <p:cNvSpPr/>
                <p:nvPr/>
              </p:nvSpPr>
              <p:spPr>
                <a:xfrm>
                  <a:off x="140776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5" name="Graphic 19">
                <a:extLst>
                  <a:ext uri="{FF2B5EF4-FFF2-40B4-BE49-F238E27FC236}">
                    <a16:creationId xmlns:a16="http://schemas.microsoft.com/office/drawing/2014/main" id="{AF477834-EC27-E821-25DD-65CA3D27A56B}"/>
                  </a:ext>
                </a:extLst>
              </p:cNvPr>
              <p:cNvGrpSpPr/>
              <p:nvPr/>
            </p:nvGrpSpPr>
            <p:grpSpPr>
              <a:xfrm>
                <a:off x="14035723" y="495225"/>
                <a:ext cx="63817" cy="62786"/>
                <a:chOff x="14035723" y="495225"/>
                <a:chExt cx="63817" cy="62786"/>
              </a:xfrm>
            </p:grpSpPr>
            <p:sp>
              <p:nvSpPr>
                <p:cNvPr id="1440" name="Freeform 396">
                  <a:extLst>
                    <a:ext uri="{FF2B5EF4-FFF2-40B4-BE49-F238E27FC236}">
                      <a16:creationId xmlns:a16="http://schemas.microsoft.com/office/drawing/2014/main" id="{5BA739A5-BFCF-0468-A741-973F5922CB03}"/>
                    </a:ext>
                  </a:extLst>
                </p:cNvPr>
                <p:cNvSpPr/>
                <p:nvPr/>
              </p:nvSpPr>
              <p:spPr>
                <a:xfrm>
                  <a:off x="14035723" y="52661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41" name="Freeform 397">
                  <a:extLst>
                    <a:ext uri="{FF2B5EF4-FFF2-40B4-BE49-F238E27FC236}">
                      <a16:creationId xmlns:a16="http://schemas.microsoft.com/office/drawing/2014/main" id="{C87BC22E-F85D-15F1-007A-2B4FEAB693C9}"/>
                    </a:ext>
                  </a:extLst>
                </p:cNvPr>
                <p:cNvSpPr/>
                <p:nvPr/>
              </p:nvSpPr>
              <p:spPr>
                <a:xfrm>
                  <a:off x="1406715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6" name="Graphic 19">
                <a:extLst>
                  <a:ext uri="{FF2B5EF4-FFF2-40B4-BE49-F238E27FC236}">
                    <a16:creationId xmlns:a16="http://schemas.microsoft.com/office/drawing/2014/main" id="{9BE62645-3355-31BF-CAB8-3DA98B66B291}"/>
                  </a:ext>
                </a:extLst>
              </p:cNvPr>
              <p:cNvGrpSpPr/>
              <p:nvPr/>
            </p:nvGrpSpPr>
            <p:grpSpPr>
              <a:xfrm>
                <a:off x="14058583" y="512349"/>
                <a:ext cx="63817" cy="63737"/>
                <a:chOff x="14058583" y="512349"/>
                <a:chExt cx="63817" cy="63737"/>
              </a:xfrm>
            </p:grpSpPr>
            <p:sp>
              <p:nvSpPr>
                <p:cNvPr id="1438" name="Freeform 399">
                  <a:extLst>
                    <a:ext uri="{FF2B5EF4-FFF2-40B4-BE49-F238E27FC236}">
                      <a16:creationId xmlns:a16="http://schemas.microsoft.com/office/drawing/2014/main" id="{D22517AE-AF18-7CC2-6E23-EA30B3F05425}"/>
                    </a:ext>
                  </a:extLst>
                </p:cNvPr>
                <p:cNvSpPr/>
                <p:nvPr/>
              </p:nvSpPr>
              <p:spPr>
                <a:xfrm>
                  <a:off x="14058583" y="543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39" name="Freeform 400">
                  <a:extLst>
                    <a:ext uri="{FF2B5EF4-FFF2-40B4-BE49-F238E27FC236}">
                      <a16:creationId xmlns:a16="http://schemas.microsoft.com/office/drawing/2014/main" id="{85A46F60-D333-46F4-B338-8E5C8EEE9680}"/>
                    </a:ext>
                  </a:extLst>
                </p:cNvPr>
                <p:cNvSpPr/>
                <p:nvPr/>
              </p:nvSpPr>
              <p:spPr>
                <a:xfrm>
                  <a:off x="14090968" y="5123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7" name="Graphic 19">
                <a:extLst>
                  <a:ext uri="{FF2B5EF4-FFF2-40B4-BE49-F238E27FC236}">
                    <a16:creationId xmlns:a16="http://schemas.microsoft.com/office/drawing/2014/main" id="{8462E786-5FA8-E25A-7B54-E74C9B54CD24}"/>
                  </a:ext>
                </a:extLst>
              </p:cNvPr>
              <p:cNvGrpSpPr/>
              <p:nvPr/>
            </p:nvGrpSpPr>
            <p:grpSpPr>
              <a:xfrm>
                <a:off x="14074775" y="512349"/>
                <a:ext cx="62865" cy="62786"/>
                <a:chOff x="14074775" y="512349"/>
                <a:chExt cx="62865" cy="62786"/>
              </a:xfrm>
            </p:grpSpPr>
            <p:sp>
              <p:nvSpPr>
                <p:cNvPr id="1436" name="Freeform 402">
                  <a:extLst>
                    <a:ext uri="{FF2B5EF4-FFF2-40B4-BE49-F238E27FC236}">
                      <a16:creationId xmlns:a16="http://schemas.microsoft.com/office/drawing/2014/main" id="{C4EBA669-1826-6912-E6A8-B7D8EFA60A80}"/>
                    </a:ext>
                  </a:extLst>
                </p:cNvPr>
                <p:cNvSpPr/>
                <p:nvPr/>
              </p:nvSpPr>
              <p:spPr>
                <a:xfrm>
                  <a:off x="1407477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37" name="Freeform 403">
                  <a:extLst>
                    <a:ext uri="{FF2B5EF4-FFF2-40B4-BE49-F238E27FC236}">
                      <a16:creationId xmlns:a16="http://schemas.microsoft.com/office/drawing/2014/main" id="{C9F6B394-6D0D-0E08-0B79-C8B42333F3D9}"/>
                    </a:ext>
                  </a:extLst>
                </p:cNvPr>
                <p:cNvSpPr/>
                <p:nvPr/>
              </p:nvSpPr>
              <p:spPr>
                <a:xfrm>
                  <a:off x="1410620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8" name="Graphic 19">
                <a:extLst>
                  <a:ext uri="{FF2B5EF4-FFF2-40B4-BE49-F238E27FC236}">
                    <a16:creationId xmlns:a16="http://schemas.microsoft.com/office/drawing/2014/main" id="{F5755075-FBF7-8134-3E43-CB985F403874}"/>
                  </a:ext>
                </a:extLst>
              </p:cNvPr>
              <p:cNvGrpSpPr/>
              <p:nvPr/>
            </p:nvGrpSpPr>
            <p:grpSpPr>
              <a:xfrm>
                <a:off x="14097635" y="512349"/>
                <a:ext cx="62865" cy="62786"/>
                <a:chOff x="14097635" y="512349"/>
                <a:chExt cx="62865" cy="62786"/>
              </a:xfrm>
            </p:grpSpPr>
            <p:sp>
              <p:nvSpPr>
                <p:cNvPr id="1434" name="Freeform 405">
                  <a:extLst>
                    <a:ext uri="{FF2B5EF4-FFF2-40B4-BE49-F238E27FC236}">
                      <a16:creationId xmlns:a16="http://schemas.microsoft.com/office/drawing/2014/main" id="{3A566ED2-5B59-05A4-C530-9330D0A9D814}"/>
                    </a:ext>
                  </a:extLst>
                </p:cNvPr>
                <p:cNvSpPr/>
                <p:nvPr/>
              </p:nvSpPr>
              <p:spPr>
                <a:xfrm>
                  <a:off x="1409763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35" name="Freeform 406">
                  <a:extLst>
                    <a:ext uri="{FF2B5EF4-FFF2-40B4-BE49-F238E27FC236}">
                      <a16:creationId xmlns:a16="http://schemas.microsoft.com/office/drawing/2014/main" id="{99EE4EE3-2A22-BFF8-8747-2E5BE91D55E7}"/>
                    </a:ext>
                  </a:extLst>
                </p:cNvPr>
                <p:cNvSpPr/>
                <p:nvPr/>
              </p:nvSpPr>
              <p:spPr>
                <a:xfrm>
                  <a:off x="1412906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9" name="Graphic 19">
                <a:extLst>
                  <a:ext uri="{FF2B5EF4-FFF2-40B4-BE49-F238E27FC236}">
                    <a16:creationId xmlns:a16="http://schemas.microsoft.com/office/drawing/2014/main" id="{FF371A6F-D367-C14C-9C49-A2D65DDF13EC}"/>
                  </a:ext>
                </a:extLst>
              </p:cNvPr>
              <p:cNvGrpSpPr/>
              <p:nvPr/>
            </p:nvGrpSpPr>
            <p:grpSpPr>
              <a:xfrm>
                <a:off x="14102398" y="512349"/>
                <a:ext cx="62865" cy="62786"/>
                <a:chOff x="14102398" y="512349"/>
                <a:chExt cx="62865" cy="62786"/>
              </a:xfrm>
            </p:grpSpPr>
            <p:sp>
              <p:nvSpPr>
                <p:cNvPr id="1432" name="Freeform 408">
                  <a:extLst>
                    <a:ext uri="{FF2B5EF4-FFF2-40B4-BE49-F238E27FC236}">
                      <a16:creationId xmlns:a16="http://schemas.microsoft.com/office/drawing/2014/main" id="{C5A09B39-D328-A802-2F9F-DFB135B0481B}"/>
                    </a:ext>
                  </a:extLst>
                </p:cNvPr>
                <p:cNvSpPr/>
                <p:nvPr/>
              </p:nvSpPr>
              <p:spPr>
                <a:xfrm>
                  <a:off x="14102398"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33" name="Freeform 409">
                  <a:extLst>
                    <a:ext uri="{FF2B5EF4-FFF2-40B4-BE49-F238E27FC236}">
                      <a16:creationId xmlns:a16="http://schemas.microsoft.com/office/drawing/2014/main" id="{1AE410C9-39AD-EF76-7222-80C5D8432170}"/>
                    </a:ext>
                  </a:extLst>
                </p:cNvPr>
                <p:cNvSpPr/>
                <p:nvPr/>
              </p:nvSpPr>
              <p:spPr>
                <a:xfrm>
                  <a:off x="14133830"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0" name="Graphic 19">
                <a:extLst>
                  <a:ext uri="{FF2B5EF4-FFF2-40B4-BE49-F238E27FC236}">
                    <a16:creationId xmlns:a16="http://schemas.microsoft.com/office/drawing/2014/main" id="{82710114-6013-5296-4BAD-897DC51D359C}"/>
                  </a:ext>
                </a:extLst>
              </p:cNvPr>
              <p:cNvGrpSpPr/>
              <p:nvPr/>
            </p:nvGrpSpPr>
            <p:grpSpPr>
              <a:xfrm>
                <a:off x="14108113" y="512349"/>
                <a:ext cx="62865" cy="62786"/>
                <a:chOff x="14108113" y="512349"/>
                <a:chExt cx="62865" cy="62786"/>
              </a:xfrm>
            </p:grpSpPr>
            <p:sp>
              <p:nvSpPr>
                <p:cNvPr id="1430" name="Freeform 411">
                  <a:extLst>
                    <a:ext uri="{FF2B5EF4-FFF2-40B4-BE49-F238E27FC236}">
                      <a16:creationId xmlns:a16="http://schemas.microsoft.com/office/drawing/2014/main" id="{7E64C486-9E27-EDD3-887F-65910BC5146F}"/>
                    </a:ext>
                  </a:extLst>
                </p:cNvPr>
                <p:cNvSpPr/>
                <p:nvPr/>
              </p:nvSpPr>
              <p:spPr>
                <a:xfrm>
                  <a:off x="14108113"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31" name="Freeform 412">
                  <a:extLst>
                    <a:ext uri="{FF2B5EF4-FFF2-40B4-BE49-F238E27FC236}">
                      <a16:creationId xmlns:a16="http://schemas.microsoft.com/office/drawing/2014/main" id="{C2794712-1B01-359A-57CF-0C58631F9519}"/>
                    </a:ext>
                  </a:extLst>
                </p:cNvPr>
                <p:cNvSpPr/>
                <p:nvPr/>
              </p:nvSpPr>
              <p:spPr>
                <a:xfrm>
                  <a:off x="14139545"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1" name="Graphic 19">
                <a:extLst>
                  <a:ext uri="{FF2B5EF4-FFF2-40B4-BE49-F238E27FC236}">
                    <a16:creationId xmlns:a16="http://schemas.microsoft.com/office/drawing/2014/main" id="{52D34540-FF02-9834-D374-AE6BEFECAA2C}"/>
                  </a:ext>
                </a:extLst>
              </p:cNvPr>
              <p:cNvGrpSpPr/>
              <p:nvPr/>
            </p:nvGrpSpPr>
            <p:grpSpPr>
              <a:xfrm>
                <a:off x="14152880" y="535180"/>
                <a:ext cx="62864" cy="62786"/>
                <a:chOff x="14152880" y="535180"/>
                <a:chExt cx="62864" cy="62786"/>
              </a:xfrm>
            </p:grpSpPr>
            <p:sp>
              <p:nvSpPr>
                <p:cNvPr id="1428" name="Freeform 414">
                  <a:extLst>
                    <a:ext uri="{FF2B5EF4-FFF2-40B4-BE49-F238E27FC236}">
                      <a16:creationId xmlns:a16="http://schemas.microsoft.com/office/drawing/2014/main" id="{45499C88-443E-814C-A85F-496A450AB8ED}"/>
                    </a:ext>
                  </a:extLst>
                </p:cNvPr>
                <p:cNvSpPr/>
                <p:nvPr/>
              </p:nvSpPr>
              <p:spPr>
                <a:xfrm>
                  <a:off x="14152880" y="56657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29" name="Freeform 415">
                  <a:extLst>
                    <a:ext uri="{FF2B5EF4-FFF2-40B4-BE49-F238E27FC236}">
                      <a16:creationId xmlns:a16="http://schemas.microsoft.com/office/drawing/2014/main" id="{3A2A87ED-503B-41C9-A754-BE57869B80F8}"/>
                    </a:ext>
                  </a:extLst>
                </p:cNvPr>
                <p:cNvSpPr/>
                <p:nvPr/>
              </p:nvSpPr>
              <p:spPr>
                <a:xfrm>
                  <a:off x="1418431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2" name="Graphic 19">
                <a:extLst>
                  <a:ext uri="{FF2B5EF4-FFF2-40B4-BE49-F238E27FC236}">
                    <a16:creationId xmlns:a16="http://schemas.microsoft.com/office/drawing/2014/main" id="{079C6638-0815-78F2-050F-E6991CF88C59}"/>
                  </a:ext>
                </a:extLst>
              </p:cNvPr>
              <p:cNvGrpSpPr/>
              <p:nvPr/>
            </p:nvGrpSpPr>
            <p:grpSpPr>
              <a:xfrm>
                <a:off x="14175740" y="535180"/>
                <a:ext cx="62865" cy="62786"/>
                <a:chOff x="14175740" y="535180"/>
                <a:chExt cx="62865" cy="62786"/>
              </a:xfrm>
            </p:grpSpPr>
            <p:sp>
              <p:nvSpPr>
                <p:cNvPr id="1426" name="Freeform 417">
                  <a:extLst>
                    <a:ext uri="{FF2B5EF4-FFF2-40B4-BE49-F238E27FC236}">
                      <a16:creationId xmlns:a16="http://schemas.microsoft.com/office/drawing/2014/main" id="{5610B0D8-E21D-5FAE-569D-C6E2D363A55A}"/>
                    </a:ext>
                  </a:extLst>
                </p:cNvPr>
                <p:cNvSpPr/>
                <p:nvPr/>
              </p:nvSpPr>
              <p:spPr>
                <a:xfrm>
                  <a:off x="14175740" y="56657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27" name="Freeform 418">
                  <a:extLst>
                    <a:ext uri="{FF2B5EF4-FFF2-40B4-BE49-F238E27FC236}">
                      <a16:creationId xmlns:a16="http://schemas.microsoft.com/office/drawing/2014/main" id="{F9302D83-0E96-5FD8-DE30-73D54FAFE55B}"/>
                    </a:ext>
                  </a:extLst>
                </p:cNvPr>
                <p:cNvSpPr/>
                <p:nvPr/>
              </p:nvSpPr>
              <p:spPr>
                <a:xfrm>
                  <a:off x="1420717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3" name="Graphic 19">
                <a:extLst>
                  <a:ext uri="{FF2B5EF4-FFF2-40B4-BE49-F238E27FC236}">
                    <a16:creationId xmlns:a16="http://schemas.microsoft.com/office/drawing/2014/main" id="{A4592419-A611-BED7-298B-2FC492A0A6DA}"/>
                  </a:ext>
                </a:extLst>
              </p:cNvPr>
              <p:cNvGrpSpPr/>
              <p:nvPr/>
            </p:nvGrpSpPr>
            <p:grpSpPr>
              <a:xfrm>
                <a:off x="14224318" y="557060"/>
                <a:ext cx="62864" cy="62786"/>
                <a:chOff x="14224318" y="557060"/>
                <a:chExt cx="62864" cy="62786"/>
              </a:xfrm>
            </p:grpSpPr>
            <p:sp>
              <p:nvSpPr>
                <p:cNvPr id="1424" name="Freeform 420">
                  <a:extLst>
                    <a:ext uri="{FF2B5EF4-FFF2-40B4-BE49-F238E27FC236}">
                      <a16:creationId xmlns:a16="http://schemas.microsoft.com/office/drawing/2014/main" id="{E09DFAEE-E42D-9FD5-4198-B5CF25C237D0}"/>
                    </a:ext>
                  </a:extLst>
                </p:cNvPr>
                <p:cNvSpPr/>
                <p:nvPr/>
              </p:nvSpPr>
              <p:spPr>
                <a:xfrm>
                  <a:off x="14224318"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25" name="Freeform 421">
                  <a:extLst>
                    <a:ext uri="{FF2B5EF4-FFF2-40B4-BE49-F238E27FC236}">
                      <a16:creationId xmlns:a16="http://schemas.microsoft.com/office/drawing/2014/main" id="{88F66B9F-312F-A956-E7F6-4E711D8889AF}"/>
                    </a:ext>
                  </a:extLst>
                </p:cNvPr>
                <p:cNvSpPr/>
                <p:nvPr/>
              </p:nvSpPr>
              <p:spPr>
                <a:xfrm>
                  <a:off x="1425575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4" name="Graphic 19">
                <a:extLst>
                  <a:ext uri="{FF2B5EF4-FFF2-40B4-BE49-F238E27FC236}">
                    <a16:creationId xmlns:a16="http://schemas.microsoft.com/office/drawing/2014/main" id="{A7FF191F-7D3F-CD48-CCF6-CD564F3346A3}"/>
                  </a:ext>
                </a:extLst>
              </p:cNvPr>
              <p:cNvGrpSpPr/>
              <p:nvPr/>
            </p:nvGrpSpPr>
            <p:grpSpPr>
              <a:xfrm>
                <a:off x="14235748" y="557060"/>
                <a:ext cx="62865" cy="62786"/>
                <a:chOff x="14235748" y="557060"/>
                <a:chExt cx="62865" cy="62786"/>
              </a:xfrm>
            </p:grpSpPr>
            <p:sp>
              <p:nvSpPr>
                <p:cNvPr id="1422" name="Freeform 423">
                  <a:extLst>
                    <a:ext uri="{FF2B5EF4-FFF2-40B4-BE49-F238E27FC236}">
                      <a16:creationId xmlns:a16="http://schemas.microsoft.com/office/drawing/2014/main" id="{163305EC-587D-B75C-5CDF-BC8C53E27AE4}"/>
                    </a:ext>
                  </a:extLst>
                </p:cNvPr>
                <p:cNvSpPr/>
                <p:nvPr/>
              </p:nvSpPr>
              <p:spPr>
                <a:xfrm>
                  <a:off x="1423574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23" name="Freeform 424">
                  <a:extLst>
                    <a:ext uri="{FF2B5EF4-FFF2-40B4-BE49-F238E27FC236}">
                      <a16:creationId xmlns:a16="http://schemas.microsoft.com/office/drawing/2014/main" id="{759491FC-3D61-3BB0-DE6B-AB21F9D2BCAB}"/>
                    </a:ext>
                  </a:extLst>
                </p:cNvPr>
                <p:cNvSpPr/>
                <p:nvPr/>
              </p:nvSpPr>
              <p:spPr>
                <a:xfrm>
                  <a:off x="1426718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5" name="Graphic 19">
                <a:extLst>
                  <a:ext uri="{FF2B5EF4-FFF2-40B4-BE49-F238E27FC236}">
                    <a16:creationId xmlns:a16="http://schemas.microsoft.com/office/drawing/2014/main" id="{0569733B-48F2-5DEF-6D07-8330CCDDF21A}"/>
                  </a:ext>
                </a:extLst>
              </p:cNvPr>
              <p:cNvGrpSpPr/>
              <p:nvPr/>
            </p:nvGrpSpPr>
            <p:grpSpPr>
              <a:xfrm>
                <a:off x="14256703" y="557060"/>
                <a:ext cx="62865" cy="62786"/>
                <a:chOff x="14256703" y="557060"/>
                <a:chExt cx="62865" cy="62786"/>
              </a:xfrm>
            </p:grpSpPr>
            <p:sp>
              <p:nvSpPr>
                <p:cNvPr id="1420" name="Freeform 426">
                  <a:extLst>
                    <a:ext uri="{FF2B5EF4-FFF2-40B4-BE49-F238E27FC236}">
                      <a16:creationId xmlns:a16="http://schemas.microsoft.com/office/drawing/2014/main" id="{0CB78B2E-A0F4-C91F-D851-6636202171AD}"/>
                    </a:ext>
                  </a:extLst>
                </p:cNvPr>
                <p:cNvSpPr/>
                <p:nvPr/>
              </p:nvSpPr>
              <p:spPr>
                <a:xfrm>
                  <a:off x="1425670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21" name="Freeform 427">
                  <a:extLst>
                    <a:ext uri="{FF2B5EF4-FFF2-40B4-BE49-F238E27FC236}">
                      <a16:creationId xmlns:a16="http://schemas.microsoft.com/office/drawing/2014/main" id="{0BC8D4E7-959B-62B9-57CB-570B5FACE89F}"/>
                    </a:ext>
                  </a:extLst>
                </p:cNvPr>
                <p:cNvSpPr/>
                <p:nvPr/>
              </p:nvSpPr>
              <p:spPr>
                <a:xfrm>
                  <a:off x="1428813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6" name="Graphic 19">
                <a:extLst>
                  <a:ext uri="{FF2B5EF4-FFF2-40B4-BE49-F238E27FC236}">
                    <a16:creationId xmlns:a16="http://schemas.microsoft.com/office/drawing/2014/main" id="{07C4A254-29CB-62DD-B8BD-7869EDDB6B98}"/>
                  </a:ext>
                </a:extLst>
              </p:cNvPr>
              <p:cNvGrpSpPr/>
              <p:nvPr/>
            </p:nvGrpSpPr>
            <p:grpSpPr>
              <a:xfrm>
                <a:off x="14262418" y="557060"/>
                <a:ext cx="63817" cy="62786"/>
                <a:chOff x="14262418" y="557060"/>
                <a:chExt cx="63817" cy="62786"/>
              </a:xfrm>
            </p:grpSpPr>
            <p:sp>
              <p:nvSpPr>
                <p:cNvPr id="1418" name="Freeform 429">
                  <a:extLst>
                    <a:ext uri="{FF2B5EF4-FFF2-40B4-BE49-F238E27FC236}">
                      <a16:creationId xmlns:a16="http://schemas.microsoft.com/office/drawing/2014/main" id="{9025012F-79CF-7D34-FA26-53100F215570}"/>
                    </a:ext>
                  </a:extLst>
                </p:cNvPr>
                <p:cNvSpPr/>
                <p:nvPr/>
              </p:nvSpPr>
              <p:spPr>
                <a:xfrm>
                  <a:off x="1426241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19" name="Freeform 430">
                  <a:extLst>
                    <a:ext uri="{FF2B5EF4-FFF2-40B4-BE49-F238E27FC236}">
                      <a16:creationId xmlns:a16="http://schemas.microsoft.com/office/drawing/2014/main" id="{8288E7F2-50C9-883B-5DD2-5A3E52DFBA45}"/>
                    </a:ext>
                  </a:extLst>
                </p:cNvPr>
                <p:cNvSpPr/>
                <p:nvPr/>
              </p:nvSpPr>
              <p:spPr>
                <a:xfrm>
                  <a:off x="142948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7" name="Graphic 19">
                <a:extLst>
                  <a:ext uri="{FF2B5EF4-FFF2-40B4-BE49-F238E27FC236}">
                    <a16:creationId xmlns:a16="http://schemas.microsoft.com/office/drawing/2014/main" id="{82DDE173-64F2-7594-55D7-C5F08EDEBCAB}"/>
                  </a:ext>
                </a:extLst>
              </p:cNvPr>
              <p:cNvGrpSpPr/>
              <p:nvPr/>
            </p:nvGrpSpPr>
            <p:grpSpPr>
              <a:xfrm>
                <a:off x="14308138" y="583697"/>
                <a:ext cx="63817" cy="62786"/>
                <a:chOff x="14308138" y="583697"/>
                <a:chExt cx="63817" cy="62786"/>
              </a:xfrm>
            </p:grpSpPr>
            <p:sp>
              <p:nvSpPr>
                <p:cNvPr id="1416" name="Freeform 432">
                  <a:extLst>
                    <a:ext uri="{FF2B5EF4-FFF2-40B4-BE49-F238E27FC236}">
                      <a16:creationId xmlns:a16="http://schemas.microsoft.com/office/drawing/2014/main" id="{97092699-2C71-8CAB-C49C-BD259ACDAD73}"/>
                    </a:ext>
                  </a:extLst>
                </p:cNvPr>
                <p:cNvSpPr/>
                <p:nvPr/>
              </p:nvSpPr>
              <p:spPr>
                <a:xfrm>
                  <a:off x="1430813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17" name="Freeform 433">
                  <a:extLst>
                    <a:ext uri="{FF2B5EF4-FFF2-40B4-BE49-F238E27FC236}">
                      <a16:creationId xmlns:a16="http://schemas.microsoft.com/office/drawing/2014/main" id="{E27FF6B1-39D8-4742-16D5-7486640E912B}"/>
                    </a:ext>
                  </a:extLst>
                </p:cNvPr>
                <p:cNvSpPr/>
                <p:nvPr/>
              </p:nvSpPr>
              <p:spPr>
                <a:xfrm>
                  <a:off x="143395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8" name="Graphic 19">
                <a:extLst>
                  <a:ext uri="{FF2B5EF4-FFF2-40B4-BE49-F238E27FC236}">
                    <a16:creationId xmlns:a16="http://schemas.microsoft.com/office/drawing/2014/main" id="{A3E0C1A0-74C5-80AE-D57B-96830765CE62}"/>
                  </a:ext>
                </a:extLst>
              </p:cNvPr>
              <p:cNvGrpSpPr/>
              <p:nvPr/>
            </p:nvGrpSpPr>
            <p:grpSpPr>
              <a:xfrm>
                <a:off x="14317663" y="583697"/>
                <a:ext cx="62865" cy="62786"/>
                <a:chOff x="14317663" y="583697"/>
                <a:chExt cx="62865" cy="62786"/>
              </a:xfrm>
            </p:grpSpPr>
            <p:sp>
              <p:nvSpPr>
                <p:cNvPr id="1414" name="Freeform 435">
                  <a:extLst>
                    <a:ext uri="{FF2B5EF4-FFF2-40B4-BE49-F238E27FC236}">
                      <a16:creationId xmlns:a16="http://schemas.microsoft.com/office/drawing/2014/main" id="{D982F85D-9217-3D66-35D8-C0F2C8EE614A}"/>
                    </a:ext>
                  </a:extLst>
                </p:cNvPr>
                <p:cNvSpPr/>
                <p:nvPr/>
              </p:nvSpPr>
              <p:spPr>
                <a:xfrm>
                  <a:off x="14317663"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15" name="Freeform 436">
                  <a:extLst>
                    <a:ext uri="{FF2B5EF4-FFF2-40B4-BE49-F238E27FC236}">
                      <a16:creationId xmlns:a16="http://schemas.microsoft.com/office/drawing/2014/main" id="{AF6DD3FA-A9C9-D685-E95A-B9FA7F87F3B4}"/>
                    </a:ext>
                  </a:extLst>
                </p:cNvPr>
                <p:cNvSpPr/>
                <p:nvPr/>
              </p:nvSpPr>
              <p:spPr>
                <a:xfrm>
                  <a:off x="1434909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9" name="Graphic 19">
                <a:extLst>
                  <a:ext uri="{FF2B5EF4-FFF2-40B4-BE49-F238E27FC236}">
                    <a16:creationId xmlns:a16="http://schemas.microsoft.com/office/drawing/2014/main" id="{A83547AB-D4F5-50E8-94A5-9F3CF6C7F87F}"/>
                  </a:ext>
                </a:extLst>
              </p:cNvPr>
              <p:cNvGrpSpPr/>
              <p:nvPr/>
            </p:nvGrpSpPr>
            <p:grpSpPr>
              <a:xfrm>
                <a:off x="14330045" y="582746"/>
                <a:ext cx="62865" cy="63737"/>
                <a:chOff x="14330045" y="582746"/>
                <a:chExt cx="62865" cy="63737"/>
              </a:xfrm>
            </p:grpSpPr>
            <p:sp>
              <p:nvSpPr>
                <p:cNvPr id="1412" name="Freeform 438">
                  <a:extLst>
                    <a:ext uri="{FF2B5EF4-FFF2-40B4-BE49-F238E27FC236}">
                      <a16:creationId xmlns:a16="http://schemas.microsoft.com/office/drawing/2014/main" id="{A4B41CF0-750D-7BEA-4830-1727D6FF4DB1}"/>
                    </a:ext>
                  </a:extLst>
                </p:cNvPr>
                <p:cNvSpPr/>
                <p:nvPr/>
              </p:nvSpPr>
              <p:spPr>
                <a:xfrm>
                  <a:off x="14330045"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13" name="Freeform 439">
                  <a:extLst>
                    <a:ext uri="{FF2B5EF4-FFF2-40B4-BE49-F238E27FC236}">
                      <a16:creationId xmlns:a16="http://schemas.microsoft.com/office/drawing/2014/main" id="{C76730D0-6EA4-6F08-C5D9-E0233786E399}"/>
                    </a:ext>
                  </a:extLst>
                </p:cNvPr>
                <p:cNvSpPr/>
                <p:nvPr/>
              </p:nvSpPr>
              <p:spPr>
                <a:xfrm>
                  <a:off x="14361478"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0" name="Graphic 19">
                <a:extLst>
                  <a:ext uri="{FF2B5EF4-FFF2-40B4-BE49-F238E27FC236}">
                    <a16:creationId xmlns:a16="http://schemas.microsoft.com/office/drawing/2014/main" id="{CA6FB0D8-9F5D-7C5A-EE6B-F09143CCA1AB}"/>
                  </a:ext>
                </a:extLst>
              </p:cNvPr>
              <p:cNvGrpSpPr/>
              <p:nvPr/>
            </p:nvGrpSpPr>
            <p:grpSpPr>
              <a:xfrm>
                <a:off x="14338618" y="582746"/>
                <a:ext cx="62864" cy="63737"/>
                <a:chOff x="14338618" y="582746"/>
                <a:chExt cx="62864" cy="63737"/>
              </a:xfrm>
            </p:grpSpPr>
            <p:sp>
              <p:nvSpPr>
                <p:cNvPr id="1410" name="Freeform 441">
                  <a:extLst>
                    <a:ext uri="{FF2B5EF4-FFF2-40B4-BE49-F238E27FC236}">
                      <a16:creationId xmlns:a16="http://schemas.microsoft.com/office/drawing/2014/main" id="{DA551029-3F8D-CCB2-FF80-BB3CD90CCF8A}"/>
                    </a:ext>
                  </a:extLst>
                </p:cNvPr>
                <p:cNvSpPr/>
                <p:nvPr/>
              </p:nvSpPr>
              <p:spPr>
                <a:xfrm>
                  <a:off x="14338618" y="61413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11" name="Freeform 442">
                  <a:extLst>
                    <a:ext uri="{FF2B5EF4-FFF2-40B4-BE49-F238E27FC236}">
                      <a16:creationId xmlns:a16="http://schemas.microsoft.com/office/drawing/2014/main" id="{486AAEF1-F875-A5FB-5831-73A5AB013B33}"/>
                    </a:ext>
                  </a:extLst>
                </p:cNvPr>
                <p:cNvSpPr/>
                <p:nvPr/>
              </p:nvSpPr>
              <p:spPr>
                <a:xfrm>
                  <a:off x="1437005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1" name="Graphic 19">
                <a:extLst>
                  <a:ext uri="{FF2B5EF4-FFF2-40B4-BE49-F238E27FC236}">
                    <a16:creationId xmlns:a16="http://schemas.microsoft.com/office/drawing/2014/main" id="{01EBA289-D63E-5C55-5795-F928733000C1}"/>
                  </a:ext>
                </a:extLst>
              </p:cNvPr>
              <p:cNvGrpSpPr/>
              <p:nvPr/>
            </p:nvGrpSpPr>
            <p:grpSpPr>
              <a:xfrm>
                <a:off x="14350048" y="582746"/>
                <a:ext cx="62865" cy="63737"/>
                <a:chOff x="14350048" y="582746"/>
                <a:chExt cx="62865" cy="63737"/>
              </a:xfrm>
            </p:grpSpPr>
            <p:sp>
              <p:nvSpPr>
                <p:cNvPr id="1408" name="Freeform 444">
                  <a:extLst>
                    <a:ext uri="{FF2B5EF4-FFF2-40B4-BE49-F238E27FC236}">
                      <a16:creationId xmlns:a16="http://schemas.microsoft.com/office/drawing/2014/main" id="{DE2E1503-3468-17C4-AFA6-DBC9579AC7B8}"/>
                    </a:ext>
                  </a:extLst>
                </p:cNvPr>
                <p:cNvSpPr/>
                <p:nvPr/>
              </p:nvSpPr>
              <p:spPr>
                <a:xfrm>
                  <a:off x="14350048"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09" name="Freeform 445">
                  <a:extLst>
                    <a:ext uri="{FF2B5EF4-FFF2-40B4-BE49-F238E27FC236}">
                      <a16:creationId xmlns:a16="http://schemas.microsoft.com/office/drawing/2014/main" id="{7EB13494-A7F0-2D89-3336-35B6B6383368}"/>
                    </a:ext>
                  </a:extLst>
                </p:cNvPr>
                <p:cNvSpPr/>
                <p:nvPr/>
              </p:nvSpPr>
              <p:spPr>
                <a:xfrm>
                  <a:off x="1438148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2" name="Graphic 19">
                <a:extLst>
                  <a:ext uri="{FF2B5EF4-FFF2-40B4-BE49-F238E27FC236}">
                    <a16:creationId xmlns:a16="http://schemas.microsoft.com/office/drawing/2014/main" id="{1A24B178-8C6C-161F-FEED-E31CAE48673B}"/>
                  </a:ext>
                </a:extLst>
              </p:cNvPr>
              <p:cNvGrpSpPr/>
              <p:nvPr/>
            </p:nvGrpSpPr>
            <p:grpSpPr>
              <a:xfrm>
                <a:off x="14355763" y="582746"/>
                <a:ext cx="62865" cy="63737"/>
                <a:chOff x="14355763" y="582746"/>
                <a:chExt cx="62865" cy="63737"/>
              </a:xfrm>
            </p:grpSpPr>
            <p:sp>
              <p:nvSpPr>
                <p:cNvPr id="1406" name="Freeform 447">
                  <a:extLst>
                    <a:ext uri="{FF2B5EF4-FFF2-40B4-BE49-F238E27FC236}">
                      <a16:creationId xmlns:a16="http://schemas.microsoft.com/office/drawing/2014/main" id="{D41646BE-9548-FC68-3ECB-738A3FCA26DE}"/>
                    </a:ext>
                  </a:extLst>
                </p:cNvPr>
                <p:cNvSpPr/>
                <p:nvPr/>
              </p:nvSpPr>
              <p:spPr>
                <a:xfrm>
                  <a:off x="14355763"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07" name="Freeform 448">
                  <a:extLst>
                    <a:ext uri="{FF2B5EF4-FFF2-40B4-BE49-F238E27FC236}">
                      <a16:creationId xmlns:a16="http://schemas.microsoft.com/office/drawing/2014/main" id="{52138F8F-6108-407C-F43A-4BA2470AD757}"/>
                    </a:ext>
                  </a:extLst>
                </p:cNvPr>
                <p:cNvSpPr/>
                <p:nvPr/>
              </p:nvSpPr>
              <p:spPr>
                <a:xfrm>
                  <a:off x="14387195"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3" name="Graphic 19">
                <a:extLst>
                  <a:ext uri="{FF2B5EF4-FFF2-40B4-BE49-F238E27FC236}">
                    <a16:creationId xmlns:a16="http://schemas.microsoft.com/office/drawing/2014/main" id="{E446ADDA-8DC6-F54C-217C-33FC4759453C}"/>
                  </a:ext>
                </a:extLst>
              </p:cNvPr>
              <p:cNvGrpSpPr/>
              <p:nvPr/>
            </p:nvGrpSpPr>
            <p:grpSpPr>
              <a:xfrm>
                <a:off x="14381480" y="582746"/>
                <a:ext cx="63817" cy="63737"/>
                <a:chOff x="14381480" y="582746"/>
                <a:chExt cx="63817" cy="63737"/>
              </a:xfrm>
            </p:grpSpPr>
            <p:sp>
              <p:nvSpPr>
                <p:cNvPr id="1404" name="Freeform 450">
                  <a:extLst>
                    <a:ext uri="{FF2B5EF4-FFF2-40B4-BE49-F238E27FC236}">
                      <a16:creationId xmlns:a16="http://schemas.microsoft.com/office/drawing/2014/main" id="{BA69CB65-C09F-F9EA-FF78-1C828B024732}"/>
                    </a:ext>
                  </a:extLst>
                </p:cNvPr>
                <p:cNvSpPr/>
                <p:nvPr/>
              </p:nvSpPr>
              <p:spPr>
                <a:xfrm>
                  <a:off x="14381480" y="61413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05" name="Freeform 451">
                  <a:extLst>
                    <a:ext uri="{FF2B5EF4-FFF2-40B4-BE49-F238E27FC236}">
                      <a16:creationId xmlns:a16="http://schemas.microsoft.com/office/drawing/2014/main" id="{9947CCD8-4DF0-1548-6804-FBB2350925F8}"/>
                    </a:ext>
                  </a:extLst>
                </p:cNvPr>
                <p:cNvSpPr/>
                <p:nvPr/>
              </p:nvSpPr>
              <p:spPr>
                <a:xfrm>
                  <a:off x="14412913"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4" name="Graphic 19">
                <a:extLst>
                  <a:ext uri="{FF2B5EF4-FFF2-40B4-BE49-F238E27FC236}">
                    <a16:creationId xmlns:a16="http://schemas.microsoft.com/office/drawing/2014/main" id="{B4E11E82-0122-4DB0-8283-ED52515B543F}"/>
                  </a:ext>
                </a:extLst>
              </p:cNvPr>
              <p:cNvGrpSpPr/>
              <p:nvPr/>
            </p:nvGrpSpPr>
            <p:grpSpPr>
              <a:xfrm>
                <a:off x="14385290" y="583697"/>
                <a:ext cx="62865" cy="62786"/>
                <a:chOff x="14385290" y="583697"/>
                <a:chExt cx="62865" cy="62786"/>
              </a:xfrm>
            </p:grpSpPr>
            <p:sp>
              <p:nvSpPr>
                <p:cNvPr id="1402" name="Freeform 453">
                  <a:extLst>
                    <a:ext uri="{FF2B5EF4-FFF2-40B4-BE49-F238E27FC236}">
                      <a16:creationId xmlns:a16="http://schemas.microsoft.com/office/drawing/2014/main" id="{2E4D08CD-4C02-9ED9-CD22-14A40D9DF60F}"/>
                    </a:ext>
                  </a:extLst>
                </p:cNvPr>
                <p:cNvSpPr/>
                <p:nvPr/>
              </p:nvSpPr>
              <p:spPr>
                <a:xfrm>
                  <a:off x="143852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03" name="Freeform 454">
                  <a:extLst>
                    <a:ext uri="{FF2B5EF4-FFF2-40B4-BE49-F238E27FC236}">
                      <a16:creationId xmlns:a16="http://schemas.microsoft.com/office/drawing/2014/main" id="{52AF67D8-9A7E-F2D0-AAD3-10B7E198563E}"/>
                    </a:ext>
                  </a:extLst>
                </p:cNvPr>
                <p:cNvSpPr/>
                <p:nvPr/>
              </p:nvSpPr>
              <p:spPr>
                <a:xfrm>
                  <a:off x="144167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5" name="Graphic 19">
                <a:extLst>
                  <a:ext uri="{FF2B5EF4-FFF2-40B4-BE49-F238E27FC236}">
                    <a16:creationId xmlns:a16="http://schemas.microsoft.com/office/drawing/2014/main" id="{894898BE-DE24-F716-EDE7-753DAE88EE78}"/>
                  </a:ext>
                </a:extLst>
              </p:cNvPr>
              <p:cNvGrpSpPr/>
              <p:nvPr/>
            </p:nvGrpSpPr>
            <p:grpSpPr>
              <a:xfrm>
                <a:off x="14416723" y="583697"/>
                <a:ext cx="63817" cy="62786"/>
                <a:chOff x="14416723" y="583697"/>
                <a:chExt cx="63817" cy="62786"/>
              </a:xfrm>
            </p:grpSpPr>
            <p:sp>
              <p:nvSpPr>
                <p:cNvPr id="1400" name="Freeform 456">
                  <a:extLst>
                    <a:ext uri="{FF2B5EF4-FFF2-40B4-BE49-F238E27FC236}">
                      <a16:creationId xmlns:a16="http://schemas.microsoft.com/office/drawing/2014/main" id="{542E747E-8126-1AD0-07CF-4ED3A30AACE0}"/>
                    </a:ext>
                  </a:extLst>
                </p:cNvPr>
                <p:cNvSpPr/>
                <p:nvPr/>
              </p:nvSpPr>
              <p:spPr>
                <a:xfrm>
                  <a:off x="1441672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401" name="Freeform 457">
                  <a:extLst>
                    <a:ext uri="{FF2B5EF4-FFF2-40B4-BE49-F238E27FC236}">
                      <a16:creationId xmlns:a16="http://schemas.microsoft.com/office/drawing/2014/main" id="{41D8CEC3-9E2D-6814-7452-C41964D7DC8A}"/>
                    </a:ext>
                  </a:extLst>
                </p:cNvPr>
                <p:cNvSpPr/>
                <p:nvPr/>
              </p:nvSpPr>
              <p:spPr>
                <a:xfrm>
                  <a:off x="1444910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6" name="Graphic 19">
                <a:extLst>
                  <a:ext uri="{FF2B5EF4-FFF2-40B4-BE49-F238E27FC236}">
                    <a16:creationId xmlns:a16="http://schemas.microsoft.com/office/drawing/2014/main" id="{07461BAF-D067-E87A-733C-5784925F9FE9}"/>
                  </a:ext>
                </a:extLst>
              </p:cNvPr>
              <p:cNvGrpSpPr/>
              <p:nvPr/>
            </p:nvGrpSpPr>
            <p:grpSpPr>
              <a:xfrm>
                <a:off x="14422438" y="583697"/>
                <a:ext cx="62865" cy="62786"/>
                <a:chOff x="14422438" y="583697"/>
                <a:chExt cx="62865" cy="62786"/>
              </a:xfrm>
            </p:grpSpPr>
            <p:sp>
              <p:nvSpPr>
                <p:cNvPr id="1398" name="Freeform 459">
                  <a:extLst>
                    <a:ext uri="{FF2B5EF4-FFF2-40B4-BE49-F238E27FC236}">
                      <a16:creationId xmlns:a16="http://schemas.microsoft.com/office/drawing/2014/main" id="{25EBF068-B25B-5074-A8BB-1DAE47069946}"/>
                    </a:ext>
                  </a:extLst>
                </p:cNvPr>
                <p:cNvSpPr/>
                <p:nvPr/>
              </p:nvSpPr>
              <p:spPr>
                <a:xfrm>
                  <a:off x="1442243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99" name="Freeform 460">
                  <a:extLst>
                    <a:ext uri="{FF2B5EF4-FFF2-40B4-BE49-F238E27FC236}">
                      <a16:creationId xmlns:a16="http://schemas.microsoft.com/office/drawing/2014/main" id="{16A02403-E9B6-5CD8-9C37-FF6203D1DFF3}"/>
                    </a:ext>
                  </a:extLst>
                </p:cNvPr>
                <p:cNvSpPr/>
                <p:nvPr/>
              </p:nvSpPr>
              <p:spPr>
                <a:xfrm>
                  <a:off x="144538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7" name="Graphic 19">
                <a:extLst>
                  <a:ext uri="{FF2B5EF4-FFF2-40B4-BE49-F238E27FC236}">
                    <a16:creationId xmlns:a16="http://schemas.microsoft.com/office/drawing/2014/main" id="{40526564-8529-34C3-DFF1-8B9C82C500F3}"/>
                  </a:ext>
                </a:extLst>
              </p:cNvPr>
              <p:cNvGrpSpPr/>
              <p:nvPr/>
            </p:nvGrpSpPr>
            <p:grpSpPr>
              <a:xfrm>
                <a:off x="14503400" y="583697"/>
                <a:ext cx="62865" cy="62786"/>
                <a:chOff x="14503400" y="583697"/>
                <a:chExt cx="62865" cy="62786"/>
              </a:xfrm>
            </p:grpSpPr>
            <p:sp>
              <p:nvSpPr>
                <p:cNvPr id="1396" name="Freeform 462">
                  <a:extLst>
                    <a:ext uri="{FF2B5EF4-FFF2-40B4-BE49-F238E27FC236}">
                      <a16:creationId xmlns:a16="http://schemas.microsoft.com/office/drawing/2014/main" id="{D22BF25A-ACFA-8CCD-5A38-4E051812AC47}"/>
                    </a:ext>
                  </a:extLst>
                </p:cNvPr>
                <p:cNvSpPr/>
                <p:nvPr/>
              </p:nvSpPr>
              <p:spPr>
                <a:xfrm>
                  <a:off x="1450340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97" name="Freeform 463">
                  <a:extLst>
                    <a:ext uri="{FF2B5EF4-FFF2-40B4-BE49-F238E27FC236}">
                      <a16:creationId xmlns:a16="http://schemas.microsoft.com/office/drawing/2014/main" id="{57CF6E7D-968C-07C3-5B70-1760ED544904}"/>
                    </a:ext>
                  </a:extLst>
                </p:cNvPr>
                <p:cNvSpPr/>
                <p:nvPr/>
              </p:nvSpPr>
              <p:spPr>
                <a:xfrm>
                  <a:off x="1453483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8" name="Graphic 19">
                <a:extLst>
                  <a:ext uri="{FF2B5EF4-FFF2-40B4-BE49-F238E27FC236}">
                    <a16:creationId xmlns:a16="http://schemas.microsoft.com/office/drawing/2014/main" id="{1B9B62FF-D4E1-18C7-58CD-59937770AF6F}"/>
                  </a:ext>
                </a:extLst>
              </p:cNvPr>
              <p:cNvGrpSpPr/>
              <p:nvPr/>
            </p:nvGrpSpPr>
            <p:grpSpPr>
              <a:xfrm>
                <a:off x="14508163" y="583697"/>
                <a:ext cx="63817" cy="62786"/>
                <a:chOff x="14508163" y="583697"/>
                <a:chExt cx="63817" cy="62786"/>
              </a:xfrm>
            </p:grpSpPr>
            <p:sp>
              <p:nvSpPr>
                <p:cNvPr id="1394" name="Freeform 465">
                  <a:extLst>
                    <a:ext uri="{FF2B5EF4-FFF2-40B4-BE49-F238E27FC236}">
                      <a16:creationId xmlns:a16="http://schemas.microsoft.com/office/drawing/2014/main" id="{66459D2F-6DBF-7FFF-922E-8A9E98E4AF6E}"/>
                    </a:ext>
                  </a:extLst>
                </p:cNvPr>
                <p:cNvSpPr/>
                <p:nvPr/>
              </p:nvSpPr>
              <p:spPr>
                <a:xfrm>
                  <a:off x="1450816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95" name="Freeform 466">
                  <a:extLst>
                    <a:ext uri="{FF2B5EF4-FFF2-40B4-BE49-F238E27FC236}">
                      <a16:creationId xmlns:a16="http://schemas.microsoft.com/office/drawing/2014/main" id="{03B14211-0D75-CAE2-148D-F46C718DF450}"/>
                    </a:ext>
                  </a:extLst>
                </p:cNvPr>
                <p:cNvSpPr/>
                <p:nvPr/>
              </p:nvSpPr>
              <p:spPr>
                <a:xfrm>
                  <a:off x="145405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9" name="Graphic 19">
                <a:extLst>
                  <a:ext uri="{FF2B5EF4-FFF2-40B4-BE49-F238E27FC236}">
                    <a16:creationId xmlns:a16="http://schemas.microsoft.com/office/drawing/2014/main" id="{AC2A40A9-5474-B09D-D205-626842B3EC93}"/>
                  </a:ext>
                </a:extLst>
              </p:cNvPr>
              <p:cNvGrpSpPr/>
              <p:nvPr/>
            </p:nvGrpSpPr>
            <p:grpSpPr>
              <a:xfrm>
                <a:off x="14533880" y="583697"/>
                <a:ext cx="63817" cy="62786"/>
                <a:chOff x="14533880" y="583697"/>
                <a:chExt cx="63817" cy="62786"/>
              </a:xfrm>
            </p:grpSpPr>
            <p:sp>
              <p:nvSpPr>
                <p:cNvPr id="1392" name="Freeform 468">
                  <a:extLst>
                    <a:ext uri="{FF2B5EF4-FFF2-40B4-BE49-F238E27FC236}">
                      <a16:creationId xmlns:a16="http://schemas.microsoft.com/office/drawing/2014/main" id="{3309131E-EB98-A548-680E-8446BCBA27EA}"/>
                    </a:ext>
                  </a:extLst>
                </p:cNvPr>
                <p:cNvSpPr/>
                <p:nvPr/>
              </p:nvSpPr>
              <p:spPr>
                <a:xfrm>
                  <a:off x="14533880"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93" name="Freeform 469">
                  <a:extLst>
                    <a:ext uri="{FF2B5EF4-FFF2-40B4-BE49-F238E27FC236}">
                      <a16:creationId xmlns:a16="http://schemas.microsoft.com/office/drawing/2014/main" id="{3A8471E7-A3A5-D064-92AB-9102292F94C1}"/>
                    </a:ext>
                  </a:extLst>
                </p:cNvPr>
                <p:cNvSpPr/>
                <p:nvPr/>
              </p:nvSpPr>
              <p:spPr>
                <a:xfrm>
                  <a:off x="1456531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0" name="Graphic 19">
                <a:extLst>
                  <a:ext uri="{FF2B5EF4-FFF2-40B4-BE49-F238E27FC236}">
                    <a16:creationId xmlns:a16="http://schemas.microsoft.com/office/drawing/2014/main" id="{E8BE3DD9-833F-F01C-3A70-1520AD0D317F}"/>
                  </a:ext>
                </a:extLst>
              </p:cNvPr>
              <p:cNvGrpSpPr/>
              <p:nvPr/>
            </p:nvGrpSpPr>
            <p:grpSpPr>
              <a:xfrm>
                <a:off x="14537690" y="583697"/>
                <a:ext cx="62865" cy="62786"/>
                <a:chOff x="14537690" y="583697"/>
                <a:chExt cx="62865" cy="62786"/>
              </a:xfrm>
            </p:grpSpPr>
            <p:sp>
              <p:nvSpPr>
                <p:cNvPr id="1390" name="Freeform 471">
                  <a:extLst>
                    <a:ext uri="{FF2B5EF4-FFF2-40B4-BE49-F238E27FC236}">
                      <a16:creationId xmlns:a16="http://schemas.microsoft.com/office/drawing/2014/main" id="{EDA1A1E7-3896-8D14-F56D-C7642BA4FB30}"/>
                    </a:ext>
                  </a:extLst>
                </p:cNvPr>
                <p:cNvSpPr/>
                <p:nvPr/>
              </p:nvSpPr>
              <p:spPr>
                <a:xfrm>
                  <a:off x="145376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91" name="Freeform 472">
                  <a:extLst>
                    <a:ext uri="{FF2B5EF4-FFF2-40B4-BE49-F238E27FC236}">
                      <a16:creationId xmlns:a16="http://schemas.microsoft.com/office/drawing/2014/main" id="{A2FC794A-CA5E-C12B-E8C2-E4BF847BD22B}"/>
                    </a:ext>
                  </a:extLst>
                </p:cNvPr>
                <p:cNvSpPr/>
                <p:nvPr/>
              </p:nvSpPr>
              <p:spPr>
                <a:xfrm>
                  <a:off x="145691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1" name="Graphic 19">
                <a:extLst>
                  <a:ext uri="{FF2B5EF4-FFF2-40B4-BE49-F238E27FC236}">
                    <a16:creationId xmlns:a16="http://schemas.microsoft.com/office/drawing/2014/main" id="{40EC7816-3FFE-B174-6493-8792B7DC23B9}"/>
                  </a:ext>
                </a:extLst>
              </p:cNvPr>
              <p:cNvGrpSpPr/>
              <p:nvPr/>
            </p:nvGrpSpPr>
            <p:grpSpPr>
              <a:xfrm>
                <a:off x="14540548" y="583697"/>
                <a:ext cx="62865" cy="62786"/>
                <a:chOff x="14540548" y="583697"/>
                <a:chExt cx="62865" cy="62786"/>
              </a:xfrm>
            </p:grpSpPr>
            <p:sp>
              <p:nvSpPr>
                <p:cNvPr id="1388" name="Freeform 474">
                  <a:extLst>
                    <a:ext uri="{FF2B5EF4-FFF2-40B4-BE49-F238E27FC236}">
                      <a16:creationId xmlns:a16="http://schemas.microsoft.com/office/drawing/2014/main" id="{515DE05C-7503-485F-5C01-21AFF1FB0652}"/>
                    </a:ext>
                  </a:extLst>
                </p:cNvPr>
                <p:cNvSpPr/>
                <p:nvPr/>
              </p:nvSpPr>
              <p:spPr>
                <a:xfrm>
                  <a:off x="1454054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89" name="Freeform 475">
                  <a:extLst>
                    <a:ext uri="{FF2B5EF4-FFF2-40B4-BE49-F238E27FC236}">
                      <a16:creationId xmlns:a16="http://schemas.microsoft.com/office/drawing/2014/main" id="{705F0953-E049-0256-B4C4-8A8C25997CDA}"/>
                    </a:ext>
                  </a:extLst>
                </p:cNvPr>
                <p:cNvSpPr/>
                <p:nvPr/>
              </p:nvSpPr>
              <p:spPr>
                <a:xfrm>
                  <a:off x="1457198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2" name="Graphic 19">
                <a:extLst>
                  <a:ext uri="{FF2B5EF4-FFF2-40B4-BE49-F238E27FC236}">
                    <a16:creationId xmlns:a16="http://schemas.microsoft.com/office/drawing/2014/main" id="{EF316B15-BBC2-A3BB-E30A-219F98744F10}"/>
                  </a:ext>
                </a:extLst>
              </p:cNvPr>
              <p:cNvGrpSpPr/>
              <p:nvPr/>
            </p:nvGrpSpPr>
            <p:grpSpPr>
              <a:xfrm>
                <a:off x="14585315" y="583697"/>
                <a:ext cx="63817" cy="62786"/>
                <a:chOff x="14585315" y="583697"/>
                <a:chExt cx="63817" cy="62786"/>
              </a:xfrm>
            </p:grpSpPr>
            <p:sp>
              <p:nvSpPr>
                <p:cNvPr id="1386" name="Freeform 477">
                  <a:extLst>
                    <a:ext uri="{FF2B5EF4-FFF2-40B4-BE49-F238E27FC236}">
                      <a16:creationId xmlns:a16="http://schemas.microsoft.com/office/drawing/2014/main" id="{5D63C930-ACD2-465B-A472-0E25258149AB}"/>
                    </a:ext>
                  </a:extLst>
                </p:cNvPr>
                <p:cNvSpPr/>
                <p:nvPr/>
              </p:nvSpPr>
              <p:spPr>
                <a:xfrm>
                  <a:off x="14585315"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87" name="Freeform 478">
                  <a:extLst>
                    <a:ext uri="{FF2B5EF4-FFF2-40B4-BE49-F238E27FC236}">
                      <a16:creationId xmlns:a16="http://schemas.microsoft.com/office/drawing/2014/main" id="{900AB810-0C84-19A5-7CA4-291E80826B1C}"/>
                    </a:ext>
                  </a:extLst>
                </p:cNvPr>
                <p:cNvSpPr/>
                <p:nvPr/>
              </p:nvSpPr>
              <p:spPr>
                <a:xfrm>
                  <a:off x="1461770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3" name="Graphic 19">
                <a:extLst>
                  <a:ext uri="{FF2B5EF4-FFF2-40B4-BE49-F238E27FC236}">
                    <a16:creationId xmlns:a16="http://schemas.microsoft.com/office/drawing/2014/main" id="{AE52ED5C-11B6-E955-0D49-EE755F11A233}"/>
                  </a:ext>
                </a:extLst>
              </p:cNvPr>
              <p:cNvGrpSpPr/>
              <p:nvPr/>
            </p:nvGrpSpPr>
            <p:grpSpPr>
              <a:xfrm>
                <a:off x="14620558" y="583697"/>
                <a:ext cx="63817" cy="62786"/>
                <a:chOff x="14620558" y="583697"/>
                <a:chExt cx="63817" cy="62786"/>
              </a:xfrm>
            </p:grpSpPr>
            <p:sp>
              <p:nvSpPr>
                <p:cNvPr id="1384" name="Freeform 480">
                  <a:extLst>
                    <a:ext uri="{FF2B5EF4-FFF2-40B4-BE49-F238E27FC236}">
                      <a16:creationId xmlns:a16="http://schemas.microsoft.com/office/drawing/2014/main" id="{79617CD0-2391-CF9B-6DD9-29CEE9E1D73D}"/>
                    </a:ext>
                  </a:extLst>
                </p:cNvPr>
                <p:cNvSpPr/>
                <p:nvPr/>
              </p:nvSpPr>
              <p:spPr>
                <a:xfrm>
                  <a:off x="1462055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85" name="Freeform 481">
                  <a:extLst>
                    <a:ext uri="{FF2B5EF4-FFF2-40B4-BE49-F238E27FC236}">
                      <a16:creationId xmlns:a16="http://schemas.microsoft.com/office/drawing/2014/main" id="{6F2C2160-6B12-BD4D-D1EE-74378550A863}"/>
                    </a:ext>
                  </a:extLst>
                </p:cNvPr>
                <p:cNvSpPr/>
                <p:nvPr/>
              </p:nvSpPr>
              <p:spPr>
                <a:xfrm>
                  <a:off x="1465294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4" name="Graphic 19">
                <a:extLst>
                  <a:ext uri="{FF2B5EF4-FFF2-40B4-BE49-F238E27FC236}">
                    <a16:creationId xmlns:a16="http://schemas.microsoft.com/office/drawing/2014/main" id="{4DFA94D4-E261-D20F-8033-332A567C77A7}"/>
                  </a:ext>
                </a:extLst>
              </p:cNvPr>
              <p:cNvGrpSpPr/>
              <p:nvPr/>
            </p:nvGrpSpPr>
            <p:grpSpPr>
              <a:xfrm>
                <a:off x="14657705" y="583697"/>
                <a:ext cx="63817" cy="62786"/>
                <a:chOff x="14657705" y="583697"/>
                <a:chExt cx="63817" cy="62786"/>
              </a:xfrm>
            </p:grpSpPr>
            <p:sp>
              <p:nvSpPr>
                <p:cNvPr id="1382" name="Freeform 483">
                  <a:extLst>
                    <a:ext uri="{FF2B5EF4-FFF2-40B4-BE49-F238E27FC236}">
                      <a16:creationId xmlns:a16="http://schemas.microsoft.com/office/drawing/2014/main" id="{DDF85E80-881A-97B3-911C-5A84D162D217}"/>
                    </a:ext>
                  </a:extLst>
                </p:cNvPr>
                <p:cNvSpPr/>
                <p:nvPr/>
              </p:nvSpPr>
              <p:spPr>
                <a:xfrm>
                  <a:off x="1465770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83" name="Freeform 484">
                  <a:extLst>
                    <a:ext uri="{FF2B5EF4-FFF2-40B4-BE49-F238E27FC236}">
                      <a16:creationId xmlns:a16="http://schemas.microsoft.com/office/drawing/2014/main" id="{D1ED321D-5131-898A-DF97-526C9B2340C1}"/>
                    </a:ext>
                  </a:extLst>
                </p:cNvPr>
                <p:cNvSpPr/>
                <p:nvPr/>
              </p:nvSpPr>
              <p:spPr>
                <a:xfrm>
                  <a:off x="1469009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5" name="Graphic 19">
                <a:extLst>
                  <a:ext uri="{FF2B5EF4-FFF2-40B4-BE49-F238E27FC236}">
                    <a16:creationId xmlns:a16="http://schemas.microsoft.com/office/drawing/2014/main" id="{6E7C34D3-C0A5-5490-64F7-F335A072BDC3}"/>
                  </a:ext>
                </a:extLst>
              </p:cNvPr>
              <p:cNvGrpSpPr/>
              <p:nvPr/>
            </p:nvGrpSpPr>
            <p:grpSpPr>
              <a:xfrm>
                <a:off x="14710093" y="583697"/>
                <a:ext cx="63817" cy="62786"/>
                <a:chOff x="14710093" y="583697"/>
                <a:chExt cx="63817" cy="62786"/>
              </a:xfrm>
            </p:grpSpPr>
            <p:sp>
              <p:nvSpPr>
                <p:cNvPr id="1380" name="Freeform 486">
                  <a:extLst>
                    <a:ext uri="{FF2B5EF4-FFF2-40B4-BE49-F238E27FC236}">
                      <a16:creationId xmlns:a16="http://schemas.microsoft.com/office/drawing/2014/main" id="{A00EAAA7-08A8-2804-1048-6E9AB5873C36}"/>
                    </a:ext>
                  </a:extLst>
                </p:cNvPr>
                <p:cNvSpPr/>
                <p:nvPr/>
              </p:nvSpPr>
              <p:spPr>
                <a:xfrm>
                  <a:off x="1471009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81" name="Freeform 487">
                  <a:extLst>
                    <a:ext uri="{FF2B5EF4-FFF2-40B4-BE49-F238E27FC236}">
                      <a16:creationId xmlns:a16="http://schemas.microsoft.com/office/drawing/2014/main" id="{C25BDC29-E3BD-4777-74A8-7E5374A3F646}"/>
                    </a:ext>
                  </a:extLst>
                </p:cNvPr>
                <p:cNvSpPr/>
                <p:nvPr/>
              </p:nvSpPr>
              <p:spPr>
                <a:xfrm>
                  <a:off x="147424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6" name="Graphic 19">
                <a:extLst>
                  <a:ext uri="{FF2B5EF4-FFF2-40B4-BE49-F238E27FC236}">
                    <a16:creationId xmlns:a16="http://schemas.microsoft.com/office/drawing/2014/main" id="{F22035B5-630C-A23F-CB23-FC9B85655E91}"/>
                  </a:ext>
                </a:extLst>
              </p:cNvPr>
              <p:cNvGrpSpPr/>
              <p:nvPr/>
            </p:nvGrpSpPr>
            <p:grpSpPr>
              <a:xfrm>
                <a:off x="14713903" y="583697"/>
                <a:ext cx="63817" cy="62786"/>
                <a:chOff x="14713903" y="583697"/>
                <a:chExt cx="63817" cy="62786"/>
              </a:xfrm>
            </p:grpSpPr>
            <p:sp>
              <p:nvSpPr>
                <p:cNvPr id="1378" name="Freeform 489">
                  <a:extLst>
                    <a:ext uri="{FF2B5EF4-FFF2-40B4-BE49-F238E27FC236}">
                      <a16:creationId xmlns:a16="http://schemas.microsoft.com/office/drawing/2014/main" id="{A76D73DE-402E-FA31-266E-9416BB8807A1}"/>
                    </a:ext>
                  </a:extLst>
                </p:cNvPr>
                <p:cNvSpPr/>
                <p:nvPr/>
              </p:nvSpPr>
              <p:spPr>
                <a:xfrm>
                  <a:off x="1471390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79" name="Freeform 490">
                  <a:extLst>
                    <a:ext uri="{FF2B5EF4-FFF2-40B4-BE49-F238E27FC236}">
                      <a16:creationId xmlns:a16="http://schemas.microsoft.com/office/drawing/2014/main" id="{3E186BCA-7AA5-2D89-A2A5-CF00D6C1545F}"/>
                    </a:ext>
                  </a:extLst>
                </p:cNvPr>
                <p:cNvSpPr/>
                <p:nvPr/>
              </p:nvSpPr>
              <p:spPr>
                <a:xfrm>
                  <a:off x="1474533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7" name="Graphic 19">
                <a:extLst>
                  <a:ext uri="{FF2B5EF4-FFF2-40B4-BE49-F238E27FC236}">
                    <a16:creationId xmlns:a16="http://schemas.microsoft.com/office/drawing/2014/main" id="{F1AFD279-2357-BD0B-C14F-7C4D0E2DCBDC}"/>
                  </a:ext>
                </a:extLst>
              </p:cNvPr>
              <p:cNvGrpSpPr/>
              <p:nvPr/>
            </p:nvGrpSpPr>
            <p:grpSpPr>
              <a:xfrm>
                <a:off x="14792008" y="689292"/>
                <a:ext cx="63817" cy="63737"/>
                <a:chOff x="14792008" y="689292"/>
                <a:chExt cx="63817" cy="63737"/>
              </a:xfrm>
            </p:grpSpPr>
            <p:sp>
              <p:nvSpPr>
                <p:cNvPr id="1376" name="Freeform 492">
                  <a:extLst>
                    <a:ext uri="{FF2B5EF4-FFF2-40B4-BE49-F238E27FC236}">
                      <a16:creationId xmlns:a16="http://schemas.microsoft.com/office/drawing/2014/main" id="{A4FC9C3B-CD6A-2298-2C51-6A91FFA176A5}"/>
                    </a:ext>
                  </a:extLst>
                </p:cNvPr>
                <p:cNvSpPr/>
                <p:nvPr/>
              </p:nvSpPr>
              <p:spPr>
                <a:xfrm>
                  <a:off x="14792008" y="7206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77" name="Freeform 493">
                  <a:extLst>
                    <a:ext uri="{FF2B5EF4-FFF2-40B4-BE49-F238E27FC236}">
                      <a16:creationId xmlns:a16="http://schemas.microsoft.com/office/drawing/2014/main" id="{6E43CA71-38B6-7F9B-CDD6-38D48EC1D939}"/>
                    </a:ext>
                  </a:extLst>
                </p:cNvPr>
                <p:cNvSpPr/>
                <p:nvPr/>
              </p:nvSpPr>
              <p:spPr>
                <a:xfrm>
                  <a:off x="14823440"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8" name="Graphic 19">
                <a:extLst>
                  <a:ext uri="{FF2B5EF4-FFF2-40B4-BE49-F238E27FC236}">
                    <a16:creationId xmlns:a16="http://schemas.microsoft.com/office/drawing/2014/main" id="{F36EC200-9A8C-56D5-F96A-A80CCF9E2B28}"/>
                  </a:ext>
                </a:extLst>
              </p:cNvPr>
              <p:cNvGrpSpPr/>
              <p:nvPr/>
            </p:nvGrpSpPr>
            <p:grpSpPr>
              <a:xfrm>
                <a:off x="14813915" y="689292"/>
                <a:ext cx="63817" cy="63737"/>
                <a:chOff x="14813915" y="689292"/>
                <a:chExt cx="63817" cy="63737"/>
              </a:xfrm>
            </p:grpSpPr>
            <p:sp>
              <p:nvSpPr>
                <p:cNvPr id="1374" name="Freeform 495">
                  <a:extLst>
                    <a:ext uri="{FF2B5EF4-FFF2-40B4-BE49-F238E27FC236}">
                      <a16:creationId xmlns:a16="http://schemas.microsoft.com/office/drawing/2014/main" id="{848F9F71-60D3-C0E6-846F-1A41411A2843}"/>
                    </a:ext>
                  </a:extLst>
                </p:cNvPr>
                <p:cNvSpPr/>
                <p:nvPr/>
              </p:nvSpPr>
              <p:spPr>
                <a:xfrm>
                  <a:off x="14813915" y="72068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75" name="Freeform 496">
                  <a:extLst>
                    <a:ext uri="{FF2B5EF4-FFF2-40B4-BE49-F238E27FC236}">
                      <a16:creationId xmlns:a16="http://schemas.microsoft.com/office/drawing/2014/main" id="{E50C6A7D-D9EB-77F2-D116-97B4D90AD7F9}"/>
                    </a:ext>
                  </a:extLst>
                </p:cNvPr>
                <p:cNvSpPr/>
                <p:nvPr/>
              </p:nvSpPr>
              <p:spPr>
                <a:xfrm>
                  <a:off x="14845348"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9" name="Graphic 19">
                <a:extLst>
                  <a:ext uri="{FF2B5EF4-FFF2-40B4-BE49-F238E27FC236}">
                    <a16:creationId xmlns:a16="http://schemas.microsoft.com/office/drawing/2014/main" id="{5B3131BF-0C6E-29E9-61F7-45C6392579A2}"/>
                  </a:ext>
                </a:extLst>
              </p:cNvPr>
              <p:cNvGrpSpPr/>
              <p:nvPr/>
            </p:nvGrpSpPr>
            <p:grpSpPr>
              <a:xfrm>
                <a:off x="14814868" y="743517"/>
                <a:ext cx="63817" cy="62786"/>
                <a:chOff x="14814868" y="743517"/>
                <a:chExt cx="63817" cy="62786"/>
              </a:xfrm>
            </p:grpSpPr>
            <p:sp>
              <p:nvSpPr>
                <p:cNvPr id="1372" name="Freeform 498">
                  <a:extLst>
                    <a:ext uri="{FF2B5EF4-FFF2-40B4-BE49-F238E27FC236}">
                      <a16:creationId xmlns:a16="http://schemas.microsoft.com/office/drawing/2014/main" id="{6FCF790F-CB0B-9FE4-BC28-0C4AAC8BC26F}"/>
                    </a:ext>
                  </a:extLst>
                </p:cNvPr>
                <p:cNvSpPr/>
                <p:nvPr/>
              </p:nvSpPr>
              <p:spPr>
                <a:xfrm>
                  <a:off x="14814868"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73" name="Freeform 499">
                  <a:extLst>
                    <a:ext uri="{FF2B5EF4-FFF2-40B4-BE49-F238E27FC236}">
                      <a16:creationId xmlns:a16="http://schemas.microsoft.com/office/drawing/2014/main" id="{13C27856-E0E5-564F-838D-ADF78FD317D5}"/>
                    </a:ext>
                  </a:extLst>
                </p:cNvPr>
                <p:cNvSpPr/>
                <p:nvPr/>
              </p:nvSpPr>
              <p:spPr>
                <a:xfrm>
                  <a:off x="1484630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0" name="Graphic 19">
                <a:extLst>
                  <a:ext uri="{FF2B5EF4-FFF2-40B4-BE49-F238E27FC236}">
                    <a16:creationId xmlns:a16="http://schemas.microsoft.com/office/drawing/2014/main" id="{74366184-C32B-1005-E5E4-E7111FF35BBC}"/>
                  </a:ext>
                </a:extLst>
              </p:cNvPr>
              <p:cNvGrpSpPr/>
              <p:nvPr/>
            </p:nvGrpSpPr>
            <p:grpSpPr>
              <a:xfrm>
                <a:off x="14818678" y="743517"/>
                <a:ext cx="63817" cy="62786"/>
                <a:chOff x="14818678" y="743517"/>
                <a:chExt cx="63817" cy="62786"/>
              </a:xfrm>
            </p:grpSpPr>
            <p:sp>
              <p:nvSpPr>
                <p:cNvPr id="1370" name="Freeform 501">
                  <a:extLst>
                    <a:ext uri="{FF2B5EF4-FFF2-40B4-BE49-F238E27FC236}">
                      <a16:creationId xmlns:a16="http://schemas.microsoft.com/office/drawing/2014/main" id="{160F9071-D628-A129-064E-B9889140410E}"/>
                    </a:ext>
                  </a:extLst>
                </p:cNvPr>
                <p:cNvSpPr/>
                <p:nvPr/>
              </p:nvSpPr>
              <p:spPr>
                <a:xfrm>
                  <a:off x="14818678"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71" name="Freeform 502">
                  <a:extLst>
                    <a:ext uri="{FF2B5EF4-FFF2-40B4-BE49-F238E27FC236}">
                      <a16:creationId xmlns:a16="http://schemas.microsoft.com/office/drawing/2014/main" id="{3FBEA04A-22A2-9D19-C165-8E0BE92ABE00}"/>
                    </a:ext>
                  </a:extLst>
                </p:cNvPr>
                <p:cNvSpPr/>
                <p:nvPr/>
              </p:nvSpPr>
              <p:spPr>
                <a:xfrm>
                  <a:off x="1485106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1" name="Graphic 19">
                <a:extLst>
                  <a:ext uri="{FF2B5EF4-FFF2-40B4-BE49-F238E27FC236}">
                    <a16:creationId xmlns:a16="http://schemas.microsoft.com/office/drawing/2014/main" id="{D9F4090F-2BBE-64C8-E02E-8C6AF61A2DED}"/>
                  </a:ext>
                </a:extLst>
              </p:cNvPr>
              <p:cNvGrpSpPr/>
              <p:nvPr/>
            </p:nvGrpSpPr>
            <p:grpSpPr>
              <a:xfrm>
                <a:off x="14846300" y="743517"/>
                <a:ext cx="63817" cy="62786"/>
                <a:chOff x="14846300" y="743517"/>
                <a:chExt cx="63817" cy="62786"/>
              </a:xfrm>
            </p:grpSpPr>
            <p:sp>
              <p:nvSpPr>
                <p:cNvPr id="1368" name="Freeform 504">
                  <a:extLst>
                    <a:ext uri="{FF2B5EF4-FFF2-40B4-BE49-F238E27FC236}">
                      <a16:creationId xmlns:a16="http://schemas.microsoft.com/office/drawing/2014/main" id="{0383E864-7650-8328-3D4F-C2477D576494}"/>
                    </a:ext>
                  </a:extLst>
                </p:cNvPr>
                <p:cNvSpPr/>
                <p:nvPr/>
              </p:nvSpPr>
              <p:spPr>
                <a:xfrm>
                  <a:off x="14846300"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69" name="Freeform 505">
                  <a:extLst>
                    <a:ext uri="{FF2B5EF4-FFF2-40B4-BE49-F238E27FC236}">
                      <a16:creationId xmlns:a16="http://schemas.microsoft.com/office/drawing/2014/main" id="{61C8AF9A-89EF-E199-F209-322570C62DE0}"/>
                    </a:ext>
                  </a:extLst>
                </p:cNvPr>
                <p:cNvSpPr/>
                <p:nvPr/>
              </p:nvSpPr>
              <p:spPr>
                <a:xfrm>
                  <a:off x="1487868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2" name="Graphic 19">
                <a:extLst>
                  <a:ext uri="{FF2B5EF4-FFF2-40B4-BE49-F238E27FC236}">
                    <a16:creationId xmlns:a16="http://schemas.microsoft.com/office/drawing/2014/main" id="{128886AD-1E5E-9201-7FA5-E29AEF5237DE}"/>
                  </a:ext>
                </a:extLst>
              </p:cNvPr>
              <p:cNvGrpSpPr/>
              <p:nvPr/>
            </p:nvGrpSpPr>
            <p:grpSpPr>
              <a:xfrm>
                <a:off x="14860588" y="743517"/>
                <a:ext cx="62865" cy="62786"/>
                <a:chOff x="14860588" y="743517"/>
                <a:chExt cx="62865" cy="62786"/>
              </a:xfrm>
            </p:grpSpPr>
            <p:sp>
              <p:nvSpPr>
                <p:cNvPr id="1366" name="Freeform 507">
                  <a:extLst>
                    <a:ext uri="{FF2B5EF4-FFF2-40B4-BE49-F238E27FC236}">
                      <a16:creationId xmlns:a16="http://schemas.microsoft.com/office/drawing/2014/main" id="{B589CB45-C0B8-CA7D-C9FD-37C231EBD79E}"/>
                    </a:ext>
                  </a:extLst>
                </p:cNvPr>
                <p:cNvSpPr/>
                <p:nvPr/>
              </p:nvSpPr>
              <p:spPr>
                <a:xfrm>
                  <a:off x="1486058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67" name="Freeform 508">
                  <a:extLst>
                    <a:ext uri="{FF2B5EF4-FFF2-40B4-BE49-F238E27FC236}">
                      <a16:creationId xmlns:a16="http://schemas.microsoft.com/office/drawing/2014/main" id="{F8EFADFE-E140-BF67-7E54-A3B0132D0E3A}"/>
                    </a:ext>
                  </a:extLst>
                </p:cNvPr>
                <p:cNvSpPr/>
                <p:nvPr/>
              </p:nvSpPr>
              <p:spPr>
                <a:xfrm>
                  <a:off x="1489202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3" name="Graphic 19">
                <a:extLst>
                  <a:ext uri="{FF2B5EF4-FFF2-40B4-BE49-F238E27FC236}">
                    <a16:creationId xmlns:a16="http://schemas.microsoft.com/office/drawing/2014/main" id="{F7E2F972-C83B-EFF0-43D4-182DE8C3EF3F}"/>
                  </a:ext>
                </a:extLst>
              </p:cNvPr>
              <p:cNvGrpSpPr/>
              <p:nvPr/>
            </p:nvGrpSpPr>
            <p:grpSpPr>
              <a:xfrm>
                <a:off x="14864398" y="743517"/>
                <a:ext cx="62865" cy="62786"/>
                <a:chOff x="14864398" y="743517"/>
                <a:chExt cx="62865" cy="62786"/>
              </a:xfrm>
            </p:grpSpPr>
            <p:sp>
              <p:nvSpPr>
                <p:cNvPr id="1364" name="Freeform 510">
                  <a:extLst>
                    <a:ext uri="{FF2B5EF4-FFF2-40B4-BE49-F238E27FC236}">
                      <a16:creationId xmlns:a16="http://schemas.microsoft.com/office/drawing/2014/main" id="{C8BCF045-8605-7359-A934-48E93F2832BC}"/>
                    </a:ext>
                  </a:extLst>
                </p:cNvPr>
                <p:cNvSpPr/>
                <p:nvPr/>
              </p:nvSpPr>
              <p:spPr>
                <a:xfrm>
                  <a:off x="1486439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65" name="Freeform 511">
                  <a:extLst>
                    <a:ext uri="{FF2B5EF4-FFF2-40B4-BE49-F238E27FC236}">
                      <a16:creationId xmlns:a16="http://schemas.microsoft.com/office/drawing/2014/main" id="{30F256EA-58B0-70DD-2D46-8291C06EF347}"/>
                    </a:ext>
                  </a:extLst>
                </p:cNvPr>
                <p:cNvSpPr/>
                <p:nvPr/>
              </p:nvSpPr>
              <p:spPr>
                <a:xfrm>
                  <a:off x="1489583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4" name="Graphic 19">
                <a:extLst>
                  <a:ext uri="{FF2B5EF4-FFF2-40B4-BE49-F238E27FC236}">
                    <a16:creationId xmlns:a16="http://schemas.microsoft.com/office/drawing/2014/main" id="{9CAC3A0B-35BD-9FA6-9CEA-EDC0DBE6168B}"/>
                  </a:ext>
                </a:extLst>
              </p:cNvPr>
              <p:cNvGrpSpPr/>
              <p:nvPr/>
            </p:nvGrpSpPr>
            <p:grpSpPr>
              <a:xfrm>
                <a:off x="14869160" y="743517"/>
                <a:ext cx="63817" cy="62786"/>
                <a:chOff x="14869160" y="743517"/>
                <a:chExt cx="63817" cy="62786"/>
              </a:xfrm>
            </p:grpSpPr>
            <p:sp>
              <p:nvSpPr>
                <p:cNvPr id="1362" name="Freeform 513">
                  <a:extLst>
                    <a:ext uri="{FF2B5EF4-FFF2-40B4-BE49-F238E27FC236}">
                      <a16:creationId xmlns:a16="http://schemas.microsoft.com/office/drawing/2014/main" id="{D0C46191-8415-B89B-0BAB-429C7BC6BBC4}"/>
                    </a:ext>
                  </a:extLst>
                </p:cNvPr>
                <p:cNvSpPr/>
                <p:nvPr/>
              </p:nvSpPr>
              <p:spPr>
                <a:xfrm>
                  <a:off x="1486916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63" name="Freeform 514">
                  <a:extLst>
                    <a:ext uri="{FF2B5EF4-FFF2-40B4-BE49-F238E27FC236}">
                      <a16:creationId xmlns:a16="http://schemas.microsoft.com/office/drawing/2014/main" id="{8DA1D8D8-CCBC-25A1-C0FC-AFFD475CB6D1}"/>
                    </a:ext>
                  </a:extLst>
                </p:cNvPr>
                <p:cNvSpPr/>
                <p:nvPr/>
              </p:nvSpPr>
              <p:spPr>
                <a:xfrm>
                  <a:off x="1490059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5" name="Graphic 19">
                <a:extLst>
                  <a:ext uri="{FF2B5EF4-FFF2-40B4-BE49-F238E27FC236}">
                    <a16:creationId xmlns:a16="http://schemas.microsoft.com/office/drawing/2014/main" id="{CCD921AF-D079-95EA-97B5-B15FEACA879A}"/>
                  </a:ext>
                </a:extLst>
              </p:cNvPr>
              <p:cNvGrpSpPr/>
              <p:nvPr/>
            </p:nvGrpSpPr>
            <p:grpSpPr>
              <a:xfrm>
                <a:off x="14875828" y="743517"/>
                <a:ext cx="62865" cy="62786"/>
                <a:chOff x="14875828" y="743517"/>
                <a:chExt cx="62865" cy="62786"/>
              </a:xfrm>
            </p:grpSpPr>
            <p:sp>
              <p:nvSpPr>
                <p:cNvPr id="1360" name="Freeform 516">
                  <a:extLst>
                    <a:ext uri="{FF2B5EF4-FFF2-40B4-BE49-F238E27FC236}">
                      <a16:creationId xmlns:a16="http://schemas.microsoft.com/office/drawing/2014/main" id="{0ABD8409-F24A-0AA8-E2B4-B0998A16DF08}"/>
                    </a:ext>
                  </a:extLst>
                </p:cNvPr>
                <p:cNvSpPr/>
                <p:nvPr/>
              </p:nvSpPr>
              <p:spPr>
                <a:xfrm>
                  <a:off x="1487582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61" name="Freeform 517">
                  <a:extLst>
                    <a:ext uri="{FF2B5EF4-FFF2-40B4-BE49-F238E27FC236}">
                      <a16:creationId xmlns:a16="http://schemas.microsoft.com/office/drawing/2014/main" id="{62A258A7-E2EE-6527-E89B-F4FC9DE4251E}"/>
                    </a:ext>
                  </a:extLst>
                </p:cNvPr>
                <p:cNvSpPr/>
                <p:nvPr/>
              </p:nvSpPr>
              <p:spPr>
                <a:xfrm>
                  <a:off x="1490726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6" name="Graphic 19">
                <a:extLst>
                  <a:ext uri="{FF2B5EF4-FFF2-40B4-BE49-F238E27FC236}">
                    <a16:creationId xmlns:a16="http://schemas.microsoft.com/office/drawing/2014/main" id="{8BF1660F-53CA-783D-3181-091FC4AA6D39}"/>
                  </a:ext>
                </a:extLst>
              </p:cNvPr>
              <p:cNvGrpSpPr/>
              <p:nvPr/>
            </p:nvGrpSpPr>
            <p:grpSpPr>
              <a:xfrm>
                <a:off x="14918690" y="743517"/>
                <a:ext cx="63817" cy="62786"/>
                <a:chOff x="14918690" y="743517"/>
                <a:chExt cx="63817" cy="62786"/>
              </a:xfrm>
            </p:grpSpPr>
            <p:sp>
              <p:nvSpPr>
                <p:cNvPr id="1358" name="Freeform 519">
                  <a:extLst>
                    <a:ext uri="{FF2B5EF4-FFF2-40B4-BE49-F238E27FC236}">
                      <a16:creationId xmlns:a16="http://schemas.microsoft.com/office/drawing/2014/main" id="{860F467A-B8E8-A6B9-DA5D-E451CC0E1E4A}"/>
                    </a:ext>
                  </a:extLst>
                </p:cNvPr>
                <p:cNvSpPr/>
                <p:nvPr/>
              </p:nvSpPr>
              <p:spPr>
                <a:xfrm>
                  <a:off x="1491869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59" name="Freeform 520">
                  <a:extLst>
                    <a:ext uri="{FF2B5EF4-FFF2-40B4-BE49-F238E27FC236}">
                      <a16:creationId xmlns:a16="http://schemas.microsoft.com/office/drawing/2014/main" id="{463DD632-B9A4-14F1-B993-AB23DF5F1BFA}"/>
                    </a:ext>
                  </a:extLst>
                </p:cNvPr>
                <p:cNvSpPr/>
                <p:nvPr/>
              </p:nvSpPr>
              <p:spPr>
                <a:xfrm>
                  <a:off x="1495107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7" name="Graphic 19">
                <a:extLst>
                  <a:ext uri="{FF2B5EF4-FFF2-40B4-BE49-F238E27FC236}">
                    <a16:creationId xmlns:a16="http://schemas.microsoft.com/office/drawing/2014/main" id="{6E9444AE-559C-5C4F-9AEF-09F7620FDB56}"/>
                  </a:ext>
                </a:extLst>
              </p:cNvPr>
              <p:cNvGrpSpPr/>
              <p:nvPr/>
            </p:nvGrpSpPr>
            <p:grpSpPr>
              <a:xfrm>
                <a:off x="14937740" y="831038"/>
                <a:ext cx="62865" cy="62786"/>
                <a:chOff x="14937740" y="831038"/>
                <a:chExt cx="62865" cy="62786"/>
              </a:xfrm>
            </p:grpSpPr>
            <p:sp>
              <p:nvSpPr>
                <p:cNvPr id="1356" name="Freeform 522">
                  <a:extLst>
                    <a:ext uri="{FF2B5EF4-FFF2-40B4-BE49-F238E27FC236}">
                      <a16:creationId xmlns:a16="http://schemas.microsoft.com/office/drawing/2014/main" id="{6D8B5DEC-AB1B-DE3D-6DD5-0C242CF1A49B}"/>
                    </a:ext>
                  </a:extLst>
                </p:cNvPr>
                <p:cNvSpPr/>
                <p:nvPr/>
              </p:nvSpPr>
              <p:spPr>
                <a:xfrm>
                  <a:off x="1493774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57" name="Freeform 523">
                  <a:extLst>
                    <a:ext uri="{FF2B5EF4-FFF2-40B4-BE49-F238E27FC236}">
                      <a16:creationId xmlns:a16="http://schemas.microsoft.com/office/drawing/2014/main" id="{D02B1941-BCD7-959A-C866-F4EEFB94D172}"/>
                    </a:ext>
                  </a:extLst>
                </p:cNvPr>
                <p:cNvSpPr/>
                <p:nvPr/>
              </p:nvSpPr>
              <p:spPr>
                <a:xfrm>
                  <a:off x="1496917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8" name="Graphic 19">
                <a:extLst>
                  <a:ext uri="{FF2B5EF4-FFF2-40B4-BE49-F238E27FC236}">
                    <a16:creationId xmlns:a16="http://schemas.microsoft.com/office/drawing/2014/main" id="{9C9BD1DF-C6C7-F3D6-2683-F33B98D18002}"/>
                  </a:ext>
                </a:extLst>
              </p:cNvPr>
              <p:cNvGrpSpPr/>
              <p:nvPr/>
            </p:nvGrpSpPr>
            <p:grpSpPr>
              <a:xfrm>
                <a:off x="14947265" y="831038"/>
                <a:ext cx="62865" cy="62786"/>
                <a:chOff x="14947265" y="831038"/>
                <a:chExt cx="62865" cy="62786"/>
              </a:xfrm>
            </p:grpSpPr>
            <p:sp>
              <p:nvSpPr>
                <p:cNvPr id="1354" name="Freeform 525">
                  <a:extLst>
                    <a:ext uri="{FF2B5EF4-FFF2-40B4-BE49-F238E27FC236}">
                      <a16:creationId xmlns:a16="http://schemas.microsoft.com/office/drawing/2014/main" id="{5F5182DB-4FB4-9A43-A340-648A4C03C417}"/>
                    </a:ext>
                  </a:extLst>
                </p:cNvPr>
                <p:cNvSpPr/>
                <p:nvPr/>
              </p:nvSpPr>
              <p:spPr>
                <a:xfrm>
                  <a:off x="1494726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55" name="Freeform 526">
                  <a:extLst>
                    <a:ext uri="{FF2B5EF4-FFF2-40B4-BE49-F238E27FC236}">
                      <a16:creationId xmlns:a16="http://schemas.microsoft.com/office/drawing/2014/main" id="{BFCE99FE-2DBB-5BA2-504F-C2CE75F6D9F7}"/>
                    </a:ext>
                  </a:extLst>
                </p:cNvPr>
                <p:cNvSpPr/>
                <p:nvPr/>
              </p:nvSpPr>
              <p:spPr>
                <a:xfrm>
                  <a:off x="1497869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9" name="Graphic 19">
                <a:extLst>
                  <a:ext uri="{FF2B5EF4-FFF2-40B4-BE49-F238E27FC236}">
                    <a16:creationId xmlns:a16="http://schemas.microsoft.com/office/drawing/2014/main" id="{CB770D4E-F622-BC5C-56C9-30702FCA4E47}"/>
                  </a:ext>
                </a:extLst>
              </p:cNvPr>
              <p:cNvGrpSpPr/>
              <p:nvPr/>
            </p:nvGrpSpPr>
            <p:grpSpPr>
              <a:xfrm>
                <a:off x="14952980" y="831038"/>
                <a:ext cx="62864" cy="62786"/>
                <a:chOff x="14952980" y="831038"/>
                <a:chExt cx="62864" cy="62786"/>
              </a:xfrm>
            </p:grpSpPr>
            <p:sp>
              <p:nvSpPr>
                <p:cNvPr id="1352" name="Freeform 528">
                  <a:extLst>
                    <a:ext uri="{FF2B5EF4-FFF2-40B4-BE49-F238E27FC236}">
                      <a16:creationId xmlns:a16="http://schemas.microsoft.com/office/drawing/2014/main" id="{B5761926-4E96-D78F-B817-BE7E90C71E01}"/>
                    </a:ext>
                  </a:extLst>
                </p:cNvPr>
                <p:cNvSpPr/>
                <p:nvPr/>
              </p:nvSpPr>
              <p:spPr>
                <a:xfrm>
                  <a:off x="14952980"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53" name="Freeform 529">
                  <a:extLst>
                    <a:ext uri="{FF2B5EF4-FFF2-40B4-BE49-F238E27FC236}">
                      <a16:creationId xmlns:a16="http://schemas.microsoft.com/office/drawing/2014/main" id="{26B3FB77-351E-FDB4-FD6B-60D568A4E4D4}"/>
                    </a:ext>
                  </a:extLst>
                </p:cNvPr>
                <p:cNvSpPr/>
                <p:nvPr/>
              </p:nvSpPr>
              <p:spPr>
                <a:xfrm>
                  <a:off x="1498441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0" name="Graphic 19">
                <a:extLst>
                  <a:ext uri="{FF2B5EF4-FFF2-40B4-BE49-F238E27FC236}">
                    <a16:creationId xmlns:a16="http://schemas.microsoft.com/office/drawing/2014/main" id="{E3011640-140A-CA2E-59A0-2445A6B8D100}"/>
                  </a:ext>
                </a:extLst>
              </p:cNvPr>
              <p:cNvGrpSpPr/>
              <p:nvPr/>
            </p:nvGrpSpPr>
            <p:grpSpPr>
              <a:xfrm>
                <a:off x="14930120" y="831038"/>
                <a:ext cx="63817" cy="62786"/>
                <a:chOff x="14930120" y="831038"/>
                <a:chExt cx="63817" cy="62786"/>
              </a:xfrm>
            </p:grpSpPr>
            <p:sp>
              <p:nvSpPr>
                <p:cNvPr id="1350" name="Freeform 531">
                  <a:extLst>
                    <a:ext uri="{FF2B5EF4-FFF2-40B4-BE49-F238E27FC236}">
                      <a16:creationId xmlns:a16="http://schemas.microsoft.com/office/drawing/2014/main" id="{DF227AFA-1FAE-766B-C842-DB0BE9DD451E}"/>
                    </a:ext>
                  </a:extLst>
                </p:cNvPr>
                <p:cNvSpPr/>
                <p:nvPr/>
              </p:nvSpPr>
              <p:spPr>
                <a:xfrm>
                  <a:off x="1493012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51" name="Freeform 532">
                  <a:extLst>
                    <a:ext uri="{FF2B5EF4-FFF2-40B4-BE49-F238E27FC236}">
                      <a16:creationId xmlns:a16="http://schemas.microsoft.com/office/drawing/2014/main" id="{B786085E-AB00-F211-42F5-F3722509B270}"/>
                    </a:ext>
                  </a:extLst>
                </p:cNvPr>
                <p:cNvSpPr/>
                <p:nvPr/>
              </p:nvSpPr>
              <p:spPr>
                <a:xfrm>
                  <a:off x="1496250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1" name="Graphic 19">
                <a:extLst>
                  <a:ext uri="{FF2B5EF4-FFF2-40B4-BE49-F238E27FC236}">
                    <a16:creationId xmlns:a16="http://schemas.microsoft.com/office/drawing/2014/main" id="{EEEFF06A-0325-98BB-90F3-619585422558}"/>
                  </a:ext>
                </a:extLst>
              </p:cNvPr>
              <p:cNvGrpSpPr/>
              <p:nvPr/>
            </p:nvGrpSpPr>
            <p:grpSpPr>
              <a:xfrm>
                <a:off x="14979650" y="831038"/>
                <a:ext cx="63817" cy="62786"/>
                <a:chOff x="14979650" y="831038"/>
                <a:chExt cx="63817" cy="62786"/>
              </a:xfrm>
            </p:grpSpPr>
            <p:sp>
              <p:nvSpPr>
                <p:cNvPr id="1348" name="Freeform 534">
                  <a:extLst>
                    <a:ext uri="{FF2B5EF4-FFF2-40B4-BE49-F238E27FC236}">
                      <a16:creationId xmlns:a16="http://schemas.microsoft.com/office/drawing/2014/main" id="{42DB46FB-D260-3704-FB85-27DA51B491B1}"/>
                    </a:ext>
                  </a:extLst>
                </p:cNvPr>
                <p:cNvSpPr/>
                <p:nvPr/>
              </p:nvSpPr>
              <p:spPr>
                <a:xfrm>
                  <a:off x="1497965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49" name="Freeform 535">
                  <a:extLst>
                    <a:ext uri="{FF2B5EF4-FFF2-40B4-BE49-F238E27FC236}">
                      <a16:creationId xmlns:a16="http://schemas.microsoft.com/office/drawing/2014/main" id="{CA4C8B86-BC99-76F5-B5CD-E9892F42F368}"/>
                    </a:ext>
                  </a:extLst>
                </p:cNvPr>
                <p:cNvSpPr/>
                <p:nvPr/>
              </p:nvSpPr>
              <p:spPr>
                <a:xfrm>
                  <a:off x="1501108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2" name="Graphic 19">
                <a:extLst>
                  <a:ext uri="{FF2B5EF4-FFF2-40B4-BE49-F238E27FC236}">
                    <a16:creationId xmlns:a16="http://schemas.microsoft.com/office/drawing/2014/main" id="{217221A4-0055-BBC5-4238-148E285C2C83}"/>
                  </a:ext>
                </a:extLst>
              </p:cNvPr>
              <p:cNvGrpSpPr/>
              <p:nvPr/>
            </p:nvGrpSpPr>
            <p:grpSpPr>
              <a:xfrm>
                <a:off x="14994890" y="831038"/>
                <a:ext cx="62865" cy="62786"/>
                <a:chOff x="14994890" y="831038"/>
                <a:chExt cx="62865" cy="62786"/>
              </a:xfrm>
            </p:grpSpPr>
            <p:sp>
              <p:nvSpPr>
                <p:cNvPr id="1346" name="Freeform 537">
                  <a:extLst>
                    <a:ext uri="{FF2B5EF4-FFF2-40B4-BE49-F238E27FC236}">
                      <a16:creationId xmlns:a16="http://schemas.microsoft.com/office/drawing/2014/main" id="{72F639B7-586F-A3BC-6EDB-0A03FB3575C3}"/>
                    </a:ext>
                  </a:extLst>
                </p:cNvPr>
                <p:cNvSpPr/>
                <p:nvPr/>
              </p:nvSpPr>
              <p:spPr>
                <a:xfrm>
                  <a:off x="1499489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47" name="Freeform 538">
                  <a:extLst>
                    <a:ext uri="{FF2B5EF4-FFF2-40B4-BE49-F238E27FC236}">
                      <a16:creationId xmlns:a16="http://schemas.microsoft.com/office/drawing/2014/main" id="{36BE8D18-001E-D19C-BC6B-90B36A88C240}"/>
                    </a:ext>
                  </a:extLst>
                </p:cNvPr>
                <p:cNvSpPr/>
                <p:nvPr/>
              </p:nvSpPr>
              <p:spPr>
                <a:xfrm>
                  <a:off x="1502632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3" name="Graphic 19">
                <a:extLst>
                  <a:ext uri="{FF2B5EF4-FFF2-40B4-BE49-F238E27FC236}">
                    <a16:creationId xmlns:a16="http://schemas.microsoft.com/office/drawing/2014/main" id="{534B814B-E509-1E44-0F0F-E5F191567087}"/>
                  </a:ext>
                </a:extLst>
              </p:cNvPr>
              <p:cNvGrpSpPr/>
              <p:nvPr/>
            </p:nvGrpSpPr>
            <p:grpSpPr>
              <a:xfrm>
                <a:off x="14995843" y="831038"/>
                <a:ext cx="63817" cy="62786"/>
                <a:chOff x="14995843" y="831038"/>
                <a:chExt cx="63817" cy="62786"/>
              </a:xfrm>
            </p:grpSpPr>
            <p:sp>
              <p:nvSpPr>
                <p:cNvPr id="1344" name="Freeform 540">
                  <a:extLst>
                    <a:ext uri="{FF2B5EF4-FFF2-40B4-BE49-F238E27FC236}">
                      <a16:creationId xmlns:a16="http://schemas.microsoft.com/office/drawing/2014/main" id="{623D8431-D390-770E-9838-A6E9D2AEF649}"/>
                    </a:ext>
                  </a:extLst>
                </p:cNvPr>
                <p:cNvSpPr/>
                <p:nvPr/>
              </p:nvSpPr>
              <p:spPr>
                <a:xfrm>
                  <a:off x="1499584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45" name="Freeform 541">
                  <a:extLst>
                    <a:ext uri="{FF2B5EF4-FFF2-40B4-BE49-F238E27FC236}">
                      <a16:creationId xmlns:a16="http://schemas.microsoft.com/office/drawing/2014/main" id="{9199B4DF-5500-F515-3D1A-1CE94DA0D760}"/>
                    </a:ext>
                  </a:extLst>
                </p:cNvPr>
                <p:cNvSpPr/>
                <p:nvPr/>
              </p:nvSpPr>
              <p:spPr>
                <a:xfrm>
                  <a:off x="1502822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4" name="Graphic 19">
                <a:extLst>
                  <a:ext uri="{FF2B5EF4-FFF2-40B4-BE49-F238E27FC236}">
                    <a16:creationId xmlns:a16="http://schemas.microsoft.com/office/drawing/2014/main" id="{D9DCEB0F-A244-E912-642E-DE844D98DA02}"/>
                  </a:ext>
                </a:extLst>
              </p:cNvPr>
              <p:cNvGrpSpPr/>
              <p:nvPr/>
            </p:nvGrpSpPr>
            <p:grpSpPr>
              <a:xfrm>
                <a:off x="15046325" y="831038"/>
                <a:ext cx="62865" cy="62786"/>
                <a:chOff x="15046325" y="831038"/>
                <a:chExt cx="62865" cy="62786"/>
              </a:xfrm>
            </p:grpSpPr>
            <p:sp>
              <p:nvSpPr>
                <p:cNvPr id="1342" name="Freeform 543">
                  <a:extLst>
                    <a:ext uri="{FF2B5EF4-FFF2-40B4-BE49-F238E27FC236}">
                      <a16:creationId xmlns:a16="http://schemas.microsoft.com/office/drawing/2014/main" id="{E73CA410-DBB5-EAC4-4B94-BEFA5E03BAA0}"/>
                    </a:ext>
                  </a:extLst>
                </p:cNvPr>
                <p:cNvSpPr/>
                <p:nvPr/>
              </p:nvSpPr>
              <p:spPr>
                <a:xfrm>
                  <a:off x="1504632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43" name="Freeform 544">
                  <a:extLst>
                    <a:ext uri="{FF2B5EF4-FFF2-40B4-BE49-F238E27FC236}">
                      <a16:creationId xmlns:a16="http://schemas.microsoft.com/office/drawing/2014/main" id="{AE372403-866A-DA16-2A9D-7025DF5C1C79}"/>
                    </a:ext>
                  </a:extLst>
                </p:cNvPr>
                <p:cNvSpPr/>
                <p:nvPr/>
              </p:nvSpPr>
              <p:spPr>
                <a:xfrm>
                  <a:off x="1507775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5" name="Graphic 19">
                <a:extLst>
                  <a:ext uri="{FF2B5EF4-FFF2-40B4-BE49-F238E27FC236}">
                    <a16:creationId xmlns:a16="http://schemas.microsoft.com/office/drawing/2014/main" id="{6F7A8F75-8AA5-4310-3D3A-D774F3FD3B09}"/>
                  </a:ext>
                </a:extLst>
              </p:cNvPr>
              <p:cNvGrpSpPr/>
              <p:nvPr/>
            </p:nvGrpSpPr>
            <p:grpSpPr>
              <a:xfrm>
                <a:off x="15167293" y="831038"/>
                <a:ext cx="62864" cy="62786"/>
                <a:chOff x="15167293" y="831038"/>
                <a:chExt cx="62864" cy="62786"/>
              </a:xfrm>
            </p:grpSpPr>
            <p:sp>
              <p:nvSpPr>
                <p:cNvPr id="1340" name="Freeform 546">
                  <a:extLst>
                    <a:ext uri="{FF2B5EF4-FFF2-40B4-BE49-F238E27FC236}">
                      <a16:creationId xmlns:a16="http://schemas.microsoft.com/office/drawing/2014/main" id="{5A6B0336-A1D0-25A3-6A0B-19B804998FD6}"/>
                    </a:ext>
                  </a:extLst>
                </p:cNvPr>
                <p:cNvSpPr/>
                <p:nvPr/>
              </p:nvSpPr>
              <p:spPr>
                <a:xfrm>
                  <a:off x="15167293"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41" name="Freeform 547">
                  <a:extLst>
                    <a:ext uri="{FF2B5EF4-FFF2-40B4-BE49-F238E27FC236}">
                      <a16:creationId xmlns:a16="http://schemas.microsoft.com/office/drawing/2014/main" id="{8F6BB531-173C-B8D7-9AA0-957B18133AA0}"/>
                    </a:ext>
                  </a:extLst>
                </p:cNvPr>
                <p:cNvSpPr/>
                <p:nvPr/>
              </p:nvSpPr>
              <p:spPr>
                <a:xfrm>
                  <a:off x="1519872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6" name="Graphic 19">
                <a:extLst>
                  <a:ext uri="{FF2B5EF4-FFF2-40B4-BE49-F238E27FC236}">
                    <a16:creationId xmlns:a16="http://schemas.microsoft.com/office/drawing/2014/main" id="{75559BC2-F941-46C2-A19D-81327196D1C5}"/>
                  </a:ext>
                </a:extLst>
              </p:cNvPr>
              <p:cNvGrpSpPr/>
              <p:nvPr/>
            </p:nvGrpSpPr>
            <p:grpSpPr>
              <a:xfrm>
                <a:off x="15178723" y="831038"/>
                <a:ext cx="63817" cy="62786"/>
                <a:chOff x="15178723" y="831038"/>
                <a:chExt cx="63817" cy="62786"/>
              </a:xfrm>
            </p:grpSpPr>
            <p:sp>
              <p:nvSpPr>
                <p:cNvPr id="1338" name="Freeform 549">
                  <a:extLst>
                    <a:ext uri="{FF2B5EF4-FFF2-40B4-BE49-F238E27FC236}">
                      <a16:creationId xmlns:a16="http://schemas.microsoft.com/office/drawing/2014/main" id="{C630D709-789E-1438-86C7-1307B7FFFA42}"/>
                    </a:ext>
                  </a:extLst>
                </p:cNvPr>
                <p:cNvSpPr/>
                <p:nvPr/>
              </p:nvSpPr>
              <p:spPr>
                <a:xfrm>
                  <a:off x="15178723" y="86243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39" name="Freeform 550">
                  <a:extLst>
                    <a:ext uri="{FF2B5EF4-FFF2-40B4-BE49-F238E27FC236}">
                      <a16:creationId xmlns:a16="http://schemas.microsoft.com/office/drawing/2014/main" id="{02B5C70E-58C1-E4AF-3B16-76E056F84320}"/>
                    </a:ext>
                  </a:extLst>
                </p:cNvPr>
                <p:cNvSpPr/>
                <p:nvPr/>
              </p:nvSpPr>
              <p:spPr>
                <a:xfrm>
                  <a:off x="1521015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7" name="Graphic 19">
                <a:extLst>
                  <a:ext uri="{FF2B5EF4-FFF2-40B4-BE49-F238E27FC236}">
                    <a16:creationId xmlns:a16="http://schemas.microsoft.com/office/drawing/2014/main" id="{6B396B30-B512-8BF0-4452-5A623305D575}"/>
                  </a:ext>
                </a:extLst>
              </p:cNvPr>
              <p:cNvGrpSpPr/>
              <p:nvPr/>
            </p:nvGrpSpPr>
            <p:grpSpPr>
              <a:xfrm>
                <a:off x="14432915" y="583697"/>
                <a:ext cx="62865" cy="62786"/>
                <a:chOff x="14432915" y="583697"/>
                <a:chExt cx="62865" cy="62786"/>
              </a:xfrm>
            </p:grpSpPr>
            <p:sp>
              <p:nvSpPr>
                <p:cNvPr id="1336" name="Freeform 552">
                  <a:extLst>
                    <a:ext uri="{FF2B5EF4-FFF2-40B4-BE49-F238E27FC236}">
                      <a16:creationId xmlns:a16="http://schemas.microsoft.com/office/drawing/2014/main" id="{C6048BB1-D6C3-EE3A-4E1F-48F0B8998DBD}"/>
                    </a:ext>
                  </a:extLst>
                </p:cNvPr>
                <p:cNvSpPr/>
                <p:nvPr/>
              </p:nvSpPr>
              <p:spPr>
                <a:xfrm>
                  <a:off x="14432915"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37" name="Freeform 553">
                  <a:extLst>
                    <a:ext uri="{FF2B5EF4-FFF2-40B4-BE49-F238E27FC236}">
                      <a16:creationId xmlns:a16="http://schemas.microsoft.com/office/drawing/2014/main" id="{8CF39750-6C55-C0D4-EA6C-A668C1453E08}"/>
                    </a:ext>
                  </a:extLst>
                </p:cNvPr>
                <p:cNvSpPr/>
                <p:nvPr/>
              </p:nvSpPr>
              <p:spPr>
                <a:xfrm>
                  <a:off x="144643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8" name="Graphic 19">
                <a:extLst>
                  <a:ext uri="{FF2B5EF4-FFF2-40B4-BE49-F238E27FC236}">
                    <a16:creationId xmlns:a16="http://schemas.microsoft.com/office/drawing/2014/main" id="{35404910-F566-0B5C-DF97-6D8B667BE26A}"/>
                  </a:ext>
                </a:extLst>
              </p:cNvPr>
              <p:cNvGrpSpPr/>
              <p:nvPr/>
            </p:nvGrpSpPr>
            <p:grpSpPr>
              <a:xfrm>
                <a:off x="14444345" y="583697"/>
                <a:ext cx="63817" cy="62786"/>
                <a:chOff x="14444345" y="583697"/>
                <a:chExt cx="63817" cy="62786"/>
              </a:xfrm>
            </p:grpSpPr>
            <p:sp>
              <p:nvSpPr>
                <p:cNvPr id="1334" name="Freeform 555">
                  <a:extLst>
                    <a:ext uri="{FF2B5EF4-FFF2-40B4-BE49-F238E27FC236}">
                      <a16:creationId xmlns:a16="http://schemas.microsoft.com/office/drawing/2014/main" id="{B890C734-2FCB-4676-6935-ABA56B4F5E18}"/>
                    </a:ext>
                  </a:extLst>
                </p:cNvPr>
                <p:cNvSpPr/>
                <p:nvPr/>
              </p:nvSpPr>
              <p:spPr>
                <a:xfrm>
                  <a:off x="1444434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35" name="Freeform 556">
                  <a:extLst>
                    <a:ext uri="{FF2B5EF4-FFF2-40B4-BE49-F238E27FC236}">
                      <a16:creationId xmlns:a16="http://schemas.microsoft.com/office/drawing/2014/main" id="{82FBE63D-4CAE-9E6F-9865-98B07EB113BA}"/>
                    </a:ext>
                  </a:extLst>
                </p:cNvPr>
                <p:cNvSpPr/>
                <p:nvPr/>
              </p:nvSpPr>
              <p:spPr>
                <a:xfrm>
                  <a:off x="144757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9" name="Graphic 19">
                <a:extLst>
                  <a:ext uri="{FF2B5EF4-FFF2-40B4-BE49-F238E27FC236}">
                    <a16:creationId xmlns:a16="http://schemas.microsoft.com/office/drawing/2014/main" id="{5BD140F8-DD32-4C49-9B2E-DA8EC9F137CC}"/>
                  </a:ext>
                </a:extLst>
              </p:cNvPr>
              <p:cNvGrpSpPr/>
              <p:nvPr/>
            </p:nvGrpSpPr>
            <p:grpSpPr>
              <a:xfrm>
                <a:off x="14267180" y="557060"/>
                <a:ext cx="63817" cy="62786"/>
                <a:chOff x="14267180" y="557060"/>
                <a:chExt cx="63817" cy="62786"/>
              </a:xfrm>
            </p:grpSpPr>
            <p:sp>
              <p:nvSpPr>
                <p:cNvPr id="1332" name="Freeform 558">
                  <a:extLst>
                    <a:ext uri="{FF2B5EF4-FFF2-40B4-BE49-F238E27FC236}">
                      <a16:creationId xmlns:a16="http://schemas.microsoft.com/office/drawing/2014/main" id="{B3AB730D-F868-6E82-8446-9CA5E364C862}"/>
                    </a:ext>
                  </a:extLst>
                </p:cNvPr>
                <p:cNvSpPr/>
                <p:nvPr/>
              </p:nvSpPr>
              <p:spPr>
                <a:xfrm>
                  <a:off x="1426718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33" name="Freeform 559">
                  <a:extLst>
                    <a:ext uri="{FF2B5EF4-FFF2-40B4-BE49-F238E27FC236}">
                      <a16:creationId xmlns:a16="http://schemas.microsoft.com/office/drawing/2014/main" id="{510F9B91-C3DD-1DD5-C4C6-2D7433408C2A}"/>
                    </a:ext>
                  </a:extLst>
                </p:cNvPr>
                <p:cNvSpPr/>
                <p:nvPr/>
              </p:nvSpPr>
              <p:spPr>
                <a:xfrm>
                  <a:off x="1429861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20" name="Graphic 19">
                <a:extLst>
                  <a:ext uri="{FF2B5EF4-FFF2-40B4-BE49-F238E27FC236}">
                    <a16:creationId xmlns:a16="http://schemas.microsoft.com/office/drawing/2014/main" id="{C1600985-0A86-6543-DF01-BFBB292AABF7}"/>
                  </a:ext>
                </a:extLst>
              </p:cNvPr>
              <p:cNvGrpSpPr/>
              <p:nvPr/>
            </p:nvGrpSpPr>
            <p:grpSpPr>
              <a:xfrm>
                <a:off x="14279563" y="557060"/>
                <a:ext cx="62865" cy="62786"/>
                <a:chOff x="14279563" y="557060"/>
                <a:chExt cx="62865" cy="62786"/>
              </a:xfrm>
            </p:grpSpPr>
            <p:sp>
              <p:nvSpPr>
                <p:cNvPr id="1330" name="Freeform 561">
                  <a:extLst>
                    <a:ext uri="{FF2B5EF4-FFF2-40B4-BE49-F238E27FC236}">
                      <a16:creationId xmlns:a16="http://schemas.microsoft.com/office/drawing/2014/main" id="{2FF2B356-61C9-499B-E2D9-847A37C74ABB}"/>
                    </a:ext>
                  </a:extLst>
                </p:cNvPr>
                <p:cNvSpPr/>
                <p:nvPr/>
              </p:nvSpPr>
              <p:spPr>
                <a:xfrm>
                  <a:off x="1427956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31" name="Freeform 562">
                  <a:extLst>
                    <a:ext uri="{FF2B5EF4-FFF2-40B4-BE49-F238E27FC236}">
                      <a16:creationId xmlns:a16="http://schemas.microsoft.com/office/drawing/2014/main" id="{1C42E1A3-0F05-230F-674E-B22E78A88E74}"/>
                    </a:ext>
                  </a:extLst>
                </p:cNvPr>
                <p:cNvSpPr/>
                <p:nvPr/>
              </p:nvSpPr>
              <p:spPr>
                <a:xfrm>
                  <a:off x="1431099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21" name="Graphic 19">
                <a:extLst>
                  <a:ext uri="{FF2B5EF4-FFF2-40B4-BE49-F238E27FC236}">
                    <a16:creationId xmlns:a16="http://schemas.microsoft.com/office/drawing/2014/main" id="{F3625B76-197E-5BD2-4763-353634EE2500}"/>
                  </a:ext>
                </a:extLst>
              </p:cNvPr>
              <p:cNvGrpSpPr/>
              <p:nvPr/>
            </p:nvGrpSpPr>
            <p:grpSpPr>
              <a:xfrm>
                <a:off x="14285278" y="557060"/>
                <a:ext cx="62865" cy="62786"/>
                <a:chOff x="14285278" y="557060"/>
                <a:chExt cx="62865" cy="62786"/>
              </a:xfrm>
            </p:grpSpPr>
            <p:sp>
              <p:nvSpPr>
                <p:cNvPr id="1328" name="Freeform 564">
                  <a:extLst>
                    <a:ext uri="{FF2B5EF4-FFF2-40B4-BE49-F238E27FC236}">
                      <a16:creationId xmlns:a16="http://schemas.microsoft.com/office/drawing/2014/main" id="{95A17ACE-E5D1-B209-04CE-0D9094453A15}"/>
                    </a:ext>
                  </a:extLst>
                </p:cNvPr>
                <p:cNvSpPr/>
                <p:nvPr/>
              </p:nvSpPr>
              <p:spPr>
                <a:xfrm>
                  <a:off x="1428527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29" name="Freeform 565">
                  <a:extLst>
                    <a:ext uri="{FF2B5EF4-FFF2-40B4-BE49-F238E27FC236}">
                      <a16:creationId xmlns:a16="http://schemas.microsoft.com/office/drawing/2014/main" id="{7D443312-9555-D865-E754-3C1D96043A08}"/>
                    </a:ext>
                  </a:extLst>
                </p:cNvPr>
                <p:cNvSpPr/>
                <p:nvPr/>
              </p:nvSpPr>
              <p:spPr>
                <a:xfrm>
                  <a:off x="1431671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22" name="Graphic 19">
                <a:extLst>
                  <a:ext uri="{FF2B5EF4-FFF2-40B4-BE49-F238E27FC236}">
                    <a16:creationId xmlns:a16="http://schemas.microsoft.com/office/drawing/2014/main" id="{74DCB5FC-820C-F4C6-74B9-46721E983096}"/>
                  </a:ext>
                </a:extLst>
              </p:cNvPr>
              <p:cNvGrpSpPr/>
              <p:nvPr/>
            </p:nvGrpSpPr>
            <p:grpSpPr>
              <a:xfrm>
                <a:off x="14290993" y="557060"/>
                <a:ext cx="62864" cy="62786"/>
                <a:chOff x="14290993" y="557060"/>
                <a:chExt cx="62864" cy="62786"/>
              </a:xfrm>
            </p:grpSpPr>
            <p:sp>
              <p:nvSpPr>
                <p:cNvPr id="1326" name="Freeform 567">
                  <a:extLst>
                    <a:ext uri="{FF2B5EF4-FFF2-40B4-BE49-F238E27FC236}">
                      <a16:creationId xmlns:a16="http://schemas.microsoft.com/office/drawing/2014/main" id="{7B818244-D6CD-A94F-92C9-C52A0FF831F1}"/>
                    </a:ext>
                  </a:extLst>
                </p:cNvPr>
                <p:cNvSpPr/>
                <p:nvPr/>
              </p:nvSpPr>
              <p:spPr>
                <a:xfrm>
                  <a:off x="1429099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27" name="Freeform 568">
                  <a:extLst>
                    <a:ext uri="{FF2B5EF4-FFF2-40B4-BE49-F238E27FC236}">
                      <a16:creationId xmlns:a16="http://schemas.microsoft.com/office/drawing/2014/main" id="{D4339B51-689C-1D69-8860-5AB0A939CDD4}"/>
                    </a:ext>
                  </a:extLst>
                </p:cNvPr>
                <p:cNvSpPr/>
                <p:nvPr/>
              </p:nvSpPr>
              <p:spPr>
                <a:xfrm>
                  <a:off x="1432242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23" name="Graphic 19">
                <a:extLst>
                  <a:ext uri="{FF2B5EF4-FFF2-40B4-BE49-F238E27FC236}">
                    <a16:creationId xmlns:a16="http://schemas.microsoft.com/office/drawing/2014/main" id="{6507DE12-A48C-F70A-48D4-6F71302B023B}"/>
                  </a:ext>
                </a:extLst>
              </p:cNvPr>
              <p:cNvGrpSpPr/>
              <p:nvPr/>
            </p:nvGrpSpPr>
            <p:grpSpPr>
              <a:xfrm>
                <a:off x="13892848" y="477150"/>
                <a:ext cx="62865" cy="62786"/>
                <a:chOff x="13892848" y="477150"/>
                <a:chExt cx="62865" cy="62786"/>
              </a:xfrm>
            </p:grpSpPr>
            <p:sp>
              <p:nvSpPr>
                <p:cNvPr id="1324" name="Freeform 570">
                  <a:extLst>
                    <a:ext uri="{FF2B5EF4-FFF2-40B4-BE49-F238E27FC236}">
                      <a16:creationId xmlns:a16="http://schemas.microsoft.com/office/drawing/2014/main" id="{578B529D-E350-D99E-D3D6-AE9C332BAA55}"/>
                    </a:ext>
                  </a:extLst>
                </p:cNvPr>
                <p:cNvSpPr/>
                <p:nvPr/>
              </p:nvSpPr>
              <p:spPr>
                <a:xfrm>
                  <a:off x="1389284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325" name="Freeform 571">
                  <a:extLst>
                    <a:ext uri="{FF2B5EF4-FFF2-40B4-BE49-F238E27FC236}">
                      <a16:creationId xmlns:a16="http://schemas.microsoft.com/office/drawing/2014/main" id="{87F0D608-59C4-1221-B67B-3C0B943A91F3}"/>
                    </a:ext>
                  </a:extLst>
                </p:cNvPr>
                <p:cNvSpPr/>
                <p:nvPr/>
              </p:nvSpPr>
              <p:spPr>
                <a:xfrm>
                  <a:off x="1392428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sp>
          <p:nvSpPr>
            <p:cNvPr id="1144" name="Freeform 572">
              <a:extLst>
                <a:ext uri="{FF2B5EF4-FFF2-40B4-BE49-F238E27FC236}">
                  <a16:creationId xmlns:a16="http://schemas.microsoft.com/office/drawing/2014/main" id="{DA6B5F1F-6959-D988-40E4-3F1785FE070D}"/>
                </a:ext>
              </a:extLst>
            </p:cNvPr>
            <p:cNvSpPr/>
            <p:nvPr/>
          </p:nvSpPr>
          <p:spPr>
            <a:xfrm>
              <a:off x="9618980" y="-144055"/>
              <a:ext cx="5592127" cy="1006486"/>
            </a:xfrm>
            <a:custGeom>
              <a:avLst/>
              <a:gdLst>
                <a:gd name="connsiteX0" fmla="*/ 0 w 5592127"/>
                <a:gd name="connsiteY0" fmla="*/ 0 h 1006486"/>
                <a:gd name="connsiteX1" fmla="*/ 113348 w 5592127"/>
                <a:gd name="connsiteY1" fmla="*/ 0 h 1006486"/>
                <a:gd name="connsiteX2" fmla="*/ 113348 w 5592127"/>
                <a:gd name="connsiteY2" fmla="*/ 9513 h 1006486"/>
                <a:gd name="connsiteX3" fmla="*/ 131445 w 5592127"/>
                <a:gd name="connsiteY3" fmla="*/ 9513 h 1006486"/>
                <a:gd name="connsiteX4" fmla="*/ 131445 w 5592127"/>
                <a:gd name="connsiteY4" fmla="*/ 14270 h 1006486"/>
                <a:gd name="connsiteX5" fmla="*/ 194310 w 5592127"/>
                <a:gd name="connsiteY5" fmla="*/ 14270 h 1006486"/>
                <a:gd name="connsiteX6" fmla="*/ 194310 w 5592127"/>
                <a:gd name="connsiteY6" fmla="*/ 25685 h 1006486"/>
                <a:gd name="connsiteX7" fmla="*/ 239078 w 5592127"/>
                <a:gd name="connsiteY7" fmla="*/ 25685 h 1006486"/>
                <a:gd name="connsiteX8" fmla="*/ 239078 w 5592127"/>
                <a:gd name="connsiteY8" fmla="*/ 34247 h 1006486"/>
                <a:gd name="connsiteX9" fmla="*/ 275273 w 5592127"/>
                <a:gd name="connsiteY9" fmla="*/ 34247 h 1006486"/>
                <a:gd name="connsiteX10" fmla="*/ 275273 w 5592127"/>
                <a:gd name="connsiteY10" fmla="*/ 43760 h 1006486"/>
                <a:gd name="connsiteX11" fmla="*/ 538163 w 5592127"/>
                <a:gd name="connsiteY11" fmla="*/ 43760 h 1006486"/>
                <a:gd name="connsiteX12" fmla="*/ 538163 w 5592127"/>
                <a:gd name="connsiteY12" fmla="*/ 49468 h 1006486"/>
                <a:gd name="connsiteX13" fmla="*/ 678180 w 5592127"/>
                <a:gd name="connsiteY13" fmla="*/ 49468 h 1006486"/>
                <a:gd name="connsiteX14" fmla="*/ 678180 w 5592127"/>
                <a:gd name="connsiteY14" fmla="*/ 54225 h 1006486"/>
                <a:gd name="connsiteX15" fmla="*/ 721043 w 5592127"/>
                <a:gd name="connsiteY15" fmla="*/ 54225 h 1006486"/>
                <a:gd name="connsiteX16" fmla="*/ 721043 w 5592127"/>
                <a:gd name="connsiteY16" fmla="*/ 68494 h 1006486"/>
                <a:gd name="connsiteX17" fmla="*/ 741998 w 5592127"/>
                <a:gd name="connsiteY17" fmla="*/ 68494 h 1006486"/>
                <a:gd name="connsiteX18" fmla="*/ 741998 w 5592127"/>
                <a:gd name="connsiteY18" fmla="*/ 76105 h 1006486"/>
                <a:gd name="connsiteX19" fmla="*/ 784860 w 5592127"/>
                <a:gd name="connsiteY19" fmla="*/ 76105 h 1006486"/>
                <a:gd name="connsiteX20" fmla="*/ 784860 w 5592127"/>
                <a:gd name="connsiteY20" fmla="*/ 84667 h 1006486"/>
                <a:gd name="connsiteX21" fmla="*/ 1002030 w 5592127"/>
                <a:gd name="connsiteY21" fmla="*/ 84667 h 1006486"/>
                <a:gd name="connsiteX22" fmla="*/ 1002030 w 5592127"/>
                <a:gd name="connsiteY22" fmla="*/ 93228 h 1006486"/>
                <a:gd name="connsiteX23" fmla="*/ 1086803 w 5592127"/>
                <a:gd name="connsiteY23" fmla="*/ 93228 h 1006486"/>
                <a:gd name="connsiteX24" fmla="*/ 1086803 w 5592127"/>
                <a:gd name="connsiteY24" fmla="*/ 100839 h 1006486"/>
                <a:gd name="connsiteX25" fmla="*/ 1150620 w 5592127"/>
                <a:gd name="connsiteY25" fmla="*/ 100839 h 1006486"/>
                <a:gd name="connsiteX26" fmla="*/ 1150620 w 5592127"/>
                <a:gd name="connsiteY26" fmla="*/ 106547 h 1006486"/>
                <a:gd name="connsiteX27" fmla="*/ 1254443 w 5592127"/>
                <a:gd name="connsiteY27" fmla="*/ 106547 h 1006486"/>
                <a:gd name="connsiteX28" fmla="*/ 1254443 w 5592127"/>
                <a:gd name="connsiteY28" fmla="*/ 115109 h 1006486"/>
                <a:gd name="connsiteX29" fmla="*/ 1306830 w 5592127"/>
                <a:gd name="connsiteY29" fmla="*/ 115109 h 1006486"/>
                <a:gd name="connsiteX30" fmla="*/ 1306830 w 5592127"/>
                <a:gd name="connsiteY30" fmla="*/ 121768 h 1006486"/>
                <a:gd name="connsiteX31" fmla="*/ 1332548 w 5592127"/>
                <a:gd name="connsiteY31" fmla="*/ 121768 h 1006486"/>
                <a:gd name="connsiteX32" fmla="*/ 1332548 w 5592127"/>
                <a:gd name="connsiteY32" fmla="*/ 130330 h 1006486"/>
                <a:gd name="connsiteX33" fmla="*/ 1568768 w 5592127"/>
                <a:gd name="connsiteY33" fmla="*/ 130330 h 1006486"/>
                <a:gd name="connsiteX34" fmla="*/ 1568768 w 5592127"/>
                <a:gd name="connsiteY34" fmla="*/ 137940 h 1006486"/>
                <a:gd name="connsiteX35" fmla="*/ 1591628 w 5592127"/>
                <a:gd name="connsiteY35" fmla="*/ 137940 h 1006486"/>
                <a:gd name="connsiteX36" fmla="*/ 1591628 w 5592127"/>
                <a:gd name="connsiteY36" fmla="*/ 156015 h 1006486"/>
                <a:gd name="connsiteX37" fmla="*/ 1626870 w 5592127"/>
                <a:gd name="connsiteY37" fmla="*/ 156015 h 1006486"/>
                <a:gd name="connsiteX38" fmla="*/ 1626870 w 5592127"/>
                <a:gd name="connsiteY38" fmla="*/ 162674 h 1006486"/>
                <a:gd name="connsiteX39" fmla="*/ 1638300 w 5592127"/>
                <a:gd name="connsiteY39" fmla="*/ 162674 h 1006486"/>
                <a:gd name="connsiteX40" fmla="*/ 1638300 w 5592127"/>
                <a:gd name="connsiteY40" fmla="*/ 176944 h 1006486"/>
                <a:gd name="connsiteX41" fmla="*/ 1658303 w 5592127"/>
                <a:gd name="connsiteY41" fmla="*/ 176944 h 1006486"/>
                <a:gd name="connsiteX42" fmla="*/ 1658303 w 5592127"/>
                <a:gd name="connsiteY42" fmla="*/ 181700 h 1006486"/>
                <a:gd name="connsiteX43" fmla="*/ 1736408 w 5592127"/>
                <a:gd name="connsiteY43" fmla="*/ 181700 h 1006486"/>
                <a:gd name="connsiteX44" fmla="*/ 1736408 w 5592127"/>
                <a:gd name="connsiteY44" fmla="*/ 189311 h 1006486"/>
                <a:gd name="connsiteX45" fmla="*/ 1821180 w 5592127"/>
                <a:gd name="connsiteY45" fmla="*/ 189311 h 1006486"/>
                <a:gd name="connsiteX46" fmla="*/ 1821180 w 5592127"/>
                <a:gd name="connsiteY46" fmla="*/ 195019 h 1006486"/>
                <a:gd name="connsiteX47" fmla="*/ 1928813 w 5592127"/>
                <a:gd name="connsiteY47" fmla="*/ 195019 h 1006486"/>
                <a:gd name="connsiteX48" fmla="*/ 1928813 w 5592127"/>
                <a:gd name="connsiteY48" fmla="*/ 203581 h 1006486"/>
                <a:gd name="connsiteX49" fmla="*/ 1962150 w 5592127"/>
                <a:gd name="connsiteY49" fmla="*/ 203581 h 1006486"/>
                <a:gd name="connsiteX50" fmla="*/ 1962150 w 5592127"/>
                <a:gd name="connsiteY50" fmla="*/ 210240 h 1006486"/>
                <a:gd name="connsiteX51" fmla="*/ 2131695 w 5592127"/>
                <a:gd name="connsiteY51" fmla="*/ 210240 h 1006486"/>
                <a:gd name="connsiteX52" fmla="*/ 2131695 w 5592127"/>
                <a:gd name="connsiteY52" fmla="*/ 222607 h 1006486"/>
                <a:gd name="connsiteX53" fmla="*/ 2137410 w 5592127"/>
                <a:gd name="connsiteY53" fmla="*/ 222607 h 1006486"/>
                <a:gd name="connsiteX54" fmla="*/ 2137410 w 5592127"/>
                <a:gd name="connsiteY54" fmla="*/ 227363 h 1006486"/>
                <a:gd name="connsiteX55" fmla="*/ 2169795 w 5592127"/>
                <a:gd name="connsiteY55" fmla="*/ 227363 h 1006486"/>
                <a:gd name="connsiteX56" fmla="*/ 2169795 w 5592127"/>
                <a:gd name="connsiteY56" fmla="*/ 240682 h 1006486"/>
                <a:gd name="connsiteX57" fmla="*/ 2366010 w 5592127"/>
                <a:gd name="connsiteY57" fmla="*/ 240682 h 1006486"/>
                <a:gd name="connsiteX58" fmla="*/ 2366010 w 5592127"/>
                <a:gd name="connsiteY58" fmla="*/ 252097 h 1006486"/>
                <a:gd name="connsiteX59" fmla="*/ 2408873 w 5592127"/>
                <a:gd name="connsiteY59" fmla="*/ 252097 h 1006486"/>
                <a:gd name="connsiteX60" fmla="*/ 2408873 w 5592127"/>
                <a:gd name="connsiteY60" fmla="*/ 258757 h 1006486"/>
                <a:gd name="connsiteX61" fmla="*/ 2432685 w 5592127"/>
                <a:gd name="connsiteY61" fmla="*/ 258757 h 1006486"/>
                <a:gd name="connsiteX62" fmla="*/ 2432685 w 5592127"/>
                <a:gd name="connsiteY62" fmla="*/ 262562 h 1006486"/>
                <a:gd name="connsiteX63" fmla="*/ 2493645 w 5592127"/>
                <a:gd name="connsiteY63" fmla="*/ 262562 h 1006486"/>
                <a:gd name="connsiteX64" fmla="*/ 2493645 w 5592127"/>
                <a:gd name="connsiteY64" fmla="*/ 274929 h 1006486"/>
                <a:gd name="connsiteX65" fmla="*/ 2595563 w 5592127"/>
                <a:gd name="connsiteY65" fmla="*/ 274929 h 1006486"/>
                <a:gd name="connsiteX66" fmla="*/ 2595563 w 5592127"/>
                <a:gd name="connsiteY66" fmla="*/ 284442 h 1006486"/>
                <a:gd name="connsiteX67" fmla="*/ 2687003 w 5592127"/>
                <a:gd name="connsiteY67" fmla="*/ 284442 h 1006486"/>
                <a:gd name="connsiteX68" fmla="*/ 2687003 w 5592127"/>
                <a:gd name="connsiteY68" fmla="*/ 293004 h 1006486"/>
                <a:gd name="connsiteX69" fmla="*/ 2718435 w 5592127"/>
                <a:gd name="connsiteY69" fmla="*/ 293004 h 1006486"/>
                <a:gd name="connsiteX70" fmla="*/ 2718435 w 5592127"/>
                <a:gd name="connsiteY70" fmla="*/ 301566 h 1006486"/>
                <a:gd name="connsiteX71" fmla="*/ 2735580 w 5592127"/>
                <a:gd name="connsiteY71" fmla="*/ 301566 h 1006486"/>
                <a:gd name="connsiteX72" fmla="*/ 2735580 w 5592127"/>
                <a:gd name="connsiteY72" fmla="*/ 312981 h 1006486"/>
                <a:gd name="connsiteX73" fmla="*/ 2805113 w 5592127"/>
                <a:gd name="connsiteY73" fmla="*/ 312981 h 1006486"/>
                <a:gd name="connsiteX74" fmla="*/ 2805113 w 5592127"/>
                <a:gd name="connsiteY74" fmla="*/ 322494 h 1006486"/>
                <a:gd name="connsiteX75" fmla="*/ 2827973 w 5592127"/>
                <a:gd name="connsiteY75" fmla="*/ 322494 h 1006486"/>
                <a:gd name="connsiteX76" fmla="*/ 2827973 w 5592127"/>
                <a:gd name="connsiteY76" fmla="*/ 332007 h 1006486"/>
                <a:gd name="connsiteX77" fmla="*/ 2847975 w 5592127"/>
                <a:gd name="connsiteY77" fmla="*/ 332007 h 1006486"/>
                <a:gd name="connsiteX78" fmla="*/ 2847975 w 5592127"/>
                <a:gd name="connsiteY78" fmla="*/ 340569 h 1006486"/>
                <a:gd name="connsiteX79" fmla="*/ 2896553 w 5592127"/>
                <a:gd name="connsiteY79" fmla="*/ 340569 h 1006486"/>
                <a:gd name="connsiteX80" fmla="*/ 2896553 w 5592127"/>
                <a:gd name="connsiteY80" fmla="*/ 352936 h 1006486"/>
                <a:gd name="connsiteX81" fmla="*/ 3019425 w 5592127"/>
                <a:gd name="connsiteY81" fmla="*/ 352936 h 1006486"/>
                <a:gd name="connsiteX82" fmla="*/ 3019425 w 5592127"/>
                <a:gd name="connsiteY82" fmla="*/ 362449 h 1006486"/>
                <a:gd name="connsiteX83" fmla="*/ 3063240 w 5592127"/>
                <a:gd name="connsiteY83" fmla="*/ 362449 h 1006486"/>
                <a:gd name="connsiteX84" fmla="*/ 3063240 w 5592127"/>
                <a:gd name="connsiteY84" fmla="*/ 371963 h 1006486"/>
                <a:gd name="connsiteX85" fmla="*/ 3107055 w 5592127"/>
                <a:gd name="connsiteY85" fmla="*/ 371963 h 1006486"/>
                <a:gd name="connsiteX86" fmla="*/ 3107055 w 5592127"/>
                <a:gd name="connsiteY86" fmla="*/ 379573 h 1006486"/>
                <a:gd name="connsiteX87" fmla="*/ 3151823 w 5592127"/>
                <a:gd name="connsiteY87" fmla="*/ 379573 h 1006486"/>
                <a:gd name="connsiteX88" fmla="*/ 3151823 w 5592127"/>
                <a:gd name="connsiteY88" fmla="*/ 387184 h 1006486"/>
                <a:gd name="connsiteX89" fmla="*/ 3248978 w 5592127"/>
                <a:gd name="connsiteY89" fmla="*/ 387184 h 1006486"/>
                <a:gd name="connsiteX90" fmla="*/ 3248978 w 5592127"/>
                <a:gd name="connsiteY90" fmla="*/ 394794 h 1006486"/>
                <a:gd name="connsiteX91" fmla="*/ 3260408 w 5592127"/>
                <a:gd name="connsiteY91" fmla="*/ 394794 h 1006486"/>
                <a:gd name="connsiteX92" fmla="*/ 3260408 w 5592127"/>
                <a:gd name="connsiteY92" fmla="*/ 401453 h 1006486"/>
                <a:gd name="connsiteX93" fmla="*/ 3275648 w 5592127"/>
                <a:gd name="connsiteY93" fmla="*/ 401453 h 1006486"/>
                <a:gd name="connsiteX94" fmla="*/ 3275648 w 5592127"/>
                <a:gd name="connsiteY94" fmla="*/ 410015 h 1006486"/>
                <a:gd name="connsiteX95" fmla="*/ 3288030 w 5592127"/>
                <a:gd name="connsiteY95" fmla="*/ 410015 h 1006486"/>
                <a:gd name="connsiteX96" fmla="*/ 3288030 w 5592127"/>
                <a:gd name="connsiteY96" fmla="*/ 416674 h 1006486"/>
                <a:gd name="connsiteX97" fmla="*/ 3329940 w 5592127"/>
                <a:gd name="connsiteY97" fmla="*/ 416674 h 1006486"/>
                <a:gd name="connsiteX98" fmla="*/ 3329940 w 5592127"/>
                <a:gd name="connsiteY98" fmla="*/ 423333 h 1006486"/>
                <a:gd name="connsiteX99" fmla="*/ 3423285 w 5592127"/>
                <a:gd name="connsiteY99" fmla="*/ 423333 h 1006486"/>
                <a:gd name="connsiteX100" fmla="*/ 3423285 w 5592127"/>
                <a:gd name="connsiteY100" fmla="*/ 434749 h 1006486"/>
                <a:gd name="connsiteX101" fmla="*/ 3560445 w 5592127"/>
                <a:gd name="connsiteY101" fmla="*/ 434749 h 1006486"/>
                <a:gd name="connsiteX102" fmla="*/ 3560445 w 5592127"/>
                <a:gd name="connsiteY102" fmla="*/ 446165 h 1006486"/>
                <a:gd name="connsiteX103" fmla="*/ 3574733 w 5592127"/>
                <a:gd name="connsiteY103" fmla="*/ 446165 h 1006486"/>
                <a:gd name="connsiteX104" fmla="*/ 3574733 w 5592127"/>
                <a:gd name="connsiteY104" fmla="*/ 454727 h 1006486"/>
                <a:gd name="connsiteX105" fmla="*/ 3591878 w 5592127"/>
                <a:gd name="connsiteY105" fmla="*/ 454727 h 1006486"/>
                <a:gd name="connsiteX106" fmla="*/ 3591878 w 5592127"/>
                <a:gd name="connsiteY106" fmla="*/ 468996 h 1006486"/>
                <a:gd name="connsiteX107" fmla="*/ 3614738 w 5592127"/>
                <a:gd name="connsiteY107" fmla="*/ 468996 h 1006486"/>
                <a:gd name="connsiteX108" fmla="*/ 3614738 w 5592127"/>
                <a:gd name="connsiteY108" fmla="*/ 475655 h 1006486"/>
                <a:gd name="connsiteX109" fmla="*/ 3642360 w 5592127"/>
                <a:gd name="connsiteY109" fmla="*/ 475655 h 1006486"/>
                <a:gd name="connsiteX110" fmla="*/ 3642360 w 5592127"/>
                <a:gd name="connsiteY110" fmla="*/ 490876 h 1006486"/>
                <a:gd name="connsiteX111" fmla="*/ 3658553 w 5592127"/>
                <a:gd name="connsiteY111" fmla="*/ 490876 h 1006486"/>
                <a:gd name="connsiteX112" fmla="*/ 3658553 w 5592127"/>
                <a:gd name="connsiteY112" fmla="*/ 499438 h 1006486"/>
                <a:gd name="connsiteX113" fmla="*/ 3673793 w 5592127"/>
                <a:gd name="connsiteY113" fmla="*/ 499438 h 1006486"/>
                <a:gd name="connsiteX114" fmla="*/ 3673793 w 5592127"/>
                <a:gd name="connsiteY114" fmla="*/ 508000 h 1006486"/>
                <a:gd name="connsiteX115" fmla="*/ 3693795 w 5592127"/>
                <a:gd name="connsiteY115" fmla="*/ 508000 h 1006486"/>
                <a:gd name="connsiteX116" fmla="*/ 3693795 w 5592127"/>
                <a:gd name="connsiteY116" fmla="*/ 517513 h 1006486"/>
                <a:gd name="connsiteX117" fmla="*/ 3715703 w 5592127"/>
                <a:gd name="connsiteY117" fmla="*/ 517513 h 1006486"/>
                <a:gd name="connsiteX118" fmla="*/ 3715703 w 5592127"/>
                <a:gd name="connsiteY118" fmla="*/ 523221 h 1006486"/>
                <a:gd name="connsiteX119" fmla="*/ 3736658 w 5592127"/>
                <a:gd name="connsiteY119" fmla="*/ 523221 h 1006486"/>
                <a:gd name="connsiteX120" fmla="*/ 3736658 w 5592127"/>
                <a:gd name="connsiteY120" fmla="*/ 532734 h 1006486"/>
                <a:gd name="connsiteX121" fmla="*/ 3758565 w 5592127"/>
                <a:gd name="connsiteY121" fmla="*/ 532734 h 1006486"/>
                <a:gd name="connsiteX122" fmla="*/ 3758565 w 5592127"/>
                <a:gd name="connsiteY122" fmla="*/ 537491 h 1006486"/>
                <a:gd name="connsiteX123" fmla="*/ 3779520 w 5592127"/>
                <a:gd name="connsiteY123" fmla="*/ 537491 h 1006486"/>
                <a:gd name="connsiteX124" fmla="*/ 3779520 w 5592127"/>
                <a:gd name="connsiteY124" fmla="*/ 542247 h 1006486"/>
                <a:gd name="connsiteX125" fmla="*/ 3810953 w 5592127"/>
                <a:gd name="connsiteY125" fmla="*/ 542247 h 1006486"/>
                <a:gd name="connsiteX126" fmla="*/ 3810953 w 5592127"/>
                <a:gd name="connsiteY126" fmla="*/ 550809 h 1006486"/>
                <a:gd name="connsiteX127" fmla="*/ 3818573 w 5592127"/>
                <a:gd name="connsiteY127" fmla="*/ 550809 h 1006486"/>
                <a:gd name="connsiteX128" fmla="*/ 3818573 w 5592127"/>
                <a:gd name="connsiteY128" fmla="*/ 562225 h 1006486"/>
                <a:gd name="connsiteX129" fmla="*/ 3843338 w 5592127"/>
                <a:gd name="connsiteY129" fmla="*/ 562225 h 1006486"/>
                <a:gd name="connsiteX130" fmla="*/ 3854768 w 5592127"/>
                <a:gd name="connsiteY130" fmla="*/ 562225 h 1006486"/>
                <a:gd name="connsiteX131" fmla="*/ 3854768 w 5592127"/>
                <a:gd name="connsiteY131" fmla="*/ 579348 h 1006486"/>
                <a:gd name="connsiteX132" fmla="*/ 3862388 w 5592127"/>
                <a:gd name="connsiteY132" fmla="*/ 579348 h 1006486"/>
                <a:gd name="connsiteX133" fmla="*/ 3862388 w 5592127"/>
                <a:gd name="connsiteY133" fmla="*/ 589813 h 1006486"/>
                <a:gd name="connsiteX134" fmla="*/ 3878580 w 5592127"/>
                <a:gd name="connsiteY134" fmla="*/ 589813 h 1006486"/>
                <a:gd name="connsiteX135" fmla="*/ 3878580 w 5592127"/>
                <a:gd name="connsiteY135" fmla="*/ 606936 h 1006486"/>
                <a:gd name="connsiteX136" fmla="*/ 3886200 w 5592127"/>
                <a:gd name="connsiteY136" fmla="*/ 606936 h 1006486"/>
                <a:gd name="connsiteX137" fmla="*/ 3886200 w 5592127"/>
                <a:gd name="connsiteY137" fmla="*/ 625963 h 1006486"/>
                <a:gd name="connsiteX138" fmla="*/ 4079558 w 5592127"/>
                <a:gd name="connsiteY138" fmla="*/ 625963 h 1006486"/>
                <a:gd name="connsiteX139" fmla="*/ 4079558 w 5592127"/>
                <a:gd name="connsiteY139" fmla="*/ 638330 h 1006486"/>
                <a:gd name="connsiteX140" fmla="*/ 4163378 w 5592127"/>
                <a:gd name="connsiteY140" fmla="*/ 638330 h 1006486"/>
                <a:gd name="connsiteX141" fmla="*/ 4163378 w 5592127"/>
                <a:gd name="connsiteY141" fmla="*/ 652599 h 1006486"/>
                <a:gd name="connsiteX142" fmla="*/ 4417695 w 5592127"/>
                <a:gd name="connsiteY142" fmla="*/ 652599 h 1006486"/>
                <a:gd name="connsiteX143" fmla="*/ 4417695 w 5592127"/>
                <a:gd name="connsiteY143" fmla="*/ 671626 h 1006486"/>
                <a:gd name="connsiteX144" fmla="*/ 4460558 w 5592127"/>
                <a:gd name="connsiteY144" fmla="*/ 671626 h 1006486"/>
                <a:gd name="connsiteX145" fmla="*/ 4460558 w 5592127"/>
                <a:gd name="connsiteY145" fmla="*/ 687798 h 1006486"/>
                <a:gd name="connsiteX146" fmla="*/ 4561523 w 5592127"/>
                <a:gd name="connsiteY146" fmla="*/ 687798 h 1006486"/>
                <a:gd name="connsiteX147" fmla="*/ 4561523 w 5592127"/>
                <a:gd name="connsiteY147" fmla="*/ 709678 h 1006486"/>
                <a:gd name="connsiteX148" fmla="*/ 4632960 w 5592127"/>
                <a:gd name="connsiteY148" fmla="*/ 709678 h 1006486"/>
                <a:gd name="connsiteX149" fmla="*/ 4632960 w 5592127"/>
                <a:gd name="connsiteY149" fmla="*/ 731558 h 1006486"/>
                <a:gd name="connsiteX150" fmla="*/ 4725353 w 5592127"/>
                <a:gd name="connsiteY150" fmla="*/ 731558 h 1006486"/>
                <a:gd name="connsiteX151" fmla="*/ 4725353 w 5592127"/>
                <a:gd name="connsiteY151" fmla="*/ 759146 h 1006486"/>
                <a:gd name="connsiteX152" fmla="*/ 5167313 w 5592127"/>
                <a:gd name="connsiteY152" fmla="*/ 759146 h 1006486"/>
                <a:gd name="connsiteX153" fmla="*/ 5167313 w 5592127"/>
                <a:gd name="connsiteY153" fmla="*/ 809566 h 1006486"/>
                <a:gd name="connsiteX154" fmla="*/ 5187315 w 5592127"/>
                <a:gd name="connsiteY154" fmla="*/ 809566 h 1006486"/>
                <a:gd name="connsiteX155" fmla="*/ 5187315 w 5592127"/>
                <a:gd name="connsiteY155" fmla="*/ 865693 h 1006486"/>
                <a:gd name="connsiteX156" fmla="*/ 5229225 w 5592127"/>
                <a:gd name="connsiteY156" fmla="*/ 865693 h 1006486"/>
                <a:gd name="connsiteX157" fmla="*/ 5229225 w 5592127"/>
                <a:gd name="connsiteY157" fmla="*/ 919918 h 1006486"/>
                <a:gd name="connsiteX158" fmla="*/ 5334953 w 5592127"/>
                <a:gd name="connsiteY158" fmla="*/ 919918 h 1006486"/>
                <a:gd name="connsiteX159" fmla="*/ 5334953 w 5592127"/>
                <a:gd name="connsiteY159" fmla="*/ 1006487 h 1006486"/>
                <a:gd name="connsiteX160" fmla="*/ 5592128 w 5592127"/>
                <a:gd name="connsiteY160" fmla="*/ 1006487 h 100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92127" h="1006486">
                  <a:moveTo>
                    <a:pt x="0" y="0"/>
                  </a:moveTo>
                  <a:lnTo>
                    <a:pt x="113348" y="0"/>
                  </a:lnTo>
                  <a:lnTo>
                    <a:pt x="113348" y="9513"/>
                  </a:lnTo>
                  <a:lnTo>
                    <a:pt x="131445" y="9513"/>
                  </a:lnTo>
                  <a:lnTo>
                    <a:pt x="131445" y="14270"/>
                  </a:lnTo>
                  <a:lnTo>
                    <a:pt x="194310" y="14270"/>
                  </a:lnTo>
                  <a:lnTo>
                    <a:pt x="194310" y="25685"/>
                  </a:lnTo>
                  <a:lnTo>
                    <a:pt x="239078" y="25685"/>
                  </a:lnTo>
                  <a:lnTo>
                    <a:pt x="239078" y="34247"/>
                  </a:lnTo>
                  <a:lnTo>
                    <a:pt x="275273" y="34247"/>
                  </a:lnTo>
                  <a:lnTo>
                    <a:pt x="275273" y="43760"/>
                  </a:lnTo>
                  <a:lnTo>
                    <a:pt x="538163" y="43760"/>
                  </a:lnTo>
                  <a:lnTo>
                    <a:pt x="538163" y="49468"/>
                  </a:lnTo>
                  <a:lnTo>
                    <a:pt x="678180" y="49468"/>
                  </a:lnTo>
                  <a:lnTo>
                    <a:pt x="678180" y="54225"/>
                  </a:lnTo>
                  <a:lnTo>
                    <a:pt x="721043" y="54225"/>
                  </a:lnTo>
                  <a:lnTo>
                    <a:pt x="721043" y="68494"/>
                  </a:lnTo>
                  <a:lnTo>
                    <a:pt x="741998" y="68494"/>
                  </a:lnTo>
                  <a:lnTo>
                    <a:pt x="741998" y="76105"/>
                  </a:lnTo>
                  <a:lnTo>
                    <a:pt x="784860" y="76105"/>
                  </a:lnTo>
                  <a:lnTo>
                    <a:pt x="784860" y="84667"/>
                  </a:lnTo>
                  <a:lnTo>
                    <a:pt x="1002030" y="84667"/>
                  </a:lnTo>
                  <a:lnTo>
                    <a:pt x="1002030" y="93228"/>
                  </a:lnTo>
                  <a:lnTo>
                    <a:pt x="1086803" y="93228"/>
                  </a:lnTo>
                  <a:lnTo>
                    <a:pt x="1086803" y="100839"/>
                  </a:lnTo>
                  <a:lnTo>
                    <a:pt x="1150620" y="100839"/>
                  </a:lnTo>
                  <a:lnTo>
                    <a:pt x="1150620" y="106547"/>
                  </a:lnTo>
                  <a:lnTo>
                    <a:pt x="1254443" y="106547"/>
                  </a:lnTo>
                  <a:lnTo>
                    <a:pt x="1254443" y="115109"/>
                  </a:lnTo>
                  <a:lnTo>
                    <a:pt x="1306830" y="115109"/>
                  </a:lnTo>
                  <a:lnTo>
                    <a:pt x="1306830" y="121768"/>
                  </a:lnTo>
                  <a:lnTo>
                    <a:pt x="1332548" y="121768"/>
                  </a:lnTo>
                  <a:lnTo>
                    <a:pt x="1332548" y="130330"/>
                  </a:lnTo>
                  <a:lnTo>
                    <a:pt x="1568768" y="130330"/>
                  </a:lnTo>
                  <a:lnTo>
                    <a:pt x="1568768" y="137940"/>
                  </a:lnTo>
                  <a:lnTo>
                    <a:pt x="1591628" y="137940"/>
                  </a:lnTo>
                  <a:lnTo>
                    <a:pt x="1591628" y="156015"/>
                  </a:lnTo>
                  <a:lnTo>
                    <a:pt x="1626870" y="156015"/>
                  </a:lnTo>
                  <a:lnTo>
                    <a:pt x="1626870" y="162674"/>
                  </a:lnTo>
                  <a:lnTo>
                    <a:pt x="1638300" y="162674"/>
                  </a:lnTo>
                  <a:lnTo>
                    <a:pt x="1638300" y="176944"/>
                  </a:lnTo>
                  <a:lnTo>
                    <a:pt x="1658303" y="176944"/>
                  </a:lnTo>
                  <a:lnTo>
                    <a:pt x="1658303" y="181700"/>
                  </a:lnTo>
                  <a:lnTo>
                    <a:pt x="1736408" y="181700"/>
                  </a:lnTo>
                  <a:lnTo>
                    <a:pt x="1736408" y="189311"/>
                  </a:lnTo>
                  <a:lnTo>
                    <a:pt x="1821180" y="189311"/>
                  </a:lnTo>
                  <a:lnTo>
                    <a:pt x="1821180" y="195019"/>
                  </a:lnTo>
                  <a:lnTo>
                    <a:pt x="1928813" y="195019"/>
                  </a:lnTo>
                  <a:lnTo>
                    <a:pt x="1928813" y="203581"/>
                  </a:lnTo>
                  <a:lnTo>
                    <a:pt x="1962150" y="203581"/>
                  </a:lnTo>
                  <a:lnTo>
                    <a:pt x="1962150" y="210240"/>
                  </a:lnTo>
                  <a:lnTo>
                    <a:pt x="2131695" y="210240"/>
                  </a:lnTo>
                  <a:lnTo>
                    <a:pt x="2131695" y="222607"/>
                  </a:lnTo>
                  <a:lnTo>
                    <a:pt x="2137410" y="222607"/>
                  </a:lnTo>
                  <a:lnTo>
                    <a:pt x="2137410" y="227363"/>
                  </a:lnTo>
                  <a:lnTo>
                    <a:pt x="2169795" y="227363"/>
                  </a:lnTo>
                  <a:lnTo>
                    <a:pt x="2169795" y="240682"/>
                  </a:lnTo>
                  <a:lnTo>
                    <a:pt x="2366010" y="240682"/>
                  </a:lnTo>
                  <a:lnTo>
                    <a:pt x="2366010" y="252097"/>
                  </a:lnTo>
                  <a:lnTo>
                    <a:pt x="2408873" y="252097"/>
                  </a:lnTo>
                  <a:lnTo>
                    <a:pt x="2408873" y="258757"/>
                  </a:lnTo>
                  <a:lnTo>
                    <a:pt x="2432685" y="258757"/>
                  </a:lnTo>
                  <a:lnTo>
                    <a:pt x="2432685" y="262562"/>
                  </a:lnTo>
                  <a:lnTo>
                    <a:pt x="2493645" y="262562"/>
                  </a:lnTo>
                  <a:lnTo>
                    <a:pt x="2493645" y="274929"/>
                  </a:lnTo>
                  <a:lnTo>
                    <a:pt x="2595563" y="274929"/>
                  </a:lnTo>
                  <a:lnTo>
                    <a:pt x="2595563" y="284442"/>
                  </a:lnTo>
                  <a:lnTo>
                    <a:pt x="2687003" y="284442"/>
                  </a:lnTo>
                  <a:lnTo>
                    <a:pt x="2687003" y="293004"/>
                  </a:lnTo>
                  <a:lnTo>
                    <a:pt x="2718435" y="293004"/>
                  </a:lnTo>
                  <a:lnTo>
                    <a:pt x="2718435" y="301566"/>
                  </a:lnTo>
                  <a:lnTo>
                    <a:pt x="2735580" y="301566"/>
                  </a:lnTo>
                  <a:lnTo>
                    <a:pt x="2735580" y="312981"/>
                  </a:lnTo>
                  <a:lnTo>
                    <a:pt x="2805113" y="312981"/>
                  </a:lnTo>
                  <a:lnTo>
                    <a:pt x="2805113" y="322494"/>
                  </a:lnTo>
                  <a:lnTo>
                    <a:pt x="2827973" y="322494"/>
                  </a:lnTo>
                  <a:lnTo>
                    <a:pt x="2827973" y="332007"/>
                  </a:lnTo>
                  <a:lnTo>
                    <a:pt x="2847975" y="332007"/>
                  </a:lnTo>
                  <a:lnTo>
                    <a:pt x="2847975" y="340569"/>
                  </a:lnTo>
                  <a:lnTo>
                    <a:pt x="2896553" y="340569"/>
                  </a:lnTo>
                  <a:lnTo>
                    <a:pt x="2896553" y="352936"/>
                  </a:lnTo>
                  <a:lnTo>
                    <a:pt x="3019425" y="352936"/>
                  </a:lnTo>
                  <a:lnTo>
                    <a:pt x="3019425" y="362449"/>
                  </a:lnTo>
                  <a:lnTo>
                    <a:pt x="3063240" y="362449"/>
                  </a:lnTo>
                  <a:lnTo>
                    <a:pt x="3063240" y="371963"/>
                  </a:lnTo>
                  <a:lnTo>
                    <a:pt x="3107055" y="371963"/>
                  </a:lnTo>
                  <a:lnTo>
                    <a:pt x="3107055" y="379573"/>
                  </a:lnTo>
                  <a:lnTo>
                    <a:pt x="3151823" y="379573"/>
                  </a:lnTo>
                  <a:lnTo>
                    <a:pt x="3151823" y="387184"/>
                  </a:lnTo>
                  <a:lnTo>
                    <a:pt x="3248978" y="387184"/>
                  </a:lnTo>
                  <a:lnTo>
                    <a:pt x="3248978" y="394794"/>
                  </a:lnTo>
                  <a:lnTo>
                    <a:pt x="3260408" y="394794"/>
                  </a:lnTo>
                  <a:lnTo>
                    <a:pt x="3260408" y="401453"/>
                  </a:lnTo>
                  <a:lnTo>
                    <a:pt x="3275648" y="401453"/>
                  </a:lnTo>
                  <a:lnTo>
                    <a:pt x="3275648" y="410015"/>
                  </a:lnTo>
                  <a:lnTo>
                    <a:pt x="3288030" y="410015"/>
                  </a:lnTo>
                  <a:lnTo>
                    <a:pt x="3288030" y="416674"/>
                  </a:lnTo>
                  <a:lnTo>
                    <a:pt x="3329940" y="416674"/>
                  </a:lnTo>
                  <a:lnTo>
                    <a:pt x="3329940" y="423333"/>
                  </a:lnTo>
                  <a:lnTo>
                    <a:pt x="3423285" y="423333"/>
                  </a:lnTo>
                  <a:lnTo>
                    <a:pt x="3423285" y="434749"/>
                  </a:lnTo>
                  <a:lnTo>
                    <a:pt x="3560445" y="434749"/>
                  </a:lnTo>
                  <a:lnTo>
                    <a:pt x="3560445" y="446165"/>
                  </a:lnTo>
                  <a:lnTo>
                    <a:pt x="3574733" y="446165"/>
                  </a:lnTo>
                  <a:lnTo>
                    <a:pt x="3574733" y="454727"/>
                  </a:lnTo>
                  <a:lnTo>
                    <a:pt x="3591878" y="454727"/>
                  </a:lnTo>
                  <a:lnTo>
                    <a:pt x="3591878" y="468996"/>
                  </a:lnTo>
                  <a:lnTo>
                    <a:pt x="3614738" y="468996"/>
                  </a:lnTo>
                  <a:lnTo>
                    <a:pt x="3614738" y="475655"/>
                  </a:lnTo>
                  <a:lnTo>
                    <a:pt x="3642360" y="475655"/>
                  </a:lnTo>
                  <a:lnTo>
                    <a:pt x="3642360" y="490876"/>
                  </a:lnTo>
                  <a:lnTo>
                    <a:pt x="3658553" y="490876"/>
                  </a:lnTo>
                  <a:lnTo>
                    <a:pt x="3658553" y="499438"/>
                  </a:lnTo>
                  <a:lnTo>
                    <a:pt x="3673793" y="499438"/>
                  </a:lnTo>
                  <a:lnTo>
                    <a:pt x="3673793" y="508000"/>
                  </a:lnTo>
                  <a:lnTo>
                    <a:pt x="3693795" y="508000"/>
                  </a:lnTo>
                  <a:lnTo>
                    <a:pt x="3693795" y="517513"/>
                  </a:lnTo>
                  <a:lnTo>
                    <a:pt x="3715703" y="517513"/>
                  </a:lnTo>
                  <a:lnTo>
                    <a:pt x="3715703" y="523221"/>
                  </a:lnTo>
                  <a:lnTo>
                    <a:pt x="3736658" y="523221"/>
                  </a:lnTo>
                  <a:lnTo>
                    <a:pt x="3736658" y="532734"/>
                  </a:lnTo>
                  <a:lnTo>
                    <a:pt x="3758565" y="532734"/>
                  </a:lnTo>
                  <a:lnTo>
                    <a:pt x="3758565" y="537491"/>
                  </a:lnTo>
                  <a:lnTo>
                    <a:pt x="3779520" y="537491"/>
                  </a:lnTo>
                  <a:lnTo>
                    <a:pt x="3779520" y="542247"/>
                  </a:lnTo>
                  <a:lnTo>
                    <a:pt x="3810953" y="542247"/>
                  </a:lnTo>
                  <a:lnTo>
                    <a:pt x="3810953" y="550809"/>
                  </a:lnTo>
                  <a:lnTo>
                    <a:pt x="3818573" y="550809"/>
                  </a:lnTo>
                  <a:lnTo>
                    <a:pt x="3818573" y="562225"/>
                  </a:lnTo>
                  <a:lnTo>
                    <a:pt x="3843338" y="562225"/>
                  </a:lnTo>
                  <a:lnTo>
                    <a:pt x="3854768" y="562225"/>
                  </a:lnTo>
                  <a:lnTo>
                    <a:pt x="3854768" y="579348"/>
                  </a:lnTo>
                  <a:lnTo>
                    <a:pt x="3862388" y="579348"/>
                  </a:lnTo>
                  <a:lnTo>
                    <a:pt x="3862388" y="589813"/>
                  </a:lnTo>
                  <a:lnTo>
                    <a:pt x="3878580" y="589813"/>
                  </a:lnTo>
                  <a:lnTo>
                    <a:pt x="3878580" y="606936"/>
                  </a:lnTo>
                  <a:lnTo>
                    <a:pt x="3886200" y="606936"/>
                  </a:lnTo>
                  <a:lnTo>
                    <a:pt x="3886200" y="625963"/>
                  </a:lnTo>
                  <a:lnTo>
                    <a:pt x="4079558" y="625963"/>
                  </a:lnTo>
                  <a:lnTo>
                    <a:pt x="4079558" y="638330"/>
                  </a:lnTo>
                  <a:lnTo>
                    <a:pt x="4163378" y="638330"/>
                  </a:lnTo>
                  <a:lnTo>
                    <a:pt x="4163378" y="652599"/>
                  </a:lnTo>
                  <a:lnTo>
                    <a:pt x="4417695" y="652599"/>
                  </a:lnTo>
                  <a:lnTo>
                    <a:pt x="4417695" y="671626"/>
                  </a:lnTo>
                  <a:lnTo>
                    <a:pt x="4460558" y="671626"/>
                  </a:lnTo>
                  <a:lnTo>
                    <a:pt x="4460558" y="687798"/>
                  </a:lnTo>
                  <a:lnTo>
                    <a:pt x="4561523" y="687798"/>
                  </a:lnTo>
                  <a:lnTo>
                    <a:pt x="4561523" y="709678"/>
                  </a:lnTo>
                  <a:lnTo>
                    <a:pt x="4632960" y="709678"/>
                  </a:lnTo>
                  <a:lnTo>
                    <a:pt x="4632960" y="731558"/>
                  </a:lnTo>
                  <a:lnTo>
                    <a:pt x="4725353" y="731558"/>
                  </a:lnTo>
                  <a:lnTo>
                    <a:pt x="4725353" y="759146"/>
                  </a:lnTo>
                  <a:lnTo>
                    <a:pt x="5167313" y="759146"/>
                  </a:lnTo>
                  <a:lnTo>
                    <a:pt x="5167313" y="809566"/>
                  </a:lnTo>
                  <a:lnTo>
                    <a:pt x="5187315" y="809566"/>
                  </a:lnTo>
                  <a:lnTo>
                    <a:pt x="5187315" y="865693"/>
                  </a:lnTo>
                  <a:lnTo>
                    <a:pt x="5229225" y="865693"/>
                  </a:lnTo>
                  <a:lnTo>
                    <a:pt x="5229225" y="919918"/>
                  </a:lnTo>
                  <a:lnTo>
                    <a:pt x="5334953" y="919918"/>
                  </a:lnTo>
                  <a:lnTo>
                    <a:pt x="5334953" y="1006487"/>
                  </a:lnTo>
                  <a:lnTo>
                    <a:pt x="5592128" y="1006487"/>
                  </a:lnTo>
                </a:path>
              </a:pathLst>
            </a:custGeom>
            <a:noFill/>
            <a:ln w="28575" cap="flat">
              <a:solidFill>
                <a:schemeClr val="accent1"/>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 name="Graphic 19">
            <a:extLst>
              <a:ext uri="{FF2B5EF4-FFF2-40B4-BE49-F238E27FC236}">
                <a16:creationId xmlns:a16="http://schemas.microsoft.com/office/drawing/2014/main" id="{658CA044-8514-D118-B3E4-C82044C6614C}"/>
              </a:ext>
            </a:extLst>
          </p:cNvPr>
          <p:cNvGrpSpPr/>
          <p:nvPr/>
        </p:nvGrpSpPr>
        <p:grpSpPr>
          <a:xfrm>
            <a:off x="1497928" y="2025621"/>
            <a:ext cx="9820913" cy="805444"/>
            <a:chOff x="9618027" y="-155471"/>
            <a:chExt cx="5892165" cy="663063"/>
          </a:xfrm>
          <a:noFill/>
        </p:grpSpPr>
        <p:grpSp>
          <p:nvGrpSpPr>
            <p:cNvPr id="565" name="Graphic 19">
              <a:extLst>
                <a:ext uri="{FF2B5EF4-FFF2-40B4-BE49-F238E27FC236}">
                  <a16:creationId xmlns:a16="http://schemas.microsoft.com/office/drawing/2014/main" id="{44D29859-09DB-DC1E-5C2A-DF06D07C7DD4}"/>
                </a:ext>
              </a:extLst>
            </p:cNvPr>
            <p:cNvGrpSpPr/>
            <p:nvPr/>
          </p:nvGrpSpPr>
          <p:grpSpPr>
            <a:xfrm>
              <a:off x="9725660" y="-155471"/>
              <a:ext cx="5784532" cy="663063"/>
              <a:chOff x="9725660" y="-155471"/>
              <a:chExt cx="5784532" cy="663063"/>
            </a:xfrm>
          </p:grpSpPr>
          <p:grpSp>
            <p:nvGrpSpPr>
              <p:cNvPr id="567" name="Graphic 19">
                <a:extLst>
                  <a:ext uri="{FF2B5EF4-FFF2-40B4-BE49-F238E27FC236}">
                    <a16:creationId xmlns:a16="http://schemas.microsoft.com/office/drawing/2014/main" id="{5D0ECF6D-D6E4-479A-4FDD-6AF687D76E99}"/>
                  </a:ext>
                </a:extLst>
              </p:cNvPr>
              <p:cNvGrpSpPr/>
              <p:nvPr/>
            </p:nvGrpSpPr>
            <p:grpSpPr>
              <a:xfrm>
                <a:off x="9725660" y="-155471"/>
                <a:ext cx="63817" cy="63737"/>
                <a:chOff x="9725660" y="-155471"/>
                <a:chExt cx="63817" cy="63737"/>
              </a:xfrm>
            </p:grpSpPr>
            <p:sp>
              <p:nvSpPr>
                <p:cNvPr id="1141" name="Freeform 595">
                  <a:extLst>
                    <a:ext uri="{FF2B5EF4-FFF2-40B4-BE49-F238E27FC236}">
                      <a16:creationId xmlns:a16="http://schemas.microsoft.com/office/drawing/2014/main" id="{019E8747-F6B6-FABA-BA57-BB3C6C9FC267}"/>
                    </a:ext>
                  </a:extLst>
                </p:cNvPr>
                <p:cNvSpPr/>
                <p:nvPr/>
              </p:nvSpPr>
              <p:spPr>
                <a:xfrm>
                  <a:off x="9725660" y="-1231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42" name="Freeform 596">
                  <a:extLst>
                    <a:ext uri="{FF2B5EF4-FFF2-40B4-BE49-F238E27FC236}">
                      <a16:creationId xmlns:a16="http://schemas.microsoft.com/office/drawing/2014/main" id="{5776954B-86B6-761C-FB96-844FB46B9F38}"/>
                    </a:ext>
                  </a:extLst>
                </p:cNvPr>
                <p:cNvSpPr/>
                <p:nvPr/>
              </p:nvSpPr>
              <p:spPr>
                <a:xfrm>
                  <a:off x="9758045" y="-1554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68" name="Graphic 19">
                <a:extLst>
                  <a:ext uri="{FF2B5EF4-FFF2-40B4-BE49-F238E27FC236}">
                    <a16:creationId xmlns:a16="http://schemas.microsoft.com/office/drawing/2014/main" id="{193827EB-8A1C-09E3-BB3D-8D93BDFAE0D2}"/>
                  </a:ext>
                </a:extLst>
              </p:cNvPr>
              <p:cNvGrpSpPr/>
              <p:nvPr/>
            </p:nvGrpSpPr>
            <p:grpSpPr>
              <a:xfrm>
                <a:off x="10253345" y="-82220"/>
                <a:ext cx="62864" cy="62786"/>
                <a:chOff x="10253345" y="-82220"/>
                <a:chExt cx="62864" cy="62786"/>
              </a:xfrm>
            </p:grpSpPr>
            <p:sp>
              <p:nvSpPr>
                <p:cNvPr id="1139" name="Freeform 598">
                  <a:extLst>
                    <a:ext uri="{FF2B5EF4-FFF2-40B4-BE49-F238E27FC236}">
                      <a16:creationId xmlns:a16="http://schemas.microsoft.com/office/drawing/2014/main" id="{119BFAF0-30B3-107F-8C96-9A784BC2F861}"/>
                    </a:ext>
                  </a:extLst>
                </p:cNvPr>
                <p:cNvSpPr/>
                <p:nvPr/>
              </p:nvSpPr>
              <p:spPr>
                <a:xfrm>
                  <a:off x="10253345" y="-5082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40" name="Freeform 599">
                  <a:extLst>
                    <a:ext uri="{FF2B5EF4-FFF2-40B4-BE49-F238E27FC236}">
                      <a16:creationId xmlns:a16="http://schemas.microsoft.com/office/drawing/2014/main" id="{3570F15F-E6E2-DA98-D308-C10B85B29144}"/>
                    </a:ext>
                  </a:extLst>
                </p:cNvPr>
                <p:cNvSpPr/>
                <p:nvPr/>
              </p:nvSpPr>
              <p:spPr>
                <a:xfrm>
                  <a:off x="10284778" y="-822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69" name="Graphic 19">
                <a:extLst>
                  <a:ext uri="{FF2B5EF4-FFF2-40B4-BE49-F238E27FC236}">
                    <a16:creationId xmlns:a16="http://schemas.microsoft.com/office/drawing/2014/main" id="{C1A13DD4-C140-F496-A0E1-9F4937AEA8C9}"/>
                  </a:ext>
                </a:extLst>
              </p:cNvPr>
              <p:cNvGrpSpPr/>
              <p:nvPr/>
            </p:nvGrpSpPr>
            <p:grpSpPr>
              <a:xfrm>
                <a:off x="10924858" y="9105"/>
                <a:ext cx="62864" cy="62786"/>
                <a:chOff x="10924858" y="9105"/>
                <a:chExt cx="62864" cy="62786"/>
              </a:xfrm>
            </p:grpSpPr>
            <p:sp>
              <p:nvSpPr>
                <p:cNvPr id="1137" name="Freeform 601">
                  <a:extLst>
                    <a:ext uri="{FF2B5EF4-FFF2-40B4-BE49-F238E27FC236}">
                      <a16:creationId xmlns:a16="http://schemas.microsoft.com/office/drawing/2014/main" id="{3234D6C6-D974-720A-7F82-3E25A9BCE089}"/>
                    </a:ext>
                  </a:extLst>
                </p:cNvPr>
                <p:cNvSpPr/>
                <p:nvPr/>
              </p:nvSpPr>
              <p:spPr>
                <a:xfrm>
                  <a:off x="10924858" y="404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38" name="Freeform 602">
                  <a:extLst>
                    <a:ext uri="{FF2B5EF4-FFF2-40B4-BE49-F238E27FC236}">
                      <a16:creationId xmlns:a16="http://schemas.microsoft.com/office/drawing/2014/main" id="{F85CA91B-B02F-224F-DA18-90E7F62B1E13}"/>
                    </a:ext>
                  </a:extLst>
                </p:cNvPr>
                <p:cNvSpPr/>
                <p:nvPr/>
              </p:nvSpPr>
              <p:spPr>
                <a:xfrm>
                  <a:off x="10956290" y="9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0" name="Graphic 19">
                <a:extLst>
                  <a:ext uri="{FF2B5EF4-FFF2-40B4-BE49-F238E27FC236}">
                    <a16:creationId xmlns:a16="http://schemas.microsoft.com/office/drawing/2014/main" id="{D6D91E32-868F-624D-4394-675A2CCB4C6F}"/>
                  </a:ext>
                </a:extLst>
              </p:cNvPr>
              <p:cNvGrpSpPr/>
              <p:nvPr/>
            </p:nvGrpSpPr>
            <p:grpSpPr>
              <a:xfrm>
                <a:off x="10947718" y="24326"/>
                <a:ext cx="62865" cy="62786"/>
                <a:chOff x="10947718" y="24326"/>
                <a:chExt cx="62865" cy="62786"/>
              </a:xfrm>
            </p:grpSpPr>
            <p:sp>
              <p:nvSpPr>
                <p:cNvPr id="1135" name="Freeform 604">
                  <a:extLst>
                    <a:ext uri="{FF2B5EF4-FFF2-40B4-BE49-F238E27FC236}">
                      <a16:creationId xmlns:a16="http://schemas.microsoft.com/office/drawing/2014/main" id="{02AED598-F288-3303-7C22-E7F0DE7D88EF}"/>
                    </a:ext>
                  </a:extLst>
                </p:cNvPr>
                <p:cNvSpPr/>
                <p:nvPr/>
              </p:nvSpPr>
              <p:spPr>
                <a:xfrm>
                  <a:off x="10947718" y="5571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36" name="Freeform 605">
                  <a:extLst>
                    <a:ext uri="{FF2B5EF4-FFF2-40B4-BE49-F238E27FC236}">
                      <a16:creationId xmlns:a16="http://schemas.microsoft.com/office/drawing/2014/main" id="{A22119E3-28EE-F477-BE6D-642113EF1FA0}"/>
                    </a:ext>
                  </a:extLst>
                </p:cNvPr>
                <p:cNvSpPr/>
                <p:nvPr/>
              </p:nvSpPr>
              <p:spPr>
                <a:xfrm>
                  <a:off x="10979150"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1" name="Graphic 19">
                <a:extLst>
                  <a:ext uri="{FF2B5EF4-FFF2-40B4-BE49-F238E27FC236}">
                    <a16:creationId xmlns:a16="http://schemas.microsoft.com/office/drawing/2014/main" id="{5F452B4A-D8E3-3334-3A8F-1CFBFD0C89AD}"/>
                  </a:ext>
                </a:extLst>
              </p:cNvPr>
              <p:cNvGrpSpPr/>
              <p:nvPr/>
            </p:nvGrpSpPr>
            <p:grpSpPr>
              <a:xfrm>
                <a:off x="10988675" y="24326"/>
                <a:ext cx="63817" cy="62786"/>
                <a:chOff x="10988675" y="24326"/>
                <a:chExt cx="63817" cy="62786"/>
              </a:xfrm>
            </p:grpSpPr>
            <p:sp>
              <p:nvSpPr>
                <p:cNvPr id="1133" name="Freeform 607">
                  <a:extLst>
                    <a:ext uri="{FF2B5EF4-FFF2-40B4-BE49-F238E27FC236}">
                      <a16:creationId xmlns:a16="http://schemas.microsoft.com/office/drawing/2014/main" id="{CC3280C0-E67B-3544-5CE0-76460FB5F261}"/>
                    </a:ext>
                  </a:extLst>
                </p:cNvPr>
                <p:cNvSpPr/>
                <p:nvPr/>
              </p:nvSpPr>
              <p:spPr>
                <a:xfrm>
                  <a:off x="10988675"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34" name="Freeform 608">
                  <a:extLst>
                    <a:ext uri="{FF2B5EF4-FFF2-40B4-BE49-F238E27FC236}">
                      <a16:creationId xmlns:a16="http://schemas.microsoft.com/office/drawing/2014/main" id="{A31C825F-77FA-2BA1-332B-AEC01DA4EA31}"/>
                    </a:ext>
                  </a:extLst>
                </p:cNvPr>
                <p:cNvSpPr/>
                <p:nvPr/>
              </p:nvSpPr>
              <p:spPr>
                <a:xfrm>
                  <a:off x="11020108"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2" name="Graphic 19">
                <a:extLst>
                  <a:ext uri="{FF2B5EF4-FFF2-40B4-BE49-F238E27FC236}">
                    <a16:creationId xmlns:a16="http://schemas.microsoft.com/office/drawing/2014/main" id="{BE1633FA-A133-4C15-4C53-73C0D54DFC88}"/>
                  </a:ext>
                </a:extLst>
              </p:cNvPr>
              <p:cNvGrpSpPr/>
              <p:nvPr/>
            </p:nvGrpSpPr>
            <p:grpSpPr>
              <a:xfrm>
                <a:off x="11002963" y="24326"/>
                <a:ext cx="63817" cy="62786"/>
                <a:chOff x="11002963" y="24326"/>
                <a:chExt cx="63817" cy="62786"/>
              </a:xfrm>
            </p:grpSpPr>
            <p:sp>
              <p:nvSpPr>
                <p:cNvPr id="1131" name="Freeform 610">
                  <a:extLst>
                    <a:ext uri="{FF2B5EF4-FFF2-40B4-BE49-F238E27FC236}">
                      <a16:creationId xmlns:a16="http://schemas.microsoft.com/office/drawing/2014/main" id="{7684ABB2-F64A-F25D-36A6-426D2D3CC19A}"/>
                    </a:ext>
                  </a:extLst>
                </p:cNvPr>
                <p:cNvSpPr/>
                <p:nvPr/>
              </p:nvSpPr>
              <p:spPr>
                <a:xfrm>
                  <a:off x="11002963"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32" name="Freeform 611">
                  <a:extLst>
                    <a:ext uri="{FF2B5EF4-FFF2-40B4-BE49-F238E27FC236}">
                      <a16:creationId xmlns:a16="http://schemas.microsoft.com/office/drawing/2014/main" id="{F8CD73A1-7255-7762-01AE-6BF22484FE88}"/>
                    </a:ext>
                  </a:extLst>
                </p:cNvPr>
                <p:cNvSpPr/>
                <p:nvPr/>
              </p:nvSpPr>
              <p:spPr>
                <a:xfrm>
                  <a:off x="11034395"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3" name="Graphic 19">
                <a:extLst>
                  <a:ext uri="{FF2B5EF4-FFF2-40B4-BE49-F238E27FC236}">
                    <a16:creationId xmlns:a16="http://schemas.microsoft.com/office/drawing/2014/main" id="{95E44573-A591-BF0E-48DC-8AF8C589E69A}"/>
                  </a:ext>
                </a:extLst>
              </p:cNvPr>
              <p:cNvGrpSpPr/>
              <p:nvPr/>
            </p:nvGrpSpPr>
            <p:grpSpPr>
              <a:xfrm>
                <a:off x="11196320" y="41450"/>
                <a:ext cx="62864" cy="63737"/>
                <a:chOff x="11196320" y="41450"/>
                <a:chExt cx="62864" cy="63737"/>
              </a:xfrm>
            </p:grpSpPr>
            <p:sp>
              <p:nvSpPr>
                <p:cNvPr id="1129" name="Freeform 613">
                  <a:extLst>
                    <a:ext uri="{FF2B5EF4-FFF2-40B4-BE49-F238E27FC236}">
                      <a16:creationId xmlns:a16="http://schemas.microsoft.com/office/drawing/2014/main" id="{167D12E8-73DB-52E4-94DF-A8C6CEFF13DB}"/>
                    </a:ext>
                  </a:extLst>
                </p:cNvPr>
                <p:cNvSpPr/>
                <p:nvPr/>
              </p:nvSpPr>
              <p:spPr>
                <a:xfrm>
                  <a:off x="11196320"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30" name="Freeform 614">
                  <a:extLst>
                    <a:ext uri="{FF2B5EF4-FFF2-40B4-BE49-F238E27FC236}">
                      <a16:creationId xmlns:a16="http://schemas.microsoft.com/office/drawing/2014/main" id="{875A1CA8-E2F4-08D8-E137-38558BB36597}"/>
                    </a:ext>
                  </a:extLst>
                </p:cNvPr>
                <p:cNvSpPr/>
                <p:nvPr/>
              </p:nvSpPr>
              <p:spPr>
                <a:xfrm>
                  <a:off x="1122775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4" name="Graphic 19">
                <a:extLst>
                  <a:ext uri="{FF2B5EF4-FFF2-40B4-BE49-F238E27FC236}">
                    <a16:creationId xmlns:a16="http://schemas.microsoft.com/office/drawing/2014/main" id="{CABDD055-27C9-FF9B-4523-487786F06827}"/>
                  </a:ext>
                </a:extLst>
              </p:cNvPr>
              <p:cNvGrpSpPr/>
              <p:nvPr/>
            </p:nvGrpSpPr>
            <p:grpSpPr>
              <a:xfrm>
                <a:off x="11199178" y="41450"/>
                <a:ext cx="62864" cy="63737"/>
                <a:chOff x="11199178" y="41450"/>
                <a:chExt cx="62864" cy="63737"/>
              </a:xfrm>
            </p:grpSpPr>
            <p:sp>
              <p:nvSpPr>
                <p:cNvPr id="1127" name="Freeform 616">
                  <a:extLst>
                    <a:ext uri="{FF2B5EF4-FFF2-40B4-BE49-F238E27FC236}">
                      <a16:creationId xmlns:a16="http://schemas.microsoft.com/office/drawing/2014/main" id="{CA7A0937-CAE5-A939-B609-71D04C5D0B82}"/>
                    </a:ext>
                  </a:extLst>
                </p:cNvPr>
                <p:cNvSpPr/>
                <p:nvPr/>
              </p:nvSpPr>
              <p:spPr>
                <a:xfrm>
                  <a:off x="11199178"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28" name="Freeform 617">
                  <a:extLst>
                    <a:ext uri="{FF2B5EF4-FFF2-40B4-BE49-F238E27FC236}">
                      <a16:creationId xmlns:a16="http://schemas.microsoft.com/office/drawing/2014/main" id="{B1BE0A42-B9F5-56CF-D85C-3C6F05DC7420}"/>
                    </a:ext>
                  </a:extLst>
                </p:cNvPr>
                <p:cNvSpPr/>
                <p:nvPr/>
              </p:nvSpPr>
              <p:spPr>
                <a:xfrm>
                  <a:off x="11230610"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5" name="Graphic 19">
                <a:extLst>
                  <a:ext uri="{FF2B5EF4-FFF2-40B4-BE49-F238E27FC236}">
                    <a16:creationId xmlns:a16="http://schemas.microsoft.com/office/drawing/2014/main" id="{5B3A1654-F000-83BC-A9A9-6D5D61A5FF1C}"/>
                  </a:ext>
                </a:extLst>
              </p:cNvPr>
              <p:cNvGrpSpPr/>
              <p:nvPr/>
            </p:nvGrpSpPr>
            <p:grpSpPr>
              <a:xfrm>
                <a:off x="11202035" y="41450"/>
                <a:ext cx="62864" cy="63737"/>
                <a:chOff x="11202035" y="41450"/>
                <a:chExt cx="62864" cy="63737"/>
              </a:xfrm>
            </p:grpSpPr>
            <p:sp>
              <p:nvSpPr>
                <p:cNvPr id="1125" name="Freeform 619">
                  <a:extLst>
                    <a:ext uri="{FF2B5EF4-FFF2-40B4-BE49-F238E27FC236}">
                      <a16:creationId xmlns:a16="http://schemas.microsoft.com/office/drawing/2014/main" id="{DAF16FED-B801-D253-FDE0-9FCF8838CA3B}"/>
                    </a:ext>
                  </a:extLst>
                </p:cNvPr>
                <p:cNvSpPr/>
                <p:nvPr/>
              </p:nvSpPr>
              <p:spPr>
                <a:xfrm>
                  <a:off x="11202035"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26" name="Freeform 620">
                  <a:extLst>
                    <a:ext uri="{FF2B5EF4-FFF2-40B4-BE49-F238E27FC236}">
                      <a16:creationId xmlns:a16="http://schemas.microsoft.com/office/drawing/2014/main" id="{68F22938-EB86-C560-A607-92279EF4C992}"/>
                    </a:ext>
                  </a:extLst>
                </p:cNvPr>
                <p:cNvSpPr/>
                <p:nvPr/>
              </p:nvSpPr>
              <p:spPr>
                <a:xfrm>
                  <a:off x="11233468"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6" name="Graphic 19">
                <a:extLst>
                  <a:ext uri="{FF2B5EF4-FFF2-40B4-BE49-F238E27FC236}">
                    <a16:creationId xmlns:a16="http://schemas.microsoft.com/office/drawing/2014/main" id="{FC5CD1D3-28B5-352D-2A96-4FA943E8E805}"/>
                  </a:ext>
                </a:extLst>
              </p:cNvPr>
              <p:cNvGrpSpPr/>
              <p:nvPr/>
            </p:nvGrpSpPr>
            <p:grpSpPr>
              <a:xfrm>
                <a:off x="11204893" y="41450"/>
                <a:ext cx="63817" cy="63737"/>
                <a:chOff x="11204893" y="41450"/>
                <a:chExt cx="63817" cy="63737"/>
              </a:xfrm>
            </p:grpSpPr>
            <p:sp>
              <p:nvSpPr>
                <p:cNvPr id="1123" name="Freeform 622">
                  <a:extLst>
                    <a:ext uri="{FF2B5EF4-FFF2-40B4-BE49-F238E27FC236}">
                      <a16:creationId xmlns:a16="http://schemas.microsoft.com/office/drawing/2014/main" id="{AF728D0C-7928-2D59-D6D8-B8BBDE8E6EBB}"/>
                    </a:ext>
                  </a:extLst>
                </p:cNvPr>
                <p:cNvSpPr/>
                <p:nvPr/>
              </p:nvSpPr>
              <p:spPr>
                <a:xfrm>
                  <a:off x="11204893"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24" name="Freeform 623">
                  <a:extLst>
                    <a:ext uri="{FF2B5EF4-FFF2-40B4-BE49-F238E27FC236}">
                      <a16:creationId xmlns:a16="http://schemas.microsoft.com/office/drawing/2014/main" id="{A099941B-1FFF-E2B6-D4E3-8FCCA8412E7A}"/>
                    </a:ext>
                  </a:extLst>
                </p:cNvPr>
                <p:cNvSpPr/>
                <p:nvPr/>
              </p:nvSpPr>
              <p:spPr>
                <a:xfrm>
                  <a:off x="11236325"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7" name="Graphic 19">
                <a:extLst>
                  <a:ext uri="{FF2B5EF4-FFF2-40B4-BE49-F238E27FC236}">
                    <a16:creationId xmlns:a16="http://schemas.microsoft.com/office/drawing/2014/main" id="{B6B91091-E563-6B49-4BAC-7C181ABE839A}"/>
                  </a:ext>
                </a:extLst>
              </p:cNvPr>
              <p:cNvGrpSpPr/>
              <p:nvPr/>
            </p:nvGrpSpPr>
            <p:grpSpPr>
              <a:xfrm>
                <a:off x="11207750" y="41450"/>
                <a:ext cx="63817" cy="63737"/>
                <a:chOff x="11207750" y="41450"/>
                <a:chExt cx="63817" cy="63737"/>
              </a:xfrm>
            </p:grpSpPr>
            <p:sp>
              <p:nvSpPr>
                <p:cNvPr id="1121" name="Freeform 625">
                  <a:extLst>
                    <a:ext uri="{FF2B5EF4-FFF2-40B4-BE49-F238E27FC236}">
                      <a16:creationId xmlns:a16="http://schemas.microsoft.com/office/drawing/2014/main" id="{AE7BF6A4-C102-0D9F-E379-557AB112CD32}"/>
                    </a:ext>
                  </a:extLst>
                </p:cNvPr>
                <p:cNvSpPr/>
                <p:nvPr/>
              </p:nvSpPr>
              <p:spPr>
                <a:xfrm>
                  <a:off x="11207750"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22" name="Freeform 626">
                  <a:extLst>
                    <a:ext uri="{FF2B5EF4-FFF2-40B4-BE49-F238E27FC236}">
                      <a16:creationId xmlns:a16="http://schemas.microsoft.com/office/drawing/2014/main" id="{CA1F37B7-1EBC-3DD5-AA86-8F3B76B10DA9}"/>
                    </a:ext>
                  </a:extLst>
                </p:cNvPr>
                <p:cNvSpPr/>
                <p:nvPr/>
              </p:nvSpPr>
              <p:spPr>
                <a:xfrm>
                  <a:off x="1123918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8" name="Graphic 19">
                <a:extLst>
                  <a:ext uri="{FF2B5EF4-FFF2-40B4-BE49-F238E27FC236}">
                    <a16:creationId xmlns:a16="http://schemas.microsoft.com/office/drawing/2014/main" id="{67C90BCE-A90D-F19B-66AA-7B160887D189}"/>
                  </a:ext>
                </a:extLst>
              </p:cNvPr>
              <p:cNvGrpSpPr/>
              <p:nvPr/>
            </p:nvGrpSpPr>
            <p:grpSpPr>
              <a:xfrm>
                <a:off x="11210608" y="41450"/>
                <a:ext cx="63817" cy="63737"/>
                <a:chOff x="11210608" y="41450"/>
                <a:chExt cx="63817" cy="63737"/>
              </a:xfrm>
            </p:grpSpPr>
            <p:sp>
              <p:nvSpPr>
                <p:cNvPr id="1119" name="Freeform 628">
                  <a:extLst>
                    <a:ext uri="{FF2B5EF4-FFF2-40B4-BE49-F238E27FC236}">
                      <a16:creationId xmlns:a16="http://schemas.microsoft.com/office/drawing/2014/main" id="{224431BB-2C04-8E5A-3CE9-3E9CAF8042AF}"/>
                    </a:ext>
                  </a:extLst>
                </p:cNvPr>
                <p:cNvSpPr/>
                <p:nvPr/>
              </p:nvSpPr>
              <p:spPr>
                <a:xfrm>
                  <a:off x="11210608" y="728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20" name="Freeform 629">
                  <a:extLst>
                    <a:ext uri="{FF2B5EF4-FFF2-40B4-BE49-F238E27FC236}">
                      <a16:creationId xmlns:a16="http://schemas.microsoft.com/office/drawing/2014/main" id="{ED9B3A1E-A416-4560-EFAC-3DF9957F66A4}"/>
                    </a:ext>
                  </a:extLst>
                </p:cNvPr>
                <p:cNvSpPr/>
                <p:nvPr/>
              </p:nvSpPr>
              <p:spPr>
                <a:xfrm>
                  <a:off x="1124299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79" name="Graphic 19">
                <a:extLst>
                  <a:ext uri="{FF2B5EF4-FFF2-40B4-BE49-F238E27FC236}">
                    <a16:creationId xmlns:a16="http://schemas.microsoft.com/office/drawing/2014/main" id="{54884362-EE1E-CF1D-A94F-E261210CE072}"/>
                  </a:ext>
                </a:extLst>
              </p:cNvPr>
              <p:cNvGrpSpPr/>
              <p:nvPr/>
            </p:nvGrpSpPr>
            <p:grpSpPr>
              <a:xfrm>
                <a:off x="11269663" y="67135"/>
                <a:ext cx="62864" cy="62786"/>
                <a:chOff x="11269663" y="67135"/>
                <a:chExt cx="62864" cy="62786"/>
              </a:xfrm>
            </p:grpSpPr>
            <p:sp>
              <p:nvSpPr>
                <p:cNvPr id="1117" name="Freeform 631">
                  <a:extLst>
                    <a:ext uri="{FF2B5EF4-FFF2-40B4-BE49-F238E27FC236}">
                      <a16:creationId xmlns:a16="http://schemas.microsoft.com/office/drawing/2014/main" id="{2CAFA158-39E3-901A-E1A6-D1E09E5A2DED}"/>
                    </a:ext>
                  </a:extLst>
                </p:cNvPr>
                <p:cNvSpPr/>
                <p:nvPr/>
              </p:nvSpPr>
              <p:spPr>
                <a:xfrm>
                  <a:off x="11269663" y="9852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18" name="Freeform 632">
                  <a:extLst>
                    <a:ext uri="{FF2B5EF4-FFF2-40B4-BE49-F238E27FC236}">
                      <a16:creationId xmlns:a16="http://schemas.microsoft.com/office/drawing/2014/main" id="{5F458AB8-49BD-F706-C890-7E8CC390F71F}"/>
                    </a:ext>
                  </a:extLst>
                </p:cNvPr>
                <p:cNvSpPr/>
                <p:nvPr/>
              </p:nvSpPr>
              <p:spPr>
                <a:xfrm>
                  <a:off x="11301095" y="671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0" name="Graphic 19">
                <a:extLst>
                  <a:ext uri="{FF2B5EF4-FFF2-40B4-BE49-F238E27FC236}">
                    <a16:creationId xmlns:a16="http://schemas.microsoft.com/office/drawing/2014/main" id="{E4B17F56-FD26-72B3-58F7-CF5353078A63}"/>
                  </a:ext>
                </a:extLst>
              </p:cNvPr>
              <p:cNvGrpSpPr/>
              <p:nvPr/>
            </p:nvGrpSpPr>
            <p:grpSpPr>
              <a:xfrm>
                <a:off x="11320145" y="80453"/>
                <a:ext cx="63817" cy="63737"/>
                <a:chOff x="11320145" y="80453"/>
                <a:chExt cx="63817" cy="63737"/>
              </a:xfrm>
            </p:grpSpPr>
            <p:sp>
              <p:nvSpPr>
                <p:cNvPr id="1115" name="Freeform 634">
                  <a:extLst>
                    <a:ext uri="{FF2B5EF4-FFF2-40B4-BE49-F238E27FC236}">
                      <a16:creationId xmlns:a16="http://schemas.microsoft.com/office/drawing/2014/main" id="{BC207349-5FE5-B4C8-EDFA-CF936DFDA2C3}"/>
                    </a:ext>
                  </a:extLst>
                </p:cNvPr>
                <p:cNvSpPr/>
                <p:nvPr/>
              </p:nvSpPr>
              <p:spPr>
                <a:xfrm>
                  <a:off x="11320145"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16" name="Freeform 635">
                  <a:extLst>
                    <a:ext uri="{FF2B5EF4-FFF2-40B4-BE49-F238E27FC236}">
                      <a16:creationId xmlns:a16="http://schemas.microsoft.com/office/drawing/2014/main" id="{2E0E233B-8568-5546-6E06-BFD829972E88}"/>
                    </a:ext>
                  </a:extLst>
                </p:cNvPr>
                <p:cNvSpPr/>
                <p:nvPr/>
              </p:nvSpPr>
              <p:spPr>
                <a:xfrm>
                  <a:off x="1135157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1" name="Graphic 19">
                <a:extLst>
                  <a:ext uri="{FF2B5EF4-FFF2-40B4-BE49-F238E27FC236}">
                    <a16:creationId xmlns:a16="http://schemas.microsoft.com/office/drawing/2014/main" id="{C959191B-F6ED-CD51-F93A-6B644F07780B}"/>
                  </a:ext>
                </a:extLst>
              </p:cNvPr>
              <p:cNvGrpSpPr/>
              <p:nvPr/>
            </p:nvGrpSpPr>
            <p:grpSpPr>
              <a:xfrm>
                <a:off x="11391583" y="80453"/>
                <a:ext cx="62864" cy="63737"/>
                <a:chOff x="11391583" y="80453"/>
                <a:chExt cx="62864" cy="63737"/>
              </a:xfrm>
            </p:grpSpPr>
            <p:sp>
              <p:nvSpPr>
                <p:cNvPr id="1113" name="Freeform 637">
                  <a:extLst>
                    <a:ext uri="{FF2B5EF4-FFF2-40B4-BE49-F238E27FC236}">
                      <a16:creationId xmlns:a16="http://schemas.microsoft.com/office/drawing/2014/main" id="{8C2F617B-8758-72FC-1E27-CECAC5BD418E}"/>
                    </a:ext>
                  </a:extLst>
                </p:cNvPr>
                <p:cNvSpPr/>
                <p:nvPr/>
              </p:nvSpPr>
              <p:spPr>
                <a:xfrm>
                  <a:off x="11391583"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14" name="Freeform 638">
                  <a:extLst>
                    <a:ext uri="{FF2B5EF4-FFF2-40B4-BE49-F238E27FC236}">
                      <a16:creationId xmlns:a16="http://schemas.microsoft.com/office/drawing/2014/main" id="{C32082FD-6EB8-BE43-927A-26B080E6C064}"/>
                    </a:ext>
                  </a:extLst>
                </p:cNvPr>
                <p:cNvSpPr/>
                <p:nvPr/>
              </p:nvSpPr>
              <p:spPr>
                <a:xfrm>
                  <a:off x="11423015"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2" name="Graphic 19">
                <a:extLst>
                  <a:ext uri="{FF2B5EF4-FFF2-40B4-BE49-F238E27FC236}">
                    <a16:creationId xmlns:a16="http://schemas.microsoft.com/office/drawing/2014/main" id="{5C1BFE98-3BB5-CF1D-2B5E-C6766EBB3FDE}"/>
                  </a:ext>
                </a:extLst>
              </p:cNvPr>
              <p:cNvGrpSpPr/>
              <p:nvPr/>
            </p:nvGrpSpPr>
            <p:grpSpPr>
              <a:xfrm>
                <a:off x="11492548" y="80453"/>
                <a:ext cx="62865" cy="63737"/>
                <a:chOff x="11492548" y="80453"/>
                <a:chExt cx="62865" cy="63737"/>
              </a:xfrm>
            </p:grpSpPr>
            <p:sp>
              <p:nvSpPr>
                <p:cNvPr id="1111" name="Freeform 640">
                  <a:extLst>
                    <a:ext uri="{FF2B5EF4-FFF2-40B4-BE49-F238E27FC236}">
                      <a16:creationId xmlns:a16="http://schemas.microsoft.com/office/drawing/2014/main" id="{FF1CDFAA-4E6D-2A16-06A2-4B197CF25ECF}"/>
                    </a:ext>
                  </a:extLst>
                </p:cNvPr>
                <p:cNvSpPr/>
                <p:nvPr/>
              </p:nvSpPr>
              <p:spPr>
                <a:xfrm>
                  <a:off x="11492548"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12" name="Freeform 641">
                  <a:extLst>
                    <a:ext uri="{FF2B5EF4-FFF2-40B4-BE49-F238E27FC236}">
                      <a16:creationId xmlns:a16="http://schemas.microsoft.com/office/drawing/2014/main" id="{FA6B89D7-30C2-B2E4-5979-7C153F27D300}"/>
                    </a:ext>
                  </a:extLst>
                </p:cNvPr>
                <p:cNvSpPr/>
                <p:nvPr/>
              </p:nvSpPr>
              <p:spPr>
                <a:xfrm>
                  <a:off x="115239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3" name="Graphic 19">
                <a:extLst>
                  <a:ext uri="{FF2B5EF4-FFF2-40B4-BE49-F238E27FC236}">
                    <a16:creationId xmlns:a16="http://schemas.microsoft.com/office/drawing/2014/main" id="{08C6E4AE-8E0F-19E7-4ACC-EB610477555A}"/>
                  </a:ext>
                </a:extLst>
              </p:cNvPr>
              <p:cNvGrpSpPr/>
              <p:nvPr/>
            </p:nvGrpSpPr>
            <p:grpSpPr>
              <a:xfrm>
                <a:off x="11530648" y="80453"/>
                <a:ext cx="63817" cy="63737"/>
                <a:chOff x="11530648" y="80453"/>
                <a:chExt cx="63817" cy="63737"/>
              </a:xfrm>
            </p:grpSpPr>
            <p:sp>
              <p:nvSpPr>
                <p:cNvPr id="1109" name="Freeform 643">
                  <a:extLst>
                    <a:ext uri="{FF2B5EF4-FFF2-40B4-BE49-F238E27FC236}">
                      <a16:creationId xmlns:a16="http://schemas.microsoft.com/office/drawing/2014/main" id="{AA07EC90-975C-6E09-77BE-13FAB9456A12}"/>
                    </a:ext>
                  </a:extLst>
                </p:cNvPr>
                <p:cNvSpPr/>
                <p:nvPr/>
              </p:nvSpPr>
              <p:spPr>
                <a:xfrm>
                  <a:off x="11530648"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10" name="Freeform 644">
                  <a:extLst>
                    <a:ext uri="{FF2B5EF4-FFF2-40B4-BE49-F238E27FC236}">
                      <a16:creationId xmlns:a16="http://schemas.microsoft.com/office/drawing/2014/main" id="{225AEA9D-A354-0B6A-D441-923D397328BD}"/>
                    </a:ext>
                  </a:extLst>
                </p:cNvPr>
                <p:cNvSpPr/>
                <p:nvPr/>
              </p:nvSpPr>
              <p:spPr>
                <a:xfrm>
                  <a:off x="115620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4" name="Graphic 19">
                <a:extLst>
                  <a:ext uri="{FF2B5EF4-FFF2-40B4-BE49-F238E27FC236}">
                    <a16:creationId xmlns:a16="http://schemas.microsoft.com/office/drawing/2014/main" id="{913EBE13-954B-B223-9919-A79D7E3C3179}"/>
                  </a:ext>
                </a:extLst>
              </p:cNvPr>
              <p:cNvGrpSpPr/>
              <p:nvPr/>
            </p:nvGrpSpPr>
            <p:grpSpPr>
              <a:xfrm>
                <a:off x="11583035" y="80453"/>
                <a:ext cx="62865" cy="63737"/>
                <a:chOff x="11583035" y="80453"/>
                <a:chExt cx="62865" cy="63737"/>
              </a:xfrm>
            </p:grpSpPr>
            <p:sp>
              <p:nvSpPr>
                <p:cNvPr id="1107" name="Freeform 646">
                  <a:extLst>
                    <a:ext uri="{FF2B5EF4-FFF2-40B4-BE49-F238E27FC236}">
                      <a16:creationId xmlns:a16="http://schemas.microsoft.com/office/drawing/2014/main" id="{9D09E1F1-07BF-3940-0F1D-D4692ECDCAC2}"/>
                    </a:ext>
                  </a:extLst>
                </p:cNvPr>
                <p:cNvSpPr/>
                <p:nvPr/>
              </p:nvSpPr>
              <p:spPr>
                <a:xfrm>
                  <a:off x="11583035"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08" name="Freeform 647">
                  <a:extLst>
                    <a:ext uri="{FF2B5EF4-FFF2-40B4-BE49-F238E27FC236}">
                      <a16:creationId xmlns:a16="http://schemas.microsoft.com/office/drawing/2014/main" id="{5285ADD2-185D-6E41-E37C-B02B774E859B}"/>
                    </a:ext>
                  </a:extLst>
                </p:cNvPr>
                <p:cNvSpPr/>
                <p:nvPr/>
              </p:nvSpPr>
              <p:spPr>
                <a:xfrm>
                  <a:off x="1161446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5" name="Graphic 19">
                <a:extLst>
                  <a:ext uri="{FF2B5EF4-FFF2-40B4-BE49-F238E27FC236}">
                    <a16:creationId xmlns:a16="http://schemas.microsoft.com/office/drawing/2014/main" id="{A62F08B3-099B-FBA7-CF8D-8D3BA434A6FA}"/>
                  </a:ext>
                </a:extLst>
              </p:cNvPr>
              <p:cNvGrpSpPr/>
              <p:nvPr/>
            </p:nvGrpSpPr>
            <p:grpSpPr>
              <a:xfrm>
                <a:off x="11596370" y="80453"/>
                <a:ext cx="63817" cy="63737"/>
                <a:chOff x="11596370" y="80453"/>
                <a:chExt cx="63817" cy="63737"/>
              </a:xfrm>
            </p:grpSpPr>
            <p:sp>
              <p:nvSpPr>
                <p:cNvPr id="1105" name="Freeform 649">
                  <a:extLst>
                    <a:ext uri="{FF2B5EF4-FFF2-40B4-BE49-F238E27FC236}">
                      <a16:creationId xmlns:a16="http://schemas.microsoft.com/office/drawing/2014/main" id="{F0C80A21-1D06-BF9B-BC47-3FE5C80FD8DC}"/>
                    </a:ext>
                  </a:extLst>
                </p:cNvPr>
                <p:cNvSpPr/>
                <p:nvPr/>
              </p:nvSpPr>
              <p:spPr>
                <a:xfrm>
                  <a:off x="11596370"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06" name="Freeform 650">
                  <a:extLst>
                    <a:ext uri="{FF2B5EF4-FFF2-40B4-BE49-F238E27FC236}">
                      <a16:creationId xmlns:a16="http://schemas.microsoft.com/office/drawing/2014/main" id="{06A30C0B-9431-B83E-72F1-CE51CA319B31}"/>
                    </a:ext>
                  </a:extLst>
                </p:cNvPr>
                <p:cNvSpPr/>
                <p:nvPr/>
              </p:nvSpPr>
              <p:spPr>
                <a:xfrm>
                  <a:off x="11627803"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6" name="Graphic 19">
                <a:extLst>
                  <a:ext uri="{FF2B5EF4-FFF2-40B4-BE49-F238E27FC236}">
                    <a16:creationId xmlns:a16="http://schemas.microsoft.com/office/drawing/2014/main" id="{6FEA5B56-23D5-A20D-35A7-AD6ACE183618}"/>
                  </a:ext>
                </a:extLst>
              </p:cNvPr>
              <p:cNvGrpSpPr/>
              <p:nvPr/>
            </p:nvGrpSpPr>
            <p:grpSpPr>
              <a:xfrm>
                <a:off x="11670665" y="80453"/>
                <a:ext cx="62864" cy="63737"/>
                <a:chOff x="11670665" y="80453"/>
                <a:chExt cx="62864" cy="63737"/>
              </a:xfrm>
            </p:grpSpPr>
            <p:sp>
              <p:nvSpPr>
                <p:cNvPr id="1103" name="Freeform 652">
                  <a:extLst>
                    <a:ext uri="{FF2B5EF4-FFF2-40B4-BE49-F238E27FC236}">
                      <a16:creationId xmlns:a16="http://schemas.microsoft.com/office/drawing/2014/main" id="{B00A9AC1-06AD-2033-1CF9-EEC0C2A79BCE}"/>
                    </a:ext>
                  </a:extLst>
                </p:cNvPr>
                <p:cNvSpPr/>
                <p:nvPr/>
              </p:nvSpPr>
              <p:spPr>
                <a:xfrm>
                  <a:off x="11670665"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04" name="Freeform 653">
                  <a:extLst>
                    <a:ext uri="{FF2B5EF4-FFF2-40B4-BE49-F238E27FC236}">
                      <a16:creationId xmlns:a16="http://schemas.microsoft.com/office/drawing/2014/main" id="{C01671B5-2925-D842-2B7B-CC8FF2934AE8}"/>
                    </a:ext>
                  </a:extLst>
                </p:cNvPr>
                <p:cNvSpPr/>
                <p:nvPr/>
              </p:nvSpPr>
              <p:spPr>
                <a:xfrm>
                  <a:off x="1170209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7" name="Graphic 19">
                <a:extLst>
                  <a:ext uri="{FF2B5EF4-FFF2-40B4-BE49-F238E27FC236}">
                    <a16:creationId xmlns:a16="http://schemas.microsoft.com/office/drawing/2014/main" id="{38927D1C-EA1A-83BC-A2FD-8073A9ABD10A}"/>
                  </a:ext>
                </a:extLst>
              </p:cNvPr>
              <p:cNvGrpSpPr/>
              <p:nvPr/>
            </p:nvGrpSpPr>
            <p:grpSpPr>
              <a:xfrm>
                <a:off x="11787823" y="87113"/>
                <a:ext cx="62865" cy="62786"/>
                <a:chOff x="11787823" y="87113"/>
                <a:chExt cx="62865" cy="62786"/>
              </a:xfrm>
            </p:grpSpPr>
            <p:sp>
              <p:nvSpPr>
                <p:cNvPr id="1101" name="Freeform 655">
                  <a:extLst>
                    <a:ext uri="{FF2B5EF4-FFF2-40B4-BE49-F238E27FC236}">
                      <a16:creationId xmlns:a16="http://schemas.microsoft.com/office/drawing/2014/main" id="{26BA73D3-DA37-2B2A-DEAC-DAC2B0F11531}"/>
                    </a:ext>
                  </a:extLst>
                </p:cNvPr>
                <p:cNvSpPr/>
                <p:nvPr/>
              </p:nvSpPr>
              <p:spPr>
                <a:xfrm>
                  <a:off x="11787823" y="11850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02" name="Freeform 656">
                  <a:extLst>
                    <a:ext uri="{FF2B5EF4-FFF2-40B4-BE49-F238E27FC236}">
                      <a16:creationId xmlns:a16="http://schemas.microsoft.com/office/drawing/2014/main" id="{3829A60F-FCE4-8D1B-C39B-FE36B0AAB54E}"/>
                    </a:ext>
                  </a:extLst>
                </p:cNvPr>
                <p:cNvSpPr/>
                <p:nvPr/>
              </p:nvSpPr>
              <p:spPr>
                <a:xfrm>
                  <a:off x="11819255" y="8711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8" name="Graphic 19">
                <a:extLst>
                  <a:ext uri="{FF2B5EF4-FFF2-40B4-BE49-F238E27FC236}">
                    <a16:creationId xmlns:a16="http://schemas.microsoft.com/office/drawing/2014/main" id="{B563DE93-6756-12BF-7962-B6B4B38A787E}"/>
                  </a:ext>
                </a:extLst>
              </p:cNvPr>
              <p:cNvGrpSpPr/>
              <p:nvPr/>
            </p:nvGrpSpPr>
            <p:grpSpPr>
              <a:xfrm>
                <a:off x="11864023" y="93772"/>
                <a:ext cx="63817" cy="63737"/>
                <a:chOff x="11864023" y="93772"/>
                <a:chExt cx="63817" cy="63737"/>
              </a:xfrm>
            </p:grpSpPr>
            <p:sp>
              <p:nvSpPr>
                <p:cNvPr id="1099" name="Freeform 658">
                  <a:extLst>
                    <a:ext uri="{FF2B5EF4-FFF2-40B4-BE49-F238E27FC236}">
                      <a16:creationId xmlns:a16="http://schemas.microsoft.com/office/drawing/2014/main" id="{D1595149-1382-1E1C-5D3C-F753CAE1EBBC}"/>
                    </a:ext>
                  </a:extLst>
                </p:cNvPr>
                <p:cNvSpPr/>
                <p:nvPr/>
              </p:nvSpPr>
              <p:spPr>
                <a:xfrm>
                  <a:off x="11864023" y="1261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100" name="Freeform 659">
                  <a:extLst>
                    <a:ext uri="{FF2B5EF4-FFF2-40B4-BE49-F238E27FC236}">
                      <a16:creationId xmlns:a16="http://schemas.microsoft.com/office/drawing/2014/main" id="{9817DE16-5703-4C8A-5CC5-496EEB3B5C6E}"/>
                    </a:ext>
                  </a:extLst>
                </p:cNvPr>
                <p:cNvSpPr/>
                <p:nvPr/>
              </p:nvSpPr>
              <p:spPr>
                <a:xfrm>
                  <a:off x="118964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89" name="Graphic 19">
                <a:extLst>
                  <a:ext uri="{FF2B5EF4-FFF2-40B4-BE49-F238E27FC236}">
                    <a16:creationId xmlns:a16="http://schemas.microsoft.com/office/drawing/2014/main" id="{1B29A9A4-DF70-583A-38A1-6AF1CB98CB34}"/>
                  </a:ext>
                </a:extLst>
              </p:cNvPr>
              <p:cNvGrpSpPr/>
              <p:nvPr/>
            </p:nvGrpSpPr>
            <p:grpSpPr>
              <a:xfrm>
                <a:off x="12017375" y="93772"/>
                <a:ext cx="62865" cy="63737"/>
                <a:chOff x="12017375" y="93772"/>
                <a:chExt cx="62865" cy="63737"/>
              </a:xfrm>
            </p:grpSpPr>
            <p:sp>
              <p:nvSpPr>
                <p:cNvPr id="1097" name="Freeform 661">
                  <a:extLst>
                    <a:ext uri="{FF2B5EF4-FFF2-40B4-BE49-F238E27FC236}">
                      <a16:creationId xmlns:a16="http://schemas.microsoft.com/office/drawing/2014/main" id="{51FD27FF-36F4-FD55-4CB9-2E6211A2DBFB}"/>
                    </a:ext>
                  </a:extLst>
                </p:cNvPr>
                <p:cNvSpPr/>
                <p:nvPr/>
              </p:nvSpPr>
              <p:spPr>
                <a:xfrm>
                  <a:off x="12017375" y="1261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98" name="Freeform 662">
                  <a:extLst>
                    <a:ext uri="{FF2B5EF4-FFF2-40B4-BE49-F238E27FC236}">
                      <a16:creationId xmlns:a16="http://schemas.microsoft.com/office/drawing/2014/main" id="{DD014D06-BD1B-C7EA-18F0-9CE5E74448DA}"/>
                    </a:ext>
                  </a:extLst>
                </p:cNvPr>
                <p:cNvSpPr/>
                <p:nvPr/>
              </p:nvSpPr>
              <p:spPr>
                <a:xfrm>
                  <a:off x="120488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0" name="Graphic 19">
                <a:extLst>
                  <a:ext uri="{FF2B5EF4-FFF2-40B4-BE49-F238E27FC236}">
                    <a16:creationId xmlns:a16="http://schemas.microsoft.com/office/drawing/2014/main" id="{12CFD959-6769-9B67-8042-9AE3298494D5}"/>
                  </a:ext>
                </a:extLst>
              </p:cNvPr>
              <p:cNvGrpSpPr/>
              <p:nvPr/>
            </p:nvGrpSpPr>
            <p:grpSpPr>
              <a:xfrm>
                <a:off x="12066905" y="103285"/>
                <a:ext cx="63817" cy="62786"/>
                <a:chOff x="12066905" y="103285"/>
                <a:chExt cx="63817" cy="62786"/>
              </a:xfrm>
            </p:grpSpPr>
            <p:sp>
              <p:nvSpPr>
                <p:cNvPr id="1095" name="Freeform 664">
                  <a:extLst>
                    <a:ext uri="{FF2B5EF4-FFF2-40B4-BE49-F238E27FC236}">
                      <a16:creationId xmlns:a16="http://schemas.microsoft.com/office/drawing/2014/main" id="{421804CB-157C-3ED2-12F4-18750E88B7FC}"/>
                    </a:ext>
                  </a:extLst>
                </p:cNvPr>
                <p:cNvSpPr/>
                <p:nvPr/>
              </p:nvSpPr>
              <p:spPr>
                <a:xfrm>
                  <a:off x="12066905" y="13467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96" name="Freeform 665">
                  <a:extLst>
                    <a:ext uri="{FF2B5EF4-FFF2-40B4-BE49-F238E27FC236}">
                      <a16:creationId xmlns:a16="http://schemas.microsoft.com/office/drawing/2014/main" id="{E1858417-AD36-0FE7-C407-23FC0002CE6A}"/>
                    </a:ext>
                  </a:extLst>
                </p:cNvPr>
                <p:cNvSpPr/>
                <p:nvPr/>
              </p:nvSpPr>
              <p:spPr>
                <a:xfrm>
                  <a:off x="12098338" y="1032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1" name="Graphic 19">
                <a:extLst>
                  <a:ext uri="{FF2B5EF4-FFF2-40B4-BE49-F238E27FC236}">
                    <a16:creationId xmlns:a16="http://schemas.microsoft.com/office/drawing/2014/main" id="{D8EB81B7-7468-7C16-74D2-D55E97E54D13}"/>
                  </a:ext>
                </a:extLst>
              </p:cNvPr>
              <p:cNvGrpSpPr/>
              <p:nvPr/>
            </p:nvGrpSpPr>
            <p:grpSpPr>
              <a:xfrm>
                <a:off x="12384088" y="119457"/>
                <a:ext cx="63817" cy="63737"/>
                <a:chOff x="12384088" y="119457"/>
                <a:chExt cx="63817" cy="63737"/>
              </a:xfrm>
            </p:grpSpPr>
            <p:sp>
              <p:nvSpPr>
                <p:cNvPr id="1093" name="Freeform 667">
                  <a:extLst>
                    <a:ext uri="{FF2B5EF4-FFF2-40B4-BE49-F238E27FC236}">
                      <a16:creationId xmlns:a16="http://schemas.microsoft.com/office/drawing/2014/main" id="{85D040AA-4E3C-2280-BE07-314964BFBAFD}"/>
                    </a:ext>
                  </a:extLst>
                </p:cNvPr>
                <p:cNvSpPr/>
                <p:nvPr/>
              </p:nvSpPr>
              <p:spPr>
                <a:xfrm>
                  <a:off x="12384088" y="15085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94" name="Freeform 668">
                  <a:extLst>
                    <a:ext uri="{FF2B5EF4-FFF2-40B4-BE49-F238E27FC236}">
                      <a16:creationId xmlns:a16="http://schemas.microsoft.com/office/drawing/2014/main" id="{D7C9CDAB-5A6E-40F9-77EB-381E704F1C69}"/>
                    </a:ext>
                  </a:extLst>
                </p:cNvPr>
                <p:cNvSpPr/>
                <p:nvPr/>
              </p:nvSpPr>
              <p:spPr>
                <a:xfrm>
                  <a:off x="12415520" y="11945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2" name="Graphic 19">
                <a:extLst>
                  <a:ext uri="{FF2B5EF4-FFF2-40B4-BE49-F238E27FC236}">
                    <a16:creationId xmlns:a16="http://schemas.microsoft.com/office/drawing/2014/main" id="{3248E983-B525-A1EE-EF9B-F8D14C9ABFD9}"/>
                  </a:ext>
                </a:extLst>
              </p:cNvPr>
              <p:cNvGrpSpPr/>
              <p:nvPr/>
            </p:nvGrpSpPr>
            <p:grpSpPr>
              <a:xfrm>
                <a:off x="12776518" y="125165"/>
                <a:ext cx="62865" cy="62786"/>
                <a:chOff x="12776518" y="125165"/>
                <a:chExt cx="62865" cy="62786"/>
              </a:xfrm>
            </p:grpSpPr>
            <p:sp>
              <p:nvSpPr>
                <p:cNvPr id="1091" name="Freeform 670">
                  <a:extLst>
                    <a:ext uri="{FF2B5EF4-FFF2-40B4-BE49-F238E27FC236}">
                      <a16:creationId xmlns:a16="http://schemas.microsoft.com/office/drawing/2014/main" id="{80374B14-AF58-DB22-68D7-14798E18ACE4}"/>
                    </a:ext>
                  </a:extLst>
                </p:cNvPr>
                <p:cNvSpPr/>
                <p:nvPr/>
              </p:nvSpPr>
              <p:spPr>
                <a:xfrm>
                  <a:off x="12776518" y="1565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92" name="Freeform 671">
                  <a:extLst>
                    <a:ext uri="{FF2B5EF4-FFF2-40B4-BE49-F238E27FC236}">
                      <a16:creationId xmlns:a16="http://schemas.microsoft.com/office/drawing/2014/main" id="{E0E4523A-4870-11C7-9A46-A84C7077DD68}"/>
                    </a:ext>
                  </a:extLst>
                </p:cNvPr>
                <p:cNvSpPr/>
                <p:nvPr/>
              </p:nvSpPr>
              <p:spPr>
                <a:xfrm>
                  <a:off x="12807950" y="12516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3" name="Graphic 19">
                <a:extLst>
                  <a:ext uri="{FF2B5EF4-FFF2-40B4-BE49-F238E27FC236}">
                    <a16:creationId xmlns:a16="http://schemas.microsoft.com/office/drawing/2014/main" id="{94A3C07B-E735-5F82-677C-921AB75202EC}"/>
                  </a:ext>
                </a:extLst>
              </p:cNvPr>
              <p:cNvGrpSpPr/>
              <p:nvPr/>
            </p:nvGrpSpPr>
            <p:grpSpPr>
              <a:xfrm>
                <a:off x="12977495" y="144191"/>
                <a:ext cx="62864" cy="63737"/>
                <a:chOff x="12977495" y="144191"/>
                <a:chExt cx="62864" cy="63737"/>
              </a:xfrm>
            </p:grpSpPr>
            <p:sp>
              <p:nvSpPr>
                <p:cNvPr id="1089" name="Freeform 673">
                  <a:extLst>
                    <a:ext uri="{FF2B5EF4-FFF2-40B4-BE49-F238E27FC236}">
                      <a16:creationId xmlns:a16="http://schemas.microsoft.com/office/drawing/2014/main" id="{96221413-D222-1555-8596-D7016BBA4F0E}"/>
                    </a:ext>
                  </a:extLst>
                </p:cNvPr>
                <p:cNvSpPr/>
                <p:nvPr/>
              </p:nvSpPr>
              <p:spPr>
                <a:xfrm>
                  <a:off x="1297749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90" name="Freeform 674">
                  <a:extLst>
                    <a:ext uri="{FF2B5EF4-FFF2-40B4-BE49-F238E27FC236}">
                      <a16:creationId xmlns:a16="http://schemas.microsoft.com/office/drawing/2014/main" id="{14B4640B-7FC2-02EA-A092-F8C4BA904B0C}"/>
                    </a:ext>
                  </a:extLst>
                </p:cNvPr>
                <p:cNvSpPr/>
                <p:nvPr/>
              </p:nvSpPr>
              <p:spPr>
                <a:xfrm>
                  <a:off x="1300892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4" name="Graphic 19">
                <a:extLst>
                  <a:ext uri="{FF2B5EF4-FFF2-40B4-BE49-F238E27FC236}">
                    <a16:creationId xmlns:a16="http://schemas.microsoft.com/office/drawing/2014/main" id="{CFA830F8-B160-E6CB-B263-864D18397EA1}"/>
                  </a:ext>
                </a:extLst>
              </p:cNvPr>
              <p:cNvGrpSpPr/>
              <p:nvPr/>
            </p:nvGrpSpPr>
            <p:grpSpPr>
              <a:xfrm>
                <a:off x="13000355" y="144191"/>
                <a:ext cx="62865" cy="63737"/>
                <a:chOff x="13000355" y="144191"/>
                <a:chExt cx="62865" cy="63737"/>
              </a:xfrm>
            </p:grpSpPr>
            <p:sp>
              <p:nvSpPr>
                <p:cNvPr id="1087" name="Freeform 676">
                  <a:extLst>
                    <a:ext uri="{FF2B5EF4-FFF2-40B4-BE49-F238E27FC236}">
                      <a16:creationId xmlns:a16="http://schemas.microsoft.com/office/drawing/2014/main" id="{13F6F45F-BC80-E94B-1871-18EAAB64D30B}"/>
                    </a:ext>
                  </a:extLst>
                </p:cNvPr>
                <p:cNvSpPr/>
                <p:nvPr/>
              </p:nvSpPr>
              <p:spPr>
                <a:xfrm>
                  <a:off x="13000355" y="17653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88" name="Freeform 677">
                  <a:extLst>
                    <a:ext uri="{FF2B5EF4-FFF2-40B4-BE49-F238E27FC236}">
                      <a16:creationId xmlns:a16="http://schemas.microsoft.com/office/drawing/2014/main" id="{85FFBE09-A78D-82A3-9028-6170B51B04D8}"/>
                    </a:ext>
                  </a:extLst>
                </p:cNvPr>
                <p:cNvSpPr/>
                <p:nvPr/>
              </p:nvSpPr>
              <p:spPr>
                <a:xfrm>
                  <a:off x="1303178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5" name="Graphic 19">
                <a:extLst>
                  <a:ext uri="{FF2B5EF4-FFF2-40B4-BE49-F238E27FC236}">
                    <a16:creationId xmlns:a16="http://schemas.microsoft.com/office/drawing/2014/main" id="{5A4DF63D-AD57-730F-568C-B10E246463FD}"/>
                  </a:ext>
                </a:extLst>
              </p:cNvPr>
              <p:cNvGrpSpPr/>
              <p:nvPr/>
            </p:nvGrpSpPr>
            <p:grpSpPr>
              <a:xfrm>
                <a:off x="13042265" y="144191"/>
                <a:ext cx="62864" cy="63737"/>
                <a:chOff x="13042265" y="144191"/>
                <a:chExt cx="62864" cy="63737"/>
              </a:xfrm>
            </p:grpSpPr>
            <p:sp>
              <p:nvSpPr>
                <p:cNvPr id="1085" name="Freeform 679">
                  <a:extLst>
                    <a:ext uri="{FF2B5EF4-FFF2-40B4-BE49-F238E27FC236}">
                      <a16:creationId xmlns:a16="http://schemas.microsoft.com/office/drawing/2014/main" id="{026CD4CE-F87F-7E9A-EF4E-7B8BFE79A266}"/>
                    </a:ext>
                  </a:extLst>
                </p:cNvPr>
                <p:cNvSpPr/>
                <p:nvPr/>
              </p:nvSpPr>
              <p:spPr>
                <a:xfrm>
                  <a:off x="1304226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86" name="Freeform 680">
                  <a:extLst>
                    <a:ext uri="{FF2B5EF4-FFF2-40B4-BE49-F238E27FC236}">
                      <a16:creationId xmlns:a16="http://schemas.microsoft.com/office/drawing/2014/main" id="{ACD89019-3426-AC7C-8FCF-CA18D7329997}"/>
                    </a:ext>
                  </a:extLst>
                </p:cNvPr>
                <p:cNvSpPr/>
                <p:nvPr/>
              </p:nvSpPr>
              <p:spPr>
                <a:xfrm>
                  <a:off x="1307369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6" name="Graphic 19">
                <a:extLst>
                  <a:ext uri="{FF2B5EF4-FFF2-40B4-BE49-F238E27FC236}">
                    <a16:creationId xmlns:a16="http://schemas.microsoft.com/office/drawing/2014/main" id="{B378E368-D416-FB49-6073-1EDD9CAFB1F8}"/>
                  </a:ext>
                </a:extLst>
              </p:cNvPr>
              <p:cNvGrpSpPr/>
              <p:nvPr/>
            </p:nvGrpSpPr>
            <p:grpSpPr>
              <a:xfrm>
                <a:off x="13087985" y="152753"/>
                <a:ext cx="63817" cy="63737"/>
                <a:chOff x="13087985" y="152753"/>
                <a:chExt cx="63817" cy="63737"/>
              </a:xfrm>
            </p:grpSpPr>
            <p:sp>
              <p:nvSpPr>
                <p:cNvPr id="1083" name="Freeform 682">
                  <a:extLst>
                    <a:ext uri="{FF2B5EF4-FFF2-40B4-BE49-F238E27FC236}">
                      <a16:creationId xmlns:a16="http://schemas.microsoft.com/office/drawing/2014/main" id="{94BB59E1-930A-4BF6-6412-CA00394BE13F}"/>
                    </a:ext>
                  </a:extLst>
                </p:cNvPr>
                <p:cNvSpPr/>
                <p:nvPr/>
              </p:nvSpPr>
              <p:spPr>
                <a:xfrm>
                  <a:off x="130879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84" name="Freeform 683">
                  <a:extLst>
                    <a:ext uri="{FF2B5EF4-FFF2-40B4-BE49-F238E27FC236}">
                      <a16:creationId xmlns:a16="http://schemas.microsoft.com/office/drawing/2014/main" id="{43E25645-AB9C-025D-F0EA-46ACA411E7A6}"/>
                    </a:ext>
                  </a:extLst>
                </p:cNvPr>
                <p:cNvSpPr/>
                <p:nvPr/>
              </p:nvSpPr>
              <p:spPr>
                <a:xfrm>
                  <a:off x="131203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7" name="Graphic 19">
                <a:extLst>
                  <a:ext uri="{FF2B5EF4-FFF2-40B4-BE49-F238E27FC236}">
                    <a16:creationId xmlns:a16="http://schemas.microsoft.com/office/drawing/2014/main" id="{D11DACA4-B849-0E69-1082-5EDD68B98A44}"/>
                  </a:ext>
                </a:extLst>
              </p:cNvPr>
              <p:cNvGrpSpPr/>
              <p:nvPr/>
            </p:nvGrpSpPr>
            <p:grpSpPr>
              <a:xfrm>
                <a:off x="13093700" y="152753"/>
                <a:ext cx="62865" cy="63737"/>
                <a:chOff x="13093700" y="152753"/>
                <a:chExt cx="62865" cy="63737"/>
              </a:xfrm>
            </p:grpSpPr>
            <p:sp>
              <p:nvSpPr>
                <p:cNvPr id="1081" name="Freeform 685">
                  <a:extLst>
                    <a:ext uri="{FF2B5EF4-FFF2-40B4-BE49-F238E27FC236}">
                      <a16:creationId xmlns:a16="http://schemas.microsoft.com/office/drawing/2014/main" id="{FCFD26FC-B2A4-18F2-0F6C-FCEF83E27926}"/>
                    </a:ext>
                  </a:extLst>
                </p:cNvPr>
                <p:cNvSpPr/>
                <p:nvPr/>
              </p:nvSpPr>
              <p:spPr>
                <a:xfrm>
                  <a:off x="13093700"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82" name="Freeform 686">
                  <a:extLst>
                    <a:ext uri="{FF2B5EF4-FFF2-40B4-BE49-F238E27FC236}">
                      <a16:creationId xmlns:a16="http://schemas.microsoft.com/office/drawing/2014/main" id="{0849F41B-8923-FC25-12CB-3B127E77F57A}"/>
                    </a:ext>
                  </a:extLst>
                </p:cNvPr>
                <p:cNvSpPr/>
                <p:nvPr/>
              </p:nvSpPr>
              <p:spPr>
                <a:xfrm>
                  <a:off x="13125133"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8" name="Graphic 19">
                <a:extLst>
                  <a:ext uri="{FF2B5EF4-FFF2-40B4-BE49-F238E27FC236}">
                    <a16:creationId xmlns:a16="http://schemas.microsoft.com/office/drawing/2014/main" id="{11E433A0-75CD-E8C0-C362-A4267D1F42D1}"/>
                  </a:ext>
                </a:extLst>
              </p:cNvPr>
              <p:cNvGrpSpPr/>
              <p:nvPr/>
            </p:nvGrpSpPr>
            <p:grpSpPr>
              <a:xfrm>
                <a:off x="13109893" y="152753"/>
                <a:ext cx="62865" cy="63737"/>
                <a:chOff x="13109893" y="152753"/>
                <a:chExt cx="62865" cy="63737"/>
              </a:xfrm>
            </p:grpSpPr>
            <p:sp>
              <p:nvSpPr>
                <p:cNvPr id="1079" name="Freeform 688">
                  <a:extLst>
                    <a:ext uri="{FF2B5EF4-FFF2-40B4-BE49-F238E27FC236}">
                      <a16:creationId xmlns:a16="http://schemas.microsoft.com/office/drawing/2014/main" id="{9701E7EC-8D07-3BAE-97ED-25312E258BDB}"/>
                    </a:ext>
                  </a:extLst>
                </p:cNvPr>
                <p:cNvSpPr/>
                <p:nvPr/>
              </p:nvSpPr>
              <p:spPr>
                <a:xfrm>
                  <a:off x="131098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80" name="Freeform 689">
                  <a:extLst>
                    <a:ext uri="{FF2B5EF4-FFF2-40B4-BE49-F238E27FC236}">
                      <a16:creationId xmlns:a16="http://schemas.microsoft.com/office/drawing/2014/main" id="{7994E352-02CE-AD42-486A-14BD58099EFD}"/>
                    </a:ext>
                  </a:extLst>
                </p:cNvPr>
                <p:cNvSpPr/>
                <p:nvPr/>
              </p:nvSpPr>
              <p:spPr>
                <a:xfrm>
                  <a:off x="131413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599" name="Graphic 19">
                <a:extLst>
                  <a:ext uri="{FF2B5EF4-FFF2-40B4-BE49-F238E27FC236}">
                    <a16:creationId xmlns:a16="http://schemas.microsoft.com/office/drawing/2014/main" id="{8B2D6F7A-F3A9-B53A-7752-04F337845053}"/>
                  </a:ext>
                </a:extLst>
              </p:cNvPr>
              <p:cNvGrpSpPr/>
              <p:nvPr/>
            </p:nvGrpSpPr>
            <p:grpSpPr>
              <a:xfrm>
                <a:off x="13114655" y="152753"/>
                <a:ext cx="63817" cy="63737"/>
                <a:chOff x="13114655" y="152753"/>
                <a:chExt cx="63817" cy="63737"/>
              </a:xfrm>
            </p:grpSpPr>
            <p:sp>
              <p:nvSpPr>
                <p:cNvPr id="1077" name="Freeform 691">
                  <a:extLst>
                    <a:ext uri="{FF2B5EF4-FFF2-40B4-BE49-F238E27FC236}">
                      <a16:creationId xmlns:a16="http://schemas.microsoft.com/office/drawing/2014/main" id="{886EC4BF-5AE3-F19B-0EB4-858DCB107E9A}"/>
                    </a:ext>
                  </a:extLst>
                </p:cNvPr>
                <p:cNvSpPr/>
                <p:nvPr/>
              </p:nvSpPr>
              <p:spPr>
                <a:xfrm>
                  <a:off x="13114655" y="1850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78" name="Freeform 692">
                  <a:extLst>
                    <a:ext uri="{FF2B5EF4-FFF2-40B4-BE49-F238E27FC236}">
                      <a16:creationId xmlns:a16="http://schemas.microsoft.com/office/drawing/2014/main" id="{C200F7EB-46FA-9E53-3501-E0968D51F004}"/>
                    </a:ext>
                  </a:extLst>
                </p:cNvPr>
                <p:cNvSpPr/>
                <p:nvPr/>
              </p:nvSpPr>
              <p:spPr>
                <a:xfrm>
                  <a:off x="1314704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0" name="Graphic 19">
                <a:extLst>
                  <a:ext uri="{FF2B5EF4-FFF2-40B4-BE49-F238E27FC236}">
                    <a16:creationId xmlns:a16="http://schemas.microsoft.com/office/drawing/2014/main" id="{D5DB0BCE-53A3-E067-8201-7DB2AC1BE364}"/>
                  </a:ext>
                </a:extLst>
              </p:cNvPr>
              <p:cNvGrpSpPr/>
              <p:nvPr/>
            </p:nvGrpSpPr>
            <p:grpSpPr>
              <a:xfrm>
                <a:off x="13126085" y="152753"/>
                <a:ext cx="63817" cy="63737"/>
                <a:chOff x="13126085" y="152753"/>
                <a:chExt cx="63817" cy="63737"/>
              </a:xfrm>
            </p:grpSpPr>
            <p:sp>
              <p:nvSpPr>
                <p:cNvPr id="1075" name="Freeform 694">
                  <a:extLst>
                    <a:ext uri="{FF2B5EF4-FFF2-40B4-BE49-F238E27FC236}">
                      <a16:creationId xmlns:a16="http://schemas.microsoft.com/office/drawing/2014/main" id="{BF3F4582-A8C2-0971-85F4-6A3C7EF31DB1}"/>
                    </a:ext>
                  </a:extLst>
                </p:cNvPr>
                <p:cNvSpPr/>
                <p:nvPr/>
              </p:nvSpPr>
              <p:spPr>
                <a:xfrm>
                  <a:off x="131260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76" name="Freeform 695">
                  <a:extLst>
                    <a:ext uri="{FF2B5EF4-FFF2-40B4-BE49-F238E27FC236}">
                      <a16:creationId xmlns:a16="http://schemas.microsoft.com/office/drawing/2014/main" id="{B56E4ADF-C29B-D94B-FF33-4815976FF4B0}"/>
                    </a:ext>
                  </a:extLst>
                </p:cNvPr>
                <p:cNvSpPr/>
                <p:nvPr/>
              </p:nvSpPr>
              <p:spPr>
                <a:xfrm>
                  <a:off x="131584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1" name="Graphic 19">
                <a:extLst>
                  <a:ext uri="{FF2B5EF4-FFF2-40B4-BE49-F238E27FC236}">
                    <a16:creationId xmlns:a16="http://schemas.microsoft.com/office/drawing/2014/main" id="{946D413C-4D05-B398-D303-B72689568740}"/>
                  </a:ext>
                </a:extLst>
              </p:cNvPr>
              <p:cNvGrpSpPr/>
              <p:nvPr/>
            </p:nvGrpSpPr>
            <p:grpSpPr>
              <a:xfrm>
                <a:off x="13137515" y="152753"/>
                <a:ext cx="62864" cy="63737"/>
                <a:chOff x="13137515" y="152753"/>
                <a:chExt cx="62864" cy="63737"/>
              </a:xfrm>
            </p:grpSpPr>
            <p:sp>
              <p:nvSpPr>
                <p:cNvPr id="1073" name="Freeform 697">
                  <a:extLst>
                    <a:ext uri="{FF2B5EF4-FFF2-40B4-BE49-F238E27FC236}">
                      <a16:creationId xmlns:a16="http://schemas.microsoft.com/office/drawing/2014/main" id="{DCC43176-9B73-42B5-8DB0-13578D0E9413}"/>
                    </a:ext>
                  </a:extLst>
                </p:cNvPr>
                <p:cNvSpPr/>
                <p:nvPr/>
              </p:nvSpPr>
              <p:spPr>
                <a:xfrm>
                  <a:off x="13137515" y="1850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74" name="Freeform 698">
                  <a:extLst>
                    <a:ext uri="{FF2B5EF4-FFF2-40B4-BE49-F238E27FC236}">
                      <a16:creationId xmlns:a16="http://schemas.microsoft.com/office/drawing/2014/main" id="{6C82E3DE-B057-5FDA-3277-50C6CFA8CC40}"/>
                    </a:ext>
                  </a:extLst>
                </p:cNvPr>
                <p:cNvSpPr/>
                <p:nvPr/>
              </p:nvSpPr>
              <p:spPr>
                <a:xfrm>
                  <a:off x="1316894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2" name="Graphic 19">
                <a:extLst>
                  <a:ext uri="{FF2B5EF4-FFF2-40B4-BE49-F238E27FC236}">
                    <a16:creationId xmlns:a16="http://schemas.microsoft.com/office/drawing/2014/main" id="{1B011C36-380D-CD5B-2766-264A39A0B46D}"/>
                  </a:ext>
                </a:extLst>
              </p:cNvPr>
              <p:cNvGrpSpPr/>
              <p:nvPr/>
            </p:nvGrpSpPr>
            <p:grpSpPr>
              <a:xfrm>
                <a:off x="13141325" y="152753"/>
                <a:ext cx="63817" cy="63737"/>
                <a:chOff x="13141325" y="152753"/>
                <a:chExt cx="63817" cy="63737"/>
              </a:xfrm>
            </p:grpSpPr>
            <p:sp>
              <p:nvSpPr>
                <p:cNvPr id="1071" name="Freeform 700">
                  <a:extLst>
                    <a:ext uri="{FF2B5EF4-FFF2-40B4-BE49-F238E27FC236}">
                      <a16:creationId xmlns:a16="http://schemas.microsoft.com/office/drawing/2014/main" id="{40B01242-C94C-3F46-5470-FEF4A375B7B8}"/>
                    </a:ext>
                  </a:extLst>
                </p:cNvPr>
                <p:cNvSpPr/>
                <p:nvPr/>
              </p:nvSpPr>
              <p:spPr>
                <a:xfrm>
                  <a:off x="1314132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72" name="Freeform 701">
                  <a:extLst>
                    <a:ext uri="{FF2B5EF4-FFF2-40B4-BE49-F238E27FC236}">
                      <a16:creationId xmlns:a16="http://schemas.microsoft.com/office/drawing/2014/main" id="{C1656F9E-A53F-C7EE-BA14-BCA8909F2BBF}"/>
                    </a:ext>
                  </a:extLst>
                </p:cNvPr>
                <p:cNvSpPr/>
                <p:nvPr/>
              </p:nvSpPr>
              <p:spPr>
                <a:xfrm>
                  <a:off x="1317275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3" name="Graphic 19">
                <a:extLst>
                  <a:ext uri="{FF2B5EF4-FFF2-40B4-BE49-F238E27FC236}">
                    <a16:creationId xmlns:a16="http://schemas.microsoft.com/office/drawing/2014/main" id="{996845AF-E848-8197-608A-1A0FBAFFFF57}"/>
                  </a:ext>
                </a:extLst>
              </p:cNvPr>
              <p:cNvGrpSpPr/>
              <p:nvPr/>
            </p:nvGrpSpPr>
            <p:grpSpPr>
              <a:xfrm>
                <a:off x="13145135" y="152753"/>
                <a:ext cx="63817" cy="63737"/>
                <a:chOff x="13145135" y="152753"/>
                <a:chExt cx="63817" cy="63737"/>
              </a:xfrm>
            </p:grpSpPr>
            <p:sp>
              <p:nvSpPr>
                <p:cNvPr id="1069" name="Freeform 703">
                  <a:extLst>
                    <a:ext uri="{FF2B5EF4-FFF2-40B4-BE49-F238E27FC236}">
                      <a16:creationId xmlns:a16="http://schemas.microsoft.com/office/drawing/2014/main" id="{8618AF0A-39E0-6C8D-50FC-5BC40E3CCEE8}"/>
                    </a:ext>
                  </a:extLst>
                </p:cNvPr>
                <p:cNvSpPr/>
                <p:nvPr/>
              </p:nvSpPr>
              <p:spPr>
                <a:xfrm>
                  <a:off x="1314513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70" name="Freeform 704">
                  <a:extLst>
                    <a:ext uri="{FF2B5EF4-FFF2-40B4-BE49-F238E27FC236}">
                      <a16:creationId xmlns:a16="http://schemas.microsoft.com/office/drawing/2014/main" id="{019D149C-1FF4-227A-B707-184B71DF7CAF}"/>
                    </a:ext>
                  </a:extLst>
                </p:cNvPr>
                <p:cNvSpPr/>
                <p:nvPr/>
              </p:nvSpPr>
              <p:spPr>
                <a:xfrm>
                  <a:off x="1317752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4" name="Graphic 19">
                <a:extLst>
                  <a:ext uri="{FF2B5EF4-FFF2-40B4-BE49-F238E27FC236}">
                    <a16:creationId xmlns:a16="http://schemas.microsoft.com/office/drawing/2014/main" id="{02102514-B106-B287-DC57-7D1FAF6147CD}"/>
                  </a:ext>
                </a:extLst>
              </p:cNvPr>
              <p:cNvGrpSpPr/>
              <p:nvPr/>
            </p:nvGrpSpPr>
            <p:grpSpPr>
              <a:xfrm>
                <a:off x="13147993" y="152753"/>
                <a:ext cx="62865" cy="63737"/>
                <a:chOff x="13147993" y="152753"/>
                <a:chExt cx="62865" cy="63737"/>
              </a:xfrm>
            </p:grpSpPr>
            <p:sp>
              <p:nvSpPr>
                <p:cNvPr id="1067" name="Freeform 706">
                  <a:extLst>
                    <a:ext uri="{FF2B5EF4-FFF2-40B4-BE49-F238E27FC236}">
                      <a16:creationId xmlns:a16="http://schemas.microsoft.com/office/drawing/2014/main" id="{C7964D1C-0D67-2385-F7E7-06E80961578B}"/>
                    </a:ext>
                  </a:extLst>
                </p:cNvPr>
                <p:cNvSpPr/>
                <p:nvPr/>
              </p:nvSpPr>
              <p:spPr>
                <a:xfrm>
                  <a:off x="131479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68" name="Freeform 707">
                  <a:extLst>
                    <a:ext uri="{FF2B5EF4-FFF2-40B4-BE49-F238E27FC236}">
                      <a16:creationId xmlns:a16="http://schemas.microsoft.com/office/drawing/2014/main" id="{3A359A66-5CA7-78D6-A83F-D0ABCF6C299A}"/>
                    </a:ext>
                  </a:extLst>
                </p:cNvPr>
                <p:cNvSpPr/>
                <p:nvPr/>
              </p:nvSpPr>
              <p:spPr>
                <a:xfrm>
                  <a:off x="131794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5" name="Graphic 19">
                <a:extLst>
                  <a:ext uri="{FF2B5EF4-FFF2-40B4-BE49-F238E27FC236}">
                    <a16:creationId xmlns:a16="http://schemas.microsoft.com/office/drawing/2014/main" id="{15720B41-BF82-6793-B5A1-437F3DC0A365}"/>
                  </a:ext>
                </a:extLst>
              </p:cNvPr>
              <p:cNvGrpSpPr/>
              <p:nvPr/>
            </p:nvGrpSpPr>
            <p:grpSpPr>
              <a:xfrm>
                <a:off x="13151803" y="167023"/>
                <a:ext cx="62864" cy="62786"/>
                <a:chOff x="13151803" y="167023"/>
                <a:chExt cx="62864" cy="62786"/>
              </a:xfrm>
            </p:grpSpPr>
            <p:sp>
              <p:nvSpPr>
                <p:cNvPr id="1065" name="Freeform 709">
                  <a:extLst>
                    <a:ext uri="{FF2B5EF4-FFF2-40B4-BE49-F238E27FC236}">
                      <a16:creationId xmlns:a16="http://schemas.microsoft.com/office/drawing/2014/main" id="{63CE426A-C102-6D96-FF05-7F7260768FF4}"/>
                    </a:ext>
                  </a:extLst>
                </p:cNvPr>
                <p:cNvSpPr/>
                <p:nvPr/>
              </p:nvSpPr>
              <p:spPr>
                <a:xfrm>
                  <a:off x="13151803" y="1984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66" name="Freeform 710">
                  <a:extLst>
                    <a:ext uri="{FF2B5EF4-FFF2-40B4-BE49-F238E27FC236}">
                      <a16:creationId xmlns:a16="http://schemas.microsoft.com/office/drawing/2014/main" id="{27BDFB53-014D-7080-4785-920E0E0210B2}"/>
                    </a:ext>
                  </a:extLst>
                </p:cNvPr>
                <p:cNvSpPr/>
                <p:nvPr/>
              </p:nvSpPr>
              <p:spPr>
                <a:xfrm>
                  <a:off x="13183235"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6" name="Graphic 19">
                <a:extLst>
                  <a:ext uri="{FF2B5EF4-FFF2-40B4-BE49-F238E27FC236}">
                    <a16:creationId xmlns:a16="http://schemas.microsoft.com/office/drawing/2014/main" id="{CC4B119D-E7F8-D79A-B955-50FA191D11A8}"/>
                  </a:ext>
                </a:extLst>
              </p:cNvPr>
              <p:cNvGrpSpPr/>
              <p:nvPr/>
            </p:nvGrpSpPr>
            <p:grpSpPr>
              <a:xfrm>
                <a:off x="13154660" y="167023"/>
                <a:ext cx="62865" cy="62786"/>
                <a:chOff x="13154660" y="167023"/>
                <a:chExt cx="62865" cy="62786"/>
              </a:xfrm>
            </p:grpSpPr>
            <p:sp>
              <p:nvSpPr>
                <p:cNvPr id="1063" name="Freeform 712">
                  <a:extLst>
                    <a:ext uri="{FF2B5EF4-FFF2-40B4-BE49-F238E27FC236}">
                      <a16:creationId xmlns:a16="http://schemas.microsoft.com/office/drawing/2014/main" id="{E35B9B33-65E2-5E32-58D3-69863792C9C5}"/>
                    </a:ext>
                  </a:extLst>
                </p:cNvPr>
                <p:cNvSpPr/>
                <p:nvPr/>
              </p:nvSpPr>
              <p:spPr>
                <a:xfrm>
                  <a:off x="13154660" y="1984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64" name="Freeform 713">
                  <a:extLst>
                    <a:ext uri="{FF2B5EF4-FFF2-40B4-BE49-F238E27FC236}">
                      <a16:creationId xmlns:a16="http://schemas.microsoft.com/office/drawing/2014/main" id="{A9FD4F93-AE8D-10CD-0A22-6CF029D64581}"/>
                    </a:ext>
                  </a:extLst>
                </p:cNvPr>
                <p:cNvSpPr/>
                <p:nvPr/>
              </p:nvSpPr>
              <p:spPr>
                <a:xfrm>
                  <a:off x="13186093"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7" name="Graphic 19">
                <a:extLst>
                  <a:ext uri="{FF2B5EF4-FFF2-40B4-BE49-F238E27FC236}">
                    <a16:creationId xmlns:a16="http://schemas.microsoft.com/office/drawing/2014/main" id="{5AF31D77-21C4-DAB9-55F5-9A892928BDDE}"/>
                  </a:ext>
                </a:extLst>
              </p:cNvPr>
              <p:cNvGrpSpPr/>
              <p:nvPr/>
            </p:nvGrpSpPr>
            <p:grpSpPr>
              <a:xfrm>
                <a:off x="13165138" y="169877"/>
                <a:ext cx="62865" cy="63737"/>
                <a:chOff x="13165138" y="169877"/>
                <a:chExt cx="62865" cy="63737"/>
              </a:xfrm>
            </p:grpSpPr>
            <p:sp>
              <p:nvSpPr>
                <p:cNvPr id="1061" name="Freeform 715">
                  <a:extLst>
                    <a:ext uri="{FF2B5EF4-FFF2-40B4-BE49-F238E27FC236}">
                      <a16:creationId xmlns:a16="http://schemas.microsoft.com/office/drawing/2014/main" id="{077D9406-B893-4543-67DB-7A8B55076202}"/>
                    </a:ext>
                  </a:extLst>
                </p:cNvPr>
                <p:cNvSpPr/>
                <p:nvPr/>
              </p:nvSpPr>
              <p:spPr>
                <a:xfrm>
                  <a:off x="13165138" y="20222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62" name="Freeform 716">
                  <a:extLst>
                    <a:ext uri="{FF2B5EF4-FFF2-40B4-BE49-F238E27FC236}">
                      <a16:creationId xmlns:a16="http://schemas.microsoft.com/office/drawing/2014/main" id="{5000FC66-6551-FF59-8743-D42D8508DFD7}"/>
                    </a:ext>
                  </a:extLst>
                </p:cNvPr>
                <p:cNvSpPr/>
                <p:nvPr/>
              </p:nvSpPr>
              <p:spPr>
                <a:xfrm>
                  <a:off x="13196570"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8" name="Graphic 19">
                <a:extLst>
                  <a:ext uri="{FF2B5EF4-FFF2-40B4-BE49-F238E27FC236}">
                    <a16:creationId xmlns:a16="http://schemas.microsoft.com/office/drawing/2014/main" id="{F3C850C9-862A-BFD1-8A57-2CF61F2651EB}"/>
                  </a:ext>
                </a:extLst>
              </p:cNvPr>
              <p:cNvGrpSpPr/>
              <p:nvPr/>
            </p:nvGrpSpPr>
            <p:grpSpPr>
              <a:xfrm>
                <a:off x="13167995" y="169877"/>
                <a:ext cx="62864" cy="63737"/>
                <a:chOff x="13167995" y="169877"/>
                <a:chExt cx="62864" cy="63737"/>
              </a:xfrm>
            </p:grpSpPr>
            <p:sp>
              <p:nvSpPr>
                <p:cNvPr id="1059" name="Freeform 718">
                  <a:extLst>
                    <a:ext uri="{FF2B5EF4-FFF2-40B4-BE49-F238E27FC236}">
                      <a16:creationId xmlns:a16="http://schemas.microsoft.com/office/drawing/2014/main" id="{88962C99-0994-2245-C5BB-CC14D862618C}"/>
                    </a:ext>
                  </a:extLst>
                </p:cNvPr>
                <p:cNvSpPr/>
                <p:nvPr/>
              </p:nvSpPr>
              <p:spPr>
                <a:xfrm>
                  <a:off x="13167995"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60" name="Freeform 719">
                  <a:extLst>
                    <a:ext uri="{FF2B5EF4-FFF2-40B4-BE49-F238E27FC236}">
                      <a16:creationId xmlns:a16="http://schemas.microsoft.com/office/drawing/2014/main" id="{B4A4E9FB-1E3F-6C32-0225-AD94B1BBF70B}"/>
                    </a:ext>
                  </a:extLst>
                </p:cNvPr>
                <p:cNvSpPr/>
                <p:nvPr/>
              </p:nvSpPr>
              <p:spPr>
                <a:xfrm>
                  <a:off x="13199428"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09" name="Graphic 19">
                <a:extLst>
                  <a:ext uri="{FF2B5EF4-FFF2-40B4-BE49-F238E27FC236}">
                    <a16:creationId xmlns:a16="http://schemas.microsoft.com/office/drawing/2014/main" id="{3F9661A8-B8EB-5929-71B6-B03CC8FDBA32}"/>
                  </a:ext>
                </a:extLst>
              </p:cNvPr>
              <p:cNvGrpSpPr/>
              <p:nvPr/>
            </p:nvGrpSpPr>
            <p:grpSpPr>
              <a:xfrm>
                <a:off x="13170853" y="169877"/>
                <a:ext cx="62864" cy="63737"/>
                <a:chOff x="13170853" y="169877"/>
                <a:chExt cx="62864" cy="63737"/>
              </a:xfrm>
            </p:grpSpPr>
            <p:sp>
              <p:nvSpPr>
                <p:cNvPr id="1057" name="Freeform 721">
                  <a:extLst>
                    <a:ext uri="{FF2B5EF4-FFF2-40B4-BE49-F238E27FC236}">
                      <a16:creationId xmlns:a16="http://schemas.microsoft.com/office/drawing/2014/main" id="{4C095EB9-CB27-2EE7-187C-CE3185410500}"/>
                    </a:ext>
                  </a:extLst>
                </p:cNvPr>
                <p:cNvSpPr/>
                <p:nvPr/>
              </p:nvSpPr>
              <p:spPr>
                <a:xfrm>
                  <a:off x="13170853"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58" name="Freeform 722">
                  <a:extLst>
                    <a:ext uri="{FF2B5EF4-FFF2-40B4-BE49-F238E27FC236}">
                      <a16:creationId xmlns:a16="http://schemas.microsoft.com/office/drawing/2014/main" id="{9CECDA92-CCDB-CDB8-D4A3-A46D7EAE5C56}"/>
                    </a:ext>
                  </a:extLst>
                </p:cNvPr>
                <p:cNvSpPr/>
                <p:nvPr/>
              </p:nvSpPr>
              <p:spPr>
                <a:xfrm>
                  <a:off x="13202285"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0" name="Graphic 19">
                <a:extLst>
                  <a:ext uri="{FF2B5EF4-FFF2-40B4-BE49-F238E27FC236}">
                    <a16:creationId xmlns:a16="http://schemas.microsoft.com/office/drawing/2014/main" id="{34ABCA41-7588-B8EC-B8EB-7B5E3DB54CF1}"/>
                  </a:ext>
                </a:extLst>
              </p:cNvPr>
              <p:cNvGrpSpPr/>
              <p:nvPr/>
            </p:nvGrpSpPr>
            <p:grpSpPr>
              <a:xfrm>
                <a:off x="13217525" y="180341"/>
                <a:ext cx="63817" cy="62786"/>
                <a:chOff x="13217525" y="180341"/>
                <a:chExt cx="63817" cy="62786"/>
              </a:xfrm>
            </p:grpSpPr>
            <p:sp>
              <p:nvSpPr>
                <p:cNvPr id="1055" name="Freeform 724">
                  <a:extLst>
                    <a:ext uri="{FF2B5EF4-FFF2-40B4-BE49-F238E27FC236}">
                      <a16:creationId xmlns:a16="http://schemas.microsoft.com/office/drawing/2014/main" id="{8CFD2270-A469-1AF0-51B7-4E20216B1996}"/>
                    </a:ext>
                  </a:extLst>
                </p:cNvPr>
                <p:cNvSpPr/>
                <p:nvPr/>
              </p:nvSpPr>
              <p:spPr>
                <a:xfrm>
                  <a:off x="1321752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56" name="Freeform 725">
                  <a:extLst>
                    <a:ext uri="{FF2B5EF4-FFF2-40B4-BE49-F238E27FC236}">
                      <a16:creationId xmlns:a16="http://schemas.microsoft.com/office/drawing/2014/main" id="{EE31B09C-9200-E4B5-DA45-A64C87667C10}"/>
                    </a:ext>
                  </a:extLst>
                </p:cNvPr>
                <p:cNvSpPr/>
                <p:nvPr/>
              </p:nvSpPr>
              <p:spPr>
                <a:xfrm>
                  <a:off x="1324991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1" name="Graphic 19">
                <a:extLst>
                  <a:ext uri="{FF2B5EF4-FFF2-40B4-BE49-F238E27FC236}">
                    <a16:creationId xmlns:a16="http://schemas.microsoft.com/office/drawing/2014/main" id="{6ED2A96E-D7D0-DF06-08EA-FFD3B14446DF}"/>
                  </a:ext>
                </a:extLst>
              </p:cNvPr>
              <p:cNvGrpSpPr/>
              <p:nvPr/>
            </p:nvGrpSpPr>
            <p:grpSpPr>
              <a:xfrm>
                <a:off x="13223240" y="180341"/>
                <a:ext cx="62864" cy="62786"/>
                <a:chOff x="13223240" y="180341"/>
                <a:chExt cx="62864" cy="62786"/>
              </a:xfrm>
            </p:grpSpPr>
            <p:sp>
              <p:nvSpPr>
                <p:cNvPr id="1053" name="Freeform 727">
                  <a:extLst>
                    <a:ext uri="{FF2B5EF4-FFF2-40B4-BE49-F238E27FC236}">
                      <a16:creationId xmlns:a16="http://schemas.microsoft.com/office/drawing/2014/main" id="{66C174AD-E29A-6F0D-50E7-3C53E4C2656B}"/>
                    </a:ext>
                  </a:extLst>
                </p:cNvPr>
                <p:cNvSpPr/>
                <p:nvPr/>
              </p:nvSpPr>
              <p:spPr>
                <a:xfrm>
                  <a:off x="13223240"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54" name="Freeform 728">
                  <a:extLst>
                    <a:ext uri="{FF2B5EF4-FFF2-40B4-BE49-F238E27FC236}">
                      <a16:creationId xmlns:a16="http://schemas.microsoft.com/office/drawing/2014/main" id="{15932ADD-B814-74F0-397B-AD31083B1D3B}"/>
                    </a:ext>
                  </a:extLst>
                </p:cNvPr>
                <p:cNvSpPr/>
                <p:nvPr/>
              </p:nvSpPr>
              <p:spPr>
                <a:xfrm>
                  <a:off x="1325467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2" name="Graphic 19">
                <a:extLst>
                  <a:ext uri="{FF2B5EF4-FFF2-40B4-BE49-F238E27FC236}">
                    <a16:creationId xmlns:a16="http://schemas.microsoft.com/office/drawing/2014/main" id="{9462F5D6-DE7D-5D8D-9C39-8FEFEFE4639C}"/>
                  </a:ext>
                </a:extLst>
              </p:cNvPr>
              <p:cNvGrpSpPr/>
              <p:nvPr/>
            </p:nvGrpSpPr>
            <p:grpSpPr>
              <a:xfrm>
                <a:off x="13228003" y="180341"/>
                <a:ext cx="63817" cy="62786"/>
                <a:chOff x="13228003" y="180341"/>
                <a:chExt cx="63817" cy="62786"/>
              </a:xfrm>
            </p:grpSpPr>
            <p:sp>
              <p:nvSpPr>
                <p:cNvPr id="1051" name="Freeform 730">
                  <a:extLst>
                    <a:ext uri="{FF2B5EF4-FFF2-40B4-BE49-F238E27FC236}">
                      <a16:creationId xmlns:a16="http://schemas.microsoft.com/office/drawing/2014/main" id="{80A2318D-805C-CD15-1690-6190E31773E0}"/>
                    </a:ext>
                  </a:extLst>
                </p:cNvPr>
                <p:cNvSpPr/>
                <p:nvPr/>
              </p:nvSpPr>
              <p:spPr>
                <a:xfrm>
                  <a:off x="1322800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52" name="Freeform 731">
                  <a:extLst>
                    <a:ext uri="{FF2B5EF4-FFF2-40B4-BE49-F238E27FC236}">
                      <a16:creationId xmlns:a16="http://schemas.microsoft.com/office/drawing/2014/main" id="{607E94EA-5524-CEA5-98FF-4AA14AB52AA0}"/>
                    </a:ext>
                  </a:extLst>
                </p:cNvPr>
                <p:cNvSpPr/>
                <p:nvPr/>
              </p:nvSpPr>
              <p:spPr>
                <a:xfrm>
                  <a:off x="1326038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3" name="Graphic 19">
                <a:extLst>
                  <a:ext uri="{FF2B5EF4-FFF2-40B4-BE49-F238E27FC236}">
                    <a16:creationId xmlns:a16="http://schemas.microsoft.com/office/drawing/2014/main" id="{C57C6B53-98BA-D114-5571-C4037568190D}"/>
                  </a:ext>
                </a:extLst>
              </p:cNvPr>
              <p:cNvGrpSpPr/>
              <p:nvPr/>
            </p:nvGrpSpPr>
            <p:grpSpPr>
              <a:xfrm>
                <a:off x="13230860" y="180341"/>
                <a:ext cx="62865" cy="62786"/>
                <a:chOff x="13230860" y="180341"/>
                <a:chExt cx="62865" cy="62786"/>
              </a:xfrm>
            </p:grpSpPr>
            <p:sp>
              <p:nvSpPr>
                <p:cNvPr id="1049" name="Freeform 733">
                  <a:extLst>
                    <a:ext uri="{FF2B5EF4-FFF2-40B4-BE49-F238E27FC236}">
                      <a16:creationId xmlns:a16="http://schemas.microsoft.com/office/drawing/2014/main" id="{3BE21D68-467A-9BD4-A850-144FD48FF73E}"/>
                    </a:ext>
                  </a:extLst>
                </p:cNvPr>
                <p:cNvSpPr/>
                <p:nvPr/>
              </p:nvSpPr>
              <p:spPr>
                <a:xfrm>
                  <a:off x="1323086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50" name="Freeform 734">
                  <a:extLst>
                    <a:ext uri="{FF2B5EF4-FFF2-40B4-BE49-F238E27FC236}">
                      <a16:creationId xmlns:a16="http://schemas.microsoft.com/office/drawing/2014/main" id="{4FEB9F54-B3EF-7818-FF6A-077D90A4F0BB}"/>
                    </a:ext>
                  </a:extLst>
                </p:cNvPr>
                <p:cNvSpPr/>
                <p:nvPr/>
              </p:nvSpPr>
              <p:spPr>
                <a:xfrm>
                  <a:off x="1326229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4" name="Graphic 19">
                <a:extLst>
                  <a:ext uri="{FF2B5EF4-FFF2-40B4-BE49-F238E27FC236}">
                    <a16:creationId xmlns:a16="http://schemas.microsoft.com/office/drawing/2014/main" id="{DE67BF76-FDAC-A0E4-CD7D-8DE7A05678D8}"/>
                  </a:ext>
                </a:extLst>
              </p:cNvPr>
              <p:cNvGrpSpPr/>
              <p:nvPr/>
            </p:nvGrpSpPr>
            <p:grpSpPr>
              <a:xfrm>
                <a:off x="13242290" y="180341"/>
                <a:ext cx="63817" cy="62786"/>
                <a:chOff x="13242290" y="180341"/>
                <a:chExt cx="63817" cy="62786"/>
              </a:xfrm>
            </p:grpSpPr>
            <p:sp>
              <p:nvSpPr>
                <p:cNvPr id="1047" name="Freeform 736">
                  <a:extLst>
                    <a:ext uri="{FF2B5EF4-FFF2-40B4-BE49-F238E27FC236}">
                      <a16:creationId xmlns:a16="http://schemas.microsoft.com/office/drawing/2014/main" id="{557FFEFF-0D14-0AA8-5DA1-20207E4C25F9}"/>
                    </a:ext>
                  </a:extLst>
                </p:cNvPr>
                <p:cNvSpPr/>
                <p:nvPr/>
              </p:nvSpPr>
              <p:spPr>
                <a:xfrm>
                  <a:off x="13242290"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48" name="Freeform 737">
                  <a:extLst>
                    <a:ext uri="{FF2B5EF4-FFF2-40B4-BE49-F238E27FC236}">
                      <a16:creationId xmlns:a16="http://schemas.microsoft.com/office/drawing/2014/main" id="{A53BADBF-1526-927E-3139-B36AE96E1F0F}"/>
                    </a:ext>
                  </a:extLst>
                </p:cNvPr>
                <p:cNvSpPr/>
                <p:nvPr/>
              </p:nvSpPr>
              <p:spPr>
                <a:xfrm>
                  <a:off x="1327372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5" name="Graphic 19">
                <a:extLst>
                  <a:ext uri="{FF2B5EF4-FFF2-40B4-BE49-F238E27FC236}">
                    <a16:creationId xmlns:a16="http://schemas.microsoft.com/office/drawing/2014/main" id="{AC733DB1-1F1E-AE94-0E27-63953BDACF5A}"/>
                  </a:ext>
                </a:extLst>
              </p:cNvPr>
              <p:cNvGrpSpPr/>
              <p:nvPr/>
            </p:nvGrpSpPr>
            <p:grpSpPr>
              <a:xfrm>
                <a:off x="13247053" y="180341"/>
                <a:ext cx="63817" cy="62786"/>
                <a:chOff x="13247053" y="180341"/>
                <a:chExt cx="63817" cy="62786"/>
              </a:xfrm>
            </p:grpSpPr>
            <p:sp>
              <p:nvSpPr>
                <p:cNvPr id="1045" name="Freeform 739">
                  <a:extLst>
                    <a:ext uri="{FF2B5EF4-FFF2-40B4-BE49-F238E27FC236}">
                      <a16:creationId xmlns:a16="http://schemas.microsoft.com/office/drawing/2014/main" id="{599FC8E0-8EBE-58AC-9B8A-B64D1F5066FF}"/>
                    </a:ext>
                  </a:extLst>
                </p:cNvPr>
                <p:cNvSpPr/>
                <p:nvPr/>
              </p:nvSpPr>
              <p:spPr>
                <a:xfrm>
                  <a:off x="1324705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46" name="Freeform 740">
                  <a:extLst>
                    <a:ext uri="{FF2B5EF4-FFF2-40B4-BE49-F238E27FC236}">
                      <a16:creationId xmlns:a16="http://schemas.microsoft.com/office/drawing/2014/main" id="{4827BC06-834C-A385-DDB8-D7BCBE8320E6}"/>
                    </a:ext>
                  </a:extLst>
                </p:cNvPr>
                <p:cNvSpPr/>
                <p:nvPr/>
              </p:nvSpPr>
              <p:spPr>
                <a:xfrm>
                  <a:off x="1327848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6" name="Graphic 19">
                <a:extLst>
                  <a:ext uri="{FF2B5EF4-FFF2-40B4-BE49-F238E27FC236}">
                    <a16:creationId xmlns:a16="http://schemas.microsoft.com/office/drawing/2014/main" id="{57EBD111-9337-4AC0-F28F-EBA367EC1A79}"/>
                  </a:ext>
                </a:extLst>
              </p:cNvPr>
              <p:cNvGrpSpPr/>
              <p:nvPr/>
            </p:nvGrpSpPr>
            <p:grpSpPr>
              <a:xfrm>
                <a:off x="13288963" y="180341"/>
                <a:ext cx="63817" cy="62786"/>
                <a:chOff x="13288963" y="180341"/>
                <a:chExt cx="63817" cy="62786"/>
              </a:xfrm>
            </p:grpSpPr>
            <p:sp>
              <p:nvSpPr>
                <p:cNvPr id="1043" name="Freeform 742">
                  <a:extLst>
                    <a:ext uri="{FF2B5EF4-FFF2-40B4-BE49-F238E27FC236}">
                      <a16:creationId xmlns:a16="http://schemas.microsoft.com/office/drawing/2014/main" id="{8C7D0574-3B57-3F7C-14EF-1BD29C5809DA}"/>
                    </a:ext>
                  </a:extLst>
                </p:cNvPr>
                <p:cNvSpPr/>
                <p:nvPr/>
              </p:nvSpPr>
              <p:spPr>
                <a:xfrm>
                  <a:off x="13288963"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44" name="Freeform 743">
                  <a:extLst>
                    <a:ext uri="{FF2B5EF4-FFF2-40B4-BE49-F238E27FC236}">
                      <a16:creationId xmlns:a16="http://schemas.microsoft.com/office/drawing/2014/main" id="{7EB20C93-FB21-EAEA-4777-199599C89C26}"/>
                    </a:ext>
                  </a:extLst>
                </p:cNvPr>
                <p:cNvSpPr/>
                <p:nvPr/>
              </p:nvSpPr>
              <p:spPr>
                <a:xfrm>
                  <a:off x="1332134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7" name="Graphic 19">
                <a:extLst>
                  <a:ext uri="{FF2B5EF4-FFF2-40B4-BE49-F238E27FC236}">
                    <a16:creationId xmlns:a16="http://schemas.microsoft.com/office/drawing/2014/main" id="{1CECDC79-08D6-4F3F-1CCE-46EE59CBC09C}"/>
                  </a:ext>
                </a:extLst>
              </p:cNvPr>
              <p:cNvGrpSpPr/>
              <p:nvPr/>
            </p:nvGrpSpPr>
            <p:grpSpPr>
              <a:xfrm>
                <a:off x="13335635" y="180341"/>
                <a:ext cx="62865" cy="62786"/>
                <a:chOff x="13335635" y="180341"/>
                <a:chExt cx="62865" cy="62786"/>
              </a:xfrm>
            </p:grpSpPr>
            <p:sp>
              <p:nvSpPr>
                <p:cNvPr id="1041" name="Freeform 745">
                  <a:extLst>
                    <a:ext uri="{FF2B5EF4-FFF2-40B4-BE49-F238E27FC236}">
                      <a16:creationId xmlns:a16="http://schemas.microsoft.com/office/drawing/2014/main" id="{8795691F-A14F-A884-C83F-91D5FC5EC922}"/>
                    </a:ext>
                  </a:extLst>
                </p:cNvPr>
                <p:cNvSpPr/>
                <p:nvPr/>
              </p:nvSpPr>
              <p:spPr>
                <a:xfrm>
                  <a:off x="133356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42" name="Freeform 746">
                  <a:extLst>
                    <a:ext uri="{FF2B5EF4-FFF2-40B4-BE49-F238E27FC236}">
                      <a16:creationId xmlns:a16="http://schemas.microsoft.com/office/drawing/2014/main" id="{1E8B89FF-5BF0-AD3D-330C-7EFE5E0242A4}"/>
                    </a:ext>
                  </a:extLst>
                </p:cNvPr>
                <p:cNvSpPr/>
                <p:nvPr/>
              </p:nvSpPr>
              <p:spPr>
                <a:xfrm>
                  <a:off x="133670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8" name="Graphic 19">
                <a:extLst>
                  <a:ext uri="{FF2B5EF4-FFF2-40B4-BE49-F238E27FC236}">
                    <a16:creationId xmlns:a16="http://schemas.microsoft.com/office/drawing/2014/main" id="{4CC9D594-9C5C-7504-3BB7-04478D2472EA}"/>
                  </a:ext>
                </a:extLst>
              </p:cNvPr>
              <p:cNvGrpSpPr/>
              <p:nvPr/>
            </p:nvGrpSpPr>
            <p:grpSpPr>
              <a:xfrm>
                <a:off x="13351828" y="180341"/>
                <a:ext cx="62864" cy="62786"/>
                <a:chOff x="13351828" y="180341"/>
                <a:chExt cx="62864" cy="62786"/>
              </a:xfrm>
            </p:grpSpPr>
            <p:sp>
              <p:nvSpPr>
                <p:cNvPr id="1039" name="Freeform 748">
                  <a:extLst>
                    <a:ext uri="{FF2B5EF4-FFF2-40B4-BE49-F238E27FC236}">
                      <a16:creationId xmlns:a16="http://schemas.microsoft.com/office/drawing/2014/main" id="{88F28090-CC5A-0E6A-E8F7-9C26EC746B21}"/>
                    </a:ext>
                  </a:extLst>
                </p:cNvPr>
                <p:cNvSpPr/>
                <p:nvPr/>
              </p:nvSpPr>
              <p:spPr>
                <a:xfrm>
                  <a:off x="13351828"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40" name="Freeform 749">
                  <a:extLst>
                    <a:ext uri="{FF2B5EF4-FFF2-40B4-BE49-F238E27FC236}">
                      <a16:creationId xmlns:a16="http://schemas.microsoft.com/office/drawing/2014/main" id="{954D79EA-7D7E-F875-A280-DA0AC83EA25A}"/>
                    </a:ext>
                  </a:extLst>
                </p:cNvPr>
                <p:cNvSpPr/>
                <p:nvPr/>
              </p:nvSpPr>
              <p:spPr>
                <a:xfrm>
                  <a:off x="1338326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19" name="Graphic 19">
                <a:extLst>
                  <a:ext uri="{FF2B5EF4-FFF2-40B4-BE49-F238E27FC236}">
                    <a16:creationId xmlns:a16="http://schemas.microsoft.com/office/drawing/2014/main" id="{1925C4BF-D02F-B404-8DE0-46E7A250358A}"/>
                  </a:ext>
                </a:extLst>
              </p:cNvPr>
              <p:cNvGrpSpPr/>
              <p:nvPr/>
            </p:nvGrpSpPr>
            <p:grpSpPr>
              <a:xfrm>
                <a:off x="13368973" y="180341"/>
                <a:ext cx="62865" cy="62786"/>
                <a:chOff x="13368973" y="180341"/>
                <a:chExt cx="62865" cy="62786"/>
              </a:xfrm>
            </p:grpSpPr>
            <p:sp>
              <p:nvSpPr>
                <p:cNvPr id="1037" name="Freeform 751">
                  <a:extLst>
                    <a:ext uri="{FF2B5EF4-FFF2-40B4-BE49-F238E27FC236}">
                      <a16:creationId xmlns:a16="http://schemas.microsoft.com/office/drawing/2014/main" id="{3C5853B0-E9DB-19EC-6EA3-C0CCA91FB979}"/>
                    </a:ext>
                  </a:extLst>
                </p:cNvPr>
                <p:cNvSpPr/>
                <p:nvPr/>
              </p:nvSpPr>
              <p:spPr>
                <a:xfrm>
                  <a:off x="1336897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38" name="Freeform 752">
                  <a:extLst>
                    <a:ext uri="{FF2B5EF4-FFF2-40B4-BE49-F238E27FC236}">
                      <a16:creationId xmlns:a16="http://schemas.microsoft.com/office/drawing/2014/main" id="{7AE53022-F15F-BBAE-E095-321A4AB5039E}"/>
                    </a:ext>
                  </a:extLst>
                </p:cNvPr>
                <p:cNvSpPr/>
                <p:nvPr/>
              </p:nvSpPr>
              <p:spPr>
                <a:xfrm>
                  <a:off x="134004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0" name="Graphic 19">
                <a:extLst>
                  <a:ext uri="{FF2B5EF4-FFF2-40B4-BE49-F238E27FC236}">
                    <a16:creationId xmlns:a16="http://schemas.microsoft.com/office/drawing/2014/main" id="{1B96D391-F7F1-215C-74BC-5BF1742EA347}"/>
                  </a:ext>
                </a:extLst>
              </p:cNvPr>
              <p:cNvGrpSpPr/>
              <p:nvPr/>
            </p:nvGrpSpPr>
            <p:grpSpPr>
              <a:xfrm>
                <a:off x="13406120" y="180341"/>
                <a:ext cx="63817" cy="62786"/>
                <a:chOff x="13406120" y="180341"/>
                <a:chExt cx="63817" cy="62786"/>
              </a:xfrm>
            </p:grpSpPr>
            <p:sp>
              <p:nvSpPr>
                <p:cNvPr id="1035" name="Freeform 754">
                  <a:extLst>
                    <a:ext uri="{FF2B5EF4-FFF2-40B4-BE49-F238E27FC236}">
                      <a16:creationId xmlns:a16="http://schemas.microsoft.com/office/drawing/2014/main" id="{FC9B9C24-C3C7-B132-6394-780E3B4F6A7A}"/>
                    </a:ext>
                  </a:extLst>
                </p:cNvPr>
                <p:cNvSpPr/>
                <p:nvPr/>
              </p:nvSpPr>
              <p:spPr>
                <a:xfrm>
                  <a:off x="1340612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36" name="Freeform 755">
                  <a:extLst>
                    <a:ext uri="{FF2B5EF4-FFF2-40B4-BE49-F238E27FC236}">
                      <a16:creationId xmlns:a16="http://schemas.microsoft.com/office/drawing/2014/main" id="{DF4D9A71-18E3-8ECF-B0B5-EC6A8248ACF5}"/>
                    </a:ext>
                  </a:extLst>
                </p:cNvPr>
                <p:cNvSpPr/>
                <p:nvPr/>
              </p:nvSpPr>
              <p:spPr>
                <a:xfrm>
                  <a:off x="134385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1" name="Graphic 19">
                <a:extLst>
                  <a:ext uri="{FF2B5EF4-FFF2-40B4-BE49-F238E27FC236}">
                    <a16:creationId xmlns:a16="http://schemas.microsoft.com/office/drawing/2014/main" id="{EA10F51A-EE25-4E78-BE0F-17D8D25DA00E}"/>
                  </a:ext>
                </a:extLst>
              </p:cNvPr>
              <p:cNvGrpSpPr/>
              <p:nvPr/>
            </p:nvGrpSpPr>
            <p:grpSpPr>
              <a:xfrm>
                <a:off x="13411835" y="180341"/>
                <a:ext cx="62865" cy="62786"/>
                <a:chOff x="13411835" y="180341"/>
                <a:chExt cx="62865" cy="62786"/>
              </a:xfrm>
            </p:grpSpPr>
            <p:sp>
              <p:nvSpPr>
                <p:cNvPr id="1033" name="Freeform 757">
                  <a:extLst>
                    <a:ext uri="{FF2B5EF4-FFF2-40B4-BE49-F238E27FC236}">
                      <a16:creationId xmlns:a16="http://schemas.microsoft.com/office/drawing/2014/main" id="{2D74C627-BBC8-DFA5-63C2-1268A7647447}"/>
                    </a:ext>
                  </a:extLst>
                </p:cNvPr>
                <p:cNvSpPr/>
                <p:nvPr/>
              </p:nvSpPr>
              <p:spPr>
                <a:xfrm>
                  <a:off x="134118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34" name="Freeform 758">
                  <a:extLst>
                    <a:ext uri="{FF2B5EF4-FFF2-40B4-BE49-F238E27FC236}">
                      <a16:creationId xmlns:a16="http://schemas.microsoft.com/office/drawing/2014/main" id="{79A22A2A-34D7-B9F9-AA72-8B5A74182150}"/>
                    </a:ext>
                  </a:extLst>
                </p:cNvPr>
                <p:cNvSpPr/>
                <p:nvPr/>
              </p:nvSpPr>
              <p:spPr>
                <a:xfrm>
                  <a:off x="134432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2" name="Graphic 19">
                <a:extLst>
                  <a:ext uri="{FF2B5EF4-FFF2-40B4-BE49-F238E27FC236}">
                    <a16:creationId xmlns:a16="http://schemas.microsoft.com/office/drawing/2014/main" id="{773E7E5F-13CD-7F00-E4D3-C39816C3CE65}"/>
                  </a:ext>
                </a:extLst>
              </p:cNvPr>
              <p:cNvGrpSpPr/>
              <p:nvPr/>
            </p:nvGrpSpPr>
            <p:grpSpPr>
              <a:xfrm>
                <a:off x="13417550" y="180341"/>
                <a:ext cx="62865" cy="62786"/>
                <a:chOff x="13417550" y="180341"/>
                <a:chExt cx="62865" cy="62786"/>
              </a:xfrm>
            </p:grpSpPr>
            <p:sp>
              <p:nvSpPr>
                <p:cNvPr id="1031" name="Freeform 760">
                  <a:extLst>
                    <a:ext uri="{FF2B5EF4-FFF2-40B4-BE49-F238E27FC236}">
                      <a16:creationId xmlns:a16="http://schemas.microsoft.com/office/drawing/2014/main" id="{E40E0AF4-EE70-585B-5320-9DDE89C78CA9}"/>
                    </a:ext>
                  </a:extLst>
                </p:cNvPr>
                <p:cNvSpPr/>
                <p:nvPr/>
              </p:nvSpPr>
              <p:spPr>
                <a:xfrm>
                  <a:off x="1341755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32" name="Freeform 761">
                  <a:extLst>
                    <a:ext uri="{FF2B5EF4-FFF2-40B4-BE49-F238E27FC236}">
                      <a16:creationId xmlns:a16="http://schemas.microsoft.com/office/drawing/2014/main" id="{0BAD237E-FA55-0FF8-18F1-71B970203C64}"/>
                    </a:ext>
                  </a:extLst>
                </p:cNvPr>
                <p:cNvSpPr/>
                <p:nvPr/>
              </p:nvSpPr>
              <p:spPr>
                <a:xfrm>
                  <a:off x="1344898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3" name="Graphic 19">
                <a:extLst>
                  <a:ext uri="{FF2B5EF4-FFF2-40B4-BE49-F238E27FC236}">
                    <a16:creationId xmlns:a16="http://schemas.microsoft.com/office/drawing/2014/main" id="{46473390-C230-9065-601D-1042C802967E}"/>
                  </a:ext>
                </a:extLst>
              </p:cNvPr>
              <p:cNvGrpSpPr/>
              <p:nvPr/>
            </p:nvGrpSpPr>
            <p:grpSpPr>
              <a:xfrm>
                <a:off x="13422313" y="180341"/>
                <a:ext cx="62865" cy="62786"/>
                <a:chOff x="13422313" y="180341"/>
                <a:chExt cx="62865" cy="62786"/>
              </a:xfrm>
            </p:grpSpPr>
            <p:sp>
              <p:nvSpPr>
                <p:cNvPr id="1029" name="Freeform 763">
                  <a:extLst>
                    <a:ext uri="{FF2B5EF4-FFF2-40B4-BE49-F238E27FC236}">
                      <a16:creationId xmlns:a16="http://schemas.microsoft.com/office/drawing/2014/main" id="{73D5D633-7A93-9EA2-C1AC-30693233413B}"/>
                    </a:ext>
                  </a:extLst>
                </p:cNvPr>
                <p:cNvSpPr/>
                <p:nvPr/>
              </p:nvSpPr>
              <p:spPr>
                <a:xfrm>
                  <a:off x="1342231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30" name="Freeform 764">
                  <a:extLst>
                    <a:ext uri="{FF2B5EF4-FFF2-40B4-BE49-F238E27FC236}">
                      <a16:creationId xmlns:a16="http://schemas.microsoft.com/office/drawing/2014/main" id="{25118F6D-B4AF-1935-7C94-47F8848B044E}"/>
                    </a:ext>
                  </a:extLst>
                </p:cNvPr>
                <p:cNvSpPr/>
                <p:nvPr/>
              </p:nvSpPr>
              <p:spPr>
                <a:xfrm>
                  <a:off x="1345374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4" name="Graphic 19">
                <a:extLst>
                  <a:ext uri="{FF2B5EF4-FFF2-40B4-BE49-F238E27FC236}">
                    <a16:creationId xmlns:a16="http://schemas.microsoft.com/office/drawing/2014/main" id="{5BC31600-F45E-5F43-4BB1-265227116BAC}"/>
                  </a:ext>
                </a:extLst>
              </p:cNvPr>
              <p:cNvGrpSpPr/>
              <p:nvPr/>
            </p:nvGrpSpPr>
            <p:grpSpPr>
              <a:xfrm>
                <a:off x="13424218" y="180341"/>
                <a:ext cx="62865" cy="62786"/>
                <a:chOff x="13424218" y="180341"/>
                <a:chExt cx="62865" cy="62786"/>
              </a:xfrm>
            </p:grpSpPr>
            <p:sp>
              <p:nvSpPr>
                <p:cNvPr id="1027" name="Freeform 766">
                  <a:extLst>
                    <a:ext uri="{FF2B5EF4-FFF2-40B4-BE49-F238E27FC236}">
                      <a16:creationId xmlns:a16="http://schemas.microsoft.com/office/drawing/2014/main" id="{93822352-7184-A398-02FE-BD53A9D6C6B7}"/>
                    </a:ext>
                  </a:extLst>
                </p:cNvPr>
                <p:cNvSpPr/>
                <p:nvPr/>
              </p:nvSpPr>
              <p:spPr>
                <a:xfrm>
                  <a:off x="134242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28" name="Freeform 767">
                  <a:extLst>
                    <a:ext uri="{FF2B5EF4-FFF2-40B4-BE49-F238E27FC236}">
                      <a16:creationId xmlns:a16="http://schemas.microsoft.com/office/drawing/2014/main" id="{8FDA5EB3-5C02-1D4C-15EE-19F62BED9261}"/>
                    </a:ext>
                  </a:extLst>
                </p:cNvPr>
                <p:cNvSpPr/>
                <p:nvPr/>
              </p:nvSpPr>
              <p:spPr>
                <a:xfrm>
                  <a:off x="134556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5" name="Graphic 19">
                <a:extLst>
                  <a:ext uri="{FF2B5EF4-FFF2-40B4-BE49-F238E27FC236}">
                    <a16:creationId xmlns:a16="http://schemas.microsoft.com/office/drawing/2014/main" id="{BBE70C0C-8C92-FA09-026A-08018DBBF0A7}"/>
                  </a:ext>
                </a:extLst>
              </p:cNvPr>
              <p:cNvGrpSpPr/>
              <p:nvPr/>
            </p:nvGrpSpPr>
            <p:grpSpPr>
              <a:xfrm>
                <a:off x="13440410" y="180341"/>
                <a:ext cx="63817" cy="62786"/>
                <a:chOff x="13440410" y="180341"/>
                <a:chExt cx="63817" cy="62786"/>
              </a:xfrm>
            </p:grpSpPr>
            <p:sp>
              <p:nvSpPr>
                <p:cNvPr id="1025" name="Freeform 769">
                  <a:extLst>
                    <a:ext uri="{FF2B5EF4-FFF2-40B4-BE49-F238E27FC236}">
                      <a16:creationId xmlns:a16="http://schemas.microsoft.com/office/drawing/2014/main" id="{38DD5A22-4160-814E-EF72-A1F90E9D4675}"/>
                    </a:ext>
                  </a:extLst>
                </p:cNvPr>
                <p:cNvSpPr/>
                <p:nvPr/>
              </p:nvSpPr>
              <p:spPr>
                <a:xfrm>
                  <a:off x="1344041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26" name="Freeform 770">
                  <a:extLst>
                    <a:ext uri="{FF2B5EF4-FFF2-40B4-BE49-F238E27FC236}">
                      <a16:creationId xmlns:a16="http://schemas.microsoft.com/office/drawing/2014/main" id="{C347BA4E-A81F-E8B1-E18C-A2C83D7AD419}"/>
                    </a:ext>
                  </a:extLst>
                </p:cNvPr>
                <p:cNvSpPr/>
                <p:nvPr/>
              </p:nvSpPr>
              <p:spPr>
                <a:xfrm>
                  <a:off x="1347279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6" name="Graphic 19">
                <a:extLst>
                  <a:ext uri="{FF2B5EF4-FFF2-40B4-BE49-F238E27FC236}">
                    <a16:creationId xmlns:a16="http://schemas.microsoft.com/office/drawing/2014/main" id="{354E8350-94A9-2E79-63F6-572CCF45ED91}"/>
                  </a:ext>
                </a:extLst>
              </p:cNvPr>
              <p:cNvGrpSpPr/>
              <p:nvPr/>
            </p:nvGrpSpPr>
            <p:grpSpPr>
              <a:xfrm>
                <a:off x="13446125" y="180341"/>
                <a:ext cx="62865" cy="62786"/>
                <a:chOff x="13446125" y="180341"/>
                <a:chExt cx="62865" cy="62786"/>
              </a:xfrm>
            </p:grpSpPr>
            <p:sp>
              <p:nvSpPr>
                <p:cNvPr id="1023" name="Freeform 772">
                  <a:extLst>
                    <a:ext uri="{FF2B5EF4-FFF2-40B4-BE49-F238E27FC236}">
                      <a16:creationId xmlns:a16="http://schemas.microsoft.com/office/drawing/2014/main" id="{39DBB03E-7F80-1196-2567-B5608312A45F}"/>
                    </a:ext>
                  </a:extLst>
                </p:cNvPr>
                <p:cNvSpPr/>
                <p:nvPr/>
              </p:nvSpPr>
              <p:spPr>
                <a:xfrm>
                  <a:off x="1344612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24" name="Freeform 773">
                  <a:extLst>
                    <a:ext uri="{FF2B5EF4-FFF2-40B4-BE49-F238E27FC236}">
                      <a16:creationId xmlns:a16="http://schemas.microsoft.com/office/drawing/2014/main" id="{71C784D0-1CBF-EBFD-95FE-B9945090EA50}"/>
                    </a:ext>
                  </a:extLst>
                </p:cNvPr>
                <p:cNvSpPr/>
                <p:nvPr/>
              </p:nvSpPr>
              <p:spPr>
                <a:xfrm>
                  <a:off x="1347755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7" name="Graphic 19">
                <a:extLst>
                  <a:ext uri="{FF2B5EF4-FFF2-40B4-BE49-F238E27FC236}">
                    <a16:creationId xmlns:a16="http://schemas.microsoft.com/office/drawing/2014/main" id="{E60DFB12-62E6-1A80-40AF-066287C02EB7}"/>
                  </a:ext>
                </a:extLst>
              </p:cNvPr>
              <p:cNvGrpSpPr/>
              <p:nvPr/>
            </p:nvGrpSpPr>
            <p:grpSpPr>
              <a:xfrm>
                <a:off x="13450888" y="180341"/>
                <a:ext cx="62865" cy="62786"/>
                <a:chOff x="13450888" y="180341"/>
                <a:chExt cx="62865" cy="62786"/>
              </a:xfrm>
            </p:grpSpPr>
            <p:sp>
              <p:nvSpPr>
                <p:cNvPr id="1021" name="Freeform 775">
                  <a:extLst>
                    <a:ext uri="{FF2B5EF4-FFF2-40B4-BE49-F238E27FC236}">
                      <a16:creationId xmlns:a16="http://schemas.microsoft.com/office/drawing/2014/main" id="{297DE057-9F80-616B-B23A-71FF528EA983}"/>
                    </a:ext>
                  </a:extLst>
                </p:cNvPr>
                <p:cNvSpPr/>
                <p:nvPr/>
              </p:nvSpPr>
              <p:spPr>
                <a:xfrm>
                  <a:off x="1345088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22" name="Freeform 776">
                  <a:extLst>
                    <a:ext uri="{FF2B5EF4-FFF2-40B4-BE49-F238E27FC236}">
                      <a16:creationId xmlns:a16="http://schemas.microsoft.com/office/drawing/2014/main" id="{7AF49A63-5351-2368-DE1B-C9BC8AA7E23A}"/>
                    </a:ext>
                  </a:extLst>
                </p:cNvPr>
                <p:cNvSpPr/>
                <p:nvPr/>
              </p:nvSpPr>
              <p:spPr>
                <a:xfrm>
                  <a:off x="1348232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8" name="Graphic 19">
                <a:extLst>
                  <a:ext uri="{FF2B5EF4-FFF2-40B4-BE49-F238E27FC236}">
                    <a16:creationId xmlns:a16="http://schemas.microsoft.com/office/drawing/2014/main" id="{EB756BA9-C56F-F8F2-9221-9BC9ED3F19D9}"/>
                  </a:ext>
                </a:extLst>
              </p:cNvPr>
              <p:cNvGrpSpPr/>
              <p:nvPr/>
            </p:nvGrpSpPr>
            <p:grpSpPr>
              <a:xfrm>
                <a:off x="13462318" y="180341"/>
                <a:ext cx="62865" cy="62786"/>
                <a:chOff x="13462318" y="180341"/>
                <a:chExt cx="62865" cy="62786"/>
              </a:xfrm>
            </p:grpSpPr>
            <p:sp>
              <p:nvSpPr>
                <p:cNvPr id="1019" name="Freeform 778">
                  <a:extLst>
                    <a:ext uri="{FF2B5EF4-FFF2-40B4-BE49-F238E27FC236}">
                      <a16:creationId xmlns:a16="http://schemas.microsoft.com/office/drawing/2014/main" id="{29086F37-D839-EF8C-09F3-D61FFBA43B34}"/>
                    </a:ext>
                  </a:extLst>
                </p:cNvPr>
                <p:cNvSpPr/>
                <p:nvPr/>
              </p:nvSpPr>
              <p:spPr>
                <a:xfrm>
                  <a:off x="134623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20" name="Freeform 779">
                  <a:extLst>
                    <a:ext uri="{FF2B5EF4-FFF2-40B4-BE49-F238E27FC236}">
                      <a16:creationId xmlns:a16="http://schemas.microsoft.com/office/drawing/2014/main" id="{A7C37F7F-02CB-1073-EF17-BD08DA610328}"/>
                    </a:ext>
                  </a:extLst>
                </p:cNvPr>
                <p:cNvSpPr/>
                <p:nvPr/>
              </p:nvSpPr>
              <p:spPr>
                <a:xfrm>
                  <a:off x="134937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29" name="Graphic 19">
                <a:extLst>
                  <a:ext uri="{FF2B5EF4-FFF2-40B4-BE49-F238E27FC236}">
                    <a16:creationId xmlns:a16="http://schemas.microsoft.com/office/drawing/2014/main" id="{5C53D3FE-7B6D-6EC3-B028-8A489A89BEB8}"/>
                  </a:ext>
                </a:extLst>
              </p:cNvPr>
              <p:cNvGrpSpPr/>
              <p:nvPr/>
            </p:nvGrpSpPr>
            <p:grpSpPr>
              <a:xfrm>
                <a:off x="13482320" y="190806"/>
                <a:ext cx="63817" cy="62786"/>
                <a:chOff x="13482320" y="190806"/>
                <a:chExt cx="63817" cy="62786"/>
              </a:xfrm>
            </p:grpSpPr>
            <p:sp>
              <p:nvSpPr>
                <p:cNvPr id="1017" name="Freeform 781">
                  <a:extLst>
                    <a:ext uri="{FF2B5EF4-FFF2-40B4-BE49-F238E27FC236}">
                      <a16:creationId xmlns:a16="http://schemas.microsoft.com/office/drawing/2014/main" id="{0D88C7B9-426E-594F-6524-7D440B25F6D5}"/>
                    </a:ext>
                  </a:extLst>
                </p:cNvPr>
                <p:cNvSpPr/>
                <p:nvPr/>
              </p:nvSpPr>
              <p:spPr>
                <a:xfrm>
                  <a:off x="13482320"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18" name="Freeform 782">
                  <a:extLst>
                    <a:ext uri="{FF2B5EF4-FFF2-40B4-BE49-F238E27FC236}">
                      <a16:creationId xmlns:a16="http://schemas.microsoft.com/office/drawing/2014/main" id="{79226D5C-9D34-F765-4584-0A52D4779228}"/>
                    </a:ext>
                  </a:extLst>
                </p:cNvPr>
                <p:cNvSpPr/>
                <p:nvPr/>
              </p:nvSpPr>
              <p:spPr>
                <a:xfrm>
                  <a:off x="1351470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0" name="Graphic 19">
                <a:extLst>
                  <a:ext uri="{FF2B5EF4-FFF2-40B4-BE49-F238E27FC236}">
                    <a16:creationId xmlns:a16="http://schemas.microsoft.com/office/drawing/2014/main" id="{5109817D-7A34-9293-8D82-3219369B4338}"/>
                  </a:ext>
                </a:extLst>
              </p:cNvPr>
              <p:cNvGrpSpPr/>
              <p:nvPr/>
            </p:nvGrpSpPr>
            <p:grpSpPr>
              <a:xfrm>
                <a:off x="13487083" y="190806"/>
                <a:ext cx="63817" cy="62786"/>
                <a:chOff x="13487083" y="190806"/>
                <a:chExt cx="63817" cy="62786"/>
              </a:xfrm>
            </p:grpSpPr>
            <p:sp>
              <p:nvSpPr>
                <p:cNvPr id="1015" name="Freeform 784">
                  <a:extLst>
                    <a:ext uri="{FF2B5EF4-FFF2-40B4-BE49-F238E27FC236}">
                      <a16:creationId xmlns:a16="http://schemas.microsoft.com/office/drawing/2014/main" id="{0486FE6D-A323-D63C-41F2-FBA728AD578B}"/>
                    </a:ext>
                  </a:extLst>
                </p:cNvPr>
                <p:cNvSpPr/>
                <p:nvPr/>
              </p:nvSpPr>
              <p:spPr>
                <a:xfrm>
                  <a:off x="1348708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16" name="Freeform 785">
                  <a:extLst>
                    <a:ext uri="{FF2B5EF4-FFF2-40B4-BE49-F238E27FC236}">
                      <a16:creationId xmlns:a16="http://schemas.microsoft.com/office/drawing/2014/main" id="{B4B1E9BE-396E-E1ED-59D2-AC708BBF66F4}"/>
                    </a:ext>
                  </a:extLst>
                </p:cNvPr>
                <p:cNvSpPr/>
                <p:nvPr/>
              </p:nvSpPr>
              <p:spPr>
                <a:xfrm>
                  <a:off x="13519468"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1" name="Graphic 19">
                <a:extLst>
                  <a:ext uri="{FF2B5EF4-FFF2-40B4-BE49-F238E27FC236}">
                    <a16:creationId xmlns:a16="http://schemas.microsoft.com/office/drawing/2014/main" id="{28B27272-8668-C890-99C9-D48F9811FD71}"/>
                  </a:ext>
                </a:extLst>
              </p:cNvPr>
              <p:cNvGrpSpPr/>
              <p:nvPr/>
            </p:nvGrpSpPr>
            <p:grpSpPr>
              <a:xfrm>
                <a:off x="13489940" y="190806"/>
                <a:ext cx="62864" cy="62786"/>
                <a:chOff x="13489940" y="190806"/>
                <a:chExt cx="62864" cy="62786"/>
              </a:xfrm>
            </p:grpSpPr>
            <p:sp>
              <p:nvSpPr>
                <p:cNvPr id="1013" name="Freeform 787">
                  <a:extLst>
                    <a:ext uri="{FF2B5EF4-FFF2-40B4-BE49-F238E27FC236}">
                      <a16:creationId xmlns:a16="http://schemas.microsoft.com/office/drawing/2014/main" id="{828DA61B-802E-00AC-1FCF-23F4ABBD20C0}"/>
                    </a:ext>
                  </a:extLst>
                </p:cNvPr>
                <p:cNvSpPr/>
                <p:nvPr/>
              </p:nvSpPr>
              <p:spPr>
                <a:xfrm>
                  <a:off x="13489940"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14" name="Freeform 788">
                  <a:extLst>
                    <a:ext uri="{FF2B5EF4-FFF2-40B4-BE49-F238E27FC236}">
                      <a16:creationId xmlns:a16="http://schemas.microsoft.com/office/drawing/2014/main" id="{79EE9DFB-9FE4-BD89-1B7D-FAFB10ADF82E}"/>
                    </a:ext>
                  </a:extLst>
                </p:cNvPr>
                <p:cNvSpPr/>
                <p:nvPr/>
              </p:nvSpPr>
              <p:spPr>
                <a:xfrm>
                  <a:off x="135213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2" name="Graphic 19">
                <a:extLst>
                  <a:ext uri="{FF2B5EF4-FFF2-40B4-BE49-F238E27FC236}">
                    <a16:creationId xmlns:a16="http://schemas.microsoft.com/office/drawing/2014/main" id="{3841EF4C-1061-EF31-9817-A4653FFED949}"/>
                  </a:ext>
                </a:extLst>
              </p:cNvPr>
              <p:cNvGrpSpPr/>
              <p:nvPr/>
            </p:nvGrpSpPr>
            <p:grpSpPr>
              <a:xfrm>
                <a:off x="13517563" y="190806"/>
                <a:ext cx="63817" cy="62786"/>
                <a:chOff x="13517563" y="190806"/>
                <a:chExt cx="63817" cy="62786"/>
              </a:xfrm>
            </p:grpSpPr>
            <p:sp>
              <p:nvSpPr>
                <p:cNvPr id="1011" name="Freeform 790">
                  <a:extLst>
                    <a:ext uri="{FF2B5EF4-FFF2-40B4-BE49-F238E27FC236}">
                      <a16:creationId xmlns:a16="http://schemas.microsoft.com/office/drawing/2014/main" id="{862A9DFF-5C73-1B86-DDE7-804A3F08B468}"/>
                    </a:ext>
                  </a:extLst>
                </p:cNvPr>
                <p:cNvSpPr/>
                <p:nvPr/>
              </p:nvSpPr>
              <p:spPr>
                <a:xfrm>
                  <a:off x="1351756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12" name="Freeform 791">
                  <a:extLst>
                    <a:ext uri="{FF2B5EF4-FFF2-40B4-BE49-F238E27FC236}">
                      <a16:creationId xmlns:a16="http://schemas.microsoft.com/office/drawing/2014/main" id="{E23B487E-9077-A3B9-6EB8-A87265B7157A}"/>
                    </a:ext>
                  </a:extLst>
                </p:cNvPr>
                <p:cNvSpPr/>
                <p:nvPr/>
              </p:nvSpPr>
              <p:spPr>
                <a:xfrm>
                  <a:off x="1354899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3" name="Graphic 19">
                <a:extLst>
                  <a:ext uri="{FF2B5EF4-FFF2-40B4-BE49-F238E27FC236}">
                    <a16:creationId xmlns:a16="http://schemas.microsoft.com/office/drawing/2014/main" id="{A6D7EF95-2FAB-CCFB-CDE6-72E0C1490019}"/>
                  </a:ext>
                </a:extLst>
              </p:cNvPr>
              <p:cNvGrpSpPr/>
              <p:nvPr/>
            </p:nvGrpSpPr>
            <p:grpSpPr>
              <a:xfrm>
                <a:off x="13537565" y="190806"/>
                <a:ext cx="63817" cy="62786"/>
                <a:chOff x="13537565" y="190806"/>
                <a:chExt cx="63817" cy="62786"/>
              </a:xfrm>
            </p:grpSpPr>
            <p:sp>
              <p:nvSpPr>
                <p:cNvPr id="1009" name="Freeform 793">
                  <a:extLst>
                    <a:ext uri="{FF2B5EF4-FFF2-40B4-BE49-F238E27FC236}">
                      <a16:creationId xmlns:a16="http://schemas.microsoft.com/office/drawing/2014/main" id="{C8B7D85A-9804-70F9-446C-5DA69C47DF6E}"/>
                    </a:ext>
                  </a:extLst>
                </p:cNvPr>
                <p:cNvSpPr/>
                <p:nvPr/>
              </p:nvSpPr>
              <p:spPr>
                <a:xfrm>
                  <a:off x="13537565"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10" name="Freeform 794">
                  <a:extLst>
                    <a:ext uri="{FF2B5EF4-FFF2-40B4-BE49-F238E27FC236}">
                      <a16:creationId xmlns:a16="http://schemas.microsoft.com/office/drawing/2014/main" id="{060637A4-857C-7752-6CE7-FD123F40EE1C}"/>
                    </a:ext>
                  </a:extLst>
                </p:cNvPr>
                <p:cNvSpPr/>
                <p:nvPr/>
              </p:nvSpPr>
              <p:spPr>
                <a:xfrm>
                  <a:off x="1356995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4" name="Graphic 19">
                <a:extLst>
                  <a:ext uri="{FF2B5EF4-FFF2-40B4-BE49-F238E27FC236}">
                    <a16:creationId xmlns:a16="http://schemas.microsoft.com/office/drawing/2014/main" id="{647A1F6C-6B51-399F-34F4-AF8AF413046E}"/>
                  </a:ext>
                </a:extLst>
              </p:cNvPr>
              <p:cNvGrpSpPr/>
              <p:nvPr/>
            </p:nvGrpSpPr>
            <p:grpSpPr>
              <a:xfrm>
                <a:off x="13543280" y="190806"/>
                <a:ext cx="62865" cy="62786"/>
                <a:chOff x="13543280" y="190806"/>
                <a:chExt cx="62865" cy="62786"/>
              </a:xfrm>
            </p:grpSpPr>
            <p:sp>
              <p:nvSpPr>
                <p:cNvPr id="1007" name="Freeform 796">
                  <a:extLst>
                    <a:ext uri="{FF2B5EF4-FFF2-40B4-BE49-F238E27FC236}">
                      <a16:creationId xmlns:a16="http://schemas.microsoft.com/office/drawing/2014/main" id="{9C74645F-8837-C0DA-CC53-57C38A94F68B}"/>
                    </a:ext>
                  </a:extLst>
                </p:cNvPr>
                <p:cNvSpPr/>
                <p:nvPr/>
              </p:nvSpPr>
              <p:spPr>
                <a:xfrm>
                  <a:off x="1354328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08" name="Freeform 797">
                  <a:extLst>
                    <a:ext uri="{FF2B5EF4-FFF2-40B4-BE49-F238E27FC236}">
                      <a16:creationId xmlns:a16="http://schemas.microsoft.com/office/drawing/2014/main" id="{52044622-820D-71EE-9AEB-67368130E1E8}"/>
                    </a:ext>
                  </a:extLst>
                </p:cNvPr>
                <p:cNvSpPr/>
                <p:nvPr/>
              </p:nvSpPr>
              <p:spPr>
                <a:xfrm>
                  <a:off x="1357471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5" name="Graphic 19">
                <a:extLst>
                  <a:ext uri="{FF2B5EF4-FFF2-40B4-BE49-F238E27FC236}">
                    <a16:creationId xmlns:a16="http://schemas.microsoft.com/office/drawing/2014/main" id="{F03FE597-C337-410C-E140-882EDB90E734}"/>
                  </a:ext>
                </a:extLst>
              </p:cNvPr>
              <p:cNvGrpSpPr/>
              <p:nvPr/>
            </p:nvGrpSpPr>
            <p:grpSpPr>
              <a:xfrm>
                <a:off x="13548043" y="190806"/>
                <a:ext cx="62865" cy="62786"/>
                <a:chOff x="13548043" y="190806"/>
                <a:chExt cx="62865" cy="62786"/>
              </a:xfrm>
            </p:grpSpPr>
            <p:sp>
              <p:nvSpPr>
                <p:cNvPr id="1005" name="Freeform 799">
                  <a:extLst>
                    <a:ext uri="{FF2B5EF4-FFF2-40B4-BE49-F238E27FC236}">
                      <a16:creationId xmlns:a16="http://schemas.microsoft.com/office/drawing/2014/main" id="{6F4A5BA2-A084-CC74-B6A2-28B2D2DB0B62}"/>
                    </a:ext>
                  </a:extLst>
                </p:cNvPr>
                <p:cNvSpPr/>
                <p:nvPr/>
              </p:nvSpPr>
              <p:spPr>
                <a:xfrm>
                  <a:off x="13548043"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06" name="Freeform 800">
                  <a:extLst>
                    <a:ext uri="{FF2B5EF4-FFF2-40B4-BE49-F238E27FC236}">
                      <a16:creationId xmlns:a16="http://schemas.microsoft.com/office/drawing/2014/main" id="{FB73050A-9173-E50F-B3A1-8CFA471C72D2}"/>
                    </a:ext>
                  </a:extLst>
                </p:cNvPr>
                <p:cNvSpPr/>
                <p:nvPr/>
              </p:nvSpPr>
              <p:spPr>
                <a:xfrm>
                  <a:off x="1357947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6" name="Graphic 19">
                <a:extLst>
                  <a:ext uri="{FF2B5EF4-FFF2-40B4-BE49-F238E27FC236}">
                    <a16:creationId xmlns:a16="http://schemas.microsoft.com/office/drawing/2014/main" id="{328E60DE-41BE-B5FE-62A0-B5E4E407A505}"/>
                  </a:ext>
                </a:extLst>
              </p:cNvPr>
              <p:cNvGrpSpPr/>
              <p:nvPr/>
            </p:nvGrpSpPr>
            <p:grpSpPr>
              <a:xfrm>
                <a:off x="13550900" y="190806"/>
                <a:ext cx="62865" cy="62786"/>
                <a:chOff x="13550900" y="190806"/>
                <a:chExt cx="62865" cy="62786"/>
              </a:xfrm>
            </p:grpSpPr>
            <p:sp>
              <p:nvSpPr>
                <p:cNvPr id="1003" name="Freeform 802">
                  <a:extLst>
                    <a:ext uri="{FF2B5EF4-FFF2-40B4-BE49-F238E27FC236}">
                      <a16:creationId xmlns:a16="http://schemas.microsoft.com/office/drawing/2014/main" id="{39827035-7EEC-CDDD-2C5D-5E27C423FDB1}"/>
                    </a:ext>
                  </a:extLst>
                </p:cNvPr>
                <p:cNvSpPr/>
                <p:nvPr/>
              </p:nvSpPr>
              <p:spPr>
                <a:xfrm>
                  <a:off x="1355090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04" name="Freeform 803">
                  <a:extLst>
                    <a:ext uri="{FF2B5EF4-FFF2-40B4-BE49-F238E27FC236}">
                      <a16:creationId xmlns:a16="http://schemas.microsoft.com/office/drawing/2014/main" id="{91D892C4-451C-407D-C756-88482F396C6E}"/>
                    </a:ext>
                  </a:extLst>
                </p:cNvPr>
                <p:cNvSpPr/>
                <p:nvPr/>
              </p:nvSpPr>
              <p:spPr>
                <a:xfrm>
                  <a:off x="1358233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7" name="Graphic 19">
                <a:extLst>
                  <a:ext uri="{FF2B5EF4-FFF2-40B4-BE49-F238E27FC236}">
                    <a16:creationId xmlns:a16="http://schemas.microsoft.com/office/drawing/2014/main" id="{5D7C1F5E-AD13-C17F-3FE9-4D196B689079}"/>
                  </a:ext>
                </a:extLst>
              </p:cNvPr>
              <p:cNvGrpSpPr/>
              <p:nvPr/>
            </p:nvGrpSpPr>
            <p:grpSpPr>
              <a:xfrm>
                <a:off x="13562330" y="190806"/>
                <a:ext cx="62865" cy="62786"/>
                <a:chOff x="13562330" y="190806"/>
                <a:chExt cx="62865" cy="62786"/>
              </a:xfrm>
            </p:grpSpPr>
            <p:sp>
              <p:nvSpPr>
                <p:cNvPr id="1001" name="Freeform 805">
                  <a:extLst>
                    <a:ext uri="{FF2B5EF4-FFF2-40B4-BE49-F238E27FC236}">
                      <a16:creationId xmlns:a16="http://schemas.microsoft.com/office/drawing/2014/main" id="{52FDDDA7-811F-DFA3-180C-B451CF53ABF8}"/>
                    </a:ext>
                  </a:extLst>
                </p:cNvPr>
                <p:cNvSpPr/>
                <p:nvPr/>
              </p:nvSpPr>
              <p:spPr>
                <a:xfrm>
                  <a:off x="1356233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02" name="Freeform 806">
                  <a:extLst>
                    <a:ext uri="{FF2B5EF4-FFF2-40B4-BE49-F238E27FC236}">
                      <a16:creationId xmlns:a16="http://schemas.microsoft.com/office/drawing/2014/main" id="{67D32D97-0266-8FC6-664D-C05F1B60034D}"/>
                    </a:ext>
                  </a:extLst>
                </p:cNvPr>
                <p:cNvSpPr/>
                <p:nvPr/>
              </p:nvSpPr>
              <p:spPr>
                <a:xfrm>
                  <a:off x="1359376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8" name="Graphic 19">
                <a:extLst>
                  <a:ext uri="{FF2B5EF4-FFF2-40B4-BE49-F238E27FC236}">
                    <a16:creationId xmlns:a16="http://schemas.microsoft.com/office/drawing/2014/main" id="{5438616D-56AB-A734-E384-BFDB2B3483B2}"/>
                  </a:ext>
                </a:extLst>
              </p:cNvPr>
              <p:cNvGrpSpPr/>
              <p:nvPr/>
            </p:nvGrpSpPr>
            <p:grpSpPr>
              <a:xfrm>
                <a:off x="13566140" y="190806"/>
                <a:ext cx="63817" cy="62786"/>
                <a:chOff x="13566140" y="190806"/>
                <a:chExt cx="63817" cy="62786"/>
              </a:xfrm>
            </p:grpSpPr>
            <p:sp>
              <p:nvSpPr>
                <p:cNvPr id="999" name="Freeform 808">
                  <a:extLst>
                    <a:ext uri="{FF2B5EF4-FFF2-40B4-BE49-F238E27FC236}">
                      <a16:creationId xmlns:a16="http://schemas.microsoft.com/office/drawing/2014/main" id="{774F7CDF-D468-A4E4-BD96-F6898FCB6113}"/>
                    </a:ext>
                  </a:extLst>
                </p:cNvPr>
                <p:cNvSpPr/>
                <p:nvPr/>
              </p:nvSpPr>
              <p:spPr>
                <a:xfrm>
                  <a:off x="13566140"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1000" name="Freeform 809">
                  <a:extLst>
                    <a:ext uri="{FF2B5EF4-FFF2-40B4-BE49-F238E27FC236}">
                      <a16:creationId xmlns:a16="http://schemas.microsoft.com/office/drawing/2014/main" id="{0910D899-C97E-19D1-9C64-FBA5EC2D2150}"/>
                    </a:ext>
                  </a:extLst>
                </p:cNvPr>
                <p:cNvSpPr/>
                <p:nvPr/>
              </p:nvSpPr>
              <p:spPr>
                <a:xfrm>
                  <a:off x="135975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39" name="Graphic 19">
                <a:extLst>
                  <a:ext uri="{FF2B5EF4-FFF2-40B4-BE49-F238E27FC236}">
                    <a16:creationId xmlns:a16="http://schemas.microsoft.com/office/drawing/2014/main" id="{AEC491C2-70B9-77DE-A934-1EDBFD5F5A56}"/>
                  </a:ext>
                </a:extLst>
              </p:cNvPr>
              <p:cNvGrpSpPr/>
              <p:nvPr/>
            </p:nvGrpSpPr>
            <p:grpSpPr>
              <a:xfrm>
                <a:off x="13570903" y="190806"/>
                <a:ext cx="62864" cy="62786"/>
                <a:chOff x="13570903" y="190806"/>
                <a:chExt cx="62864" cy="62786"/>
              </a:xfrm>
            </p:grpSpPr>
            <p:sp>
              <p:nvSpPr>
                <p:cNvPr id="997" name="Freeform 811">
                  <a:extLst>
                    <a:ext uri="{FF2B5EF4-FFF2-40B4-BE49-F238E27FC236}">
                      <a16:creationId xmlns:a16="http://schemas.microsoft.com/office/drawing/2014/main" id="{4976DA8E-E383-C266-FDDB-C8863FCB5472}"/>
                    </a:ext>
                  </a:extLst>
                </p:cNvPr>
                <p:cNvSpPr/>
                <p:nvPr/>
              </p:nvSpPr>
              <p:spPr>
                <a:xfrm>
                  <a:off x="1357090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98" name="Freeform 812">
                  <a:extLst>
                    <a:ext uri="{FF2B5EF4-FFF2-40B4-BE49-F238E27FC236}">
                      <a16:creationId xmlns:a16="http://schemas.microsoft.com/office/drawing/2014/main" id="{C129FBA8-CACA-964D-5064-8287B1F5F739}"/>
                    </a:ext>
                  </a:extLst>
                </p:cNvPr>
                <p:cNvSpPr/>
                <p:nvPr/>
              </p:nvSpPr>
              <p:spPr>
                <a:xfrm>
                  <a:off x="1360233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0" name="Graphic 19">
                <a:extLst>
                  <a:ext uri="{FF2B5EF4-FFF2-40B4-BE49-F238E27FC236}">
                    <a16:creationId xmlns:a16="http://schemas.microsoft.com/office/drawing/2014/main" id="{88383D1C-39C9-C07E-8726-8960BB206DD0}"/>
                  </a:ext>
                </a:extLst>
              </p:cNvPr>
              <p:cNvGrpSpPr/>
              <p:nvPr/>
            </p:nvGrpSpPr>
            <p:grpSpPr>
              <a:xfrm>
                <a:off x="13572808" y="190806"/>
                <a:ext cx="62864" cy="62786"/>
                <a:chOff x="13572808" y="190806"/>
                <a:chExt cx="62864" cy="62786"/>
              </a:xfrm>
            </p:grpSpPr>
            <p:sp>
              <p:nvSpPr>
                <p:cNvPr id="995" name="Freeform 814">
                  <a:extLst>
                    <a:ext uri="{FF2B5EF4-FFF2-40B4-BE49-F238E27FC236}">
                      <a16:creationId xmlns:a16="http://schemas.microsoft.com/office/drawing/2014/main" id="{D9BDC941-6DA0-A022-82E6-08F7F0EA30D5}"/>
                    </a:ext>
                  </a:extLst>
                </p:cNvPr>
                <p:cNvSpPr/>
                <p:nvPr/>
              </p:nvSpPr>
              <p:spPr>
                <a:xfrm>
                  <a:off x="13572808"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96" name="Freeform 815">
                  <a:extLst>
                    <a:ext uri="{FF2B5EF4-FFF2-40B4-BE49-F238E27FC236}">
                      <a16:creationId xmlns:a16="http://schemas.microsoft.com/office/drawing/2014/main" id="{484F74BE-A9B6-551A-5E15-55BE7E915192}"/>
                    </a:ext>
                  </a:extLst>
                </p:cNvPr>
                <p:cNvSpPr/>
                <p:nvPr/>
              </p:nvSpPr>
              <p:spPr>
                <a:xfrm>
                  <a:off x="1360424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1" name="Graphic 19">
                <a:extLst>
                  <a:ext uri="{FF2B5EF4-FFF2-40B4-BE49-F238E27FC236}">
                    <a16:creationId xmlns:a16="http://schemas.microsoft.com/office/drawing/2014/main" id="{804C1A83-9E73-8A8A-BC38-5F418A44E2B1}"/>
                  </a:ext>
                </a:extLst>
              </p:cNvPr>
              <p:cNvGrpSpPr/>
              <p:nvPr/>
            </p:nvGrpSpPr>
            <p:grpSpPr>
              <a:xfrm>
                <a:off x="13584238" y="190806"/>
                <a:ext cx="63817" cy="62786"/>
                <a:chOff x="13584238" y="190806"/>
                <a:chExt cx="63817" cy="62786"/>
              </a:xfrm>
            </p:grpSpPr>
            <p:sp>
              <p:nvSpPr>
                <p:cNvPr id="993" name="Freeform 817">
                  <a:extLst>
                    <a:ext uri="{FF2B5EF4-FFF2-40B4-BE49-F238E27FC236}">
                      <a16:creationId xmlns:a16="http://schemas.microsoft.com/office/drawing/2014/main" id="{20D8A41C-EF5F-09E2-C709-7B84631FA505}"/>
                    </a:ext>
                  </a:extLst>
                </p:cNvPr>
                <p:cNvSpPr/>
                <p:nvPr/>
              </p:nvSpPr>
              <p:spPr>
                <a:xfrm>
                  <a:off x="13584238"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94" name="Freeform 818">
                  <a:extLst>
                    <a:ext uri="{FF2B5EF4-FFF2-40B4-BE49-F238E27FC236}">
                      <a16:creationId xmlns:a16="http://schemas.microsoft.com/office/drawing/2014/main" id="{8DDD92DB-88A9-C41F-587A-7AF1523E8D0F}"/>
                    </a:ext>
                  </a:extLst>
                </p:cNvPr>
                <p:cNvSpPr/>
                <p:nvPr/>
              </p:nvSpPr>
              <p:spPr>
                <a:xfrm>
                  <a:off x="1361662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2" name="Graphic 19">
                <a:extLst>
                  <a:ext uri="{FF2B5EF4-FFF2-40B4-BE49-F238E27FC236}">
                    <a16:creationId xmlns:a16="http://schemas.microsoft.com/office/drawing/2014/main" id="{C0F667E0-7652-0ACF-C180-C3B15219438F}"/>
                  </a:ext>
                </a:extLst>
              </p:cNvPr>
              <p:cNvGrpSpPr/>
              <p:nvPr/>
            </p:nvGrpSpPr>
            <p:grpSpPr>
              <a:xfrm>
                <a:off x="13607098" y="190806"/>
                <a:ext cx="62865" cy="62786"/>
                <a:chOff x="13607098" y="190806"/>
                <a:chExt cx="62865" cy="62786"/>
              </a:xfrm>
            </p:grpSpPr>
            <p:sp>
              <p:nvSpPr>
                <p:cNvPr id="991" name="Freeform 820">
                  <a:extLst>
                    <a:ext uri="{FF2B5EF4-FFF2-40B4-BE49-F238E27FC236}">
                      <a16:creationId xmlns:a16="http://schemas.microsoft.com/office/drawing/2014/main" id="{E394925F-1254-A04B-C266-04B81015062A}"/>
                    </a:ext>
                  </a:extLst>
                </p:cNvPr>
                <p:cNvSpPr/>
                <p:nvPr/>
              </p:nvSpPr>
              <p:spPr>
                <a:xfrm>
                  <a:off x="13607098"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92" name="Freeform 821">
                  <a:extLst>
                    <a:ext uri="{FF2B5EF4-FFF2-40B4-BE49-F238E27FC236}">
                      <a16:creationId xmlns:a16="http://schemas.microsoft.com/office/drawing/2014/main" id="{0556B36C-84B8-335C-7767-D8367ED873F5}"/>
                    </a:ext>
                  </a:extLst>
                </p:cNvPr>
                <p:cNvSpPr/>
                <p:nvPr/>
              </p:nvSpPr>
              <p:spPr>
                <a:xfrm>
                  <a:off x="1363853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3" name="Graphic 19">
                <a:extLst>
                  <a:ext uri="{FF2B5EF4-FFF2-40B4-BE49-F238E27FC236}">
                    <a16:creationId xmlns:a16="http://schemas.microsoft.com/office/drawing/2014/main" id="{AFA575D7-0DC4-A711-10C6-5098AEAE4A06}"/>
                  </a:ext>
                </a:extLst>
              </p:cNvPr>
              <p:cNvGrpSpPr/>
              <p:nvPr/>
            </p:nvGrpSpPr>
            <p:grpSpPr>
              <a:xfrm>
                <a:off x="13639483" y="190806"/>
                <a:ext cx="62864" cy="62786"/>
                <a:chOff x="13639483" y="190806"/>
                <a:chExt cx="62864" cy="62786"/>
              </a:xfrm>
            </p:grpSpPr>
            <p:sp>
              <p:nvSpPr>
                <p:cNvPr id="989" name="Freeform 823">
                  <a:extLst>
                    <a:ext uri="{FF2B5EF4-FFF2-40B4-BE49-F238E27FC236}">
                      <a16:creationId xmlns:a16="http://schemas.microsoft.com/office/drawing/2014/main" id="{14E0E21F-14CE-CFD2-8CE0-3C00CA80E51F}"/>
                    </a:ext>
                  </a:extLst>
                </p:cNvPr>
                <p:cNvSpPr/>
                <p:nvPr/>
              </p:nvSpPr>
              <p:spPr>
                <a:xfrm>
                  <a:off x="1363948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90" name="Freeform 824">
                  <a:extLst>
                    <a:ext uri="{FF2B5EF4-FFF2-40B4-BE49-F238E27FC236}">
                      <a16:creationId xmlns:a16="http://schemas.microsoft.com/office/drawing/2014/main" id="{846AE182-A119-FD50-C3BD-6F1A88DB91B0}"/>
                    </a:ext>
                  </a:extLst>
                </p:cNvPr>
                <p:cNvSpPr/>
                <p:nvPr/>
              </p:nvSpPr>
              <p:spPr>
                <a:xfrm>
                  <a:off x="1367091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4" name="Graphic 19">
                <a:extLst>
                  <a:ext uri="{FF2B5EF4-FFF2-40B4-BE49-F238E27FC236}">
                    <a16:creationId xmlns:a16="http://schemas.microsoft.com/office/drawing/2014/main" id="{34D718BA-8B2C-0F71-6DDD-E990C1369E6E}"/>
                  </a:ext>
                </a:extLst>
              </p:cNvPr>
              <p:cNvGrpSpPr/>
              <p:nvPr/>
            </p:nvGrpSpPr>
            <p:grpSpPr>
              <a:xfrm>
                <a:off x="13650913" y="203173"/>
                <a:ext cx="62865" cy="62786"/>
                <a:chOff x="13650913" y="203173"/>
                <a:chExt cx="62865" cy="62786"/>
              </a:xfrm>
            </p:grpSpPr>
            <p:sp>
              <p:nvSpPr>
                <p:cNvPr id="987" name="Freeform 826">
                  <a:extLst>
                    <a:ext uri="{FF2B5EF4-FFF2-40B4-BE49-F238E27FC236}">
                      <a16:creationId xmlns:a16="http://schemas.microsoft.com/office/drawing/2014/main" id="{B54111B6-2122-111A-67E8-B8B42D71A382}"/>
                    </a:ext>
                  </a:extLst>
                </p:cNvPr>
                <p:cNvSpPr/>
                <p:nvPr/>
              </p:nvSpPr>
              <p:spPr>
                <a:xfrm>
                  <a:off x="1365091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88" name="Freeform 827">
                  <a:extLst>
                    <a:ext uri="{FF2B5EF4-FFF2-40B4-BE49-F238E27FC236}">
                      <a16:creationId xmlns:a16="http://schemas.microsoft.com/office/drawing/2014/main" id="{34EC4B68-68CB-FEB7-65ED-E00BD4ED4E08}"/>
                    </a:ext>
                  </a:extLst>
                </p:cNvPr>
                <p:cNvSpPr/>
                <p:nvPr/>
              </p:nvSpPr>
              <p:spPr>
                <a:xfrm>
                  <a:off x="1368234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5" name="Graphic 19">
                <a:extLst>
                  <a:ext uri="{FF2B5EF4-FFF2-40B4-BE49-F238E27FC236}">
                    <a16:creationId xmlns:a16="http://schemas.microsoft.com/office/drawing/2014/main" id="{73FF38B1-2164-7953-B5E0-754A27DABC9F}"/>
                  </a:ext>
                </a:extLst>
              </p:cNvPr>
              <p:cNvGrpSpPr/>
              <p:nvPr/>
            </p:nvGrpSpPr>
            <p:grpSpPr>
              <a:xfrm>
                <a:off x="13678535" y="203173"/>
                <a:ext cx="62865" cy="62786"/>
                <a:chOff x="13678535" y="203173"/>
                <a:chExt cx="62865" cy="62786"/>
              </a:xfrm>
            </p:grpSpPr>
            <p:sp>
              <p:nvSpPr>
                <p:cNvPr id="985" name="Freeform 829">
                  <a:extLst>
                    <a:ext uri="{FF2B5EF4-FFF2-40B4-BE49-F238E27FC236}">
                      <a16:creationId xmlns:a16="http://schemas.microsoft.com/office/drawing/2014/main" id="{7126C62B-4D14-3186-9B3A-911844C3B7EC}"/>
                    </a:ext>
                  </a:extLst>
                </p:cNvPr>
                <p:cNvSpPr/>
                <p:nvPr/>
              </p:nvSpPr>
              <p:spPr>
                <a:xfrm>
                  <a:off x="136785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86" name="Freeform 830">
                  <a:extLst>
                    <a:ext uri="{FF2B5EF4-FFF2-40B4-BE49-F238E27FC236}">
                      <a16:creationId xmlns:a16="http://schemas.microsoft.com/office/drawing/2014/main" id="{81E28701-8E3E-E139-F967-37DCD28D60C3}"/>
                    </a:ext>
                  </a:extLst>
                </p:cNvPr>
                <p:cNvSpPr/>
                <p:nvPr/>
              </p:nvSpPr>
              <p:spPr>
                <a:xfrm>
                  <a:off x="137099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6" name="Graphic 19">
                <a:extLst>
                  <a:ext uri="{FF2B5EF4-FFF2-40B4-BE49-F238E27FC236}">
                    <a16:creationId xmlns:a16="http://schemas.microsoft.com/office/drawing/2014/main" id="{25476F0E-BAA0-3ADF-EBA6-D00A363DD199}"/>
                  </a:ext>
                </a:extLst>
              </p:cNvPr>
              <p:cNvGrpSpPr/>
              <p:nvPr/>
            </p:nvGrpSpPr>
            <p:grpSpPr>
              <a:xfrm>
                <a:off x="13694728" y="203173"/>
                <a:ext cx="63817" cy="62786"/>
                <a:chOff x="13694728" y="203173"/>
                <a:chExt cx="63817" cy="62786"/>
              </a:xfrm>
            </p:grpSpPr>
            <p:sp>
              <p:nvSpPr>
                <p:cNvPr id="983" name="Freeform 832">
                  <a:extLst>
                    <a:ext uri="{FF2B5EF4-FFF2-40B4-BE49-F238E27FC236}">
                      <a16:creationId xmlns:a16="http://schemas.microsoft.com/office/drawing/2014/main" id="{75A0195E-9AFC-E5FE-5673-CA3B99DB82EB}"/>
                    </a:ext>
                  </a:extLst>
                </p:cNvPr>
                <p:cNvSpPr/>
                <p:nvPr/>
              </p:nvSpPr>
              <p:spPr>
                <a:xfrm>
                  <a:off x="13694728"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84" name="Freeform 833">
                  <a:extLst>
                    <a:ext uri="{FF2B5EF4-FFF2-40B4-BE49-F238E27FC236}">
                      <a16:creationId xmlns:a16="http://schemas.microsoft.com/office/drawing/2014/main" id="{CEFFE060-6624-33C7-556C-1C4104C1E1FC}"/>
                    </a:ext>
                  </a:extLst>
                </p:cNvPr>
                <p:cNvSpPr/>
                <p:nvPr/>
              </p:nvSpPr>
              <p:spPr>
                <a:xfrm>
                  <a:off x="1372616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7" name="Graphic 19">
                <a:extLst>
                  <a:ext uri="{FF2B5EF4-FFF2-40B4-BE49-F238E27FC236}">
                    <a16:creationId xmlns:a16="http://schemas.microsoft.com/office/drawing/2014/main" id="{76E8FFFD-312F-188B-29A3-83068CCA3455}"/>
                  </a:ext>
                </a:extLst>
              </p:cNvPr>
              <p:cNvGrpSpPr/>
              <p:nvPr/>
            </p:nvGrpSpPr>
            <p:grpSpPr>
              <a:xfrm>
                <a:off x="13699490" y="203173"/>
                <a:ext cx="62864" cy="62786"/>
                <a:chOff x="13699490" y="203173"/>
                <a:chExt cx="62864" cy="62786"/>
              </a:xfrm>
            </p:grpSpPr>
            <p:sp>
              <p:nvSpPr>
                <p:cNvPr id="981" name="Freeform 835">
                  <a:extLst>
                    <a:ext uri="{FF2B5EF4-FFF2-40B4-BE49-F238E27FC236}">
                      <a16:creationId xmlns:a16="http://schemas.microsoft.com/office/drawing/2014/main" id="{0B3A79A1-9C0E-FEC0-2168-0A280E43E896}"/>
                    </a:ext>
                  </a:extLst>
                </p:cNvPr>
                <p:cNvSpPr/>
                <p:nvPr/>
              </p:nvSpPr>
              <p:spPr>
                <a:xfrm>
                  <a:off x="13699490"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82" name="Freeform 836">
                  <a:extLst>
                    <a:ext uri="{FF2B5EF4-FFF2-40B4-BE49-F238E27FC236}">
                      <a16:creationId xmlns:a16="http://schemas.microsoft.com/office/drawing/2014/main" id="{BFF7728C-CFDC-3CA6-0F6C-0733581DF40B}"/>
                    </a:ext>
                  </a:extLst>
                </p:cNvPr>
                <p:cNvSpPr/>
                <p:nvPr/>
              </p:nvSpPr>
              <p:spPr>
                <a:xfrm>
                  <a:off x="1373092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8" name="Graphic 19">
                <a:extLst>
                  <a:ext uri="{FF2B5EF4-FFF2-40B4-BE49-F238E27FC236}">
                    <a16:creationId xmlns:a16="http://schemas.microsoft.com/office/drawing/2014/main" id="{E2BEAF8B-D9AA-7AA3-D24D-7C5072CCC750}"/>
                  </a:ext>
                </a:extLst>
              </p:cNvPr>
              <p:cNvGrpSpPr/>
              <p:nvPr/>
            </p:nvGrpSpPr>
            <p:grpSpPr>
              <a:xfrm>
                <a:off x="13722350" y="203173"/>
                <a:ext cx="63817" cy="62786"/>
                <a:chOff x="13722350" y="203173"/>
                <a:chExt cx="63817" cy="62786"/>
              </a:xfrm>
            </p:grpSpPr>
            <p:sp>
              <p:nvSpPr>
                <p:cNvPr id="979" name="Freeform 838">
                  <a:extLst>
                    <a:ext uri="{FF2B5EF4-FFF2-40B4-BE49-F238E27FC236}">
                      <a16:creationId xmlns:a16="http://schemas.microsoft.com/office/drawing/2014/main" id="{03BACCA7-C1B5-A572-4381-734E615DE226}"/>
                    </a:ext>
                  </a:extLst>
                </p:cNvPr>
                <p:cNvSpPr/>
                <p:nvPr/>
              </p:nvSpPr>
              <p:spPr>
                <a:xfrm>
                  <a:off x="137223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80" name="Freeform 839">
                  <a:extLst>
                    <a:ext uri="{FF2B5EF4-FFF2-40B4-BE49-F238E27FC236}">
                      <a16:creationId xmlns:a16="http://schemas.microsoft.com/office/drawing/2014/main" id="{2790DDE7-9262-FE92-9852-9E6C8FE0ED60}"/>
                    </a:ext>
                  </a:extLst>
                </p:cNvPr>
                <p:cNvSpPr/>
                <p:nvPr/>
              </p:nvSpPr>
              <p:spPr>
                <a:xfrm>
                  <a:off x="137537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9" name="Graphic 19">
                <a:extLst>
                  <a:ext uri="{FF2B5EF4-FFF2-40B4-BE49-F238E27FC236}">
                    <a16:creationId xmlns:a16="http://schemas.microsoft.com/office/drawing/2014/main" id="{3E99842A-A4E0-3350-88A0-CA6A3A2733C8}"/>
                  </a:ext>
                </a:extLst>
              </p:cNvPr>
              <p:cNvGrpSpPr/>
              <p:nvPr/>
            </p:nvGrpSpPr>
            <p:grpSpPr>
              <a:xfrm>
                <a:off x="13727113" y="203173"/>
                <a:ext cx="63817" cy="62786"/>
                <a:chOff x="13727113" y="203173"/>
                <a:chExt cx="63817" cy="62786"/>
              </a:xfrm>
            </p:grpSpPr>
            <p:sp>
              <p:nvSpPr>
                <p:cNvPr id="977" name="Freeform 841">
                  <a:extLst>
                    <a:ext uri="{FF2B5EF4-FFF2-40B4-BE49-F238E27FC236}">
                      <a16:creationId xmlns:a16="http://schemas.microsoft.com/office/drawing/2014/main" id="{6374A1C8-5211-6450-E520-EED2ADAD1538}"/>
                    </a:ext>
                  </a:extLst>
                </p:cNvPr>
                <p:cNvSpPr/>
                <p:nvPr/>
              </p:nvSpPr>
              <p:spPr>
                <a:xfrm>
                  <a:off x="1372711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78" name="Freeform 842">
                  <a:extLst>
                    <a:ext uri="{FF2B5EF4-FFF2-40B4-BE49-F238E27FC236}">
                      <a16:creationId xmlns:a16="http://schemas.microsoft.com/office/drawing/2014/main" id="{A8CB9729-6CBA-9702-7BD4-06BE2303CC57}"/>
                    </a:ext>
                  </a:extLst>
                </p:cNvPr>
                <p:cNvSpPr/>
                <p:nvPr/>
              </p:nvSpPr>
              <p:spPr>
                <a:xfrm>
                  <a:off x="1375949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0" name="Graphic 19">
                <a:extLst>
                  <a:ext uri="{FF2B5EF4-FFF2-40B4-BE49-F238E27FC236}">
                    <a16:creationId xmlns:a16="http://schemas.microsoft.com/office/drawing/2014/main" id="{2D9586E5-3D87-6C35-EB63-79FD55716107}"/>
                  </a:ext>
                </a:extLst>
              </p:cNvPr>
              <p:cNvGrpSpPr/>
              <p:nvPr/>
            </p:nvGrpSpPr>
            <p:grpSpPr>
              <a:xfrm>
                <a:off x="13738543" y="203173"/>
                <a:ext cx="63817" cy="62786"/>
                <a:chOff x="13738543" y="203173"/>
                <a:chExt cx="63817" cy="62786"/>
              </a:xfrm>
            </p:grpSpPr>
            <p:sp>
              <p:nvSpPr>
                <p:cNvPr id="975" name="Freeform 844">
                  <a:extLst>
                    <a:ext uri="{FF2B5EF4-FFF2-40B4-BE49-F238E27FC236}">
                      <a16:creationId xmlns:a16="http://schemas.microsoft.com/office/drawing/2014/main" id="{DE574168-8CB1-A985-24D0-8B25A299594D}"/>
                    </a:ext>
                  </a:extLst>
                </p:cNvPr>
                <p:cNvSpPr/>
                <p:nvPr/>
              </p:nvSpPr>
              <p:spPr>
                <a:xfrm>
                  <a:off x="137385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76" name="Freeform 845">
                  <a:extLst>
                    <a:ext uri="{FF2B5EF4-FFF2-40B4-BE49-F238E27FC236}">
                      <a16:creationId xmlns:a16="http://schemas.microsoft.com/office/drawing/2014/main" id="{7F1EAFD2-D2B3-973B-F930-95789C546101}"/>
                    </a:ext>
                  </a:extLst>
                </p:cNvPr>
                <p:cNvSpPr/>
                <p:nvPr/>
              </p:nvSpPr>
              <p:spPr>
                <a:xfrm>
                  <a:off x="1377092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1" name="Graphic 19">
                <a:extLst>
                  <a:ext uri="{FF2B5EF4-FFF2-40B4-BE49-F238E27FC236}">
                    <a16:creationId xmlns:a16="http://schemas.microsoft.com/office/drawing/2014/main" id="{55538114-F475-44A5-9629-68831B4A41C8}"/>
                  </a:ext>
                </a:extLst>
              </p:cNvPr>
              <p:cNvGrpSpPr/>
              <p:nvPr/>
            </p:nvGrpSpPr>
            <p:grpSpPr>
              <a:xfrm>
                <a:off x="13749973" y="203173"/>
                <a:ext cx="62865" cy="62786"/>
                <a:chOff x="13749973" y="203173"/>
                <a:chExt cx="62865" cy="62786"/>
              </a:xfrm>
            </p:grpSpPr>
            <p:sp>
              <p:nvSpPr>
                <p:cNvPr id="973" name="Freeform 847">
                  <a:extLst>
                    <a:ext uri="{FF2B5EF4-FFF2-40B4-BE49-F238E27FC236}">
                      <a16:creationId xmlns:a16="http://schemas.microsoft.com/office/drawing/2014/main" id="{FBF60B70-9D85-6B30-53D0-E5FFA3A6D184}"/>
                    </a:ext>
                  </a:extLst>
                </p:cNvPr>
                <p:cNvSpPr/>
                <p:nvPr/>
              </p:nvSpPr>
              <p:spPr>
                <a:xfrm>
                  <a:off x="1374997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74" name="Freeform 848">
                  <a:extLst>
                    <a:ext uri="{FF2B5EF4-FFF2-40B4-BE49-F238E27FC236}">
                      <a16:creationId xmlns:a16="http://schemas.microsoft.com/office/drawing/2014/main" id="{FA51B4BF-5BFE-57C9-ACF3-11AC47632254}"/>
                    </a:ext>
                  </a:extLst>
                </p:cNvPr>
                <p:cNvSpPr/>
                <p:nvPr/>
              </p:nvSpPr>
              <p:spPr>
                <a:xfrm>
                  <a:off x="137814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2" name="Graphic 19">
                <a:extLst>
                  <a:ext uri="{FF2B5EF4-FFF2-40B4-BE49-F238E27FC236}">
                    <a16:creationId xmlns:a16="http://schemas.microsoft.com/office/drawing/2014/main" id="{03BB7F25-7D59-7FCB-B579-D0EC9BCA6F34}"/>
                  </a:ext>
                </a:extLst>
              </p:cNvPr>
              <p:cNvGrpSpPr/>
              <p:nvPr/>
            </p:nvGrpSpPr>
            <p:grpSpPr>
              <a:xfrm>
                <a:off x="13754735" y="203173"/>
                <a:ext cx="62865" cy="62786"/>
                <a:chOff x="13754735" y="203173"/>
                <a:chExt cx="62865" cy="62786"/>
              </a:xfrm>
            </p:grpSpPr>
            <p:sp>
              <p:nvSpPr>
                <p:cNvPr id="971" name="Freeform 850">
                  <a:extLst>
                    <a:ext uri="{FF2B5EF4-FFF2-40B4-BE49-F238E27FC236}">
                      <a16:creationId xmlns:a16="http://schemas.microsoft.com/office/drawing/2014/main" id="{920ABD49-D643-AAB3-9095-DE16D9D0B82B}"/>
                    </a:ext>
                  </a:extLst>
                </p:cNvPr>
                <p:cNvSpPr/>
                <p:nvPr/>
              </p:nvSpPr>
              <p:spPr>
                <a:xfrm>
                  <a:off x="137547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72" name="Freeform 851">
                  <a:extLst>
                    <a:ext uri="{FF2B5EF4-FFF2-40B4-BE49-F238E27FC236}">
                      <a16:creationId xmlns:a16="http://schemas.microsoft.com/office/drawing/2014/main" id="{69F1100A-F703-D7BE-2809-5D9D7B637CBB}"/>
                    </a:ext>
                  </a:extLst>
                </p:cNvPr>
                <p:cNvSpPr/>
                <p:nvPr/>
              </p:nvSpPr>
              <p:spPr>
                <a:xfrm>
                  <a:off x="137861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3" name="Graphic 19">
                <a:extLst>
                  <a:ext uri="{FF2B5EF4-FFF2-40B4-BE49-F238E27FC236}">
                    <a16:creationId xmlns:a16="http://schemas.microsoft.com/office/drawing/2014/main" id="{6F083B2E-7982-ABF3-9B55-EDC3CAEC2863}"/>
                  </a:ext>
                </a:extLst>
              </p:cNvPr>
              <p:cNvGrpSpPr/>
              <p:nvPr/>
            </p:nvGrpSpPr>
            <p:grpSpPr>
              <a:xfrm>
                <a:off x="13771880" y="203173"/>
                <a:ext cx="63817" cy="62786"/>
                <a:chOff x="13771880" y="203173"/>
                <a:chExt cx="63817" cy="62786"/>
              </a:xfrm>
            </p:grpSpPr>
            <p:sp>
              <p:nvSpPr>
                <p:cNvPr id="969" name="Freeform 853">
                  <a:extLst>
                    <a:ext uri="{FF2B5EF4-FFF2-40B4-BE49-F238E27FC236}">
                      <a16:creationId xmlns:a16="http://schemas.microsoft.com/office/drawing/2014/main" id="{7FCC02E9-9D42-789B-E433-CD56182287AE}"/>
                    </a:ext>
                  </a:extLst>
                </p:cNvPr>
                <p:cNvSpPr/>
                <p:nvPr/>
              </p:nvSpPr>
              <p:spPr>
                <a:xfrm>
                  <a:off x="13771880"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70" name="Freeform 854">
                  <a:extLst>
                    <a:ext uri="{FF2B5EF4-FFF2-40B4-BE49-F238E27FC236}">
                      <a16:creationId xmlns:a16="http://schemas.microsoft.com/office/drawing/2014/main" id="{B829426F-BFA0-064B-950B-A39F82704159}"/>
                    </a:ext>
                  </a:extLst>
                </p:cNvPr>
                <p:cNvSpPr/>
                <p:nvPr/>
              </p:nvSpPr>
              <p:spPr>
                <a:xfrm>
                  <a:off x="1380331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4" name="Graphic 19">
                <a:extLst>
                  <a:ext uri="{FF2B5EF4-FFF2-40B4-BE49-F238E27FC236}">
                    <a16:creationId xmlns:a16="http://schemas.microsoft.com/office/drawing/2014/main" id="{DBCD82E2-8042-2673-DA3C-6D165C57EA0A}"/>
                  </a:ext>
                </a:extLst>
              </p:cNvPr>
              <p:cNvGrpSpPr/>
              <p:nvPr/>
            </p:nvGrpSpPr>
            <p:grpSpPr>
              <a:xfrm>
                <a:off x="13776643" y="203173"/>
                <a:ext cx="63817" cy="62786"/>
                <a:chOff x="13776643" y="203173"/>
                <a:chExt cx="63817" cy="62786"/>
              </a:xfrm>
            </p:grpSpPr>
            <p:sp>
              <p:nvSpPr>
                <p:cNvPr id="967" name="Freeform 856">
                  <a:extLst>
                    <a:ext uri="{FF2B5EF4-FFF2-40B4-BE49-F238E27FC236}">
                      <a16:creationId xmlns:a16="http://schemas.microsoft.com/office/drawing/2014/main" id="{E7C87E65-F7EA-23AC-7682-385C97EF042A}"/>
                    </a:ext>
                  </a:extLst>
                </p:cNvPr>
                <p:cNvSpPr/>
                <p:nvPr/>
              </p:nvSpPr>
              <p:spPr>
                <a:xfrm>
                  <a:off x="137766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68" name="Freeform 857">
                  <a:extLst>
                    <a:ext uri="{FF2B5EF4-FFF2-40B4-BE49-F238E27FC236}">
                      <a16:creationId xmlns:a16="http://schemas.microsoft.com/office/drawing/2014/main" id="{5EA05D1B-52AD-4B93-9BCF-E8B5BDCB6203}"/>
                    </a:ext>
                  </a:extLst>
                </p:cNvPr>
                <p:cNvSpPr/>
                <p:nvPr/>
              </p:nvSpPr>
              <p:spPr>
                <a:xfrm>
                  <a:off x="1380807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5" name="Graphic 19">
                <a:extLst>
                  <a:ext uri="{FF2B5EF4-FFF2-40B4-BE49-F238E27FC236}">
                    <a16:creationId xmlns:a16="http://schemas.microsoft.com/office/drawing/2014/main" id="{7569B5A9-CD30-E511-96C1-1A0E7B539C5D}"/>
                  </a:ext>
                </a:extLst>
              </p:cNvPr>
              <p:cNvGrpSpPr/>
              <p:nvPr/>
            </p:nvGrpSpPr>
            <p:grpSpPr>
              <a:xfrm>
                <a:off x="13788073" y="203173"/>
                <a:ext cx="63817" cy="62786"/>
                <a:chOff x="13788073" y="203173"/>
                <a:chExt cx="63817" cy="62786"/>
              </a:xfrm>
            </p:grpSpPr>
            <p:sp>
              <p:nvSpPr>
                <p:cNvPr id="965" name="Freeform 859">
                  <a:extLst>
                    <a:ext uri="{FF2B5EF4-FFF2-40B4-BE49-F238E27FC236}">
                      <a16:creationId xmlns:a16="http://schemas.microsoft.com/office/drawing/2014/main" id="{4B1CAD16-F4F1-EE45-D2EB-F3810E40E8EE}"/>
                    </a:ext>
                  </a:extLst>
                </p:cNvPr>
                <p:cNvSpPr/>
                <p:nvPr/>
              </p:nvSpPr>
              <p:spPr>
                <a:xfrm>
                  <a:off x="1378807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66" name="Freeform 860">
                  <a:extLst>
                    <a:ext uri="{FF2B5EF4-FFF2-40B4-BE49-F238E27FC236}">
                      <a16:creationId xmlns:a16="http://schemas.microsoft.com/office/drawing/2014/main" id="{73810A1E-4D75-0D19-E6C7-C8249BD2F718}"/>
                    </a:ext>
                  </a:extLst>
                </p:cNvPr>
                <p:cNvSpPr/>
                <p:nvPr/>
              </p:nvSpPr>
              <p:spPr>
                <a:xfrm>
                  <a:off x="138195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6" name="Graphic 19">
                <a:extLst>
                  <a:ext uri="{FF2B5EF4-FFF2-40B4-BE49-F238E27FC236}">
                    <a16:creationId xmlns:a16="http://schemas.microsoft.com/office/drawing/2014/main" id="{4AA55440-A197-361E-2EDD-45F48A0AAD1C}"/>
                  </a:ext>
                </a:extLst>
              </p:cNvPr>
              <p:cNvGrpSpPr/>
              <p:nvPr/>
            </p:nvGrpSpPr>
            <p:grpSpPr>
              <a:xfrm>
                <a:off x="13793788" y="203173"/>
                <a:ext cx="62865" cy="62786"/>
                <a:chOff x="13793788" y="203173"/>
                <a:chExt cx="62865" cy="62786"/>
              </a:xfrm>
            </p:grpSpPr>
            <p:sp>
              <p:nvSpPr>
                <p:cNvPr id="963" name="Freeform 862">
                  <a:extLst>
                    <a:ext uri="{FF2B5EF4-FFF2-40B4-BE49-F238E27FC236}">
                      <a16:creationId xmlns:a16="http://schemas.microsoft.com/office/drawing/2014/main" id="{BFFCBA49-5656-8F7C-FE1E-BF08C688CCCA}"/>
                    </a:ext>
                  </a:extLst>
                </p:cNvPr>
                <p:cNvSpPr/>
                <p:nvPr/>
              </p:nvSpPr>
              <p:spPr>
                <a:xfrm>
                  <a:off x="13793788"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64" name="Freeform 863">
                  <a:extLst>
                    <a:ext uri="{FF2B5EF4-FFF2-40B4-BE49-F238E27FC236}">
                      <a16:creationId xmlns:a16="http://schemas.microsoft.com/office/drawing/2014/main" id="{85D33C63-0A66-5EDC-CB04-2B1731CE4407}"/>
                    </a:ext>
                  </a:extLst>
                </p:cNvPr>
                <p:cNvSpPr/>
                <p:nvPr/>
              </p:nvSpPr>
              <p:spPr>
                <a:xfrm>
                  <a:off x="1382522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7" name="Graphic 19">
                <a:extLst>
                  <a:ext uri="{FF2B5EF4-FFF2-40B4-BE49-F238E27FC236}">
                    <a16:creationId xmlns:a16="http://schemas.microsoft.com/office/drawing/2014/main" id="{65287D4B-016E-6D8F-2B29-BA95DEE451DF}"/>
                  </a:ext>
                </a:extLst>
              </p:cNvPr>
              <p:cNvGrpSpPr/>
              <p:nvPr/>
            </p:nvGrpSpPr>
            <p:grpSpPr>
              <a:xfrm>
                <a:off x="13798550" y="203173"/>
                <a:ext cx="63817" cy="62786"/>
                <a:chOff x="13798550" y="203173"/>
                <a:chExt cx="63817" cy="62786"/>
              </a:xfrm>
            </p:grpSpPr>
            <p:sp>
              <p:nvSpPr>
                <p:cNvPr id="961" name="Freeform 865">
                  <a:extLst>
                    <a:ext uri="{FF2B5EF4-FFF2-40B4-BE49-F238E27FC236}">
                      <a16:creationId xmlns:a16="http://schemas.microsoft.com/office/drawing/2014/main" id="{64710540-8191-7F9F-8747-6349C628A31A}"/>
                    </a:ext>
                  </a:extLst>
                </p:cNvPr>
                <p:cNvSpPr/>
                <p:nvPr/>
              </p:nvSpPr>
              <p:spPr>
                <a:xfrm>
                  <a:off x="137985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62" name="Freeform 866">
                  <a:extLst>
                    <a:ext uri="{FF2B5EF4-FFF2-40B4-BE49-F238E27FC236}">
                      <a16:creationId xmlns:a16="http://schemas.microsoft.com/office/drawing/2014/main" id="{09024F28-98CF-13BF-E50D-79861434284D}"/>
                    </a:ext>
                  </a:extLst>
                </p:cNvPr>
                <p:cNvSpPr/>
                <p:nvPr/>
              </p:nvSpPr>
              <p:spPr>
                <a:xfrm>
                  <a:off x="138299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8" name="Graphic 19">
                <a:extLst>
                  <a:ext uri="{FF2B5EF4-FFF2-40B4-BE49-F238E27FC236}">
                    <a16:creationId xmlns:a16="http://schemas.microsoft.com/office/drawing/2014/main" id="{CA3E5491-67A7-0175-975D-DC3023EAE811}"/>
                  </a:ext>
                </a:extLst>
              </p:cNvPr>
              <p:cNvGrpSpPr/>
              <p:nvPr/>
            </p:nvGrpSpPr>
            <p:grpSpPr>
              <a:xfrm>
                <a:off x="13820458" y="203173"/>
                <a:ext cx="63817" cy="62786"/>
                <a:chOff x="13820458" y="203173"/>
                <a:chExt cx="63817" cy="62786"/>
              </a:xfrm>
            </p:grpSpPr>
            <p:sp>
              <p:nvSpPr>
                <p:cNvPr id="959" name="Freeform 868">
                  <a:extLst>
                    <a:ext uri="{FF2B5EF4-FFF2-40B4-BE49-F238E27FC236}">
                      <a16:creationId xmlns:a16="http://schemas.microsoft.com/office/drawing/2014/main" id="{AE9F02A8-F5E7-11FD-7EB0-41DB6C1F90FE}"/>
                    </a:ext>
                  </a:extLst>
                </p:cNvPr>
                <p:cNvSpPr/>
                <p:nvPr/>
              </p:nvSpPr>
              <p:spPr>
                <a:xfrm>
                  <a:off x="13820458"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60" name="Freeform 869">
                  <a:extLst>
                    <a:ext uri="{FF2B5EF4-FFF2-40B4-BE49-F238E27FC236}">
                      <a16:creationId xmlns:a16="http://schemas.microsoft.com/office/drawing/2014/main" id="{49CB16E3-DBCD-E5CC-CDBB-D3B18E8FF53E}"/>
                    </a:ext>
                  </a:extLst>
                </p:cNvPr>
                <p:cNvSpPr/>
                <p:nvPr/>
              </p:nvSpPr>
              <p:spPr>
                <a:xfrm>
                  <a:off x="1385284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59" name="Graphic 19">
                <a:extLst>
                  <a:ext uri="{FF2B5EF4-FFF2-40B4-BE49-F238E27FC236}">
                    <a16:creationId xmlns:a16="http://schemas.microsoft.com/office/drawing/2014/main" id="{438869F4-85BB-EBB1-E6F3-4DFAE38A1430}"/>
                  </a:ext>
                </a:extLst>
              </p:cNvPr>
              <p:cNvGrpSpPr/>
              <p:nvPr/>
            </p:nvGrpSpPr>
            <p:grpSpPr>
              <a:xfrm>
                <a:off x="13843318" y="203173"/>
                <a:ext cx="62864" cy="62786"/>
                <a:chOff x="13843318" y="203173"/>
                <a:chExt cx="62864" cy="62786"/>
              </a:xfrm>
            </p:grpSpPr>
            <p:sp>
              <p:nvSpPr>
                <p:cNvPr id="957" name="Freeform 871">
                  <a:extLst>
                    <a:ext uri="{FF2B5EF4-FFF2-40B4-BE49-F238E27FC236}">
                      <a16:creationId xmlns:a16="http://schemas.microsoft.com/office/drawing/2014/main" id="{5F9A255A-AEB5-4538-E6F8-99F9B32E294D}"/>
                    </a:ext>
                  </a:extLst>
                </p:cNvPr>
                <p:cNvSpPr/>
                <p:nvPr/>
              </p:nvSpPr>
              <p:spPr>
                <a:xfrm>
                  <a:off x="13843318"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58" name="Freeform 872">
                  <a:extLst>
                    <a:ext uri="{FF2B5EF4-FFF2-40B4-BE49-F238E27FC236}">
                      <a16:creationId xmlns:a16="http://schemas.microsoft.com/office/drawing/2014/main" id="{2F5246A3-AC92-5E66-642A-0C46133165E0}"/>
                    </a:ext>
                  </a:extLst>
                </p:cNvPr>
                <p:cNvSpPr/>
                <p:nvPr/>
              </p:nvSpPr>
              <p:spPr>
                <a:xfrm>
                  <a:off x="1387475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0" name="Graphic 19">
                <a:extLst>
                  <a:ext uri="{FF2B5EF4-FFF2-40B4-BE49-F238E27FC236}">
                    <a16:creationId xmlns:a16="http://schemas.microsoft.com/office/drawing/2014/main" id="{0D5BF6CD-4C29-9870-B73D-9E8631B713EE}"/>
                  </a:ext>
                </a:extLst>
              </p:cNvPr>
              <p:cNvGrpSpPr/>
              <p:nvPr/>
            </p:nvGrpSpPr>
            <p:grpSpPr>
              <a:xfrm>
                <a:off x="13860463" y="215540"/>
                <a:ext cx="62865" cy="63737"/>
                <a:chOff x="13860463" y="215540"/>
                <a:chExt cx="62865" cy="63737"/>
              </a:xfrm>
            </p:grpSpPr>
            <p:sp>
              <p:nvSpPr>
                <p:cNvPr id="955" name="Freeform 874">
                  <a:extLst>
                    <a:ext uri="{FF2B5EF4-FFF2-40B4-BE49-F238E27FC236}">
                      <a16:creationId xmlns:a16="http://schemas.microsoft.com/office/drawing/2014/main" id="{632F7D34-DF23-20B0-7C73-BC5D96821270}"/>
                    </a:ext>
                  </a:extLst>
                </p:cNvPr>
                <p:cNvSpPr/>
                <p:nvPr/>
              </p:nvSpPr>
              <p:spPr>
                <a:xfrm>
                  <a:off x="13860463"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56" name="Freeform 875">
                  <a:extLst>
                    <a:ext uri="{FF2B5EF4-FFF2-40B4-BE49-F238E27FC236}">
                      <a16:creationId xmlns:a16="http://schemas.microsoft.com/office/drawing/2014/main" id="{77DF7D8F-9DAA-6022-B937-99829B0FADF9}"/>
                    </a:ext>
                  </a:extLst>
                </p:cNvPr>
                <p:cNvSpPr/>
                <p:nvPr/>
              </p:nvSpPr>
              <p:spPr>
                <a:xfrm>
                  <a:off x="13891895"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1" name="Graphic 19">
                <a:extLst>
                  <a:ext uri="{FF2B5EF4-FFF2-40B4-BE49-F238E27FC236}">
                    <a16:creationId xmlns:a16="http://schemas.microsoft.com/office/drawing/2014/main" id="{7FDDA549-E278-E729-8B3B-3686FC8AA8EC}"/>
                  </a:ext>
                </a:extLst>
              </p:cNvPr>
              <p:cNvGrpSpPr/>
              <p:nvPr/>
            </p:nvGrpSpPr>
            <p:grpSpPr>
              <a:xfrm>
                <a:off x="13865225" y="215540"/>
                <a:ext cx="63817" cy="63737"/>
                <a:chOff x="13865225" y="215540"/>
                <a:chExt cx="63817" cy="63737"/>
              </a:xfrm>
            </p:grpSpPr>
            <p:sp>
              <p:nvSpPr>
                <p:cNvPr id="953" name="Freeform 877">
                  <a:extLst>
                    <a:ext uri="{FF2B5EF4-FFF2-40B4-BE49-F238E27FC236}">
                      <a16:creationId xmlns:a16="http://schemas.microsoft.com/office/drawing/2014/main" id="{C322902B-503B-2C81-12F1-27FA9C0450D7}"/>
                    </a:ext>
                  </a:extLst>
                </p:cNvPr>
                <p:cNvSpPr/>
                <p:nvPr/>
              </p:nvSpPr>
              <p:spPr>
                <a:xfrm>
                  <a:off x="13865225" y="24788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54" name="Freeform 878">
                  <a:extLst>
                    <a:ext uri="{FF2B5EF4-FFF2-40B4-BE49-F238E27FC236}">
                      <a16:creationId xmlns:a16="http://schemas.microsoft.com/office/drawing/2014/main" id="{E10E7811-F4F5-DD28-347C-CFDC7036C352}"/>
                    </a:ext>
                  </a:extLst>
                </p:cNvPr>
                <p:cNvSpPr/>
                <p:nvPr/>
              </p:nvSpPr>
              <p:spPr>
                <a:xfrm>
                  <a:off x="13897610"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2" name="Graphic 19">
                <a:extLst>
                  <a:ext uri="{FF2B5EF4-FFF2-40B4-BE49-F238E27FC236}">
                    <a16:creationId xmlns:a16="http://schemas.microsoft.com/office/drawing/2014/main" id="{FE5DE5E5-4524-0F3A-942E-7169D5BED6E0}"/>
                  </a:ext>
                </a:extLst>
              </p:cNvPr>
              <p:cNvGrpSpPr/>
              <p:nvPr/>
            </p:nvGrpSpPr>
            <p:grpSpPr>
              <a:xfrm>
                <a:off x="13870940" y="215540"/>
                <a:ext cx="62865" cy="63737"/>
                <a:chOff x="13870940" y="215540"/>
                <a:chExt cx="62865" cy="63737"/>
              </a:xfrm>
            </p:grpSpPr>
            <p:sp>
              <p:nvSpPr>
                <p:cNvPr id="951" name="Freeform 880">
                  <a:extLst>
                    <a:ext uri="{FF2B5EF4-FFF2-40B4-BE49-F238E27FC236}">
                      <a16:creationId xmlns:a16="http://schemas.microsoft.com/office/drawing/2014/main" id="{9BCE6F13-819A-21B5-3EFC-14AC123EF57A}"/>
                    </a:ext>
                  </a:extLst>
                </p:cNvPr>
                <p:cNvSpPr/>
                <p:nvPr/>
              </p:nvSpPr>
              <p:spPr>
                <a:xfrm>
                  <a:off x="13870940"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52" name="Freeform 881">
                  <a:extLst>
                    <a:ext uri="{FF2B5EF4-FFF2-40B4-BE49-F238E27FC236}">
                      <a16:creationId xmlns:a16="http://schemas.microsoft.com/office/drawing/2014/main" id="{B5B5C80A-C855-3097-70A8-854C0ED35B03}"/>
                    </a:ext>
                  </a:extLst>
                </p:cNvPr>
                <p:cNvSpPr/>
                <p:nvPr/>
              </p:nvSpPr>
              <p:spPr>
                <a:xfrm>
                  <a:off x="139023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3" name="Graphic 19">
                <a:extLst>
                  <a:ext uri="{FF2B5EF4-FFF2-40B4-BE49-F238E27FC236}">
                    <a16:creationId xmlns:a16="http://schemas.microsoft.com/office/drawing/2014/main" id="{30C0F30C-0DEC-9CAF-3B41-D74A746E3FEA}"/>
                  </a:ext>
                </a:extLst>
              </p:cNvPr>
              <p:cNvGrpSpPr/>
              <p:nvPr/>
            </p:nvGrpSpPr>
            <p:grpSpPr>
              <a:xfrm>
                <a:off x="13876655" y="215540"/>
                <a:ext cx="62864" cy="63737"/>
                <a:chOff x="13876655" y="215540"/>
                <a:chExt cx="62864" cy="63737"/>
              </a:xfrm>
            </p:grpSpPr>
            <p:sp>
              <p:nvSpPr>
                <p:cNvPr id="949" name="Freeform 883">
                  <a:extLst>
                    <a:ext uri="{FF2B5EF4-FFF2-40B4-BE49-F238E27FC236}">
                      <a16:creationId xmlns:a16="http://schemas.microsoft.com/office/drawing/2014/main" id="{2D65BBA1-B877-75EC-1F76-FC04F4B4B841}"/>
                    </a:ext>
                  </a:extLst>
                </p:cNvPr>
                <p:cNvSpPr/>
                <p:nvPr/>
              </p:nvSpPr>
              <p:spPr>
                <a:xfrm>
                  <a:off x="13876655"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50" name="Freeform 884">
                  <a:extLst>
                    <a:ext uri="{FF2B5EF4-FFF2-40B4-BE49-F238E27FC236}">
                      <a16:creationId xmlns:a16="http://schemas.microsoft.com/office/drawing/2014/main" id="{6A2E4537-DF6B-9291-BE56-E3187A6E8780}"/>
                    </a:ext>
                  </a:extLst>
                </p:cNvPr>
                <p:cNvSpPr/>
                <p:nvPr/>
              </p:nvSpPr>
              <p:spPr>
                <a:xfrm>
                  <a:off x="13908088"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4" name="Graphic 19">
                <a:extLst>
                  <a:ext uri="{FF2B5EF4-FFF2-40B4-BE49-F238E27FC236}">
                    <a16:creationId xmlns:a16="http://schemas.microsoft.com/office/drawing/2014/main" id="{3200F27E-07D2-BC10-75AA-D1B87C2F523F}"/>
                  </a:ext>
                </a:extLst>
              </p:cNvPr>
              <p:cNvGrpSpPr/>
              <p:nvPr/>
            </p:nvGrpSpPr>
            <p:grpSpPr>
              <a:xfrm>
                <a:off x="13905230" y="215540"/>
                <a:ext cx="62864" cy="63737"/>
                <a:chOff x="13905230" y="215540"/>
                <a:chExt cx="62864" cy="63737"/>
              </a:xfrm>
            </p:grpSpPr>
            <p:sp>
              <p:nvSpPr>
                <p:cNvPr id="947" name="Freeform 886">
                  <a:extLst>
                    <a:ext uri="{FF2B5EF4-FFF2-40B4-BE49-F238E27FC236}">
                      <a16:creationId xmlns:a16="http://schemas.microsoft.com/office/drawing/2014/main" id="{785F2E9E-6DAB-1846-D6DF-AF9ECAB2BA1F}"/>
                    </a:ext>
                  </a:extLst>
                </p:cNvPr>
                <p:cNvSpPr/>
                <p:nvPr/>
              </p:nvSpPr>
              <p:spPr>
                <a:xfrm>
                  <a:off x="13905230"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48" name="Freeform 887">
                  <a:extLst>
                    <a:ext uri="{FF2B5EF4-FFF2-40B4-BE49-F238E27FC236}">
                      <a16:creationId xmlns:a16="http://schemas.microsoft.com/office/drawing/2014/main" id="{83D205BD-A1D1-C7D9-9EE9-635050AB403B}"/>
                    </a:ext>
                  </a:extLst>
                </p:cNvPr>
                <p:cNvSpPr/>
                <p:nvPr/>
              </p:nvSpPr>
              <p:spPr>
                <a:xfrm>
                  <a:off x="1393666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5" name="Graphic 19">
                <a:extLst>
                  <a:ext uri="{FF2B5EF4-FFF2-40B4-BE49-F238E27FC236}">
                    <a16:creationId xmlns:a16="http://schemas.microsoft.com/office/drawing/2014/main" id="{DE06EA08-EC3D-3429-7308-EEC419031D6F}"/>
                  </a:ext>
                </a:extLst>
              </p:cNvPr>
              <p:cNvGrpSpPr/>
              <p:nvPr/>
            </p:nvGrpSpPr>
            <p:grpSpPr>
              <a:xfrm>
                <a:off x="13909040" y="215540"/>
                <a:ext cx="63817" cy="63737"/>
                <a:chOff x="13909040" y="215540"/>
                <a:chExt cx="63817" cy="63737"/>
              </a:xfrm>
            </p:grpSpPr>
            <p:sp>
              <p:nvSpPr>
                <p:cNvPr id="945" name="Freeform 889">
                  <a:extLst>
                    <a:ext uri="{FF2B5EF4-FFF2-40B4-BE49-F238E27FC236}">
                      <a16:creationId xmlns:a16="http://schemas.microsoft.com/office/drawing/2014/main" id="{249DE779-A215-5369-07CB-C1DBAFB854FC}"/>
                    </a:ext>
                  </a:extLst>
                </p:cNvPr>
                <p:cNvSpPr/>
                <p:nvPr/>
              </p:nvSpPr>
              <p:spPr>
                <a:xfrm>
                  <a:off x="13909040" y="24788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46" name="Freeform 890">
                  <a:extLst>
                    <a:ext uri="{FF2B5EF4-FFF2-40B4-BE49-F238E27FC236}">
                      <a16:creationId xmlns:a16="http://schemas.microsoft.com/office/drawing/2014/main" id="{4C361191-F28E-AD63-521D-41C06D29ECB2}"/>
                    </a:ext>
                  </a:extLst>
                </p:cNvPr>
                <p:cNvSpPr/>
                <p:nvPr/>
              </p:nvSpPr>
              <p:spPr>
                <a:xfrm>
                  <a:off x="139404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6" name="Graphic 19">
                <a:extLst>
                  <a:ext uri="{FF2B5EF4-FFF2-40B4-BE49-F238E27FC236}">
                    <a16:creationId xmlns:a16="http://schemas.microsoft.com/office/drawing/2014/main" id="{C1A3E15A-0254-102D-0AAB-4021ECE07D10}"/>
                  </a:ext>
                </a:extLst>
              </p:cNvPr>
              <p:cNvGrpSpPr/>
              <p:nvPr/>
            </p:nvGrpSpPr>
            <p:grpSpPr>
              <a:xfrm>
                <a:off x="13987145" y="230761"/>
                <a:ext cx="62865" cy="62786"/>
                <a:chOff x="13987145" y="230761"/>
                <a:chExt cx="62865" cy="62786"/>
              </a:xfrm>
            </p:grpSpPr>
            <p:sp>
              <p:nvSpPr>
                <p:cNvPr id="943" name="Freeform 892">
                  <a:extLst>
                    <a:ext uri="{FF2B5EF4-FFF2-40B4-BE49-F238E27FC236}">
                      <a16:creationId xmlns:a16="http://schemas.microsoft.com/office/drawing/2014/main" id="{A6DBF470-CE7F-46AD-96DE-E4B35D85BDEC}"/>
                    </a:ext>
                  </a:extLst>
                </p:cNvPr>
                <p:cNvSpPr/>
                <p:nvPr/>
              </p:nvSpPr>
              <p:spPr>
                <a:xfrm>
                  <a:off x="1398714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44" name="Freeform 893">
                  <a:extLst>
                    <a:ext uri="{FF2B5EF4-FFF2-40B4-BE49-F238E27FC236}">
                      <a16:creationId xmlns:a16="http://schemas.microsoft.com/office/drawing/2014/main" id="{A1B74399-20F3-ADE3-447B-A42DEB82B191}"/>
                    </a:ext>
                  </a:extLst>
                </p:cNvPr>
                <p:cNvSpPr/>
                <p:nvPr/>
              </p:nvSpPr>
              <p:spPr>
                <a:xfrm>
                  <a:off x="1401857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7" name="Graphic 19">
                <a:extLst>
                  <a:ext uri="{FF2B5EF4-FFF2-40B4-BE49-F238E27FC236}">
                    <a16:creationId xmlns:a16="http://schemas.microsoft.com/office/drawing/2014/main" id="{3AD016B3-2224-845E-6193-53AE04E785E3}"/>
                  </a:ext>
                </a:extLst>
              </p:cNvPr>
              <p:cNvGrpSpPr/>
              <p:nvPr/>
            </p:nvGrpSpPr>
            <p:grpSpPr>
              <a:xfrm>
                <a:off x="13991908" y="230761"/>
                <a:ext cx="63817" cy="62786"/>
                <a:chOff x="13991908" y="230761"/>
                <a:chExt cx="63817" cy="62786"/>
              </a:xfrm>
            </p:grpSpPr>
            <p:sp>
              <p:nvSpPr>
                <p:cNvPr id="941" name="Freeform 895">
                  <a:extLst>
                    <a:ext uri="{FF2B5EF4-FFF2-40B4-BE49-F238E27FC236}">
                      <a16:creationId xmlns:a16="http://schemas.microsoft.com/office/drawing/2014/main" id="{137FBF96-124F-9468-912C-640CA854EE0C}"/>
                    </a:ext>
                  </a:extLst>
                </p:cNvPr>
                <p:cNvSpPr/>
                <p:nvPr/>
              </p:nvSpPr>
              <p:spPr>
                <a:xfrm>
                  <a:off x="13991908"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42" name="Freeform 896">
                  <a:extLst>
                    <a:ext uri="{FF2B5EF4-FFF2-40B4-BE49-F238E27FC236}">
                      <a16:creationId xmlns:a16="http://schemas.microsoft.com/office/drawing/2014/main" id="{7396E23C-FA07-875D-527B-751242EAC363}"/>
                    </a:ext>
                  </a:extLst>
                </p:cNvPr>
                <p:cNvSpPr/>
                <p:nvPr/>
              </p:nvSpPr>
              <p:spPr>
                <a:xfrm>
                  <a:off x="140242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8" name="Graphic 19">
                <a:extLst>
                  <a:ext uri="{FF2B5EF4-FFF2-40B4-BE49-F238E27FC236}">
                    <a16:creationId xmlns:a16="http://schemas.microsoft.com/office/drawing/2014/main" id="{DB540E5A-BBFD-64EE-F220-B3C3FF755ED8}"/>
                  </a:ext>
                </a:extLst>
              </p:cNvPr>
              <p:cNvGrpSpPr/>
              <p:nvPr/>
            </p:nvGrpSpPr>
            <p:grpSpPr>
              <a:xfrm>
                <a:off x="13998575" y="230761"/>
                <a:ext cx="62865" cy="62786"/>
                <a:chOff x="13998575" y="230761"/>
                <a:chExt cx="62865" cy="62786"/>
              </a:xfrm>
            </p:grpSpPr>
            <p:sp>
              <p:nvSpPr>
                <p:cNvPr id="939" name="Freeform 898">
                  <a:extLst>
                    <a:ext uri="{FF2B5EF4-FFF2-40B4-BE49-F238E27FC236}">
                      <a16:creationId xmlns:a16="http://schemas.microsoft.com/office/drawing/2014/main" id="{0AE1B994-E896-2F23-5DA2-ADECAEA97B7F}"/>
                    </a:ext>
                  </a:extLst>
                </p:cNvPr>
                <p:cNvSpPr/>
                <p:nvPr/>
              </p:nvSpPr>
              <p:spPr>
                <a:xfrm>
                  <a:off x="1399857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40" name="Freeform 899">
                  <a:extLst>
                    <a:ext uri="{FF2B5EF4-FFF2-40B4-BE49-F238E27FC236}">
                      <a16:creationId xmlns:a16="http://schemas.microsoft.com/office/drawing/2014/main" id="{1C52E9D0-7317-4330-72E1-346F461DAEC3}"/>
                    </a:ext>
                  </a:extLst>
                </p:cNvPr>
                <p:cNvSpPr/>
                <p:nvPr/>
              </p:nvSpPr>
              <p:spPr>
                <a:xfrm>
                  <a:off x="1403000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69" name="Graphic 19">
                <a:extLst>
                  <a:ext uri="{FF2B5EF4-FFF2-40B4-BE49-F238E27FC236}">
                    <a16:creationId xmlns:a16="http://schemas.microsoft.com/office/drawing/2014/main" id="{39A30C11-36C2-29B9-9B1B-3ABF4731D828}"/>
                  </a:ext>
                </a:extLst>
              </p:cNvPr>
              <p:cNvGrpSpPr/>
              <p:nvPr/>
            </p:nvGrpSpPr>
            <p:grpSpPr>
              <a:xfrm>
                <a:off x="14004290" y="230761"/>
                <a:ext cx="62865" cy="62786"/>
                <a:chOff x="14004290" y="230761"/>
                <a:chExt cx="62865" cy="62786"/>
              </a:xfrm>
            </p:grpSpPr>
            <p:sp>
              <p:nvSpPr>
                <p:cNvPr id="937" name="Freeform 901">
                  <a:extLst>
                    <a:ext uri="{FF2B5EF4-FFF2-40B4-BE49-F238E27FC236}">
                      <a16:creationId xmlns:a16="http://schemas.microsoft.com/office/drawing/2014/main" id="{EB5F415B-6C71-6FDA-F4DB-FF7F26F7E2D6}"/>
                    </a:ext>
                  </a:extLst>
                </p:cNvPr>
                <p:cNvSpPr/>
                <p:nvPr/>
              </p:nvSpPr>
              <p:spPr>
                <a:xfrm>
                  <a:off x="140042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38" name="Freeform 902">
                  <a:extLst>
                    <a:ext uri="{FF2B5EF4-FFF2-40B4-BE49-F238E27FC236}">
                      <a16:creationId xmlns:a16="http://schemas.microsoft.com/office/drawing/2014/main" id="{1D2AAE69-1F2C-9B34-7119-CB3EB1FE0E7C}"/>
                    </a:ext>
                  </a:extLst>
                </p:cNvPr>
                <p:cNvSpPr/>
                <p:nvPr/>
              </p:nvSpPr>
              <p:spPr>
                <a:xfrm>
                  <a:off x="140357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0" name="Graphic 19">
                <a:extLst>
                  <a:ext uri="{FF2B5EF4-FFF2-40B4-BE49-F238E27FC236}">
                    <a16:creationId xmlns:a16="http://schemas.microsoft.com/office/drawing/2014/main" id="{424936F5-355F-70A6-13D8-7E685C05ABB5}"/>
                  </a:ext>
                </a:extLst>
              </p:cNvPr>
              <p:cNvGrpSpPr/>
              <p:nvPr/>
            </p:nvGrpSpPr>
            <p:grpSpPr>
              <a:xfrm>
                <a:off x="14010005" y="230761"/>
                <a:ext cx="62864" cy="62786"/>
                <a:chOff x="14010005" y="230761"/>
                <a:chExt cx="62864" cy="62786"/>
              </a:xfrm>
            </p:grpSpPr>
            <p:sp>
              <p:nvSpPr>
                <p:cNvPr id="935" name="Freeform 904">
                  <a:extLst>
                    <a:ext uri="{FF2B5EF4-FFF2-40B4-BE49-F238E27FC236}">
                      <a16:creationId xmlns:a16="http://schemas.microsoft.com/office/drawing/2014/main" id="{36AE432F-D3F9-A18B-FAE1-92EC5BD80048}"/>
                    </a:ext>
                  </a:extLst>
                </p:cNvPr>
                <p:cNvSpPr/>
                <p:nvPr/>
              </p:nvSpPr>
              <p:spPr>
                <a:xfrm>
                  <a:off x="14010005" y="26215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36" name="Freeform 905">
                  <a:extLst>
                    <a:ext uri="{FF2B5EF4-FFF2-40B4-BE49-F238E27FC236}">
                      <a16:creationId xmlns:a16="http://schemas.microsoft.com/office/drawing/2014/main" id="{B3CE5B60-2D33-7B1F-FD5E-CEC849ACCA8C}"/>
                    </a:ext>
                  </a:extLst>
                </p:cNvPr>
                <p:cNvSpPr/>
                <p:nvPr/>
              </p:nvSpPr>
              <p:spPr>
                <a:xfrm>
                  <a:off x="1404143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1" name="Graphic 19">
                <a:extLst>
                  <a:ext uri="{FF2B5EF4-FFF2-40B4-BE49-F238E27FC236}">
                    <a16:creationId xmlns:a16="http://schemas.microsoft.com/office/drawing/2014/main" id="{C463E2F8-F741-6319-B359-86BC5E7A0201}"/>
                  </a:ext>
                </a:extLst>
              </p:cNvPr>
              <p:cNvGrpSpPr/>
              <p:nvPr/>
            </p:nvGrpSpPr>
            <p:grpSpPr>
              <a:xfrm>
                <a:off x="14015720" y="230761"/>
                <a:ext cx="62865" cy="62786"/>
                <a:chOff x="14015720" y="230761"/>
                <a:chExt cx="62865" cy="62786"/>
              </a:xfrm>
            </p:grpSpPr>
            <p:sp>
              <p:nvSpPr>
                <p:cNvPr id="933" name="Freeform 907">
                  <a:extLst>
                    <a:ext uri="{FF2B5EF4-FFF2-40B4-BE49-F238E27FC236}">
                      <a16:creationId xmlns:a16="http://schemas.microsoft.com/office/drawing/2014/main" id="{3CC6D5EA-FC27-371C-ED2F-7DE9FEE0D226}"/>
                    </a:ext>
                  </a:extLst>
                </p:cNvPr>
                <p:cNvSpPr/>
                <p:nvPr/>
              </p:nvSpPr>
              <p:spPr>
                <a:xfrm>
                  <a:off x="1401572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34" name="Freeform 908">
                  <a:extLst>
                    <a:ext uri="{FF2B5EF4-FFF2-40B4-BE49-F238E27FC236}">
                      <a16:creationId xmlns:a16="http://schemas.microsoft.com/office/drawing/2014/main" id="{046CBA72-F349-2CC3-215E-D753CE771B54}"/>
                    </a:ext>
                  </a:extLst>
                </p:cNvPr>
                <p:cNvSpPr/>
                <p:nvPr/>
              </p:nvSpPr>
              <p:spPr>
                <a:xfrm>
                  <a:off x="1404715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2" name="Graphic 19">
                <a:extLst>
                  <a:ext uri="{FF2B5EF4-FFF2-40B4-BE49-F238E27FC236}">
                    <a16:creationId xmlns:a16="http://schemas.microsoft.com/office/drawing/2014/main" id="{9395851C-C4B0-B5D1-CB59-45AAC6F41972}"/>
                  </a:ext>
                </a:extLst>
              </p:cNvPr>
              <p:cNvGrpSpPr/>
              <p:nvPr/>
            </p:nvGrpSpPr>
            <p:grpSpPr>
              <a:xfrm>
                <a:off x="14021435" y="230761"/>
                <a:ext cx="63817" cy="62786"/>
                <a:chOff x="14021435" y="230761"/>
                <a:chExt cx="63817" cy="62786"/>
              </a:xfrm>
            </p:grpSpPr>
            <p:sp>
              <p:nvSpPr>
                <p:cNvPr id="931" name="Freeform 910">
                  <a:extLst>
                    <a:ext uri="{FF2B5EF4-FFF2-40B4-BE49-F238E27FC236}">
                      <a16:creationId xmlns:a16="http://schemas.microsoft.com/office/drawing/2014/main" id="{EA03787C-2224-7CC1-53B9-D8BE8B499EF8}"/>
                    </a:ext>
                  </a:extLst>
                </p:cNvPr>
                <p:cNvSpPr/>
                <p:nvPr/>
              </p:nvSpPr>
              <p:spPr>
                <a:xfrm>
                  <a:off x="14021435" y="26215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32" name="Freeform 911">
                  <a:extLst>
                    <a:ext uri="{FF2B5EF4-FFF2-40B4-BE49-F238E27FC236}">
                      <a16:creationId xmlns:a16="http://schemas.microsoft.com/office/drawing/2014/main" id="{772893D3-2C8A-7E9B-A88C-22220E191620}"/>
                    </a:ext>
                  </a:extLst>
                </p:cNvPr>
                <p:cNvSpPr/>
                <p:nvPr/>
              </p:nvSpPr>
              <p:spPr>
                <a:xfrm>
                  <a:off x="1405286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3" name="Graphic 19">
                <a:extLst>
                  <a:ext uri="{FF2B5EF4-FFF2-40B4-BE49-F238E27FC236}">
                    <a16:creationId xmlns:a16="http://schemas.microsoft.com/office/drawing/2014/main" id="{4BC024C6-693D-444B-1C39-F07E93F32D09}"/>
                  </a:ext>
                </a:extLst>
              </p:cNvPr>
              <p:cNvGrpSpPr/>
              <p:nvPr/>
            </p:nvGrpSpPr>
            <p:grpSpPr>
              <a:xfrm>
                <a:off x="14027150" y="230761"/>
                <a:ext cx="63817" cy="62786"/>
                <a:chOff x="14027150" y="230761"/>
                <a:chExt cx="63817" cy="62786"/>
              </a:xfrm>
            </p:grpSpPr>
            <p:sp>
              <p:nvSpPr>
                <p:cNvPr id="929" name="Freeform 913">
                  <a:extLst>
                    <a:ext uri="{FF2B5EF4-FFF2-40B4-BE49-F238E27FC236}">
                      <a16:creationId xmlns:a16="http://schemas.microsoft.com/office/drawing/2014/main" id="{6B96001D-ECD6-B3BA-AC26-AA7436511EAF}"/>
                    </a:ext>
                  </a:extLst>
                </p:cNvPr>
                <p:cNvSpPr/>
                <p:nvPr/>
              </p:nvSpPr>
              <p:spPr>
                <a:xfrm>
                  <a:off x="14027150"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30" name="Freeform 914">
                  <a:extLst>
                    <a:ext uri="{FF2B5EF4-FFF2-40B4-BE49-F238E27FC236}">
                      <a16:creationId xmlns:a16="http://schemas.microsoft.com/office/drawing/2014/main" id="{1FA35F04-E560-0CBB-8CA1-A898D0B61227}"/>
                    </a:ext>
                  </a:extLst>
                </p:cNvPr>
                <p:cNvSpPr/>
                <p:nvPr/>
              </p:nvSpPr>
              <p:spPr>
                <a:xfrm>
                  <a:off x="14059535"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4" name="Graphic 19">
                <a:extLst>
                  <a:ext uri="{FF2B5EF4-FFF2-40B4-BE49-F238E27FC236}">
                    <a16:creationId xmlns:a16="http://schemas.microsoft.com/office/drawing/2014/main" id="{29432113-6C71-669E-04A1-0E5B8691D575}"/>
                  </a:ext>
                </a:extLst>
              </p:cNvPr>
              <p:cNvGrpSpPr/>
              <p:nvPr/>
            </p:nvGrpSpPr>
            <p:grpSpPr>
              <a:xfrm>
                <a:off x="14036675" y="230761"/>
                <a:ext cx="63817" cy="62786"/>
                <a:chOff x="14036675" y="230761"/>
                <a:chExt cx="63817" cy="62786"/>
              </a:xfrm>
            </p:grpSpPr>
            <p:sp>
              <p:nvSpPr>
                <p:cNvPr id="927" name="Freeform 916">
                  <a:extLst>
                    <a:ext uri="{FF2B5EF4-FFF2-40B4-BE49-F238E27FC236}">
                      <a16:creationId xmlns:a16="http://schemas.microsoft.com/office/drawing/2014/main" id="{B6E9D237-CB89-1277-5265-41BCBB08FD74}"/>
                    </a:ext>
                  </a:extLst>
                </p:cNvPr>
                <p:cNvSpPr/>
                <p:nvPr/>
              </p:nvSpPr>
              <p:spPr>
                <a:xfrm>
                  <a:off x="14036675"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28" name="Freeform 917">
                  <a:extLst>
                    <a:ext uri="{FF2B5EF4-FFF2-40B4-BE49-F238E27FC236}">
                      <a16:creationId xmlns:a16="http://schemas.microsoft.com/office/drawing/2014/main" id="{4871E379-6741-EDDA-353C-94EFF302D20E}"/>
                    </a:ext>
                  </a:extLst>
                </p:cNvPr>
                <p:cNvSpPr/>
                <p:nvPr/>
              </p:nvSpPr>
              <p:spPr>
                <a:xfrm>
                  <a:off x="14069060"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5" name="Graphic 19">
                <a:extLst>
                  <a:ext uri="{FF2B5EF4-FFF2-40B4-BE49-F238E27FC236}">
                    <a16:creationId xmlns:a16="http://schemas.microsoft.com/office/drawing/2014/main" id="{9FBB98FC-677D-AF3D-475A-AE41170C4014}"/>
                  </a:ext>
                </a:extLst>
              </p:cNvPr>
              <p:cNvGrpSpPr/>
              <p:nvPr/>
            </p:nvGrpSpPr>
            <p:grpSpPr>
              <a:xfrm>
                <a:off x="14042390" y="230761"/>
                <a:ext cx="62865" cy="62786"/>
                <a:chOff x="14042390" y="230761"/>
                <a:chExt cx="62865" cy="62786"/>
              </a:xfrm>
            </p:grpSpPr>
            <p:sp>
              <p:nvSpPr>
                <p:cNvPr id="925" name="Freeform 919">
                  <a:extLst>
                    <a:ext uri="{FF2B5EF4-FFF2-40B4-BE49-F238E27FC236}">
                      <a16:creationId xmlns:a16="http://schemas.microsoft.com/office/drawing/2014/main" id="{70004CBB-E34E-C472-C32C-51A5F9AF1D3B}"/>
                    </a:ext>
                  </a:extLst>
                </p:cNvPr>
                <p:cNvSpPr/>
                <p:nvPr/>
              </p:nvSpPr>
              <p:spPr>
                <a:xfrm>
                  <a:off x="140423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26" name="Freeform 920">
                  <a:extLst>
                    <a:ext uri="{FF2B5EF4-FFF2-40B4-BE49-F238E27FC236}">
                      <a16:creationId xmlns:a16="http://schemas.microsoft.com/office/drawing/2014/main" id="{0623EDDB-784A-285E-CB0A-E74B2CECE0AF}"/>
                    </a:ext>
                  </a:extLst>
                </p:cNvPr>
                <p:cNvSpPr/>
                <p:nvPr/>
              </p:nvSpPr>
              <p:spPr>
                <a:xfrm>
                  <a:off x="140738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6" name="Graphic 19">
                <a:extLst>
                  <a:ext uri="{FF2B5EF4-FFF2-40B4-BE49-F238E27FC236}">
                    <a16:creationId xmlns:a16="http://schemas.microsoft.com/office/drawing/2014/main" id="{C424EC6B-DB46-3007-3CD2-83EB1DC4FBA1}"/>
                  </a:ext>
                </a:extLst>
              </p:cNvPr>
              <p:cNvGrpSpPr/>
              <p:nvPr/>
            </p:nvGrpSpPr>
            <p:grpSpPr>
              <a:xfrm>
                <a:off x="14069060" y="230761"/>
                <a:ext cx="62865" cy="62786"/>
                <a:chOff x="14069060" y="230761"/>
                <a:chExt cx="62865" cy="62786"/>
              </a:xfrm>
            </p:grpSpPr>
            <p:sp>
              <p:nvSpPr>
                <p:cNvPr id="923" name="Freeform 922">
                  <a:extLst>
                    <a:ext uri="{FF2B5EF4-FFF2-40B4-BE49-F238E27FC236}">
                      <a16:creationId xmlns:a16="http://schemas.microsoft.com/office/drawing/2014/main" id="{D22BA934-D55A-D2D1-9053-605366CADE28}"/>
                    </a:ext>
                  </a:extLst>
                </p:cNvPr>
                <p:cNvSpPr/>
                <p:nvPr/>
              </p:nvSpPr>
              <p:spPr>
                <a:xfrm>
                  <a:off x="1406906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24" name="Freeform 923">
                  <a:extLst>
                    <a:ext uri="{FF2B5EF4-FFF2-40B4-BE49-F238E27FC236}">
                      <a16:creationId xmlns:a16="http://schemas.microsoft.com/office/drawing/2014/main" id="{DD16C255-C02D-CCCD-DBE4-7FAE7585851D}"/>
                    </a:ext>
                  </a:extLst>
                </p:cNvPr>
                <p:cNvSpPr/>
                <p:nvPr/>
              </p:nvSpPr>
              <p:spPr>
                <a:xfrm>
                  <a:off x="141004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7" name="Graphic 19">
                <a:extLst>
                  <a:ext uri="{FF2B5EF4-FFF2-40B4-BE49-F238E27FC236}">
                    <a16:creationId xmlns:a16="http://schemas.microsoft.com/office/drawing/2014/main" id="{4F395E0C-3849-3A2D-D3E4-5CB732CB82DF}"/>
                  </a:ext>
                </a:extLst>
              </p:cNvPr>
              <p:cNvGrpSpPr/>
              <p:nvPr/>
            </p:nvGrpSpPr>
            <p:grpSpPr>
              <a:xfrm>
                <a:off x="14075728" y="251689"/>
                <a:ext cx="62865" cy="62786"/>
                <a:chOff x="14075728" y="251689"/>
                <a:chExt cx="62865" cy="62786"/>
              </a:xfrm>
            </p:grpSpPr>
            <p:sp>
              <p:nvSpPr>
                <p:cNvPr id="921" name="Freeform 925">
                  <a:extLst>
                    <a:ext uri="{FF2B5EF4-FFF2-40B4-BE49-F238E27FC236}">
                      <a16:creationId xmlns:a16="http://schemas.microsoft.com/office/drawing/2014/main" id="{F9A8B04C-B743-C1E3-AA70-4AF50A60055E}"/>
                    </a:ext>
                  </a:extLst>
                </p:cNvPr>
                <p:cNvSpPr/>
                <p:nvPr/>
              </p:nvSpPr>
              <p:spPr>
                <a:xfrm>
                  <a:off x="14075728"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22" name="Freeform 926">
                  <a:extLst>
                    <a:ext uri="{FF2B5EF4-FFF2-40B4-BE49-F238E27FC236}">
                      <a16:creationId xmlns:a16="http://schemas.microsoft.com/office/drawing/2014/main" id="{F6B13A0F-D59E-EB87-D270-05E72B669031}"/>
                    </a:ext>
                  </a:extLst>
                </p:cNvPr>
                <p:cNvSpPr/>
                <p:nvPr/>
              </p:nvSpPr>
              <p:spPr>
                <a:xfrm>
                  <a:off x="14107160"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8" name="Graphic 19">
                <a:extLst>
                  <a:ext uri="{FF2B5EF4-FFF2-40B4-BE49-F238E27FC236}">
                    <a16:creationId xmlns:a16="http://schemas.microsoft.com/office/drawing/2014/main" id="{34367631-3327-9203-98D5-835DB3D6F204}"/>
                  </a:ext>
                </a:extLst>
              </p:cNvPr>
              <p:cNvGrpSpPr/>
              <p:nvPr/>
            </p:nvGrpSpPr>
            <p:grpSpPr>
              <a:xfrm>
                <a:off x="14080490" y="251689"/>
                <a:ext cx="62865" cy="62786"/>
                <a:chOff x="14080490" y="251689"/>
                <a:chExt cx="62865" cy="62786"/>
              </a:xfrm>
            </p:grpSpPr>
            <p:sp>
              <p:nvSpPr>
                <p:cNvPr id="919" name="Freeform 928">
                  <a:extLst>
                    <a:ext uri="{FF2B5EF4-FFF2-40B4-BE49-F238E27FC236}">
                      <a16:creationId xmlns:a16="http://schemas.microsoft.com/office/drawing/2014/main" id="{36EB7124-4221-0373-2BBB-53FDAF375E4B}"/>
                    </a:ext>
                  </a:extLst>
                </p:cNvPr>
                <p:cNvSpPr/>
                <p:nvPr/>
              </p:nvSpPr>
              <p:spPr>
                <a:xfrm>
                  <a:off x="1408049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20" name="Freeform 929">
                  <a:extLst>
                    <a:ext uri="{FF2B5EF4-FFF2-40B4-BE49-F238E27FC236}">
                      <a16:creationId xmlns:a16="http://schemas.microsoft.com/office/drawing/2014/main" id="{97F35200-90CF-DF69-0084-60B2B880717F}"/>
                    </a:ext>
                  </a:extLst>
                </p:cNvPr>
                <p:cNvSpPr/>
                <p:nvPr/>
              </p:nvSpPr>
              <p:spPr>
                <a:xfrm>
                  <a:off x="1411192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79" name="Graphic 19">
                <a:extLst>
                  <a:ext uri="{FF2B5EF4-FFF2-40B4-BE49-F238E27FC236}">
                    <a16:creationId xmlns:a16="http://schemas.microsoft.com/office/drawing/2014/main" id="{D47EB433-83EF-3B9E-5299-9E5ABF71EE26}"/>
                  </a:ext>
                </a:extLst>
              </p:cNvPr>
              <p:cNvGrpSpPr/>
              <p:nvPr/>
            </p:nvGrpSpPr>
            <p:grpSpPr>
              <a:xfrm>
                <a:off x="14113828" y="251689"/>
                <a:ext cx="63817" cy="62786"/>
                <a:chOff x="14113828" y="251689"/>
                <a:chExt cx="63817" cy="62786"/>
              </a:xfrm>
            </p:grpSpPr>
            <p:sp>
              <p:nvSpPr>
                <p:cNvPr id="917" name="Freeform 931">
                  <a:extLst>
                    <a:ext uri="{FF2B5EF4-FFF2-40B4-BE49-F238E27FC236}">
                      <a16:creationId xmlns:a16="http://schemas.microsoft.com/office/drawing/2014/main" id="{99773A03-7E79-18C7-1E55-E38079E6901C}"/>
                    </a:ext>
                  </a:extLst>
                </p:cNvPr>
                <p:cNvSpPr/>
                <p:nvPr/>
              </p:nvSpPr>
              <p:spPr>
                <a:xfrm>
                  <a:off x="14113828" y="28308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18" name="Freeform 932">
                  <a:extLst>
                    <a:ext uri="{FF2B5EF4-FFF2-40B4-BE49-F238E27FC236}">
                      <a16:creationId xmlns:a16="http://schemas.microsoft.com/office/drawing/2014/main" id="{DEF0D5D9-43B0-E3B4-CFD9-08DF00987506}"/>
                    </a:ext>
                  </a:extLst>
                </p:cNvPr>
                <p:cNvSpPr/>
                <p:nvPr/>
              </p:nvSpPr>
              <p:spPr>
                <a:xfrm>
                  <a:off x="1414621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0" name="Graphic 19">
                <a:extLst>
                  <a:ext uri="{FF2B5EF4-FFF2-40B4-BE49-F238E27FC236}">
                    <a16:creationId xmlns:a16="http://schemas.microsoft.com/office/drawing/2014/main" id="{DC126F2B-6652-AF14-82F7-8139C2B2B4D6}"/>
                  </a:ext>
                </a:extLst>
              </p:cNvPr>
              <p:cNvGrpSpPr/>
              <p:nvPr/>
            </p:nvGrpSpPr>
            <p:grpSpPr>
              <a:xfrm>
                <a:off x="14119543" y="251689"/>
                <a:ext cx="62864" cy="62786"/>
                <a:chOff x="14119543" y="251689"/>
                <a:chExt cx="62864" cy="62786"/>
              </a:xfrm>
            </p:grpSpPr>
            <p:sp>
              <p:nvSpPr>
                <p:cNvPr id="915" name="Freeform 934">
                  <a:extLst>
                    <a:ext uri="{FF2B5EF4-FFF2-40B4-BE49-F238E27FC236}">
                      <a16:creationId xmlns:a16="http://schemas.microsoft.com/office/drawing/2014/main" id="{3EEDDEF3-78E9-6779-7DB7-B63A89D8493E}"/>
                    </a:ext>
                  </a:extLst>
                </p:cNvPr>
                <p:cNvSpPr/>
                <p:nvPr/>
              </p:nvSpPr>
              <p:spPr>
                <a:xfrm>
                  <a:off x="14119543" y="28308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16" name="Freeform 935">
                  <a:extLst>
                    <a:ext uri="{FF2B5EF4-FFF2-40B4-BE49-F238E27FC236}">
                      <a16:creationId xmlns:a16="http://schemas.microsoft.com/office/drawing/2014/main" id="{1D33D002-0F88-1B5A-9190-7F4CDB232698}"/>
                    </a:ext>
                  </a:extLst>
                </p:cNvPr>
                <p:cNvSpPr/>
                <p:nvPr/>
              </p:nvSpPr>
              <p:spPr>
                <a:xfrm>
                  <a:off x="14150975"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1" name="Graphic 19">
                <a:extLst>
                  <a:ext uri="{FF2B5EF4-FFF2-40B4-BE49-F238E27FC236}">
                    <a16:creationId xmlns:a16="http://schemas.microsoft.com/office/drawing/2014/main" id="{4F777C94-ACF5-0004-6FCE-0330835C2F85}"/>
                  </a:ext>
                </a:extLst>
              </p:cNvPr>
              <p:cNvGrpSpPr/>
              <p:nvPr/>
            </p:nvGrpSpPr>
            <p:grpSpPr>
              <a:xfrm>
                <a:off x="14141450" y="251689"/>
                <a:ext cx="62865" cy="62786"/>
                <a:chOff x="14141450" y="251689"/>
                <a:chExt cx="62865" cy="62786"/>
              </a:xfrm>
            </p:grpSpPr>
            <p:sp>
              <p:nvSpPr>
                <p:cNvPr id="913" name="Freeform 937">
                  <a:extLst>
                    <a:ext uri="{FF2B5EF4-FFF2-40B4-BE49-F238E27FC236}">
                      <a16:creationId xmlns:a16="http://schemas.microsoft.com/office/drawing/2014/main" id="{F6F4B069-9EE0-4688-45A9-B6E050B6928C}"/>
                    </a:ext>
                  </a:extLst>
                </p:cNvPr>
                <p:cNvSpPr/>
                <p:nvPr/>
              </p:nvSpPr>
              <p:spPr>
                <a:xfrm>
                  <a:off x="1414145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14" name="Freeform 938">
                  <a:extLst>
                    <a:ext uri="{FF2B5EF4-FFF2-40B4-BE49-F238E27FC236}">
                      <a16:creationId xmlns:a16="http://schemas.microsoft.com/office/drawing/2014/main" id="{0FADD453-4757-7582-F935-F0EB06FAEDAB}"/>
                    </a:ext>
                  </a:extLst>
                </p:cNvPr>
                <p:cNvSpPr/>
                <p:nvPr/>
              </p:nvSpPr>
              <p:spPr>
                <a:xfrm>
                  <a:off x="1417288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2" name="Graphic 19">
                <a:extLst>
                  <a:ext uri="{FF2B5EF4-FFF2-40B4-BE49-F238E27FC236}">
                    <a16:creationId xmlns:a16="http://schemas.microsoft.com/office/drawing/2014/main" id="{B681C54C-19DB-766D-8DCA-AB1D9E0A7B0D}"/>
                  </a:ext>
                </a:extLst>
              </p:cNvPr>
              <p:cNvGrpSpPr/>
              <p:nvPr/>
            </p:nvGrpSpPr>
            <p:grpSpPr>
              <a:xfrm>
                <a:off x="14163358" y="251689"/>
                <a:ext cx="63817" cy="62786"/>
                <a:chOff x="14163358" y="251689"/>
                <a:chExt cx="63817" cy="62786"/>
              </a:xfrm>
            </p:grpSpPr>
            <p:sp>
              <p:nvSpPr>
                <p:cNvPr id="911" name="Freeform 940">
                  <a:extLst>
                    <a:ext uri="{FF2B5EF4-FFF2-40B4-BE49-F238E27FC236}">
                      <a16:creationId xmlns:a16="http://schemas.microsoft.com/office/drawing/2014/main" id="{DB0CA654-14A3-4D17-D760-C8024CE2AAB3}"/>
                    </a:ext>
                  </a:extLst>
                </p:cNvPr>
                <p:cNvSpPr/>
                <p:nvPr/>
              </p:nvSpPr>
              <p:spPr>
                <a:xfrm>
                  <a:off x="1416335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12" name="Freeform 941">
                  <a:extLst>
                    <a:ext uri="{FF2B5EF4-FFF2-40B4-BE49-F238E27FC236}">
                      <a16:creationId xmlns:a16="http://schemas.microsoft.com/office/drawing/2014/main" id="{5B96F711-CFDF-60EC-7D7B-D8B3BF30E1B8}"/>
                    </a:ext>
                  </a:extLst>
                </p:cNvPr>
                <p:cNvSpPr/>
                <p:nvPr/>
              </p:nvSpPr>
              <p:spPr>
                <a:xfrm>
                  <a:off x="1419574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3" name="Graphic 19">
                <a:extLst>
                  <a:ext uri="{FF2B5EF4-FFF2-40B4-BE49-F238E27FC236}">
                    <a16:creationId xmlns:a16="http://schemas.microsoft.com/office/drawing/2014/main" id="{82CB8CDC-84A4-3CF6-26FF-DE2803079173}"/>
                  </a:ext>
                </a:extLst>
              </p:cNvPr>
              <p:cNvGrpSpPr/>
              <p:nvPr/>
            </p:nvGrpSpPr>
            <p:grpSpPr>
              <a:xfrm>
                <a:off x="14174788" y="251689"/>
                <a:ext cx="63817" cy="62786"/>
                <a:chOff x="14174788" y="251689"/>
                <a:chExt cx="63817" cy="62786"/>
              </a:xfrm>
            </p:grpSpPr>
            <p:sp>
              <p:nvSpPr>
                <p:cNvPr id="909" name="Freeform 943">
                  <a:extLst>
                    <a:ext uri="{FF2B5EF4-FFF2-40B4-BE49-F238E27FC236}">
                      <a16:creationId xmlns:a16="http://schemas.microsoft.com/office/drawing/2014/main" id="{E722FE6A-FCD5-DC09-5E4F-996D1DD3B41F}"/>
                    </a:ext>
                  </a:extLst>
                </p:cNvPr>
                <p:cNvSpPr/>
                <p:nvPr/>
              </p:nvSpPr>
              <p:spPr>
                <a:xfrm>
                  <a:off x="1417478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10" name="Freeform 944">
                  <a:extLst>
                    <a:ext uri="{FF2B5EF4-FFF2-40B4-BE49-F238E27FC236}">
                      <a16:creationId xmlns:a16="http://schemas.microsoft.com/office/drawing/2014/main" id="{B6722E7D-6A34-0097-6F71-E03D7E26F433}"/>
                    </a:ext>
                  </a:extLst>
                </p:cNvPr>
                <p:cNvSpPr/>
                <p:nvPr/>
              </p:nvSpPr>
              <p:spPr>
                <a:xfrm>
                  <a:off x="1420717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4" name="Graphic 19">
                <a:extLst>
                  <a:ext uri="{FF2B5EF4-FFF2-40B4-BE49-F238E27FC236}">
                    <a16:creationId xmlns:a16="http://schemas.microsoft.com/office/drawing/2014/main" id="{0EC74CC1-1653-1D0F-DEC0-79E5224F0888}"/>
                  </a:ext>
                </a:extLst>
              </p:cNvPr>
              <p:cNvGrpSpPr/>
              <p:nvPr/>
            </p:nvGrpSpPr>
            <p:grpSpPr>
              <a:xfrm>
                <a:off x="14190028" y="269764"/>
                <a:ext cx="62865" cy="63737"/>
                <a:chOff x="14190028" y="269764"/>
                <a:chExt cx="62865" cy="63737"/>
              </a:xfrm>
            </p:grpSpPr>
            <p:sp>
              <p:nvSpPr>
                <p:cNvPr id="907" name="Freeform 946">
                  <a:extLst>
                    <a:ext uri="{FF2B5EF4-FFF2-40B4-BE49-F238E27FC236}">
                      <a16:creationId xmlns:a16="http://schemas.microsoft.com/office/drawing/2014/main" id="{321D92DD-8974-50B8-0A86-4CB8C5849ADA}"/>
                    </a:ext>
                  </a:extLst>
                </p:cNvPr>
                <p:cNvSpPr/>
                <p:nvPr/>
              </p:nvSpPr>
              <p:spPr>
                <a:xfrm>
                  <a:off x="1419002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08" name="Freeform 947">
                  <a:extLst>
                    <a:ext uri="{FF2B5EF4-FFF2-40B4-BE49-F238E27FC236}">
                      <a16:creationId xmlns:a16="http://schemas.microsoft.com/office/drawing/2014/main" id="{0CBA84B9-C4FF-EE45-A3B6-AE9844FA3D89}"/>
                    </a:ext>
                  </a:extLst>
                </p:cNvPr>
                <p:cNvSpPr/>
                <p:nvPr/>
              </p:nvSpPr>
              <p:spPr>
                <a:xfrm>
                  <a:off x="1422146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5" name="Graphic 19">
                <a:extLst>
                  <a:ext uri="{FF2B5EF4-FFF2-40B4-BE49-F238E27FC236}">
                    <a16:creationId xmlns:a16="http://schemas.microsoft.com/office/drawing/2014/main" id="{859F5071-5B7A-2B4C-ACEF-B546007026CB}"/>
                  </a:ext>
                </a:extLst>
              </p:cNvPr>
              <p:cNvGrpSpPr/>
              <p:nvPr/>
            </p:nvGrpSpPr>
            <p:grpSpPr>
              <a:xfrm>
                <a:off x="14194790" y="269764"/>
                <a:ext cx="62865" cy="63737"/>
                <a:chOff x="14194790" y="269764"/>
                <a:chExt cx="62865" cy="63737"/>
              </a:xfrm>
            </p:grpSpPr>
            <p:sp>
              <p:nvSpPr>
                <p:cNvPr id="905" name="Freeform 949">
                  <a:extLst>
                    <a:ext uri="{FF2B5EF4-FFF2-40B4-BE49-F238E27FC236}">
                      <a16:creationId xmlns:a16="http://schemas.microsoft.com/office/drawing/2014/main" id="{D9605C44-03F5-713B-DC55-D30B69B8B867}"/>
                    </a:ext>
                  </a:extLst>
                </p:cNvPr>
                <p:cNvSpPr/>
                <p:nvPr/>
              </p:nvSpPr>
              <p:spPr>
                <a:xfrm>
                  <a:off x="1419479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06" name="Freeform 950">
                  <a:extLst>
                    <a:ext uri="{FF2B5EF4-FFF2-40B4-BE49-F238E27FC236}">
                      <a16:creationId xmlns:a16="http://schemas.microsoft.com/office/drawing/2014/main" id="{FACCC38F-C9A9-DE22-2D05-578C1CB33FC8}"/>
                    </a:ext>
                  </a:extLst>
                </p:cNvPr>
                <p:cNvSpPr/>
                <p:nvPr/>
              </p:nvSpPr>
              <p:spPr>
                <a:xfrm>
                  <a:off x="1422622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6" name="Graphic 19">
                <a:extLst>
                  <a:ext uri="{FF2B5EF4-FFF2-40B4-BE49-F238E27FC236}">
                    <a16:creationId xmlns:a16="http://schemas.microsoft.com/office/drawing/2014/main" id="{CB42AEDD-8C4E-A2EB-8CCC-51C7F47CB0A3}"/>
                  </a:ext>
                </a:extLst>
              </p:cNvPr>
              <p:cNvGrpSpPr/>
              <p:nvPr/>
            </p:nvGrpSpPr>
            <p:grpSpPr>
              <a:xfrm>
                <a:off x="14230985" y="269764"/>
                <a:ext cx="62865" cy="63737"/>
                <a:chOff x="14230985" y="269764"/>
                <a:chExt cx="62865" cy="63737"/>
              </a:xfrm>
            </p:grpSpPr>
            <p:sp>
              <p:nvSpPr>
                <p:cNvPr id="903" name="Freeform 952">
                  <a:extLst>
                    <a:ext uri="{FF2B5EF4-FFF2-40B4-BE49-F238E27FC236}">
                      <a16:creationId xmlns:a16="http://schemas.microsoft.com/office/drawing/2014/main" id="{4FFBABE8-DC83-685B-1474-73C4A942B914}"/>
                    </a:ext>
                  </a:extLst>
                </p:cNvPr>
                <p:cNvSpPr/>
                <p:nvPr/>
              </p:nvSpPr>
              <p:spPr>
                <a:xfrm>
                  <a:off x="142309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04" name="Freeform 953">
                  <a:extLst>
                    <a:ext uri="{FF2B5EF4-FFF2-40B4-BE49-F238E27FC236}">
                      <a16:creationId xmlns:a16="http://schemas.microsoft.com/office/drawing/2014/main" id="{5D07BB2B-B58A-E5EC-07F7-A3359E055D4E}"/>
                    </a:ext>
                  </a:extLst>
                </p:cNvPr>
                <p:cNvSpPr/>
                <p:nvPr/>
              </p:nvSpPr>
              <p:spPr>
                <a:xfrm>
                  <a:off x="142624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7" name="Graphic 19">
                <a:extLst>
                  <a:ext uri="{FF2B5EF4-FFF2-40B4-BE49-F238E27FC236}">
                    <a16:creationId xmlns:a16="http://schemas.microsoft.com/office/drawing/2014/main" id="{BEB895D1-F692-894A-A5DF-D1D29E35100B}"/>
                  </a:ext>
                </a:extLst>
              </p:cNvPr>
              <p:cNvGrpSpPr/>
              <p:nvPr/>
            </p:nvGrpSpPr>
            <p:grpSpPr>
              <a:xfrm>
                <a:off x="14234795" y="269764"/>
                <a:ext cx="62865" cy="63737"/>
                <a:chOff x="14234795" y="269764"/>
                <a:chExt cx="62865" cy="63737"/>
              </a:xfrm>
            </p:grpSpPr>
            <p:sp>
              <p:nvSpPr>
                <p:cNvPr id="901" name="Freeform 955">
                  <a:extLst>
                    <a:ext uri="{FF2B5EF4-FFF2-40B4-BE49-F238E27FC236}">
                      <a16:creationId xmlns:a16="http://schemas.microsoft.com/office/drawing/2014/main" id="{FE40C5EF-00B3-DE4A-44FA-9B0DE7323E99}"/>
                    </a:ext>
                  </a:extLst>
                </p:cNvPr>
                <p:cNvSpPr/>
                <p:nvPr/>
              </p:nvSpPr>
              <p:spPr>
                <a:xfrm>
                  <a:off x="1423479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02" name="Freeform 956">
                  <a:extLst>
                    <a:ext uri="{FF2B5EF4-FFF2-40B4-BE49-F238E27FC236}">
                      <a16:creationId xmlns:a16="http://schemas.microsoft.com/office/drawing/2014/main" id="{25165451-7815-CA00-BB32-49355FB344D3}"/>
                    </a:ext>
                  </a:extLst>
                </p:cNvPr>
                <p:cNvSpPr/>
                <p:nvPr/>
              </p:nvSpPr>
              <p:spPr>
                <a:xfrm>
                  <a:off x="1426622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8" name="Graphic 19">
                <a:extLst>
                  <a:ext uri="{FF2B5EF4-FFF2-40B4-BE49-F238E27FC236}">
                    <a16:creationId xmlns:a16="http://schemas.microsoft.com/office/drawing/2014/main" id="{C44325D9-7B4A-7A71-915A-15DCF6996704}"/>
                  </a:ext>
                </a:extLst>
              </p:cNvPr>
              <p:cNvGrpSpPr/>
              <p:nvPr/>
            </p:nvGrpSpPr>
            <p:grpSpPr>
              <a:xfrm>
                <a:off x="14247178" y="269764"/>
                <a:ext cx="62865" cy="63737"/>
                <a:chOff x="14247178" y="269764"/>
                <a:chExt cx="62865" cy="63737"/>
              </a:xfrm>
            </p:grpSpPr>
            <p:sp>
              <p:nvSpPr>
                <p:cNvPr id="899" name="Freeform 958">
                  <a:extLst>
                    <a:ext uri="{FF2B5EF4-FFF2-40B4-BE49-F238E27FC236}">
                      <a16:creationId xmlns:a16="http://schemas.microsoft.com/office/drawing/2014/main" id="{95CFF0DF-B279-DFD3-72B7-318A37DF6CA2}"/>
                    </a:ext>
                  </a:extLst>
                </p:cNvPr>
                <p:cNvSpPr/>
                <p:nvPr/>
              </p:nvSpPr>
              <p:spPr>
                <a:xfrm>
                  <a:off x="1424717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900" name="Freeform 959">
                  <a:extLst>
                    <a:ext uri="{FF2B5EF4-FFF2-40B4-BE49-F238E27FC236}">
                      <a16:creationId xmlns:a16="http://schemas.microsoft.com/office/drawing/2014/main" id="{EA1D2E8D-A386-3741-C9C9-95DB5ED5E140}"/>
                    </a:ext>
                  </a:extLst>
                </p:cNvPr>
                <p:cNvSpPr/>
                <p:nvPr/>
              </p:nvSpPr>
              <p:spPr>
                <a:xfrm>
                  <a:off x="142786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9" name="Graphic 19">
                <a:extLst>
                  <a:ext uri="{FF2B5EF4-FFF2-40B4-BE49-F238E27FC236}">
                    <a16:creationId xmlns:a16="http://schemas.microsoft.com/office/drawing/2014/main" id="{147FCAC5-3217-8EF5-4ADC-E232CC0925AA}"/>
                  </a:ext>
                </a:extLst>
              </p:cNvPr>
              <p:cNvGrpSpPr/>
              <p:nvPr/>
            </p:nvGrpSpPr>
            <p:grpSpPr>
              <a:xfrm>
                <a:off x="14251940" y="269764"/>
                <a:ext cx="63817" cy="63737"/>
                <a:chOff x="14251940" y="269764"/>
                <a:chExt cx="63817" cy="63737"/>
              </a:xfrm>
            </p:grpSpPr>
            <p:sp>
              <p:nvSpPr>
                <p:cNvPr id="897" name="Freeform 961">
                  <a:extLst>
                    <a:ext uri="{FF2B5EF4-FFF2-40B4-BE49-F238E27FC236}">
                      <a16:creationId xmlns:a16="http://schemas.microsoft.com/office/drawing/2014/main" id="{7EE05902-0B70-77BE-78B1-0D1355F27E00}"/>
                    </a:ext>
                  </a:extLst>
                </p:cNvPr>
                <p:cNvSpPr/>
                <p:nvPr/>
              </p:nvSpPr>
              <p:spPr>
                <a:xfrm>
                  <a:off x="1425194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98" name="Freeform 962">
                  <a:extLst>
                    <a:ext uri="{FF2B5EF4-FFF2-40B4-BE49-F238E27FC236}">
                      <a16:creationId xmlns:a16="http://schemas.microsoft.com/office/drawing/2014/main" id="{332F8400-40B9-00A5-44C8-6B96B849CBCD}"/>
                    </a:ext>
                  </a:extLst>
                </p:cNvPr>
                <p:cNvSpPr/>
                <p:nvPr/>
              </p:nvSpPr>
              <p:spPr>
                <a:xfrm>
                  <a:off x="1428432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0" name="Graphic 19">
                <a:extLst>
                  <a:ext uri="{FF2B5EF4-FFF2-40B4-BE49-F238E27FC236}">
                    <a16:creationId xmlns:a16="http://schemas.microsoft.com/office/drawing/2014/main" id="{073AFAC5-8CDE-F540-CE18-6378D732B7B7}"/>
                  </a:ext>
                </a:extLst>
              </p:cNvPr>
              <p:cNvGrpSpPr/>
              <p:nvPr/>
            </p:nvGrpSpPr>
            <p:grpSpPr>
              <a:xfrm>
                <a:off x="14257655" y="269764"/>
                <a:ext cx="62864" cy="63737"/>
                <a:chOff x="14257655" y="269764"/>
                <a:chExt cx="62864" cy="63737"/>
              </a:xfrm>
            </p:grpSpPr>
            <p:sp>
              <p:nvSpPr>
                <p:cNvPr id="895" name="Freeform 964">
                  <a:extLst>
                    <a:ext uri="{FF2B5EF4-FFF2-40B4-BE49-F238E27FC236}">
                      <a16:creationId xmlns:a16="http://schemas.microsoft.com/office/drawing/2014/main" id="{B9C89E0B-74BD-F511-DF05-909542AB60C4}"/>
                    </a:ext>
                  </a:extLst>
                </p:cNvPr>
                <p:cNvSpPr/>
                <p:nvPr/>
              </p:nvSpPr>
              <p:spPr>
                <a:xfrm>
                  <a:off x="1425765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96" name="Freeform 965">
                  <a:extLst>
                    <a:ext uri="{FF2B5EF4-FFF2-40B4-BE49-F238E27FC236}">
                      <a16:creationId xmlns:a16="http://schemas.microsoft.com/office/drawing/2014/main" id="{86200E8B-DE4F-A816-1BFE-2305ECDFD31D}"/>
                    </a:ext>
                  </a:extLst>
                </p:cNvPr>
                <p:cNvSpPr/>
                <p:nvPr/>
              </p:nvSpPr>
              <p:spPr>
                <a:xfrm>
                  <a:off x="1428908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1" name="Graphic 19">
                <a:extLst>
                  <a:ext uri="{FF2B5EF4-FFF2-40B4-BE49-F238E27FC236}">
                    <a16:creationId xmlns:a16="http://schemas.microsoft.com/office/drawing/2014/main" id="{1FD97350-0C65-73A4-B781-F538EDC8618C}"/>
                  </a:ext>
                </a:extLst>
              </p:cNvPr>
              <p:cNvGrpSpPr/>
              <p:nvPr/>
            </p:nvGrpSpPr>
            <p:grpSpPr>
              <a:xfrm>
                <a:off x="14263370" y="269764"/>
                <a:ext cx="62865" cy="63737"/>
                <a:chOff x="14263370" y="269764"/>
                <a:chExt cx="62865" cy="63737"/>
              </a:xfrm>
            </p:grpSpPr>
            <p:sp>
              <p:nvSpPr>
                <p:cNvPr id="893" name="Freeform 967">
                  <a:extLst>
                    <a:ext uri="{FF2B5EF4-FFF2-40B4-BE49-F238E27FC236}">
                      <a16:creationId xmlns:a16="http://schemas.microsoft.com/office/drawing/2014/main" id="{DA84D63A-0211-DBF5-7871-13CC6B35EAF2}"/>
                    </a:ext>
                  </a:extLst>
                </p:cNvPr>
                <p:cNvSpPr/>
                <p:nvPr/>
              </p:nvSpPr>
              <p:spPr>
                <a:xfrm>
                  <a:off x="1426337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94" name="Freeform 968">
                  <a:extLst>
                    <a:ext uri="{FF2B5EF4-FFF2-40B4-BE49-F238E27FC236}">
                      <a16:creationId xmlns:a16="http://schemas.microsoft.com/office/drawing/2014/main" id="{6CC219FB-9BDB-61E7-6D0F-7736970C1C39}"/>
                    </a:ext>
                  </a:extLst>
                </p:cNvPr>
                <p:cNvSpPr/>
                <p:nvPr/>
              </p:nvSpPr>
              <p:spPr>
                <a:xfrm>
                  <a:off x="1429480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2" name="Graphic 19">
                <a:extLst>
                  <a:ext uri="{FF2B5EF4-FFF2-40B4-BE49-F238E27FC236}">
                    <a16:creationId xmlns:a16="http://schemas.microsoft.com/office/drawing/2014/main" id="{0A89ED6E-54D9-F475-5CE2-06CC070EB069}"/>
                  </a:ext>
                </a:extLst>
              </p:cNvPr>
              <p:cNvGrpSpPr/>
              <p:nvPr/>
            </p:nvGrpSpPr>
            <p:grpSpPr>
              <a:xfrm>
                <a:off x="14269085" y="269764"/>
                <a:ext cx="62865" cy="63737"/>
                <a:chOff x="14269085" y="269764"/>
                <a:chExt cx="62865" cy="63737"/>
              </a:xfrm>
            </p:grpSpPr>
            <p:sp>
              <p:nvSpPr>
                <p:cNvPr id="891" name="Freeform 970">
                  <a:extLst>
                    <a:ext uri="{FF2B5EF4-FFF2-40B4-BE49-F238E27FC236}">
                      <a16:creationId xmlns:a16="http://schemas.microsoft.com/office/drawing/2014/main" id="{F5ED9E72-86C7-94BE-0698-5F3D5FDF12DD}"/>
                    </a:ext>
                  </a:extLst>
                </p:cNvPr>
                <p:cNvSpPr/>
                <p:nvPr/>
              </p:nvSpPr>
              <p:spPr>
                <a:xfrm>
                  <a:off x="142690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92" name="Freeform 971">
                  <a:extLst>
                    <a:ext uri="{FF2B5EF4-FFF2-40B4-BE49-F238E27FC236}">
                      <a16:creationId xmlns:a16="http://schemas.microsoft.com/office/drawing/2014/main" id="{B3D79390-7179-7A55-0C1A-2EF0155A5DFA}"/>
                    </a:ext>
                  </a:extLst>
                </p:cNvPr>
                <p:cNvSpPr/>
                <p:nvPr/>
              </p:nvSpPr>
              <p:spPr>
                <a:xfrm>
                  <a:off x="143005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3" name="Graphic 19">
                <a:extLst>
                  <a:ext uri="{FF2B5EF4-FFF2-40B4-BE49-F238E27FC236}">
                    <a16:creationId xmlns:a16="http://schemas.microsoft.com/office/drawing/2014/main" id="{03D2C2CD-FE30-0085-9F60-3BBFFC45CAD9}"/>
                  </a:ext>
                </a:extLst>
              </p:cNvPr>
              <p:cNvGrpSpPr/>
              <p:nvPr/>
            </p:nvGrpSpPr>
            <p:grpSpPr>
              <a:xfrm>
                <a:off x="14280515" y="269764"/>
                <a:ext cx="62865" cy="63737"/>
                <a:chOff x="14280515" y="269764"/>
                <a:chExt cx="62865" cy="63737"/>
              </a:xfrm>
            </p:grpSpPr>
            <p:sp>
              <p:nvSpPr>
                <p:cNvPr id="889" name="Freeform 973">
                  <a:extLst>
                    <a:ext uri="{FF2B5EF4-FFF2-40B4-BE49-F238E27FC236}">
                      <a16:creationId xmlns:a16="http://schemas.microsoft.com/office/drawing/2014/main" id="{3FD0FFC5-2BE0-1A04-F10D-072169673CCC}"/>
                    </a:ext>
                  </a:extLst>
                </p:cNvPr>
                <p:cNvSpPr/>
                <p:nvPr/>
              </p:nvSpPr>
              <p:spPr>
                <a:xfrm>
                  <a:off x="142805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90" name="Freeform 974">
                  <a:extLst>
                    <a:ext uri="{FF2B5EF4-FFF2-40B4-BE49-F238E27FC236}">
                      <a16:creationId xmlns:a16="http://schemas.microsoft.com/office/drawing/2014/main" id="{87CD9822-82E6-F90A-89CC-7A3F6240BD7D}"/>
                    </a:ext>
                  </a:extLst>
                </p:cNvPr>
                <p:cNvSpPr/>
                <p:nvPr/>
              </p:nvSpPr>
              <p:spPr>
                <a:xfrm>
                  <a:off x="143119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4" name="Graphic 19">
                <a:extLst>
                  <a:ext uri="{FF2B5EF4-FFF2-40B4-BE49-F238E27FC236}">
                    <a16:creationId xmlns:a16="http://schemas.microsoft.com/office/drawing/2014/main" id="{BBC049A7-F88F-80DF-5D1E-A9CBB6087137}"/>
                  </a:ext>
                </a:extLst>
              </p:cNvPr>
              <p:cNvGrpSpPr/>
              <p:nvPr/>
            </p:nvGrpSpPr>
            <p:grpSpPr>
              <a:xfrm>
                <a:off x="14284325" y="269764"/>
                <a:ext cx="63817" cy="63737"/>
                <a:chOff x="14284325" y="269764"/>
                <a:chExt cx="63817" cy="63737"/>
              </a:xfrm>
            </p:grpSpPr>
            <p:sp>
              <p:nvSpPr>
                <p:cNvPr id="887" name="Freeform 976">
                  <a:extLst>
                    <a:ext uri="{FF2B5EF4-FFF2-40B4-BE49-F238E27FC236}">
                      <a16:creationId xmlns:a16="http://schemas.microsoft.com/office/drawing/2014/main" id="{208CDC0D-45EB-AFF1-E7E3-59AF434776B2}"/>
                    </a:ext>
                  </a:extLst>
                </p:cNvPr>
                <p:cNvSpPr/>
                <p:nvPr/>
              </p:nvSpPr>
              <p:spPr>
                <a:xfrm>
                  <a:off x="14284325"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88" name="Freeform 977">
                  <a:extLst>
                    <a:ext uri="{FF2B5EF4-FFF2-40B4-BE49-F238E27FC236}">
                      <a16:creationId xmlns:a16="http://schemas.microsoft.com/office/drawing/2014/main" id="{3CEB8781-C467-EA7F-D2ED-EA49AB1211C6}"/>
                    </a:ext>
                  </a:extLst>
                </p:cNvPr>
                <p:cNvSpPr/>
                <p:nvPr/>
              </p:nvSpPr>
              <p:spPr>
                <a:xfrm>
                  <a:off x="143167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5" name="Graphic 19">
                <a:extLst>
                  <a:ext uri="{FF2B5EF4-FFF2-40B4-BE49-F238E27FC236}">
                    <a16:creationId xmlns:a16="http://schemas.microsoft.com/office/drawing/2014/main" id="{66693037-740F-3BF1-D5A2-B3700D4D5CB5}"/>
                  </a:ext>
                </a:extLst>
              </p:cNvPr>
              <p:cNvGrpSpPr/>
              <p:nvPr/>
            </p:nvGrpSpPr>
            <p:grpSpPr>
              <a:xfrm>
                <a:off x="14290040" y="269764"/>
                <a:ext cx="62865" cy="63737"/>
                <a:chOff x="14290040" y="269764"/>
                <a:chExt cx="62865" cy="63737"/>
              </a:xfrm>
            </p:grpSpPr>
            <p:sp>
              <p:nvSpPr>
                <p:cNvPr id="885" name="Freeform 979">
                  <a:extLst>
                    <a:ext uri="{FF2B5EF4-FFF2-40B4-BE49-F238E27FC236}">
                      <a16:creationId xmlns:a16="http://schemas.microsoft.com/office/drawing/2014/main" id="{94FF5148-B19F-94D1-BF88-F9846576B993}"/>
                    </a:ext>
                  </a:extLst>
                </p:cNvPr>
                <p:cNvSpPr/>
                <p:nvPr/>
              </p:nvSpPr>
              <p:spPr>
                <a:xfrm>
                  <a:off x="1429004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86" name="Freeform 980">
                  <a:extLst>
                    <a:ext uri="{FF2B5EF4-FFF2-40B4-BE49-F238E27FC236}">
                      <a16:creationId xmlns:a16="http://schemas.microsoft.com/office/drawing/2014/main" id="{4D514E77-530B-CC16-F27F-567A9238AAC9}"/>
                    </a:ext>
                  </a:extLst>
                </p:cNvPr>
                <p:cNvSpPr/>
                <p:nvPr/>
              </p:nvSpPr>
              <p:spPr>
                <a:xfrm>
                  <a:off x="1432147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6" name="Graphic 19">
                <a:extLst>
                  <a:ext uri="{FF2B5EF4-FFF2-40B4-BE49-F238E27FC236}">
                    <a16:creationId xmlns:a16="http://schemas.microsoft.com/office/drawing/2014/main" id="{00156179-EE17-A2D3-B58E-E5B7AC4E0C67}"/>
                  </a:ext>
                </a:extLst>
              </p:cNvPr>
              <p:cNvGrpSpPr/>
              <p:nvPr/>
            </p:nvGrpSpPr>
            <p:grpSpPr>
              <a:xfrm>
                <a:off x="14301470" y="269764"/>
                <a:ext cx="63817" cy="63737"/>
                <a:chOff x="14301470" y="269764"/>
                <a:chExt cx="63817" cy="63737"/>
              </a:xfrm>
            </p:grpSpPr>
            <p:sp>
              <p:nvSpPr>
                <p:cNvPr id="883" name="Freeform 982">
                  <a:extLst>
                    <a:ext uri="{FF2B5EF4-FFF2-40B4-BE49-F238E27FC236}">
                      <a16:creationId xmlns:a16="http://schemas.microsoft.com/office/drawing/2014/main" id="{18DD6B92-0B87-3695-0569-BCC3E99B1E0C}"/>
                    </a:ext>
                  </a:extLst>
                </p:cNvPr>
                <p:cNvSpPr/>
                <p:nvPr/>
              </p:nvSpPr>
              <p:spPr>
                <a:xfrm>
                  <a:off x="14301470"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84" name="Freeform 983">
                  <a:extLst>
                    <a:ext uri="{FF2B5EF4-FFF2-40B4-BE49-F238E27FC236}">
                      <a16:creationId xmlns:a16="http://schemas.microsoft.com/office/drawing/2014/main" id="{DB325D56-B60A-7B46-21F6-C21E36447546}"/>
                    </a:ext>
                  </a:extLst>
                </p:cNvPr>
                <p:cNvSpPr/>
                <p:nvPr/>
              </p:nvSpPr>
              <p:spPr>
                <a:xfrm>
                  <a:off x="143338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7" name="Graphic 19">
                <a:extLst>
                  <a:ext uri="{FF2B5EF4-FFF2-40B4-BE49-F238E27FC236}">
                    <a16:creationId xmlns:a16="http://schemas.microsoft.com/office/drawing/2014/main" id="{AF980FB6-6EE7-3E27-9C45-9FC16DAC7BD7}"/>
                  </a:ext>
                </a:extLst>
              </p:cNvPr>
              <p:cNvGrpSpPr/>
              <p:nvPr/>
            </p:nvGrpSpPr>
            <p:grpSpPr>
              <a:xfrm>
                <a:off x="14306233" y="269764"/>
                <a:ext cx="63817" cy="63737"/>
                <a:chOff x="14306233" y="269764"/>
                <a:chExt cx="63817" cy="63737"/>
              </a:xfrm>
            </p:grpSpPr>
            <p:sp>
              <p:nvSpPr>
                <p:cNvPr id="881" name="Freeform 985">
                  <a:extLst>
                    <a:ext uri="{FF2B5EF4-FFF2-40B4-BE49-F238E27FC236}">
                      <a16:creationId xmlns:a16="http://schemas.microsoft.com/office/drawing/2014/main" id="{E719038F-AF94-18CF-FA82-D4F1BD526214}"/>
                    </a:ext>
                  </a:extLst>
                </p:cNvPr>
                <p:cNvSpPr/>
                <p:nvPr/>
              </p:nvSpPr>
              <p:spPr>
                <a:xfrm>
                  <a:off x="1430623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82" name="Freeform 986">
                  <a:extLst>
                    <a:ext uri="{FF2B5EF4-FFF2-40B4-BE49-F238E27FC236}">
                      <a16:creationId xmlns:a16="http://schemas.microsoft.com/office/drawing/2014/main" id="{0218E4C7-96E1-094B-37BB-A7DDC21404ED}"/>
                    </a:ext>
                  </a:extLst>
                </p:cNvPr>
                <p:cNvSpPr/>
                <p:nvPr/>
              </p:nvSpPr>
              <p:spPr>
                <a:xfrm>
                  <a:off x="143386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8" name="Graphic 19">
                <a:extLst>
                  <a:ext uri="{FF2B5EF4-FFF2-40B4-BE49-F238E27FC236}">
                    <a16:creationId xmlns:a16="http://schemas.microsoft.com/office/drawing/2014/main" id="{929F6070-8F12-0D4D-EC7A-7E683B897C2B}"/>
                  </a:ext>
                </a:extLst>
              </p:cNvPr>
              <p:cNvGrpSpPr/>
              <p:nvPr/>
            </p:nvGrpSpPr>
            <p:grpSpPr>
              <a:xfrm>
                <a:off x="14317663" y="269764"/>
                <a:ext cx="63817" cy="63737"/>
                <a:chOff x="14317663" y="269764"/>
                <a:chExt cx="63817" cy="63737"/>
              </a:xfrm>
            </p:grpSpPr>
            <p:sp>
              <p:nvSpPr>
                <p:cNvPr id="879" name="Freeform 988">
                  <a:extLst>
                    <a:ext uri="{FF2B5EF4-FFF2-40B4-BE49-F238E27FC236}">
                      <a16:creationId xmlns:a16="http://schemas.microsoft.com/office/drawing/2014/main" id="{B03E5A63-F5CE-24E8-6EE2-CADF779D9765}"/>
                    </a:ext>
                  </a:extLst>
                </p:cNvPr>
                <p:cNvSpPr/>
                <p:nvPr/>
              </p:nvSpPr>
              <p:spPr>
                <a:xfrm>
                  <a:off x="1431766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80" name="Freeform 989">
                  <a:extLst>
                    <a:ext uri="{FF2B5EF4-FFF2-40B4-BE49-F238E27FC236}">
                      <a16:creationId xmlns:a16="http://schemas.microsoft.com/office/drawing/2014/main" id="{867932AD-4384-1D15-AFDD-36721A3F3DCB}"/>
                    </a:ext>
                  </a:extLst>
                </p:cNvPr>
                <p:cNvSpPr/>
                <p:nvPr/>
              </p:nvSpPr>
              <p:spPr>
                <a:xfrm>
                  <a:off x="143500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9" name="Graphic 19">
                <a:extLst>
                  <a:ext uri="{FF2B5EF4-FFF2-40B4-BE49-F238E27FC236}">
                    <a16:creationId xmlns:a16="http://schemas.microsoft.com/office/drawing/2014/main" id="{5CAD8EEE-97D0-8BBD-410E-40214493B8DF}"/>
                  </a:ext>
                </a:extLst>
              </p:cNvPr>
              <p:cNvGrpSpPr/>
              <p:nvPr/>
            </p:nvGrpSpPr>
            <p:grpSpPr>
              <a:xfrm>
                <a:off x="14334808" y="269764"/>
                <a:ext cx="63817" cy="63737"/>
                <a:chOff x="14334808" y="269764"/>
                <a:chExt cx="63817" cy="63737"/>
              </a:xfrm>
            </p:grpSpPr>
            <p:sp>
              <p:nvSpPr>
                <p:cNvPr id="877" name="Freeform 991">
                  <a:extLst>
                    <a:ext uri="{FF2B5EF4-FFF2-40B4-BE49-F238E27FC236}">
                      <a16:creationId xmlns:a16="http://schemas.microsoft.com/office/drawing/2014/main" id="{5F4FEDBA-59B2-4025-FDAF-13B79C80A3DF}"/>
                    </a:ext>
                  </a:extLst>
                </p:cNvPr>
                <p:cNvSpPr/>
                <p:nvPr/>
              </p:nvSpPr>
              <p:spPr>
                <a:xfrm>
                  <a:off x="14334808"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78" name="Freeform 992">
                  <a:extLst>
                    <a:ext uri="{FF2B5EF4-FFF2-40B4-BE49-F238E27FC236}">
                      <a16:creationId xmlns:a16="http://schemas.microsoft.com/office/drawing/2014/main" id="{2CA0A04E-57A4-ABD6-7695-CBC9D91B80EF}"/>
                    </a:ext>
                  </a:extLst>
                </p:cNvPr>
                <p:cNvSpPr/>
                <p:nvPr/>
              </p:nvSpPr>
              <p:spPr>
                <a:xfrm>
                  <a:off x="1436624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0" name="Graphic 19">
                <a:extLst>
                  <a:ext uri="{FF2B5EF4-FFF2-40B4-BE49-F238E27FC236}">
                    <a16:creationId xmlns:a16="http://schemas.microsoft.com/office/drawing/2014/main" id="{C7A81ABC-CC9C-419A-809D-8983A81D6461}"/>
                  </a:ext>
                </a:extLst>
              </p:cNvPr>
              <p:cNvGrpSpPr/>
              <p:nvPr/>
            </p:nvGrpSpPr>
            <p:grpSpPr>
              <a:xfrm>
                <a:off x="14340523" y="269764"/>
                <a:ext cx="63817" cy="63737"/>
                <a:chOff x="14340523" y="269764"/>
                <a:chExt cx="63817" cy="63737"/>
              </a:xfrm>
            </p:grpSpPr>
            <p:sp>
              <p:nvSpPr>
                <p:cNvPr id="875" name="Freeform 994">
                  <a:extLst>
                    <a:ext uri="{FF2B5EF4-FFF2-40B4-BE49-F238E27FC236}">
                      <a16:creationId xmlns:a16="http://schemas.microsoft.com/office/drawing/2014/main" id="{A294AF05-E0DF-85BA-655D-9BBF3C6B318C}"/>
                    </a:ext>
                  </a:extLst>
                </p:cNvPr>
                <p:cNvSpPr/>
                <p:nvPr/>
              </p:nvSpPr>
              <p:spPr>
                <a:xfrm>
                  <a:off x="1434052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76" name="Freeform 995">
                  <a:extLst>
                    <a:ext uri="{FF2B5EF4-FFF2-40B4-BE49-F238E27FC236}">
                      <a16:creationId xmlns:a16="http://schemas.microsoft.com/office/drawing/2014/main" id="{BD311D02-26B6-7733-3B66-AC4CDBD16662}"/>
                    </a:ext>
                  </a:extLst>
                </p:cNvPr>
                <p:cNvSpPr/>
                <p:nvPr/>
              </p:nvSpPr>
              <p:spPr>
                <a:xfrm>
                  <a:off x="143719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1" name="Graphic 19">
                <a:extLst>
                  <a:ext uri="{FF2B5EF4-FFF2-40B4-BE49-F238E27FC236}">
                    <a16:creationId xmlns:a16="http://schemas.microsoft.com/office/drawing/2014/main" id="{EA574508-944E-EBD0-67E0-C72CEE7949BC}"/>
                  </a:ext>
                </a:extLst>
              </p:cNvPr>
              <p:cNvGrpSpPr/>
              <p:nvPr/>
            </p:nvGrpSpPr>
            <p:grpSpPr>
              <a:xfrm>
                <a:off x="14346238" y="269764"/>
                <a:ext cx="62865" cy="63737"/>
                <a:chOff x="14346238" y="269764"/>
                <a:chExt cx="62865" cy="63737"/>
              </a:xfrm>
            </p:grpSpPr>
            <p:sp>
              <p:nvSpPr>
                <p:cNvPr id="873" name="Freeform 997">
                  <a:extLst>
                    <a:ext uri="{FF2B5EF4-FFF2-40B4-BE49-F238E27FC236}">
                      <a16:creationId xmlns:a16="http://schemas.microsoft.com/office/drawing/2014/main" id="{35FA721C-B9EE-292A-AB18-6D389C70DA95}"/>
                    </a:ext>
                  </a:extLst>
                </p:cNvPr>
                <p:cNvSpPr/>
                <p:nvPr/>
              </p:nvSpPr>
              <p:spPr>
                <a:xfrm>
                  <a:off x="1434623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74" name="Freeform 998">
                  <a:extLst>
                    <a:ext uri="{FF2B5EF4-FFF2-40B4-BE49-F238E27FC236}">
                      <a16:creationId xmlns:a16="http://schemas.microsoft.com/office/drawing/2014/main" id="{B8590E83-67B0-CB5E-569E-79E6680515C6}"/>
                    </a:ext>
                  </a:extLst>
                </p:cNvPr>
                <p:cNvSpPr/>
                <p:nvPr/>
              </p:nvSpPr>
              <p:spPr>
                <a:xfrm>
                  <a:off x="1437767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2" name="Graphic 19">
                <a:extLst>
                  <a:ext uri="{FF2B5EF4-FFF2-40B4-BE49-F238E27FC236}">
                    <a16:creationId xmlns:a16="http://schemas.microsoft.com/office/drawing/2014/main" id="{AB8F848B-6183-3024-293E-97B16D870F27}"/>
                  </a:ext>
                </a:extLst>
              </p:cNvPr>
              <p:cNvGrpSpPr/>
              <p:nvPr/>
            </p:nvGrpSpPr>
            <p:grpSpPr>
              <a:xfrm>
                <a:off x="14351953" y="269764"/>
                <a:ext cx="62865" cy="63737"/>
                <a:chOff x="14351953" y="269764"/>
                <a:chExt cx="62865" cy="63737"/>
              </a:xfrm>
            </p:grpSpPr>
            <p:sp>
              <p:nvSpPr>
                <p:cNvPr id="871" name="Freeform 1000">
                  <a:extLst>
                    <a:ext uri="{FF2B5EF4-FFF2-40B4-BE49-F238E27FC236}">
                      <a16:creationId xmlns:a16="http://schemas.microsoft.com/office/drawing/2014/main" id="{AE5560CA-502F-8AC3-F99D-BFFB0AC39D23}"/>
                    </a:ext>
                  </a:extLst>
                </p:cNvPr>
                <p:cNvSpPr/>
                <p:nvPr/>
              </p:nvSpPr>
              <p:spPr>
                <a:xfrm>
                  <a:off x="1435195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72" name="Freeform 1001">
                  <a:extLst>
                    <a:ext uri="{FF2B5EF4-FFF2-40B4-BE49-F238E27FC236}">
                      <a16:creationId xmlns:a16="http://schemas.microsoft.com/office/drawing/2014/main" id="{1F14FF4F-B0E0-785A-4DC0-6E25D72CC1A3}"/>
                    </a:ext>
                  </a:extLst>
                </p:cNvPr>
                <p:cNvSpPr/>
                <p:nvPr/>
              </p:nvSpPr>
              <p:spPr>
                <a:xfrm>
                  <a:off x="143833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3" name="Graphic 19">
                <a:extLst>
                  <a:ext uri="{FF2B5EF4-FFF2-40B4-BE49-F238E27FC236}">
                    <a16:creationId xmlns:a16="http://schemas.microsoft.com/office/drawing/2014/main" id="{C6B3A25E-90E8-E545-DA3A-14E228A52B26}"/>
                  </a:ext>
                </a:extLst>
              </p:cNvPr>
              <p:cNvGrpSpPr/>
              <p:nvPr/>
            </p:nvGrpSpPr>
            <p:grpSpPr>
              <a:xfrm>
                <a:off x="14357668" y="269764"/>
                <a:ext cx="62864" cy="63737"/>
                <a:chOff x="14357668" y="269764"/>
                <a:chExt cx="62864" cy="63737"/>
              </a:xfrm>
            </p:grpSpPr>
            <p:sp>
              <p:nvSpPr>
                <p:cNvPr id="869" name="Freeform 1003">
                  <a:extLst>
                    <a:ext uri="{FF2B5EF4-FFF2-40B4-BE49-F238E27FC236}">
                      <a16:creationId xmlns:a16="http://schemas.microsoft.com/office/drawing/2014/main" id="{D0AEBDD8-EE02-A362-DECA-DDF7458A26F8}"/>
                    </a:ext>
                  </a:extLst>
                </p:cNvPr>
                <p:cNvSpPr/>
                <p:nvPr/>
              </p:nvSpPr>
              <p:spPr>
                <a:xfrm>
                  <a:off x="14357668"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70" name="Freeform 1004">
                  <a:extLst>
                    <a:ext uri="{FF2B5EF4-FFF2-40B4-BE49-F238E27FC236}">
                      <a16:creationId xmlns:a16="http://schemas.microsoft.com/office/drawing/2014/main" id="{8728894E-26F5-C71C-2E3A-096F872DA2B0}"/>
                    </a:ext>
                  </a:extLst>
                </p:cNvPr>
                <p:cNvSpPr/>
                <p:nvPr/>
              </p:nvSpPr>
              <p:spPr>
                <a:xfrm>
                  <a:off x="1438910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4" name="Graphic 19">
                <a:extLst>
                  <a:ext uri="{FF2B5EF4-FFF2-40B4-BE49-F238E27FC236}">
                    <a16:creationId xmlns:a16="http://schemas.microsoft.com/office/drawing/2014/main" id="{78E1BC17-DB8D-4C72-00AD-F14CB3EA0BFC}"/>
                  </a:ext>
                </a:extLst>
              </p:cNvPr>
              <p:cNvGrpSpPr/>
              <p:nvPr/>
            </p:nvGrpSpPr>
            <p:grpSpPr>
              <a:xfrm>
                <a:off x="14363383" y="269764"/>
                <a:ext cx="62865" cy="63737"/>
                <a:chOff x="14363383" y="269764"/>
                <a:chExt cx="62865" cy="63737"/>
              </a:xfrm>
            </p:grpSpPr>
            <p:sp>
              <p:nvSpPr>
                <p:cNvPr id="867" name="Freeform 1006">
                  <a:extLst>
                    <a:ext uri="{FF2B5EF4-FFF2-40B4-BE49-F238E27FC236}">
                      <a16:creationId xmlns:a16="http://schemas.microsoft.com/office/drawing/2014/main" id="{F7E55CAE-CBD8-6CCF-68E3-4ED47B9D1FA3}"/>
                    </a:ext>
                  </a:extLst>
                </p:cNvPr>
                <p:cNvSpPr/>
                <p:nvPr/>
              </p:nvSpPr>
              <p:spPr>
                <a:xfrm>
                  <a:off x="1436338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68" name="Freeform 1007">
                  <a:extLst>
                    <a:ext uri="{FF2B5EF4-FFF2-40B4-BE49-F238E27FC236}">
                      <a16:creationId xmlns:a16="http://schemas.microsoft.com/office/drawing/2014/main" id="{83859EBC-98BB-4E1D-D4CC-C5E3D1137E93}"/>
                    </a:ext>
                  </a:extLst>
                </p:cNvPr>
                <p:cNvSpPr/>
                <p:nvPr/>
              </p:nvSpPr>
              <p:spPr>
                <a:xfrm>
                  <a:off x="1439481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5" name="Graphic 19">
                <a:extLst>
                  <a:ext uri="{FF2B5EF4-FFF2-40B4-BE49-F238E27FC236}">
                    <a16:creationId xmlns:a16="http://schemas.microsoft.com/office/drawing/2014/main" id="{D99B47B6-398F-0BD1-4CDA-47D17328BFE9}"/>
                  </a:ext>
                </a:extLst>
              </p:cNvPr>
              <p:cNvGrpSpPr/>
              <p:nvPr/>
            </p:nvGrpSpPr>
            <p:grpSpPr>
              <a:xfrm>
                <a:off x="14390053" y="269764"/>
                <a:ext cx="63817" cy="63737"/>
                <a:chOff x="14390053" y="269764"/>
                <a:chExt cx="63817" cy="63737"/>
              </a:xfrm>
            </p:grpSpPr>
            <p:sp>
              <p:nvSpPr>
                <p:cNvPr id="865" name="Freeform 1009">
                  <a:extLst>
                    <a:ext uri="{FF2B5EF4-FFF2-40B4-BE49-F238E27FC236}">
                      <a16:creationId xmlns:a16="http://schemas.microsoft.com/office/drawing/2014/main" id="{98C1726B-FCF5-017F-2FE0-A8AAB078AB78}"/>
                    </a:ext>
                  </a:extLst>
                </p:cNvPr>
                <p:cNvSpPr/>
                <p:nvPr/>
              </p:nvSpPr>
              <p:spPr>
                <a:xfrm>
                  <a:off x="1439005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66" name="Freeform 1010">
                  <a:extLst>
                    <a:ext uri="{FF2B5EF4-FFF2-40B4-BE49-F238E27FC236}">
                      <a16:creationId xmlns:a16="http://schemas.microsoft.com/office/drawing/2014/main" id="{67567394-5441-A42A-0324-ECA56920A727}"/>
                    </a:ext>
                  </a:extLst>
                </p:cNvPr>
                <p:cNvSpPr/>
                <p:nvPr/>
              </p:nvSpPr>
              <p:spPr>
                <a:xfrm>
                  <a:off x="144214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6" name="Graphic 19">
                <a:extLst>
                  <a:ext uri="{FF2B5EF4-FFF2-40B4-BE49-F238E27FC236}">
                    <a16:creationId xmlns:a16="http://schemas.microsoft.com/office/drawing/2014/main" id="{EBAD18C6-7D60-79AC-C311-F1FA4358845D}"/>
                  </a:ext>
                </a:extLst>
              </p:cNvPr>
              <p:cNvGrpSpPr/>
              <p:nvPr/>
            </p:nvGrpSpPr>
            <p:grpSpPr>
              <a:xfrm>
                <a:off x="14394815" y="269764"/>
                <a:ext cx="62865" cy="63737"/>
                <a:chOff x="14394815" y="269764"/>
                <a:chExt cx="62865" cy="63737"/>
              </a:xfrm>
            </p:grpSpPr>
            <p:sp>
              <p:nvSpPr>
                <p:cNvPr id="863" name="Freeform 1012">
                  <a:extLst>
                    <a:ext uri="{FF2B5EF4-FFF2-40B4-BE49-F238E27FC236}">
                      <a16:creationId xmlns:a16="http://schemas.microsoft.com/office/drawing/2014/main" id="{F2CD9A81-9E22-4A69-B9BB-08228CCE0438}"/>
                    </a:ext>
                  </a:extLst>
                </p:cNvPr>
                <p:cNvSpPr/>
                <p:nvPr/>
              </p:nvSpPr>
              <p:spPr>
                <a:xfrm>
                  <a:off x="143948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64" name="Freeform 1013">
                  <a:extLst>
                    <a:ext uri="{FF2B5EF4-FFF2-40B4-BE49-F238E27FC236}">
                      <a16:creationId xmlns:a16="http://schemas.microsoft.com/office/drawing/2014/main" id="{8A95AEC0-B4BF-9FD0-7541-83EE492AFB61}"/>
                    </a:ext>
                  </a:extLst>
                </p:cNvPr>
                <p:cNvSpPr/>
                <p:nvPr/>
              </p:nvSpPr>
              <p:spPr>
                <a:xfrm>
                  <a:off x="144262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7" name="Graphic 19">
                <a:extLst>
                  <a:ext uri="{FF2B5EF4-FFF2-40B4-BE49-F238E27FC236}">
                    <a16:creationId xmlns:a16="http://schemas.microsoft.com/office/drawing/2014/main" id="{EDE8FE51-D2F8-835F-B7F3-24A854EF4535}"/>
                  </a:ext>
                </a:extLst>
              </p:cNvPr>
              <p:cNvGrpSpPr/>
              <p:nvPr/>
            </p:nvGrpSpPr>
            <p:grpSpPr>
              <a:xfrm>
                <a:off x="14450060" y="269764"/>
                <a:ext cx="63817" cy="63737"/>
                <a:chOff x="14450060" y="269764"/>
                <a:chExt cx="63817" cy="63737"/>
              </a:xfrm>
            </p:grpSpPr>
            <p:sp>
              <p:nvSpPr>
                <p:cNvPr id="861" name="Freeform 1015">
                  <a:extLst>
                    <a:ext uri="{FF2B5EF4-FFF2-40B4-BE49-F238E27FC236}">
                      <a16:creationId xmlns:a16="http://schemas.microsoft.com/office/drawing/2014/main" id="{15BEAC4E-667C-FB83-F9CC-E5242A2160A1}"/>
                    </a:ext>
                  </a:extLst>
                </p:cNvPr>
                <p:cNvSpPr/>
                <p:nvPr/>
              </p:nvSpPr>
              <p:spPr>
                <a:xfrm>
                  <a:off x="1445006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62" name="Freeform 1016">
                  <a:extLst>
                    <a:ext uri="{FF2B5EF4-FFF2-40B4-BE49-F238E27FC236}">
                      <a16:creationId xmlns:a16="http://schemas.microsoft.com/office/drawing/2014/main" id="{99AA31F8-C4F0-B6A3-6784-20890B434BA0}"/>
                    </a:ext>
                  </a:extLst>
                </p:cNvPr>
                <p:cNvSpPr/>
                <p:nvPr/>
              </p:nvSpPr>
              <p:spPr>
                <a:xfrm>
                  <a:off x="1448149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8" name="Graphic 19">
                <a:extLst>
                  <a:ext uri="{FF2B5EF4-FFF2-40B4-BE49-F238E27FC236}">
                    <a16:creationId xmlns:a16="http://schemas.microsoft.com/office/drawing/2014/main" id="{69D09EF9-71FF-1415-E35A-DEA941903747}"/>
                  </a:ext>
                </a:extLst>
              </p:cNvPr>
              <p:cNvGrpSpPr/>
              <p:nvPr/>
            </p:nvGrpSpPr>
            <p:grpSpPr>
              <a:xfrm>
                <a:off x="14467205" y="269764"/>
                <a:ext cx="62864" cy="63737"/>
                <a:chOff x="14467205" y="269764"/>
                <a:chExt cx="62864" cy="63737"/>
              </a:xfrm>
            </p:grpSpPr>
            <p:sp>
              <p:nvSpPr>
                <p:cNvPr id="859" name="Freeform 1018">
                  <a:extLst>
                    <a:ext uri="{FF2B5EF4-FFF2-40B4-BE49-F238E27FC236}">
                      <a16:creationId xmlns:a16="http://schemas.microsoft.com/office/drawing/2014/main" id="{4143542B-448C-7349-41A8-4C95D547870B}"/>
                    </a:ext>
                  </a:extLst>
                </p:cNvPr>
                <p:cNvSpPr/>
                <p:nvPr/>
              </p:nvSpPr>
              <p:spPr>
                <a:xfrm>
                  <a:off x="1446720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60" name="Freeform 1019">
                  <a:extLst>
                    <a:ext uri="{FF2B5EF4-FFF2-40B4-BE49-F238E27FC236}">
                      <a16:creationId xmlns:a16="http://schemas.microsoft.com/office/drawing/2014/main" id="{BE7D2F61-346C-6013-EBE3-C85131A8983A}"/>
                    </a:ext>
                  </a:extLst>
                </p:cNvPr>
                <p:cNvSpPr/>
                <p:nvPr/>
              </p:nvSpPr>
              <p:spPr>
                <a:xfrm>
                  <a:off x="1449863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9" name="Graphic 19">
                <a:extLst>
                  <a:ext uri="{FF2B5EF4-FFF2-40B4-BE49-F238E27FC236}">
                    <a16:creationId xmlns:a16="http://schemas.microsoft.com/office/drawing/2014/main" id="{450D857A-99BE-DA82-BBA2-CFDF420287A7}"/>
                  </a:ext>
                </a:extLst>
              </p:cNvPr>
              <p:cNvGrpSpPr/>
              <p:nvPr/>
            </p:nvGrpSpPr>
            <p:grpSpPr>
              <a:xfrm>
                <a:off x="14472920" y="269764"/>
                <a:ext cx="62865" cy="63737"/>
                <a:chOff x="14472920" y="269764"/>
                <a:chExt cx="62865" cy="63737"/>
              </a:xfrm>
            </p:grpSpPr>
            <p:sp>
              <p:nvSpPr>
                <p:cNvPr id="857" name="Freeform 1021">
                  <a:extLst>
                    <a:ext uri="{FF2B5EF4-FFF2-40B4-BE49-F238E27FC236}">
                      <a16:creationId xmlns:a16="http://schemas.microsoft.com/office/drawing/2014/main" id="{53FE4022-5D66-70E8-65FF-268CBC053381}"/>
                    </a:ext>
                  </a:extLst>
                </p:cNvPr>
                <p:cNvSpPr/>
                <p:nvPr/>
              </p:nvSpPr>
              <p:spPr>
                <a:xfrm>
                  <a:off x="1447292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58" name="Freeform 1022">
                  <a:extLst>
                    <a:ext uri="{FF2B5EF4-FFF2-40B4-BE49-F238E27FC236}">
                      <a16:creationId xmlns:a16="http://schemas.microsoft.com/office/drawing/2014/main" id="{35672B29-91F6-5DAA-3E6D-E0E68EA5FCD8}"/>
                    </a:ext>
                  </a:extLst>
                </p:cNvPr>
                <p:cNvSpPr/>
                <p:nvPr/>
              </p:nvSpPr>
              <p:spPr>
                <a:xfrm>
                  <a:off x="1450435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0" name="Graphic 19">
                <a:extLst>
                  <a:ext uri="{FF2B5EF4-FFF2-40B4-BE49-F238E27FC236}">
                    <a16:creationId xmlns:a16="http://schemas.microsoft.com/office/drawing/2014/main" id="{DC7C2439-82EA-69CF-D0B3-B2F5BED5B157}"/>
                  </a:ext>
                </a:extLst>
              </p:cNvPr>
              <p:cNvGrpSpPr/>
              <p:nvPr/>
            </p:nvGrpSpPr>
            <p:grpSpPr>
              <a:xfrm>
                <a:off x="14489113" y="269764"/>
                <a:ext cx="62865" cy="63737"/>
                <a:chOff x="14489113" y="269764"/>
                <a:chExt cx="62865" cy="63737"/>
              </a:xfrm>
            </p:grpSpPr>
            <p:sp>
              <p:nvSpPr>
                <p:cNvPr id="855" name="Freeform 1024">
                  <a:extLst>
                    <a:ext uri="{FF2B5EF4-FFF2-40B4-BE49-F238E27FC236}">
                      <a16:creationId xmlns:a16="http://schemas.microsoft.com/office/drawing/2014/main" id="{DEB93ED6-1AE7-E8DE-A917-AE1EC08CAFEA}"/>
                    </a:ext>
                  </a:extLst>
                </p:cNvPr>
                <p:cNvSpPr/>
                <p:nvPr/>
              </p:nvSpPr>
              <p:spPr>
                <a:xfrm>
                  <a:off x="1448911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56" name="Freeform 1025">
                  <a:extLst>
                    <a:ext uri="{FF2B5EF4-FFF2-40B4-BE49-F238E27FC236}">
                      <a16:creationId xmlns:a16="http://schemas.microsoft.com/office/drawing/2014/main" id="{80A72C7E-F075-B1C2-03ED-C09D07D9D81A}"/>
                    </a:ext>
                  </a:extLst>
                </p:cNvPr>
                <p:cNvSpPr/>
                <p:nvPr/>
              </p:nvSpPr>
              <p:spPr>
                <a:xfrm>
                  <a:off x="1452054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1" name="Graphic 19">
                <a:extLst>
                  <a:ext uri="{FF2B5EF4-FFF2-40B4-BE49-F238E27FC236}">
                    <a16:creationId xmlns:a16="http://schemas.microsoft.com/office/drawing/2014/main" id="{0E99067C-49FD-C861-5B76-B1C1F173B765}"/>
                  </a:ext>
                </a:extLst>
              </p:cNvPr>
              <p:cNvGrpSpPr/>
              <p:nvPr/>
            </p:nvGrpSpPr>
            <p:grpSpPr>
              <a:xfrm>
                <a:off x="14589125" y="306865"/>
                <a:ext cx="62865" cy="62786"/>
                <a:chOff x="14589125" y="306865"/>
                <a:chExt cx="62865" cy="62786"/>
              </a:xfrm>
            </p:grpSpPr>
            <p:sp>
              <p:nvSpPr>
                <p:cNvPr id="853" name="Freeform 1027">
                  <a:extLst>
                    <a:ext uri="{FF2B5EF4-FFF2-40B4-BE49-F238E27FC236}">
                      <a16:creationId xmlns:a16="http://schemas.microsoft.com/office/drawing/2014/main" id="{A417CEB2-3464-10A2-A555-51A8938770E4}"/>
                    </a:ext>
                  </a:extLst>
                </p:cNvPr>
                <p:cNvSpPr/>
                <p:nvPr/>
              </p:nvSpPr>
              <p:spPr>
                <a:xfrm>
                  <a:off x="14589125"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54" name="Freeform 1028">
                  <a:extLst>
                    <a:ext uri="{FF2B5EF4-FFF2-40B4-BE49-F238E27FC236}">
                      <a16:creationId xmlns:a16="http://schemas.microsoft.com/office/drawing/2014/main" id="{BD6D1DE5-812C-24F9-3220-500425F96A7A}"/>
                    </a:ext>
                  </a:extLst>
                </p:cNvPr>
                <p:cNvSpPr/>
                <p:nvPr/>
              </p:nvSpPr>
              <p:spPr>
                <a:xfrm>
                  <a:off x="1462055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2" name="Graphic 19">
                <a:extLst>
                  <a:ext uri="{FF2B5EF4-FFF2-40B4-BE49-F238E27FC236}">
                    <a16:creationId xmlns:a16="http://schemas.microsoft.com/office/drawing/2014/main" id="{4836009F-4CC5-CE61-8832-C1DEBCBFFBA7}"/>
                  </a:ext>
                </a:extLst>
              </p:cNvPr>
              <p:cNvGrpSpPr/>
              <p:nvPr/>
            </p:nvGrpSpPr>
            <p:grpSpPr>
              <a:xfrm>
                <a:off x="14593888" y="306865"/>
                <a:ext cx="62865" cy="62786"/>
                <a:chOff x="14593888" y="306865"/>
                <a:chExt cx="62865" cy="62786"/>
              </a:xfrm>
            </p:grpSpPr>
            <p:sp>
              <p:nvSpPr>
                <p:cNvPr id="851" name="Freeform 1030">
                  <a:extLst>
                    <a:ext uri="{FF2B5EF4-FFF2-40B4-BE49-F238E27FC236}">
                      <a16:creationId xmlns:a16="http://schemas.microsoft.com/office/drawing/2014/main" id="{1B2AF6D0-B919-C8CC-E897-36B2D83F2A3F}"/>
                    </a:ext>
                  </a:extLst>
                </p:cNvPr>
                <p:cNvSpPr/>
                <p:nvPr/>
              </p:nvSpPr>
              <p:spPr>
                <a:xfrm>
                  <a:off x="145938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52" name="Freeform 1031">
                  <a:extLst>
                    <a:ext uri="{FF2B5EF4-FFF2-40B4-BE49-F238E27FC236}">
                      <a16:creationId xmlns:a16="http://schemas.microsoft.com/office/drawing/2014/main" id="{9756E7BD-03B5-D678-D0F1-0BFF0F961175}"/>
                    </a:ext>
                  </a:extLst>
                </p:cNvPr>
                <p:cNvSpPr/>
                <p:nvPr/>
              </p:nvSpPr>
              <p:spPr>
                <a:xfrm>
                  <a:off x="146253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3" name="Graphic 19">
                <a:extLst>
                  <a:ext uri="{FF2B5EF4-FFF2-40B4-BE49-F238E27FC236}">
                    <a16:creationId xmlns:a16="http://schemas.microsoft.com/office/drawing/2014/main" id="{C1672D1B-540D-1672-9F4F-25FEC1711815}"/>
                  </a:ext>
                </a:extLst>
              </p:cNvPr>
              <p:cNvGrpSpPr/>
              <p:nvPr/>
            </p:nvGrpSpPr>
            <p:grpSpPr>
              <a:xfrm>
                <a:off x="14598650" y="306865"/>
                <a:ext cx="63817" cy="62786"/>
                <a:chOff x="14598650" y="306865"/>
                <a:chExt cx="63817" cy="62786"/>
              </a:xfrm>
            </p:grpSpPr>
            <p:sp>
              <p:nvSpPr>
                <p:cNvPr id="849" name="Freeform 1033">
                  <a:extLst>
                    <a:ext uri="{FF2B5EF4-FFF2-40B4-BE49-F238E27FC236}">
                      <a16:creationId xmlns:a16="http://schemas.microsoft.com/office/drawing/2014/main" id="{0648EC86-00FF-3940-F643-F94C3E8081AA}"/>
                    </a:ext>
                  </a:extLst>
                </p:cNvPr>
                <p:cNvSpPr/>
                <p:nvPr/>
              </p:nvSpPr>
              <p:spPr>
                <a:xfrm>
                  <a:off x="14598650"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50" name="Freeform 1034">
                  <a:extLst>
                    <a:ext uri="{FF2B5EF4-FFF2-40B4-BE49-F238E27FC236}">
                      <a16:creationId xmlns:a16="http://schemas.microsoft.com/office/drawing/2014/main" id="{BBCEDB57-5BFB-6DD3-8F15-FB2FE4BF757C}"/>
                    </a:ext>
                  </a:extLst>
                </p:cNvPr>
                <p:cNvSpPr/>
                <p:nvPr/>
              </p:nvSpPr>
              <p:spPr>
                <a:xfrm>
                  <a:off x="1463008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4" name="Graphic 19">
                <a:extLst>
                  <a:ext uri="{FF2B5EF4-FFF2-40B4-BE49-F238E27FC236}">
                    <a16:creationId xmlns:a16="http://schemas.microsoft.com/office/drawing/2014/main" id="{23EC0D8B-6B5E-083A-3750-5296553786BE}"/>
                  </a:ext>
                </a:extLst>
              </p:cNvPr>
              <p:cNvGrpSpPr/>
              <p:nvPr/>
            </p:nvGrpSpPr>
            <p:grpSpPr>
              <a:xfrm>
                <a:off x="14615795" y="306865"/>
                <a:ext cx="63817" cy="62786"/>
                <a:chOff x="14615795" y="306865"/>
                <a:chExt cx="63817" cy="62786"/>
              </a:xfrm>
            </p:grpSpPr>
            <p:sp>
              <p:nvSpPr>
                <p:cNvPr id="847" name="Freeform 1036">
                  <a:extLst>
                    <a:ext uri="{FF2B5EF4-FFF2-40B4-BE49-F238E27FC236}">
                      <a16:creationId xmlns:a16="http://schemas.microsoft.com/office/drawing/2014/main" id="{14B2D5AE-51C7-5FBF-0C63-0586F98AD051}"/>
                    </a:ext>
                  </a:extLst>
                </p:cNvPr>
                <p:cNvSpPr/>
                <p:nvPr/>
              </p:nvSpPr>
              <p:spPr>
                <a:xfrm>
                  <a:off x="14615795"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48" name="Freeform 1037">
                  <a:extLst>
                    <a:ext uri="{FF2B5EF4-FFF2-40B4-BE49-F238E27FC236}">
                      <a16:creationId xmlns:a16="http://schemas.microsoft.com/office/drawing/2014/main" id="{FEAAED99-B207-AF7F-9921-B6B025F54BD9}"/>
                    </a:ext>
                  </a:extLst>
                </p:cNvPr>
                <p:cNvSpPr/>
                <p:nvPr/>
              </p:nvSpPr>
              <p:spPr>
                <a:xfrm>
                  <a:off x="1464722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5" name="Graphic 19">
                <a:extLst>
                  <a:ext uri="{FF2B5EF4-FFF2-40B4-BE49-F238E27FC236}">
                    <a16:creationId xmlns:a16="http://schemas.microsoft.com/office/drawing/2014/main" id="{B7C9173A-D03A-FCA5-1A07-2EAEA60D903D}"/>
                  </a:ext>
                </a:extLst>
              </p:cNvPr>
              <p:cNvGrpSpPr/>
              <p:nvPr/>
            </p:nvGrpSpPr>
            <p:grpSpPr>
              <a:xfrm>
                <a:off x="14621510" y="306865"/>
                <a:ext cx="63817" cy="62786"/>
                <a:chOff x="14621510" y="306865"/>
                <a:chExt cx="63817" cy="62786"/>
              </a:xfrm>
            </p:grpSpPr>
            <p:sp>
              <p:nvSpPr>
                <p:cNvPr id="845" name="Freeform 1039">
                  <a:extLst>
                    <a:ext uri="{FF2B5EF4-FFF2-40B4-BE49-F238E27FC236}">
                      <a16:creationId xmlns:a16="http://schemas.microsoft.com/office/drawing/2014/main" id="{418A326A-9B06-FBAD-F9B9-8216B830FB69}"/>
                    </a:ext>
                  </a:extLst>
                </p:cNvPr>
                <p:cNvSpPr/>
                <p:nvPr/>
              </p:nvSpPr>
              <p:spPr>
                <a:xfrm>
                  <a:off x="14621510" y="33825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46" name="Freeform 1040">
                  <a:extLst>
                    <a:ext uri="{FF2B5EF4-FFF2-40B4-BE49-F238E27FC236}">
                      <a16:creationId xmlns:a16="http://schemas.microsoft.com/office/drawing/2014/main" id="{F878D52D-8ADE-60A7-4062-33003AFA395E}"/>
                    </a:ext>
                  </a:extLst>
                </p:cNvPr>
                <p:cNvSpPr/>
                <p:nvPr/>
              </p:nvSpPr>
              <p:spPr>
                <a:xfrm>
                  <a:off x="1465389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6" name="Graphic 19">
                <a:extLst>
                  <a:ext uri="{FF2B5EF4-FFF2-40B4-BE49-F238E27FC236}">
                    <a16:creationId xmlns:a16="http://schemas.microsoft.com/office/drawing/2014/main" id="{985AF664-5C45-062C-8EE9-D71B66E89810}"/>
                  </a:ext>
                </a:extLst>
              </p:cNvPr>
              <p:cNvGrpSpPr/>
              <p:nvPr/>
            </p:nvGrpSpPr>
            <p:grpSpPr>
              <a:xfrm>
                <a:off x="14631988" y="306865"/>
                <a:ext cx="62865" cy="62786"/>
                <a:chOff x="14631988" y="306865"/>
                <a:chExt cx="62865" cy="62786"/>
              </a:xfrm>
            </p:grpSpPr>
            <p:sp>
              <p:nvSpPr>
                <p:cNvPr id="843" name="Freeform 1042">
                  <a:extLst>
                    <a:ext uri="{FF2B5EF4-FFF2-40B4-BE49-F238E27FC236}">
                      <a16:creationId xmlns:a16="http://schemas.microsoft.com/office/drawing/2014/main" id="{151453C1-120D-8E35-A4EF-D0E74E8F6014}"/>
                    </a:ext>
                  </a:extLst>
                </p:cNvPr>
                <p:cNvSpPr/>
                <p:nvPr/>
              </p:nvSpPr>
              <p:spPr>
                <a:xfrm>
                  <a:off x="146319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44" name="Freeform 1043">
                  <a:extLst>
                    <a:ext uri="{FF2B5EF4-FFF2-40B4-BE49-F238E27FC236}">
                      <a16:creationId xmlns:a16="http://schemas.microsoft.com/office/drawing/2014/main" id="{5B683059-4810-8AE7-C06B-1B7F6B6060E3}"/>
                    </a:ext>
                  </a:extLst>
                </p:cNvPr>
                <p:cNvSpPr/>
                <p:nvPr/>
              </p:nvSpPr>
              <p:spPr>
                <a:xfrm>
                  <a:off x="146634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7" name="Graphic 19">
                <a:extLst>
                  <a:ext uri="{FF2B5EF4-FFF2-40B4-BE49-F238E27FC236}">
                    <a16:creationId xmlns:a16="http://schemas.microsoft.com/office/drawing/2014/main" id="{8273F7F5-D603-2654-EE61-DB40E0BF0878}"/>
                  </a:ext>
                </a:extLst>
              </p:cNvPr>
              <p:cNvGrpSpPr/>
              <p:nvPr/>
            </p:nvGrpSpPr>
            <p:grpSpPr>
              <a:xfrm>
                <a:off x="14682470" y="306865"/>
                <a:ext cx="62865" cy="62786"/>
                <a:chOff x="14682470" y="306865"/>
                <a:chExt cx="62865" cy="62786"/>
              </a:xfrm>
            </p:grpSpPr>
            <p:sp>
              <p:nvSpPr>
                <p:cNvPr id="841" name="Freeform 1045">
                  <a:extLst>
                    <a:ext uri="{FF2B5EF4-FFF2-40B4-BE49-F238E27FC236}">
                      <a16:creationId xmlns:a16="http://schemas.microsoft.com/office/drawing/2014/main" id="{B49C0669-4F07-96A9-988F-3F5B34C0388F}"/>
                    </a:ext>
                  </a:extLst>
                </p:cNvPr>
                <p:cNvSpPr/>
                <p:nvPr/>
              </p:nvSpPr>
              <p:spPr>
                <a:xfrm>
                  <a:off x="14682470"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42" name="Freeform 1046">
                  <a:extLst>
                    <a:ext uri="{FF2B5EF4-FFF2-40B4-BE49-F238E27FC236}">
                      <a16:creationId xmlns:a16="http://schemas.microsoft.com/office/drawing/2014/main" id="{E15B1147-E597-544C-5318-2903AF8ED0A1}"/>
                    </a:ext>
                  </a:extLst>
                </p:cNvPr>
                <p:cNvSpPr/>
                <p:nvPr/>
              </p:nvSpPr>
              <p:spPr>
                <a:xfrm>
                  <a:off x="1471390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8" name="Graphic 19">
                <a:extLst>
                  <a:ext uri="{FF2B5EF4-FFF2-40B4-BE49-F238E27FC236}">
                    <a16:creationId xmlns:a16="http://schemas.microsoft.com/office/drawing/2014/main" id="{8D8DB056-43A8-B8D0-436D-93D83FB71E89}"/>
                  </a:ext>
                </a:extLst>
              </p:cNvPr>
              <p:cNvGrpSpPr/>
              <p:nvPr/>
            </p:nvGrpSpPr>
            <p:grpSpPr>
              <a:xfrm>
                <a:off x="14687233" y="306865"/>
                <a:ext cx="62865" cy="62786"/>
                <a:chOff x="14687233" y="306865"/>
                <a:chExt cx="62865" cy="62786"/>
              </a:xfrm>
            </p:grpSpPr>
            <p:sp>
              <p:nvSpPr>
                <p:cNvPr id="839" name="Freeform 1048">
                  <a:extLst>
                    <a:ext uri="{FF2B5EF4-FFF2-40B4-BE49-F238E27FC236}">
                      <a16:creationId xmlns:a16="http://schemas.microsoft.com/office/drawing/2014/main" id="{250879A0-04AE-79DB-6E2E-2EB3A4B57257}"/>
                    </a:ext>
                  </a:extLst>
                </p:cNvPr>
                <p:cNvSpPr/>
                <p:nvPr/>
              </p:nvSpPr>
              <p:spPr>
                <a:xfrm>
                  <a:off x="14687233"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40" name="Freeform 1049">
                  <a:extLst>
                    <a:ext uri="{FF2B5EF4-FFF2-40B4-BE49-F238E27FC236}">
                      <a16:creationId xmlns:a16="http://schemas.microsoft.com/office/drawing/2014/main" id="{1AE9F9E4-3471-1EB8-CC01-1F238447180A}"/>
                    </a:ext>
                  </a:extLst>
                </p:cNvPr>
                <p:cNvSpPr/>
                <p:nvPr/>
              </p:nvSpPr>
              <p:spPr>
                <a:xfrm>
                  <a:off x="1471866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9" name="Graphic 19">
                <a:extLst>
                  <a:ext uri="{FF2B5EF4-FFF2-40B4-BE49-F238E27FC236}">
                    <a16:creationId xmlns:a16="http://schemas.microsoft.com/office/drawing/2014/main" id="{43104FE0-0EFB-54F2-5A29-9DD30DC0FFA2}"/>
                  </a:ext>
                </a:extLst>
              </p:cNvPr>
              <p:cNvGrpSpPr/>
              <p:nvPr/>
            </p:nvGrpSpPr>
            <p:grpSpPr>
              <a:xfrm>
                <a:off x="14794865" y="343967"/>
                <a:ext cx="63817" cy="63737"/>
                <a:chOff x="14794865" y="343967"/>
                <a:chExt cx="63817" cy="63737"/>
              </a:xfrm>
            </p:grpSpPr>
            <p:sp>
              <p:nvSpPr>
                <p:cNvPr id="837" name="Freeform 1051">
                  <a:extLst>
                    <a:ext uri="{FF2B5EF4-FFF2-40B4-BE49-F238E27FC236}">
                      <a16:creationId xmlns:a16="http://schemas.microsoft.com/office/drawing/2014/main" id="{8CC29FEC-459B-C981-98B4-428DB785064C}"/>
                    </a:ext>
                  </a:extLst>
                </p:cNvPr>
                <p:cNvSpPr/>
                <p:nvPr/>
              </p:nvSpPr>
              <p:spPr>
                <a:xfrm>
                  <a:off x="14794865" y="37536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38" name="Freeform 1052">
                  <a:extLst>
                    <a:ext uri="{FF2B5EF4-FFF2-40B4-BE49-F238E27FC236}">
                      <a16:creationId xmlns:a16="http://schemas.microsoft.com/office/drawing/2014/main" id="{3256632B-B403-7329-EC77-2156C84F2EC3}"/>
                    </a:ext>
                  </a:extLst>
                </p:cNvPr>
                <p:cNvSpPr/>
                <p:nvPr/>
              </p:nvSpPr>
              <p:spPr>
                <a:xfrm>
                  <a:off x="14827250"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0" name="Graphic 19">
                <a:extLst>
                  <a:ext uri="{FF2B5EF4-FFF2-40B4-BE49-F238E27FC236}">
                    <a16:creationId xmlns:a16="http://schemas.microsoft.com/office/drawing/2014/main" id="{BD1137EC-F7EF-DDAB-E95D-22FB8CB15B18}"/>
                  </a:ext>
                </a:extLst>
              </p:cNvPr>
              <p:cNvGrpSpPr/>
              <p:nvPr/>
            </p:nvGrpSpPr>
            <p:grpSpPr>
              <a:xfrm>
                <a:off x="14800580" y="343967"/>
                <a:ext cx="62864" cy="63737"/>
                <a:chOff x="14800580" y="343967"/>
                <a:chExt cx="62864" cy="63737"/>
              </a:xfrm>
            </p:grpSpPr>
            <p:sp>
              <p:nvSpPr>
                <p:cNvPr id="835" name="Freeform 1054">
                  <a:extLst>
                    <a:ext uri="{FF2B5EF4-FFF2-40B4-BE49-F238E27FC236}">
                      <a16:creationId xmlns:a16="http://schemas.microsoft.com/office/drawing/2014/main" id="{FC887019-833B-44E0-B7CB-840ACFE1ED7A}"/>
                    </a:ext>
                  </a:extLst>
                </p:cNvPr>
                <p:cNvSpPr/>
                <p:nvPr/>
              </p:nvSpPr>
              <p:spPr>
                <a:xfrm>
                  <a:off x="14800580"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36" name="Freeform 1055">
                  <a:extLst>
                    <a:ext uri="{FF2B5EF4-FFF2-40B4-BE49-F238E27FC236}">
                      <a16:creationId xmlns:a16="http://schemas.microsoft.com/office/drawing/2014/main" id="{B2DB3B7A-4458-4652-3AEB-1BAA79356FFE}"/>
                    </a:ext>
                  </a:extLst>
                </p:cNvPr>
                <p:cNvSpPr/>
                <p:nvPr/>
              </p:nvSpPr>
              <p:spPr>
                <a:xfrm>
                  <a:off x="14832013"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1" name="Graphic 19">
                <a:extLst>
                  <a:ext uri="{FF2B5EF4-FFF2-40B4-BE49-F238E27FC236}">
                    <a16:creationId xmlns:a16="http://schemas.microsoft.com/office/drawing/2014/main" id="{1736D738-3F1A-66FF-9AC8-A05F1282096A}"/>
                  </a:ext>
                </a:extLst>
              </p:cNvPr>
              <p:cNvGrpSpPr/>
              <p:nvPr/>
            </p:nvGrpSpPr>
            <p:grpSpPr>
              <a:xfrm>
                <a:off x="14805343" y="343967"/>
                <a:ext cx="62864" cy="63737"/>
                <a:chOff x="14805343" y="343967"/>
                <a:chExt cx="62864" cy="63737"/>
              </a:xfrm>
            </p:grpSpPr>
            <p:sp>
              <p:nvSpPr>
                <p:cNvPr id="833" name="Freeform 1057">
                  <a:extLst>
                    <a:ext uri="{FF2B5EF4-FFF2-40B4-BE49-F238E27FC236}">
                      <a16:creationId xmlns:a16="http://schemas.microsoft.com/office/drawing/2014/main" id="{99D00932-879D-B088-4B83-69575019921D}"/>
                    </a:ext>
                  </a:extLst>
                </p:cNvPr>
                <p:cNvSpPr/>
                <p:nvPr/>
              </p:nvSpPr>
              <p:spPr>
                <a:xfrm>
                  <a:off x="14805343"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34" name="Freeform 1058">
                  <a:extLst>
                    <a:ext uri="{FF2B5EF4-FFF2-40B4-BE49-F238E27FC236}">
                      <a16:creationId xmlns:a16="http://schemas.microsoft.com/office/drawing/2014/main" id="{88E4E844-7B65-6936-B8CE-7ECC58BC110B}"/>
                    </a:ext>
                  </a:extLst>
                </p:cNvPr>
                <p:cNvSpPr/>
                <p:nvPr/>
              </p:nvSpPr>
              <p:spPr>
                <a:xfrm>
                  <a:off x="14836775"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2" name="Graphic 19">
                <a:extLst>
                  <a:ext uri="{FF2B5EF4-FFF2-40B4-BE49-F238E27FC236}">
                    <a16:creationId xmlns:a16="http://schemas.microsoft.com/office/drawing/2014/main" id="{9B2CFDEB-C7E4-C6EA-4687-86280595D687}"/>
                  </a:ext>
                </a:extLst>
              </p:cNvPr>
              <p:cNvGrpSpPr/>
              <p:nvPr/>
            </p:nvGrpSpPr>
            <p:grpSpPr>
              <a:xfrm>
                <a:off x="14814868" y="391532"/>
                <a:ext cx="63817" cy="62786"/>
                <a:chOff x="14814868" y="391532"/>
                <a:chExt cx="63817" cy="62786"/>
              </a:xfrm>
            </p:grpSpPr>
            <p:sp>
              <p:nvSpPr>
                <p:cNvPr id="831" name="Freeform 1060">
                  <a:extLst>
                    <a:ext uri="{FF2B5EF4-FFF2-40B4-BE49-F238E27FC236}">
                      <a16:creationId xmlns:a16="http://schemas.microsoft.com/office/drawing/2014/main" id="{43A62706-8C2C-12B8-0EE1-075AF97AEED0}"/>
                    </a:ext>
                  </a:extLst>
                </p:cNvPr>
                <p:cNvSpPr/>
                <p:nvPr/>
              </p:nvSpPr>
              <p:spPr>
                <a:xfrm>
                  <a:off x="14814868"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32" name="Freeform 1061">
                  <a:extLst>
                    <a:ext uri="{FF2B5EF4-FFF2-40B4-BE49-F238E27FC236}">
                      <a16:creationId xmlns:a16="http://schemas.microsoft.com/office/drawing/2014/main" id="{A2CD51FC-1465-C739-E20B-F337253CE705}"/>
                    </a:ext>
                  </a:extLst>
                </p:cNvPr>
                <p:cNvSpPr/>
                <p:nvPr/>
              </p:nvSpPr>
              <p:spPr>
                <a:xfrm>
                  <a:off x="14846300"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3" name="Graphic 19">
                <a:extLst>
                  <a:ext uri="{FF2B5EF4-FFF2-40B4-BE49-F238E27FC236}">
                    <a16:creationId xmlns:a16="http://schemas.microsoft.com/office/drawing/2014/main" id="{282DE333-DF7A-87B7-6DAD-0D046C97A90C}"/>
                  </a:ext>
                </a:extLst>
              </p:cNvPr>
              <p:cNvGrpSpPr/>
              <p:nvPr/>
            </p:nvGrpSpPr>
            <p:grpSpPr>
              <a:xfrm>
                <a:off x="14819630" y="391532"/>
                <a:ext cx="63817" cy="62786"/>
                <a:chOff x="14819630" y="391532"/>
                <a:chExt cx="63817" cy="62786"/>
              </a:xfrm>
            </p:grpSpPr>
            <p:sp>
              <p:nvSpPr>
                <p:cNvPr id="829" name="Freeform 1063">
                  <a:extLst>
                    <a:ext uri="{FF2B5EF4-FFF2-40B4-BE49-F238E27FC236}">
                      <a16:creationId xmlns:a16="http://schemas.microsoft.com/office/drawing/2014/main" id="{8E851F20-8F70-5B61-3A00-0681B49D443A}"/>
                    </a:ext>
                  </a:extLst>
                </p:cNvPr>
                <p:cNvSpPr/>
                <p:nvPr/>
              </p:nvSpPr>
              <p:spPr>
                <a:xfrm>
                  <a:off x="14819630"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30" name="Freeform 1064">
                  <a:extLst>
                    <a:ext uri="{FF2B5EF4-FFF2-40B4-BE49-F238E27FC236}">
                      <a16:creationId xmlns:a16="http://schemas.microsoft.com/office/drawing/2014/main" id="{71EA3C2F-CC59-98AA-4AD4-056BF20152A3}"/>
                    </a:ext>
                  </a:extLst>
                </p:cNvPr>
                <p:cNvSpPr/>
                <p:nvPr/>
              </p:nvSpPr>
              <p:spPr>
                <a:xfrm>
                  <a:off x="14852015"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4" name="Graphic 19">
                <a:extLst>
                  <a:ext uri="{FF2B5EF4-FFF2-40B4-BE49-F238E27FC236}">
                    <a16:creationId xmlns:a16="http://schemas.microsoft.com/office/drawing/2014/main" id="{FB015647-A209-49D0-F8D0-589A2317E997}"/>
                  </a:ext>
                </a:extLst>
              </p:cNvPr>
              <p:cNvGrpSpPr/>
              <p:nvPr/>
            </p:nvGrpSpPr>
            <p:grpSpPr>
              <a:xfrm>
                <a:off x="14831060" y="391532"/>
                <a:ext cx="62865" cy="62786"/>
                <a:chOff x="14831060" y="391532"/>
                <a:chExt cx="62865" cy="62786"/>
              </a:xfrm>
            </p:grpSpPr>
            <p:sp>
              <p:nvSpPr>
                <p:cNvPr id="827" name="Freeform 1066">
                  <a:extLst>
                    <a:ext uri="{FF2B5EF4-FFF2-40B4-BE49-F238E27FC236}">
                      <a16:creationId xmlns:a16="http://schemas.microsoft.com/office/drawing/2014/main" id="{4703BEBE-902E-3CEE-19EF-C607EC0B7507}"/>
                    </a:ext>
                  </a:extLst>
                </p:cNvPr>
                <p:cNvSpPr/>
                <p:nvPr/>
              </p:nvSpPr>
              <p:spPr>
                <a:xfrm>
                  <a:off x="14831060" y="422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28" name="Freeform 1067">
                  <a:extLst>
                    <a:ext uri="{FF2B5EF4-FFF2-40B4-BE49-F238E27FC236}">
                      <a16:creationId xmlns:a16="http://schemas.microsoft.com/office/drawing/2014/main" id="{7DB056AD-D71B-E354-415D-6F63761AB82F}"/>
                    </a:ext>
                  </a:extLst>
                </p:cNvPr>
                <p:cNvSpPr/>
                <p:nvPr/>
              </p:nvSpPr>
              <p:spPr>
                <a:xfrm>
                  <a:off x="14862493"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5" name="Graphic 19">
                <a:extLst>
                  <a:ext uri="{FF2B5EF4-FFF2-40B4-BE49-F238E27FC236}">
                    <a16:creationId xmlns:a16="http://schemas.microsoft.com/office/drawing/2014/main" id="{8EB83EF2-7D4B-E27B-A141-35F31FC712F0}"/>
                  </a:ext>
                </a:extLst>
              </p:cNvPr>
              <p:cNvGrpSpPr/>
              <p:nvPr/>
            </p:nvGrpSpPr>
            <p:grpSpPr>
              <a:xfrm>
                <a:off x="14843443" y="443854"/>
                <a:ext cx="62864" cy="63737"/>
                <a:chOff x="14843443" y="443854"/>
                <a:chExt cx="62864" cy="63737"/>
              </a:xfrm>
            </p:grpSpPr>
            <p:sp>
              <p:nvSpPr>
                <p:cNvPr id="825" name="Freeform 1069">
                  <a:extLst>
                    <a:ext uri="{FF2B5EF4-FFF2-40B4-BE49-F238E27FC236}">
                      <a16:creationId xmlns:a16="http://schemas.microsoft.com/office/drawing/2014/main" id="{A7D4171C-23F1-9457-9F3D-3C564C98B6A4}"/>
                    </a:ext>
                  </a:extLst>
                </p:cNvPr>
                <p:cNvSpPr/>
                <p:nvPr/>
              </p:nvSpPr>
              <p:spPr>
                <a:xfrm>
                  <a:off x="148434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26" name="Freeform 1070">
                  <a:extLst>
                    <a:ext uri="{FF2B5EF4-FFF2-40B4-BE49-F238E27FC236}">
                      <a16:creationId xmlns:a16="http://schemas.microsoft.com/office/drawing/2014/main" id="{F6A2EF7C-F9AD-7525-A450-6AB57D3AFA9E}"/>
                    </a:ext>
                  </a:extLst>
                </p:cNvPr>
                <p:cNvSpPr/>
                <p:nvPr/>
              </p:nvSpPr>
              <p:spPr>
                <a:xfrm>
                  <a:off x="148748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6" name="Graphic 19">
                <a:extLst>
                  <a:ext uri="{FF2B5EF4-FFF2-40B4-BE49-F238E27FC236}">
                    <a16:creationId xmlns:a16="http://schemas.microsoft.com/office/drawing/2014/main" id="{AA13074B-1147-D022-EA3B-6873962CE6F9}"/>
                  </a:ext>
                </a:extLst>
              </p:cNvPr>
              <p:cNvGrpSpPr/>
              <p:nvPr/>
            </p:nvGrpSpPr>
            <p:grpSpPr>
              <a:xfrm>
                <a:off x="14847253" y="443854"/>
                <a:ext cx="62865" cy="63737"/>
                <a:chOff x="14847253" y="443854"/>
                <a:chExt cx="62865" cy="63737"/>
              </a:xfrm>
            </p:grpSpPr>
            <p:sp>
              <p:nvSpPr>
                <p:cNvPr id="823" name="Freeform 1072">
                  <a:extLst>
                    <a:ext uri="{FF2B5EF4-FFF2-40B4-BE49-F238E27FC236}">
                      <a16:creationId xmlns:a16="http://schemas.microsoft.com/office/drawing/2014/main" id="{08900BEB-BA3B-7DD7-C961-8C105769814C}"/>
                    </a:ext>
                  </a:extLst>
                </p:cNvPr>
                <p:cNvSpPr/>
                <p:nvPr/>
              </p:nvSpPr>
              <p:spPr>
                <a:xfrm>
                  <a:off x="1484725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24" name="Freeform 1073">
                  <a:extLst>
                    <a:ext uri="{FF2B5EF4-FFF2-40B4-BE49-F238E27FC236}">
                      <a16:creationId xmlns:a16="http://schemas.microsoft.com/office/drawing/2014/main" id="{5F555C60-2102-24C2-2A43-039D98DDE79E}"/>
                    </a:ext>
                  </a:extLst>
                </p:cNvPr>
                <p:cNvSpPr/>
                <p:nvPr/>
              </p:nvSpPr>
              <p:spPr>
                <a:xfrm>
                  <a:off x="1487868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7" name="Graphic 19">
                <a:extLst>
                  <a:ext uri="{FF2B5EF4-FFF2-40B4-BE49-F238E27FC236}">
                    <a16:creationId xmlns:a16="http://schemas.microsoft.com/office/drawing/2014/main" id="{894E62A7-7FF6-4337-7035-A8C370E018A3}"/>
                  </a:ext>
                </a:extLst>
              </p:cNvPr>
              <p:cNvGrpSpPr/>
              <p:nvPr/>
            </p:nvGrpSpPr>
            <p:grpSpPr>
              <a:xfrm>
                <a:off x="14857730" y="443854"/>
                <a:ext cx="63817" cy="63737"/>
                <a:chOff x="14857730" y="443854"/>
                <a:chExt cx="63817" cy="63737"/>
              </a:xfrm>
            </p:grpSpPr>
            <p:sp>
              <p:nvSpPr>
                <p:cNvPr id="821" name="Freeform 1075">
                  <a:extLst>
                    <a:ext uri="{FF2B5EF4-FFF2-40B4-BE49-F238E27FC236}">
                      <a16:creationId xmlns:a16="http://schemas.microsoft.com/office/drawing/2014/main" id="{954C822B-2108-7EFA-DD98-E0C40C57DB9D}"/>
                    </a:ext>
                  </a:extLst>
                </p:cNvPr>
                <p:cNvSpPr/>
                <p:nvPr/>
              </p:nvSpPr>
              <p:spPr>
                <a:xfrm>
                  <a:off x="1485773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22" name="Freeform 1076">
                  <a:extLst>
                    <a:ext uri="{FF2B5EF4-FFF2-40B4-BE49-F238E27FC236}">
                      <a16:creationId xmlns:a16="http://schemas.microsoft.com/office/drawing/2014/main" id="{3AB318FA-514B-BB14-8779-AD195A0C7F63}"/>
                    </a:ext>
                  </a:extLst>
                </p:cNvPr>
                <p:cNvSpPr/>
                <p:nvPr/>
              </p:nvSpPr>
              <p:spPr>
                <a:xfrm>
                  <a:off x="1488916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8" name="Graphic 19">
                <a:extLst>
                  <a:ext uri="{FF2B5EF4-FFF2-40B4-BE49-F238E27FC236}">
                    <a16:creationId xmlns:a16="http://schemas.microsoft.com/office/drawing/2014/main" id="{A961E573-1BEC-C8BB-354C-612DB9BBB536}"/>
                  </a:ext>
                </a:extLst>
              </p:cNvPr>
              <p:cNvGrpSpPr/>
              <p:nvPr/>
            </p:nvGrpSpPr>
            <p:grpSpPr>
              <a:xfrm>
                <a:off x="14869160" y="443854"/>
                <a:ext cx="63817" cy="63737"/>
                <a:chOff x="14869160" y="443854"/>
                <a:chExt cx="63817" cy="63737"/>
              </a:xfrm>
            </p:grpSpPr>
            <p:sp>
              <p:nvSpPr>
                <p:cNvPr id="819" name="Freeform 1078">
                  <a:extLst>
                    <a:ext uri="{FF2B5EF4-FFF2-40B4-BE49-F238E27FC236}">
                      <a16:creationId xmlns:a16="http://schemas.microsoft.com/office/drawing/2014/main" id="{D174CE19-44C7-A53B-7DB2-6476CC07D9D0}"/>
                    </a:ext>
                  </a:extLst>
                </p:cNvPr>
                <p:cNvSpPr/>
                <p:nvPr/>
              </p:nvSpPr>
              <p:spPr>
                <a:xfrm>
                  <a:off x="1486916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20" name="Freeform 1079">
                  <a:extLst>
                    <a:ext uri="{FF2B5EF4-FFF2-40B4-BE49-F238E27FC236}">
                      <a16:creationId xmlns:a16="http://schemas.microsoft.com/office/drawing/2014/main" id="{CE8868A7-4E0F-15C7-3827-99DAF0CD92C8}"/>
                    </a:ext>
                  </a:extLst>
                </p:cNvPr>
                <p:cNvSpPr/>
                <p:nvPr/>
              </p:nvSpPr>
              <p:spPr>
                <a:xfrm>
                  <a:off x="1490154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9" name="Graphic 19">
                <a:extLst>
                  <a:ext uri="{FF2B5EF4-FFF2-40B4-BE49-F238E27FC236}">
                    <a16:creationId xmlns:a16="http://schemas.microsoft.com/office/drawing/2014/main" id="{5782BE92-A912-17F6-5BBB-386AD4866F70}"/>
                  </a:ext>
                </a:extLst>
              </p:cNvPr>
              <p:cNvGrpSpPr/>
              <p:nvPr/>
            </p:nvGrpSpPr>
            <p:grpSpPr>
              <a:xfrm>
                <a:off x="14873923" y="443854"/>
                <a:ext cx="62865" cy="63737"/>
                <a:chOff x="14873923" y="443854"/>
                <a:chExt cx="62865" cy="63737"/>
              </a:xfrm>
            </p:grpSpPr>
            <p:sp>
              <p:nvSpPr>
                <p:cNvPr id="817" name="Freeform 1081">
                  <a:extLst>
                    <a:ext uri="{FF2B5EF4-FFF2-40B4-BE49-F238E27FC236}">
                      <a16:creationId xmlns:a16="http://schemas.microsoft.com/office/drawing/2014/main" id="{7D758A68-A5C5-E31B-F8DF-CA8607A68AA7}"/>
                    </a:ext>
                  </a:extLst>
                </p:cNvPr>
                <p:cNvSpPr/>
                <p:nvPr/>
              </p:nvSpPr>
              <p:spPr>
                <a:xfrm>
                  <a:off x="1487392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18" name="Freeform 1082">
                  <a:extLst>
                    <a:ext uri="{FF2B5EF4-FFF2-40B4-BE49-F238E27FC236}">
                      <a16:creationId xmlns:a16="http://schemas.microsoft.com/office/drawing/2014/main" id="{3DF3F0EB-5B70-B8F9-C2DF-EE50F2E8F91E}"/>
                    </a:ext>
                  </a:extLst>
                </p:cNvPr>
                <p:cNvSpPr/>
                <p:nvPr/>
              </p:nvSpPr>
              <p:spPr>
                <a:xfrm>
                  <a:off x="1490535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0" name="Graphic 19">
                <a:extLst>
                  <a:ext uri="{FF2B5EF4-FFF2-40B4-BE49-F238E27FC236}">
                    <a16:creationId xmlns:a16="http://schemas.microsoft.com/office/drawing/2014/main" id="{04A229A4-6626-291F-57ED-47AE6EDCF062}"/>
                  </a:ext>
                </a:extLst>
              </p:cNvPr>
              <p:cNvGrpSpPr/>
              <p:nvPr/>
            </p:nvGrpSpPr>
            <p:grpSpPr>
              <a:xfrm>
                <a:off x="14878685" y="443854"/>
                <a:ext cx="62865" cy="63737"/>
                <a:chOff x="14878685" y="443854"/>
                <a:chExt cx="62865" cy="63737"/>
              </a:xfrm>
            </p:grpSpPr>
            <p:sp>
              <p:nvSpPr>
                <p:cNvPr id="815" name="Freeform 1084">
                  <a:extLst>
                    <a:ext uri="{FF2B5EF4-FFF2-40B4-BE49-F238E27FC236}">
                      <a16:creationId xmlns:a16="http://schemas.microsoft.com/office/drawing/2014/main" id="{1B4239EB-4B38-8556-E07E-091A90168706}"/>
                    </a:ext>
                  </a:extLst>
                </p:cNvPr>
                <p:cNvSpPr/>
                <p:nvPr/>
              </p:nvSpPr>
              <p:spPr>
                <a:xfrm>
                  <a:off x="1487868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16" name="Freeform 1085">
                  <a:extLst>
                    <a:ext uri="{FF2B5EF4-FFF2-40B4-BE49-F238E27FC236}">
                      <a16:creationId xmlns:a16="http://schemas.microsoft.com/office/drawing/2014/main" id="{C9300AA5-6278-FE9C-8043-103823B0FA03}"/>
                    </a:ext>
                  </a:extLst>
                </p:cNvPr>
                <p:cNvSpPr/>
                <p:nvPr/>
              </p:nvSpPr>
              <p:spPr>
                <a:xfrm>
                  <a:off x="1491011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1" name="Graphic 19">
                <a:extLst>
                  <a:ext uri="{FF2B5EF4-FFF2-40B4-BE49-F238E27FC236}">
                    <a16:creationId xmlns:a16="http://schemas.microsoft.com/office/drawing/2014/main" id="{7653B07D-60AE-B841-9263-B698C5120AC1}"/>
                  </a:ext>
                </a:extLst>
              </p:cNvPr>
              <p:cNvGrpSpPr/>
              <p:nvPr/>
            </p:nvGrpSpPr>
            <p:grpSpPr>
              <a:xfrm>
                <a:off x="14882495" y="443854"/>
                <a:ext cx="63817" cy="63737"/>
                <a:chOff x="14882495" y="443854"/>
                <a:chExt cx="63817" cy="63737"/>
              </a:xfrm>
            </p:grpSpPr>
            <p:sp>
              <p:nvSpPr>
                <p:cNvPr id="813" name="Freeform 1087">
                  <a:extLst>
                    <a:ext uri="{FF2B5EF4-FFF2-40B4-BE49-F238E27FC236}">
                      <a16:creationId xmlns:a16="http://schemas.microsoft.com/office/drawing/2014/main" id="{EA8C681E-4FDF-FF25-9679-608054C78FC7}"/>
                    </a:ext>
                  </a:extLst>
                </p:cNvPr>
                <p:cNvSpPr/>
                <p:nvPr/>
              </p:nvSpPr>
              <p:spPr>
                <a:xfrm>
                  <a:off x="148824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14" name="Freeform 1088">
                  <a:extLst>
                    <a:ext uri="{FF2B5EF4-FFF2-40B4-BE49-F238E27FC236}">
                      <a16:creationId xmlns:a16="http://schemas.microsoft.com/office/drawing/2014/main" id="{111948F0-C9DE-E84E-52CD-FBF2A8BCDD51}"/>
                    </a:ext>
                  </a:extLst>
                </p:cNvPr>
                <p:cNvSpPr/>
                <p:nvPr/>
              </p:nvSpPr>
              <p:spPr>
                <a:xfrm>
                  <a:off x="149148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2" name="Graphic 19">
                <a:extLst>
                  <a:ext uri="{FF2B5EF4-FFF2-40B4-BE49-F238E27FC236}">
                    <a16:creationId xmlns:a16="http://schemas.microsoft.com/office/drawing/2014/main" id="{A18BFEB8-1671-7958-A9FE-9381EBD5D953}"/>
                  </a:ext>
                </a:extLst>
              </p:cNvPr>
              <p:cNvGrpSpPr/>
              <p:nvPr/>
            </p:nvGrpSpPr>
            <p:grpSpPr>
              <a:xfrm>
                <a:off x="14909165" y="443854"/>
                <a:ext cx="62865" cy="63737"/>
                <a:chOff x="14909165" y="443854"/>
                <a:chExt cx="62865" cy="63737"/>
              </a:xfrm>
            </p:grpSpPr>
            <p:sp>
              <p:nvSpPr>
                <p:cNvPr id="811" name="Freeform 1090">
                  <a:extLst>
                    <a:ext uri="{FF2B5EF4-FFF2-40B4-BE49-F238E27FC236}">
                      <a16:creationId xmlns:a16="http://schemas.microsoft.com/office/drawing/2014/main" id="{C9CF0421-AACA-0793-7D87-F86F7B908179}"/>
                    </a:ext>
                  </a:extLst>
                </p:cNvPr>
                <p:cNvSpPr/>
                <p:nvPr/>
              </p:nvSpPr>
              <p:spPr>
                <a:xfrm>
                  <a:off x="149091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12" name="Freeform 1091">
                  <a:extLst>
                    <a:ext uri="{FF2B5EF4-FFF2-40B4-BE49-F238E27FC236}">
                      <a16:creationId xmlns:a16="http://schemas.microsoft.com/office/drawing/2014/main" id="{0E08F2A0-48F5-5DA7-60D0-B604AA83DB9D}"/>
                    </a:ext>
                  </a:extLst>
                </p:cNvPr>
                <p:cNvSpPr/>
                <p:nvPr/>
              </p:nvSpPr>
              <p:spPr>
                <a:xfrm>
                  <a:off x="149405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3" name="Graphic 19">
                <a:extLst>
                  <a:ext uri="{FF2B5EF4-FFF2-40B4-BE49-F238E27FC236}">
                    <a16:creationId xmlns:a16="http://schemas.microsoft.com/office/drawing/2014/main" id="{E9E76CFB-77BD-F1C5-942C-E91A3E9DFA37}"/>
                  </a:ext>
                </a:extLst>
              </p:cNvPr>
              <p:cNvGrpSpPr/>
              <p:nvPr/>
            </p:nvGrpSpPr>
            <p:grpSpPr>
              <a:xfrm>
                <a:off x="14913928" y="443854"/>
                <a:ext cx="62865" cy="63737"/>
                <a:chOff x="14913928" y="443854"/>
                <a:chExt cx="62865" cy="63737"/>
              </a:xfrm>
            </p:grpSpPr>
            <p:sp>
              <p:nvSpPr>
                <p:cNvPr id="809" name="Freeform 1093">
                  <a:extLst>
                    <a:ext uri="{FF2B5EF4-FFF2-40B4-BE49-F238E27FC236}">
                      <a16:creationId xmlns:a16="http://schemas.microsoft.com/office/drawing/2014/main" id="{18A9F5DF-CE0C-6181-F83E-C1AC598DD89F}"/>
                    </a:ext>
                  </a:extLst>
                </p:cNvPr>
                <p:cNvSpPr/>
                <p:nvPr/>
              </p:nvSpPr>
              <p:spPr>
                <a:xfrm>
                  <a:off x="149139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10" name="Freeform 1094">
                  <a:extLst>
                    <a:ext uri="{FF2B5EF4-FFF2-40B4-BE49-F238E27FC236}">
                      <a16:creationId xmlns:a16="http://schemas.microsoft.com/office/drawing/2014/main" id="{D5A63752-DBCC-BB7D-2D59-BB95D18520CD}"/>
                    </a:ext>
                  </a:extLst>
                </p:cNvPr>
                <p:cNvSpPr/>
                <p:nvPr/>
              </p:nvSpPr>
              <p:spPr>
                <a:xfrm>
                  <a:off x="149453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4" name="Graphic 19">
                <a:extLst>
                  <a:ext uri="{FF2B5EF4-FFF2-40B4-BE49-F238E27FC236}">
                    <a16:creationId xmlns:a16="http://schemas.microsoft.com/office/drawing/2014/main" id="{34B13DA1-ECBE-A206-2E83-44DCF323B06C}"/>
                  </a:ext>
                </a:extLst>
              </p:cNvPr>
              <p:cNvGrpSpPr/>
              <p:nvPr/>
            </p:nvGrpSpPr>
            <p:grpSpPr>
              <a:xfrm>
                <a:off x="14930120" y="443854"/>
                <a:ext cx="62865" cy="63737"/>
                <a:chOff x="14930120" y="443854"/>
                <a:chExt cx="62865" cy="63737"/>
              </a:xfrm>
            </p:grpSpPr>
            <p:sp>
              <p:nvSpPr>
                <p:cNvPr id="807" name="Freeform 1096">
                  <a:extLst>
                    <a:ext uri="{FF2B5EF4-FFF2-40B4-BE49-F238E27FC236}">
                      <a16:creationId xmlns:a16="http://schemas.microsoft.com/office/drawing/2014/main" id="{07ADD02F-2FFA-5978-8061-1519DD65FB2B}"/>
                    </a:ext>
                  </a:extLst>
                </p:cNvPr>
                <p:cNvSpPr/>
                <p:nvPr/>
              </p:nvSpPr>
              <p:spPr>
                <a:xfrm>
                  <a:off x="149301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08" name="Freeform 1097">
                  <a:extLst>
                    <a:ext uri="{FF2B5EF4-FFF2-40B4-BE49-F238E27FC236}">
                      <a16:creationId xmlns:a16="http://schemas.microsoft.com/office/drawing/2014/main" id="{836CB1B7-E333-E8C5-8FB7-9A6BA99FEA10}"/>
                    </a:ext>
                  </a:extLst>
                </p:cNvPr>
                <p:cNvSpPr/>
                <p:nvPr/>
              </p:nvSpPr>
              <p:spPr>
                <a:xfrm>
                  <a:off x="149615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5" name="Graphic 19">
                <a:extLst>
                  <a:ext uri="{FF2B5EF4-FFF2-40B4-BE49-F238E27FC236}">
                    <a16:creationId xmlns:a16="http://schemas.microsoft.com/office/drawing/2014/main" id="{75B54D2D-A4A1-7CE8-9028-79025A3E2DFB}"/>
                  </a:ext>
                </a:extLst>
              </p:cNvPr>
              <p:cNvGrpSpPr/>
              <p:nvPr/>
            </p:nvGrpSpPr>
            <p:grpSpPr>
              <a:xfrm>
                <a:off x="14937740" y="443854"/>
                <a:ext cx="63817" cy="63737"/>
                <a:chOff x="14937740" y="443854"/>
                <a:chExt cx="63817" cy="63737"/>
              </a:xfrm>
            </p:grpSpPr>
            <p:sp>
              <p:nvSpPr>
                <p:cNvPr id="805" name="Freeform 1099">
                  <a:extLst>
                    <a:ext uri="{FF2B5EF4-FFF2-40B4-BE49-F238E27FC236}">
                      <a16:creationId xmlns:a16="http://schemas.microsoft.com/office/drawing/2014/main" id="{77A6C6D0-272A-FB80-0C0C-CD47788604E8}"/>
                    </a:ext>
                  </a:extLst>
                </p:cNvPr>
                <p:cNvSpPr/>
                <p:nvPr/>
              </p:nvSpPr>
              <p:spPr>
                <a:xfrm>
                  <a:off x="1493774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06" name="Freeform 1100">
                  <a:extLst>
                    <a:ext uri="{FF2B5EF4-FFF2-40B4-BE49-F238E27FC236}">
                      <a16:creationId xmlns:a16="http://schemas.microsoft.com/office/drawing/2014/main" id="{A201BC3B-1C33-E00B-4726-045197582688}"/>
                    </a:ext>
                  </a:extLst>
                </p:cNvPr>
                <p:cNvSpPr/>
                <p:nvPr/>
              </p:nvSpPr>
              <p:spPr>
                <a:xfrm>
                  <a:off x="1497012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6" name="Graphic 19">
                <a:extLst>
                  <a:ext uri="{FF2B5EF4-FFF2-40B4-BE49-F238E27FC236}">
                    <a16:creationId xmlns:a16="http://schemas.microsoft.com/office/drawing/2014/main" id="{07968B15-EF5F-9499-34AD-32808BC35AB8}"/>
                  </a:ext>
                </a:extLst>
              </p:cNvPr>
              <p:cNvGrpSpPr/>
              <p:nvPr/>
            </p:nvGrpSpPr>
            <p:grpSpPr>
              <a:xfrm>
                <a:off x="14952980" y="443854"/>
                <a:ext cx="62864" cy="63737"/>
                <a:chOff x="14952980" y="443854"/>
                <a:chExt cx="62864" cy="63737"/>
              </a:xfrm>
            </p:grpSpPr>
            <p:sp>
              <p:nvSpPr>
                <p:cNvPr id="803" name="Freeform 1102">
                  <a:extLst>
                    <a:ext uri="{FF2B5EF4-FFF2-40B4-BE49-F238E27FC236}">
                      <a16:creationId xmlns:a16="http://schemas.microsoft.com/office/drawing/2014/main" id="{73179F6A-8052-0C93-4B76-F990327954FC}"/>
                    </a:ext>
                  </a:extLst>
                </p:cNvPr>
                <p:cNvSpPr/>
                <p:nvPr/>
              </p:nvSpPr>
              <p:spPr>
                <a:xfrm>
                  <a:off x="14952980"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04" name="Freeform 1103">
                  <a:extLst>
                    <a:ext uri="{FF2B5EF4-FFF2-40B4-BE49-F238E27FC236}">
                      <a16:creationId xmlns:a16="http://schemas.microsoft.com/office/drawing/2014/main" id="{C47892B7-31AE-593F-7BC3-2DA817B047AE}"/>
                    </a:ext>
                  </a:extLst>
                </p:cNvPr>
                <p:cNvSpPr/>
                <p:nvPr/>
              </p:nvSpPr>
              <p:spPr>
                <a:xfrm>
                  <a:off x="1498441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7" name="Graphic 19">
                <a:extLst>
                  <a:ext uri="{FF2B5EF4-FFF2-40B4-BE49-F238E27FC236}">
                    <a16:creationId xmlns:a16="http://schemas.microsoft.com/office/drawing/2014/main" id="{59779650-7616-D713-CA1E-396022738211}"/>
                  </a:ext>
                </a:extLst>
              </p:cNvPr>
              <p:cNvGrpSpPr/>
              <p:nvPr/>
            </p:nvGrpSpPr>
            <p:grpSpPr>
              <a:xfrm>
                <a:off x="14957743" y="443854"/>
                <a:ext cx="62864" cy="63737"/>
                <a:chOff x="14957743" y="443854"/>
                <a:chExt cx="62864" cy="63737"/>
              </a:xfrm>
            </p:grpSpPr>
            <p:sp>
              <p:nvSpPr>
                <p:cNvPr id="801" name="Freeform 1105">
                  <a:extLst>
                    <a:ext uri="{FF2B5EF4-FFF2-40B4-BE49-F238E27FC236}">
                      <a16:creationId xmlns:a16="http://schemas.microsoft.com/office/drawing/2014/main" id="{AE8F13F2-737B-08D7-AD0D-DD604A92B630}"/>
                    </a:ext>
                  </a:extLst>
                </p:cNvPr>
                <p:cNvSpPr/>
                <p:nvPr/>
              </p:nvSpPr>
              <p:spPr>
                <a:xfrm>
                  <a:off x="149577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02" name="Freeform 1106">
                  <a:extLst>
                    <a:ext uri="{FF2B5EF4-FFF2-40B4-BE49-F238E27FC236}">
                      <a16:creationId xmlns:a16="http://schemas.microsoft.com/office/drawing/2014/main" id="{2D5B36BA-69AB-E39E-10AD-DE954235E11A}"/>
                    </a:ext>
                  </a:extLst>
                </p:cNvPr>
                <p:cNvSpPr/>
                <p:nvPr/>
              </p:nvSpPr>
              <p:spPr>
                <a:xfrm>
                  <a:off x="149891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8" name="Graphic 19">
                <a:extLst>
                  <a:ext uri="{FF2B5EF4-FFF2-40B4-BE49-F238E27FC236}">
                    <a16:creationId xmlns:a16="http://schemas.microsoft.com/office/drawing/2014/main" id="{466D2CC6-48D8-6456-B86B-B36A7DFF31B1}"/>
                  </a:ext>
                </a:extLst>
              </p:cNvPr>
              <p:cNvGrpSpPr/>
              <p:nvPr/>
            </p:nvGrpSpPr>
            <p:grpSpPr>
              <a:xfrm>
                <a:off x="14965363" y="443854"/>
                <a:ext cx="62865" cy="63737"/>
                <a:chOff x="14965363" y="443854"/>
                <a:chExt cx="62865" cy="63737"/>
              </a:xfrm>
            </p:grpSpPr>
            <p:sp>
              <p:nvSpPr>
                <p:cNvPr id="799" name="Freeform 1108">
                  <a:extLst>
                    <a:ext uri="{FF2B5EF4-FFF2-40B4-BE49-F238E27FC236}">
                      <a16:creationId xmlns:a16="http://schemas.microsoft.com/office/drawing/2014/main" id="{F7B73651-56CF-E0B1-8A6B-B1B60AB47356}"/>
                    </a:ext>
                  </a:extLst>
                </p:cNvPr>
                <p:cNvSpPr/>
                <p:nvPr/>
              </p:nvSpPr>
              <p:spPr>
                <a:xfrm>
                  <a:off x="1496536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800" name="Freeform 1109">
                  <a:extLst>
                    <a:ext uri="{FF2B5EF4-FFF2-40B4-BE49-F238E27FC236}">
                      <a16:creationId xmlns:a16="http://schemas.microsoft.com/office/drawing/2014/main" id="{3FDFD7D5-994D-AB56-1206-5E5507835BEA}"/>
                    </a:ext>
                  </a:extLst>
                </p:cNvPr>
                <p:cNvSpPr/>
                <p:nvPr/>
              </p:nvSpPr>
              <p:spPr>
                <a:xfrm>
                  <a:off x="1499679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9" name="Graphic 19">
                <a:extLst>
                  <a:ext uri="{FF2B5EF4-FFF2-40B4-BE49-F238E27FC236}">
                    <a16:creationId xmlns:a16="http://schemas.microsoft.com/office/drawing/2014/main" id="{58106D77-0DF5-C329-0452-359D21D1263D}"/>
                  </a:ext>
                </a:extLst>
              </p:cNvPr>
              <p:cNvGrpSpPr/>
              <p:nvPr/>
            </p:nvGrpSpPr>
            <p:grpSpPr>
              <a:xfrm>
                <a:off x="14977745" y="443854"/>
                <a:ext cx="62865" cy="63737"/>
                <a:chOff x="14977745" y="443854"/>
                <a:chExt cx="62865" cy="63737"/>
              </a:xfrm>
            </p:grpSpPr>
            <p:sp>
              <p:nvSpPr>
                <p:cNvPr id="797" name="Freeform 1111">
                  <a:extLst>
                    <a:ext uri="{FF2B5EF4-FFF2-40B4-BE49-F238E27FC236}">
                      <a16:creationId xmlns:a16="http://schemas.microsoft.com/office/drawing/2014/main" id="{CD967B0D-531D-88EB-9D32-1CA690B72B8B}"/>
                    </a:ext>
                  </a:extLst>
                </p:cNvPr>
                <p:cNvSpPr/>
                <p:nvPr/>
              </p:nvSpPr>
              <p:spPr>
                <a:xfrm>
                  <a:off x="1497774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98" name="Freeform 1112">
                  <a:extLst>
                    <a:ext uri="{FF2B5EF4-FFF2-40B4-BE49-F238E27FC236}">
                      <a16:creationId xmlns:a16="http://schemas.microsoft.com/office/drawing/2014/main" id="{831EE336-3D2A-C903-7CF3-7312295F310C}"/>
                    </a:ext>
                  </a:extLst>
                </p:cNvPr>
                <p:cNvSpPr/>
                <p:nvPr/>
              </p:nvSpPr>
              <p:spPr>
                <a:xfrm>
                  <a:off x="1500917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0" name="Graphic 19">
                <a:extLst>
                  <a:ext uri="{FF2B5EF4-FFF2-40B4-BE49-F238E27FC236}">
                    <a16:creationId xmlns:a16="http://schemas.microsoft.com/office/drawing/2014/main" id="{89D727DD-BD40-63AE-EFFC-494193FBADD2}"/>
                  </a:ext>
                </a:extLst>
              </p:cNvPr>
              <p:cNvGrpSpPr/>
              <p:nvPr/>
            </p:nvGrpSpPr>
            <p:grpSpPr>
              <a:xfrm>
                <a:off x="14980603" y="443854"/>
                <a:ext cx="62865" cy="63737"/>
                <a:chOff x="14980603" y="443854"/>
                <a:chExt cx="62865" cy="63737"/>
              </a:xfrm>
            </p:grpSpPr>
            <p:sp>
              <p:nvSpPr>
                <p:cNvPr id="795" name="Freeform 1114">
                  <a:extLst>
                    <a:ext uri="{FF2B5EF4-FFF2-40B4-BE49-F238E27FC236}">
                      <a16:creationId xmlns:a16="http://schemas.microsoft.com/office/drawing/2014/main" id="{9241456C-16B1-24DD-C966-02B61CC8694E}"/>
                    </a:ext>
                  </a:extLst>
                </p:cNvPr>
                <p:cNvSpPr/>
                <p:nvPr/>
              </p:nvSpPr>
              <p:spPr>
                <a:xfrm>
                  <a:off x="1498060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96" name="Freeform 1115">
                  <a:extLst>
                    <a:ext uri="{FF2B5EF4-FFF2-40B4-BE49-F238E27FC236}">
                      <a16:creationId xmlns:a16="http://schemas.microsoft.com/office/drawing/2014/main" id="{272A8135-D6F0-6A44-6DB2-8BAEE6206EF9}"/>
                    </a:ext>
                  </a:extLst>
                </p:cNvPr>
                <p:cNvSpPr/>
                <p:nvPr/>
              </p:nvSpPr>
              <p:spPr>
                <a:xfrm>
                  <a:off x="1501203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1" name="Graphic 19">
                <a:extLst>
                  <a:ext uri="{FF2B5EF4-FFF2-40B4-BE49-F238E27FC236}">
                    <a16:creationId xmlns:a16="http://schemas.microsoft.com/office/drawing/2014/main" id="{81E27886-5BA1-5F82-A12E-401781CD5939}"/>
                  </a:ext>
                </a:extLst>
              </p:cNvPr>
              <p:cNvGrpSpPr/>
              <p:nvPr/>
            </p:nvGrpSpPr>
            <p:grpSpPr>
              <a:xfrm>
                <a:off x="15001558" y="443854"/>
                <a:ext cx="62865" cy="63737"/>
                <a:chOff x="15001558" y="443854"/>
                <a:chExt cx="62865" cy="63737"/>
              </a:xfrm>
            </p:grpSpPr>
            <p:sp>
              <p:nvSpPr>
                <p:cNvPr id="793" name="Freeform 1117">
                  <a:extLst>
                    <a:ext uri="{FF2B5EF4-FFF2-40B4-BE49-F238E27FC236}">
                      <a16:creationId xmlns:a16="http://schemas.microsoft.com/office/drawing/2014/main" id="{8AD09383-3D7F-F9C5-795A-33B66FDC04A4}"/>
                    </a:ext>
                  </a:extLst>
                </p:cNvPr>
                <p:cNvSpPr/>
                <p:nvPr/>
              </p:nvSpPr>
              <p:spPr>
                <a:xfrm>
                  <a:off x="1500155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94" name="Freeform 1118">
                  <a:extLst>
                    <a:ext uri="{FF2B5EF4-FFF2-40B4-BE49-F238E27FC236}">
                      <a16:creationId xmlns:a16="http://schemas.microsoft.com/office/drawing/2014/main" id="{3C39C33F-447B-D604-7778-8343F17D341A}"/>
                    </a:ext>
                  </a:extLst>
                </p:cNvPr>
                <p:cNvSpPr/>
                <p:nvPr/>
              </p:nvSpPr>
              <p:spPr>
                <a:xfrm>
                  <a:off x="1503299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2" name="Graphic 19">
                <a:extLst>
                  <a:ext uri="{FF2B5EF4-FFF2-40B4-BE49-F238E27FC236}">
                    <a16:creationId xmlns:a16="http://schemas.microsoft.com/office/drawing/2014/main" id="{06C460BD-E568-7EBB-D660-BFA8E6D95146}"/>
                  </a:ext>
                </a:extLst>
              </p:cNvPr>
              <p:cNvGrpSpPr/>
              <p:nvPr/>
            </p:nvGrpSpPr>
            <p:grpSpPr>
              <a:xfrm>
                <a:off x="15012988" y="443854"/>
                <a:ext cx="63817" cy="63737"/>
                <a:chOff x="15012988" y="443854"/>
                <a:chExt cx="63817" cy="63737"/>
              </a:xfrm>
            </p:grpSpPr>
            <p:sp>
              <p:nvSpPr>
                <p:cNvPr id="791" name="Freeform 1120">
                  <a:extLst>
                    <a:ext uri="{FF2B5EF4-FFF2-40B4-BE49-F238E27FC236}">
                      <a16:creationId xmlns:a16="http://schemas.microsoft.com/office/drawing/2014/main" id="{93987084-FD9D-0475-E0AF-A363B852DA35}"/>
                    </a:ext>
                  </a:extLst>
                </p:cNvPr>
                <p:cNvSpPr/>
                <p:nvPr/>
              </p:nvSpPr>
              <p:spPr>
                <a:xfrm>
                  <a:off x="15012988"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92" name="Freeform 1121">
                  <a:extLst>
                    <a:ext uri="{FF2B5EF4-FFF2-40B4-BE49-F238E27FC236}">
                      <a16:creationId xmlns:a16="http://schemas.microsoft.com/office/drawing/2014/main" id="{A42CC492-5E92-DA34-9E56-DF161A064D26}"/>
                    </a:ext>
                  </a:extLst>
                </p:cNvPr>
                <p:cNvSpPr/>
                <p:nvPr/>
              </p:nvSpPr>
              <p:spPr>
                <a:xfrm>
                  <a:off x="1504537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3" name="Graphic 19">
                <a:extLst>
                  <a:ext uri="{FF2B5EF4-FFF2-40B4-BE49-F238E27FC236}">
                    <a16:creationId xmlns:a16="http://schemas.microsoft.com/office/drawing/2014/main" id="{D280F578-AAC7-C63A-B867-4D18D5C407F8}"/>
                  </a:ext>
                </a:extLst>
              </p:cNvPr>
              <p:cNvGrpSpPr/>
              <p:nvPr/>
            </p:nvGrpSpPr>
            <p:grpSpPr>
              <a:xfrm>
                <a:off x="15023465" y="443854"/>
                <a:ext cx="62865" cy="63737"/>
                <a:chOff x="15023465" y="443854"/>
                <a:chExt cx="62865" cy="63737"/>
              </a:xfrm>
            </p:grpSpPr>
            <p:sp>
              <p:nvSpPr>
                <p:cNvPr id="789" name="Freeform 1123">
                  <a:extLst>
                    <a:ext uri="{FF2B5EF4-FFF2-40B4-BE49-F238E27FC236}">
                      <a16:creationId xmlns:a16="http://schemas.microsoft.com/office/drawing/2014/main" id="{5E08F10D-59AC-6E3B-8CB1-CF82D08A6383}"/>
                    </a:ext>
                  </a:extLst>
                </p:cNvPr>
                <p:cNvSpPr/>
                <p:nvPr/>
              </p:nvSpPr>
              <p:spPr>
                <a:xfrm>
                  <a:off x="150234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90" name="Freeform 1124">
                  <a:extLst>
                    <a:ext uri="{FF2B5EF4-FFF2-40B4-BE49-F238E27FC236}">
                      <a16:creationId xmlns:a16="http://schemas.microsoft.com/office/drawing/2014/main" id="{C9F48EBC-7099-114C-49C1-6F43735D1B0A}"/>
                    </a:ext>
                  </a:extLst>
                </p:cNvPr>
                <p:cNvSpPr/>
                <p:nvPr/>
              </p:nvSpPr>
              <p:spPr>
                <a:xfrm>
                  <a:off x="150548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4" name="Graphic 19">
                <a:extLst>
                  <a:ext uri="{FF2B5EF4-FFF2-40B4-BE49-F238E27FC236}">
                    <a16:creationId xmlns:a16="http://schemas.microsoft.com/office/drawing/2014/main" id="{74B5C4C6-D968-701F-7945-954BE9E1C232}"/>
                  </a:ext>
                </a:extLst>
              </p:cNvPr>
              <p:cNvGrpSpPr/>
              <p:nvPr/>
            </p:nvGrpSpPr>
            <p:grpSpPr>
              <a:xfrm>
                <a:off x="15027275" y="443854"/>
                <a:ext cx="62865" cy="63737"/>
                <a:chOff x="15027275" y="443854"/>
                <a:chExt cx="62865" cy="63737"/>
              </a:xfrm>
            </p:grpSpPr>
            <p:sp>
              <p:nvSpPr>
                <p:cNvPr id="787" name="Freeform 1126">
                  <a:extLst>
                    <a:ext uri="{FF2B5EF4-FFF2-40B4-BE49-F238E27FC236}">
                      <a16:creationId xmlns:a16="http://schemas.microsoft.com/office/drawing/2014/main" id="{09EB053A-B94C-A79B-89C0-1EE14A870728}"/>
                    </a:ext>
                  </a:extLst>
                </p:cNvPr>
                <p:cNvSpPr/>
                <p:nvPr/>
              </p:nvSpPr>
              <p:spPr>
                <a:xfrm>
                  <a:off x="1502727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88" name="Freeform 1127">
                  <a:extLst>
                    <a:ext uri="{FF2B5EF4-FFF2-40B4-BE49-F238E27FC236}">
                      <a16:creationId xmlns:a16="http://schemas.microsoft.com/office/drawing/2014/main" id="{F965DA37-C6AE-86BE-6B5C-BF60856ACF5E}"/>
                    </a:ext>
                  </a:extLst>
                </p:cNvPr>
                <p:cNvSpPr/>
                <p:nvPr/>
              </p:nvSpPr>
              <p:spPr>
                <a:xfrm>
                  <a:off x="1505870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5" name="Graphic 19">
                <a:extLst>
                  <a:ext uri="{FF2B5EF4-FFF2-40B4-BE49-F238E27FC236}">
                    <a16:creationId xmlns:a16="http://schemas.microsoft.com/office/drawing/2014/main" id="{45D2E769-C1E1-890E-2D9C-91660356D6D2}"/>
                  </a:ext>
                </a:extLst>
              </p:cNvPr>
              <p:cNvGrpSpPr/>
              <p:nvPr/>
            </p:nvGrpSpPr>
            <p:grpSpPr>
              <a:xfrm>
                <a:off x="15029180" y="443854"/>
                <a:ext cx="63817" cy="63737"/>
                <a:chOff x="15029180" y="443854"/>
                <a:chExt cx="63817" cy="63737"/>
              </a:xfrm>
            </p:grpSpPr>
            <p:sp>
              <p:nvSpPr>
                <p:cNvPr id="785" name="Freeform 1129">
                  <a:extLst>
                    <a:ext uri="{FF2B5EF4-FFF2-40B4-BE49-F238E27FC236}">
                      <a16:creationId xmlns:a16="http://schemas.microsoft.com/office/drawing/2014/main" id="{58CD5624-FEE8-EF6B-BD53-439EDED24B4A}"/>
                    </a:ext>
                  </a:extLst>
                </p:cNvPr>
                <p:cNvSpPr/>
                <p:nvPr/>
              </p:nvSpPr>
              <p:spPr>
                <a:xfrm>
                  <a:off x="1502918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86" name="Freeform 1130">
                  <a:extLst>
                    <a:ext uri="{FF2B5EF4-FFF2-40B4-BE49-F238E27FC236}">
                      <a16:creationId xmlns:a16="http://schemas.microsoft.com/office/drawing/2014/main" id="{BB46E370-E25C-43C3-E0A0-8BACFCE28255}"/>
                    </a:ext>
                  </a:extLst>
                </p:cNvPr>
                <p:cNvSpPr/>
                <p:nvPr/>
              </p:nvSpPr>
              <p:spPr>
                <a:xfrm>
                  <a:off x="1506156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6" name="Graphic 19">
                <a:extLst>
                  <a:ext uri="{FF2B5EF4-FFF2-40B4-BE49-F238E27FC236}">
                    <a16:creationId xmlns:a16="http://schemas.microsoft.com/office/drawing/2014/main" id="{A416E70B-96EC-9DE4-ED91-C5FB7F314C73}"/>
                  </a:ext>
                </a:extLst>
              </p:cNvPr>
              <p:cNvGrpSpPr/>
              <p:nvPr/>
            </p:nvGrpSpPr>
            <p:grpSpPr>
              <a:xfrm>
                <a:off x="15071090" y="443854"/>
                <a:ext cx="62865" cy="63737"/>
                <a:chOff x="15071090" y="443854"/>
                <a:chExt cx="62865" cy="63737"/>
              </a:xfrm>
            </p:grpSpPr>
            <p:sp>
              <p:nvSpPr>
                <p:cNvPr id="783" name="Freeform 1132">
                  <a:extLst>
                    <a:ext uri="{FF2B5EF4-FFF2-40B4-BE49-F238E27FC236}">
                      <a16:creationId xmlns:a16="http://schemas.microsoft.com/office/drawing/2014/main" id="{D63CAF1A-1584-358F-7719-57C1E25184A4}"/>
                    </a:ext>
                  </a:extLst>
                </p:cNvPr>
                <p:cNvSpPr/>
                <p:nvPr/>
              </p:nvSpPr>
              <p:spPr>
                <a:xfrm>
                  <a:off x="1507109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84" name="Freeform 1133">
                  <a:extLst>
                    <a:ext uri="{FF2B5EF4-FFF2-40B4-BE49-F238E27FC236}">
                      <a16:creationId xmlns:a16="http://schemas.microsoft.com/office/drawing/2014/main" id="{5171F1EC-8B98-F1D6-87C6-C9D61CC38F34}"/>
                    </a:ext>
                  </a:extLst>
                </p:cNvPr>
                <p:cNvSpPr/>
                <p:nvPr/>
              </p:nvSpPr>
              <p:spPr>
                <a:xfrm>
                  <a:off x="1510252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7" name="Graphic 19">
                <a:extLst>
                  <a:ext uri="{FF2B5EF4-FFF2-40B4-BE49-F238E27FC236}">
                    <a16:creationId xmlns:a16="http://schemas.microsoft.com/office/drawing/2014/main" id="{FA7D70C7-738D-6AA9-0331-F68B70A63F1D}"/>
                  </a:ext>
                </a:extLst>
              </p:cNvPr>
              <p:cNvGrpSpPr/>
              <p:nvPr/>
            </p:nvGrpSpPr>
            <p:grpSpPr>
              <a:xfrm>
                <a:off x="15073948" y="443854"/>
                <a:ext cx="62865" cy="63737"/>
                <a:chOff x="15073948" y="443854"/>
                <a:chExt cx="62865" cy="63737"/>
              </a:xfrm>
            </p:grpSpPr>
            <p:sp>
              <p:nvSpPr>
                <p:cNvPr id="781" name="Freeform 1135">
                  <a:extLst>
                    <a:ext uri="{FF2B5EF4-FFF2-40B4-BE49-F238E27FC236}">
                      <a16:creationId xmlns:a16="http://schemas.microsoft.com/office/drawing/2014/main" id="{88967D90-338B-89F6-FEC3-FA7A1B49E60D}"/>
                    </a:ext>
                  </a:extLst>
                </p:cNvPr>
                <p:cNvSpPr/>
                <p:nvPr/>
              </p:nvSpPr>
              <p:spPr>
                <a:xfrm>
                  <a:off x="1507394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82" name="Freeform 1136">
                  <a:extLst>
                    <a:ext uri="{FF2B5EF4-FFF2-40B4-BE49-F238E27FC236}">
                      <a16:creationId xmlns:a16="http://schemas.microsoft.com/office/drawing/2014/main" id="{44DBF8ED-A7A2-9EFF-5A99-6832F41D1489}"/>
                    </a:ext>
                  </a:extLst>
                </p:cNvPr>
                <p:cNvSpPr/>
                <p:nvPr/>
              </p:nvSpPr>
              <p:spPr>
                <a:xfrm>
                  <a:off x="151053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8" name="Graphic 19">
                <a:extLst>
                  <a:ext uri="{FF2B5EF4-FFF2-40B4-BE49-F238E27FC236}">
                    <a16:creationId xmlns:a16="http://schemas.microsoft.com/office/drawing/2014/main" id="{781A94A6-DD9C-0790-9B6C-56D4D916388D}"/>
                  </a:ext>
                </a:extLst>
              </p:cNvPr>
              <p:cNvGrpSpPr/>
              <p:nvPr/>
            </p:nvGrpSpPr>
            <p:grpSpPr>
              <a:xfrm>
                <a:off x="15156815" y="443854"/>
                <a:ext cx="62865" cy="63737"/>
                <a:chOff x="15156815" y="443854"/>
                <a:chExt cx="62865" cy="63737"/>
              </a:xfrm>
            </p:grpSpPr>
            <p:sp>
              <p:nvSpPr>
                <p:cNvPr id="779" name="Freeform 1138">
                  <a:extLst>
                    <a:ext uri="{FF2B5EF4-FFF2-40B4-BE49-F238E27FC236}">
                      <a16:creationId xmlns:a16="http://schemas.microsoft.com/office/drawing/2014/main" id="{6BD704F9-1F04-708F-6113-E1D6FA1E66C4}"/>
                    </a:ext>
                  </a:extLst>
                </p:cNvPr>
                <p:cNvSpPr/>
                <p:nvPr/>
              </p:nvSpPr>
              <p:spPr>
                <a:xfrm>
                  <a:off x="151568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80" name="Freeform 1139">
                  <a:extLst>
                    <a:ext uri="{FF2B5EF4-FFF2-40B4-BE49-F238E27FC236}">
                      <a16:creationId xmlns:a16="http://schemas.microsoft.com/office/drawing/2014/main" id="{7665DAD8-EB09-6FB1-38F1-442DAC1E2858}"/>
                    </a:ext>
                  </a:extLst>
                </p:cNvPr>
                <p:cNvSpPr/>
                <p:nvPr/>
              </p:nvSpPr>
              <p:spPr>
                <a:xfrm>
                  <a:off x="151882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9" name="Graphic 19">
                <a:extLst>
                  <a:ext uri="{FF2B5EF4-FFF2-40B4-BE49-F238E27FC236}">
                    <a16:creationId xmlns:a16="http://schemas.microsoft.com/office/drawing/2014/main" id="{FA9C48C9-AEDB-4EDB-CACA-932F2C54A787}"/>
                  </a:ext>
                </a:extLst>
              </p:cNvPr>
              <p:cNvGrpSpPr/>
              <p:nvPr/>
            </p:nvGrpSpPr>
            <p:grpSpPr>
              <a:xfrm>
                <a:off x="15158720" y="443854"/>
                <a:ext cx="62865" cy="63737"/>
                <a:chOff x="15158720" y="443854"/>
                <a:chExt cx="62865" cy="63737"/>
              </a:xfrm>
            </p:grpSpPr>
            <p:sp>
              <p:nvSpPr>
                <p:cNvPr id="777" name="Freeform 1141">
                  <a:extLst>
                    <a:ext uri="{FF2B5EF4-FFF2-40B4-BE49-F238E27FC236}">
                      <a16:creationId xmlns:a16="http://schemas.microsoft.com/office/drawing/2014/main" id="{8AD9D58F-6621-B260-3E71-ECB8AD09EAAD}"/>
                    </a:ext>
                  </a:extLst>
                </p:cNvPr>
                <p:cNvSpPr/>
                <p:nvPr/>
              </p:nvSpPr>
              <p:spPr>
                <a:xfrm>
                  <a:off x="151587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78" name="Freeform 1142">
                  <a:extLst>
                    <a:ext uri="{FF2B5EF4-FFF2-40B4-BE49-F238E27FC236}">
                      <a16:creationId xmlns:a16="http://schemas.microsoft.com/office/drawing/2014/main" id="{C974D8CD-D22B-DE13-58F3-9D26ED4A4D0E}"/>
                    </a:ext>
                  </a:extLst>
                </p:cNvPr>
                <p:cNvSpPr/>
                <p:nvPr/>
              </p:nvSpPr>
              <p:spPr>
                <a:xfrm>
                  <a:off x="151901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0" name="Graphic 19">
                <a:extLst>
                  <a:ext uri="{FF2B5EF4-FFF2-40B4-BE49-F238E27FC236}">
                    <a16:creationId xmlns:a16="http://schemas.microsoft.com/office/drawing/2014/main" id="{1E8E3991-4780-F404-53D7-74D4B09770D1}"/>
                  </a:ext>
                </a:extLst>
              </p:cNvPr>
              <p:cNvGrpSpPr/>
              <p:nvPr/>
            </p:nvGrpSpPr>
            <p:grpSpPr>
              <a:xfrm>
                <a:off x="15377795" y="443854"/>
                <a:ext cx="63817" cy="63737"/>
                <a:chOff x="15377795" y="443854"/>
                <a:chExt cx="63817" cy="63737"/>
              </a:xfrm>
            </p:grpSpPr>
            <p:sp>
              <p:nvSpPr>
                <p:cNvPr id="775" name="Freeform 1144">
                  <a:extLst>
                    <a:ext uri="{FF2B5EF4-FFF2-40B4-BE49-F238E27FC236}">
                      <a16:creationId xmlns:a16="http://schemas.microsoft.com/office/drawing/2014/main" id="{6F9C8EF9-A687-5A85-22EB-0F86A62B1F20}"/>
                    </a:ext>
                  </a:extLst>
                </p:cNvPr>
                <p:cNvSpPr/>
                <p:nvPr/>
              </p:nvSpPr>
              <p:spPr>
                <a:xfrm>
                  <a:off x="153777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76" name="Freeform 1145">
                  <a:extLst>
                    <a:ext uri="{FF2B5EF4-FFF2-40B4-BE49-F238E27FC236}">
                      <a16:creationId xmlns:a16="http://schemas.microsoft.com/office/drawing/2014/main" id="{C370F63F-EE35-D292-B3FF-D95FC3B12506}"/>
                    </a:ext>
                  </a:extLst>
                </p:cNvPr>
                <p:cNvSpPr/>
                <p:nvPr/>
              </p:nvSpPr>
              <p:spPr>
                <a:xfrm>
                  <a:off x="154092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1" name="Graphic 19">
                <a:extLst>
                  <a:ext uri="{FF2B5EF4-FFF2-40B4-BE49-F238E27FC236}">
                    <a16:creationId xmlns:a16="http://schemas.microsoft.com/office/drawing/2014/main" id="{12A9EC52-90A5-02A2-83CC-7490DAB2055D}"/>
                  </a:ext>
                </a:extLst>
              </p:cNvPr>
              <p:cNvGrpSpPr/>
              <p:nvPr/>
            </p:nvGrpSpPr>
            <p:grpSpPr>
              <a:xfrm>
                <a:off x="15380653" y="443854"/>
                <a:ext cx="63817" cy="63737"/>
                <a:chOff x="15380653" y="443854"/>
                <a:chExt cx="63817" cy="63737"/>
              </a:xfrm>
            </p:grpSpPr>
            <p:sp>
              <p:nvSpPr>
                <p:cNvPr id="773" name="Freeform 1147">
                  <a:extLst>
                    <a:ext uri="{FF2B5EF4-FFF2-40B4-BE49-F238E27FC236}">
                      <a16:creationId xmlns:a16="http://schemas.microsoft.com/office/drawing/2014/main" id="{1B4DFAA3-3E8B-CCCB-9C6D-FDFDA5451F3C}"/>
                    </a:ext>
                  </a:extLst>
                </p:cNvPr>
                <p:cNvSpPr/>
                <p:nvPr/>
              </p:nvSpPr>
              <p:spPr>
                <a:xfrm>
                  <a:off x="15380653"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74" name="Freeform 1148">
                  <a:extLst>
                    <a:ext uri="{FF2B5EF4-FFF2-40B4-BE49-F238E27FC236}">
                      <a16:creationId xmlns:a16="http://schemas.microsoft.com/office/drawing/2014/main" id="{E4C3F6EA-9408-4AC7-E395-6040CC5BFD60}"/>
                    </a:ext>
                  </a:extLst>
                </p:cNvPr>
                <p:cNvSpPr/>
                <p:nvPr/>
              </p:nvSpPr>
              <p:spPr>
                <a:xfrm>
                  <a:off x="1541303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2" name="Graphic 19">
                <a:extLst>
                  <a:ext uri="{FF2B5EF4-FFF2-40B4-BE49-F238E27FC236}">
                    <a16:creationId xmlns:a16="http://schemas.microsoft.com/office/drawing/2014/main" id="{D38609B6-8F12-7232-0AA7-252CAAF22608}"/>
                  </a:ext>
                </a:extLst>
              </p:cNvPr>
              <p:cNvGrpSpPr/>
              <p:nvPr/>
            </p:nvGrpSpPr>
            <p:grpSpPr>
              <a:xfrm>
                <a:off x="15385415" y="443854"/>
                <a:ext cx="62865" cy="63737"/>
                <a:chOff x="15385415" y="443854"/>
                <a:chExt cx="62865" cy="63737"/>
              </a:xfrm>
            </p:grpSpPr>
            <p:sp>
              <p:nvSpPr>
                <p:cNvPr id="771" name="Freeform 1150">
                  <a:extLst>
                    <a:ext uri="{FF2B5EF4-FFF2-40B4-BE49-F238E27FC236}">
                      <a16:creationId xmlns:a16="http://schemas.microsoft.com/office/drawing/2014/main" id="{B3F3C021-6A7E-AF71-A28C-3D1681CFCD42}"/>
                    </a:ext>
                  </a:extLst>
                </p:cNvPr>
                <p:cNvSpPr/>
                <p:nvPr/>
              </p:nvSpPr>
              <p:spPr>
                <a:xfrm>
                  <a:off x="153854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72" name="Freeform 1151">
                  <a:extLst>
                    <a:ext uri="{FF2B5EF4-FFF2-40B4-BE49-F238E27FC236}">
                      <a16:creationId xmlns:a16="http://schemas.microsoft.com/office/drawing/2014/main" id="{86FA3233-2357-5215-214F-174AFC66BCA8}"/>
                    </a:ext>
                  </a:extLst>
                </p:cNvPr>
                <p:cNvSpPr/>
                <p:nvPr/>
              </p:nvSpPr>
              <p:spPr>
                <a:xfrm>
                  <a:off x="154168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3" name="Graphic 19">
                <a:extLst>
                  <a:ext uri="{FF2B5EF4-FFF2-40B4-BE49-F238E27FC236}">
                    <a16:creationId xmlns:a16="http://schemas.microsoft.com/office/drawing/2014/main" id="{89F7498B-00A9-7B7F-D355-6AC082FCE756}"/>
                  </a:ext>
                </a:extLst>
              </p:cNvPr>
              <p:cNvGrpSpPr/>
              <p:nvPr/>
            </p:nvGrpSpPr>
            <p:grpSpPr>
              <a:xfrm>
                <a:off x="15388273" y="443854"/>
                <a:ext cx="62865" cy="63737"/>
                <a:chOff x="15388273" y="443854"/>
                <a:chExt cx="62865" cy="63737"/>
              </a:xfrm>
            </p:grpSpPr>
            <p:sp>
              <p:nvSpPr>
                <p:cNvPr id="769" name="Freeform 1153">
                  <a:extLst>
                    <a:ext uri="{FF2B5EF4-FFF2-40B4-BE49-F238E27FC236}">
                      <a16:creationId xmlns:a16="http://schemas.microsoft.com/office/drawing/2014/main" id="{6C9162DD-8C13-C79F-544A-DFA99548C10B}"/>
                    </a:ext>
                  </a:extLst>
                </p:cNvPr>
                <p:cNvSpPr/>
                <p:nvPr/>
              </p:nvSpPr>
              <p:spPr>
                <a:xfrm>
                  <a:off x="1538827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70" name="Freeform 1154">
                  <a:extLst>
                    <a:ext uri="{FF2B5EF4-FFF2-40B4-BE49-F238E27FC236}">
                      <a16:creationId xmlns:a16="http://schemas.microsoft.com/office/drawing/2014/main" id="{804FDB19-A8CC-B728-452C-7E9355CCF99C}"/>
                    </a:ext>
                  </a:extLst>
                </p:cNvPr>
                <p:cNvSpPr/>
                <p:nvPr/>
              </p:nvSpPr>
              <p:spPr>
                <a:xfrm>
                  <a:off x="1541970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4" name="Graphic 19">
                <a:extLst>
                  <a:ext uri="{FF2B5EF4-FFF2-40B4-BE49-F238E27FC236}">
                    <a16:creationId xmlns:a16="http://schemas.microsoft.com/office/drawing/2014/main" id="{1FECEC69-B035-C163-D3C2-7D7292369F56}"/>
                  </a:ext>
                </a:extLst>
              </p:cNvPr>
              <p:cNvGrpSpPr/>
              <p:nvPr/>
            </p:nvGrpSpPr>
            <p:grpSpPr>
              <a:xfrm>
                <a:off x="15414943" y="443854"/>
                <a:ext cx="63817" cy="63737"/>
                <a:chOff x="15414943" y="443854"/>
                <a:chExt cx="63817" cy="63737"/>
              </a:xfrm>
            </p:grpSpPr>
            <p:sp>
              <p:nvSpPr>
                <p:cNvPr id="767" name="Freeform 1156">
                  <a:extLst>
                    <a:ext uri="{FF2B5EF4-FFF2-40B4-BE49-F238E27FC236}">
                      <a16:creationId xmlns:a16="http://schemas.microsoft.com/office/drawing/2014/main" id="{C4D165A7-3EC1-C912-6E42-A3F7B7E513C1}"/>
                    </a:ext>
                  </a:extLst>
                </p:cNvPr>
                <p:cNvSpPr/>
                <p:nvPr/>
              </p:nvSpPr>
              <p:spPr>
                <a:xfrm>
                  <a:off x="15414943"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68" name="Freeform 1157">
                  <a:extLst>
                    <a:ext uri="{FF2B5EF4-FFF2-40B4-BE49-F238E27FC236}">
                      <a16:creationId xmlns:a16="http://schemas.microsoft.com/office/drawing/2014/main" id="{5B288B8B-6701-4F01-294E-5379A1EE24CC}"/>
                    </a:ext>
                  </a:extLst>
                </p:cNvPr>
                <p:cNvSpPr/>
                <p:nvPr/>
              </p:nvSpPr>
              <p:spPr>
                <a:xfrm>
                  <a:off x="154473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5" name="Graphic 19">
                <a:extLst>
                  <a:ext uri="{FF2B5EF4-FFF2-40B4-BE49-F238E27FC236}">
                    <a16:creationId xmlns:a16="http://schemas.microsoft.com/office/drawing/2014/main" id="{EA9F4CAA-BD47-B2EA-1A14-93713CD5B287}"/>
                  </a:ext>
                </a:extLst>
              </p:cNvPr>
              <p:cNvGrpSpPr/>
              <p:nvPr/>
            </p:nvGrpSpPr>
            <p:grpSpPr>
              <a:xfrm>
                <a:off x="15443518" y="443854"/>
                <a:ext cx="62864" cy="63737"/>
                <a:chOff x="15443518" y="443854"/>
                <a:chExt cx="62864" cy="63737"/>
              </a:xfrm>
            </p:grpSpPr>
            <p:sp>
              <p:nvSpPr>
                <p:cNvPr id="765" name="Freeform 1159">
                  <a:extLst>
                    <a:ext uri="{FF2B5EF4-FFF2-40B4-BE49-F238E27FC236}">
                      <a16:creationId xmlns:a16="http://schemas.microsoft.com/office/drawing/2014/main" id="{532C4EB1-3C5D-DF28-9F6C-994E46EBD16D}"/>
                    </a:ext>
                  </a:extLst>
                </p:cNvPr>
                <p:cNvSpPr/>
                <p:nvPr/>
              </p:nvSpPr>
              <p:spPr>
                <a:xfrm>
                  <a:off x="15443518"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66" name="Freeform 1160">
                  <a:extLst>
                    <a:ext uri="{FF2B5EF4-FFF2-40B4-BE49-F238E27FC236}">
                      <a16:creationId xmlns:a16="http://schemas.microsoft.com/office/drawing/2014/main" id="{BE80D6FD-896D-604A-2ED7-0397E23EC62C}"/>
                    </a:ext>
                  </a:extLst>
                </p:cNvPr>
                <p:cNvSpPr/>
                <p:nvPr/>
              </p:nvSpPr>
              <p:spPr>
                <a:xfrm>
                  <a:off x="1547495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6" name="Graphic 19">
                <a:extLst>
                  <a:ext uri="{FF2B5EF4-FFF2-40B4-BE49-F238E27FC236}">
                    <a16:creationId xmlns:a16="http://schemas.microsoft.com/office/drawing/2014/main" id="{2227FC05-B3C7-74E3-C72E-9C875D3F483D}"/>
                  </a:ext>
                </a:extLst>
              </p:cNvPr>
              <p:cNvGrpSpPr/>
              <p:nvPr/>
            </p:nvGrpSpPr>
            <p:grpSpPr>
              <a:xfrm>
                <a:off x="15447328" y="443854"/>
                <a:ext cx="62865" cy="63737"/>
                <a:chOff x="15447328" y="443854"/>
                <a:chExt cx="62865" cy="63737"/>
              </a:xfrm>
            </p:grpSpPr>
            <p:sp>
              <p:nvSpPr>
                <p:cNvPr id="763" name="Freeform 1162">
                  <a:extLst>
                    <a:ext uri="{FF2B5EF4-FFF2-40B4-BE49-F238E27FC236}">
                      <a16:creationId xmlns:a16="http://schemas.microsoft.com/office/drawing/2014/main" id="{FDB3B346-CD0A-9443-75C0-4FD1837BD0FE}"/>
                    </a:ext>
                  </a:extLst>
                </p:cNvPr>
                <p:cNvSpPr/>
                <p:nvPr/>
              </p:nvSpPr>
              <p:spPr>
                <a:xfrm>
                  <a:off x="154473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64" name="Freeform 1163">
                  <a:extLst>
                    <a:ext uri="{FF2B5EF4-FFF2-40B4-BE49-F238E27FC236}">
                      <a16:creationId xmlns:a16="http://schemas.microsoft.com/office/drawing/2014/main" id="{0241D288-FAE3-F32A-337B-0D345DC5CFCD}"/>
                    </a:ext>
                  </a:extLst>
                </p:cNvPr>
                <p:cNvSpPr/>
                <p:nvPr/>
              </p:nvSpPr>
              <p:spPr>
                <a:xfrm>
                  <a:off x="154787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7" name="Graphic 19">
                <a:extLst>
                  <a:ext uri="{FF2B5EF4-FFF2-40B4-BE49-F238E27FC236}">
                    <a16:creationId xmlns:a16="http://schemas.microsoft.com/office/drawing/2014/main" id="{0C7B2A1D-4B72-76BC-C3BA-92E31279AB86}"/>
                  </a:ext>
                </a:extLst>
              </p:cNvPr>
              <p:cNvGrpSpPr/>
              <p:nvPr/>
            </p:nvGrpSpPr>
            <p:grpSpPr>
              <a:xfrm>
                <a:off x="13259435" y="180341"/>
                <a:ext cx="62865" cy="62786"/>
                <a:chOff x="13259435" y="180341"/>
                <a:chExt cx="62865" cy="62786"/>
              </a:xfrm>
            </p:grpSpPr>
            <p:sp>
              <p:nvSpPr>
                <p:cNvPr id="761" name="Freeform 1165">
                  <a:extLst>
                    <a:ext uri="{FF2B5EF4-FFF2-40B4-BE49-F238E27FC236}">
                      <a16:creationId xmlns:a16="http://schemas.microsoft.com/office/drawing/2014/main" id="{9F5A605F-5C76-EB71-715F-CAED14C6973F}"/>
                    </a:ext>
                  </a:extLst>
                </p:cNvPr>
                <p:cNvSpPr/>
                <p:nvPr/>
              </p:nvSpPr>
              <p:spPr>
                <a:xfrm>
                  <a:off x="132594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62" name="Freeform 1166">
                  <a:extLst>
                    <a:ext uri="{FF2B5EF4-FFF2-40B4-BE49-F238E27FC236}">
                      <a16:creationId xmlns:a16="http://schemas.microsoft.com/office/drawing/2014/main" id="{A53C8509-6866-A754-FB8B-D922A4E8B3D6}"/>
                    </a:ext>
                  </a:extLst>
                </p:cNvPr>
                <p:cNvSpPr/>
                <p:nvPr/>
              </p:nvSpPr>
              <p:spPr>
                <a:xfrm>
                  <a:off x="132908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8" name="Graphic 19">
                <a:extLst>
                  <a:ext uri="{FF2B5EF4-FFF2-40B4-BE49-F238E27FC236}">
                    <a16:creationId xmlns:a16="http://schemas.microsoft.com/office/drawing/2014/main" id="{57D3777F-4531-B741-D10E-9054411A049D}"/>
                  </a:ext>
                </a:extLst>
              </p:cNvPr>
              <p:cNvGrpSpPr/>
              <p:nvPr/>
            </p:nvGrpSpPr>
            <p:grpSpPr>
              <a:xfrm>
                <a:off x="13263245" y="180341"/>
                <a:ext cx="63817" cy="62786"/>
                <a:chOff x="13263245" y="180341"/>
                <a:chExt cx="63817" cy="62786"/>
              </a:xfrm>
            </p:grpSpPr>
            <p:sp>
              <p:nvSpPr>
                <p:cNvPr id="759" name="Freeform 1168">
                  <a:extLst>
                    <a:ext uri="{FF2B5EF4-FFF2-40B4-BE49-F238E27FC236}">
                      <a16:creationId xmlns:a16="http://schemas.microsoft.com/office/drawing/2014/main" id="{5FF98B70-DC7D-BAC7-284A-B9000D584697}"/>
                    </a:ext>
                  </a:extLst>
                </p:cNvPr>
                <p:cNvSpPr/>
                <p:nvPr/>
              </p:nvSpPr>
              <p:spPr>
                <a:xfrm>
                  <a:off x="1326324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760" name="Freeform 1169">
                  <a:extLst>
                    <a:ext uri="{FF2B5EF4-FFF2-40B4-BE49-F238E27FC236}">
                      <a16:creationId xmlns:a16="http://schemas.microsoft.com/office/drawing/2014/main" id="{55B8D244-3287-ECFA-E326-59F49572FF8B}"/>
                    </a:ext>
                  </a:extLst>
                </p:cNvPr>
                <p:cNvSpPr/>
                <p:nvPr/>
              </p:nvSpPr>
              <p:spPr>
                <a:xfrm>
                  <a:off x="1329563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sp>
          <p:nvSpPr>
            <p:cNvPr id="566" name="Freeform 1170">
              <a:extLst>
                <a:ext uri="{FF2B5EF4-FFF2-40B4-BE49-F238E27FC236}">
                  <a16:creationId xmlns:a16="http://schemas.microsoft.com/office/drawing/2014/main" id="{5C6B7C6E-19F4-A52E-6B48-44228D9B0942}"/>
                </a:ext>
              </a:extLst>
            </p:cNvPr>
            <p:cNvSpPr/>
            <p:nvPr/>
          </p:nvSpPr>
          <p:spPr>
            <a:xfrm>
              <a:off x="9618027" y="-145006"/>
              <a:ext cx="5858827" cy="619303"/>
            </a:xfrm>
            <a:custGeom>
              <a:avLst/>
              <a:gdLst>
                <a:gd name="connsiteX0" fmla="*/ 0 w 5858827"/>
                <a:gd name="connsiteY0" fmla="*/ 0 h 619303"/>
                <a:gd name="connsiteX1" fmla="*/ 48577 w 5858827"/>
                <a:gd name="connsiteY1" fmla="*/ 0 h 619303"/>
                <a:gd name="connsiteX2" fmla="*/ 48577 w 5858827"/>
                <a:gd name="connsiteY2" fmla="*/ 8562 h 619303"/>
                <a:gd name="connsiteX3" fmla="*/ 66675 w 5858827"/>
                <a:gd name="connsiteY3" fmla="*/ 8562 h 619303"/>
                <a:gd name="connsiteX4" fmla="*/ 66675 w 5858827"/>
                <a:gd name="connsiteY4" fmla="*/ 14270 h 619303"/>
                <a:gd name="connsiteX5" fmla="*/ 118110 w 5858827"/>
                <a:gd name="connsiteY5" fmla="*/ 14270 h 619303"/>
                <a:gd name="connsiteX6" fmla="*/ 118110 w 5858827"/>
                <a:gd name="connsiteY6" fmla="*/ 21880 h 619303"/>
                <a:gd name="connsiteX7" fmla="*/ 205740 w 5858827"/>
                <a:gd name="connsiteY7" fmla="*/ 21880 h 619303"/>
                <a:gd name="connsiteX8" fmla="*/ 205740 w 5858827"/>
                <a:gd name="connsiteY8" fmla="*/ 30442 h 619303"/>
                <a:gd name="connsiteX9" fmla="*/ 333375 w 5858827"/>
                <a:gd name="connsiteY9" fmla="*/ 30442 h 619303"/>
                <a:gd name="connsiteX10" fmla="*/ 333375 w 5858827"/>
                <a:gd name="connsiteY10" fmla="*/ 43760 h 619303"/>
                <a:gd name="connsiteX11" fmla="*/ 421005 w 5858827"/>
                <a:gd name="connsiteY11" fmla="*/ 43760 h 619303"/>
                <a:gd name="connsiteX12" fmla="*/ 421005 w 5858827"/>
                <a:gd name="connsiteY12" fmla="*/ 53273 h 619303"/>
                <a:gd name="connsiteX13" fmla="*/ 466725 w 5858827"/>
                <a:gd name="connsiteY13" fmla="*/ 53273 h 619303"/>
                <a:gd name="connsiteX14" fmla="*/ 466725 w 5858827"/>
                <a:gd name="connsiteY14" fmla="*/ 66592 h 619303"/>
                <a:gd name="connsiteX15" fmla="*/ 533400 w 5858827"/>
                <a:gd name="connsiteY15" fmla="*/ 66592 h 619303"/>
                <a:gd name="connsiteX16" fmla="*/ 533400 w 5858827"/>
                <a:gd name="connsiteY16" fmla="*/ 73251 h 619303"/>
                <a:gd name="connsiteX17" fmla="*/ 581025 w 5858827"/>
                <a:gd name="connsiteY17" fmla="*/ 73251 h 619303"/>
                <a:gd name="connsiteX18" fmla="*/ 581025 w 5858827"/>
                <a:gd name="connsiteY18" fmla="*/ 81813 h 619303"/>
                <a:gd name="connsiteX19" fmla="*/ 633413 w 5858827"/>
                <a:gd name="connsiteY19" fmla="*/ 81813 h 619303"/>
                <a:gd name="connsiteX20" fmla="*/ 633413 w 5858827"/>
                <a:gd name="connsiteY20" fmla="*/ 89423 h 619303"/>
                <a:gd name="connsiteX21" fmla="*/ 664845 w 5858827"/>
                <a:gd name="connsiteY21" fmla="*/ 89423 h 619303"/>
                <a:gd name="connsiteX22" fmla="*/ 664845 w 5858827"/>
                <a:gd name="connsiteY22" fmla="*/ 95131 h 619303"/>
                <a:gd name="connsiteX23" fmla="*/ 708660 w 5858827"/>
                <a:gd name="connsiteY23" fmla="*/ 95131 h 619303"/>
                <a:gd name="connsiteX24" fmla="*/ 708660 w 5858827"/>
                <a:gd name="connsiteY24" fmla="*/ 111303 h 619303"/>
                <a:gd name="connsiteX25" fmla="*/ 772478 w 5858827"/>
                <a:gd name="connsiteY25" fmla="*/ 111303 h 619303"/>
                <a:gd name="connsiteX26" fmla="*/ 772478 w 5858827"/>
                <a:gd name="connsiteY26" fmla="*/ 123670 h 619303"/>
                <a:gd name="connsiteX27" fmla="*/ 796290 w 5858827"/>
                <a:gd name="connsiteY27" fmla="*/ 123670 h 619303"/>
                <a:gd name="connsiteX28" fmla="*/ 796290 w 5858827"/>
                <a:gd name="connsiteY28" fmla="*/ 129378 h 619303"/>
                <a:gd name="connsiteX29" fmla="*/ 806768 w 5858827"/>
                <a:gd name="connsiteY29" fmla="*/ 129378 h 619303"/>
                <a:gd name="connsiteX30" fmla="*/ 806768 w 5858827"/>
                <a:gd name="connsiteY30" fmla="*/ 136037 h 619303"/>
                <a:gd name="connsiteX31" fmla="*/ 817245 w 5858827"/>
                <a:gd name="connsiteY31" fmla="*/ 136037 h 619303"/>
                <a:gd name="connsiteX32" fmla="*/ 817245 w 5858827"/>
                <a:gd name="connsiteY32" fmla="*/ 141745 h 619303"/>
                <a:gd name="connsiteX33" fmla="*/ 901065 w 5858827"/>
                <a:gd name="connsiteY33" fmla="*/ 141745 h 619303"/>
                <a:gd name="connsiteX34" fmla="*/ 901065 w 5858827"/>
                <a:gd name="connsiteY34" fmla="*/ 148405 h 619303"/>
                <a:gd name="connsiteX35" fmla="*/ 982980 w 5858827"/>
                <a:gd name="connsiteY35" fmla="*/ 148405 h 619303"/>
                <a:gd name="connsiteX36" fmla="*/ 982980 w 5858827"/>
                <a:gd name="connsiteY36" fmla="*/ 163625 h 619303"/>
                <a:gd name="connsiteX37" fmla="*/ 1023938 w 5858827"/>
                <a:gd name="connsiteY37" fmla="*/ 163625 h 619303"/>
                <a:gd name="connsiteX38" fmla="*/ 1023938 w 5858827"/>
                <a:gd name="connsiteY38" fmla="*/ 172187 h 619303"/>
                <a:gd name="connsiteX39" fmla="*/ 1096328 w 5858827"/>
                <a:gd name="connsiteY39" fmla="*/ 172187 h 619303"/>
                <a:gd name="connsiteX40" fmla="*/ 1096328 w 5858827"/>
                <a:gd name="connsiteY40" fmla="*/ 179798 h 619303"/>
                <a:gd name="connsiteX41" fmla="*/ 1235393 w 5858827"/>
                <a:gd name="connsiteY41" fmla="*/ 179798 h 619303"/>
                <a:gd name="connsiteX42" fmla="*/ 1235393 w 5858827"/>
                <a:gd name="connsiteY42" fmla="*/ 186457 h 619303"/>
                <a:gd name="connsiteX43" fmla="*/ 1353503 w 5858827"/>
                <a:gd name="connsiteY43" fmla="*/ 186457 h 619303"/>
                <a:gd name="connsiteX44" fmla="*/ 1353503 w 5858827"/>
                <a:gd name="connsiteY44" fmla="*/ 199775 h 619303"/>
                <a:gd name="connsiteX45" fmla="*/ 1540193 w 5858827"/>
                <a:gd name="connsiteY45" fmla="*/ 199775 h 619303"/>
                <a:gd name="connsiteX46" fmla="*/ 1540193 w 5858827"/>
                <a:gd name="connsiteY46" fmla="*/ 209288 h 619303"/>
                <a:gd name="connsiteX47" fmla="*/ 1583055 w 5858827"/>
                <a:gd name="connsiteY47" fmla="*/ 209288 h 619303"/>
                <a:gd name="connsiteX48" fmla="*/ 1583055 w 5858827"/>
                <a:gd name="connsiteY48" fmla="*/ 217850 h 619303"/>
                <a:gd name="connsiteX49" fmla="*/ 1640205 w 5858827"/>
                <a:gd name="connsiteY49" fmla="*/ 217850 h 619303"/>
                <a:gd name="connsiteX50" fmla="*/ 1640205 w 5858827"/>
                <a:gd name="connsiteY50" fmla="*/ 224509 h 619303"/>
                <a:gd name="connsiteX51" fmla="*/ 1651635 w 5858827"/>
                <a:gd name="connsiteY51" fmla="*/ 224509 h 619303"/>
                <a:gd name="connsiteX52" fmla="*/ 1651635 w 5858827"/>
                <a:gd name="connsiteY52" fmla="*/ 234974 h 619303"/>
                <a:gd name="connsiteX53" fmla="*/ 1665923 w 5858827"/>
                <a:gd name="connsiteY53" fmla="*/ 234974 h 619303"/>
                <a:gd name="connsiteX54" fmla="*/ 1665923 w 5858827"/>
                <a:gd name="connsiteY54" fmla="*/ 240682 h 619303"/>
                <a:gd name="connsiteX55" fmla="*/ 1687830 w 5858827"/>
                <a:gd name="connsiteY55" fmla="*/ 240682 h 619303"/>
                <a:gd name="connsiteX56" fmla="*/ 1687830 w 5858827"/>
                <a:gd name="connsiteY56" fmla="*/ 247341 h 619303"/>
                <a:gd name="connsiteX57" fmla="*/ 1706880 w 5858827"/>
                <a:gd name="connsiteY57" fmla="*/ 247341 h 619303"/>
                <a:gd name="connsiteX58" fmla="*/ 1706880 w 5858827"/>
                <a:gd name="connsiteY58" fmla="*/ 253049 h 619303"/>
                <a:gd name="connsiteX59" fmla="*/ 1711643 w 5858827"/>
                <a:gd name="connsiteY59" fmla="*/ 253049 h 619303"/>
                <a:gd name="connsiteX60" fmla="*/ 1711643 w 5858827"/>
                <a:gd name="connsiteY60" fmla="*/ 255903 h 619303"/>
                <a:gd name="connsiteX61" fmla="*/ 2168843 w 5858827"/>
                <a:gd name="connsiteY61" fmla="*/ 255903 h 619303"/>
                <a:gd name="connsiteX62" fmla="*/ 2168843 w 5858827"/>
                <a:gd name="connsiteY62" fmla="*/ 263513 h 619303"/>
                <a:gd name="connsiteX63" fmla="*/ 2226945 w 5858827"/>
                <a:gd name="connsiteY63" fmla="*/ 263513 h 619303"/>
                <a:gd name="connsiteX64" fmla="*/ 2226945 w 5858827"/>
                <a:gd name="connsiteY64" fmla="*/ 271124 h 619303"/>
                <a:gd name="connsiteX65" fmla="*/ 2457450 w 5858827"/>
                <a:gd name="connsiteY65" fmla="*/ 271124 h 619303"/>
                <a:gd name="connsiteX66" fmla="*/ 2457450 w 5858827"/>
                <a:gd name="connsiteY66" fmla="*/ 276831 h 619303"/>
                <a:gd name="connsiteX67" fmla="*/ 2465070 w 5858827"/>
                <a:gd name="connsiteY67" fmla="*/ 276831 h 619303"/>
                <a:gd name="connsiteX68" fmla="*/ 2465070 w 5858827"/>
                <a:gd name="connsiteY68" fmla="*/ 279685 h 619303"/>
                <a:gd name="connsiteX69" fmla="*/ 2530793 w 5858827"/>
                <a:gd name="connsiteY69" fmla="*/ 279685 h 619303"/>
                <a:gd name="connsiteX70" fmla="*/ 2530793 w 5858827"/>
                <a:gd name="connsiteY70" fmla="*/ 286345 h 619303"/>
                <a:gd name="connsiteX71" fmla="*/ 2582228 w 5858827"/>
                <a:gd name="connsiteY71" fmla="*/ 286345 h 619303"/>
                <a:gd name="connsiteX72" fmla="*/ 2582228 w 5858827"/>
                <a:gd name="connsiteY72" fmla="*/ 294906 h 619303"/>
                <a:gd name="connsiteX73" fmla="*/ 2825115 w 5858827"/>
                <a:gd name="connsiteY73" fmla="*/ 294906 h 619303"/>
                <a:gd name="connsiteX74" fmla="*/ 2825115 w 5858827"/>
                <a:gd name="connsiteY74" fmla="*/ 301566 h 619303"/>
                <a:gd name="connsiteX75" fmla="*/ 3324225 w 5858827"/>
                <a:gd name="connsiteY75" fmla="*/ 301566 h 619303"/>
                <a:gd name="connsiteX76" fmla="*/ 3324225 w 5858827"/>
                <a:gd name="connsiteY76" fmla="*/ 312981 h 619303"/>
                <a:gd name="connsiteX77" fmla="*/ 3367088 w 5858827"/>
                <a:gd name="connsiteY77" fmla="*/ 312981 h 619303"/>
                <a:gd name="connsiteX78" fmla="*/ 3367088 w 5858827"/>
                <a:gd name="connsiteY78" fmla="*/ 320592 h 619303"/>
                <a:gd name="connsiteX79" fmla="*/ 3495675 w 5858827"/>
                <a:gd name="connsiteY79" fmla="*/ 320592 h 619303"/>
                <a:gd name="connsiteX80" fmla="*/ 3495675 w 5858827"/>
                <a:gd name="connsiteY80" fmla="*/ 331056 h 619303"/>
                <a:gd name="connsiteX81" fmla="*/ 3547110 w 5858827"/>
                <a:gd name="connsiteY81" fmla="*/ 331056 h 619303"/>
                <a:gd name="connsiteX82" fmla="*/ 3547110 w 5858827"/>
                <a:gd name="connsiteY82" fmla="*/ 342472 h 619303"/>
                <a:gd name="connsiteX83" fmla="*/ 3573780 w 5858827"/>
                <a:gd name="connsiteY83" fmla="*/ 342472 h 619303"/>
                <a:gd name="connsiteX84" fmla="*/ 3573780 w 5858827"/>
                <a:gd name="connsiteY84" fmla="*/ 346277 h 619303"/>
                <a:gd name="connsiteX85" fmla="*/ 3601403 w 5858827"/>
                <a:gd name="connsiteY85" fmla="*/ 346277 h 619303"/>
                <a:gd name="connsiteX86" fmla="*/ 3601403 w 5858827"/>
                <a:gd name="connsiteY86" fmla="*/ 352936 h 619303"/>
                <a:gd name="connsiteX87" fmla="*/ 3639503 w 5858827"/>
                <a:gd name="connsiteY87" fmla="*/ 352936 h 619303"/>
                <a:gd name="connsiteX88" fmla="*/ 3639503 w 5858827"/>
                <a:gd name="connsiteY88" fmla="*/ 356742 h 619303"/>
                <a:gd name="connsiteX89" fmla="*/ 3895725 w 5858827"/>
                <a:gd name="connsiteY89" fmla="*/ 356742 h 619303"/>
                <a:gd name="connsiteX90" fmla="*/ 3895725 w 5858827"/>
                <a:gd name="connsiteY90" fmla="*/ 366255 h 619303"/>
                <a:gd name="connsiteX91" fmla="*/ 4053840 w 5858827"/>
                <a:gd name="connsiteY91" fmla="*/ 366255 h 619303"/>
                <a:gd name="connsiteX92" fmla="*/ 4053840 w 5858827"/>
                <a:gd name="connsiteY92" fmla="*/ 379573 h 619303"/>
                <a:gd name="connsiteX93" fmla="*/ 4257675 w 5858827"/>
                <a:gd name="connsiteY93" fmla="*/ 379573 h 619303"/>
                <a:gd name="connsiteX94" fmla="*/ 4257675 w 5858827"/>
                <a:gd name="connsiteY94" fmla="*/ 392891 h 619303"/>
                <a:gd name="connsiteX95" fmla="*/ 4397693 w 5858827"/>
                <a:gd name="connsiteY95" fmla="*/ 392891 h 619303"/>
                <a:gd name="connsiteX96" fmla="*/ 4397693 w 5858827"/>
                <a:gd name="connsiteY96" fmla="*/ 409064 h 619303"/>
                <a:gd name="connsiteX97" fmla="*/ 4488180 w 5858827"/>
                <a:gd name="connsiteY97" fmla="*/ 409064 h 619303"/>
                <a:gd name="connsiteX98" fmla="*/ 4488180 w 5858827"/>
                <a:gd name="connsiteY98" fmla="*/ 428090 h 619303"/>
                <a:gd name="connsiteX99" fmla="*/ 4605338 w 5858827"/>
                <a:gd name="connsiteY99" fmla="*/ 428090 h 619303"/>
                <a:gd name="connsiteX100" fmla="*/ 4605338 w 5858827"/>
                <a:gd name="connsiteY100" fmla="*/ 447116 h 619303"/>
                <a:gd name="connsiteX101" fmla="*/ 4941570 w 5858827"/>
                <a:gd name="connsiteY101" fmla="*/ 447116 h 619303"/>
                <a:gd name="connsiteX102" fmla="*/ 4941570 w 5858827"/>
                <a:gd name="connsiteY102" fmla="*/ 483266 h 619303"/>
                <a:gd name="connsiteX103" fmla="*/ 5146358 w 5858827"/>
                <a:gd name="connsiteY103" fmla="*/ 483266 h 619303"/>
                <a:gd name="connsiteX104" fmla="*/ 5146358 w 5858827"/>
                <a:gd name="connsiteY104" fmla="*/ 523221 h 619303"/>
                <a:gd name="connsiteX105" fmla="*/ 5217795 w 5858827"/>
                <a:gd name="connsiteY105" fmla="*/ 523221 h 619303"/>
                <a:gd name="connsiteX106" fmla="*/ 5217795 w 5858827"/>
                <a:gd name="connsiteY106" fmla="*/ 566030 h 619303"/>
                <a:gd name="connsiteX107" fmla="*/ 5250180 w 5858827"/>
                <a:gd name="connsiteY107" fmla="*/ 566030 h 619303"/>
                <a:gd name="connsiteX108" fmla="*/ 5250180 w 5858827"/>
                <a:gd name="connsiteY108" fmla="*/ 619303 h 619303"/>
                <a:gd name="connsiteX109" fmla="*/ 5858828 w 5858827"/>
                <a:gd name="connsiteY109" fmla="*/ 619303 h 6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858827" h="619303">
                  <a:moveTo>
                    <a:pt x="0" y="0"/>
                  </a:moveTo>
                  <a:lnTo>
                    <a:pt x="48577" y="0"/>
                  </a:lnTo>
                  <a:lnTo>
                    <a:pt x="48577" y="8562"/>
                  </a:lnTo>
                  <a:lnTo>
                    <a:pt x="66675" y="8562"/>
                  </a:lnTo>
                  <a:lnTo>
                    <a:pt x="66675" y="14270"/>
                  </a:lnTo>
                  <a:lnTo>
                    <a:pt x="118110" y="14270"/>
                  </a:lnTo>
                  <a:lnTo>
                    <a:pt x="118110" y="21880"/>
                  </a:lnTo>
                  <a:lnTo>
                    <a:pt x="205740" y="21880"/>
                  </a:lnTo>
                  <a:lnTo>
                    <a:pt x="205740" y="30442"/>
                  </a:lnTo>
                  <a:lnTo>
                    <a:pt x="333375" y="30442"/>
                  </a:lnTo>
                  <a:lnTo>
                    <a:pt x="333375" y="43760"/>
                  </a:lnTo>
                  <a:lnTo>
                    <a:pt x="421005" y="43760"/>
                  </a:lnTo>
                  <a:lnTo>
                    <a:pt x="421005" y="53273"/>
                  </a:lnTo>
                  <a:lnTo>
                    <a:pt x="466725" y="53273"/>
                  </a:lnTo>
                  <a:lnTo>
                    <a:pt x="466725" y="66592"/>
                  </a:lnTo>
                  <a:lnTo>
                    <a:pt x="533400" y="66592"/>
                  </a:lnTo>
                  <a:lnTo>
                    <a:pt x="533400" y="73251"/>
                  </a:lnTo>
                  <a:lnTo>
                    <a:pt x="581025" y="73251"/>
                  </a:lnTo>
                  <a:lnTo>
                    <a:pt x="581025" y="81813"/>
                  </a:lnTo>
                  <a:lnTo>
                    <a:pt x="633413" y="81813"/>
                  </a:lnTo>
                  <a:lnTo>
                    <a:pt x="633413" y="89423"/>
                  </a:lnTo>
                  <a:lnTo>
                    <a:pt x="664845" y="89423"/>
                  </a:lnTo>
                  <a:lnTo>
                    <a:pt x="664845" y="95131"/>
                  </a:lnTo>
                  <a:lnTo>
                    <a:pt x="708660" y="95131"/>
                  </a:lnTo>
                  <a:lnTo>
                    <a:pt x="708660" y="111303"/>
                  </a:lnTo>
                  <a:lnTo>
                    <a:pt x="772478" y="111303"/>
                  </a:lnTo>
                  <a:lnTo>
                    <a:pt x="772478" y="123670"/>
                  </a:lnTo>
                  <a:lnTo>
                    <a:pt x="796290" y="123670"/>
                  </a:lnTo>
                  <a:lnTo>
                    <a:pt x="796290" y="129378"/>
                  </a:lnTo>
                  <a:lnTo>
                    <a:pt x="806768" y="129378"/>
                  </a:lnTo>
                  <a:lnTo>
                    <a:pt x="806768" y="136037"/>
                  </a:lnTo>
                  <a:lnTo>
                    <a:pt x="817245" y="136037"/>
                  </a:lnTo>
                  <a:lnTo>
                    <a:pt x="817245" y="141745"/>
                  </a:lnTo>
                  <a:lnTo>
                    <a:pt x="901065" y="141745"/>
                  </a:lnTo>
                  <a:lnTo>
                    <a:pt x="901065" y="148405"/>
                  </a:lnTo>
                  <a:lnTo>
                    <a:pt x="982980" y="148405"/>
                  </a:lnTo>
                  <a:lnTo>
                    <a:pt x="982980" y="163625"/>
                  </a:lnTo>
                  <a:lnTo>
                    <a:pt x="1023938" y="163625"/>
                  </a:lnTo>
                  <a:lnTo>
                    <a:pt x="1023938" y="172187"/>
                  </a:lnTo>
                  <a:lnTo>
                    <a:pt x="1096328" y="172187"/>
                  </a:lnTo>
                  <a:lnTo>
                    <a:pt x="1096328" y="179798"/>
                  </a:lnTo>
                  <a:lnTo>
                    <a:pt x="1235393" y="179798"/>
                  </a:lnTo>
                  <a:lnTo>
                    <a:pt x="1235393" y="186457"/>
                  </a:lnTo>
                  <a:lnTo>
                    <a:pt x="1353503" y="186457"/>
                  </a:lnTo>
                  <a:lnTo>
                    <a:pt x="1353503" y="199775"/>
                  </a:lnTo>
                  <a:lnTo>
                    <a:pt x="1540193" y="199775"/>
                  </a:lnTo>
                  <a:lnTo>
                    <a:pt x="1540193" y="209288"/>
                  </a:lnTo>
                  <a:lnTo>
                    <a:pt x="1583055" y="209288"/>
                  </a:lnTo>
                  <a:lnTo>
                    <a:pt x="1583055" y="217850"/>
                  </a:lnTo>
                  <a:lnTo>
                    <a:pt x="1640205" y="217850"/>
                  </a:lnTo>
                  <a:lnTo>
                    <a:pt x="1640205" y="224509"/>
                  </a:lnTo>
                  <a:lnTo>
                    <a:pt x="1651635" y="224509"/>
                  </a:lnTo>
                  <a:lnTo>
                    <a:pt x="1651635" y="234974"/>
                  </a:lnTo>
                  <a:lnTo>
                    <a:pt x="1665923" y="234974"/>
                  </a:lnTo>
                  <a:lnTo>
                    <a:pt x="1665923" y="240682"/>
                  </a:lnTo>
                  <a:lnTo>
                    <a:pt x="1687830" y="240682"/>
                  </a:lnTo>
                  <a:lnTo>
                    <a:pt x="1687830" y="247341"/>
                  </a:lnTo>
                  <a:lnTo>
                    <a:pt x="1706880" y="247341"/>
                  </a:lnTo>
                  <a:lnTo>
                    <a:pt x="1706880" y="253049"/>
                  </a:lnTo>
                  <a:lnTo>
                    <a:pt x="1711643" y="253049"/>
                  </a:lnTo>
                  <a:lnTo>
                    <a:pt x="1711643" y="255903"/>
                  </a:lnTo>
                  <a:lnTo>
                    <a:pt x="2168843" y="255903"/>
                  </a:lnTo>
                  <a:lnTo>
                    <a:pt x="2168843" y="263513"/>
                  </a:lnTo>
                  <a:lnTo>
                    <a:pt x="2226945" y="263513"/>
                  </a:lnTo>
                  <a:lnTo>
                    <a:pt x="2226945" y="271124"/>
                  </a:lnTo>
                  <a:lnTo>
                    <a:pt x="2457450" y="271124"/>
                  </a:lnTo>
                  <a:lnTo>
                    <a:pt x="2457450" y="276831"/>
                  </a:lnTo>
                  <a:lnTo>
                    <a:pt x="2465070" y="276831"/>
                  </a:lnTo>
                  <a:lnTo>
                    <a:pt x="2465070" y="279685"/>
                  </a:lnTo>
                  <a:lnTo>
                    <a:pt x="2530793" y="279685"/>
                  </a:lnTo>
                  <a:lnTo>
                    <a:pt x="2530793" y="286345"/>
                  </a:lnTo>
                  <a:lnTo>
                    <a:pt x="2582228" y="286345"/>
                  </a:lnTo>
                  <a:lnTo>
                    <a:pt x="2582228" y="294906"/>
                  </a:lnTo>
                  <a:lnTo>
                    <a:pt x="2825115" y="294906"/>
                  </a:lnTo>
                  <a:lnTo>
                    <a:pt x="2825115" y="301566"/>
                  </a:lnTo>
                  <a:lnTo>
                    <a:pt x="3324225" y="301566"/>
                  </a:lnTo>
                  <a:lnTo>
                    <a:pt x="3324225" y="312981"/>
                  </a:lnTo>
                  <a:lnTo>
                    <a:pt x="3367088" y="312981"/>
                  </a:lnTo>
                  <a:lnTo>
                    <a:pt x="3367088" y="320592"/>
                  </a:lnTo>
                  <a:lnTo>
                    <a:pt x="3495675" y="320592"/>
                  </a:lnTo>
                  <a:lnTo>
                    <a:pt x="3495675" y="331056"/>
                  </a:lnTo>
                  <a:lnTo>
                    <a:pt x="3547110" y="331056"/>
                  </a:lnTo>
                  <a:lnTo>
                    <a:pt x="3547110" y="342472"/>
                  </a:lnTo>
                  <a:lnTo>
                    <a:pt x="3573780" y="342472"/>
                  </a:lnTo>
                  <a:lnTo>
                    <a:pt x="3573780" y="346277"/>
                  </a:lnTo>
                  <a:lnTo>
                    <a:pt x="3601403" y="346277"/>
                  </a:lnTo>
                  <a:lnTo>
                    <a:pt x="3601403" y="352936"/>
                  </a:lnTo>
                  <a:lnTo>
                    <a:pt x="3639503" y="352936"/>
                  </a:lnTo>
                  <a:lnTo>
                    <a:pt x="3639503" y="356742"/>
                  </a:lnTo>
                  <a:lnTo>
                    <a:pt x="3895725" y="356742"/>
                  </a:lnTo>
                  <a:lnTo>
                    <a:pt x="3895725" y="366255"/>
                  </a:lnTo>
                  <a:lnTo>
                    <a:pt x="4053840" y="366255"/>
                  </a:lnTo>
                  <a:lnTo>
                    <a:pt x="4053840" y="379573"/>
                  </a:lnTo>
                  <a:lnTo>
                    <a:pt x="4257675" y="379573"/>
                  </a:lnTo>
                  <a:lnTo>
                    <a:pt x="4257675" y="392891"/>
                  </a:lnTo>
                  <a:lnTo>
                    <a:pt x="4397693" y="392891"/>
                  </a:lnTo>
                  <a:lnTo>
                    <a:pt x="4397693" y="409064"/>
                  </a:lnTo>
                  <a:lnTo>
                    <a:pt x="4488180" y="409064"/>
                  </a:lnTo>
                  <a:lnTo>
                    <a:pt x="4488180" y="428090"/>
                  </a:lnTo>
                  <a:lnTo>
                    <a:pt x="4605338" y="428090"/>
                  </a:lnTo>
                  <a:lnTo>
                    <a:pt x="4605338" y="447116"/>
                  </a:lnTo>
                  <a:lnTo>
                    <a:pt x="4941570" y="447116"/>
                  </a:lnTo>
                  <a:lnTo>
                    <a:pt x="4941570" y="483266"/>
                  </a:lnTo>
                  <a:lnTo>
                    <a:pt x="5146358" y="483266"/>
                  </a:lnTo>
                  <a:lnTo>
                    <a:pt x="5146358" y="523221"/>
                  </a:lnTo>
                  <a:lnTo>
                    <a:pt x="5217795" y="523221"/>
                  </a:lnTo>
                  <a:lnTo>
                    <a:pt x="5217795" y="566030"/>
                  </a:lnTo>
                  <a:lnTo>
                    <a:pt x="5250180" y="566030"/>
                  </a:lnTo>
                  <a:lnTo>
                    <a:pt x="5250180" y="619303"/>
                  </a:lnTo>
                  <a:lnTo>
                    <a:pt x="5858828" y="619303"/>
                  </a:lnTo>
                </a:path>
              </a:pathLst>
            </a:custGeom>
            <a:noFill/>
            <a:ln w="28575" cap="flat">
              <a:solidFill>
                <a:schemeClr val="accent6"/>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4" name="Graphic 19">
            <a:extLst>
              <a:ext uri="{FF2B5EF4-FFF2-40B4-BE49-F238E27FC236}">
                <a16:creationId xmlns:a16="http://schemas.microsoft.com/office/drawing/2014/main" id="{AC3BD7A7-15B3-11D7-2335-A832BDC281A8}"/>
              </a:ext>
            </a:extLst>
          </p:cNvPr>
          <p:cNvGrpSpPr/>
          <p:nvPr/>
        </p:nvGrpSpPr>
        <p:grpSpPr>
          <a:xfrm>
            <a:off x="1447126" y="2000199"/>
            <a:ext cx="9614525" cy="1506886"/>
            <a:chOff x="9587548" y="-176399"/>
            <a:chExt cx="5768340" cy="1240509"/>
          </a:xfrm>
          <a:noFill/>
        </p:grpSpPr>
        <p:sp>
          <p:nvSpPr>
            <p:cNvPr id="65" name="Freeform 1172">
              <a:extLst>
                <a:ext uri="{FF2B5EF4-FFF2-40B4-BE49-F238E27FC236}">
                  <a16:creationId xmlns:a16="http://schemas.microsoft.com/office/drawing/2014/main" id="{E338DDF4-2445-ABCD-2A7A-242ACEEC79D3}"/>
                </a:ext>
              </a:extLst>
            </p:cNvPr>
            <p:cNvSpPr/>
            <p:nvPr/>
          </p:nvSpPr>
          <p:spPr>
            <a:xfrm>
              <a:off x="9620885" y="-144055"/>
              <a:ext cx="5700712" cy="1178674"/>
            </a:xfrm>
            <a:custGeom>
              <a:avLst/>
              <a:gdLst>
                <a:gd name="connsiteX0" fmla="*/ 0 w 5700712"/>
                <a:gd name="connsiteY0" fmla="*/ 0 h 1178674"/>
                <a:gd name="connsiteX1" fmla="*/ 60007 w 5700712"/>
                <a:gd name="connsiteY1" fmla="*/ 0 h 1178674"/>
                <a:gd name="connsiteX2" fmla="*/ 60007 w 5700712"/>
                <a:gd name="connsiteY2" fmla="*/ 7610 h 1178674"/>
                <a:gd name="connsiteX3" fmla="*/ 72390 w 5700712"/>
                <a:gd name="connsiteY3" fmla="*/ 7610 h 1178674"/>
                <a:gd name="connsiteX4" fmla="*/ 72390 w 5700712"/>
                <a:gd name="connsiteY4" fmla="*/ 14270 h 1178674"/>
                <a:gd name="connsiteX5" fmla="*/ 92392 w 5700712"/>
                <a:gd name="connsiteY5" fmla="*/ 14270 h 1178674"/>
                <a:gd name="connsiteX6" fmla="*/ 92392 w 5700712"/>
                <a:gd name="connsiteY6" fmla="*/ 31393 h 1178674"/>
                <a:gd name="connsiteX7" fmla="*/ 120967 w 5700712"/>
                <a:gd name="connsiteY7" fmla="*/ 31393 h 1178674"/>
                <a:gd name="connsiteX8" fmla="*/ 120967 w 5700712"/>
                <a:gd name="connsiteY8" fmla="*/ 40906 h 1178674"/>
                <a:gd name="connsiteX9" fmla="*/ 233363 w 5700712"/>
                <a:gd name="connsiteY9" fmla="*/ 40906 h 1178674"/>
                <a:gd name="connsiteX10" fmla="*/ 233363 w 5700712"/>
                <a:gd name="connsiteY10" fmla="*/ 49468 h 1178674"/>
                <a:gd name="connsiteX11" fmla="*/ 239077 w 5700712"/>
                <a:gd name="connsiteY11" fmla="*/ 49468 h 1178674"/>
                <a:gd name="connsiteX12" fmla="*/ 239077 w 5700712"/>
                <a:gd name="connsiteY12" fmla="*/ 57079 h 1178674"/>
                <a:gd name="connsiteX13" fmla="*/ 251460 w 5700712"/>
                <a:gd name="connsiteY13" fmla="*/ 57079 h 1178674"/>
                <a:gd name="connsiteX14" fmla="*/ 251460 w 5700712"/>
                <a:gd name="connsiteY14" fmla="*/ 65640 h 1178674"/>
                <a:gd name="connsiteX15" fmla="*/ 267653 w 5700712"/>
                <a:gd name="connsiteY15" fmla="*/ 65640 h 1178674"/>
                <a:gd name="connsiteX16" fmla="*/ 267653 w 5700712"/>
                <a:gd name="connsiteY16" fmla="*/ 68494 h 1178674"/>
                <a:gd name="connsiteX17" fmla="*/ 296228 w 5700712"/>
                <a:gd name="connsiteY17" fmla="*/ 68494 h 1178674"/>
                <a:gd name="connsiteX18" fmla="*/ 296228 w 5700712"/>
                <a:gd name="connsiteY18" fmla="*/ 72300 h 1178674"/>
                <a:gd name="connsiteX19" fmla="*/ 345757 w 5700712"/>
                <a:gd name="connsiteY19" fmla="*/ 72300 h 1178674"/>
                <a:gd name="connsiteX20" fmla="*/ 345757 w 5700712"/>
                <a:gd name="connsiteY20" fmla="*/ 79910 h 1178674"/>
                <a:gd name="connsiteX21" fmla="*/ 457200 w 5700712"/>
                <a:gd name="connsiteY21" fmla="*/ 79910 h 1178674"/>
                <a:gd name="connsiteX22" fmla="*/ 457200 w 5700712"/>
                <a:gd name="connsiteY22" fmla="*/ 88472 h 1178674"/>
                <a:gd name="connsiteX23" fmla="*/ 464820 w 5700712"/>
                <a:gd name="connsiteY23" fmla="*/ 88472 h 1178674"/>
                <a:gd name="connsiteX24" fmla="*/ 464820 w 5700712"/>
                <a:gd name="connsiteY24" fmla="*/ 99888 h 1178674"/>
                <a:gd name="connsiteX25" fmla="*/ 473392 w 5700712"/>
                <a:gd name="connsiteY25" fmla="*/ 99888 h 1178674"/>
                <a:gd name="connsiteX26" fmla="*/ 473392 w 5700712"/>
                <a:gd name="connsiteY26" fmla="*/ 104644 h 1178674"/>
                <a:gd name="connsiteX27" fmla="*/ 623887 w 5700712"/>
                <a:gd name="connsiteY27" fmla="*/ 104644 h 1178674"/>
                <a:gd name="connsiteX28" fmla="*/ 623887 w 5700712"/>
                <a:gd name="connsiteY28" fmla="*/ 115109 h 1178674"/>
                <a:gd name="connsiteX29" fmla="*/ 631507 w 5700712"/>
                <a:gd name="connsiteY29" fmla="*/ 115109 h 1178674"/>
                <a:gd name="connsiteX30" fmla="*/ 631507 w 5700712"/>
                <a:gd name="connsiteY30" fmla="*/ 122719 h 1178674"/>
                <a:gd name="connsiteX31" fmla="*/ 735330 w 5700712"/>
                <a:gd name="connsiteY31" fmla="*/ 122719 h 1178674"/>
                <a:gd name="connsiteX32" fmla="*/ 735330 w 5700712"/>
                <a:gd name="connsiteY32" fmla="*/ 133184 h 1178674"/>
                <a:gd name="connsiteX33" fmla="*/ 760095 w 5700712"/>
                <a:gd name="connsiteY33" fmla="*/ 133184 h 1178674"/>
                <a:gd name="connsiteX34" fmla="*/ 760095 w 5700712"/>
                <a:gd name="connsiteY34" fmla="*/ 138891 h 1178674"/>
                <a:gd name="connsiteX35" fmla="*/ 776287 w 5700712"/>
                <a:gd name="connsiteY35" fmla="*/ 138891 h 1178674"/>
                <a:gd name="connsiteX36" fmla="*/ 776287 w 5700712"/>
                <a:gd name="connsiteY36" fmla="*/ 144599 h 1178674"/>
                <a:gd name="connsiteX37" fmla="*/ 806768 w 5700712"/>
                <a:gd name="connsiteY37" fmla="*/ 144599 h 1178674"/>
                <a:gd name="connsiteX38" fmla="*/ 806768 w 5700712"/>
                <a:gd name="connsiteY38" fmla="*/ 148404 h 1178674"/>
                <a:gd name="connsiteX39" fmla="*/ 825818 w 5700712"/>
                <a:gd name="connsiteY39" fmla="*/ 148404 h 1178674"/>
                <a:gd name="connsiteX40" fmla="*/ 825818 w 5700712"/>
                <a:gd name="connsiteY40" fmla="*/ 152210 h 1178674"/>
                <a:gd name="connsiteX41" fmla="*/ 850582 w 5700712"/>
                <a:gd name="connsiteY41" fmla="*/ 152210 h 1178674"/>
                <a:gd name="connsiteX42" fmla="*/ 850582 w 5700712"/>
                <a:gd name="connsiteY42" fmla="*/ 156015 h 1178674"/>
                <a:gd name="connsiteX43" fmla="*/ 855345 w 5700712"/>
                <a:gd name="connsiteY43" fmla="*/ 156015 h 1178674"/>
                <a:gd name="connsiteX44" fmla="*/ 855345 w 5700712"/>
                <a:gd name="connsiteY44" fmla="*/ 173139 h 1178674"/>
                <a:gd name="connsiteX45" fmla="*/ 882015 w 5700712"/>
                <a:gd name="connsiteY45" fmla="*/ 173139 h 1178674"/>
                <a:gd name="connsiteX46" fmla="*/ 882015 w 5700712"/>
                <a:gd name="connsiteY46" fmla="*/ 190262 h 1178674"/>
                <a:gd name="connsiteX47" fmla="*/ 922020 w 5700712"/>
                <a:gd name="connsiteY47" fmla="*/ 190262 h 1178674"/>
                <a:gd name="connsiteX48" fmla="*/ 922020 w 5700712"/>
                <a:gd name="connsiteY48" fmla="*/ 210240 h 1178674"/>
                <a:gd name="connsiteX49" fmla="*/ 974407 w 5700712"/>
                <a:gd name="connsiteY49" fmla="*/ 210240 h 1178674"/>
                <a:gd name="connsiteX50" fmla="*/ 974407 w 5700712"/>
                <a:gd name="connsiteY50" fmla="*/ 214045 h 1178674"/>
                <a:gd name="connsiteX51" fmla="*/ 1002982 w 5700712"/>
                <a:gd name="connsiteY51" fmla="*/ 214045 h 1178674"/>
                <a:gd name="connsiteX52" fmla="*/ 1002982 w 5700712"/>
                <a:gd name="connsiteY52" fmla="*/ 217850 h 1178674"/>
                <a:gd name="connsiteX53" fmla="*/ 1118235 w 5700712"/>
                <a:gd name="connsiteY53" fmla="*/ 217850 h 1178674"/>
                <a:gd name="connsiteX54" fmla="*/ 1118235 w 5700712"/>
                <a:gd name="connsiteY54" fmla="*/ 234022 h 1178674"/>
                <a:gd name="connsiteX55" fmla="*/ 1195387 w 5700712"/>
                <a:gd name="connsiteY55" fmla="*/ 234022 h 1178674"/>
                <a:gd name="connsiteX56" fmla="*/ 1195387 w 5700712"/>
                <a:gd name="connsiteY56" fmla="*/ 243536 h 1178674"/>
                <a:gd name="connsiteX57" fmla="*/ 1345883 w 5700712"/>
                <a:gd name="connsiteY57" fmla="*/ 243536 h 1178674"/>
                <a:gd name="connsiteX58" fmla="*/ 1345883 w 5700712"/>
                <a:gd name="connsiteY58" fmla="*/ 252097 h 1178674"/>
                <a:gd name="connsiteX59" fmla="*/ 1369695 w 5700712"/>
                <a:gd name="connsiteY59" fmla="*/ 252097 h 1178674"/>
                <a:gd name="connsiteX60" fmla="*/ 1369695 w 5700712"/>
                <a:gd name="connsiteY60" fmla="*/ 255903 h 1178674"/>
                <a:gd name="connsiteX61" fmla="*/ 1388745 w 5700712"/>
                <a:gd name="connsiteY61" fmla="*/ 255903 h 1178674"/>
                <a:gd name="connsiteX62" fmla="*/ 1388745 w 5700712"/>
                <a:gd name="connsiteY62" fmla="*/ 266367 h 1178674"/>
                <a:gd name="connsiteX63" fmla="*/ 1417320 w 5700712"/>
                <a:gd name="connsiteY63" fmla="*/ 266367 h 1178674"/>
                <a:gd name="connsiteX64" fmla="*/ 1417320 w 5700712"/>
                <a:gd name="connsiteY64" fmla="*/ 271124 h 1178674"/>
                <a:gd name="connsiteX65" fmla="*/ 1473518 w 5700712"/>
                <a:gd name="connsiteY65" fmla="*/ 271124 h 1178674"/>
                <a:gd name="connsiteX66" fmla="*/ 1473518 w 5700712"/>
                <a:gd name="connsiteY66" fmla="*/ 283491 h 1178674"/>
                <a:gd name="connsiteX67" fmla="*/ 1485900 w 5700712"/>
                <a:gd name="connsiteY67" fmla="*/ 283491 h 1178674"/>
                <a:gd name="connsiteX68" fmla="*/ 1485900 w 5700712"/>
                <a:gd name="connsiteY68" fmla="*/ 290150 h 1178674"/>
                <a:gd name="connsiteX69" fmla="*/ 1504950 w 5700712"/>
                <a:gd name="connsiteY69" fmla="*/ 290150 h 1178674"/>
                <a:gd name="connsiteX70" fmla="*/ 1504950 w 5700712"/>
                <a:gd name="connsiteY70" fmla="*/ 296809 h 1178674"/>
                <a:gd name="connsiteX71" fmla="*/ 1594485 w 5700712"/>
                <a:gd name="connsiteY71" fmla="*/ 296809 h 1178674"/>
                <a:gd name="connsiteX72" fmla="*/ 1594485 w 5700712"/>
                <a:gd name="connsiteY72" fmla="*/ 304420 h 1178674"/>
                <a:gd name="connsiteX73" fmla="*/ 1605915 w 5700712"/>
                <a:gd name="connsiteY73" fmla="*/ 304420 h 1178674"/>
                <a:gd name="connsiteX74" fmla="*/ 1605915 w 5700712"/>
                <a:gd name="connsiteY74" fmla="*/ 310127 h 1178674"/>
                <a:gd name="connsiteX75" fmla="*/ 1664970 w 5700712"/>
                <a:gd name="connsiteY75" fmla="*/ 310127 h 1178674"/>
                <a:gd name="connsiteX76" fmla="*/ 1664970 w 5700712"/>
                <a:gd name="connsiteY76" fmla="*/ 315835 h 1178674"/>
                <a:gd name="connsiteX77" fmla="*/ 1687830 w 5700712"/>
                <a:gd name="connsiteY77" fmla="*/ 315835 h 1178674"/>
                <a:gd name="connsiteX78" fmla="*/ 1700212 w 5700712"/>
                <a:gd name="connsiteY78" fmla="*/ 315835 h 1178674"/>
                <a:gd name="connsiteX79" fmla="*/ 1700212 w 5700712"/>
                <a:gd name="connsiteY79" fmla="*/ 325348 h 1178674"/>
                <a:gd name="connsiteX80" fmla="*/ 1755458 w 5700712"/>
                <a:gd name="connsiteY80" fmla="*/ 325348 h 1178674"/>
                <a:gd name="connsiteX81" fmla="*/ 1755458 w 5700712"/>
                <a:gd name="connsiteY81" fmla="*/ 332007 h 1178674"/>
                <a:gd name="connsiteX82" fmla="*/ 1764983 w 5700712"/>
                <a:gd name="connsiteY82" fmla="*/ 332007 h 1178674"/>
                <a:gd name="connsiteX83" fmla="*/ 1764983 w 5700712"/>
                <a:gd name="connsiteY83" fmla="*/ 336764 h 1178674"/>
                <a:gd name="connsiteX84" fmla="*/ 1871662 w 5700712"/>
                <a:gd name="connsiteY84" fmla="*/ 336764 h 1178674"/>
                <a:gd name="connsiteX85" fmla="*/ 1871662 w 5700712"/>
                <a:gd name="connsiteY85" fmla="*/ 362449 h 1178674"/>
                <a:gd name="connsiteX86" fmla="*/ 1908810 w 5700712"/>
                <a:gd name="connsiteY86" fmla="*/ 362449 h 1178674"/>
                <a:gd name="connsiteX87" fmla="*/ 1908810 w 5700712"/>
                <a:gd name="connsiteY87" fmla="*/ 372914 h 1178674"/>
                <a:gd name="connsiteX88" fmla="*/ 2130743 w 5700712"/>
                <a:gd name="connsiteY88" fmla="*/ 372914 h 1178674"/>
                <a:gd name="connsiteX89" fmla="*/ 2130743 w 5700712"/>
                <a:gd name="connsiteY89" fmla="*/ 380524 h 1178674"/>
                <a:gd name="connsiteX90" fmla="*/ 2154555 w 5700712"/>
                <a:gd name="connsiteY90" fmla="*/ 380524 h 1178674"/>
                <a:gd name="connsiteX91" fmla="*/ 2154555 w 5700712"/>
                <a:gd name="connsiteY91" fmla="*/ 386232 h 1178674"/>
                <a:gd name="connsiteX92" fmla="*/ 2166938 w 5700712"/>
                <a:gd name="connsiteY92" fmla="*/ 386232 h 1178674"/>
                <a:gd name="connsiteX93" fmla="*/ 2166938 w 5700712"/>
                <a:gd name="connsiteY93" fmla="*/ 401453 h 1178674"/>
                <a:gd name="connsiteX94" fmla="*/ 2193608 w 5700712"/>
                <a:gd name="connsiteY94" fmla="*/ 401453 h 1178674"/>
                <a:gd name="connsiteX95" fmla="*/ 2193608 w 5700712"/>
                <a:gd name="connsiteY95" fmla="*/ 412869 h 1178674"/>
                <a:gd name="connsiteX96" fmla="*/ 2272665 w 5700712"/>
                <a:gd name="connsiteY96" fmla="*/ 412869 h 1178674"/>
                <a:gd name="connsiteX97" fmla="*/ 2272665 w 5700712"/>
                <a:gd name="connsiteY97" fmla="*/ 422382 h 1178674"/>
                <a:gd name="connsiteX98" fmla="*/ 2300288 w 5700712"/>
                <a:gd name="connsiteY98" fmla="*/ 422382 h 1178674"/>
                <a:gd name="connsiteX99" fmla="*/ 2300288 w 5700712"/>
                <a:gd name="connsiteY99" fmla="*/ 432846 h 1178674"/>
                <a:gd name="connsiteX100" fmla="*/ 2390775 w 5700712"/>
                <a:gd name="connsiteY100" fmla="*/ 432846 h 1178674"/>
                <a:gd name="connsiteX101" fmla="*/ 2390775 w 5700712"/>
                <a:gd name="connsiteY101" fmla="*/ 441408 h 1178674"/>
                <a:gd name="connsiteX102" fmla="*/ 2486978 w 5700712"/>
                <a:gd name="connsiteY102" fmla="*/ 441408 h 1178674"/>
                <a:gd name="connsiteX103" fmla="*/ 2486978 w 5700712"/>
                <a:gd name="connsiteY103" fmla="*/ 456629 h 1178674"/>
                <a:gd name="connsiteX104" fmla="*/ 2498408 w 5700712"/>
                <a:gd name="connsiteY104" fmla="*/ 456629 h 1178674"/>
                <a:gd name="connsiteX105" fmla="*/ 2498408 w 5700712"/>
                <a:gd name="connsiteY105" fmla="*/ 470899 h 1178674"/>
                <a:gd name="connsiteX106" fmla="*/ 2574608 w 5700712"/>
                <a:gd name="connsiteY106" fmla="*/ 470899 h 1178674"/>
                <a:gd name="connsiteX107" fmla="*/ 2574608 w 5700712"/>
                <a:gd name="connsiteY107" fmla="*/ 477558 h 1178674"/>
                <a:gd name="connsiteX108" fmla="*/ 2608897 w 5700712"/>
                <a:gd name="connsiteY108" fmla="*/ 477558 h 1178674"/>
                <a:gd name="connsiteX109" fmla="*/ 2608897 w 5700712"/>
                <a:gd name="connsiteY109" fmla="*/ 491828 h 1178674"/>
                <a:gd name="connsiteX110" fmla="*/ 2615565 w 5700712"/>
                <a:gd name="connsiteY110" fmla="*/ 491828 h 1178674"/>
                <a:gd name="connsiteX111" fmla="*/ 2615565 w 5700712"/>
                <a:gd name="connsiteY111" fmla="*/ 502292 h 1178674"/>
                <a:gd name="connsiteX112" fmla="*/ 2668905 w 5700712"/>
                <a:gd name="connsiteY112" fmla="*/ 502292 h 1178674"/>
                <a:gd name="connsiteX113" fmla="*/ 2668905 w 5700712"/>
                <a:gd name="connsiteY113" fmla="*/ 508951 h 1178674"/>
                <a:gd name="connsiteX114" fmla="*/ 2720340 w 5700712"/>
                <a:gd name="connsiteY114" fmla="*/ 508951 h 1178674"/>
                <a:gd name="connsiteX115" fmla="*/ 2720340 w 5700712"/>
                <a:gd name="connsiteY115" fmla="*/ 521318 h 1178674"/>
                <a:gd name="connsiteX116" fmla="*/ 2808922 w 5700712"/>
                <a:gd name="connsiteY116" fmla="*/ 521318 h 1178674"/>
                <a:gd name="connsiteX117" fmla="*/ 2808922 w 5700712"/>
                <a:gd name="connsiteY117" fmla="*/ 529880 h 1178674"/>
                <a:gd name="connsiteX118" fmla="*/ 2816543 w 5700712"/>
                <a:gd name="connsiteY118" fmla="*/ 529880 h 1178674"/>
                <a:gd name="connsiteX119" fmla="*/ 2816543 w 5700712"/>
                <a:gd name="connsiteY119" fmla="*/ 541296 h 1178674"/>
                <a:gd name="connsiteX120" fmla="*/ 2996565 w 5700712"/>
                <a:gd name="connsiteY120" fmla="*/ 541296 h 1178674"/>
                <a:gd name="connsiteX121" fmla="*/ 2996565 w 5700712"/>
                <a:gd name="connsiteY121" fmla="*/ 549858 h 1178674"/>
                <a:gd name="connsiteX122" fmla="*/ 3022283 w 5700712"/>
                <a:gd name="connsiteY122" fmla="*/ 549858 h 1178674"/>
                <a:gd name="connsiteX123" fmla="*/ 3022283 w 5700712"/>
                <a:gd name="connsiteY123" fmla="*/ 559371 h 1178674"/>
                <a:gd name="connsiteX124" fmla="*/ 3063240 w 5700712"/>
                <a:gd name="connsiteY124" fmla="*/ 559371 h 1178674"/>
                <a:gd name="connsiteX125" fmla="*/ 3063240 w 5700712"/>
                <a:gd name="connsiteY125" fmla="*/ 571738 h 1178674"/>
                <a:gd name="connsiteX126" fmla="*/ 3228975 w 5700712"/>
                <a:gd name="connsiteY126" fmla="*/ 571738 h 1178674"/>
                <a:gd name="connsiteX127" fmla="*/ 3228975 w 5700712"/>
                <a:gd name="connsiteY127" fmla="*/ 582202 h 1178674"/>
                <a:gd name="connsiteX128" fmla="*/ 3272790 w 5700712"/>
                <a:gd name="connsiteY128" fmla="*/ 582202 h 1178674"/>
                <a:gd name="connsiteX129" fmla="*/ 3272790 w 5700712"/>
                <a:gd name="connsiteY129" fmla="*/ 588861 h 1178674"/>
                <a:gd name="connsiteX130" fmla="*/ 3312795 w 5700712"/>
                <a:gd name="connsiteY130" fmla="*/ 588861 h 1178674"/>
                <a:gd name="connsiteX131" fmla="*/ 3312795 w 5700712"/>
                <a:gd name="connsiteY131" fmla="*/ 601229 h 1178674"/>
                <a:gd name="connsiteX132" fmla="*/ 3361372 w 5700712"/>
                <a:gd name="connsiteY132" fmla="*/ 601229 h 1178674"/>
                <a:gd name="connsiteX133" fmla="*/ 3361372 w 5700712"/>
                <a:gd name="connsiteY133" fmla="*/ 608839 h 1178674"/>
                <a:gd name="connsiteX134" fmla="*/ 3469005 w 5700712"/>
                <a:gd name="connsiteY134" fmla="*/ 608839 h 1178674"/>
                <a:gd name="connsiteX135" fmla="*/ 3469005 w 5700712"/>
                <a:gd name="connsiteY135" fmla="*/ 629768 h 1178674"/>
                <a:gd name="connsiteX136" fmla="*/ 3523297 w 5700712"/>
                <a:gd name="connsiteY136" fmla="*/ 629768 h 1178674"/>
                <a:gd name="connsiteX137" fmla="*/ 3523297 w 5700712"/>
                <a:gd name="connsiteY137" fmla="*/ 641184 h 1178674"/>
                <a:gd name="connsiteX138" fmla="*/ 3547110 w 5700712"/>
                <a:gd name="connsiteY138" fmla="*/ 641184 h 1178674"/>
                <a:gd name="connsiteX139" fmla="*/ 3547110 w 5700712"/>
                <a:gd name="connsiteY139" fmla="*/ 654502 h 1178674"/>
                <a:gd name="connsiteX140" fmla="*/ 3561397 w 5700712"/>
                <a:gd name="connsiteY140" fmla="*/ 654502 h 1178674"/>
                <a:gd name="connsiteX141" fmla="*/ 3561397 w 5700712"/>
                <a:gd name="connsiteY141" fmla="*/ 667820 h 1178674"/>
                <a:gd name="connsiteX142" fmla="*/ 3571875 w 5700712"/>
                <a:gd name="connsiteY142" fmla="*/ 667820 h 1178674"/>
                <a:gd name="connsiteX143" fmla="*/ 3571875 w 5700712"/>
                <a:gd name="connsiteY143" fmla="*/ 679236 h 1178674"/>
                <a:gd name="connsiteX144" fmla="*/ 3594735 w 5700712"/>
                <a:gd name="connsiteY144" fmla="*/ 679236 h 1178674"/>
                <a:gd name="connsiteX145" fmla="*/ 3594735 w 5700712"/>
                <a:gd name="connsiteY145" fmla="*/ 690652 h 1178674"/>
                <a:gd name="connsiteX146" fmla="*/ 3609022 w 5700712"/>
                <a:gd name="connsiteY146" fmla="*/ 690652 h 1178674"/>
                <a:gd name="connsiteX147" fmla="*/ 3609022 w 5700712"/>
                <a:gd name="connsiteY147" fmla="*/ 699213 h 1178674"/>
                <a:gd name="connsiteX148" fmla="*/ 3632835 w 5700712"/>
                <a:gd name="connsiteY148" fmla="*/ 699213 h 1178674"/>
                <a:gd name="connsiteX149" fmla="*/ 3632835 w 5700712"/>
                <a:gd name="connsiteY149" fmla="*/ 706824 h 1178674"/>
                <a:gd name="connsiteX150" fmla="*/ 3830003 w 5700712"/>
                <a:gd name="connsiteY150" fmla="*/ 706824 h 1178674"/>
                <a:gd name="connsiteX151" fmla="*/ 3830003 w 5700712"/>
                <a:gd name="connsiteY151" fmla="*/ 717288 h 1178674"/>
                <a:gd name="connsiteX152" fmla="*/ 3872865 w 5700712"/>
                <a:gd name="connsiteY152" fmla="*/ 717288 h 1178674"/>
                <a:gd name="connsiteX153" fmla="*/ 3872865 w 5700712"/>
                <a:gd name="connsiteY153" fmla="*/ 732509 h 1178674"/>
                <a:gd name="connsiteX154" fmla="*/ 4069080 w 5700712"/>
                <a:gd name="connsiteY154" fmla="*/ 732509 h 1178674"/>
                <a:gd name="connsiteX155" fmla="*/ 4069080 w 5700712"/>
                <a:gd name="connsiteY155" fmla="*/ 761049 h 1178674"/>
                <a:gd name="connsiteX156" fmla="*/ 4079558 w 5700712"/>
                <a:gd name="connsiteY156" fmla="*/ 761049 h 1178674"/>
                <a:gd name="connsiteX157" fmla="*/ 4079558 w 5700712"/>
                <a:gd name="connsiteY157" fmla="*/ 781978 h 1178674"/>
                <a:gd name="connsiteX158" fmla="*/ 4164330 w 5700712"/>
                <a:gd name="connsiteY158" fmla="*/ 781978 h 1178674"/>
                <a:gd name="connsiteX159" fmla="*/ 4164330 w 5700712"/>
                <a:gd name="connsiteY159" fmla="*/ 801004 h 1178674"/>
                <a:gd name="connsiteX160" fmla="*/ 4175760 w 5700712"/>
                <a:gd name="connsiteY160" fmla="*/ 801004 h 1178674"/>
                <a:gd name="connsiteX161" fmla="*/ 4175760 w 5700712"/>
                <a:gd name="connsiteY161" fmla="*/ 814322 h 1178674"/>
                <a:gd name="connsiteX162" fmla="*/ 4272915 w 5700712"/>
                <a:gd name="connsiteY162" fmla="*/ 814322 h 1178674"/>
                <a:gd name="connsiteX163" fmla="*/ 4272915 w 5700712"/>
                <a:gd name="connsiteY163" fmla="*/ 835251 h 1178674"/>
                <a:gd name="connsiteX164" fmla="*/ 4362450 w 5700712"/>
                <a:gd name="connsiteY164" fmla="*/ 835251 h 1178674"/>
                <a:gd name="connsiteX165" fmla="*/ 4362450 w 5700712"/>
                <a:gd name="connsiteY165" fmla="*/ 879963 h 1178674"/>
                <a:gd name="connsiteX166" fmla="*/ 4389120 w 5700712"/>
                <a:gd name="connsiteY166" fmla="*/ 879963 h 1178674"/>
                <a:gd name="connsiteX167" fmla="*/ 4389120 w 5700712"/>
                <a:gd name="connsiteY167" fmla="*/ 893281 h 1178674"/>
                <a:gd name="connsiteX168" fmla="*/ 4394835 w 5700712"/>
                <a:gd name="connsiteY168" fmla="*/ 893281 h 1178674"/>
                <a:gd name="connsiteX169" fmla="*/ 4394835 w 5700712"/>
                <a:gd name="connsiteY169" fmla="*/ 920869 h 1178674"/>
                <a:gd name="connsiteX170" fmla="*/ 4438650 w 5700712"/>
                <a:gd name="connsiteY170" fmla="*/ 920869 h 1178674"/>
                <a:gd name="connsiteX171" fmla="*/ 4438650 w 5700712"/>
                <a:gd name="connsiteY171" fmla="*/ 944652 h 1178674"/>
                <a:gd name="connsiteX172" fmla="*/ 4504373 w 5700712"/>
                <a:gd name="connsiteY172" fmla="*/ 944652 h 1178674"/>
                <a:gd name="connsiteX173" fmla="*/ 4504373 w 5700712"/>
                <a:gd name="connsiteY173" fmla="*/ 978899 h 1178674"/>
                <a:gd name="connsiteX174" fmla="*/ 4690110 w 5700712"/>
                <a:gd name="connsiteY174" fmla="*/ 978899 h 1178674"/>
                <a:gd name="connsiteX175" fmla="*/ 4690110 w 5700712"/>
                <a:gd name="connsiteY175" fmla="*/ 1008390 h 1178674"/>
                <a:gd name="connsiteX176" fmla="*/ 4740593 w 5700712"/>
                <a:gd name="connsiteY176" fmla="*/ 1008390 h 1178674"/>
                <a:gd name="connsiteX177" fmla="*/ 4740593 w 5700712"/>
                <a:gd name="connsiteY177" fmla="*/ 1039783 h 1178674"/>
                <a:gd name="connsiteX178" fmla="*/ 4826318 w 5700712"/>
                <a:gd name="connsiteY178" fmla="*/ 1039783 h 1178674"/>
                <a:gd name="connsiteX179" fmla="*/ 4826318 w 5700712"/>
                <a:gd name="connsiteY179" fmla="*/ 1074981 h 1178674"/>
                <a:gd name="connsiteX180" fmla="*/ 4948238 w 5700712"/>
                <a:gd name="connsiteY180" fmla="*/ 1074981 h 1178674"/>
                <a:gd name="connsiteX181" fmla="*/ 4948238 w 5700712"/>
                <a:gd name="connsiteY181" fmla="*/ 1115888 h 1178674"/>
                <a:gd name="connsiteX182" fmla="*/ 4995863 w 5700712"/>
                <a:gd name="connsiteY182" fmla="*/ 1115888 h 1178674"/>
                <a:gd name="connsiteX183" fmla="*/ 4995863 w 5700712"/>
                <a:gd name="connsiteY183" fmla="*/ 1178674 h 1178674"/>
                <a:gd name="connsiteX184" fmla="*/ 5700713 w 5700712"/>
                <a:gd name="connsiteY184" fmla="*/ 1178674 h 117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00712" h="1178674">
                  <a:moveTo>
                    <a:pt x="0" y="0"/>
                  </a:moveTo>
                  <a:lnTo>
                    <a:pt x="60007" y="0"/>
                  </a:lnTo>
                  <a:lnTo>
                    <a:pt x="60007" y="7610"/>
                  </a:lnTo>
                  <a:lnTo>
                    <a:pt x="72390" y="7610"/>
                  </a:lnTo>
                  <a:lnTo>
                    <a:pt x="72390" y="14270"/>
                  </a:lnTo>
                  <a:lnTo>
                    <a:pt x="92392" y="14270"/>
                  </a:lnTo>
                  <a:lnTo>
                    <a:pt x="92392" y="31393"/>
                  </a:lnTo>
                  <a:lnTo>
                    <a:pt x="120967" y="31393"/>
                  </a:lnTo>
                  <a:lnTo>
                    <a:pt x="120967" y="40906"/>
                  </a:lnTo>
                  <a:lnTo>
                    <a:pt x="233363" y="40906"/>
                  </a:lnTo>
                  <a:lnTo>
                    <a:pt x="233363" y="49468"/>
                  </a:lnTo>
                  <a:lnTo>
                    <a:pt x="239077" y="49468"/>
                  </a:lnTo>
                  <a:lnTo>
                    <a:pt x="239077" y="57079"/>
                  </a:lnTo>
                  <a:lnTo>
                    <a:pt x="251460" y="57079"/>
                  </a:lnTo>
                  <a:lnTo>
                    <a:pt x="251460" y="65640"/>
                  </a:lnTo>
                  <a:lnTo>
                    <a:pt x="267653" y="65640"/>
                  </a:lnTo>
                  <a:lnTo>
                    <a:pt x="267653" y="68494"/>
                  </a:lnTo>
                  <a:lnTo>
                    <a:pt x="296228" y="68494"/>
                  </a:lnTo>
                  <a:lnTo>
                    <a:pt x="296228" y="72300"/>
                  </a:lnTo>
                  <a:lnTo>
                    <a:pt x="345757" y="72300"/>
                  </a:lnTo>
                  <a:lnTo>
                    <a:pt x="345757" y="79910"/>
                  </a:lnTo>
                  <a:lnTo>
                    <a:pt x="457200" y="79910"/>
                  </a:lnTo>
                  <a:lnTo>
                    <a:pt x="457200" y="88472"/>
                  </a:lnTo>
                  <a:lnTo>
                    <a:pt x="464820" y="88472"/>
                  </a:lnTo>
                  <a:lnTo>
                    <a:pt x="464820" y="99888"/>
                  </a:lnTo>
                  <a:lnTo>
                    <a:pt x="473392" y="99888"/>
                  </a:lnTo>
                  <a:lnTo>
                    <a:pt x="473392" y="104644"/>
                  </a:lnTo>
                  <a:lnTo>
                    <a:pt x="623887" y="104644"/>
                  </a:lnTo>
                  <a:lnTo>
                    <a:pt x="623887" y="115109"/>
                  </a:lnTo>
                  <a:lnTo>
                    <a:pt x="631507" y="115109"/>
                  </a:lnTo>
                  <a:lnTo>
                    <a:pt x="631507" y="122719"/>
                  </a:lnTo>
                  <a:lnTo>
                    <a:pt x="735330" y="122719"/>
                  </a:lnTo>
                  <a:lnTo>
                    <a:pt x="735330" y="133184"/>
                  </a:lnTo>
                  <a:lnTo>
                    <a:pt x="760095" y="133184"/>
                  </a:lnTo>
                  <a:lnTo>
                    <a:pt x="760095" y="138891"/>
                  </a:lnTo>
                  <a:lnTo>
                    <a:pt x="776287" y="138891"/>
                  </a:lnTo>
                  <a:lnTo>
                    <a:pt x="776287" y="144599"/>
                  </a:lnTo>
                  <a:lnTo>
                    <a:pt x="806768" y="144599"/>
                  </a:lnTo>
                  <a:lnTo>
                    <a:pt x="806768" y="148404"/>
                  </a:lnTo>
                  <a:lnTo>
                    <a:pt x="825818" y="148404"/>
                  </a:lnTo>
                  <a:lnTo>
                    <a:pt x="825818" y="152210"/>
                  </a:lnTo>
                  <a:lnTo>
                    <a:pt x="850582" y="152210"/>
                  </a:lnTo>
                  <a:lnTo>
                    <a:pt x="850582" y="156015"/>
                  </a:lnTo>
                  <a:lnTo>
                    <a:pt x="855345" y="156015"/>
                  </a:lnTo>
                  <a:lnTo>
                    <a:pt x="855345" y="173139"/>
                  </a:lnTo>
                  <a:lnTo>
                    <a:pt x="882015" y="173139"/>
                  </a:lnTo>
                  <a:lnTo>
                    <a:pt x="882015" y="190262"/>
                  </a:lnTo>
                  <a:lnTo>
                    <a:pt x="922020" y="190262"/>
                  </a:lnTo>
                  <a:lnTo>
                    <a:pt x="922020" y="210240"/>
                  </a:lnTo>
                  <a:lnTo>
                    <a:pt x="974407" y="210240"/>
                  </a:lnTo>
                  <a:lnTo>
                    <a:pt x="974407" y="214045"/>
                  </a:lnTo>
                  <a:lnTo>
                    <a:pt x="1002982" y="214045"/>
                  </a:lnTo>
                  <a:lnTo>
                    <a:pt x="1002982" y="217850"/>
                  </a:lnTo>
                  <a:lnTo>
                    <a:pt x="1118235" y="217850"/>
                  </a:lnTo>
                  <a:lnTo>
                    <a:pt x="1118235" y="234022"/>
                  </a:lnTo>
                  <a:lnTo>
                    <a:pt x="1195387" y="234022"/>
                  </a:lnTo>
                  <a:lnTo>
                    <a:pt x="1195387" y="243536"/>
                  </a:lnTo>
                  <a:lnTo>
                    <a:pt x="1345883" y="243536"/>
                  </a:lnTo>
                  <a:lnTo>
                    <a:pt x="1345883" y="252097"/>
                  </a:lnTo>
                  <a:lnTo>
                    <a:pt x="1369695" y="252097"/>
                  </a:lnTo>
                  <a:lnTo>
                    <a:pt x="1369695" y="255903"/>
                  </a:lnTo>
                  <a:lnTo>
                    <a:pt x="1388745" y="255903"/>
                  </a:lnTo>
                  <a:lnTo>
                    <a:pt x="1388745" y="266367"/>
                  </a:lnTo>
                  <a:lnTo>
                    <a:pt x="1417320" y="266367"/>
                  </a:lnTo>
                  <a:lnTo>
                    <a:pt x="1417320" y="271124"/>
                  </a:lnTo>
                  <a:lnTo>
                    <a:pt x="1473518" y="271124"/>
                  </a:lnTo>
                  <a:lnTo>
                    <a:pt x="1473518" y="283491"/>
                  </a:lnTo>
                  <a:lnTo>
                    <a:pt x="1485900" y="283491"/>
                  </a:lnTo>
                  <a:lnTo>
                    <a:pt x="1485900" y="290150"/>
                  </a:lnTo>
                  <a:lnTo>
                    <a:pt x="1504950" y="290150"/>
                  </a:lnTo>
                  <a:lnTo>
                    <a:pt x="1504950" y="296809"/>
                  </a:lnTo>
                  <a:lnTo>
                    <a:pt x="1594485" y="296809"/>
                  </a:lnTo>
                  <a:lnTo>
                    <a:pt x="1594485" y="304420"/>
                  </a:lnTo>
                  <a:lnTo>
                    <a:pt x="1605915" y="304420"/>
                  </a:lnTo>
                  <a:lnTo>
                    <a:pt x="1605915" y="310127"/>
                  </a:lnTo>
                  <a:lnTo>
                    <a:pt x="1664970" y="310127"/>
                  </a:lnTo>
                  <a:lnTo>
                    <a:pt x="1664970" y="315835"/>
                  </a:lnTo>
                  <a:lnTo>
                    <a:pt x="1687830" y="315835"/>
                  </a:lnTo>
                  <a:lnTo>
                    <a:pt x="1700212" y="315835"/>
                  </a:lnTo>
                  <a:lnTo>
                    <a:pt x="1700212" y="325348"/>
                  </a:lnTo>
                  <a:lnTo>
                    <a:pt x="1755458" y="325348"/>
                  </a:lnTo>
                  <a:lnTo>
                    <a:pt x="1755458" y="332007"/>
                  </a:lnTo>
                  <a:lnTo>
                    <a:pt x="1764983" y="332007"/>
                  </a:lnTo>
                  <a:lnTo>
                    <a:pt x="1764983" y="336764"/>
                  </a:lnTo>
                  <a:lnTo>
                    <a:pt x="1871662" y="336764"/>
                  </a:lnTo>
                  <a:lnTo>
                    <a:pt x="1871662" y="362449"/>
                  </a:lnTo>
                  <a:lnTo>
                    <a:pt x="1908810" y="362449"/>
                  </a:lnTo>
                  <a:lnTo>
                    <a:pt x="1908810" y="372914"/>
                  </a:lnTo>
                  <a:lnTo>
                    <a:pt x="2130743" y="372914"/>
                  </a:lnTo>
                  <a:lnTo>
                    <a:pt x="2130743" y="380524"/>
                  </a:lnTo>
                  <a:lnTo>
                    <a:pt x="2154555" y="380524"/>
                  </a:lnTo>
                  <a:lnTo>
                    <a:pt x="2154555" y="386232"/>
                  </a:lnTo>
                  <a:lnTo>
                    <a:pt x="2166938" y="386232"/>
                  </a:lnTo>
                  <a:lnTo>
                    <a:pt x="2166938" y="401453"/>
                  </a:lnTo>
                  <a:lnTo>
                    <a:pt x="2193608" y="401453"/>
                  </a:lnTo>
                  <a:lnTo>
                    <a:pt x="2193608" y="412869"/>
                  </a:lnTo>
                  <a:lnTo>
                    <a:pt x="2272665" y="412869"/>
                  </a:lnTo>
                  <a:lnTo>
                    <a:pt x="2272665" y="422382"/>
                  </a:lnTo>
                  <a:lnTo>
                    <a:pt x="2300288" y="422382"/>
                  </a:lnTo>
                  <a:lnTo>
                    <a:pt x="2300288" y="432846"/>
                  </a:lnTo>
                  <a:lnTo>
                    <a:pt x="2390775" y="432846"/>
                  </a:lnTo>
                  <a:lnTo>
                    <a:pt x="2390775" y="441408"/>
                  </a:lnTo>
                  <a:lnTo>
                    <a:pt x="2486978" y="441408"/>
                  </a:lnTo>
                  <a:lnTo>
                    <a:pt x="2486978" y="456629"/>
                  </a:lnTo>
                  <a:lnTo>
                    <a:pt x="2498408" y="456629"/>
                  </a:lnTo>
                  <a:lnTo>
                    <a:pt x="2498408" y="470899"/>
                  </a:lnTo>
                  <a:lnTo>
                    <a:pt x="2574608" y="470899"/>
                  </a:lnTo>
                  <a:lnTo>
                    <a:pt x="2574608" y="477558"/>
                  </a:lnTo>
                  <a:lnTo>
                    <a:pt x="2608897" y="477558"/>
                  </a:lnTo>
                  <a:lnTo>
                    <a:pt x="2608897" y="491828"/>
                  </a:lnTo>
                  <a:lnTo>
                    <a:pt x="2615565" y="491828"/>
                  </a:lnTo>
                  <a:lnTo>
                    <a:pt x="2615565" y="502292"/>
                  </a:lnTo>
                  <a:lnTo>
                    <a:pt x="2668905" y="502292"/>
                  </a:lnTo>
                  <a:lnTo>
                    <a:pt x="2668905" y="508951"/>
                  </a:lnTo>
                  <a:lnTo>
                    <a:pt x="2720340" y="508951"/>
                  </a:lnTo>
                  <a:lnTo>
                    <a:pt x="2720340" y="521318"/>
                  </a:lnTo>
                  <a:lnTo>
                    <a:pt x="2808922" y="521318"/>
                  </a:lnTo>
                  <a:lnTo>
                    <a:pt x="2808922" y="529880"/>
                  </a:lnTo>
                  <a:lnTo>
                    <a:pt x="2816543" y="529880"/>
                  </a:lnTo>
                  <a:lnTo>
                    <a:pt x="2816543" y="541296"/>
                  </a:lnTo>
                  <a:lnTo>
                    <a:pt x="2996565" y="541296"/>
                  </a:lnTo>
                  <a:lnTo>
                    <a:pt x="2996565" y="549858"/>
                  </a:lnTo>
                  <a:lnTo>
                    <a:pt x="3022283" y="549858"/>
                  </a:lnTo>
                  <a:lnTo>
                    <a:pt x="3022283" y="559371"/>
                  </a:lnTo>
                  <a:lnTo>
                    <a:pt x="3063240" y="559371"/>
                  </a:lnTo>
                  <a:lnTo>
                    <a:pt x="3063240" y="571738"/>
                  </a:lnTo>
                  <a:lnTo>
                    <a:pt x="3228975" y="571738"/>
                  </a:lnTo>
                  <a:lnTo>
                    <a:pt x="3228975" y="582202"/>
                  </a:lnTo>
                  <a:lnTo>
                    <a:pt x="3272790" y="582202"/>
                  </a:lnTo>
                  <a:lnTo>
                    <a:pt x="3272790" y="588861"/>
                  </a:lnTo>
                  <a:lnTo>
                    <a:pt x="3312795" y="588861"/>
                  </a:lnTo>
                  <a:lnTo>
                    <a:pt x="3312795" y="601229"/>
                  </a:lnTo>
                  <a:lnTo>
                    <a:pt x="3361372" y="601229"/>
                  </a:lnTo>
                  <a:lnTo>
                    <a:pt x="3361372" y="608839"/>
                  </a:lnTo>
                  <a:lnTo>
                    <a:pt x="3469005" y="608839"/>
                  </a:lnTo>
                  <a:lnTo>
                    <a:pt x="3469005" y="629768"/>
                  </a:lnTo>
                  <a:lnTo>
                    <a:pt x="3523297" y="629768"/>
                  </a:lnTo>
                  <a:lnTo>
                    <a:pt x="3523297" y="641184"/>
                  </a:lnTo>
                  <a:lnTo>
                    <a:pt x="3547110" y="641184"/>
                  </a:lnTo>
                  <a:lnTo>
                    <a:pt x="3547110" y="654502"/>
                  </a:lnTo>
                  <a:lnTo>
                    <a:pt x="3561397" y="654502"/>
                  </a:lnTo>
                  <a:lnTo>
                    <a:pt x="3561397" y="667820"/>
                  </a:lnTo>
                  <a:lnTo>
                    <a:pt x="3571875" y="667820"/>
                  </a:lnTo>
                  <a:lnTo>
                    <a:pt x="3571875" y="679236"/>
                  </a:lnTo>
                  <a:lnTo>
                    <a:pt x="3594735" y="679236"/>
                  </a:lnTo>
                  <a:lnTo>
                    <a:pt x="3594735" y="690652"/>
                  </a:lnTo>
                  <a:lnTo>
                    <a:pt x="3609022" y="690652"/>
                  </a:lnTo>
                  <a:lnTo>
                    <a:pt x="3609022" y="699213"/>
                  </a:lnTo>
                  <a:lnTo>
                    <a:pt x="3632835" y="699213"/>
                  </a:lnTo>
                  <a:lnTo>
                    <a:pt x="3632835" y="706824"/>
                  </a:lnTo>
                  <a:lnTo>
                    <a:pt x="3830003" y="706824"/>
                  </a:lnTo>
                  <a:lnTo>
                    <a:pt x="3830003" y="717288"/>
                  </a:lnTo>
                  <a:lnTo>
                    <a:pt x="3872865" y="717288"/>
                  </a:lnTo>
                  <a:lnTo>
                    <a:pt x="3872865" y="732509"/>
                  </a:lnTo>
                  <a:lnTo>
                    <a:pt x="4069080" y="732509"/>
                  </a:lnTo>
                  <a:lnTo>
                    <a:pt x="4069080" y="761049"/>
                  </a:lnTo>
                  <a:lnTo>
                    <a:pt x="4079558" y="761049"/>
                  </a:lnTo>
                  <a:lnTo>
                    <a:pt x="4079558" y="781978"/>
                  </a:lnTo>
                  <a:lnTo>
                    <a:pt x="4164330" y="781978"/>
                  </a:lnTo>
                  <a:lnTo>
                    <a:pt x="4164330" y="801004"/>
                  </a:lnTo>
                  <a:lnTo>
                    <a:pt x="4175760" y="801004"/>
                  </a:lnTo>
                  <a:lnTo>
                    <a:pt x="4175760" y="814322"/>
                  </a:lnTo>
                  <a:lnTo>
                    <a:pt x="4272915" y="814322"/>
                  </a:lnTo>
                  <a:lnTo>
                    <a:pt x="4272915" y="835251"/>
                  </a:lnTo>
                  <a:lnTo>
                    <a:pt x="4362450" y="835251"/>
                  </a:lnTo>
                  <a:lnTo>
                    <a:pt x="4362450" y="879963"/>
                  </a:lnTo>
                  <a:lnTo>
                    <a:pt x="4389120" y="879963"/>
                  </a:lnTo>
                  <a:lnTo>
                    <a:pt x="4389120" y="893281"/>
                  </a:lnTo>
                  <a:lnTo>
                    <a:pt x="4394835" y="893281"/>
                  </a:lnTo>
                  <a:lnTo>
                    <a:pt x="4394835" y="920869"/>
                  </a:lnTo>
                  <a:lnTo>
                    <a:pt x="4438650" y="920869"/>
                  </a:lnTo>
                  <a:lnTo>
                    <a:pt x="4438650" y="944652"/>
                  </a:lnTo>
                  <a:lnTo>
                    <a:pt x="4504373" y="944652"/>
                  </a:lnTo>
                  <a:lnTo>
                    <a:pt x="4504373" y="978899"/>
                  </a:lnTo>
                  <a:lnTo>
                    <a:pt x="4690110" y="978899"/>
                  </a:lnTo>
                  <a:lnTo>
                    <a:pt x="4690110" y="1008390"/>
                  </a:lnTo>
                  <a:lnTo>
                    <a:pt x="4740593" y="1008390"/>
                  </a:lnTo>
                  <a:lnTo>
                    <a:pt x="4740593" y="1039783"/>
                  </a:lnTo>
                  <a:lnTo>
                    <a:pt x="4826318" y="1039783"/>
                  </a:lnTo>
                  <a:lnTo>
                    <a:pt x="4826318" y="1074981"/>
                  </a:lnTo>
                  <a:lnTo>
                    <a:pt x="4948238" y="1074981"/>
                  </a:lnTo>
                  <a:lnTo>
                    <a:pt x="4948238" y="1115888"/>
                  </a:lnTo>
                  <a:lnTo>
                    <a:pt x="4995863" y="1115888"/>
                  </a:lnTo>
                  <a:lnTo>
                    <a:pt x="4995863" y="1178674"/>
                  </a:lnTo>
                  <a:lnTo>
                    <a:pt x="5700713" y="1178674"/>
                  </a:lnTo>
                </a:path>
              </a:pathLst>
            </a:custGeom>
            <a:noFill/>
            <a:ln w="28575"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nvGrpSpPr>
            <p:cNvPr id="66" name="Graphic 19">
              <a:extLst>
                <a:ext uri="{FF2B5EF4-FFF2-40B4-BE49-F238E27FC236}">
                  <a16:creationId xmlns:a16="http://schemas.microsoft.com/office/drawing/2014/main" id="{A08DD84A-DEB6-40A2-90DA-9588E4F27D04}"/>
                </a:ext>
              </a:extLst>
            </p:cNvPr>
            <p:cNvGrpSpPr/>
            <p:nvPr/>
          </p:nvGrpSpPr>
          <p:grpSpPr>
            <a:xfrm>
              <a:off x="9587548" y="-176399"/>
              <a:ext cx="5768340" cy="1240509"/>
              <a:chOff x="9587548" y="-176399"/>
              <a:chExt cx="5768340" cy="1240509"/>
            </a:xfrm>
          </p:grpSpPr>
          <p:grpSp>
            <p:nvGrpSpPr>
              <p:cNvPr id="67" name="Graphic 19">
                <a:extLst>
                  <a:ext uri="{FF2B5EF4-FFF2-40B4-BE49-F238E27FC236}">
                    <a16:creationId xmlns:a16="http://schemas.microsoft.com/office/drawing/2014/main" id="{82D46BF7-E23F-A67D-0076-4505C8A38840}"/>
                  </a:ext>
                </a:extLst>
              </p:cNvPr>
              <p:cNvGrpSpPr/>
              <p:nvPr/>
            </p:nvGrpSpPr>
            <p:grpSpPr>
              <a:xfrm>
                <a:off x="9587548" y="-176399"/>
                <a:ext cx="63817" cy="63737"/>
                <a:chOff x="9587548" y="-176399"/>
                <a:chExt cx="63817" cy="63737"/>
              </a:xfrm>
            </p:grpSpPr>
            <p:sp>
              <p:nvSpPr>
                <p:cNvPr id="563" name="Freeform 1175">
                  <a:extLst>
                    <a:ext uri="{FF2B5EF4-FFF2-40B4-BE49-F238E27FC236}">
                      <a16:creationId xmlns:a16="http://schemas.microsoft.com/office/drawing/2014/main" id="{26476384-0A9F-5188-9FDC-3D89B109F9A6}"/>
                    </a:ext>
                  </a:extLst>
                </p:cNvPr>
                <p:cNvSpPr/>
                <p:nvPr/>
              </p:nvSpPr>
              <p:spPr>
                <a:xfrm>
                  <a:off x="9587548" y="-14500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64" name="Freeform 1176">
                  <a:extLst>
                    <a:ext uri="{FF2B5EF4-FFF2-40B4-BE49-F238E27FC236}">
                      <a16:creationId xmlns:a16="http://schemas.microsoft.com/office/drawing/2014/main" id="{B59238C9-3A7F-00F0-A2E3-5A9E4F948D95}"/>
                    </a:ext>
                  </a:extLst>
                </p:cNvPr>
                <p:cNvSpPr/>
                <p:nvPr/>
              </p:nvSpPr>
              <p:spPr>
                <a:xfrm>
                  <a:off x="9619933" y="-1763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8" name="Graphic 19">
                <a:extLst>
                  <a:ext uri="{FF2B5EF4-FFF2-40B4-BE49-F238E27FC236}">
                    <a16:creationId xmlns:a16="http://schemas.microsoft.com/office/drawing/2014/main" id="{8A5E7F81-B6C4-E147-9DED-FA10062FC7EA}"/>
                  </a:ext>
                </a:extLst>
              </p:cNvPr>
              <p:cNvGrpSpPr/>
              <p:nvPr/>
            </p:nvGrpSpPr>
            <p:grpSpPr>
              <a:xfrm>
                <a:off x="9683750" y="-161179"/>
                <a:ext cx="63817" cy="62786"/>
                <a:chOff x="9683750" y="-161179"/>
                <a:chExt cx="63817" cy="62786"/>
              </a:xfrm>
            </p:grpSpPr>
            <p:sp>
              <p:nvSpPr>
                <p:cNvPr id="561" name="Freeform 1178">
                  <a:extLst>
                    <a:ext uri="{FF2B5EF4-FFF2-40B4-BE49-F238E27FC236}">
                      <a16:creationId xmlns:a16="http://schemas.microsoft.com/office/drawing/2014/main" id="{C0DB21EA-F727-D494-2991-D8DC4145116E}"/>
                    </a:ext>
                  </a:extLst>
                </p:cNvPr>
                <p:cNvSpPr/>
                <p:nvPr/>
              </p:nvSpPr>
              <p:spPr>
                <a:xfrm>
                  <a:off x="9683750" y="-12978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62" name="Freeform 1179">
                  <a:extLst>
                    <a:ext uri="{FF2B5EF4-FFF2-40B4-BE49-F238E27FC236}">
                      <a16:creationId xmlns:a16="http://schemas.microsoft.com/office/drawing/2014/main" id="{8C653F70-04DA-571C-FDE8-F1C6220C3122}"/>
                    </a:ext>
                  </a:extLst>
                </p:cNvPr>
                <p:cNvSpPr/>
                <p:nvPr/>
              </p:nvSpPr>
              <p:spPr>
                <a:xfrm>
                  <a:off x="9716135" y="-16117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69" name="Graphic 19">
                <a:extLst>
                  <a:ext uri="{FF2B5EF4-FFF2-40B4-BE49-F238E27FC236}">
                    <a16:creationId xmlns:a16="http://schemas.microsoft.com/office/drawing/2014/main" id="{E58C0673-3C80-03E3-C176-53DA9E9A120D}"/>
                  </a:ext>
                </a:extLst>
              </p:cNvPr>
              <p:cNvGrpSpPr/>
              <p:nvPr/>
            </p:nvGrpSpPr>
            <p:grpSpPr>
              <a:xfrm>
                <a:off x="9742805" y="-132639"/>
                <a:ext cx="63817" cy="63737"/>
                <a:chOff x="9742805" y="-132639"/>
                <a:chExt cx="63817" cy="63737"/>
              </a:xfrm>
            </p:grpSpPr>
            <p:sp>
              <p:nvSpPr>
                <p:cNvPr id="559" name="Freeform 1181">
                  <a:extLst>
                    <a:ext uri="{FF2B5EF4-FFF2-40B4-BE49-F238E27FC236}">
                      <a16:creationId xmlns:a16="http://schemas.microsoft.com/office/drawing/2014/main" id="{F82AD39C-C3C9-55CC-6BB9-4D493FBB998C}"/>
                    </a:ext>
                  </a:extLst>
                </p:cNvPr>
                <p:cNvSpPr/>
                <p:nvPr/>
              </p:nvSpPr>
              <p:spPr>
                <a:xfrm>
                  <a:off x="974280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60" name="Freeform 1182">
                  <a:extLst>
                    <a:ext uri="{FF2B5EF4-FFF2-40B4-BE49-F238E27FC236}">
                      <a16:creationId xmlns:a16="http://schemas.microsoft.com/office/drawing/2014/main" id="{82AF6F12-7B95-16A3-337B-C14352D05441}"/>
                    </a:ext>
                  </a:extLst>
                </p:cNvPr>
                <p:cNvSpPr/>
                <p:nvPr/>
              </p:nvSpPr>
              <p:spPr>
                <a:xfrm>
                  <a:off x="9775190"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0" name="Graphic 19">
                <a:extLst>
                  <a:ext uri="{FF2B5EF4-FFF2-40B4-BE49-F238E27FC236}">
                    <a16:creationId xmlns:a16="http://schemas.microsoft.com/office/drawing/2014/main" id="{ABC7E4C0-600B-A553-2428-7F08935ECB9B}"/>
                  </a:ext>
                </a:extLst>
              </p:cNvPr>
              <p:cNvGrpSpPr/>
              <p:nvPr/>
            </p:nvGrpSpPr>
            <p:grpSpPr>
              <a:xfrm>
                <a:off x="9803765" y="-132639"/>
                <a:ext cx="63817" cy="63737"/>
                <a:chOff x="9803765" y="-132639"/>
                <a:chExt cx="63817" cy="63737"/>
              </a:xfrm>
            </p:grpSpPr>
            <p:sp>
              <p:nvSpPr>
                <p:cNvPr id="557" name="Freeform 1184">
                  <a:extLst>
                    <a:ext uri="{FF2B5EF4-FFF2-40B4-BE49-F238E27FC236}">
                      <a16:creationId xmlns:a16="http://schemas.microsoft.com/office/drawing/2014/main" id="{F9357127-1373-6824-0059-D594C58929F8}"/>
                    </a:ext>
                  </a:extLst>
                </p:cNvPr>
                <p:cNvSpPr/>
                <p:nvPr/>
              </p:nvSpPr>
              <p:spPr>
                <a:xfrm>
                  <a:off x="980376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58" name="Freeform 1185">
                  <a:extLst>
                    <a:ext uri="{FF2B5EF4-FFF2-40B4-BE49-F238E27FC236}">
                      <a16:creationId xmlns:a16="http://schemas.microsoft.com/office/drawing/2014/main" id="{C6C6AF79-003D-34E0-D777-0F84959FE682}"/>
                    </a:ext>
                  </a:extLst>
                </p:cNvPr>
                <p:cNvSpPr/>
                <p:nvPr/>
              </p:nvSpPr>
              <p:spPr>
                <a:xfrm>
                  <a:off x="9835198"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1" name="Graphic 19">
                <a:extLst>
                  <a:ext uri="{FF2B5EF4-FFF2-40B4-BE49-F238E27FC236}">
                    <a16:creationId xmlns:a16="http://schemas.microsoft.com/office/drawing/2014/main" id="{C6CBC028-67FE-835A-D2A1-56DAF9145161}"/>
                  </a:ext>
                </a:extLst>
              </p:cNvPr>
              <p:cNvGrpSpPr/>
              <p:nvPr/>
            </p:nvGrpSpPr>
            <p:grpSpPr>
              <a:xfrm>
                <a:off x="9882823" y="-103149"/>
                <a:ext cx="63817" cy="63737"/>
                <a:chOff x="9882823" y="-103149"/>
                <a:chExt cx="63817" cy="63737"/>
              </a:xfrm>
            </p:grpSpPr>
            <p:sp>
              <p:nvSpPr>
                <p:cNvPr id="555" name="Freeform 1187">
                  <a:extLst>
                    <a:ext uri="{FF2B5EF4-FFF2-40B4-BE49-F238E27FC236}">
                      <a16:creationId xmlns:a16="http://schemas.microsoft.com/office/drawing/2014/main" id="{9D01A2B4-5B50-899F-7D8D-A918CD172F32}"/>
                    </a:ext>
                  </a:extLst>
                </p:cNvPr>
                <p:cNvSpPr/>
                <p:nvPr/>
              </p:nvSpPr>
              <p:spPr>
                <a:xfrm>
                  <a:off x="9882823" y="-7175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56" name="Freeform 1188">
                  <a:extLst>
                    <a:ext uri="{FF2B5EF4-FFF2-40B4-BE49-F238E27FC236}">
                      <a16:creationId xmlns:a16="http://schemas.microsoft.com/office/drawing/2014/main" id="{CAC4C807-D21D-548B-1347-308EB76838EF}"/>
                    </a:ext>
                  </a:extLst>
                </p:cNvPr>
                <p:cNvSpPr/>
                <p:nvPr/>
              </p:nvSpPr>
              <p:spPr>
                <a:xfrm>
                  <a:off x="991425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2" name="Graphic 19">
                <a:extLst>
                  <a:ext uri="{FF2B5EF4-FFF2-40B4-BE49-F238E27FC236}">
                    <a16:creationId xmlns:a16="http://schemas.microsoft.com/office/drawing/2014/main" id="{85F7C2AD-314E-F3C8-B752-79FC5CE55D09}"/>
                  </a:ext>
                </a:extLst>
              </p:cNvPr>
              <p:cNvGrpSpPr/>
              <p:nvPr/>
            </p:nvGrpSpPr>
            <p:grpSpPr>
              <a:xfrm>
                <a:off x="9886633" y="-103149"/>
                <a:ext cx="62865" cy="63737"/>
                <a:chOff x="9886633" y="-103149"/>
                <a:chExt cx="62865" cy="63737"/>
              </a:xfrm>
            </p:grpSpPr>
            <p:sp>
              <p:nvSpPr>
                <p:cNvPr id="553" name="Freeform 1190">
                  <a:extLst>
                    <a:ext uri="{FF2B5EF4-FFF2-40B4-BE49-F238E27FC236}">
                      <a16:creationId xmlns:a16="http://schemas.microsoft.com/office/drawing/2014/main" id="{67653898-6437-28F5-DD2F-B33FAE89C8E2}"/>
                    </a:ext>
                  </a:extLst>
                </p:cNvPr>
                <p:cNvSpPr/>
                <p:nvPr/>
              </p:nvSpPr>
              <p:spPr>
                <a:xfrm>
                  <a:off x="9886633"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54" name="Freeform 1191">
                  <a:extLst>
                    <a:ext uri="{FF2B5EF4-FFF2-40B4-BE49-F238E27FC236}">
                      <a16:creationId xmlns:a16="http://schemas.microsoft.com/office/drawing/2014/main" id="{B86E745A-F734-CCFD-651A-589113E5365B}"/>
                    </a:ext>
                  </a:extLst>
                </p:cNvPr>
                <p:cNvSpPr/>
                <p:nvPr/>
              </p:nvSpPr>
              <p:spPr>
                <a:xfrm>
                  <a:off x="991806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3" name="Graphic 19">
                <a:extLst>
                  <a:ext uri="{FF2B5EF4-FFF2-40B4-BE49-F238E27FC236}">
                    <a16:creationId xmlns:a16="http://schemas.microsoft.com/office/drawing/2014/main" id="{9E5AACC2-8886-5EFD-A942-7198181FFA26}"/>
                  </a:ext>
                </a:extLst>
              </p:cNvPr>
              <p:cNvGrpSpPr/>
              <p:nvPr/>
            </p:nvGrpSpPr>
            <p:grpSpPr>
              <a:xfrm>
                <a:off x="9899015" y="-103149"/>
                <a:ext cx="62865" cy="63737"/>
                <a:chOff x="9899015" y="-103149"/>
                <a:chExt cx="62865" cy="63737"/>
              </a:xfrm>
            </p:grpSpPr>
            <p:sp>
              <p:nvSpPr>
                <p:cNvPr id="551" name="Freeform 1193">
                  <a:extLst>
                    <a:ext uri="{FF2B5EF4-FFF2-40B4-BE49-F238E27FC236}">
                      <a16:creationId xmlns:a16="http://schemas.microsoft.com/office/drawing/2014/main" id="{A4B50E39-4BF8-89C6-1658-6A63E3DF4C0C}"/>
                    </a:ext>
                  </a:extLst>
                </p:cNvPr>
                <p:cNvSpPr/>
                <p:nvPr/>
              </p:nvSpPr>
              <p:spPr>
                <a:xfrm>
                  <a:off x="9899015"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52" name="Freeform 1194">
                  <a:extLst>
                    <a:ext uri="{FF2B5EF4-FFF2-40B4-BE49-F238E27FC236}">
                      <a16:creationId xmlns:a16="http://schemas.microsoft.com/office/drawing/2014/main" id="{090F30DE-DBDF-51E7-5D39-500157863F13}"/>
                    </a:ext>
                  </a:extLst>
                </p:cNvPr>
                <p:cNvSpPr/>
                <p:nvPr/>
              </p:nvSpPr>
              <p:spPr>
                <a:xfrm>
                  <a:off x="9930448"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4" name="Graphic 19">
                <a:extLst>
                  <a:ext uri="{FF2B5EF4-FFF2-40B4-BE49-F238E27FC236}">
                    <a16:creationId xmlns:a16="http://schemas.microsoft.com/office/drawing/2014/main" id="{0D11D323-7BC2-5190-8F2C-DC65FD12E1B6}"/>
                  </a:ext>
                </a:extLst>
              </p:cNvPr>
              <p:cNvGrpSpPr/>
              <p:nvPr/>
            </p:nvGrpSpPr>
            <p:grpSpPr>
              <a:xfrm>
                <a:off x="9976168" y="-93635"/>
                <a:ext cx="62864" cy="62786"/>
                <a:chOff x="9976168" y="-93635"/>
                <a:chExt cx="62864" cy="62786"/>
              </a:xfrm>
            </p:grpSpPr>
            <p:sp>
              <p:nvSpPr>
                <p:cNvPr id="549" name="Freeform 1196">
                  <a:extLst>
                    <a:ext uri="{FF2B5EF4-FFF2-40B4-BE49-F238E27FC236}">
                      <a16:creationId xmlns:a16="http://schemas.microsoft.com/office/drawing/2014/main" id="{D9305793-200B-841D-85CA-3C3CA15B1513}"/>
                    </a:ext>
                  </a:extLst>
                </p:cNvPr>
                <p:cNvSpPr/>
                <p:nvPr/>
              </p:nvSpPr>
              <p:spPr>
                <a:xfrm>
                  <a:off x="9976168" y="-622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50" name="Freeform 1197">
                  <a:extLst>
                    <a:ext uri="{FF2B5EF4-FFF2-40B4-BE49-F238E27FC236}">
                      <a16:creationId xmlns:a16="http://schemas.microsoft.com/office/drawing/2014/main" id="{FA2337C1-DE67-C15F-9F30-CD54D6CBDD17}"/>
                    </a:ext>
                  </a:extLst>
                </p:cNvPr>
                <p:cNvSpPr/>
                <p:nvPr/>
              </p:nvSpPr>
              <p:spPr>
                <a:xfrm>
                  <a:off x="10007600" y="-936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5" name="Graphic 19">
                <a:extLst>
                  <a:ext uri="{FF2B5EF4-FFF2-40B4-BE49-F238E27FC236}">
                    <a16:creationId xmlns:a16="http://schemas.microsoft.com/office/drawing/2014/main" id="{F79C9BD9-1D51-C1E6-53B5-D83F00C16A98}"/>
                  </a:ext>
                </a:extLst>
              </p:cNvPr>
              <p:cNvGrpSpPr/>
              <p:nvPr/>
            </p:nvGrpSpPr>
            <p:grpSpPr>
              <a:xfrm>
                <a:off x="10091420" y="-70804"/>
                <a:ext cx="62865" cy="63737"/>
                <a:chOff x="10091420" y="-70804"/>
                <a:chExt cx="62865" cy="63737"/>
              </a:xfrm>
            </p:grpSpPr>
            <p:sp>
              <p:nvSpPr>
                <p:cNvPr id="547" name="Freeform 1199">
                  <a:extLst>
                    <a:ext uri="{FF2B5EF4-FFF2-40B4-BE49-F238E27FC236}">
                      <a16:creationId xmlns:a16="http://schemas.microsoft.com/office/drawing/2014/main" id="{B2D2D85D-45A9-4C39-333A-9FBDF6B17193}"/>
                    </a:ext>
                  </a:extLst>
                </p:cNvPr>
                <p:cNvSpPr/>
                <p:nvPr/>
              </p:nvSpPr>
              <p:spPr>
                <a:xfrm>
                  <a:off x="10091420" y="-3941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48" name="Freeform 1200">
                  <a:extLst>
                    <a:ext uri="{FF2B5EF4-FFF2-40B4-BE49-F238E27FC236}">
                      <a16:creationId xmlns:a16="http://schemas.microsoft.com/office/drawing/2014/main" id="{EBE121DE-C5E4-8340-38A4-AB5D934ED1A6}"/>
                    </a:ext>
                  </a:extLst>
                </p:cNvPr>
                <p:cNvSpPr/>
                <p:nvPr/>
              </p:nvSpPr>
              <p:spPr>
                <a:xfrm>
                  <a:off x="10122853"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6" name="Graphic 19">
                <a:extLst>
                  <a:ext uri="{FF2B5EF4-FFF2-40B4-BE49-F238E27FC236}">
                    <a16:creationId xmlns:a16="http://schemas.microsoft.com/office/drawing/2014/main" id="{343544A4-CCFF-80EB-ECAB-05202DE69271}"/>
                  </a:ext>
                </a:extLst>
              </p:cNvPr>
              <p:cNvGrpSpPr/>
              <p:nvPr/>
            </p:nvGrpSpPr>
            <p:grpSpPr>
              <a:xfrm>
                <a:off x="10101898" y="-70804"/>
                <a:ext cx="62864" cy="63737"/>
                <a:chOff x="10101898" y="-70804"/>
                <a:chExt cx="62864" cy="63737"/>
              </a:xfrm>
            </p:grpSpPr>
            <p:sp>
              <p:nvSpPr>
                <p:cNvPr id="545" name="Freeform 1202">
                  <a:extLst>
                    <a:ext uri="{FF2B5EF4-FFF2-40B4-BE49-F238E27FC236}">
                      <a16:creationId xmlns:a16="http://schemas.microsoft.com/office/drawing/2014/main" id="{F1FE4B7A-009B-68BF-C696-84BFD1A1146C}"/>
                    </a:ext>
                  </a:extLst>
                </p:cNvPr>
                <p:cNvSpPr/>
                <p:nvPr/>
              </p:nvSpPr>
              <p:spPr>
                <a:xfrm>
                  <a:off x="10101898" y="-394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46" name="Freeform 1203">
                  <a:extLst>
                    <a:ext uri="{FF2B5EF4-FFF2-40B4-BE49-F238E27FC236}">
                      <a16:creationId xmlns:a16="http://schemas.microsoft.com/office/drawing/2014/main" id="{55B5845D-D07A-6408-8588-22E5856B7438}"/>
                    </a:ext>
                  </a:extLst>
                </p:cNvPr>
                <p:cNvSpPr/>
                <p:nvPr/>
              </p:nvSpPr>
              <p:spPr>
                <a:xfrm>
                  <a:off x="10133330"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7" name="Graphic 19">
                <a:extLst>
                  <a:ext uri="{FF2B5EF4-FFF2-40B4-BE49-F238E27FC236}">
                    <a16:creationId xmlns:a16="http://schemas.microsoft.com/office/drawing/2014/main" id="{DED6D62F-EFD3-ABD2-59DC-0669170C90B0}"/>
                  </a:ext>
                </a:extLst>
              </p:cNvPr>
              <p:cNvGrpSpPr/>
              <p:nvPr/>
            </p:nvGrpSpPr>
            <p:grpSpPr>
              <a:xfrm>
                <a:off x="10319068" y="-52729"/>
                <a:ext cx="62865" cy="63737"/>
                <a:chOff x="10319068" y="-52729"/>
                <a:chExt cx="62865" cy="63737"/>
              </a:xfrm>
            </p:grpSpPr>
            <p:sp>
              <p:nvSpPr>
                <p:cNvPr id="543" name="Freeform 1205">
                  <a:extLst>
                    <a:ext uri="{FF2B5EF4-FFF2-40B4-BE49-F238E27FC236}">
                      <a16:creationId xmlns:a16="http://schemas.microsoft.com/office/drawing/2014/main" id="{D079CBA4-6F2A-394B-27BF-292569E5CF5C}"/>
                    </a:ext>
                  </a:extLst>
                </p:cNvPr>
                <p:cNvSpPr/>
                <p:nvPr/>
              </p:nvSpPr>
              <p:spPr>
                <a:xfrm>
                  <a:off x="10319068" y="-2038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44" name="Freeform 1206">
                  <a:extLst>
                    <a:ext uri="{FF2B5EF4-FFF2-40B4-BE49-F238E27FC236}">
                      <a16:creationId xmlns:a16="http://schemas.microsoft.com/office/drawing/2014/main" id="{7514B4E9-34FE-B1BC-F382-94DC4DC160AB}"/>
                    </a:ext>
                  </a:extLst>
                </p:cNvPr>
                <p:cNvSpPr/>
                <p:nvPr/>
              </p:nvSpPr>
              <p:spPr>
                <a:xfrm>
                  <a:off x="10350500" y="-527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8" name="Graphic 19">
                <a:extLst>
                  <a:ext uri="{FF2B5EF4-FFF2-40B4-BE49-F238E27FC236}">
                    <a16:creationId xmlns:a16="http://schemas.microsoft.com/office/drawing/2014/main" id="{B915EA3A-1F36-332D-4A5B-AD8186DE0D50}"/>
                  </a:ext>
                </a:extLst>
              </p:cNvPr>
              <p:cNvGrpSpPr/>
              <p:nvPr/>
            </p:nvGrpSpPr>
            <p:grpSpPr>
              <a:xfrm>
                <a:off x="10355263" y="-37508"/>
                <a:ext cx="63817" cy="63737"/>
                <a:chOff x="10355263" y="-37508"/>
                <a:chExt cx="63817" cy="63737"/>
              </a:xfrm>
            </p:grpSpPr>
            <p:sp>
              <p:nvSpPr>
                <p:cNvPr id="541" name="Freeform 1208">
                  <a:extLst>
                    <a:ext uri="{FF2B5EF4-FFF2-40B4-BE49-F238E27FC236}">
                      <a16:creationId xmlns:a16="http://schemas.microsoft.com/office/drawing/2014/main" id="{7445A53A-6B82-06B7-DCFD-35A1F4DA12CE}"/>
                    </a:ext>
                  </a:extLst>
                </p:cNvPr>
                <p:cNvSpPr/>
                <p:nvPr/>
              </p:nvSpPr>
              <p:spPr>
                <a:xfrm>
                  <a:off x="10355263" y="-611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42" name="Freeform 1209">
                  <a:extLst>
                    <a:ext uri="{FF2B5EF4-FFF2-40B4-BE49-F238E27FC236}">
                      <a16:creationId xmlns:a16="http://schemas.microsoft.com/office/drawing/2014/main" id="{D39001A0-BA8D-60F5-F76E-DAB654B59C5B}"/>
                    </a:ext>
                  </a:extLst>
                </p:cNvPr>
                <p:cNvSpPr/>
                <p:nvPr/>
              </p:nvSpPr>
              <p:spPr>
                <a:xfrm>
                  <a:off x="10387648" y="-375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79" name="Graphic 19">
                <a:extLst>
                  <a:ext uri="{FF2B5EF4-FFF2-40B4-BE49-F238E27FC236}">
                    <a16:creationId xmlns:a16="http://schemas.microsoft.com/office/drawing/2014/main" id="{8FB70EF6-98A9-96AC-8D2A-8E9DFABEFA30}"/>
                  </a:ext>
                </a:extLst>
              </p:cNvPr>
              <p:cNvGrpSpPr/>
              <p:nvPr/>
            </p:nvGrpSpPr>
            <p:grpSpPr>
              <a:xfrm>
                <a:off x="10369550" y="-27044"/>
                <a:ext cx="62864" cy="62786"/>
                <a:chOff x="10369550" y="-27044"/>
                <a:chExt cx="62864" cy="62786"/>
              </a:xfrm>
            </p:grpSpPr>
            <p:sp>
              <p:nvSpPr>
                <p:cNvPr id="539" name="Freeform 1211">
                  <a:extLst>
                    <a:ext uri="{FF2B5EF4-FFF2-40B4-BE49-F238E27FC236}">
                      <a16:creationId xmlns:a16="http://schemas.microsoft.com/office/drawing/2014/main" id="{3CF20C2E-7410-07D5-D83F-E889AAA599CC}"/>
                    </a:ext>
                  </a:extLst>
                </p:cNvPr>
                <p:cNvSpPr/>
                <p:nvPr/>
              </p:nvSpPr>
              <p:spPr>
                <a:xfrm>
                  <a:off x="1036955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40" name="Freeform 1212">
                  <a:extLst>
                    <a:ext uri="{FF2B5EF4-FFF2-40B4-BE49-F238E27FC236}">
                      <a16:creationId xmlns:a16="http://schemas.microsoft.com/office/drawing/2014/main" id="{34CA9ABD-F865-B9FA-6BD9-034C05F2820B}"/>
                    </a:ext>
                  </a:extLst>
                </p:cNvPr>
                <p:cNvSpPr/>
                <p:nvPr/>
              </p:nvSpPr>
              <p:spPr>
                <a:xfrm>
                  <a:off x="1040098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0" name="Graphic 19">
                <a:extLst>
                  <a:ext uri="{FF2B5EF4-FFF2-40B4-BE49-F238E27FC236}">
                    <a16:creationId xmlns:a16="http://schemas.microsoft.com/office/drawing/2014/main" id="{E2B136D9-B66E-91F9-FD3E-9F14AAEE586F}"/>
                  </a:ext>
                </a:extLst>
              </p:cNvPr>
              <p:cNvGrpSpPr/>
              <p:nvPr/>
            </p:nvGrpSpPr>
            <p:grpSpPr>
              <a:xfrm>
                <a:off x="10384790" y="-27044"/>
                <a:ext cx="62864" cy="62786"/>
                <a:chOff x="10384790" y="-27044"/>
                <a:chExt cx="62864" cy="62786"/>
              </a:xfrm>
            </p:grpSpPr>
            <p:sp>
              <p:nvSpPr>
                <p:cNvPr id="537" name="Freeform 1214">
                  <a:extLst>
                    <a:ext uri="{FF2B5EF4-FFF2-40B4-BE49-F238E27FC236}">
                      <a16:creationId xmlns:a16="http://schemas.microsoft.com/office/drawing/2014/main" id="{E865A572-98E8-8209-DCE8-3DFFF8DE6FDF}"/>
                    </a:ext>
                  </a:extLst>
                </p:cNvPr>
                <p:cNvSpPr/>
                <p:nvPr/>
              </p:nvSpPr>
              <p:spPr>
                <a:xfrm>
                  <a:off x="1038479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38" name="Freeform 1215">
                  <a:extLst>
                    <a:ext uri="{FF2B5EF4-FFF2-40B4-BE49-F238E27FC236}">
                      <a16:creationId xmlns:a16="http://schemas.microsoft.com/office/drawing/2014/main" id="{D0974A6A-D1B0-3EEF-588E-C8403EFA3149}"/>
                    </a:ext>
                  </a:extLst>
                </p:cNvPr>
                <p:cNvSpPr/>
                <p:nvPr/>
              </p:nvSpPr>
              <p:spPr>
                <a:xfrm>
                  <a:off x="1041622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1" name="Graphic 19">
                <a:extLst>
                  <a:ext uri="{FF2B5EF4-FFF2-40B4-BE49-F238E27FC236}">
                    <a16:creationId xmlns:a16="http://schemas.microsoft.com/office/drawing/2014/main" id="{9ED2EDDD-5BF6-D825-B106-E036F4841117}"/>
                  </a:ext>
                </a:extLst>
              </p:cNvPr>
              <p:cNvGrpSpPr/>
              <p:nvPr/>
            </p:nvGrpSpPr>
            <p:grpSpPr>
              <a:xfrm>
                <a:off x="10395268" y="-27044"/>
                <a:ext cx="62865" cy="62786"/>
                <a:chOff x="10395268" y="-27044"/>
                <a:chExt cx="62865" cy="62786"/>
              </a:xfrm>
            </p:grpSpPr>
            <p:sp>
              <p:nvSpPr>
                <p:cNvPr id="535" name="Freeform 1217">
                  <a:extLst>
                    <a:ext uri="{FF2B5EF4-FFF2-40B4-BE49-F238E27FC236}">
                      <a16:creationId xmlns:a16="http://schemas.microsoft.com/office/drawing/2014/main" id="{85632D37-6969-7CF3-BCA3-717950234CAE}"/>
                    </a:ext>
                  </a:extLst>
                </p:cNvPr>
                <p:cNvSpPr/>
                <p:nvPr/>
              </p:nvSpPr>
              <p:spPr>
                <a:xfrm>
                  <a:off x="10395268" y="434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36" name="Freeform 1218">
                  <a:extLst>
                    <a:ext uri="{FF2B5EF4-FFF2-40B4-BE49-F238E27FC236}">
                      <a16:creationId xmlns:a16="http://schemas.microsoft.com/office/drawing/2014/main" id="{924E2DAF-3D73-4266-259C-8FE287F2703A}"/>
                    </a:ext>
                  </a:extLst>
                </p:cNvPr>
                <p:cNvSpPr/>
                <p:nvPr/>
              </p:nvSpPr>
              <p:spPr>
                <a:xfrm>
                  <a:off x="10426700"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2" name="Graphic 19">
                <a:extLst>
                  <a:ext uri="{FF2B5EF4-FFF2-40B4-BE49-F238E27FC236}">
                    <a16:creationId xmlns:a16="http://schemas.microsoft.com/office/drawing/2014/main" id="{C5A41C6D-EAD4-37CD-D36B-742FA50E005F}"/>
                  </a:ext>
                </a:extLst>
              </p:cNvPr>
              <p:cNvGrpSpPr/>
              <p:nvPr/>
            </p:nvGrpSpPr>
            <p:grpSpPr>
              <a:xfrm>
                <a:off x="10440035" y="-22287"/>
                <a:ext cx="62864" cy="63737"/>
                <a:chOff x="10440035" y="-22287"/>
                <a:chExt cx="62864" cy="63737"/>
              </a:xfrm>
            </p:grpSpPr>
            <p:sp>
              <p:nvSpPr>
                <p:cNvPr id="533" name="Freeform 1220">
                  <a:extLst>
                    <a:ext uri="{FF2B5EF4-FFF2-40B4-BE49-F238E27FC236}">
                      <a16:creationId xmlns:a16="http://schemas.microsoft.com/office/drawing/2014/main" id="{2C5ABDBC-A6A4-9B2E-7DB4-65F6B848C027}"/>
                    </a:ext>
                  </a:extLst>
                </p:cNvPr>
                <p:cNvSpPr/>
                <p:nvPr/>
              </p:nvSpPr>
              <p:spPr>
                <a:xfrm>
                  <a:off x="1044003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34" name="Freeform 1221">
                  <a:extLst>
                    <a:ext uri="{FF2B5EF4-FFF2-40B4-BE49-F238E27FC236}">
                      <a16:creationId xmlns:a16="http://schemas.microsoft.com/office/drawing/2014/main" id="{0EE486AF-F85C-EF8F-295A-44A0B8C7C78E}"/>
                    </a:ext>
                  </a:extLst>
                </p:cNvPr>
                <p:cNvSpPr/>
                <p:nvPr/>
              </p:nvSpPr>
              <p:spPr>
                <a:xfrm>
                  <a:off x="1047146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3" name="Graphic 19">
                <a:extLst>
                  <a:ext uri="{FF2B5EF4-FFF2-40B4-BE49-F238E27FC236}">
                    <a16:creationId xmlns:a16="http://schemas.microsoft.com/office/drawing/2014/main" id="{0B3F862A-EFB6-E9BA-2296-B2815BC9E3A8}"/>
                  </a:ext>
                </a:extLst>
              </p:cNvPr>
              <p:cNvGrpSpPr/>
              <p:nvPr/>
            </p:nvGrpSpPr>
            <p:grpSpPr>
              <a:xfrm>
                <a:off x="10443845" y="-22287"/>
                <a:ext cx="62864" cy="63737"/>
                <a:chOff x="10443845" y="-22287"/>
                <a:chExt cx="62864" cy="63737"/>
              </a:xfrm>
            </p:grpSpPr>
            <p:sp>
              <p:nvSpPr>
                <p:cNvPr id="531" name="Freeform 1223">
                  <a:extLst>
                    <a:ext uri="{FF2B5EF4-FFF2-40B4-BE49-F238E27FC236}">
                      <a16:creationId xmlns:a16="http://schemas.microsoft.com/office/drawing/2014/main" id="{4C253592-4B80-D850-B25A-DE71BB8A5086}"/>
                    </a:ext>
                  </a:extLst>
                </p:cNvPr>
                <p:cNvSpPr/>
                <p:nvPr/>
              </p:nvSpPr>
              <p:spPr>
                <a:xfrm>
                  <a:off x="1044384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32" name="Freeform 1224">
                  <a:extLst>
                    <a:ext uri="{FF2B5EF4-FFF2-40B4-BE49-F238E27FC236}">
                      <a16:creationId xmlns:a16="http://schemas.microsoft.com/office/drawing/2014/main" id="{C2CFADDC-CE68-83A8-B988-EABBBD6D7467}"/>
                    </a:ext>
                  </a:extLst>
                </p:cNvPr>
                <p:cNvSpPr/>
                <p:nvPr/>
              </p:nvSpPr>
              <p:spPr>
                <a:xfrm>
                  <a:off x="1047527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4" name="Graphic 19">
                <a:extLst>
                  <a:ext uri="{FF2B5EF4-FFF2-40B4-BE49-F238E27FC236}">
                    <a16:creationId xmlns:a16="http://schemas.microsoft.com/office/drawing/2014/main" id="{76F34ED1-B931-A91C-FB6B-C4642C64227B}"/>
                  </a:ext>
                </a:extLst>
              </p:cNvPr>
              <p:cNvGrpSpPr/>
              <p:nvPr/>
            </p:nvGrpSpPr>
            <p:grpSpPr>
              <a:xfrm>
                <a:off x="10482898" y="15764"/>
                <a:ext cx="63817" cy="62786"/>
                <a:chOff x="10482898" y="15764"/>
                <a:chExt cx="63817" cy="62786"/>
              </a:xfrm>
            </p:grpSpPr>
            <p:sp>
              <p:nvSpPr>
                <p:cNvPr id="529" name="Freeform 1226">
                  <a:extLst>
                    <a:ext uri="{FF2B5EF4-FFF2-40B4-BE49-F238E27FC236}">
                      <a16:creationId xmlns:a16="http://schemas.microsoft.com/office/drawing/2014/main" id="{AD3BA22F-DC75-C38F-4753-71ED5C637247}"/>
                    </a:ext>
                  </a:extLst>
                </p:cNvPr>
                <p:cNvSpPr/>
                <p:nvPr/>
              </p:nvSpPr>
              <p:spPr>
                <a:xfrm>
                  <a:off x="10482898" y="47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30" name="Freeform 1227">
                  <a:extLst>
                    <a:ext uri="{FF2B5EF4-FFF2-40B4-BE49-F238E27FC236}">
                      <a16:creationId xmlns:a16="http://schemas.microsoft.com/office/drawing/2014/main" id="{91ED5AE2-F676-EB4D-EE63-1015B236B428}"/>
                    </a:ext>
                  </a:extLst>
                </p:cNvPr>
                <p:cNvSpPr/>
                <p:nvPr/>
              </p:nvSpPr>
              <p:spPr>
                <a:xfrm>
                  <a:off x="10515283"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5" name="Graphic 19">
                <a:extLst>
                  <a:ext uri="{FF2B5EF4-FFF2-40B4-BE49-F238E27FC236}">
                    <a16:creationId xmlns:a16="http://schemas.microsoft.com/office/drawing/2014/main" id="{0B77C67D-224F-F7F9-F6E1-9C797F43A5B9}"/>
                  </a:ext>
                </a:extLst>
              </p:cNvPr>
              <p:cNvGrpSpPr/>
              <p:nvPr/>
            </p:nvGrpSpPr>
            <p:grpSpPr>
              <a:xfrm>
                <a:off x="10505758" y="15764"/>
                <a:ext cx="62864" cy="62786"/>
                <a:chOff x="10505758" y="15764"/>
                <a:chExt cx="62864" cy="62786"/>
              </a:xfrm>
            </p:grpSpPr>
            <p:sp>
              <p:nvSpPr>
                <p:cNvPr id="527" name="Freeform 1229">
                  <a:extLst>
                    <a:ext uri="{FF2B5EF4-FFF2-40B4-BE49-F238E27FC236}">
                      <a16:creationId xmlns:a16="http://schemas.microsoft.com/office/drawing/2014/main" id="{6205678C-9F35-9E4A-6D45-C51337A85C92}"/>
                    </a:ext>
                  </a:extLst>
                </p:cNvPr>
                <p:cNvSpPr/>
                <p:nvPr/>
              </p:nvSpPr>
              <p:spPr>
                <a:xfrm>
                  <a:off x="10505758" y="471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28" name="Freeform 1230">
                  <a:extLst>
                    <a:ext uri="{FF2B5EF4-FFF2-40B4-BE49-F238E27FC236}">
                      <a16:creationId xmlns:a16="http://schemas.microsoft.com/office/drawing/2014/main" id="{5B2DC84A-0661-9790-2CCC-ECF7FA534CDE}"/>
                    </a:ext>
                  </a:extLst>
                </p:cNvPr>
                <p:cNvSpPr/>
                <p:nvPr/>
              </p:nvSpPr>
              <p:spPr>
                <a:xfrm>
                  <a:off x="10537190"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6" name="Graphic 19">
                <a:extLst>
                  <a:ext uri="{FF2B5EF4-FFF2-40B4-BE49-F238E27FC236}">
                    <a16:creationId xmlns:a16="http://schemas.microsoft.com/office/drawing/2014/main" id="{A67E4D3A-B5A2-1875-EF1C-092E30157C27}"/>
                  </a:ext>
                </a:extLst>
              </p:cNvPr>
              <p:cNvGrpSpPr/>
              <p:nvPr/>
            </p:nvGrpSpPr>
            <p:grpSpPr>
              <a:xfrm>
                <a:off x="10592435" y="39547"/>
                <a:ext cx="62864" cy="62786"/>
                <a:chOff x="10592435" y="39547"/>
                <a:chExt cx="62864" cy="62786"/>
              </a:xfrm>
            </p:grpSpPr>
            <p:sp>
              <p:nvSpPr>
                <p:cNvPr id="525" name="Freeform 1232">
                  <a:extLst>
                    <a:ext uri="{FF2B5EF4-FFF2-40B4-BE49-F238E27FC236}">
                      <a16:creationId xmlns:a16="http://schemas.microsoft.com/office/drawing/2014/main" id="{48454F3A-5ADB-8E45-83BF-BDF2EDD0F794}"/>
                    </a:ext>
                  </a:extLst>
                </p:cNvPr>
                <p:cNvSpPr/>
                <p:nvPr/>
              </p:nvSpPr>
              <p:spPr>
                <a:xfrm>
                  <a:off x="10592435"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26" name="Freeform 1233">
                  <a:extLst>
                    <a:ext uri="{FF2B5EF4-FFF2-40B4-BE49-F238E27FC236}">
                      <a16:creationId xmlns:a16="http://schemas.microsoft.com/office/drawing/2014/main" id="{91BB5F79-5A1A-0D92-3242-FC99DE29545D}"/>
                    </a:ext>
                  </a:extLst>
                </p:cNvPr>
                <p:cNvSpPr/>
                <p:nvPr/>
              </p:nvSpPr>
              <p:spPr>
                <a:xfrm>
                  <a:off x="10623868"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7" name="Graphic 19">
                <a:extLst>
                  <a:ext uri="{FF2B5EF4-FFF2-40B4-BE49-F238E27FC236}">
                    <a16:creationId xmlns:a16="http://schemas.microsoft.com/office/drawing/2014/main" id="{61C4489E-0A2F-4387-13FA-158EE5BA9C21}"/>
                  </a:ext>
                </a:extLst>
              </p:cNvPr>
              <p:cNvGrpSpPr/>
              <p:nvPr/>
            </p:nvGrpSpPr>
            <p:grpSpPr>
              <a:xfrm>
                <a:off x="10627678" y="39547"/>
                <a:ext cx="63817" cy="62786"/>
                <a:chOff x="10627678" y="39547"/>
                <a:chExt cx="63817" cy="62786"/>
              </a:xfrm>
            </p:grpSpPr>
            <p:sp>
              <p:nvSpPr>
                <p:cNvPr id="523" name="Freeform 1235">
                  <a:extLst>
                    <a:ext uri="{FF2B5EF4-FFF2-40B4-BE49-F238E27FC236}">
                      <a16:creationId xmlns:a16="http://schemas.microsoft.com/office/drawing/2014/main" id="{B80A3751-6439-696F-5C90-E940BF7D8CA0}"/>
                    </a:ext>
                  </a:extLst>
                </p:cNvPr>
                <p:cNvSpPr/>
                <p:nvPr/>
              </p:nvSpPr>
              <p:spPr>
                <a:xfrm>
                  <a:off x="10627678"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24" name="Freeform 1236">
                  <a:extLst>
                    <a:ext uri="{FF2B5EF4-FFF2-40B4-BE49-F238E27FC236}">
                      <a16:creationId xmlns:a16="http://schemas.microsoft.com/office/drawing/2014/main" id="{730EE01D-D4A5-F288-63DE-E9319EA77635}"/>
                    </a:ext>
                  </a:extLst>
                </p:cNvPr>
                <p:cNvSpPr/>
                <p:nvPr/>
              </p:nvSpPr>
              <p:spPr>
                <a:xfrm>
                  <a:off x="10659110"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8" name="Graphic 19">
                <a:extLst>
                  <a:ext uri="{FF2B5EF4-FFF2-40B4-BE49-F238E27FC236}">
                    <a16:creationId xmlns:a16="http://schemas.microsoft.com/office/drawing/2014/main" id="{9991F56D-EAF6-CAF6-D8B3-0E00974239C7}"/>
                  </a:ext>
                </a:extLst>
              </p:cNvPr>
              <p:cNvGrpSpPr/>
              <p:nvPr/>
            </p:nvGrpSpPr>
            <p:grpSpPr>
              <a:xfrm>
                <a:off x="10693400" y="39547"/>
                <a:ext cx="62864" cy="62786"/>
                <a:chOff x="10693400" y="39547"/>
                <a:chExt cx="62864" cy="62786"/>
              </a:xfrm>
            </p:grpSpPr>
            <p:sp>
              <p:nvSpPr>
                <p:cNvPr id="521" name="Freeform 1238">
                  <a:extLst>
                    <a:ext uri="{FF2B5EF4-FFF2-40B4-BE49-F238E27FC236}">
                      <a16:creationId xmlns:a16="http://schemas.microsoft.com/office/drawing/2014/main" id="{E274D2B5-F330-0500-601A-8ACF9898BA44}"/>
                    </a:ext>
                  </a:extLst>
                </p:cNvPr>
                <p:cNvSpPr/>
                <p:nvPr/>
              </p:nvSpPr>
              <p:spPr>
                <a:xfrm>
                  <a:off x="10693400"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22" name="Freeform 1239">
                  <a:extLst>
                    <a:ext uri="{FF2B5EF4-FFF2-40B4-BE49-F238E27FC236}">
                      <a16:creationId xmlns:a16="http://schemas.microsoft.com/office/drawing/2014/main" id="{0E59F52E-7CBC-8BCB-1C00-28E1D870A624}"/>
                    </a:ext>
                  </a:extLst>
                </p:cNvPr>
                <p:cNvSpPr/>
                <p:nvPr/>
              </p:nvSpPr>
              <p:spPr>
                <a:xfrm>
                  <a:off x="10724833"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89" name="Graphic 19">
                <a:extLst>
                  <a:ext uri="{FF2B5EF4-FFF2-40B4-BE49-F238E27FC236}">
                    <a16:creationId xmlns:a16="http://schemas.microsoft.com/office/drawing/2014/main" id="{9C49B422-E6BA-DE34-836A-743F487485DF}"/>
                  </a:ext>
                </a:extLst>
              </p:cNvPr>
              <p:cNvGrpSpPr/>
              <p:nvPr/>
            </p:nvGrpSpPr>
            <p:grpSpPr>
              <a:xfrm>
                <a:off x="10697210" y="39547"/>
                <a:ext cx="63817" cy="62786"/>
                <a:chOff x="10697210" y="39547"/>
                <a:chExt cx="63817" cy="62786"/>
              </a:xfrm>
            </p:grpSpPr>
            <p:sp>
              <p:nvSpPr>
                <p:cNvPr id="519" name="Freeform 1241">
                  <a:extLst>
                    <a:ext uri="{FF2B5EF4-FFF2-40B4-BE49-F238E27FC236}">
                      <a16:creationId xmlns:a16="http://schemas.microsoft.com/office/drawing/2014/main" id="{ED2D4507-F2A3-F4F0-2E5C-A129593D8B7C}"/>
                    </a:ext>
                  </a:extLst>
                </p:cNvPr>
                <p:cNvSpPr/>
                <p:nvPr/>
              </p:nvSpPr>
              <p:spPr>
                <a:xfrm>
                  <a:off x="10697210"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20" name="Freeform 1242">
                  <a:extLst>
                    <a:ext uri="{FF2B5EF4-FFF2-40B4-BE49-F238E27FC236}">
                      <a16:creationId xmlns:a16="http://schemas.microsoft.com/office/drawing/2014/main" id="{702BFBF0-06B0-90A5-26DB-F160049F9C88}"/>
                    </a:ext>
                  </a:extLst>
                </p:cNvPr>
                <p:cNvSpPr/>
                <p:nvPr/>
              </p:nvSpPr>
              <p:spPr>
                <a:xfrm>
                  <a:off x="10729595"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0" name="Graphic 19">
                <a:extLst>
                  <a:ext uri="{FF2B5EF4-FFF2-40B4-BE49-F238E27FC236}">
                    <a16:creationId xmlns:a16="http://schemas.microsoft.com/office/drawing/2014/main" id="{BD9810BC-9276-B46B-C7DC-2C738319B4EF}"/>
                  </a:ext>
                </a:extLst>
              </p:cNvPr>
              <p:cNvGrpSpPr/>
              <p:nvPr/>
            </p:nvGrpSpPr>
            <p:grpSpPr>
              <a:xfrm>
                <a:off x="10925810" y="68086"/>
                <a:ext cx="62864" cy="63737"/>
                <a:chOff x="10925810" y="68086"/>
                <a:chExt cx="62864" cy="63737"/>
              </a:xfrm>
            </p:grpSpPr>
            <p:sp>
              <p:nvSpPr>
                <p:cNvPr id="517" name="Freeform 1244">
                  <a:extLst>
                    <a:ext uri="{FF2B5EF4-FFF2-40B4-BE49-F238E27FC236}">
                      <a16:creationId xmlns:a16="http://schemas.microsoft.com/office/drawing/2014/main" id="{2FFF38B6-27D5-77E7-773B-5B7D46145724}"/>
                    </a:ext>
                  </a:extLst>
                </p:cNvPr>
                <p:cNvSpPr/>
                <p:nvPr/>
              </p:nvSpPr>
              <p:spPr>
                <a:xfrm>
                  <a:off x="10925810" y="9948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18" name="Freeform 1245">
                  <a:extLst>
                    <a:ext uri="{FF2B5EF4-FFF2-40B4-BE49-F238E27FC236}">
                      <a16:creationId xmlns:a16="http://schemas.microsoft.com/office/drawing/2014/main" id="{EA442917-D5C9-37A3-0697-7636574ADAF9}"/>
                    </a:ext>
                  </a:extLst>
                </p:cNvPr>
                <p:cNvSpPr/>
                <p:nvPr/>
              </p:nvSpPr>
              <p:spPr>
                <a:xfrm>
                  <a:off x="10957243" y="6808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1" name="Graphic 19">
                <a:extLst>
                  <a:ext uri="{FF2B5EF4-FFF2-40B4-BE49-F238E27FC236}">
                    <a16:creationId xmlns:a16="http://schemas.microsoft.com/office/drawing/2014/main" id="{536853F3-9EBD-B264-AE9D-F973059C1E0F}"/>
                  </a:ext>
                </a:extLst>
              </p:cNvPr>
              <p:cNvGrpSpPr/>
              <p:nvPr/>
            </p:nvGrpSpPr>
            <p:grpSpPr>
              <a:xfrm>
                <a:off x="10980103" y="86161"/>
                <a:ext cx="62864" cy="62786"/>
                <a:chOff x="10980103" y="86161"/>
                <a:chExt cx="62864" cy="62786"/>
              </a:xfrm>
            </p:grpSpPr>
            <p:sp>
              <p:nvSpPr>
                <p:cNvPr id="515" name="Freeform 1247">
                  <a:extLst>
                    <a:ext uri="{FF2B5EF4-FFF2-40B4-BE49-F238E27FC236}">
                      <a16:creationId xmlns:a16="http://schemas.microsoft.com/office/drawing/2014/main" id="{7FF5E2D3-DA78-D1E8-4F51-722D4CF9918C}"/>
                    </a:ext>
                  </a:extLst>
                </p:cNvPr>
                <p:cNvSpPr/>
                <p:nvPr/>
              </p:nvSpPr>
              <p:spPr>
                <a:xfrm>
                  <a:off x="10980103" y="11755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16" name="Freeform 1248">
                  <a:extLst>
                    <a:ext uri="{FF2B5EF4-FFF2-40B4-BE49-F238E27FC236}">
                      <a16:creationId xmlns:a16="http://schemas.microsoft.com/office/drawing/2014/main" id="{19B134B9-7DBF-BAA1-5124-36EFD569491F}"/>
                    </a:ext>
                  </a:extLst>
                </p:cNvPr>
                <p:cNvSpPr/>
                <p:nvPr/>
              </p:nvSpPr>
              <p:spPr>
                <a:xfrm>
                  <a:off x="11011535" y="861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2" name="Graphic 19">
                <a:extLst>
                  <a:ext uri="{FF2B5EF4-FFF2-40B4-BE49-F238E27FC236}">
                    <a16:creationId xmlns:a16="http://schemas.microsoft.com/office/drawing/2014/main" id="{8FF1FA6F-BBB0-CD27-76F0-1A3A1E3AE7D0}"/>
                  </a:ext>
                </a:extLst>
              </p:cNvPr>
              <p:cNvGrpSpPr/>
              <p:nvPr/>
            </p:nvGrpSpPr>
            <p:grpSpPr>
              <a:xfrm>
                <a:off x="11075353" y="112798"/>
                <a:ext cx="62864" cy="62786"/>
                <a:chOff x="11075353" y="112798"/>
                <a:chExt cx="62864" cy="62786"/>
              </a:xfrm>
            </p:grpSpPr>
            <p:sp>
              <p:nvSpPr>
                <p:cNvPr id="513" name="Freeform 1250">
                  <a:extLst>
                    <a:ext uri="{FF2B5EF4-FFF2-40B4-BE49-F238E27FC236}">
                      <a16:creationId xmlns:a16="http://schemas.microsoft.com/office/drawing/2014/main" id="{39F887CF-79B5-F133-F7F7-9FCBEC21FD84}"/>
                    </a:ext>
                  </a:extLst>
                </p:cNvPr>
                <p:cNvSpPr/>
                <p:nvPr/>
              </p:nvSpPr>
              <p:spPr>
                <a:xfrm>
                  <a:off x="11075353" y="14419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14" name="Freeform 1251">
                  <a:extLst>
                    <a:ext uri="{FF2B5EF4-FFF2-40B4-BE49-F238E27FC236}">
                      <a16:creationId xmlns:a16="http://schemas.microsoft.com/office/drawing/2014/main" id="{88343EA1-301D-A191-5F30-671D68BD173D}"/>
                    </a:ext>
                  </a:extLst>
                </p:cNvPr>
                <p:cNvSpPr/>
                <p:nvPr/>
              </p:nvSpPr>
              <p:spPr>
                <a:xfrm>
                  <a:off x="1110678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3" name="Graphic 19">
                <a:extLst>
                  <a:ext uri="{FF2B5EF4-FFF2-40B4-BE49-F238E27FC236}">
                    <a16:creationId xmlns:a16="http://schemas.microsoft.com/office/drawing/2014/main" id="{A38019F0-F9BF-5B50-74A7-08B0CA82E1A5}"/>
                  </a:ext>
                </a:extLst>
              </p:cNvPr>
              <p:cNvGrpSpPr/>
              <p:nvPr/>
            </p:nvGrpSpPr>
            <p:grpSpPr>
              <a:xfrm>
                <a:off x="11078210" y="112798"/>
                <a:ext cx="63817" cy="62786"/>
                <a:chOff x="11078210" y="112798"/>
                <a:chExt cx="63817" cy="62786"/>
              </a:xfrm>
            </p:grpSpPr>
            <p:sp>
              <p:nvSpPr>
                <p:cNvPr id="511" name="Freeform 1253">
                  <a:extLst>
                    <a:ext uri="{FF2B5EF4-FFF2-40B4-BE49-F238E27FC236}">
                      <a16:creationId xmlns:a16="http://schemas.microsoft.com/office/drawing/2014/main" id="{8B6C0CE6-B705-5ACB-8881-F8214A0015A7}"/>
                    </a:ext>
                  </a:extLst>
                </p:cNvPr>
                <p:cNvSpPr/>
                <p:nvPr/>
              </p:nvSpPr>
              <p:spPr>
                <a:xfrm>
                  <a:off x="11078210" y="1441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12" name="Freeform 1254">
                  <a:extLst>
                    <a:ext uri="{FF2B5EF4-FFF2-40B4-BE49-F238E27FC236}">
                      <a16:creationId xmlns:a16="http://schemas.microsoft.com/office/drawing/2014/main" id="{51CA0313-C16E-68B1-746A-87C8E81601EB}"/>
                    </a:ext>
                  </a:extLst>
                </p:cNvPr>
                <p:cNvSpPr/>
                <p:nvPr/>
              </p:nvSpPr>
              <p:spPr>
                <a:xfrm>
                  <a:off x="1111059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4" name="Graphic 19">
                <a:extLst>
                  <a:ext uri="{FF2B5EF4-FFF2-40B4-BE49-F238E27FC236}">
                    <a16:creationId xmlns:a16="http://schemas.microsoft.com/office/drawing/2014/main" id="{8462B18E-85D7-9F7A-AC40-668D6859709C}"/>
                  </a:ext>
                </a:extLst>
              </p:cNvPr>
              <p:cNvGrpSpPr/>
              <p:nvPr/>
            </p:nvGrpSpPr>
            <p:grpSpPr>
              <a:xfrm>
                <a:off x="11116310" y="121360"/>
                <a:ext cx="63817" cy="62786"/>
                <a:chOff x="11116310" y="121360"/>
                <a:chExt cx="63817" cy="62786"/>
              </a:xfrm>
            </p:grpSpPr>
            <p:sp>
              <p:nvSpPr>
                <p:cNvPr id="509" name="Freeform 1256">
                  <a:extLst>
                    <a:ext uri="{FF2B5EF4-FFF2-40B4-BE49-F238E27FC236}">
                      <a16:creationId xmlns:a16="http://schemas.microsoft.com/office/drawing/2014/main" id="{1436A9FC-A064-91DF-D70F-25715C7BD491}"/>
                    </a:ext>
                  </a:extLst>
                </p:cNvPr>
                <p:cNvSpPr/>
                <p:nvPr/>
              </p:nvSpPr>
              <p:spPr>
                <a:xfrm>
                  <a:off x="11116310" y="1527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10" name="Freeform 1257">
                  <a:extLst>
                    <a:ext uri="{FF2B5EF4-FFF2-40B4-BE49-F238E27FC236}">
                      <a16:creationId xmlns:a16="http://schemas.microsoft.com/office/drawing/2014/main" id="{30983D04-9ADA-A4CC-6D4D-35824C813FBD}"/>
                    </a:ext>
                  </a:extLst>
                </p:cNvPr>
                <p:cNvSpPr/>
                <p:nvPr/>
              </p:nvSpPr>
              <p:spPr>
                <a:xfrm>
                  <a:off x="11148695"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5" name="Graphic 19">
                <a:extLst>
                  <a:ext uri="{FF2B5EF4-FFF2-40B4-BE49-F238E27FC236}">
                    <a16:creationId xmlns:a16="http://schemas.microsoft.com/office/drawing/2014/main" id="{A1B95701-1A8D-6314-1A57-14AA1A5E8FD8}"/>
                  </a:ext>
                </a:extLst>
              </p:cNvPr>
              <p:cNvGrpSpPr/>
              <p:nvPr/>
            </p:nvGrpSpPr>
            <p:grpSpPr>
              <a:xfrm>
                <a:off x="11162030" y="121360"/>
                <a:ext cx="62865" cy="62786"/>
                <a:chOff x="11162030" y="121360"/>
                <a:chExt cx="62865" cy="62786"/>
              </a:xfrm>
            </p:grpSpPr>
            <p:sp>
              <p:nvSpPr>
                <p:cNvPr id="507" name="Freeform 1259">
                  <a:extLst>
                    <a:ext uri="{FF2B5EF4-FFF2-40B4-BE49-F238E27FC236}">
                      <a16:creationId xmlns:a16="http://schemas.microsoft.com/office/drawing/2014/main" id="{631F49A8-1EDF-411D-F551-7A600C6A26E4}"/>
                    </a:ext>
                  </a:extLst>
                </p:cNvPr>
                <p:cNvSpPr/>
                <p:nvPr/>
              </p:nvSpPr>
              <p:spPr>
                <a:xfrm>
                  <a:off x="11162030" y="1527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08" name="Freeform 1260">
                  <a:extLst>
                    <a:ext uri="{FF2B5EF4-FFF2-40B4-BE49-F238E27FC236}">
                      <a16:creationId xmlns:a16="http://schemas.microsoft.com/office/drawing/2014/main" id="{AC0700AC-095F-0C3A-CED4-355EBBB2BE78}"/>
                    </a:ext>
                  </a:extLst>
                </p:cNvPr>
                <p:cNvSpPr/>
                <p:nvPr/>
              </p:nvSpPr>
              <p:spPr>
                <a:xfrm>
                  <a:off x="11193463"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6" name="Graphic 19">
                <a:extLst>
                  <a:ext uri="{FF2B5EF4-FFF2-40B4-BE49-F238E27FC236}">
                    <a16:creationId xmlns:a16="http://schemas.microsoft.com/office/drawing/2014/main" id="{07BB9017-EC8E-15EE-CA65-C86416256F7E}"/>
                  </a:ext>
                </a:extLst>
              </p:cNvPr>
              <p:cNvGrpSpPr/>
              <p:nvPr/>
            </p:nvGrpSpPr>
            <p:grpSpPr>
              <a:xfrm>
                <a:off x="11219180" y="134678"/>
                <a:ext cx="63817" cy="62786"/>
                <a:chOff x="11219180" y="134678"/>
                <a:chExt cx="63817" cy="62786"/>
              </a:xfrm>
            </p:grpSpPr>
            <p:sp>
              <p:nvSpPr>
                <p:cNvPr id="505" name="Freeform 1262">
                  <a:extLst>
                    <a:ext uri="{FF2B5EF4-FFF2-40B4-BE49-F238E27FC236}">
                      <a16:creationId xmlns:a16="http://schemas.microsoft.com/office/drawing/2014/main" id="{DA5F3C94-F077-0F32-D676-3CA266EB8F97}"/>
                    </a:ext>
                  </a:extLst>
                </p:cNvPr>
                <p:cNvSpPr/>
                <p:nvPr/>
              </p:nvSpPr>
              <p:spPr>
                <a:xfrm>
                  <a:off x="11219180"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06" name="Freeform 1263">
                  <a:extLst>
                    <a:ext uri="{FF2B5EF4-FFF2-40B4-BE49-F238E27FC236}">
                      <a16:creationId xmlns:a16="http://schemas.microsoft.com/office/drawing/2014/main" id="{FB7617C9-20C0-3CE2-D3B0-EFAD8F0C3AAE}"/>
                    </a:ext>
                  </a:extLst>
                </p:cNvPr>
                <p:cNvSpPr/>
                <p:nvPr/>
              </p:nvSpPr>
              <p:spPr>
                <a:xfrm>
                  <a:off x="11251565"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7" name="Graphic 19">
                <a:extLst>
                  <a:ext uri="{FF2B5EF4-FFF2-40B4-BE49-F238E27FC236}">
                    <a16:creationId xmlns:a16="http://schemas.microsoft.com/office/drawing/2014/main" id="{F4AA3999-1702-6888-17C5-66B0A6F7ACD0}"/>
                  </a:ext>
                </a:extLst>
              </p:cNvPr>
              <p:cNvGrpSpPr/>
              <p:nvPr/>
            </p:nvGrpSpPr>
            <p:grpSpPr>
              <a:xfrm>
                <a:off x="11241088" y="134678"/>
                <a:ext cx="63817" cy="62786"/>
                <a:chOff x="11241088" y="134678"/>
                <a:chExt cx="63817" cy="62786"/>
              </a:xfrm>
            </p:grpSpPr>
            <p:sp>
              <p:nvSpPr>
                <p:cNvPr id="503" name="Freeform 1265">
                  <a:extLst>
                    <a:ext uri="{FF2B5EF4-FFF2-40B4-BE49-F238E27FC236}">
                      <a16:creationId xmlns:a16="http://schemas.microsoft.com/office/drawing/2014/main" id="{CA37FA0B-DE44-5F32-4BF6-29B4EB5D4DB5}"/>
                    </a:ext>
                  </a:extLst>
                </p:cNvPr>
                <p:cNvSpPr/>
                <p:nvPr/>
              </p:nvSpPr>
              <p:spPr>
                <a:xfrm>
                  <a:off x="11241088"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04" name="Freeform 1266">
                  <a:extLst>
                    <a:ext uri="{FF2B5EF4-FFF2-40B4-BE49-F238E27FC236}">
                      <a16:creationId xmlns:a16="http://schemas.microsoft.com/office/drawing/2014/main" id="{1964FAAB-1929-9926-D6D9-629E3E10F25C}"/>
                    </a:ext>
                  </a:extLst>
                </p:cNvPr>
                <p:cNvSpPr/>
                <p:nvPr/>
              </p:nvSpPr>
              <p:spPr>
                <a:xfrm>
                  <a:off x="11273473"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8" name="Graphic 19">
                <a:extLst>
                  <a:ext uri="{FF2B5EF4-FFF2-40B4-BE49-F238E27FC236}">
                    <a16:creationId xmlns:a16="http://schemas.microsoft.com/office/drawing/2014/main" id="{70EF6638-BF1D-1B81-838A-41840D626E3E}"/>
                  </a:ext>
                </a:extLst>
              </p:cNvPr>
              <p:cNvGrpSpPr/>
              <p:nvPr/>
            </p:nvGrpSpPr>
            <p:grpSpPr>
              <a:xfrm>
                <a:off x="11243945" y="134678"/>
                <a:ext cx="62864" cy="62786"/>
                <a:chOff x="11243945" y="134678"/>
                <a:chExt cx="62864" cy="62786"/>
              </a:xfrm>
            </p:grpSpPr>
            <p:sp>
              <p:nvSpPr>
                <p:cNvPr id="501" name="Freeform 1268">
                  <a:extLst>
                    <a:ext uri="{FF2B5EF4-FFF2-40B4-BE49-F238E27FC236}">
                      <a16:creationId xmlns:a16="http://schemas.microsoft.com/office/drawing/2014/main" id="{6F99D63E-3770-F66C-1C07-FBB94D8D7453}"/>
                    </a:ext>
                  </a:extLst>
                </p:cNvPr>
                <p:cNvSpPr/>
                <p:nvPr/>
              </p:nvSpPr>
              <p:spPr>
                <a:xfrm>
                  <a:off x="11243945" y="16607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02" name="Freeform 1269">
                  <a:extLst>
                    <a:ext uri="{FF2B5EF4-FFF2-40B4-BE49-F238E27FC236}">
                      <a16:creationId xmlns:a16="http://schemas.microsoft.com/office/drawing/2014/main" id="{CAEA5F03-B536-762F-DFDF-9E94D7C0F2CA}"/>
                    </a:ext>
                  </a:extLst>
                </p:cNvPr>
                <p:cNvSpPr/>
                <p:nvPr/>
              </p:nvSpPr>
              <p:spPr>
                <a:xfrm>
                  <a:off x="11275378"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99" name="Graphic 19">
                <a:extLst>
                  <a:ext uri="{FF2B5EF4-FFF2-40B4-BE49-F238E27FC236}">
                    <a16:creationId xmlns:a16="http://schemas.microsoft.com/office/drawing/2014/main" id="{31688303-BC8D-B7B8-693F-4890542D098A}"/>
                  </a:ext>
                </a:extLst>
              </p:cNvPr>
              <p:cNvGrpSpPr/>
              <p:nvPr/>
            </p:nvGrpSpPr>
            <p:grpSpPr>
              <a:xfrm>
                <a:off x="11327765" y="149899"/>
                <a:ext cx="63817" cy="62786"/>
                <a:chOff x="11327765" y="149899"/>
                <a:chExt cx="63817" cy="62786"/>
              </a:xfrm>
            </p:grpSpPr>
            <p:sp>
              <p:nvSpPr>
                <p:cNvPr id="499" name="Freeform 1271">
                  <a:extLst>
                    <a:ext uri="{FF2B5EF4-FFF2-40B4-BE49-F238E27FC236}">
                      <a16:creationId xmlns:a16="http://schemas.microsoft.com/office/drawing/2014/main" id="{5663D460-0FAE-1F53-07C5-3E49C54A04C2}"/>
                    </a:ext>
                  </a:extLst>
                </p:cNvPr>
                <p:cNvSpPr/>
                <p:nvPr/>
              </p:nvSpPr>
              <p:spPr>
                <a:xfrm>
                  <a:off x="11327765" y="1812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500" name="Freeform 1272">
                  <a:extLst>
                    <a:ext uri="{FF2B5EF4-FFF2-40B4-BE49-F238E27FC236}">
                      <a16:creationId xmlns:a16="http://schemas.microsoft.com/office/drawing/2014/main" id="{84732E25-CC48-CBD1-78BC-14629E8041A4}"/>
                    </a:ext>
                  </a:extLst>
                </p:cNvPr>
                <p:cNvSpPr/>
                <p:nvPr/>
              </p:nvSpPr>
              <p:spPr>
                <a:xfrm>
                  <a:off x="11360150" y="14989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0" name="Graphic 19">
                <a:extLst>
                  <a:ext uri="{FF2B5EF4-FFF2-40B4-BE49-F238E27FC236}">
                    <a16:creationId xmlns:a16="http://schemas.microsoft.com/office/drawing/2014/main" id="{FA301BFE-40B1-BB99-FB99-4C5DC08E6B45}"/>
                  </a:ext>
                </a:extLst>
              </p:cNvPr>
              <p:cNvGrpSpPr/>
              <p:nvPr/>
            </p:nvGrpSpPr>
            <p:grpSpPr>
              <a:xfrm>
                <a:off x="11461115" y="188903"/>
                <a:ext cx="62864" cy="63737"/>
                <a:chOff x="11461115" y="188903"/>
                <a:chExt cx="62864" cy="63737"/>
              </a:xfrm>
            </p:grpSpPr>
            <p:sp>
              <p:nvSpPr>
                <p:cNvPr id="497" name="Freeform 1274">
                  <a:extLst>
                    <a:ext uri="{FF2B5EF4-FFF2-40B4-BE49-F238E27FC236}">
                      <a16:creationId xmlns:a16="http://schemas.microsoft.com/office/drawing/2014/main" id="{35C9402C-75A4-AD37-44CE-83B9BF012F4B}"/>
                    </a:ext>
                  </a:extLst>
                </p:cNvPr>
                <p:cNvSpPr/>
                <p:nvPr/>
              </p:nvSpPr>
              <p:spPr>
                <a:xfrm>
                  <a:off x="11461115" y="221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98" name="Freeform 1275">
                  <a:extLst>
                    <a:ext uri="{FF2B5EF4-FFF2-40B4-BE49-F238E27FC236}">
                      <a16:creationId xmlns:a16="http://schemas.microsoft.com/office/drawing/2014/main" id="{E433D459-95D5-5699-CA7A-41357CA9BC33}"/>
                    </a:ext>
                  </a:extLst>
                </p:cNvPr>
                <p:cNvSpPr/>
                <p:nvPr/>
              </p:nvSpPr>
              <p:spPr>
                <a:xfrm>
                  <a:off x="1149254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1" name="Graphic 19">
                <a:extLst>
                  <a:ext uri="{FF2B5EF4-FFF2-40B4-BE49-F238E27FC236}">
                    <a16:creationId xmlns:a16="http://schemas.microsoft.com/office/drawing/2014/main" id="{4D736CE7-1919-1BCC-0A62-19EA6810EFB9}"/>
                  </a:ext>
                </a:extLst>
              </p:cNvPr>
              <p:cNvGrpSpPr/>
              <p:nvPr/>
            </p:nvGrpSpPr>
            <p:grpSpPr>
              <a:xfrm>
                <a:off x="11463973" y="188903"/>
                <a:ext cx="63817" cy="63737"/>
                <a:chOff x="11463973" y="188903"/>
                <a:chExt cx="63817" cy="63737"/>
              </a:xfrm>
            </p:grpSpPr>
            <p:sp>
              <p:nvSpPr>
                <p:cNvPr id="495" name="Freeform 1277">
                  <a:extLst>
                    <a:ext uri="{FF2B5EF4-FFF2-40B4-BE49-F238E27FC236}">
                      <a16:creationId xmlns:a16="http://schemas.microsoft.com/office/drawing/2014/main" id="{B5C664F5-AB2E-1AB4-AE51-164E39A5E5AA}"/>
                    </a:ext>
                  </a:extLst>
                </p:cNvPr>
                <p:cNvSpPr/>
                <p:nvPr/>
              </p:nvSpPr>
              <p:spPr>
                <a:xfrm>
                  <a:off x="11463973" y="221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96" name="Freeform 1278">
                  <a:extLst>
                    <a:ext uri="{FF2B5EF4-FFF2-40B4-BE49-F238E27FC236}">
                      <a16:creationId xmlns:a16="http://schemas.microsoft.com/office/drawing/2014/main" id="{1D57AC4F-3A0E-A978-DD1D-AA11D60DA387}"/>
                    </a:ext>
                  </a:extLst>
                </p:cNvPr>
                <p:cNvSpPr/>
                <p:nvPr/>
              </p:nvSpPr>
              <p:spPr>
                <a:xfrm>
                  <a:off x="1149635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2" name="Graphic 19">
                <a:extLst>
                  <a:ext uri="{FF2B5EF4-FFF2-40B4-BE49-F238E27FC236}">
                    <a16:creationId xmlns:a16="http://schemas.microsoft.com/office/drawing/2014/main" id="{9D98E144-DD16-D77B-1A5A-13F0334F5D66}"/>
                  </a:ext>
                </a:extLst>
              </p:cNvPr>
              <p:cNvGrpSpPr/>
              <p:nvPr/>
            </p:nvGrpSpPr>
            <p:grpSpPr>
              <a:xfrm>
                <a:off x="11526838" y="197465"/>
                <a:ext cx="62865" cy="63737"/>
                <a:chOff x="11526838" y="197465"/>
                <a:chExt cx="62865" cy="63737"/>
              </a:xfrm>
            </p:grpSpPr>
            <p:sp>
              <p:nvSpPr>
                <p:cNvPr id="493" name="Freeform 1280">
                  <a:extLst>
                    <a:ext uri="{FF2B5EF4-FFF2-40B4-BE49-F238E27FC236}">
                      <a16:creationId xmlns:a16="http://schemas.microsoft.com/office/drawing/2014/main" id="{58C93CB3-D4C2-1FB2-3675-08A8AA3ED3FF}"/>
                    </a:ext>
                  </a:extLst>
                </p:cNvPr>
                <p:cNvSpPr/>
                <p:nvPr/>
              </p:nvSpPr>
              <p:spPr>
                <a:xfrm>
                  <a:off x="11526838"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94" name="Freeform 1281">
                  <a:extLst>
                    <a:ext uri="{FF2B5EF4-FFF2-40B4-BE49-F238E27FC236}">
                      <a16:creationId xmlns:a16="http://schemas.microsoft.com/office/drawing/2014/main" id="{6AE0B313-8804-1524-D425-E699144ECB3B}"/>
                    </a:ext>
                  </a:extLst>
                </p:cNvPr>
                <p:cNvSpPr/>
                <p:nvPr/>
              </p:nvSpPr>
              <p:spPr>
                <a:xfrm>
                  <a:off x="11558270"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3" name="Graphic 19">
                <a:extLst>
                  <a:ext uri="{FF2B5EF4-FFF2-40B4-BE49-F238E27FC236}">
                    <a16:creationId xmlns:a16="http://schemas.microsoft.com/office/drawing/2014/main" id="{9862EA92-A1A2-D8B5-54A8-C5FB4B862490}"/>
                  </a:ext>
                </a:extLst>
              </p:cNvPr>
              <p:cNvGrpSpPr/>
              <p:nvPr/>
            </p:nvGrpSpPr>
            <p:grpSpPr>
              <a:xfrm>
                <a:off x="11570653" y="197465"/>
                <a:ext cx="63817" cy="63737"/>
                <a:chOff x="11570653" y="197465"/>
                <a:chExt cx="63817" cy="63737"/>
              </a:xfrm>
            </p:grpSpPr>
            <p:sp>
              <p:nvSpPr>
                <p:cNvPr id="491" name="Freeform 1283">
                  <a:extLst>
                    <a:ext uri="{FF2B5EF4-FFF2-40B4-BE49-F238E27FC236}">
                      <a16:creationId xmlns:a16="http://schemas.microsoft.com/office/drawing/2014/main" id="{BB9C210D-B40B-D305-B925-047ADAFFF357}"/>
                    </a:ext>
                  </a:extLst>
                </p:cNvPr>
                <p:cNvSpPr/>
                <p:nvPr/>
              </p:nvSpPr>
              <p:spPr>
                <a:xfrm>
                  <a:off x="11570653" y="2298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92" name="Freeform 1284">
                  <a:extLst>
                    <a:ext uri="{FF2B5EF4-FFF2-40B4-BE49-F238E27FC236}">
                      <a16:creationId xmlns:a16="http://schemas.microsoft.com/office/drawing/2014/main" id="{DEA96C30-ADEF-7666-2C72-CAC427508986}"/>
                    </a:ext>
                  </a:extLst>
                </p:cNvPr>
                <p:cNvSpPr/>
                <p:nvPr/>
              </p:nvSpPr>
              <p:spPr>
                <a:xfrm>
                  <a:off x="1160303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4" name="Graphic 19">
                <a:extLst>
                  <a:ext uri="{FF2B5EF4-FFF2-40B4-BE49-F238E27FC236}">
                    <a16:creationId xmlns:a16="http://schemas.microsoft.com/office/drawing/2014/main" id="{EE007CD9-38CA-11CD-6B00-5C5E22280BBD}"/>
                  </a:ext>
                </a:extLst>
              </p:cNvPr>
              <p:cNvGrpSpPr/>
              <p:nvPr/>
            </p:nvGrpSpPr>
            <p:grpSpPr>
              <a:xfrm>
                <a:off x="11594465" y="197465"/>
                <a:ext cx="62864" cy="63737"/>
                <a:chOff x="11594465" y="197465"/>
                <a:chExt cx="62864" cy="63737"/>
              </a:xfrm>
            </p:grpSpPr>
            <p:sp>
              <p:nvSpPr>
                <p:cNvPr id="489" name="Freeform 1286">
                  <a:extLst>
                    <a:ext uri="{FF2B5EF4-FFF2-40B4-BE49-F238E27FC236}">
                      <a16:creationId xmlns:a16="http://schemas.microsoft.com/office/drawing/2014/main" id="{16D40AB3-13A9-97EA-D1BC-D3E20691F04D}"/>
                    </a:ext>
                  </a:extLst>
                </p:cNvPr>
                <p:cNvSpPr/>
                <p:nvPr/>
              </p:nvSpPr>
              <p:spPr>
                <a:xfrm>
                  <a:off x="11594465"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90" name="Freeform 1287">
                  <a:extLst>
                    <a:ext uri="{FF2B5EF4-FFF2-40B4-BE49-F238E27FC236}">
                      <a16:creationId xmlns:a16="http://schemas.microsoft.com/office/drawing/2014/main" id="{F34C8A1D-3BC1-B238-B4DE-276E6254B6BD}"/>
                    </a:ext>
                  </a:extLst>
                </p:cNvPr>
                <p:cNvSpPr/>
                <p:nvPr/>
              </p:nvSpPr>
              <p:spPr>
                <a:xfrm>
                  <a:off x="1162589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5" name="Graphic 19">
                <a:extLst>
                  <a:ext uri="{FF2B5EF4-FFF2-40B4-BE49-F238E27FC236}">
                    <a16:creationId xmlns:a16="http://schemas.microsoft.com/office/drawing/2014/main" id="{467E225B-621F-3742-B92B-EBADAFFD18EA}"/>
                  </a:ext>
                </a:extLst>
              </p:cNvPr>
              <p:cNvGrpSpPr/>
              <p:nvPr/>
            </p:nvGrpSpPr>
            <p:grpSpPr>
              <a:xfrm>
                <a:off x="11598275" y="197465"/>
                <a:ext cx="62865" cy="63737"/>
                <a:chOff x="11598275" y="197465"/>
                <a:chExt cx="62865" cy="63737"/>
              </a:xfrm>
            </p:grpSpPr>
            <p:sp>
              <p:nvSpPr>
                <p:cNvPr id="487" name="Freeform 1289">
                  <a:extLst>
                    <a:ext uri="{FF2B5EF4-FFF2-40B4-BE49-F238E27FC236}">
                      <a16:creationId xmlns:a16="http://schemas.microsoft.com/office/drawing/2014/main" id="{7C61D91A-13BC-44FD-09C9-444037B83895}"/>
                    </a:ext>
                  </a:extLst>
                </p:cNvPr>
                <p:cNvSpPr/>
                <p:nvPr/>
              </p:nvSpPr>
              <p:spPr>
                <a:xfrm>
                  <a:off x="11598275"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88" name="Freeform 1290">
                  <a:extLst>
                    <a:ext uri="{FF2B5EF4-FFF2-40B4-BE49-F238E27FC236}">
                      <a16:creationId xmlns:a16="http://schemas.microsoft.com/office/drawing/2014/main" id="{DA0AB283-DD15-4463-CBA9-5079E07830BC}"/>
                    </a:ext>
                  </a:extLst>
                </p:cNvPr>
                <p:cNvSpPr/>
                <p:nvPr/>
              </p:nvSpPr>
              <p:spPr>
                <a:xfrm>
                  <a:off x="1162970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6" name="Graphic 19">
                <a:extLst>
                  <a:ext uri="{FF2B5EF4-FFF2-40B4-BE49-F238E27FC236}">
                    <a16:creationId xmlns:a16="http://schemas.microsoft.com/office/drawing/2014/main" id="{94DE2E1A-EC43-DC44-B948-11F11CCDAB10}"/>
                  </a:ext>
                </a:extLst>
              </p:cNvPr>
              <p:cNvGrpSpPr/>
              <p:nvPr/>
            </p:nvGrpSpPr>
            <p:grpSpPr>
              <a:xfrm>
                <a:off x="11669713" y="197465"/>
                <a:ext cx="63817" cy="63737"/>
                <a:chOff x="11669713" y="197465"/>
                <a:chExt cx="63817" cy="63737"/>
              </a:xfrm>
            </p:grpSpPr>
            <p:sp>
              <p:nvSpPr>
                <p:cNvPr id="485" name="Freeform 1292">
                  <a:extLst>
                    <a:ext uri="{FF2B5EF4-FFF2-40B4-BE49-F238E27FC236}">
                      <a16:creationId xmlns:a16="http://schemas.microsoft.com/office/drawing/2014/main" id="{C6209AB6-C371-14B5-D5E4-ABB5AA9C2E15}"/>
                    </a:ext>
                  </a:extLst>
                </p:cNvPr>
                <p:cNvSpPr/>
                <p:nvPr/>
              </p:nvSpPr>
              <p:spPr>
                <a:xfrm>
                  <a:off x="11669713" y="2298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86" name="Freeform 1293">
                  <a:extLst>
                    <a:ext uri="{FF2B5EF4-FFF2-40B4-BE49-F238E27FC236}">
                      <a16:creationId xmlns:a16="http://schemas.microsoft.com/office/drawing/2014/main" id="{8C8E151C-6010-BEEA-610A-DA1D57FC8A6A}"/>
                    </a:ext>
                  </a:extLst>
                </p:cNvPr>
                <p:cNvSpPr/>
                <p:nvPr/>
              </p:nvSpPr>
              <p:spPr>
                <a:xfrm>
                  <a:off x="11701145"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7" name="Graphic 19">
                <a:extLst>
                  <a:ext uri="{FF2B5EF4-FFF2-40B4-BE49-F238E27FC236}">
                    <a16:creationId xmlns:a16="http://schemas.microsoft.com/office/drawing/2014/main" id="{84200E11-439C-907E-D90F-010AADB2D60B}"/>
                  </a:ext>
                </a:extLst>
              </p:cNvPr>
              <p:cNvGrpSpPr/>
              <p:nvPr/>
            </p:nvGrpSpPr>
            <p:grpSpPr>
              <a:xfrm>
                <a:off x="11672570" y="197465"/>
                <a:ext cx="62864" cy="63737"/>
                <a:chOff x="11672570" y="197465"/>
                <a:chExt cx="62864" cy="63737"/>
              </a:xfrm>
            </p:grpSpPr>
            <p:sp>
              <p:nvSpPr>
                <p:cNvPr id="483" name="Freeform 1295">
                  <a:extLst>
                    <a:ext uri="{FF2B5EF4-FFF2-40B4-BE49-F238E27FC236}">
                      <a16:creationId xmlns:a16="http://schemas.microsoft.com/office/drawing/2014/main" id="{D1054097-B4DF-75D4-81A6-5D36FDBEB708}"/>
                    </a:ext>
                  </a:extLst>
                </p:cNvPr>
                <p:cNvSpPr/>
                <p:nvPr/>
              </p:nvSpPr>
              <p:spPr>
                <a:xfrm>
                  <a:off x="11672570"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84" name="Freeform 1296">
                  <a:extLst>
                    <a:ext uri="{FF2B5EF4-FFF2-40B4-BE49-F238E27FC236}">
                      <a16:creationId xmlns:a16="http://schemas.microsoft.com/office/drawing/2014/main" id="{BEF232F2-0017-4D53-FE67-8E88DFBB954F}"/>
                    </a:ext>
                  </a:extLst>
                </p:cNvPr>
                <p:cNvSpPr/>
                <p:nvPr/>
              </p:nvSpPr>
              <p:spPr>
                <a:xfrm>
                  <a:off x="1170400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8" name="Graphic 19">
                <a:extLst>
                  <a:ext uri="{FF2B5EF4-FFF2-40B4-BE49-F238E27FC236}">
                    <a16:creationId xmlns:a16="http://schemas.microsoft.com/office/drawing/2014/main" id="{C2B19FCD-2C6E-4E3E-6845-ACF257389757}"/>
                  </a:ext>
                </a:extLst>
              </p:cNvPr>
              <p:cNvGrpSpPr/>
              <p:nvPr/>
            </p:nvGrpSpPr>
            <p:grpSpPr>
              <a:xfrm>
                <a:off x="11676380" y="197465"/>
                <a:ext cx="62865" cy="63737"/>
                <a:chOff x="11676380" y="197465"/>
                <a:chExt cx="62865" cy="63737"/>
              </a:xfrm>
            </p:grpSpPr>
            <p:sp>
              <p:nvSpPr>
                <p:cNvPr id="481" name="Freeform 1298">
                  <a:extLst>
                    <a:ext uri="{FF2B5EF4-FFF2-40B4-BE49-F238E27FC236}">
                      <a16:creationId xmlns:a16="http://schemas.microsoft.com/office/drawing/2014/main" id="{D27D9F70-DF55-D66A-40AA-2ED753449CB8}"/>
                    </a:ext>
                  </a:extLst>
                </p:cNvPr>
                <p:cNvSpPr/>
                <p:nvPr/>
              </p:nvSpPr>
              <p:spPr>
                <a:xfrm>
                  <a:off x="11676380"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82" name="Freeform 1299">
                  <a:extLst>
                    <a:ext uri="{FF2B5EF4-FFF2-40B4-BE49-F238E27FC236}">
                      <a16:creationId xmlns:a16="http://schemas.microsoft.com/office/drawing/2014/main" id="{5196713D-55F7-62CD-0923-47BEDBA83B91}"/>
                    </a:ext>
                  </a:extLst>
                </p:cNvPr>
                <p:cNvSpPr/>
                <p:nvPr/>
              </p:nvSpPr>
              <p:spPr>
                <a:xfrm>
                  <a:off x="1170781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09" name="Graphic 19">
                <a:extLst>
                  <a:ext uri="{FF2B5EF4-FFF2-40B4-BE49-F238E27FC236}">
                    <a16:creationId xmlns:a16="http://schemas.microsoft.com/office/drawing/2014/main" id="{F4572D5B-C128-3929-74DB-EDCD3252952B}"/>
                  </a:ext>
                </a:extLst>
              </p:cNvPr>
              <p:cNvGrpSpPr/>
              <p:nvPr/>
            </p:nvGrpSpPr>
            <p:grpSpPr>
              <a:xfrm>
                <a:off x="11746865" y="207929"/>
                <a:ext cx="62864" cy="62786"/>
                <a:chOff x="11746865" y="207929"/>
                <a:chExt cx="62864" cy="62786"/>
              </a:xfrm>
            </p:grpSpPr>
            <p:sp>
              <p:nvSpPr>
                <p:cNvPr id="479" name="Freeform 1301">
                  <a:extLst>
                    <a:ext uri="{FF2B5EF4-FFF2-40B4-BE49-F238E27FC236}">
                      <a16:creationId xmlns:a16="http://schemas.microsoft.com/office/drawing/2014/main" id="{2BD8DF8D-2365-B77A-75E6-C640083EF45E}"/>
                    </a:ext>
                  </a:extLst>
                </p:cNvPr>
                <p:cNvSpPr/>
                <p:nvPr/>
              </p:nvSpPr>
              <p:spPr>
                <a:xfrm>
                  <a:off x="11746865" y="2393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80" name="Freeform 1302">
                  <a:extLst>
                    <a:ext uri="{FF2B5EF4-FFF2-40B4-BE49-F238E27FC236}">
                      <a16:creationId xmlns:a16="http://schemas.microsoft.com/office/drawing/2014/main" id="{07B13BD8-62CB-B49E-F1EE-895F9E02DBA8}"/>
                    </a:ext>
                  </a:extLst>
                </p:cNvPr>
                <p:cNvSpPr/>
                <p:nvPr/>
              </p:nvSpPr>
              <p:spPr>
                <a:xfrm>
                  <a:off x="11778298" y="2079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0" name="Graphic 19">
                <a:extLst>
                  <a:ext uri="{FF2B5EF4-FFF2-40B4-BE49-F238E27FC236}">
                    <a16:creationId xmlns:a16="http://schemas.microsoft.com/office/drawing/2014/main" id="{458600B0-947B-0D0E-32C0-EC1DD31355C9}"/>
                  </a:ext>
                </a:extLst>
              </p:cNvPr>
              <p:cNvGrpSpPr/>
              <p:nvPr/>
            </p:nvGrpSpPr>
            <p:grpSpPr>
              <a:xfrm>
                <a:off x="11919268" y="257397"/>
                <a:ext cx="63817" cy="62786"/>
                <a:chOff x="11919268" y="257397"/>
                <a:chExt cx="63817" cy="62786"/>
              </a:xfrm>
            </p:grpSpPr>
            <p:sp>
              <p:nvSpPr>
                <p:cNvPr id="477" name="Freeform 1304">
                  <a:extLst>
                    <a:ext uri="{FF2B5EF4-FFF2-40B4-BE49-F238E27FC236}">
                      <a16:creationId xmlns:a16="http://schemas.microsoft.com/office/drawing/2014/main" id="{46A13978-6E26-2F7C-ADF5-D64D2CA6B19E}"/>
                    </a:ext>
                  </a:extLst>
                </p:cNvPr>
                <p:cNvSpPr/>
                <p:nvPr/>
              </p:nvSpPr>
              <p:spPr>
                <a:xfrm>
                  <a:off x="11919268" y="28879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78" name="Freeform 1305">
                  <a:extLst>
                    <a:ext uri="{FF2B5EF4-FFF2-40B4-BE49-F238E27FC236}">
                      <a16:creationId xmlns:a16="http://schemas.microsoft.com/office/drawing/2014/main" id="{A06D26F0-4860-382D-2DD9-6B17F933D98E}"/>
                    </a:ext>
                  </a:extLst>
                </p:cNvPr>
                <p:cNvSpPr/>
                <p:nvPr/>
              </p:nvSpPr>
              <p:spPr>
                <a:xfrm>
                  <a:off x="11950700"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1" name="Graphic 19">
                <a:extLst>
                  <a:ext uri="{FF2B5EF4-FFF2-40B4-BE49-F238E27FC236}">
                    <a16:creationId xmlns:a16="http://schemas.microsoft.com/office/drawing/2014/main" id="{B7266048-353B-0797-F496-82B16AF87C56}"/>
                  </a:ext>
                </a:extLst>
              </p:cNvPr>
              <p:cNvGrpSpPr/>
              <p:nvPr/>
            </p:nvGrpSpPr>
            <p:grpSpPr>
              <a:xfrm>
                <a:off x="11922125" y="257397"/>
                <a:ext cx="63817" cy="62786"/>
                <a:chOff x="11922125" y="257397"/>
                <a:chExt cx="63817" cy="62786"/>
              </a:xfrm>
            </p:grpSpPr>
            <p:sp>
              <p:nvSpPr>
                <p:cNvPr id="475" name="Freeform 1307">
                  <a:extLst>
                    <a:ext uri="{FF2B5EF4-FFF2-40B4-BE49-F238E27FC236}">
                      <a16:creationId xmlns:a16="http://schemas.microsoft.com/office/drawing/2014/main" id="{F07B2974-FD5C-6B60-4C81-44D22401068F}"/>
                    </a:ext>
                  </a:extLst>
                </p:cNvPr>
                <p:cNvSpPr/>
                <p:nvPr/>
              </p:nvSpPr>
              <p:spPr>
                <a:xfrm>
                  <a:off x="11922125" y="2887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76" name="Freeform 1308">
                  <a:extLst>
                    <a:ext uri="{FF2B5EF4-FFF2-40B4-BE49-F238E27FC236}">
                      <a16:creationId xmlns:a16="http://schemas.microsoft.com/office/drawing/2014/main" id="{A6C095DE-90FF-D389-35AF-CB9FC6CD74BC}"/>
                    </a:ext>
                  </a:extLst>
                </p:cNvPr>
                <p:cNvSpPr/>
                <p:nvPr/>
              </p:nvSpPr>
              <p:spPr>
                <a:xfrm>
                  <a:off x="11953558"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2" name="Graphic 19">
                <a:extLst>
                  <a:ext uri="{FF2B5EF4-FFF2-40B4-BE49-F238E27FC236}">
                    <a16:creationId xmlns:a16="http://schemas.microsoft.com/office/drawing/2014/main" id="{98C8F7C4-F0E6-47D9-F3C5-18617C5A822F}"/>
                  </a:ext>
                </a:extLst>
              </p:cNvPr>
              <p:cNvGrpSpPr/>
              <p:nvPr/>
            </p:nvGrpSpPr>
            <p:grpSpPr>
              <a:xfrm>
                <a:off x="12050713" y="265008"/>
                <a:ext cx="62865" cy="63737"/>
                <a:chOff x="12050713" y="265008"/>
                <a:chExt cx="62865" cy="63737"/>
              </a:xfrm>
            </p:grpSpPr>
            <p:sp>
              <p:nvSpPr>
                <p:cNvPr id="473" name="Freeform 1310">
                  <a:extLst>
                    <a:ext uri="{FF2B5EF4-FFF2-40B4-BE49-F238E27FC236}">
                      <a16:creationId xmlns:a16="http://schemas.microsoft.com/office/drawing/2014/main" id="{F0464F95-30E8-2456-67A2-53C096DEE914}"/>
                    </a:ext>
                  </a:extLst>
                </p:cNvPr>
                <p:cNvSpPr/>
                <p:nvPr/>
              </p:nvSpPr>
              <p:spPr>
                <a:xfrm>
                  <a:off x="12050713" y="29735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74" name="Freeform 1311">
                  <a:extLst>
                    <a:ext uri="{FF2B5EF4-FFF2-40B4-BE49-F238E27FC236}">
                      <a16:creationId xmlns:a16="http://schemas.microsoft.com/office/drawing/2014/main" id="{C47FA83E-87DF-C224-6B8F-CCEC95FF90F6}"/>
                    </a:ext>
                  </a:extLst>
                </p:cNvPr>
                <p:cNvSpPr/>
                <p:nvPr/>
              </p:nvSpPr>
              <p:spPr>
                <a:xfrm>
                  <a:off x="12082145" y="2650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3" name="Graphic 19">
                <a:extLst>
                  <a:ext uri="{FF2B5EF4-FFF2-40B4-BE49-F238E27FC236}">
                    <a16:creationId xmlns:a16="http://schemas.microsoft.com/office/drawing/2014/main" id="{16A4589A-03BE-4A18-C80E-FCAF529E14C5}"/>
                  </a:ext>
                </a:extLst>
              </p:cNvPr>
              <p:cNvGrpSpPr/>
              <p:nvPr/>
            </p:nvGrpSpPr>
            <p:grpSpPr>
              <a:xfrm>
                <a:off x="12075478" y="279277"/>
                <a:ext cx="62864" cy="63737"/>
                <a:chOff x="12075478" y="279277"/>
                <a:chExt cx="62864" cy="63737"/>
              </a:xfrm>
            </p:grpSpPr>
            <p:sp>
              <p:nvSpPr>
                <p:cNvPr id="471" name="Freeform 1313">
                  <a:extLst>
                    <a:ext uri="{FF2B5EF4-FFF2-40B4-BE49-F238E27FC236}">
                      <a16:creationId xmlns:a16="http://schemas.microsoft.com/office/drawing/2014/main" id="{B118F240-D993-8C9D-8E9B-4378AE93295C}"/>
                    </a:ext>
                  </a:extLst>
                </p:cNvPr>
                <p:cNvSpPr/>
                <p:nvPr/>
              </p:nvSpPr>
              <p:spPr>
                <a:xfrm>
                  <a:off x="12075478" y="3116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72" name="Freeform 1314">
                  <a:extLst>
                    <a:ext uri="{FF2B5EF4-FFF2-40B4-BE49-F238E27FC236}">
                      <a16:creationId xmlns:a16="http://schemas.microsoft.com/office/drawing/2014/main" id="{F1349C78-5920-1387-B2C1-BD55D010366C}"/>
                    </a:ext>
                  </a:extLst>
                </p:cNvPr>
                <p:cNvSpPr/>
                <p:nvPr/>
              </p:nvSpPr>
              <p:spPr>
                <a:xfrm>
                  <a:off x="12106910" y="2792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4" name="Graphic 19">
                <a:extLst>
                  <a:ext uri="{FF2B5EF4-FFF2-40B4-BE49-F238E27FC236}">
                    <a16:creationId xmlns:a16="http://schemas.microsoft.com/office/drawing/2014/main" id="{6F5F4211-0067-C61C-9ECC-B4DDCA2B9C5B}"/>
                  </a:ext>
                </a:extLst>
              </p:cNvPr>
              <p:cNvGrpSpPr/>
              <p:nvPr/>
            </p:nvGrpSpPr>
            <p:grpSpPr>
              <a:xfrm>
                <a:off x="12078335" y="280229"/>
                <a:ext cx="63817" cy="62786"/>
                <a:chOff x="12078335" y="280229"/>
                <a:chExt cx="63817" cy="62786"/>
              </a:xfrm>
            </p:grpSpPr>
            <p:sp>
              <p:nvSpPr>
                <p:cNvPr id="469" name="Freeform 1316">
                  <a:extLst>
                    <a:ext uri="{FF2B5EF4-FFF2-40B4-BE49-F238E27FC236}">
                      <a16:creationId xmlns:a16="http://schemas.microsoft.com/office/drawing/2014/main" id="{34F3A3A6-F5BC-5455-9ADF-37692B79A706}"/>
                    </a:ext>
                  </a:extLst>
                </p:cNvPr>
                <p:cNvSpPr/>
                <p:nvPr/>
              </p:nvSpPr>
              <p:spPr>
                <a:xfrm>
                  <a:off x="12078335" y="3116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70" name="Freeform 1317">
                  <a:extLst>
                    <a:ext uri="{FF2B5EF4-FFF2-40B4-BE49-F238E27FC236}">
                      <a16:creationId xmlns:a16="http://schemas.microsoft.com/office/drawing/2014/main" id="{CA2E0F7B-AE72-FA4F-1268-D0783AFE8AFF}"/>
                    </a:ext>
                  </a:extLst>
                </p:cNvPr>
                <p:cNvSpPr/>
                <p:nvPr/>
              </p:nvSpPr>
              <p:spPr>
                <a:xfrm>
                  <a:off x="12110720" y="2802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5" name="Graphic 19">
                <a:extLst>
                  <a:ext uri="{FF2B5EF4-FFF2-40B4-BE49-F238E27FC236}">
                    <a16:creationId xmlns:a16="http://schemas.microsoft.com/office/drawing/2014/main" id="{3A36CF2A-5EC6-6E58-E5F4-98EC0DFCF57C}"/>
                  </a:ext>
                </a:extLst>
              </p:cNvPr>
              <p:cNvGrpSpPr/>
              <p:nvPr/>
            </p:nvGrpSpPr>
            <p:grpSpPr>
              <a:xfrm>
                <a:off x="12375515" y="344918"/>
                <a:ext cx="62864" cy="62786"/>
                <a:chOff x="12375515" y="344918"/>
                <a:chExt cx="62864" cy="62786"/>
              </a:xfrm>
            </p:grpSpPr>
            <p:sp>
              <p:nvSpPr>
                <p:cNvPr id="467" name="Freeform 1319">
                  <a:extLst>
                    <a:ext uri="{FF2B5EF4-FFF2-40B4-BE49-F238E27FC236}">
                      <a16:creationId xmlns:a16="http://schemas.microsoft.com/office/drawing/2014/main" id="{ED977ED7-3C59-68BD-0FD4-27CB6B430339}"/>
                    </a:ext>
                  </a:extLst>
                </p:cNvPr>
                <p:cNvSpPr/>
                <p:nvPr/>
              </p:nvSpPr>
              <p:spPr>
                <a:xfrm>
                  <a:off x="12375515" y="3763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68" name="Freeform 1320">
                  <a:extLst>
                    <a:ext uri="{FF2B5EF4-FFF2-40B4-BE49-F238E27FC236}">
                      <a16:creationId xmlns:a16="http://schemas.microsoft.com/office/drawing/2014/main" id="{0B5C90D1-042E-6165-2A97-D56120522676}"/>
                    </a:ext>
                  </a:extLst>
                </p:cNvPr>
                <p:cNvSpPr/>
                <p:nvPr/>
              </p:nvSpPr>
              <p:spPr>
                <a:xfrm>
                  <a:off x="12406948"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6" name="Graphic 19">
                <a:extLst>
                  <a:ext uri="{FF2B5EF4-FFF2-40B4-BE49-F238E27FC236}">
                    <a16:creationId xmlns:a16="http://schemas.microsoft.com/office/drawing/2014/main" id="{7FDA680C-B673-57C9-50C1-A6C7CD6D007E}"/>
                  </a:ext>
                </a:extLst>
              </p:cNvPr>
              <p:cNvGrpSpPr/>
              <p:nvPr/>
            </p:nvGrpSpPr>
            <p:grpSpPr>
              <a:xfrm>
                <a:off x="12380278" y="344918"/>
                <a:ext cx="63817" cy="62786"/>
                <a:chOff x="12380278" y="344918"/>
                <a:chExt cx="63817" cy="62786"/>
              </a:xfrm>
            </p:grpSpPr>
            <p:sp>
              <p:nvSpPr>
                <p:cNvPr id="465" name="Freeform 1322">
                  <a:extLst>
                    <a:ext uri="{FF2B5EF4-FFF2-40B4-BE49-F238E27FC236}">
                      <a16:creationId xmlns:a16="http://schemas.microsoft.com/office/drawing/2014/main" id="{99A2A0E1-0570-EFC6-7248-A497EE40A36B}"/>
                    </a:ext>
                  </a:extLst>
                </p:cNvPr>
                <p:cNvSpPr/>
                <p:nvPr/>
              </p:nvSpPr>
              <p:spPr>
                <a:xfrm>
                  <a:off x="12380278" y="37631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66" name="Freeform 1323">
                  <a:extLst>
                    <a:ext uri="{FF2B5EF4-FFF2-40B4-BE49-F238E27FC236}">
                      <a16:creationId xmlns:a16="http://schemas.microsoft.com/office/drawing/2014/main" id="{B1F4BEC8-B600-6F82-7A23-1419F6E90786}"/>
                    </a:ext>
                  </a:extLst>
                </p:cNvPr>
                <p:cNvSpPr/>
                <p:nvPr/>
              </p:nvSpPr>
              <p:spPr>
                <a:xfrm>
                  <a:off x="12412663"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7" name="Graphic 19">
                <a:extLst>
                  <a:ext uri="{FF2B5EF4-FFF2-40B4-BE49-F238E27FC236}">
                    <a16:creationId xmlns:a16="http://schemas.microsoft.com/office/drawing/2014/main" id="{2C8A67AD-22EE-E320-B0F3-272A35C3CA48}"/>
                  </a:ext>
                </a:extLst>
              </p:cNvPr>
              <p:cNvGrpSpPr/>
              <p:nvPr/>
            </p:nvGrpSpPr>
            <p:grpSpPr>
              <a:xfrm>
                <a:off x="13002260" y="434341"/>
                <a:ext cx="63817" cy="62786"/>
                <a:chOff x="13002260" y="434341"/>
                <a:chExt cx="63817" cy="62786"/>
              </a:xfrm>
            </p:grpSpPr>
            <p:sp>
              <p:nvSpPr>
                <p:cNvPr id="463" name="Freeform 1325">
                  <a:extLst>
                    <a:ext uri="{FF2B5EF4-FFF2-40B4-BE49-F238E27FC236}">
                      <a16:creationId xmlns:a16="http://schemas.microsoft.com/office/drawing/2014/main" id="{1C6B1215-3ED4-BD91-FA87-FB1AD1AF4121}"/>
                    </a:ext>
                  </a:extLst>
                </p:cNvPr>
                <p:cNvSpPr/>
                <p:nvPr/>
              </p:nvSpPr>
              <p:spPr>
                <a:xfrm>
                  <a:off x="13002260" y="465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64" name="Freeform 1326">
                  <a:extLst>
                    <a:ext uri="{FF2B5EF4-FFF2-40B4-BE49-F238E27FC236}">
                      <a16:creationId xmlns:a16="http://schemas.microsoft.com/office/drawing/2014/main" id="{1D383CFA-4383-5375-03DB-8CB633E9634D}"/>
                    </a:ext>
                  </a:extLst>
                </p:cNvPr>
                <p:cNvSpPr/>
                <p:nvPr/>
              </p:nvSpPr>
              <p:spPr>
                <a:xfrm>
                  <a:off x="13033693"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8" name="Graphic 19">
                <a:extLst>
                  <a:ext uri="{FF2B5EF4-FFF2-40B4-BE49-F238E27FC236}">
                    <a16:creationId xmlns:a16="http://schemas.microsoft.com/office/drawing/2014/main" id="{C980798E-A3E6-7BF3-FEF9-AA088306E1E2}"/>
                  </a:ext>
                </a:extLst>
              </p:cNvPr>
              <p:cNvGrpSpPr/>
              <p:nvPr/>
            </p:nvGrpSpPr>
            <p:grpSpPr>
              <a:xfrm>
                <a:off x="13004165" y="434341"/>
                <a:ext cx="63817" cy="62786"/>
                <a:chOff x="13004165" y="434341"/>
                <a:chExt cx="63817" cy="62786"/>
              </a:xfrm>
            </p:grpSpPr>
            <p:sp>
              <p:nvSpPr>
                <p:cNvPr id="461" name="Freeform 1328">
                  <a:extLst>
                    <a:ext uri="{FF2B5EF4-FFF2-40B4-BE49-F238E27FC236}">
                      <a16:creationId xmlns:a16="http://schemas.microsoft.com/office/drawing/2014/main" id="{074FA2E1-BAFD-A325-C3F6-6E79E153E8CB}"/>
                    </a:ext>
                  </a:extLst>
                </p:cNvPr>
                <p:cNvSpPr/>
                <p:nvPr/>
              </p:nvSpPr>
              <p:spPr>
                <a:xfrm>
                  <a:off x="13004165" y="465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62" name="Freeform 1329">
                  <a:extLst>
                    <a:ext uri="{FF2B5EF4-FFF2-40B4-BE49-F238E27FC236}">
                      <a16:creationId xmlns:a16="http://schemas.microsoft.com/office/drawing/2014/main" id="{75CBA423-C56A-6702-2D76-D958157B6869}"/>
                    </a:ext>
                  </a:extLst>
                </p:cNvPr>
                <p:cNvSpPr/>
                <p:nvPr/>
              </p:nvSpPr>
              <p:spPr>
                <a:xfrm>
                  <a:off x="13035598"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19" name="Graphic 19">
                <a:extLst>
                  <a:ext uri="{FF2B5EF4-FFF2-40B4-BE49-F238E27FC236}">
                    <a16:creationId xmlns:a16="http://schemas.microsoft.com/office/drawing/2014/main" id="{E5A41076-DBB2-CC40-7DE6-F822216AE6DD}"/>
                  </a:ext>
                </a:extLst>
              </p:cNvPr>
              <p:cNvGrpSpPr/>
              <p:nvPr/>
            </p:nvGrpSpPr>
            <p:grpSpPr>
              <a:xfrm>
                <a:off x="13082270" y="458124"/>
                <a:ext cx="62864" cy="62786"/>
                <a:chOff x="13082270" y="458124"/>
                <a:chExt cx="62864" cy="62786"/>
              </a:xfrm>
            </p:grpSpPr>
            <p:sp>
              <p:nvSpPr>
                <p:cNvPr id="459" name="Freeform 1331">
                  <a:extLst>
                    <a:ext uri="{FF2B5EF4-FFF2-40B4-BE49-F238E27FC236}">
                      <a16:creationId xmlns:a16="http://schemas.microsoft.com/office/drawing/2014/main" id="{46E6B129-64E7-9047-8A1A-FBF6F67D0EEC}"/>
                    </a:ext>
                  </a:extLst>
                </p:cNvPr>
                <p:cNvSpPr/>
                <p:nvPr/>
              </p:nvSpPr>
              <p:spPr>
                <a:xfrm>
                  <a:off x="13082270" y="4895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60" name="Freeform 1332">
                  <a:extLst>
                    <a:ext uri="{FF2B5EF4-FFF2-40B4-BE49-F238E27FC236}">
                      <a16:creationId xmlns:a16="http://schemas.microsoft.com/office/drawing/2014/main" id="{AB88E9F1-9947-82B1-8262-7E60E76E2138}"/>
                    </a:ext>
                  </a:extLst>
                </p:cNvPr>
                <p:cNvSpPr/>
                <p:nvPr/>
              </p:nvSpPr>
              <p:spPr>
                <a:xfrm>
                  <a:off x="13113703" y="45812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0" name="Graphic 19">
                <a:extLst>
                  <a:ext uri="{FF2B5EF4-FFF2-40B4-BE49-F238E27FC236}">
                    <a16:creationId xmlns:a16="http://schemas.microsoft.com/office/drawing/2014/main" id="{DB790B4F-2359-385A-A73A-B701DE0D34C1}"/>
                  </a:ext>
                </a:extLst>
              </p:cNvPr>
              <p:cNvGrpSpPr/>
              <p:nvPr/>
            </p:nvGrpSpPr>
            <p:grpSpPr>
              <a:xfrm>
                <a:off x="13136563" y="471442"/>
                <a:ext cx="63817" cy="62786"/>
                <a:chOff x="13136563" y="471442"/>
                <a:chExt cx="63817" cy="62786"/>
              </a:xfrm>
            </p:grpSpPr>
            <p:sp>
              <p:nvSpPr>
                <p:cNvPr id="457" name="Freeform 1334">
                  <a:extLst>
                    <a:ext uri="{FF2B5EF4-FFF2-40B4-BE49-F238E27FC236}">
                      <a16:creationId xmlns:a16="http://schemas.microsoft.com/office/drawing/2014/main" id="{740FA6D2-51E3-F66F-4102-710F786665E2}"/>
                    </a:ext>
                  </a:extLst>
                </p:cNvPr>
                <p:cNvSpPr/>
                <p:nvPr/>
              </p:nvSpPr>
              <p:spPr>
                <a:xfrm>
                  <a:off x="13136563" y="50283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58" name="Freeform 1335">
                  <a:extLst>
                    <a:ext uri="{FF2B5EF4-FFF2-40B4-BE49-F238E27FC236}">
                      <a16:creationId xmlns:a16="http://schemas.microsoft.com/office/drawing/2014/main" id="{52ADED9C-E090-9EDC-69E1-F510CCF0657B}"/>
                    </a:ext>
                  </a:extLst>
                </p:cNvPr>
                <p:cNvSpPr/>
                <p:nvPr/>
              </p:nvSpPr>
              <p:spPr>
                <a:xfrm>
                  <a:off x="13168948" y="47144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1" name="Graphic 19">
                <a:extLst>
                  <a:ext uri="{FF2B5EF4-FFF2-40B4-BE49-F238E27FC236}">
                    <a16:creationId xmlns:a16="http://schemas.microsoft.com/office/drawing/2014/main" id="{30D316FA-8139-611F-D58D-419074ECB31B}"/>
                  </a:ext>
                </a:extLst>
              </p:cNvPr>
              <p:cNvGrpSpPr/>
              <p:nvPr/>
            </p:nvGrpSpPr>
            <p:grpSpPr>
              <a:xfrm>
                <a:off x="13143230" y="477150"/>
                <a:ext cx="62865" cy="63737"/>
                <a:chOff x="13143230" y="477150"/>
                <a:chExt cx="62865" cy="63737"/>
              </a:xfrm>
            </p:grpSpPr>
            <p:sp>
              <p:nvSpPr>
                <p:cNvPr id="455" name="Freeform 1337">
                  <a:extLst>
                    <a:ext uri="{FF2B5EF4-FFF2-40B4-BE49-F238E27FC236}">
                      <a16:creationId xmlns:a16="http://schemas.microsoft.com/office/drawing/2014/main" id="{CDB35B96-E777-D3D0-7973-F8EAD4DBD9DE}"/>
                    </a:ext>
                  </a:extLst>
                </p:cNvPr>
                <p:cNvSpPr/>
                <p:nvPr/>
              </p:nvSpPr>
              <p:spPr>
                <a:xfrm>
                  <a:off x="13143230" y="5094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56" name="Freeform 1338">
                  <a:extLst>
                    <a:ext uri="{FF2B5EF4-FFF2-40B4-BE49-F238E27FC236}">
                      <a16:creationId xmlns:a16="http://schemas.microsoft.com/office/drawing/2014/main" id="{6E539732-175A-9074-22D1-1F7910A9D3F5}"/>
                    </a:ext>
                  </a:extLst>
                </p:cNvPr>
                <p:cNvSpPr/>
                <p:nvPr/>
              </p:nvSpPr>
              <p:spPr>
                <a:xfrm>
                  <a:off x="13174663" y="4771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2" name="Graphic 19">
                <a:extLst>
                  <a:ext uri="{FF2B5EF4-FFF2-40B4-BE49-F238E27FC236}">
                    <a16:creationId xmlns:a16="http://schemas.microsoft.com/office/drawing/2014/main" id="{FD7D08C8-1658-F271-842D-DBB6126018B0}"/>
                  </a:ext>
                </a:extLst>
              </p:cNvPr>
              <p:cNvGrpSpPr/>
              <p:nvPr/>
            </p:nvGrpSpPr>
            <p:grpSpPr>
              <a:xfrm>
                <a:off x="13143230" y="487614"/>
                <a:ext cx="63817" cy="62786"/>
                <a:chOff x="13143230" y="487614"/>
                <a:chExt cx="63817" cy="62786"/>
              </a:xfrm>
            </p:grpSpPr>
            <p:sp>
              <p:nvSpPr>
                <p:cNvPr id="453" name="Freeform 1340">
                  <a:extLst>
                    <a:ext uri="{FF2B5EF4-FFF2-40B4-BE49-F238E27FC236}">
                      <a16:creationId xmlns:a16="http://schemas.microsoft.com/office/drawing/2014/main" id="{87A25470-3E29-15A8-4A49-0DC8777B0287}"/>
                    </a:ext>
                  </a:extLst>
                </p:cNvPr>
                <p:cNvSpPr/>
                <p:nvPr/>
              </p:nvSpPr>
              <p:spPr>
                <a:xfrm>
                  <a:off x="13143230" y="5190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54" name="Freeform 1341">
                  <a:extLst>
                    <a:ext uri="{FF2B5EF4-FFF2-40B4-BE49-F238E27FC236}">
                      <a16:creationId xmlns:a16="http://schemas.microsoft.com/office/drawing/2014/main" id="{5BE164B3-5427-3987-7795-067D0EF01FBF}"/>
                    </a:ext>
                  </a:extLst>
                </p:cNvPr>
                <p:cNvSpPr/>
                <p:nvPr/>
              </p:nvSpPr>
              <p:spPr>
                <a:xfrm>
                  <a:off x="13174663"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3" name="Graphic 19">
                <a:extLst>
                  <a:ext uri="{FF2B5EF4-FFF2-40B4-BE49-F238E27FC236}">
                    <a16:creationId xmlns:a16="http://schemas.microsoft.com/office/drawing/2014/main" id="{36D946FF-F0F7-84F0-2C94-840CA12ED3BD}"/>
                  </a:ext>
                </a:extLst>
              </p:cNvPr>
              <p:cNvGrpSpPr/>
              <p:nvPr/>
            </p:nvGrpSpPr>
            <p:grpSpPr>
              <a:xfrm>
                <a:off x="13148945" y="487614"/>
                <a:ext cx="63817" cy="62786"/>
                <a:chOff x="13148945" y="487614"/>
                <a:chExt cx="63817" cy="62786"/>
              </a:xfrm>
            </p:grpSpPr>
            <p:sp>
              <p:nvSpPr>
                <p:cNvPr id="451" name="Freeform 1343">
                  <a:extLst>
                    <a:ext uri="{FF2B5EF4-FFF2-40B4-BE49-F238E27FC236}">
                      <a16:creationId xmlns:a16="http://schemas.microsoft.com/office/drawing/2014/main" id="{68041A62-AC10-A5AE-C040-0F092BA865E5}"/>
                    </a:ext>
                  </a:extLst>
                </p:cNvPr>
                <p:cNvSpPr/>
                <p:nvPr/>
              </p:nvSpPr>
              <p:spPr>
                <a:xfrm>
                  <a:off x="13148945"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52" name="Freeform 1344">
                  <a:extLst>
                    <a:ext uri="{FF2B5EF4-FFF2-40B4-BE49-F238E27FC236}">
                      <a16:creationId xmlns:a16="http://schemas.microsoft.com/office/drawing/2014/main" id="{6D50487D-EE48-F2F5-C423-D4D1647718B5}"/>
                    </a:ext>
                  </a:extLst>
                </p:cNvPr>
                <p:cNvSpPr/>
                <p:nvPr/>
              </p:nvSpPr>
              <p:spPr>
                <a:xfrm>
                  <a:off x="13180378"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4" name="Graphic 19">
                <a:extLst>
                  <a:ext uri="{FF2B5EF4-FFF2-40B4-BE49-F238E27FC236}">
                    <a16:creationId xmlns:a16="http://schemas.microsoft.com/office/drawing/2014/main" id="{4274FF82-3AFC-7950-7104-BAD0A1688A36}"/>
                  </a:ext>
                </a:extLst>
              </p:cNvPr>
              <p:cNvGrpSpPr/>
              <p:nvPr/>
            </p:nvGrpSpPr>
            <p:grpSpPr>
              <a:xfrm>
                <a:off x="13153708" y="487614"/>
                <a:ext cx="63817" cy="62786"/>
                <a:chOff x="13153708" y="487614"/>
                <a:chExt cx="63817" cy="62786"/>
              </a:xfrm>
            </p:grpSpPr>
            <p:sp>
              <p:nvSpPr>
                <p:cNvPr id="449" name="Freeform 1346">
                  <a:extLst>
                    <a:ext uri="{FF2B5EF4-FFF2-40B4-BE49-F238E27FC236}">
                      <a16:creationId xmlns:a16="http://schemas.microsoft.com/office/drawing/2014/main" id="{E715CE61-8756-BD74-6DA2-0E7FD94C9F07}"/>
                    </a:ext>
                  </a:extLst>
                </p:cNvPr>
                <p:cNvSpPr/>
                <p:nvPr/>
              </p:nvSpPr>
              <p:spPr>
                <a:xfrm>
                  <a:off x="13153708"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50" name="Freeform 1347">
                  <a:extLst>
                    <a:ext uri="{FF2B5EF4-FFF2-40B4-BE49-F238E27FC236}">
                      <a16:creationId xmlns:a16="http://schemas.microsoft.com/office/drawing/2014/main" id="{0CCB9488-E2EB-CF2A-928A-FD72355571FF}"/>
                    </a:ext>
                  </a:extLst>
                </p:cNvPr>
                <p:cNvSpPr/>
                <p:nvPr/>
              </p:nvSpPr>
              <p:spPr>
                <a:xfrm>
                  <a:off x="13185140"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5" name="Graphic 19">
                <a:extLst>
                  <a:ext uri="{FF2B5EF4-FFF2-40B4-BE49-F238E27FC236}">
                    <a16:creationId xmlns:a16="http://schemas.microsoft.com/office/drawing/2014/main" id="{7169D9FB-EF72-6402-EE12-A4A9ABF9B733}"/>
                  </a:ext>
                </a:extLst>
              </p:cNvPr>
              <p:cNvGrpSpPr/>
              <p:nvPr/>
            </p:nvGrpSpPr>
            <p:grpSpPr>
              <a:xfrm>
                <a:off x="13159423" y="487614"/>
                <a:ext cx="63817" cy="62786"/>
                <a:chOff x="13159423" y="487614"/>
                <a:chExt cx="63817" cy="62786"/>
              </a:xfrm>
            </p:grpSpPr>
            <p:sp>
              <p:nvSpPr>
                <p:cNvPr id="447" name="Freeform 1349">
                  <a:extLst>
                    <a:ext uri="{FF2B5EF4-FFF2-40B4-BE49-F238E27FC236}">
                      <a16:creationId xmlns:a16="http://schemas.microsoft.com/office/drawing/2014/main" id="{E4BACCB9-1405-86ED-BD55-46C8CF11615D}"/>
                    </a:ext>
                  </a:extLst>
                </p:cNvPr>
                <p:cNvSpPr/>
                <p:nvPr/>
              </p:nvSpPr>
              <p:spPr>
                <a:xfrm>
                  <a:off x="13159423"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48" name="Freeform 1350">
                  <a:extLst>
                    <a:ext uri="{FF2B5EF4-FFF2-40B4-BE49-F238E27FC236}">
                      <a16:creationId xmlns:a16="http://schemas.microsoft.com/office/drawing/2014/main" id="{FDC3AFF9-E7E5-0F05-5A9C-0E37D0E91D5B}"/>
                    </a:ext>
                  </a:extLst>
                </p:cNvPr>
                <p:cNvSpPr/>
                <p:nvPr/>
              </p:nvSpPr>
              <p:spPr>
                <a:xfrm>
                  <a:off x="13190855"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6" name="Graphic 19">
                <a:extLst>
                  <a:ext uri="{FF2B5EF4-FFF2-40B4-BE49-F238E27FC236}">
                    <a16:creationId xmlns:a16="http://schemas.microsoft.com/office/drawing/2014/main" id="{1E0F5E74-ED5E-65EB-3316-B18DC69EA9D3}"/>
                  </a:ext>
                </a:extLst>
              </p:cNvPr>
              <p:cNvGrpSpPr/>
              <p:nvPr/>
            </p:nvGrpSpPr>
            <p:grpSpPr>
              <a:xfrm>
                <a:off x="13165138" y="500933"/>
                <a:ext cx="63817" cy="62786"/>
                <a:chOff x="13165138" y="500933"/>
                <a:chExt cx="63817" cy="62786"/>
              </a:xfrm>
            </p:grpSpPr>
            <p:sp>
              <p:nvSpPr>
                <p:cNvPr id="445" name="Freeform 1352">
                  <a:extLst>
                    <a:ext uri="{FF2B5EF4-FFF2-40B4-BE49-F238E27FC236}">
                      <a16:creationId xmlns:a16="http://schemas.microsoft.com/office/drawing/2014/main" id="{6C5E6B77-A1FD-277B-5D9A-F90CDE3AA23D}"/>
                    </a:ext>
                  </a:extLst>
                </p:cNvPr>
                <p:cNvSpPr/>
                <p:nvPr/>
              </p:nvSpPr>
              <p:spPr>
                <a:xfrm>
                  <a:off x="13165138" y="53232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46" name="Freeform 1353">
                  <a:extLst>
                    <a:ext uri="{FF2B5EF4-FFF2-40B4-BE49-F238E27FC236}">
                      <a16:creationId xmlns:a16="http://schemas.microsoft.com/office/drawing/2014/main" id="{DA0390F9-5634-5801-6927-DA5625E3C808}"/>
                    </a:ext>
                  </a:extLst>
                </p:cNvPr>
                <p:cNvSpPr/>
                <p:nvPr/>
              </p:nvSpPr>
              <p:spPr>
                <a:xfrm>
                  <a:off x="13196570" y="50093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7" name="Graphic 19">
                <a:extLst>
                  <a:ext uri="{FF2B5EF4-FFF2-40B4-BE49-F238E27FC236}">
                    <a16:creationId xmlns:a16="http://schemas.microsoft.com/office/drawing/2014/main" id="{F3271574-BB78-9B00-E1A7-87954D8914DB}"/>
                  </a:ext>
                </a:extLst>
              </p:cNvPr>
              <p:cNvGrpSpPr/>
              <p:nvPr/>
            </p:nvGrpSpPr>
            <p:grpSpPr>
              <a:xfrm>
                <a:off x="13219430" y="516154"/>
                <a:ext cx="62865" cy="63737"/>
                <a:chOff x="13219430" y="516154"/>
                <a:chExt cx="62865" cy="63737"/>
              </a:xfrm>
            </p:grpSpPr>
            <p:sp>
              <p:nvSpPr>
                <p:cNvPr id="443" name="Freeform 1355">
                  <a:extLst>
                    <a:ext uri="{FF2B5EF4-FFF2-40B4-BE49-F238E27FC236}">
                      <a16:creationId xmlns:a16="http://schemas.microsoft.com/office/drawing/2014/main" id="{B320E5CA-B75B-0F37-7CE7-F0BEB4FFB2B8}"/>
                    </a:ext>
                  </a:extLst>
                </p:cNvPr>
                <p:cNvSpPr/>
                <p:nvPr/>
              </p:nvSpPr>
              <p:spPr>
                <a:xfrm>
                  <a:off x="13219430" y="5475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44" name="Freeform 1356">
                  <a:extLst>
                    <a:ext uri="{FF2B5EF4-FFF2-40B4-BE49-F238E27FC236}">
                      <a16:creationId xmlns:a16="http://schemas.microsoft.com/office/drawing/2014/main" id="{F4445EE5-823E-786B-F9C5-3460124A0A88}"/>
                    </a:ext>
                  </a:extLst>
                </p:cNvPr>
                <p:cNvSpPr/>
                <p:nvPr/>
              </p:nvSpPr>
              <p:spPr>
                <a:xfrm>
                  <a:off x="13250863" y="5161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8" name="Graphic 19">
                <a:extLst>
                  <a:ext uri="{FF2B5EF4-FFF2-40B4-BE49-F238E27FC236}">
                    <a16:creationId xmlns:a16="http://schemas.microsoft.com/office/drawing/2014/main" id="{9E817EF7-43A7-9035-68A5-ADA8BB631844}"/>
                  </a:ext>
                </a:extLst>
              </p:cNvPr>
              <p:cNvGrpSpPr/>
              <p:nvPr/>
            </p:nvGrpSpPr>
            <p:grpSpPr>
              <a:xfrm>
                <a:off x="13228955" y="530423"/>
                <a:ext cx="62865" cy="63737"/>
                <a:chOff x="13228955" y="530423"/>
                <a:chExt cx="62865" cy="63737"/>
              </a:xfrm>
            </p:grpSpPr>
            <p:sp>
              <p:nvSpPr>
                <p:cNvPr id="441" name="Freeform 1358">
                  <a:extLst>
                    <a:ext uri="{FF2B5EF4-FFF2-40B4-BE49-F238E27FC236}">
                      <a16:creationId xmlns:a16="http://schemas.microsoft.com/office/drawing/2014/main" id="{A13BCA05-5B7F-280D-F9E1-794DF7F4E3D4}"/>
                    </a:ext>
                  </a:extLst>
                </p:cNvPr>
                <p:cNvSpPr/>
                <p:nvPr/>
              </p:nvSpPr>
              <p:spPr>
                <a:xfrm>
                  <a:off x="13228955"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42" name="Freeform 1359">
                  <a:extLst>
                    <a:ext uri="{FF2B5EF4-FFF2-40B4-BE49-F238E27FC236}">
                      <a16:creationId xmlns:a16="http://schemas.microsoft.com/office/drawing/2014/main" id="{36C17DCF-11E8-D967-2D7D-3C730F2AA240}"/>
                    </a:ext>
                  </a:extLst>
                </p:cNvPr>
                <p:cNvSpPr/>
                <p:nvPr/>
              </p:nvSpPr>
              <p:spPr>
                <a:xfrm>
                  <a:off x="13260388" y="53042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29" name="Graphic 19">
                <a:extLst>
                  <a:ext uri="{FF2B5EF4-FFF2-40B4-BE49-F238E27FC236}">
                    <a16:creationId xmlns:a16="http://schemas.microsoft.com/office/drawing/2014/main" id="{BE646E16-D24B-9861-5D49-F65424D6B038}"/>
                  </a:ext>
                </a:extLst>
              </p:cNvPr>
              <p:cNvGrpSpPr/>
              <p:nvPr/>
            </p:nvGrpSpPr>
            <p:grpSpPr>
              <a:xfrm>
                <a:off x="13231813" y="530423"/>
                <a:ext cx="63817" cy="62786"/>
                <a:chOff x="13231813" y="530423"/>
                <a:chExt cx="63817" cy="62786"/>
              </a:xfrm>
            </p:grpSpPr>
            <p:sp>
              <p:nvSpPr>
                <p:cNvPr id="439" name="Freeform 1361">
                  <a:extLst>
                    <a:ext uri="{FF2B5EF4-FFF2-40B4-BE49-F238E27FC236}">
                      <a16:creationId xmlns:a16="http://schemas.microsoft.com/office/drawing/2014/main" id="{5C6A3D2D-A552-D4E0-A714-27F6333F08D5}"/>
                    </a:ext>
                  </a:extLst>
                </p:cNvPr>
                <p:cNvSpPr/>
                <p:nvPr/>
              </p:nvSpPr>
              <p:spPr>
                <a:xfrm>
                  <a:off x="1323181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40" name="Freeform 1362">
                  <a:extLst>
                    <a:ext uri="{FF2B5EF4-FFF2-40B4-BE49-F238E27FC236}">
                      <a16:creationId xmlns:a16="http://schemas.microsoft.com/office/drawing/2014/main" id="{727587A0-4FB2-9E34-113E-2C5DB4141E31}"/>
                    </a:ext>
                  </a:extLst>
                </p:cNvPr>
                <p:cNvSpPr/>
                <p:nvPr/>
              </p:nvSpPr>
              <p:spPr>
                <a:xfrm>
                  <a:off x="1326419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0" name="Graphic 19">
                <a:extLst>
                  <a:ext uri="{FF2B5EF4-FFF2-40B4-BE49-F238E27FC236}">
                    <a16:creationId xmlns:a16="http://schemas.microsoft.com/office/drawing/2014/main" id="{FC7EBCF2-A51D-DDE3-129B-EF997998812F}"/>
                  </a:ext>
                </a:extLst>
              </p:cNvPr>
              <p:cNvGrpSpPr/>
              <p:nvPr/>
            </p:nvGrpSpPr>
            <p:grpSpPr>
              <a:xfrm>
                <a:off x="13235623" y="530423"/>
                <a:ext cx="63817" cy="62786"/>
                <a:chOff x="13235623" y="530423"/>
                <a:chExt cx="63817" cy="62786"/>
              </a:xfrm>
            </p:grpSpPr>
            <p:sp>
              <p:nvSpPr>
                <p:cNvPr id="437" name="Freeform 1364">
                  <a:extLst>
                    <a:ext uri="{FF2B5EF4-FFF2-40B4-BE49-F238E27FC236}">
                      <a16:creationId xmlns:a16="http://schemas.microsoft.com/office/drawing/2014/main" id="{CD4EE1AB-9E26-CB3A-CF67-B4FC556A1FB3}"/>
                    </a:ext>
                  </a:extLst>
                </p:cNvPr>
                <p:cNvSpPr/>
                <p:nvPr/>
              </p:nvSpPr>
              <p:spPr>
                <a:xfrm>
                  <a:off x="1323562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38" name="Freeform 1365">
                  <a:extLst>
                    <a:ext uri="{FF2B5EF4-FFF2-40B4-BE49-F238E27FC236}">
                      <a16:creationId xmlns:a16="http://schemas.microsoft.com/office/drawing/2014/main" id="{476CE523-67A4-BC3F-A63C-5D0C9A651D66}"/>
                    </a:ext>
                  </a:extLst>
                </p:cNvPr>
                <p:cNvSpPr/>
                <p:nvPr/>
              </p:nvSpPr>
              <p:spPr>
                <a:xfrm>
                  <a:off x="1326705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1" name="Graphic 19">
                <a:extLst>
                  <a:ext uri="{FF2B5EF4-FFF2-40B4-BE49-F238E27FC236}">
                    <a16:creationId xmlns:a16="http://schemas.microsoft.com/office/drawing/2014/main" id="{03DC1EA7-0D4A-41EA-6329-9254BBC056CA}"/>
                  </a:ext>
                </a:extLst>
              </p:cNvPr>
              <p:cNvGrpSpPr/>
              <p:nvPr/>
            </p:nvGrpSpPr>
            <p:grpSpPr>
              <a:xfrm>
                <a:off x="13250863" y="530423"/>
                <a:ext cx="62865" cy="62786"/>
                <a:chOff x="13250863" y="530423"/>
                <a:chExt cx="62865" cy="62786"/>
              </a:xfrm>
            </p:grpSpPr>
            <p:sp>
              <p:nvSpPr>
                <p:cNvPr id="435" name="Freeform 1367">
                  <a:extLst>
                    <a:ext uri="{FF2B5EF4-FFF2-40B4-BE49-F238E27FC236}">
                      <a16:creationId xmlns:a16="http://schemas.microsoft.com/office/drawing/2014/main" id="{292A1D37-2325-3C07-FA0B-F021AF51DE43}"/>
                    </a:ext>
                  </a:extLst>
                </p:cNvPr>
                <p:cNvSpPr/>
                <p:nvPr/>
              </p:nvSpPr>
              <p:spPr>
                <a:xfrm>
                  <a:off x="13250863"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36" name="Freeform 1368">
                  <a:extLst>
                    <a:ext uri="{FF2B5EF4-FFF2-40B4-BE49-F238E27FC236}">
                      <a16:creationId xmlns:a16="http://schemas.microsoft.com/office/drawing/2014/main" id="{4DF29912-D6E0-8C3D-814C-558572311F2F}"/>
                    </a:ext>
                  </a:extLst>
                </p:cNvPr>
                <p:cNvSpPr/>
                <p:nvPr/>
              </p:nvSpPr>
              <p:spPr>
                <a:xfrm>
                  <a:off x="1328229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2" name="Graphic 19">
                <a:extLst>
                  <a:ext uri="{FF2B5EF4-FFF2-40B4-BE49-F238E27FC236}">
                    <a16:creationId xmlns:a16="http://schemas.microsoft.com/office/drawing/2014/main" id="{609636C7-5EB9-3144-2A9A-CC2AECB85A44}"/>
                  </a:ext>
                </a:extLst>
              </p:cNvPr>
              <p:cNvGrpSpPr/>
              <p:nvPr/>
            </p:nvGrpSpPr>
            <p:grpSpPr>
              <a:xfrm>
                <a:off x="13253720" y="530423"/>
                <a:ext cx="63817" cy="62786"/>
                <a:chOff x="13253720" y="530423"/>
                <a:chExt cx="63817" cy="62786"/>
              </a:xfrm>
            </p:grpSpPr>
            <p:sp>
              <p:nvSpPr>
                <p:cNvPr id="433" name="Freeform 1370">
                  <a:extLst>
                    <a:ext uri="{FF2B5EF4-FFF2-40B4-BE49-F238E27FC236}">
                      <a16:creationId xmlns:a16="http://schemas.microsoft.com/office/drawing/2014/main" id="{74058729-04CF-55C6-75B1-B981D980904A}"/>
                    </a:ext>
                  </a:extLst>
                </p:cNvPr>
                <p:cNvSpPr/>
                <p:nvPr/>
              </p:nvSpPr>
              <p:spPr>
                <a:xfrm>
                  <a:off x="13253720"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34" name="Freeform 1371">
                  <a:extLst>
                    <a:ext uri="{FF2B5EF4-FFF2-40B4-BE49-F238E27FC236}">
                      <a16:creationId xmlns:a16="http://schemas.microsoft.com/office/drawing/2014/main" id="{AC4403B2-F104-37C7-676E-050680CD86B5}"/>
                    </a:ext>
                  </a:extLst>
                </p:cNvPr>
                <p:cNvSpPr/>
                <p:nvPr/>
              </p:nvSpPr>
              <p:spPr>
                <a:xfrm>
                  <a:off x="1328610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3" name="Graphic 19">
                <a:extLst>
                  <a:ext uri="{FF2B5EF4-FFF2-40B4-BE49-F238E27FC236}">
                    <a16:creationId xmlns:a16="http://schemas.microsoft.com/office/drawing/2014/main" id="{864089E8-9592-F197-4BA0-B244A4088323}"/>
                  </a:ext>
                </a:extLst>
              </p:cNvPr>
              <p:cNvGrpSpPr/>
              <p:nvPr/>
            </p:nvGrpSpPr>
            <p:grpSpPr>
              <a:xfrm>
                <a:off x="13263245" y="530423"/>
                <a:ext cx="63817" cy="62786"/>
                <a:chOff x="13263245" y="530423"/>
                <a:chExt cx="63817" cy="62786"/>
              </a:xfrm>
            </p:grpSpPr>
            <p:sp>
              <p:nvSpPr>
                <p:cNvPr id="431" name="Freeform 1373">
                  <a:extLst>
                    <a:ext uri="{FF2B5EF4-FFF2-40B4-BE49-F238E27FC236}">
                      <a16:creationId xmlns:a16="http://schemas.microsoft.com/office/drawing/2014/main" id="{7CE0034B-0929-35B9-DFBF-D2F9BB08218E}"/>
                    </a:ext>
                  </a:extLst>
                </p:cNvPr>
                <p:cNvSpPr/>
                <p:nvPr/>
              </p:nvSpPr>
              <p:spPr>
                <a:xfrm>
                  <a:off x="13263245"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32" name="Freeform 1374">
                  <a:extLst>
                    <a:ext uri="{FF2B5EF4-FFF2-40B4-BE49-F238E27FC236}">
                      <a16:creationId xmlns:a16="http://schemas.microsoft.com/office/drawing/2014/main" id="{9624B653-9557-14AB-CB2F-7BB8116D8D3F}"/>
                    </a:ext>
                  </a:extLst>
                </p:cNvPr>
                <p:cNvSpPr/>
                <p:nvPr/>
              </p:nvSpPr>
              <p:spPr>
                <a:xfrm>
                  <a:off x="1329467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4" name="Graphic 19">
                <a:extLst>
                  <a:ext uri="{FF2B5EF4-FFF2-40B4-BE49-F238E27FC236}">
                    <a16:creationId xmlns:a16="http://schemas.microsoft.com/office/drawing/2014/main" id="{051368A8-24A4-12CB-093D-2D008EED2722}"/>
                  </a:ext>
                </a:extLst>
              </p:cNvPr>
              <p:cNvGrpSpPr/>
              <p:nvPr/>
            </p:nvGrpSpPr>
            <p:grpSpPr>
              <a:xfrm>
                <a:off x="13313728" y="530423"/>
                <a:ext cx="62864" cy="62786"/>
                <a:chOff x="13313728" y="530423"/>
                <a:chExt cx="62864" cy="62786"/>
              </a:xfrm>
            </p:grpSpPr>
            <p:sp>
              <p:nvSpPr>
                <p:cNvPr id="429" name="Freeform 1376">
                  <a:extLst>
                    <a:ext uri="{FF2B5EF4-FFF2-40B4-BE49-F238E27FC236}">
                      <a16:creationId xmlns:a16="http://schemas.microsoft.com/office/drawing/2014/main" id="{2DE49FFF-209A-061E-84EC-88AEA725C697}"/>
                    </a:ext>
                  </a:extLst>
                </p:cNvPr>
                <p:cNvSpPr/>
                <p:nvPr/>
              </p:nvSpPr>
              <p:spPr>
                <a:xfrm>
                  <a:off x="13313728"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30" name="Freeform 1377">
                  <a:extLst>
                    <a:ext uri="{FF2B5EF4-FFF2-40B4-BE49-F238E27FC236}">
                      <a16:creationId xmlns:a16="http://schemas.microsoft.com/office/drawing/2014/main" id="{5CC9C0B1-D815-F9A3-4C12-E9E39B935107}"/>
                    </a:ext>
                  </a:extLst>
                </p:cNvPr>
                <p:cNvSpPr/>
                <p:nvPr/>
              </p:nvSpPr>
              <p:spPr>
                <a:xfrm>
                  <a:off x="1334516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5" name="Graphic 19">
                <a:extLst>
                  <a:ext uri="{FF2B5EF4-FFF2-40B4-BE49-F238E27FC236}">
                    <a16:creationId xmlns:a16="http://schemas.microsoft.com/office/drawing/2014/main" id="{4217323A-A73F-D680-3BD1-1600DE89CFC1}"/>
                  </a:ext>
                </a:extLst>
              </p:cNvPr>
              <p:cNvGrpSpPr/>
              <p:nvPr/>
            </p:nvGrpSpPr>
            <p:grpSpPr>
              <a:xfrm>
                <a:off x="13329920" y="530423"/>
                <a:ext cx="62864" cy="62786"/>
                <a:chOff x="13329920" y="530423"/>
                <a:chExt cx="62864" cy="62786"/>
              </a:xfrm>
            </p:grpSpPr>
            <p:sp>
              <p:nvSpPr>
                <p:cNvPr id="427" name="Freeform 1379">
                  <a:extLst>
                    <a:ext uri="{FF2B5EF4-FFF2-40B4-BE49-F238E27FC236}">
                      <a16:creationId xmlns:a16="http://schemas.microsoft.com/office/drawing/2014/main" id="{9BB4C113-45F9-2F0F-4C0F-2F64849EF351}"/>
                    </a:ext>
                  </a:extLst>
                </p:cNvPr>
                <p:cNvSpPr/>
                <p:nvPr/>
              </p:nvSpPr>
              <p:spPr>
                <a:xfrm>
                  <a:off x="13329920"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28" name="Freeform 1380">
                  <a:extLst>
                    <a:ext uri="{FF2B5EF4-FFF2-40B4-BE49-F238E27FC236}">
                      <a16:creationId xmlns:a16="http://schemas.microsoft.com/office/drawing/2014/main" id="{5E66C446-4CAC-7FB3-8115-9A3F05408217}"/>
                    </a:ext>
                  </a:extLst>
                </p:cNvPr>
                <p:cNvSpPr/>
                <p:nvPr/>
              </p:nvSpPr>
              <p:spPr>
                <a:xfrm>
                  <a:off x="13361353"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6" name="Graphic 19">
                <a:extLst>
                  <a:ext uri="{FF2B5EF4-FFF2-40B4-BE49-F238E27FC236}">
                    <a16:creationId xmlns:a16="http://schemas.microsoft.com/office/drawing/2014/main" id="{87A98A41-96E3-2E4C-1570-E9681816594C}"/>
                  </a:ext>
                </a:extLst>
              </p:cNvPr>
              <p:cNvGrpSpPr/>
              <p:nvPr/>
            </p:nvGrpSpPr>
            <p:grpSpPr>
              <a:xfrm>
                <a:off x="13374688" y="530423"/>
                <a:ext cx="62865" cy="62786"/>
                <a:chOff x="13374688" y="530423"/>
                <a:chExt cx="62865" cy="62786"/>
              </a:xfrm>
            </p:grpSpPr>
            <p:sp>
              <p:nvSpPr>
                <p:cNvPr id="425" name="Freeform 1382">
                  <a:extLst>
                    <a:ext uri="{FF2B5EF4-FFF2-40B4-BE49-F238E27FC236}">
                      <a16:creationId xmlns:a16="http://schemas.microsoft.com/office/drawing/2014/main" id="{0FF02CE4-DBB2-5622-DA46-CA16A54B49D1}"/>
                    </a:ext>
                  </a:extLst>
                </p:cNvPr>
                <p:cNvSpPr/>
                <p:nvPr/>
              </p:nvSpPr>
              <p:spPr>
                <a:xfrm>
                  <a:off x="13374688"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26" name="Freeform 1383">
                  <a:extLst>
                    <a:ext uri="{FF2B5EF4-FFF2-40B4-BE49-F238E27FC236}">
                      <a16:creationId xmlns:a16="http://schemas.microsoft.com/office/drawing/2014/main" id="{4B125983-42E6-3323-61B1-2EE8E885C91F}"/>
                    </a:ext>
                  </a:extLst>
                </p:cNvPr>
                <p:cNvSpPr/>
                <p:nvPr/>
              </p:nvSpPr>
              <p:spPr>
                <a:xfrm>
                  <a:off x="1340612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7" name="Graphic 19">
                <a:extLst>
                  <a:ext uri="{FF2B5EF4-FFF2-40B4-BE49-F238E27FC236}">
                    <a16:creationId xmlns:a16="http://schemas.microsoft.com/office/drawing/2014/main" id="{2D6A88E1-BBDE-4028-F7D2-E2E33A5CC405}"/>
                  </a:ext>
                </a:extLst>
              </p:cNvPr>
              <p:cNvGrpSpPr/>
              <p:nvPr/>
            </p:nvGrpSpPr>
            <p:grpSpPr>
              <a:xfrm>
                <a:off x="13413740" y="541839"/>
                <a:ext cx="62864" cy="62786"/>
                <a:chOff x="13413740" y="541839"/>
                <a:chExt cx="62864" cy="62786"/>
              </a:xfrm>
            </p:grpSpPr>
            <p:sp>
              <p:nvSpPr>
                <p:cNvPr id="423" name="Freeform 1385">
                  <a:extLst>
                    <a:ext uri="{FF2B5EF4-FFF2-40B4-BE49-F238E27FC236}">
                      <a16:creationId xmlns:a16="http://schemas.microsoft.com/office/drawing/2014/main" id="{B16FD7F0-BFDD-119B-0250-91AA2F09F206}"/>
                    </a:ext>
                  </a:extLst>
                </p:cNvPr>
                <p:cNvSpPr/>
                <p:nvPr/>
              </p:nvSpPr>
              <p:spPr>
                <a:xfrm>
                  <a:off x="13413740"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24" name="Freeform 1386">
                  <a:extLst>
                    <a:ext uri="{FF2B5EF4-FFF2-40B4-BE49-F238E27FC236}">
                      <a16:creationId xmlns:a16="http://schemas.microsoft.com/office/drawing/2014/main" id="{B9050FC4-E269-6D1C-C76C-4665B3110594}"/>
                    </a:ext>
                  </a:extLst>
                </p:cNvPr>
                <p:cNvSpPr/>
                <p:nvPr/>
              </p:nvSpPr>
              <p:spPr>
                <a:xfrm>
                  <a:off x="1344517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8" name="Graphic 19">
                <a:extLst>
                  <a:ext uri="{FF2B5EF4-FFF2-40B4-BE49-F238E27FC236}">
                    <a16:creationId xmlns:a16="http://schemas.microsoft.com/office/drawing/2014/main" id="{A62874EF-8610-4C01-7401-253AB0C4C62B}"/>
                  </a:ext>
                </a:extLst>
              </p:cNvPr>
              <p:cNvGrpSpPr/>
              <p:nvPr/>
            </p:nvGrpSpPr>
            <p:grpSpPr>
              <a:xfrm>
                <a:off x="13417550" y="541839"/>
                <a:ext cx="63817" cy="62786"/>
                <a:chOff x="13417550" y="541839"/>
                <a:chExt cx="63817" cy="62786"/>
              </a:xfrm>
            </p:grpSpPr>
            <p:sp>
              <p:nvSpPr>
                <p:cNvPr id="421" name="Freeform 1388">
                  <a:extLst>
                    <a:ext uri="{FF2B5EF4-FFF2-40B4-BE49-F238E27FC236}">
                      <a16:creationId xmlns:a16="http://schemas.microsoft.com/office/drawing/2014/main" id="{1CA53543-DFC6-AFDD-58F0-0CAD0329F9AD}"/>
                    </a:ext>
                  </a:extLst>
                </p:cNvPr>
                <p:cNvSpPr/>
                <p:nvPr/>
              </p:nvSpPr>
              <p:spPr>
                <a:xfrm>
                  <a:off x="13417550" y="57323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22" name="Freeform 1389">
                  <a:extLst>
                    <a:ext uri="{FF2B5EF4-FFF2-40B4-BE49-F238E27FC236}">
                      <a16:creationId xmlns:a16="http://schemas.microsoft.com/office/drawing/2014/main" id="{68B769B6-1DCB-041B-2DA8-82C583889823}"/>
                    </a:ext>
                  </a:extLst>
                </p:cNvPr>
                <p:cNvSpPr/>
                <p:nvPr/>
              </p:nvSpPr>
              <p:spPr>
                <a:xfrm>
                  <a:off x="1344898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39" name="Graphic 19">
                <a:extLst>
                  <a:ext uri="{FF2B5EF4-FFF2-40B4-BE49-F238E27FC236}">
                    <a16:creationId xmlns:a16="http://schemas.microsoft.com/office/drawing/2014/main" id="{33E0818B-6307-3092-58F9-6249F041AEF4}"/>
                  </a:ext>
                </a:extLst>
              </p:cNvPr>
              <p:cNvGrpSpPr/>
              <p:nvPr/>
            </p:nvGrpSpPr>
            <p:grpSpPr>
              <a:xfrm>
                <a:off x="13423265" y="541839"/>
                <a:ext cx="63817" cy="62786"/>
                <a:chOff x="13423265" y="541839"/>
                <a:chExt cx="63817" cy="62786"/>
              </a:xfrm>
            </p:grpSpPr>
            <p:sp>
              <p:nvSpPr>
                <p:cNvPr id="419" name="Freeform 1391">
                  <a:extLst>
                    <a:ext uri="{FF2B5EF4-FFF2-40B4-BE49-F238E27FC236}">
                      <a16:creationId xmlns:a16="http://schemas.microsoft.com/office/drawing/2014/main" id="{1209DB63-4E01-7D2A-E65D-FCC0B84C6952}"/>
                    </a:ext>
                  </a:extLst>
                </p:cNvPr>
                <p:cNvSpPr/>
                <p:nvPr/>
              </p:nvSpPr>
              <p:spPr>
                <a:xfrm>
                  <a:off x="13423265" y="57323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20" name="Freeform 1392">
                  <a:extLst>
                    <a:ext uri="{FF2B5EF4-FFF2-40B4-BE49-F238E27FC236}">
                      <a16:creationId xmlns:a16="http://schemas.microsoft.com/office/drawing/2014/main" id="{13BDECC9-A88E-E9E4-C910-59B2E5260DBE}"/>
                    </a:ext>
                  </a:extLst>
                </p:cNvPr>
                <p:cNvSpPr/>
                <p:nvPr/>
              </p:nvSpPr>
              <p:spPr>
                <a:xfrm>
                  <a:off x="13454698"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0" name="Graphic 19">
                <a:extLst>
                  <a:ext uri="{FF2B5EF4-FFF2-40B4-BE49-F238E27FC236}">
                    <a16:creationId xmlns:a16="http://schemas.microsoft.com/office/drawing/2014/main" id="{99C10082-2A5A-5EBD-AD11-53F365BD1ECB}"/>
                  </a:ext>
                </a:extLst>
              </p:cNvPr>
              <p:cNvGrpSpPr/>
              <p:nvPr/>
            </p:nvGrpSpPr>
            <p:grpSpPr>
              <a:xfrm>
                <a:off x="13428980" y="541839"/>
                <a:ext cx="62865" cy="62786"/>
                <a:chOff x="13428980" y="541839"/>
                <a:chExt cx="62865" cy="62786"/>
              </a:xfrm>
            </p:grpSpPr>
            <p:sp>
              <p:nvSpPr>
                <p:cNvPr id="417" name="Freeform 1394">
                  <a:extLst>
                    <a:ext uri="{FF2B5EF4-FFF2-40B4-BE49-F238E27FC236}">
                      <a16:creationId xmlns:a16="http://schemas.microsoft.com/office/drawing/2014/main" id="{721D639F-2A37-43BB-9DC0-BE1418FC3938}"/>
                    </a:ext>
                  </a:extLst>
                </p:cNvPr>
                <p:cNvSpPr/>
                <p:nvPr/>
              </p:nvSpPr>
              <p:spPr>
                <a:xfrm>
                  <a:off x="1342898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18" name="Freeform 1395">
                  <a:extLst>
                    <a:ext uri="{FF2B5EF4-FFF2-40B4-BE49-F238E27FC236}">
                      <a16:creationId xmlns:a16="http://schemas.microsoft.com/office/drawing/2014/main" id="{2E394449-2373-B74E-459B-60E171F68E74}"/>
                    </a:ext>
                  </a:extLst>
                </p:cNvPr>
                <p:cNvSpPr/>
                <p:nvPr/>
              </p:nvSpPr>
              <p:spPr>
                <a:xfrm>
                  <a:off x="1346041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1" name="Graphic 19">
                <a:extLst>
                  <a:ext uri="{FF2B5EF4-FFF2-40B4-BE49-F238E27FC236}">
                    <a16:creationId xmlns:a16="http://schemas.microsoft.com/office/drawing/2014/main" id="{318EBCDC-A054-8524-F354-000F4DF9F1FE}"/>
                  </a:ext>
                </a:extLst>
              </p:cNvPr>
              <p:cNvGrpSpPr/>
              <p:nvPr/>
            </p:nvGrpSpPr>
            <p:grpSpPr>
              <a:xfrm>
                <a:off x="13437553" y="541839"/>
                <a:ext cx="62864" cy="62786"/>
                <a:chOff x="13437553" y="541839"/>
                <a:chExt cx="62864" cy="62786"/>
              </a:xfrm>
            </p:grpSpPr>
            <p:sp>
              <p:nvSpPr>
                <p:cNvPr id="415" name="Freeform 1397">
                  <a:extLst>
                    <a:ext uri="{FF2B5EF4-FFF2-40B4-BE49-F238E27FC236}">
                      <a16:creationId xmlns:a16="http://schemas.microsoft.com/office/drawing/2014/main" id="{5B917BF4-70CF-5C9B-AE55-4798A6B6BA1C}"/>
                    </a:ext>
                  </a:extLst>
                </p:cNvPr>
                <p:cNvSpPr/>
                <p:nvPr/>
              </p:nvSpPr>
              <p:spPr>
                <a:xfrm>
                  <a:off x="13437553"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16" name="Freeform 1398">
                  <a:extLst>
                    <a:ext uri="{FF2B5EF4-FFF2-40B4-BE49-F238E27FC236}">
                      <a16:creationId xmlns:a16="http://schemas.microsoft.com/office/drawing/2014/main" id="{08EF6535-F337-90E9-5A53-8218F814C02E}"/>
                    </a:ext>
                  </a:extLst>
                </p:cNvPr>
                <p:cNvSpPr/>
                <p:nvPr/>
              </p:nvSpPr>
              <p:spPr>
                <a:xfrm>
                  <a:off x="13468985"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2" name="Graphic 19">
                <a:extLst>
                  <a:ext uri="{FF2B5EF4-FFF2-40B4-BE49-F238E27FC236}">
                    <a16:creationId xmlns:a16="http://schemas.microsoft.com/office/drawing/2014/main" id="{8927A011-5021-48F7-6A63-8CE431CEC97C}"/>
                  </a:ext>
                </a:extLst>
              </p:cNvPr>
              <p:cNvGrpSpPr/>
              <p:nvPr/>
            </p:nvGrpSpPr>
            <p:grpSpPr>
              <a:xfrm>
                <a:off x="13443268" y="541839"/>
                <a:ext cx="62865" cy="62786"/>
                <a:chOff x="13443268" y="541839"/>
                <a:chExt cx="62865" cy="62786"/>
              </a:xfrm>
            </p:grpSpPr>
            <p:sp>
              <p:nvSpPr>
                <p:cNvPr id="413" name="Freeform 1400">
                  <a:extLst>
                    <a:ext uri="{FF2B5EF4-FFF2-40B4-BE49-F238E27FC236}">
                      <a16:creationId xmlns:a16="http://schemas.microsoft.com/office/drawing/2014/main" id="{5DE79E31-E940-3E7F-4B12-3657C66EA9CA}"/>
                    </a:ext>
                  </a:extLst>
                </p:cNvPr>
                <p:cNvSpPr/>
                <p:nvPr/>
              </p:nvSpPr>
              <p:spPr>
                <a:xfrm>
                  <a:off x="13443268"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14" name="Freeform 1401">
                  <a:extLst>
                    <a:ext uri="{FF2B5EF4-FFF2-40B4-BE49-F238E27FC236}">
                      <a16:creationId xmlns:a16="http://schemas.microsoft.com/office/drawing/2014/main" id="{B50FD748-9EBA-0291-FC94-45ABD97D5BDF}"/>
                    </a:ext>
                  </a:extLst>
                </p:cNvPr>
                <p:cNvSpPr/>
                <p:nvPr/>
              </p:nvSpPr>
              <p:spPr>
                <a:xfrm>
                  <a:off x="13474700"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3" name="Graphic 19">
                <a:extLst>
                  <a:ext uri="{FF2B5EF4-FFF2-40B4-BE49-F238E27FC236}">
                    <a16:creationId xmlns:a16="http://schemas.microsoft.com/office/drawing/2014/main" id="{BFFC757A-00F2-052D-A636-42BB36924804}"/>
                  </a:ext>
                </a:extLst>
              </p:cNvPr>
              <p:cNvGrpSpPr/>
              <p:nvPr/>
            </p:nvGrpSpPr>
            <p:grpSpPr>
              <a:xfrm>
                <a:off x="13448030" y="541839"/>
                <a:ext cx="62865" cy="62786"/>
                <a:chOff x="13448030" y="541839"/>
                <a:chExt cx="62865" cy="62786"/>
              </a:xfrm>
            </p:grpSpPr>
            <p:sp>
              <p:nvSpPr>
                <p:cNvPr id="411" name="Freeform 1403">
                  <a:extLst>
                    <a:ext uri="{FF2B5EF4-FFF2-40B4-BE49-F238E27FC236}">
                      <a16:creationId xmlns:a16="http://schemas.microsoft.com/office/drawing/2014/main" id="{F7A07540-9D79-B124-B7A4-7322EA115CCD}"/>
                    </a:ext>
                  </a:extLst>
                </p:cNvPr>
                <p:cNvSpPr/>
                <p:nvPr/>
              </p:nvSpPr>
              <p:spPr>
                <a:xfrm>
                  <a:off x="1344803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12" name="Freeform 1404">
                  <a:extLst>
                    <a:ext uri="{FF2B5EF4-FFF2-40B4-BE49-F238E27FC236}">
                      <a16:creationId xmlns:a16="http://schemas.microsoft.com/office/drawing/2014/main" id="{B20AC9A0-BC80-7FB5-F949-39D60207C6AD}"/>
                    </a:ext>
                  </a:extLst>
                </p:cNvPr>
                <p:cNvSpPr/>
                <p:nvPr/>
              </p:nvSpPr>
              <p:spPr>
                <a:xfrm>
                  <a:off x="1347946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4" name="Graphic 19">
                <a:extLst>
                  <a:ext uri="{FF2B5EF4-FFF2-40B4-BE49-F238E27FC236}">
                    <a16:creationId xmlns:a16="http://schemas.microsoft.com/office/drawing/2014/main" id="{705A435E-29CF-6077-29A1-C5E9BA84D759}"/>
                  </a:ext>
                </a:extLst>
              </p:cNvPr>
              <p:cNvGrpSpPr/>
              <p:nvPr/>
            </p:nvGrpSpPr>
            <p:grpSpPr>
              <a:xfrm>
                <a:off x="13468985" y="557060"/>
                <a:ext cx="63817" cy="62786"/>
                <a:chOff x="13468985" y="557060"/>
                <a:chExt cx="63817" cy="62786"/>
              </a:xfrm>
            </p:grpSpPr>
            <p:sp>
              <p:nvSpPr>
                <p:cNvPr id="409" name="Freeform 1406">
                  <a:extLst>
                    <a:ext uri="{FF2B5EF4-FFF2-40B4-BE49-F238E27FC236}">
                      <a16:creationId xmlns:a16="http://schemas.microsoft.com/office/drawing/2014/main" id="{7702C39E-835C-D923-1BAD-71044D5B9F05}"/>
                    </a:ext>
                  </a:extLst>
                </p:cNvPr>
                <p:cNvSpPr/>
                <p:nvPr/>
              </p:nvSpPr>
              <p:spPr>
                <a:xfrm>
                  <a:off x="13468985"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10" name="Freeform 1407">
                  <a:extLst>
                    <a:ext uri="{FF2B5EF4-FFF2-40B4-BE49-F238E27FC236}">
                      <a16:creationId xmlns:a16="http://schemas.microsoft.com/office/drawing/2014/main" id="{69A08CBC-E21A-54F4-5500-8226873C1275}"/>
                    </a:ext>
                  </a:extLst>
                </p:cNvPr>
                <p:cNvSpPr/>
                <p:nvPr/>
              </p:nvSpPr>
              <p:spPr>
                <a:xfrm>
                  <a:off x="135004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5" name="Graphic 19">
                <a:extLst>
                  <a:ext uri="{FF2B5EF4-FFF2-40B4-BE49-F238E27FC236}">
                    <a16:creationId xmlns:a16="http://schemas.microsoft.com/office/drawing/2014/main" id="{D381958B-1212-07C0-8FF0-52FA530FE69A}"/>
                  </a:ext>
                </a:extLst>
              </p:cNvPr>
              <p:cNvGrpSpPr/>
              <p:nvPr/>
            </p:nvGrpSpPr>
            <p:grpSpPr>
              <a:xfrm>
                <a:off x="13483273" y="557060"/>
                <a:ext cx="63817" cy="62786"/>
                <a:chOff x="13483273" y="557060"/>
                <a:chExt cx="63817" cy="62786"/>
              </a:xfrm>
            </p:grpSpPr>
            <p:sp>
              <p:nvSpPr>
                <p:cNvPr id="407" name="Freeform 1409">
                  <a:extLst>
                    <a:ext uri="{FF2B5EF4-FFF2-40B4-BE49-F238E27FC236}">
                      <a16:creationId xmlns:a16="http://schemas.microsoft.com/office/drawing/2014/main" id="{5EDF1BAB-096C-7271-DF77-6540CD708D9F}"/>
                    </a:ext>
                  </a:extLst>
                </p:cNvPr>
                <p:cNvSpPr/>
                <p:nvPr/>
              </p:nvSpPr>
              <p:spPr>
                <a:xfrm>
                  <a:off x="1348327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08" name="Freeform 1410">
                  <a:extLst>
                    <a:ext uri="{FF2B5EF4-FFF2-40B4-BE49-F238E27FC236}">
                      <a16:creationId xmlns:a16="http://schemas.microsoft.com/office/drawing/2014/main" id="{76AC34C8-D754-4E11-8631-5F0C10489209}"/>
                    </a:ext>
                  </a:extLst>
                </p:cNvPr>
                <p:cNvSpPr/>
                <p:nvPr/>
              </p:nvSpPr>
              <p:spPr>
                <a:xfrm>
                  <a:off x="1351470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6" name="Graphic 19">
                <a:extLst>
                  <a:ext uri="{FF2B5EF4-FFF2-40B4-BE49-F238E27FC236}">
                    <a16:creationId xmlns:a16="http://schemas.microsoft.com/office/drawing/2014/main" id="{F385020F-BCCE-DD62-8B75-59E2D6FD2FA2}"/>
                  </a:ext>
                </a:extLst>
              </p:cNvPr>
              <p:cNvGrpSpPr/>
              <p:nvPr/>
            </p:nvGrpSpPr>
            <p:grpSpPr>
              <a:xfrm>
                <a:off x="13488035" y="557060"/>
                <a:ext cx="62865" cy="62786"/>
                <a:chOff x="13488035" y="557060"/>
                <a:chExt cx="62865" cy="62786"/>
              </a:xfrm>
            </p:grpSpPr>
            <p:sp>
              <p:nvSpPr>
                <p:cNvPr id="405" name="Freeform 1412">
                  <a:extLst>
                    <a:ext uri="{FF2B5EF4-FFF2-40B4-BE49-F238E27FC236}">
                      <a16:creationId xmlns:a16="http://schemas.microsoft.com/office/drawing/2014/main" id="{0E9A67EF-F43A-403A-0709-351766847C17}"/>
                    </a:ext>
                  </a:extLst>
                </p:cNvPr>
                <p:cNvSpPr/>
                <p:nvPr/>
              </p:nvSpPr>
              <p:spPr>
                <a:xfrm>
                  <a:off x="1348803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06" name="Freeform 1413">
                  <a:extLst>
                    <a:ext uri="{FF2B5EF4-FFF2-40B4-BE49-F238E27FC236}">
                      <a16:creationId xmlns:a16="http://schemas.microsoft.com/office/drawing/2014/main" id="{88295810-648D-65A5-ECC9-20412DA6F227}"/>
                    </a:ext>
                  </a:extLst>
                </p:cNvPr>
                <p:cNvSpPr/>
                <p:nvPr/>
              </p:nvSpPr>
              <p:spPr>
                <a:xfrm>
                  <a:off x="1351946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7" name="Graphic 19">
                <a:extLst>
                  <a:ext uri="{FF2B5EF4-FFF2-40B4-BE49-F238E27FC236}">
                    <a16:creationId xmlns:a16="http://schemas.microsoft.com/office/drawing/2014/main" id="{CBA3F514-AC46-F459-C296-1B9553B3563E}"/>
                  </a:ext>
                </a:extLst>
              </p:cNvPr>
              <p:cNvGrpSpPr/>
              <p:nvPr/>
            </p:nvGrpSpPr>
            <p:grpSpPr>
              <a:xfrm>
                <a:off x="13491845" y="557060"/>
                <a:ext cx="62864" cy="62786"/>
                <a:chOff x="13491845" y="557060"/>
                <a:chExt cx="62864" cy="62786"/>
              </a:xfrm>
            </p:grpSpPr>
            <p:sp>
              <p:nvSpPr>
                <p:cNvPr id="403" name="Freeform 1415">
                  <a:extLst>
                    <a:ext uri="{FF2B5EF4-FFF2-40B4-BE49-F238E27FC236}">
                      <a16:creationId xmlns:a16="http://schemas.microsoft.com/office/drawing/2014/main" id="{EA02A3F4-97DB-5F7D-B4C1-727B756805AB}"/>
                    </a:ext>
                  </a:extLst>
                </p:cNvPr>
                <p:cNvSpPr/>
                <p:nvPr/>
              </p:nvSpPr>
              <p:spPr>
                <a:xfrm>
                  <a:off x="13491845"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04" name="Freeform 1416">
                  <a:extLst>
                    <a:ext uri="{FF2B5EF4-FFF2-40B4-BE49-F238E27FC236}">
                      <a16:creationId xmlns:a16="http://schemas.microsoft.com/office/drawing/2014/main" id="{D0C3831D-66E1-D57B-B2E6-CB19CF7677AA}"/>
                    </a:ext>
                  </a:extLst>
                </p:cNvPr>
                <p:cNvSpPr/>
                <p:nvPr/>
              </p:nvSpPr>
              <p:spPr>
                <a:xfrm>
                  <a:off x="1352327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8" name="Graphic 19">
                <a:extLst>
                  <a:ext uri="{FF2B5EF4-FFF2-40B4-BE49-F238E27FC236}">
                    <a16:creationId xmlns:a16="http://schemas.microsoft.com/office/drawing/2014/main" id="{D71499C0-73AD-6A10-CD26-7DF5C10E8148}"/>
                  </a:ext>
                </a:extLst>
              </p:cNvPr>
              <p:cNvGrpSpPr/>
              <p:nvPr/>
            </p:nvGrpSpPr>
            <p:grpSpPr>
              <a:xfrm>
                <a:off x="13516610" y="557060"/>
                <a:ext cx="62865" cy="62786"/>
                <a:chOff x="13516610" y="557060"/>
                <a:chExt cx="62865" cy="62786"/>
              </a:xfrm>
            </p:grpSpPr>
            <p:sp>
              <p:nvSpPr>
                <p:cNvPr id="401" name="Freeform 1418">
                  <a:extLst>
                    <a:ext uri="{FF2B5EF4-FFF2-40B4-BE49-F238E27FC236}">
                      <a16:creationId xmlns:a16="http://schemas.microsoft.com/office/drawing/2014/main" id="{77A76981-CB43-0CD6-8CB2-085C8BB8B61B}"/>
                    </a:ext>
                  </a:extLst>
                </p:cNvPr>
                <p:cNvSpPr/>
                <p:nvPr/>
              </p:nvSpPr>
              <p:spPr>
                <a:xfrm>
                  <a:off x="1351661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02" name="Freeform 1419">
                  <a:extLst>
                    <a:ext uri="{FF2B5EF4-FFF2-40B4-BE49-F238E27FC236}">
                      <a16:creationId xmlns:a16="http://schemas.microsoft.com/office/drawing/2014/main" id="{DAE42539-316E-4D44-12BE-1110D97B2DEB}"/>
                    </a:ext>
                  </a:extLst>
                </p:cNvPr>
                <p:cNvSpPr/>
                <p:nvPr/>
              </p:nvSpPr>
              <p:spPr>
                <a:xfrm>
                  <a:off x="1354804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49" name="Graphic 19">
                <a:extLst>
                  <a:ext uri="{FF2B5EF4-FFF2-40B4-BE49-F238E27FC236}">
                    <a16:creationId xmlns:a16="http://schemas.microsoft.com/office/drawing/2014/main" id="{80773458-001F-112D-9B61-711199AD5FF1}"/>
                  </a:ext>
                </a:extLst>
              </p:cNvPr>
              <p:cNvGrpSpPr/>
              <p:nvPr/>
            </p:nvGrpSpPr>
            <p:grpSpPr>
              <a:xfrm>
                <a:off x="13522325" y="557060"/>
                <a:ext cx="62865" cy="62786"/>
                <a:chOff x="13522325" y="557060"/>
                <a:chExt cx="62865" cy="62786"/>
              </a:xfrm>
            </p:grpSpPr>
            <p:sp>
              <p:nvSpPr>
                <p:cNvPr id="399" name="Freeform 1421">
                  <a:extLst>
                    <a:ext uri="{FF2B5EF4-FFF2-40B4-BE49-F238E27FC236}">
                      <a16:creationId xmlns:a16="http://schemas.microsoft.com/office/drawing/2014/main" id="{D7C3197D-D65B-C0C8-1971-03B19941DD2D}"/>
                    </a:ext>
                  </a:extLst>
                </p:cNvPr>
                <p:cNvSpPr/>
                <p:nvPr/>
              </p:nvSpPr>
              <p:spPr>
                <a:xfrm>
                  <a:off x="1352232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400" name="Freeform 1422">
                  <a:extLst>
                    <a:ext uri="{FF2B5EF4-FFF2-40B4-BE49-F238E27FC236}">
                      <a16:creationId xmlns:a16="http://schemas.microsoft.com/office/drawing/2014/main" id="{AB42DA16-8C23-B669-A7BB-DDBECDFF9273}"/>
                    </a:ext>
                  </a:extLst>
                </p:cNvPr>
                <p:cNvSpPr/>
                <p:nvPr/>
              </p:nvSpPr>
              <p:spPr>
                <a:xfrm>
                  <a:off x="1355375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0" name="Graphic 19">
                <a:extLst>
                  <a:ext uri="{FF2B5EF4-FFF2-40B4-BE49-F238E27FC236}">
                    <a16:creationId xmlns:a16="http://schemas.microsoft.com/office/drawing/2014/main" id="{B5BA917E-CF12-6E1C-3685-B6B072FACBF0}"/>
                  </a:ext>
                </a:extLst>
              </p:cNvPr>
              <p:cNvGrpSpPr/>
              <p:nvPr/>
            </p:nvGrpSpPr>
            <p:grpSpPr>
              <a:xfrm>
                <a:off x="13534708" y="557060"/>
                <a:ext cx="63817" cy="62786"/>
                <a:chOff x="13534708" y="557060"/>
                <a:chExt cx="63817" cy="62786"/>
              </a:xfrm>
            </p:grpSpPr>
            <p:sp>
              <p:nvSpPr>
                <p:cNvPr id="397" name="Freeform 1424">
                  <a:extLst>
                    <a:ext uri="{FF2B5EF4-FFF2-40B4-BE49-F238E27FC236}">
                      <a16:creationId xmlns:a16="http://schemas.microsoft.com/office/drawing/2014/main" id="{104CCCD0-9088-E068-FD03-2A110C1BEF0E}"/>
                    </a:ext>
                  </a:extLst>
                </p:cNvPr>
                <p:cNvSpPr/>
                <p:nvPr/>
              </p:nvSpPr>
              <p:spPr>
                <a:xfrm>
                  <a:off x="1353470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98" name="Freeform 1425">
                  <a:extLst>
                    <a:ext uri="{FF2B5EF4-FFF2-40B4-BE49-F238E27FC236}">
                      <a16:creationId xmlns:a16="http://schemas.microsoft.com/office/drawing/2014/main" id="{9B5BCAEB-9B69-FAF9-2FFE-E1833F7AF844}"/>
                    </a:ext>
                  </a:extLst>
                </p:cNvPr>
                <p:cNvSpPr/>
                <p:nvPr/>
              </p:nvSpPr>
              <p:spPr>
                <a:xfrm>
                  <a:off x="1356614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1" name="Graphic 19">
                <a:extLst>
                  <a:ext uri="{FF2B5EF4-FFF2-40B4-BE49-F238E27FC236}">
                    <a16:creationId xmlns:a16="http://schemas.microsoft.com/office/drawing/2014/main" id="{EB527846-6B77-F1D2-05C4-8355D1780C39}"/>
                  </a:ext>
                </a:extLst>
              </p:cNvPr>
              <p:cNvGrpSpPr/>
              <p:nvPr/>
            </p:nvGrpSpPr>
            <p:grpSpPr>
              <a:xfrm>
                <a:off x="13539470" y="557060"/>
                <a:ext cx="63817" cy="62786"/>
                <a:chOff x="13539470" y="557060"/>
                <a:chExt cx="63817" cy="62786"/>
              </a:xfrm>
            </p:grpSpPr>
            <p:sp>
              <p:nvSpPr>
                <p:cNvPr id="395" name="Freeform 1427">
                  <a:extLst>
                    <a:ext uri="{FF2B5EF4-FFF2-40B4-BE49-F238E27FC236}">
                      <a16:creationId xmlns:a16="http://schemas.microsoft.com/office/drawing/2014/main" id="{04B2BE49-5474-C57D-39E0-18B4A11A52BE}"/>
                    </a:ext>
                  </a:extLst>
                </p:cNvPr>
                <p:cNvSpPr/>
                <p:nvPr/>
              </p:nvSpPr>
              <p:spPr>
                <a:xfrm>
                  <a:off x="135394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96" name="Freeform 1428">
                  <a:extLst>
                    <a:ext uri="{FF2B5EF4-FFF2-40B4-BE49-F238E27FC236}">
                      <a16:creationId xmlns:a16="http://schemas.microsoft.com/office/drawing/2014/main" id="{645A0372-F0D9-3211-F4E2-AEAC747B7B47}"/>
                    </a:ext>
                  </a:extLst>
                </p:cNvPr>
                <p:cNvSpPr/>
                <p:nvPr/>
              </p:nvSpPr>
              <p:spPr>
                <a:xfrm>
                  <a:off x="135709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2" name="Graphic 19">
                <a:extLst>
                  <a:ext uri="{FF2B5EF4-FFF2-40B4-BE49-F238E27FC236}">
                    <a16:creationId xmlns:a16="http://schemas.microsoft.com/office/drawing/2014/main" id="{3DA87F63-D858-D5B1-B2EF-43C0D73083F3}"/>
                  </a:ext>
                </a:extLst>
              </p:cNvPr>
              <p:cNvGrpSpPr/>
              <p:nvPr/>
            </p:nvGrpSpPr>
            <p:grpSpPr>
              <a:xfrm>
                <a:off x="13545185" y="557060"/>
                <a:ext cx="62865" cy="62786"/>
                <a:chOff x="13545185" y="557060"/>
                <a:chExt cx="62865" cy="62786"/>
              </a:xfrm>
            </p:grpSpPr>
            <p:sp>
              <p:nvSpPr>
                <p:cNvPr id="393" name="Freeform 1430">
                  <a:extLst>
                    <a:ext uri="{FF2B5EF4-FFF2-40B4-BE49-F238E27FC236}">
                      <a16:creationId xmlns:a16="http://schemas.microsoft.com/office/drawing/2014/main" id="{70FA99F3-B6E9-70A2-DB75-965C1721CB87}"/>
                    </a:ext>
                  </a:extLst>
                </p:cNvPr>
                <p:cNvSpPr/>
                <p:nvPr/>
              </p:nvSpPr>
              <p:spPr>
                <a:xfrm>
                  <a:off x="1354518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94" name="Freeform 1431">
                  <a:extLst>
                    <a:ext uri="{FF2B5EF4-FFF2-40B4-BE49-F238E27FC236}">
                      <a16:creationId xmlns:a16="http://schemas.microsoft.com/office/drawing/2014/main" id="{BC6680DB-1AC3-7FF7-9DD3-A18937EA04D8}"/>
                    </a:ext>
                  </a:extLst>
                </p:cNvPr>
                <p:cNvSpPr/>
                <p:nvPr/>
              </p:nvSpPr>
              <p:spPr>
                <a:xfrm>
                  <a:off x="135766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3" name="Graphic 19">
                <a:extLst>
                  <a:ext uri="{FF2B5EF4-FFF2-40B4-BE49-F238E27FC236}">
                    <a16:creationId xmlns:a16="http://schemas.microsoft.com/office/drawing/2014/main" id="{852AEB70-3815-6899-A541-5A50B77C8D86}"/>
                  </a:ext>
                </a:extLst>
              </p:cNvPr>
              <p:cNvGrpSpPr/>
              <p:nvPr/>
            </p:nvGrpSpPr>
            <p:grpSpPr>
              <a:xfrm>
                <a:off x="13562330" y="557060"/>
                <a:ext cx="62865" cy="62786"/>
                <a:chOff x="13562330" y="557060"/>
                <a:chExt cx="62865" cy="62786"/>
              </a:xfrm>
            </p:grpSpPr>
            <p:sp>
              <p:nvSpPr>
                <p:cNvPr id="391" name="Freeform 1433">
                  <a:extLst>
                    <a:ext uri="{FF2B5EF4-FFF2-40B4-BE49-F238E27FC236}">
                      <a16:creationId xmlns:a16="http://schemas.microsoft.com/office/drawing/2014/main" id="{8B55DD86-3C5E-B63F-68D4-E28F7489AFE7}"/>
                    </a:ext>
                  </a:extLst>
                </p:cNvPr>
                <p:cNvSpPr/>
                <p:nvPr/>
              </p:nvSpPr>
              <p:spPr>
                <a:xfrm>
                  <a:off x="1356233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92" name="Freeform 1434">
                  <a:extLst>
                    <a:ext uri="{FF2B5EF4-FFF2-40B4-BE49-F238E27FC236}">
                      <a16:creationId xmlns:a16="http://schemas.microsoft.com/office/drawing/2014/main" id="{BFC3E74E-58B1-1D67-BA27-DBFB12CB6172}"/>
                    </a:ext>
                  </a:extLst>
                </p:cNvPr>
                <p:cNvSpPr/>
                <p:nvPr/>
              </p:nvSpPr>
              <p:spPr>
                <a:xfrm>
                  <a:off x="1359376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4" name="Graphic 19">
                <a:extLst>
                  <a:ext uri="{FF2B5EF4-FFF2-40B4-BE49-F238E27FC236}">
                    <a16:creationId xmlns:a16="http://schemas.microsoft.com/office/drawing/2014/main" id="{E433BA98-8B81-723A-55A9-4A027E3AB499}"/>
                  </a:ext>
                </a:extLst>
              </p:cNvPr>
              <p:cNvGrpSpPr/>
              <p:nvPr/>
            </p:nvGrpSpPr>
            <p:grpSpPr>
              <a:xfrm>
                <a:off x="13578523" y="557060"/>
                <a:ext cx="63817" cy="62786"/>
                <a:chOff x="13578523" y="557060"/>
                <a:chExt cx="63817" cy="62786"/>
              </a:xfrm>
            </p:grpSpPr>
            <p:sp>
              <p:nvSpPr>
                <p:cNvPr id="389" name="Freeform 1436">
                  <a:extLst>
                    <a:ext uri="{FF2B5EF4-FFF2-40B4-BE49-F238E27FC236}">
                      <a16:creationId xmlns:a16="http://schemas.microsoft.com/office/drawing/2014/main" id="{CE49BBF8-A285-AB8F-ACC0-81845750EA15}"/>
                    </a:ext>
                  </a:extLst>
                </p:cNvPr>
                <p:cNvSpPr/>
                <p:nvPr/>
              </p:nvSpPr>
              <p:spPr>
                <a:xfrm>
                  <a:off x="1357852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90" name="Freeform 1437">
                  <a:extLst>
                    <a:ext uri="{FF2B5EF4-FFF2-40B4-BE49-F238E27FC236}">
                      <a16:creationId xmlns:a16="http://schemas.microsoft.com/office/drawing/2014/main" id="{964D65C2-7AAC-F92A-06C7-12D5E5B29E80}"/>
                    </a:ext>
                  </a:extLst>
                </p:cNvPr>
                <p:cNvSpPr/>
                <p:nvPr/>
              </p:nvSpPr>
              <p:spPr>
                <a:xfrm>
                  <a:off x="1360995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5" name="Graphic 19">
                <a:extLst>
                  <a:ext uri="{FF2B5EF4-FFF2-40B4-BE49-F238E27FC236}">
                    <a16:creationId xmlns:a16="http://schemas.microsoft.com/office/drawing/2014/main" id="{FA3A18B3-E1A5-B5D4-7318-2BA458F6A4E7}"/>
                  </a:ext>
                </a:extLst>
              </p:cNvPr>
              <p:cNvGrpSpPr/>
              <p:nvPr/>
            </p:nvGrpSpPr>
            <p:grpSpPr>
              <a:xfrm>
                <a:off x="13601383" y="557060"/>
                <a:ext cx="62864" cy="62786"/>
                <a:chOff x="13601383" y="557060"/>
                <a:chExt cx="62864" cy="62786"/>
              </a:xfrm>
            </p:grpSpPr>
            <p:sp>
              <p:nvSpPr>
                <p:cNvPr id="387" name="Freeform 1439">
                  <a:extLst>
                    <a:ext uri="{FF2B5EF4-FFF2-40B4-BE49-F238E27FC236}">
                      <a16:creationId xmlns:a16="http://schemas.microsoft.com/office/drawing/2014/main" id="{2794081A-DBA0-79AF-AABF-9605BABC039E}"/>
                    </a:ext>
                  </a:extLst>
                </p:cNvPr>
                <p:cNvSpPr/>
                <p:nvPr/>
              </p:nvSpPr>
              <p:spPr>
                <a:xfrm>
                  <a:off x="136013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88" name="Freeform 1440">
                  <a:extLst>
                    <a:ext uri="{FF2B5EF4-FFF2-40B4-BE49-F238E27FC236}">
                      <a16:creationId xmlns:a16="http://schemas.microsoft.com/office/drawing/2014/main" id="{7CB60DB3-4823-C37C-138F-C9B30DFBAA64}"/>
                    </a:ext>
                  </a:extLst>
                </p:cNvPr>
                <p:cNvSpPr/>
                <p:nvPr/>
              </p:nvSpPr>
              <p:spPr>
                <a:xfrm>
                  <a:off x="136328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6" name="Graphic 19">
                <a:extLst>
                  <a:ext uri="{FF2B5EF4-FFF2-40B4-BE49-F238E27FC236}">
                    <a16:creationId xmlns:a16="http://schemas.microsoft.com/office/drawing/2014/main" id="{500552D5-EFF1-E81D-9F04-F5C263637EFE}"/>
                  </a:ext>
                </a:extLst>
              </p:cNvPr>
              <p:cNvGrpSpPr/>
              <p:nvPr/>
            </p:nvGrpSpPr>
            <p:grpSpPr>
              <a:xfrm>
                <a:off x="13607098" y="557060"/>
                <a:ext cx="63817" cy="62786"/>
                <a:chOff x="13607098" y="557060"/>
                <a:chExt cx="63817" cy="62786"/>
              </a:xfrm>
            </p:grpSpPr>
            <p:sp>
              <p:nvSpPr>
                <p:cNvPr id="385" name="Freeform 1442">
                  <a:extLst>
                    <a:ext uri="{FF2B5EF4-FFF2-40B4-BE49-F238E27FC236}">
                      <a16:creationId xmlns:a16="http://schemas.microsoft.com/office/drawing/2014/main" id="{3B923CCB-A124-6258-D4F4-F120C2DBCE0F}"/>
                    </a:ext>
                  </a:extLst>
                </p:cNvPr>
                <p:cNvSpPr/>
                <p:nvPr/>
              </p:nvSpPr>
              <p:spPr>
                <a:xfrm>
                  <a:off x="1360709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86" name="Freeform 1443">
                  <a:extLst>
                    <a:ext uri="{FF2B5EF4-FFF2-40B4-BE49-F238E27FC236}">
                      <a16:creationId xmlns:a16="http://schemas.microsoft.com/office/drawing/2014/main" id="{CDE90777-0432-1FC4-96D7-C7A7F476EECB}"/>
                    </a:ext>
                  </a:extLst>
                </p:cNvPr>
                <p:cNvSpPr/>
                <p:nvPr/>
              </p:nvSpPr>
              <p:spPr>
                <a:xfrm>
                  <a:off x="1363948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7" name="Graphic 19">
                <a:extLst>
                  <a:ext uri="{FF2B5EF4-FFF2-40B4-BE49-F238E27FC236}">
                    <a16:creationId xmlns:a16="http://schemas.microsoft.com/office/drawing/2014/main" id="{17FC8405-DC3F-1F74-82E9-76C18AF737C1}"/>
                  </a:ext>
                </a:extLst>
              </p:cNvPr>
              <p:cNvGrpSpPr/>
              <p:nvPr/>
            </p:nvGrpSpPr>
            <p:grpSpPr>
              <a:xfrm>
                <a:off x="13612813" y="557060"/>
                <a:ext cx="62865" cy="62786"/>
                <a:chOff x="13612813" y="557060"/>
                <a:chExt cx="62865" cy="62786"/>
              </a:xfrm>
            </p:grpSpPr>
            <p:sp>
              <p:nvSpPr>
                <p:cNvPr id="383" name="Freeform 1445">
                  <a:extLst>
                    <a:ext uri="{FF2B5EF4-FFF2-40B4-BE49-F238E27FC236}">
                      <a16:creationId xmlns:a16="http://schemas.microsoft.com/office/drawing/2014/main" id="{6A972FD6-88C6-7BC8-6140-F55F6E8D7773}"/>
                    </a:ext>
                  </a:extLst>
                </p:cNvPr>
                <p:cNvSpPr/>
                <p:nvPr/>
              </p:nvSpPr>
              <p:spPr>
                <a:xfrm>
                  <a:off x="1361281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84" name="Freeform 1446">
                  <a:extLst>
                    <a:ext uri="{FF2B5EF4-FFF2-40B4-BE49-F238E27FC236}">
                      <a16:creationId xmlns:a16="http://schemas.microsoft.com/office/drawing/2014/main" id="{2C47670B-3756-AC7E-6161-0ABAECB40C16}"/>
                    </a:ext>
                  </a:extLst>
                </p:cNvPr>
                <p:cNvSpPr/>
                <p:nvPr/>
              </p:nvSpPr>
              <p:spPr>
                <a:xfrm>
                  <a:off x="136442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8" name="Graphic 19">
                <a:extLst>
                  <a:ext uri="{FF2B5EF4-FFF2-40B4-BE49-F238E27FC236}">
                    <a16:creationId xmlns:a16="http://schemas.microsoft.com/office/drawing/2014/main" id="{9DAE03EA-309B-CAE9-F41D-3FBDCB0B0A81}"/>
                  </a:ext>
                </a:extLst>
              </p:cNvPr>
              <p:cNvGrpSpPr/>
              <p:nvPr/>
            </p:nvGrpSpPr>
            <p:grpSpPr>
              <a:xfrm>
                <a:off x="13615670" y="557060"/>
                <a:ext cx="63817" cy="62786"/>
                <a:chOff x="13615670" y="557060"/>
                <a:chExt cx="63817" cy="62786"/>
              </a:xfrm>
            </p:grpSpPr>
            <p:sp>
              <p:nvSpPr>
                <p:cNvPr id="381" name="Freeform 1448">
                  <a:extLst>
                    <a:ext uri="{FF2B5EF4-FFF2-40B4-BE49-F238E27FC236}">
                      <a16:creationId xmlns:a16="http://schemas.microsoft.com/office/drawing/2014/main" id="{6162DF80-7DF5-F987-2F2D-E90971A06A74}"/>
                    </a:ext>
                  </a:extLst>
                </p:cNvPr>
                <p:cNvSpPr/>
                <p:nvPr/>
              </p:nvSpPr>
              <p:spPr>
                <a:xfrm>
                  <a:off x="136156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82" name="Freeform 1449">
                  <a:extLst>
                    <a:ext uri="{FF2B5EF4-FFF2-40B4-BE49-F238E27FC236}">
                      <a16:creationId xmlns:a16="http://schemas.microsoft.com/office/drawing/2014/main" id="{AADB3766-7ABD-196D-0D43-7F21F44CD926}"/>
                    </a:ext>
                  </a:extLst>
                </p:cNvPr>
                <p:cNvSpPr/>
                <p:nvPr/>
              </p:nvSpPr>
              <p:spPr>
                <a:xfrm>
                  <a:off x="136471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59" name="Graphic 19">
                <a:extLst>
                  <a:ext uri="{FF2B5EF4-FFF2-40B4-BE49-F238E27FC236}">
                    <a16:creationId xmlns:a16="http://schemas.microsoft.com/office/drawing/2014/main" id="{794E6710-F8F9-835E-B271-92BD880FDD8C}"/>
                  </a:ext>
                </a:extLst>
              </p:cNvPr>
              <p:cNvGrpSpPr/>
              <p:nvPr/>
            </p:nvGrpSpPr>
            <p:grpSpPr>
              <a:xfrm>
                <a:off x="13628053" y="557060"/>
                <a:ext cx="63817" cy="62786"/>
                <a:chOff x="13628053" y="557060"/>
                <a:chExt cx="63817" cy="62786"/>
              </a:xfrm>
            </p:grpSpPr>
            <p:sp>
              <p:nvSpPr>
                <p:cNvPr id="379" name="Freeform 1451">
                  <a:extLst>
                    <a:ext uri="{FF2B5EF4-FFF2-40B4-BE49-F238E27FC236}">
                      <a16:creationId xmlns:a16="http://schemas.microsoft.com/office/drawing/2014/main" id="{E8FAD478-6AF9-7224-B16B-12576069A331}"/>
                    </a:ext>
                  </a:extLst>
                </p:cNvPr>
                <p:cNvSpPr/>
                <p:nvPr/>
              </p:nvSpPr>
              <p:spPr>
                <a:xfrm>
                  <a:off x="13628053" y="58845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80" name="Freeform 1452">
                  <a:extLst>
                    <a:ext uri="{FF2B5EF4-FFF2-40B4-BE49-F238E27FC236}">
                      <a16:creationId xmlns:a16="http://schemas.microsoft.com/office/drawing/2014/main" id="{C620624D-F09E-8C5C-2B3C-D497421AAB62}"/>
                    </a:ext>
                  </a:extLst>
                </p:cNvPr>
                <p:cNvSpPr/>
                <p:nvPr/>
              </p:nvSpPr>
              <p:spPr>
                <a:xfrm>
                  <a:off x="1366043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0" name="Graphic 19">
                <a:extLst>
                  <a:ext uri="{FF2B5EF4-FFF2-40B4-BE49-F238E27FC236}">
                    <a16:creationId xmlns:a16="http://schemas.microsoft.com/office/drawing/2014/main" id="{27289BB2-1D58-C87B-37BD-16DDCB3D4175}"/>
                  </a:ext>
                </a:extLst>
              </p:cNvPr>
              <p:cNvGrpSpPr/>
              <p:nvPr/>
            </p:nvGrpSpPr>
            <p:grpSpPr>
              <a:xfrm>
                <a:off x="13633768" y="557060"/>
                <a:ext cx="62865" cy="62786"/>
                <a:chOff x="13633768" y="557060"/>
                <a:chExt cx="62865" cy="62786"/>
              </a:xfrm>
            </p:grpSpPr>
            <p:sp>
              <p:nvSpPr>
                <p:cNvPr id="377" name="Freeform 1454">
                  <a:extLst>
                    <a:ext uri="{FF2B5EF4-FFF2-40B4-BE49-F238E27FC236}">
                      <a16:creationId xmlns:a16="http://schemas.microsoft.com/office/drawing/2014/main" id="{53F26DEA-57B5-5DF0-E07E-A82D88416E93}"/>
                    </a:ext>
                  </a:extLst>
                </p:cNvPr>
                <p:cNvSpPr/>
                <p:nvPr/>
              </p:nvSpPr>
              <p:spPr>
                <a:xfrm>
                  <a:off x="1363376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78" name="Freeform 1455">
                  <a:extLst>
                    <a:ext uri="{FF2B5EF4-FFF2-40B4-BE49-F238E27FC236}">
                      <a16:creationId xmlns:a16="http://schemas.microsoft.com/office/drawing/2014/main" id="{DC98ECEB-7745-F377-C9A3-90C13743C974}"/>
                    </a:ext>
                  </a:extLst>
                </p:cNvPr>
                <p:cNvSpPr/>
                <p:nvPr/>
              </p:nvSpPr>
              <p:spPr>
                <a:xfrm>
                  <a:off x="1366520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1" name="Graphic 19">
                <a:extLst>
                  <a:ext uri="{FF2B5EF4-FFF2-40B4-BE49-F238E27FC236}">
                    <a16:creationId xmlns:a16="http://schemas.microsoft.com/office/drawing/2014/main" id="{2B5F8E30-1E56-17FC-531B-FC77EEBFE8D8}"/>
                  </a:ext>
                </a:extLst>
              </p:cNvPr>
              <p:cNvGrpSpPr/>
              <p:nvPr/>
            </p:nvGrpSpPr>
            <p:grpSpPr>
              <a:xfrm>
                <a:off x="13639483" y="557060"/>
                <a:ext cx="62864" cy="62786"/>
                <a:chOff x="13639483" y="557060"/>
                <a:chExt cx="62864" cy="62786"/>
              </a:xfrm>
            </p:grpSpPr>
            <p:sp>
              <p:nvSpPr>
                <p:cNvPr id="375" name="Freeform 1457">
                  <a:extLst>
                    <a:ext uri="{FF2B5EF4-FFF2-40B4-BE49-F238E27FC236}">
                      <a16:creationId xmlns:a16="http://schemas.microsoft.com/office/drawing/2014/main" id="{B00273AA-02FA-4933-7D31-6CAC04883B38}"/>
                    </a:ext>
                  </a:extLst>
                </p:cNvPr>
                <p:cNvSpPr/>
                <p:nvPr/>
              </p:nvSpPr>
              <p:spPr>
                <a:xfrm>
                  <a:off x="136394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76" name="Freeform 1458">
                  <a:extLst>
                    <a:ext uri="{FF2B5EF4-FFF2-40B4-BE49-F238E27FC236}">
                      <a16:creationId xmlns:a16="http://schemas.microsoft.com/office/drawing/2014/main" id="{D277C885-7BF7-15F6-A1FE-2046CCDA999B}"/>
                    </a:ext>
                  </a:extLst>
                </p:cNvPr>
                <p:cNvSpPr/>
                <p:nvPr/>
              </p:nvSpPr>
              <p:spPr>
                <a:xfrm>
                  <a:off x="136709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2" name="Graphic 19">
                <a:extLst>
                  <a:ext uri="{FF2B5EF4-FFF2-40B4-BE49-F238E27FC236}">
                    <a16:creationId xmlns:a16="http://schemas.microsoft.com/office/drawing/2014/main" id="{75916CC7-9600-B0B8-3BDD-F7E3A0F0F9A1}"/>
                  </a:ext>
                </a:extLst>
              </p:cNvPr>
              <p:cNvGrpSpPr/>
              <p:nvPr/>
            </p:nvGrpSpPr>
            <p:grpSpPr>
              <a:xfrm>
                <a:off x="13649960" y="557060"/>
                <a:ext cx="63817" cy="62786"/>
                <a:chOff x="13649960" y="557060"/>
                <a:chExt cx="63817" cy="62786"/>
              </a:xfrm>
            </p:grpSpPr>
            <p:sp>
              <p:nvSpPr>
                <p:cNvPr id="373" name="Freeform 1460">
                  <a:extLst>
                    <a:ext uri="{FF2B5EF4-FFF2-40B4-BE49-F238E27FC236}">
                      <a16:creationId xmlns:a16="http://schemas.microsoft.com/office/drawing/2014/main" id="{72BEC9F5-E3AE-1F7E-7C7C-C9831A2711EF}"/>
                    </a:ext>
                  </a:extLst>
                </p:cNvPr>
                <p:cNvSpPr/>
                <p:nvPr/>
              </p:nvSpPr>
              <p:spPr>
                <a:xfrm>
                  <a:off x="1364996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74" name="Freeform 1461">
                  <a:extLst>
                    <a:ext uri="{FF2B5EF4-FFF2-40B4-BE49-F238E27FC236}">
                      <a16:creationId xmlns:a16="http://schemas.microsoft.com/office/drawing/2014/main" id="{D131E89B-F5BA-D091-A39B-AF5A73649297}"/>
                    </a:ext>
                  </a:extLst>
                </p:cNvPr>
                <p:cNvSpPr/>
                <p:nvPr/>
              </p:nvSpPr>
              <p:spPr>
                <a:xfrm>
                  <a:off x="136823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3" name="Graphic 19">
                <a:extLst>
                  <a:ext uri="{FF2B5EF4-FFF2-40B4-BE49-F238E27FC236}">
                    <a16:creationId xmlns:a16="http://schemas.microsoft.com/office/drawing/2014/main" id="{F7954170-68B9-DE51-1CA2-F3DD2BAE922F}"/>
                  </a:ext>
                </a:extLst>
              </p:cNvPr>
              <p:cNvGrpSpPr/>
              <p:nvPr/>
            </p:nvGrpSpPr>
            <p:grpSpPr>
              <a:xfrm>
                <a:off x="13670915" y="606528"/>
                <a:ext cx="63817" cy="63737"/>
                <a:chOff x="13670915" y="606528"/>
                <a:chExt cx="63817" cy="63737"/>
              </a:xfrm>
            </p:grpSpPr>
            <p:sp>
              <p:nvSpPr>
                <p:cNvPr id="371" name="Freeform 1463">
                  <a:extLst>
                    <a:ext uri="{FF2B5EF4-FFF2-40B4-BE49-F238E27FC236}">
                      <a16:creationId xmlns:a16="http://schemas.microsoft.com/office/drawing/2014/main" id="{8CACC454-952C-44E1-050C-5903F1F65B44}"/>
                    </a:ext>
                  </a:extLst>
                </p:cNvPr>
                <p:cNvSpPr/>
                <p:nvPr/>
              </p:nvSpPr>
              <p:spPr>
                <a:xfrm>
                  <a:off x="13670915" y="63792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72" name="Freeform 1464">
                  <a:extLst>
                    <a:ext uri="{FF2B5EF4-FFF2-40B4-BE49-F238E27FC236}">
                      <a16:creationId xmlns:a16="http://schemas.microsoft.com/office/drawing/2014/main" id="{2FB22CC8-E214-BBA7-FA1D-27610B29C0FB}"/>
                    </a:ext>
                  </a:extLst>
                </p:cNvPr>
                <p:cNvSpPr/>
                <p:nvPr/>
              </p:nvSpPr>
              <p:spPr>
                <a:xfrm>
                  <a:off x="1370234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4" name="Graphic 19">
                <a:extLst>
                  <a:ext uri="{FF2B5EF4-FFF2-40B4-BE49-F238E27FC236}">
                    <a16:creationId xmlns:a16="http://schemas.microsoft.com/office/drawing/2014/main" id="{6BFA4EB6-6D42-77BC-709F-FD9662AF3896}"/>
                  </a:ext>
                </a:extLst>
              </p:cNvPr>
              <p:cNvGrpSpPr/>
              <p:nvPr/>
            </p:nvGrpSpPr>
            <p:grpSpPr>
              <a:xfrm>
                <a:off x="13674725" y="606528"/>
                <a:ext cx="62865" cy="63737"/>
                <a:chOff x="13674725" y="606528"/>
                <a:chExt cx="62865" cy="63737"/>
              </a:xfrm>
            </p:grpSpPr>
            <p:sp>
              <p:nvSpPr>
                <p:cNvPr id="369" name="Freeform 1466">
                  <a:extLst>
                    <a:ext uri="{FF2B5EF4-FFF2-40B4-BE49-F238E27FC236}">
                      <a16:creationId xmlns:a16="http://schemas.microsoft.com/office/drawing/2014/main" id="{DBEBBC08-6277-D832-E56D-ED27A68F1B7B}"/>
                    </a:ext>
                  </a:extLst>
                </p:cNvPr>
                <p:cNvSpPr/>
                <p:nvPr/>
              </p:nvSpPr>
              <p:spPr>
                <a:xfrm>
                  <a:off x="13674725" y="63792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70" name="Freeform 1467">
                  <a:extLst>
                    <a:ext uri="{FF2B5EF4-FFF2-40B4-BE49-F238E27FC236}">
                      <a16:creationId xmlns:a16="http://schemas.microsoft.com/office/drawing/2014/main" id="{D60235D9-D750-8AF7-778B-C2E432814708}"/>
                    </a:ext>
                  </a:extLst>
                </p:cNvPr>
                <p:cNvSpPr/>
                <p:nvPr/>
              </p:nvSpPr>
              <p:spPr>
                <a:xfrm>
                  <a:off x="1370615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5" name="Graphic 19">
                <a:extLst>
                  <a:ext uri="{FF2B5EF4-FFF2-40B4-BE49-F238E27FC236}">
                    <a16:creationId xmlns:a16="http://schemas.microsoft.com/office/drawing/2014/main" id="{8D7D6FA7-C80E-CB3D-5F64-27E2C66C77BC}"/>
                  </a:ext>
                </a:extLst>
              </p:cNvPr>
              <p:cNvGrpSpPr/>
              <p:nvPr/>
            </p:nvGrpSpPr>
            <p:grpSpPr>
              <a:xfrm>
                <a:off x="13677583" y="606528"/>
                <a:ext cx="63817" cy="63737"/>
                <a:chOff x="13677583" y="606528"/>
                <a:chExt cx="63817" cy="63737"/>
              </a:xfrm>
            </p:grpSpPr>
            <p:sp>
              <p:nvSpPr>
                <p:cNvPr id="367" name="Freeform 1469">
                  <a:extLst>
                    <a:ext uri="{FF2B5EF4-FFF2-40B4-BE49-F238E27FC236}">
                      <a16:creationId xmlns:a16="http://schemas.microsoft.com/office/drawing/2014/main" id="{3D38E05A-6DE9-70C4-B85E-9179EE09F474}"/>
                    </a:ext>
                  </a:extLst>
                </p:cNvPr>
                <p:cNvSpPr/>
                <p:nvPr/>
              </p:nvSpPr>
              <p:spPr>
                <a:xfrm>
                  <a:off x="13677583"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68" name="Freeform 1470">
                  <a:extLst>
                    <a:ext uri="{FF2B5EF4-FFF2-40B4-BE49-F238E27FC236}">
                      <a16:creationId xmlns:a16="http://schemas.microsoft.com/office/drawing/2014/main" id="{2550522B-4AFD-2A06-CD91-774B1118E83D}"/>
                    </a:ext>
                  </a:extLst>
                </p:cNvPr>
                <p:cNvSpPr/>
                <p:nvPr/>
              </p:nvSpPr>
              <p:spPr>
                <a:xfrm>
                  <a:off x="1370996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6" name="Graphic 19">
                <a:extLst>
                  <a:ext uri="{FF2B5EF4-FFF2-40B4-BE49-F238E27FC236}">
                    <a16:creationId xmlns:a16="http://schemas.microsoft.com/office/drawing/2014/main" id="{FBBE6678-A3C6-C641-7E4C-ACF42DFC0ACA}"/>
                  </a:ext>
                </a:extLst>
              </p:cNvPr>
              <p:cNvGrpSpPr/>
              <p:nvPr/>
            </p:nvGrpSpPr>
            <p:grpSpPr>
              <a:xfrm>
                <a:off x="13701395" y="606528"/>
                <a:ext cx="63817" cy="63737"/>
                <a:chOff x="13701395" y="606528"/>
                <a:chExt cx="63817" cy="63737"/>
              </a:xfrm>
            </p:grpSpPr>
            <p:sp>
              <p:nvSpPr>
                <p:cNvPr id="365" name="Freeform 1472">
                  <a:extLst>
                    <a:ext uri="{FF2B5EF4-FFF2-40B4-BE49-F238E27FC236}">
                      <a16:creationId xmlns:a16="http://schemas.microsoft.com/office/drawing/2014/main" id="{442FC45D-6FC2-8296-8B08-98BA6D4F5CF2}"/>
                    </a:ext>
                  </a:extLst>
                </p:cNvPr>
                <p:cNvSpPr/>
                <p:nvPr/>
              </p:nvSpPr>
              <p:spPr>
                <a:xfrm>
                  <a:off x="13701395"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66" name="Freeform 1473">
                  <a:extLst>
                    <a:ext uri="{FF2B5EF4-FFF2-40B4-BE49-F238E27FC236}">
                      <a16:creationId xmlns:a16="http://schemas.microsoft.com/office/drawing/2014/main" id="{536198CB-BBA2-C5AD-DC1A-5B15C2FE5019}"/>
                    </a:ext>
                  </a:extLst>
                </p:cNvPr>
                <p:cNvSpPr/>
                <p:nvPr/>
              </p:nvSpPr>
              <p:spPr>
                <a:xfrm>
                  <a:off x="13733780"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7" name="Graphic 19">
                <a:extLst>
                  <a:ext uri="{FF2B5EF4-FFF2-40B4-BE49-F238E27FC236}">
                    <a16:creationId xmlns:a16="http://schemas.microsoft.com/office/drawing/2014/main" id="{0B9FDCE1-3562-55E8-C49D-330E9CE7D7C6}"/>
                  </a:ext>
                </a:extLst>
              </p:cNvPr>
              <p:cNvGrpSpPr/>
              <p:nvPr/>
            </p:nvGrpSpPr>
            <p:grpSpPr>
              <a:xfrm>
                <a:off x="13704253" y="606528"/>
                <a:ext cx="62864" cy="63737"/>
                <a:chOff x="13704253" y="606528"/>
                <a:chExt cx="62864" cy="63737"/>
              </a:xfrm>
            </p:grpSpPr>
            <p:sp>
              <p:nvSpPr>
                <p:cNvPr id="363" name="Freeform 1475">
                  <a:extLst>
                    <a:ext uri="{FF2B5EF4-FFF2-40B4-BE49-F238E27FC236}">
                      <a16:creationId xmlns:a16="http://schemas.microsoft.com/office/drawing/2014/main" id="{456F8E46-019D-633A-7DF7-5EF28825004E}"/>
                    </a:ext>
                  </a:extLst>
                </p:cNvPr>
                <p:cNvSpPr/>
                <p:nvPr/>
              </p:nvSpPr>
              <p:spPr>
                <a:xfrm>
                  <a:off x="13704253"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64" name="Freeform 1476">
                  <a:extLst>
                    <a:ext uri="{FF2B5EF4-FFF2-40B4-BE49-F238E27FC236}">
                      <a16:creationId xmlns:a16="http://schemas.microsoft.com/office/drawing/2014/main" id="{8DBEE16F-5E77-A763-91CE-C23E5A1E7B6C}"/>
                    </a:ext>
                  </a:extLst>
                </p:cNvPr>
                <p:cNvSpPr/>
                <p:nvPr/>
              </p:nvSpPr>
              <p:spPr>
                <a:xfrm>
                  <a:off x="13735685"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8" name="Graphic 19">
                <a:extLst>
                  <a:ext uri="{FF2B5EF4-FFF2-40B4-BE49-F238E27FC236}">
                    <a16:creationId xmlns:a16="http://schemas.microsoft.com/office/drawing/2014/main" id="{8602DF92-1F42-EC65-91D0-712FB72FE52B}"/>
                  </a:ext>
                </a:extLst>
              </p:cNvPr>
              <p:cNvGrpSpPr/>
              <p:nvPr/>
            </p:nvGrpSpPr>
            <p:grpSpPr>
              <a:xfrm>
                <a:off x="13720445" y="606528"/>
                <a:ext cx="62864" cy="63737"/>
                <a:chOff x="13720445" y="606528"/>
                <a:chExt cx="62864" cy="63737"/>
              </a:xfrm>
            </p:grpSpPr>
            <p:sp>
              <p:nvSpPr>
                <p:cNvPr id="361" name="Freeform 1478">
                  <a:extLst>
                    <a:ext uri="{FF2B5EF4-FFF2-40B4-BE49-F238E27FC236}">
                      <a16:creationId xmlns:a16="http://schemas.microsoft.com/office/drawing/2014/main" id="{0A83039C-FBB4-7905-58DA-F73E51398BE8}"/>
                    </a:ext>
                  </a:extLst>
                </p:cNvPr>
                <p:cNvSpPr/>
                <p:nvPr/>
              </p:nvSpPr>
              <p:spPr>
                <a:xfrm>
                  <a:off x="13720445"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62" name="Freeform 1479">
                  <a:extLst>
                    <a:ext uri="{FF2B5EF4-FFF2-40B4-BE49-F238E27FC236}">
                      <a16:creationId xmlns:a16="http://schemas.microsoft.com/office/drawing/2014/main" id="{3151FA86-79CA-6F72-B065-FF767504C441}"/>
                    </a:ext>
                  </a:extLst>
                </p:cNvPr>
                <p:cNvSpPr/>
                <p:nvPr/>
              </p:nvSpPr>
              <p:spPr>
                <a:xfrm>
                  <a:off x="1375187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69" name="Graphic 19">
                <a:extLst>
                  <a:ext uri="{FF2B5EF4-FFF2-40B4-BE49-F238E27FC236}">
                    <a16:creationId xmlns:a16="http://schemas.microsoft.com/office/drawing/2014/main" id="{CF9426FC-E886-6484-5745-1B8EE28636B4}"/>
                  </a:ext>
                </a:extLst>
              </p:cNvPr>
              <p:cNvGrpSpPr/>
              <p:nvPr/>
            </p:nvGrpSpPr>
            <p:grpSpPr>
              <a:xfrm>
                <a:off x="13721398" y="606528"/>
                <a:ext cx="63817" cy="63737"/>
                <a:chOff x="13721398" y="606528"/>
                <a:chExt cx="63817" cy="63737"/>
              </a:xfrm>
            </p:grpSpPr>
            <p:sp>
              <p:nvSpPr>
                <p:cNvPr id="359" name="Freeform 1481">
                  <a:extLst>
                    <a:ext uri="{FF2B5EF4-FFF2-40B4-BE49-F238E27FC236}">
                      <a16:creationId xmlns:a16="http://schemas.microsoft.com/office/drawing/2014/main" id="{41D0EE5A-EDDA-BB13-6B9B-76EBF9E65CCC}"/>
                    </a:ext>
                  </a:extLst>
                </p:cNvPr>
                <p:cNvSpPr/>
                <p:nvPr/>
              </p:nvSpPr>
              <p:spPr>
                <a:xfrm>
                  <a:off x="13721398"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60" name="Freeform 1482">
                  <a:extLst>
                    <a:ext uri="{FF2B5EF4-FFF2-40B4-BE49-F238E27FC236}">
                      <a16:creationId xmlns:a16="http://schemas.microsoft.com/office/drawing/2014/main" id="{928B6B4A-A879-4E89-2AED-0557BA2A46D1}"/>
                    </a:ext>
                  </a:extLst>
                </p:cNvPr>
                <p:cNvSpPr/>
                <p:nvPr/>
              </p:nvSpPr>
              <p:spPr>
                <a:xfrm>
                  <a:off x="13753783"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0" name="Graphic 19">
                <a:extLst>
                  <a:ext uri="{FF2B5EF4-FFF2-40B4-BE49-F238E27FC236}">
                    <a16:creationId xmlns:a16="http://schemas.microsoft.com/office/drawing/2014/main" id="{7F1565CE-93C8-93AC-03FF-E1A678A7FE8D}"/>
                  </a:ext>
                </a:extLst>
              </p:cNvPr>
              <p:cNvGrpSpPr/>
              <p:nvPr/>
            </p:nvGrpSpPr>
            <p:grpSpPr>
              <a:xfrm>
                <a:off x="13754735" y="624603"/>
                <a:ext cx="63817" cy="63737"/>
                <a:chOff x="13754735" y="624603"/>
                <a:chExt cx="63817" cy="63737"/>
              </a:xfrm>
            </p:grpSpPr>
            <p:sp>
              <p:nvSpPr>
                <p:cNvPr id="357" name="Freeform 1484">
                  <a:extLst>
                    <a:ext uri="{FF2B5EF4-FFF2-40B4-BE49-F238E27FC236}">
                      <a16:creationId xmlns:a16="http://schemas.microsoft.com/office/drawing/2014/main" id="{8D874E10-4849-785E-FE9D-2683F145ED6D}"/>
                    </a:ext>
                  </a:extLst>
                </p:cNvPr>
                <p:cNvSpPr/>
                <p:nvPr/>
              </p:nvSpPr>
              <p:spPr>
                <a:xfrm>
                  <a:off x="13754735"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58" name="Freeform 1485">
                  <a:extLst>
                    <a:ext uri="{FF2B5EF4-FFF2-40B4-BE49-F238E27FC236}">
                      <a16:creationId xmlns:a16="http://schemas.microsoft.com/office/drawing/2014/main" id="{D520900F-6B93-905F-3BE3-9843B33DEC6C}"/>
                    </a:ext>
                  </a:extLst>
                </p:cNvPr>
                <p:cNvSpPr/>
                <p:nvPr/>
              </p:nvSpPr>
              <p:spPr>
                <a:xfrm>
                  <a:off x="13786168"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1" name="Graphic 19">
                <a:extLst>
                  <a:ext uri="{FF2B5EF4-FFF2-40B4-BE49-F238E27FC236}">
                    <a16:creationId xmlns:a16="http://schemas.microsoft.com/office/drawing/2014/main" id="{6A0FB14A-10DB-77DC-3BB5-0F5768AE29C2}"/>
                  </a:ext>
                </a:extLst>
              </p:cNvPr>
              <p:cNvGrpSpPr/>
              <p:nvPr/>
            </p:nvGrpSpPr>
            <p:grpSpPr>
              <a:xfrm>
                <a:off x="13759498" y="624603"/>
                <a:ext cx="63817" cy="63737"/>
                <a:chOff x="13759498" y="624603"/>
                <a:chExt cx="63817" cy="63737"/>
              </a:xfrm>
            </p:grpSpPr>
            <p:sp>
              <p:nvSpPr>
                <p:cNvPr id="355" name="Freeform 1487">
                  <a:extLst>
                    <a:ext uri="{FF2B5EF4-FFF2-40B4-BE49-F238E27FC236}">
                      <a16:creationId xmlns:a16="http://schemas.microsoft.com/office/drawing/2014/main" id="{AF58E92A-F882-1BB6-6D7C-D5BE98900B8D}"/>
                    </a:ext>
                  </a:extLst>
                </p:cNvPr>
                <p:cNvSpPr/>
                <p:nvPr/>
              </p:nvSpPr>
              <p:spPr>
                <a:xfrm>
                  <a:off x="13759498"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56" name="Freeform 1488">
                  <a:extLst>
                    <a:ext uri="{FF2B5EF4-FFF2-40B4-BE49-F238E27FC236}">
                      <a16:creationId xmlns:a16="http://schemas.microsoft.com/office/drawing/2014/main" id="{ECAB5F55-64F0-4639-82CE-E506D09F3780}"/>
                    </a:ext>
                  </a:extLst>
                </p:cNvPr>
                <p:cNvSpPr/>
                <p:nvPr/>
              </p:nvSpPr>
              <p:spPr>
                <a:xfrm>
                  <a:off x="13791883"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2" name="Graphic 19">
                <a:extLst>
                  <a:ext uri="{FF2B5EF4-FFF2-40B4-BE49-F238E27FC236}">
                    <a16:creationId xmlns:a16="http://schemas.microsoft.com/office/drawing/2014/main" id="{F0F04226-07A4-0639-BD9F-E717CFE96CAF}"/>
                  </a:ext>
                </a:extLst>
              </p:cNvPr>
              <p:cNvGrpSpPr/>
              <p:nvPr/>
            </p:nvGrpSpPr>
            <p:grpSpPr>
              <a:xfrm>
                <a:off x="13794740" y="638873"/>
                <a:ext cx="62864" cy="63737"/>
                <a:chOff x="13794740" y="638873"/>
                <a:chExt cx="62864" cy="63737"/>
              </a:xfrm>
            </p:grpSpPr>
            <p:sp>
              <p:nvSpPr>
                <p:cNvPr id="353" name="Freeform 1490">
                  <a:extLst>
                    <a:ext uri="{FF2B5EF4-FFF2-40B4-BE49-F238E27FC236}">
                      <a16:creationId xmlns:a16="http://schemas.microsoft.com/office/drawing/2014/main" id="{1DCDC082-522D-D2B6-A7D3-2E643A4A0B92}"/>
                    </a:ext>
                  </a:extLst>
                </p:cNvPr>
                <p:cNvSpPr/>
                <p:nvPr/>
              </p:nvSpPr>
              <p:spPr>
                <a:xfrm>
                  <a:off x="13794740"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54" name="Freeform 1491">
                  <a:extLst>
                    <a:ext uri="{FF2B5EF4-FFF2-40B4-BE49-F238E27FC236}">
                      <a16:creationId xmlns:a16="http://schemas.microsoft.com/office/drawing/2014/main" id="{E0709FA3-A74B-4CCB-0D9F-F32FDD37AC25}"/>
                    </a:ext>
                  </a:extLst>
                </p:cNvPr>
                <p:cNvSpPr/>
                <p:nvPr/>
              </p:nvSpPr>
              <p:spPr>
                <a:xfrm>
                  <a:off x="13826173"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3" name="Graphic 19">
                <a:extLst>
                  <a:ext uri="{FF2B5EF4-FFF2-40B4-BE49-F238E27FC236}">
                    <a16:creationId xmlns:a16="http://schemas.microsoft.com/office/drawing/2014/main" id="{4A6F957C-230B-2883-7D4B-15BFFCFCE504}"/>
                  </a:ext>
                </a:extLst>
              </p:cNvPr>
              <p:cNvGrpSpPr/>
              <p:nvPr/>
            </p:nvGrpSpPr>
            <p:grpSpPr>
              <a:xfrm>
                <a:off x="13810933" y="638873"/>
                <a:ext cx="62864" cy="63737"/>
                <a:chOff x="13810933" y="638873"/>
                <a:chExt cx="62864" cy="63737"/>
              </a:xfrm>
            </p:grpSpPr>
            <p:sp>
              <p:nvSpPr>
                <p:cNvPr id="351" name="Freeform 1493">
                  <a:extLst>
                    <a:ext uri="{FF2B5EF4-FFF2-40B4-BE49-F238E27FC236}">
                      <a16:creationId xmlns:a16="http://schemas.microsoft.com/office/drawing/2014/main" id="{D0D3BFA4-A72D-7691-83AC-243362F80977}"/>
                    </a:ext>
                  </a:extLst>
                </p:cNvPr>
                <p:cNvSpPr/>
                <p:nvPr/>
              </p:nvSpPr>
              <p:spPr>
                <a:xfrm>
                  <a:off x="138109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52" name="Freeform 1494">
                  <a:extLst>
                    <a:ext uri="{FF2B5EF4-FFF2-40B4-BE49-F238E27FC236}">
                      <a16:creationId xmlns:a16="http://schemas.microsoft.com/office/drawing/2014/main" id="{B825BD6F-1C8B-024D-A24C-EC05E6A327AF}"/>
                    </a:ext>
                  </a:extLst>
                </p:cNvPr>
                <p:cNvSpPr/>
                <p:nvPr/>
              </p:nvSpPr>
              <p:spPr>
                <a:xfrm>
                  <a:off x="138423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4" name="Graphic 19">
                <a:extLst>
                  <a:ext uri="{FF2B5EF4-FFF2-40B4-BE49-F238E27FC236}">
                    <a16:creationId xmlns:a16="http://schemas.microsoft.com/office/drawing/2014/main" id="{E40A6EC3-35A1-C555-F424-9B037DB39C3F}"/>
                  </a:ext>
                </a:extLst>
              </p:cNvPr>
              <p:cNvGrpSpPr/>
              <p:nvPr/>
            </p:nvGrpSpPr>
            <p:grpSpPr>
              <a:xfrm>
                <a:off x="13849033" y="638873"/>
                <a:ext cx="62864" cy="63737"/>
                <a:chOff x="13849033" y="638873"/>
                <a:chExt cx="62864" cy="63737"/>
              </a:xfrm>
            </p:grpSpPr>
            <p:sp>
              <p:nvSpPr>
                <p:cNvPr id="349" name="Freeform 1496">
                  <a:extLst>
                    <a:ext uri="{FF2B5EF4-FFF2-40B4-BE49-F238E27FC236}">
                      <a16:creationId xmlns:a16="http://schemas.microsoft.com/office/drawing/2014/main" id="{24E5D303-FB5E-CE1A-D972-9AFDF4869D00}"/>
                    </a:ext>
                  </a:extLst>
                </p:cNvPr>
                <p:cNvSpPr/>
                <p:nvPr/>
              </p:nvSpPr>
              <p:spPr>
                <a:xfrm>
                  <a:off x="138490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50" name="Freeform 1497">
                  <a:extLst>
                    <a:ext uri="{FF2B5EF4-FFF2-40B4-BE49-F238E27FC236}">
                      <a16:creationId xmlns:a16="http://schemas.microsoft.com/office/drawing/2014/main" id="{F3942B46-2473-1E52-441B-837E640D5727}"/>
                    </a:ext>
                  </a:extLst>
                </p:cNvPr>
                <p:cNvSpPr/>
                <p:nvPr/>
              </p:nvSpPr>
              <p:spPr>
                <a:xfrm>
                  <a:off x="138804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5" name="Graphic 19">
                <a:extLst>
                  <a:ext uri="{FF2B5EF4-FFF2-40B4-BE49-F238E27FC236}">
                    <a16:creationId xmlns:a16="http://schemas.microsoft.com/office/drawing/2014/main" id="{AB5F9E25-5DFA-D699-2253-35BB050D3C51}"/>
                  </a:ext>
                </a:extLst>
              </p:cNvPr>
              <p:cNvGrpSpPr/>
              <p:nvPr/>
            </p:nvGrpSpPr>
            <p:grpSpPr>
              <a:xfrm>
                <a:off x="13883323" y="658850"/>
                <a:ext cx="62865" cy="63737"/>
                <a:chOff x="13883323" y="658850"/>
                <a:chExt cx="62865" cy="63737"/>
              </a:xfrm>
            </p:grpSpPr>
            <p:sp>
              <p:nvSpPr>
                <p:cNvPr id="347" name="Freeform 1499">
                  <a:extLst>
                    <a:ext uri="{FF2B5EF4-FFF2-40B4-BE49-F238E27FC236}">
                      <a16:creationId xmlns:a16="http://schemas.microsoft.com/office/drawing/2014/main" id="{3E9D83EB-6614-770F-AD81-D111E2B01E11}"/>
                    </a:ext>
                  </a:extLst>
                </p:cNvPr>
                <p:cNvSpPr/>
                <p:nvPr/>
              </p:nvSpPr>
              <p:spPr>
                <a:xfrm>
                  <a:off x="13883323"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48" name="Freeform 1500">
                  <a:extLst>
                    <a:ext uri="{FF2B5EF4-FFF2-40B4-BE49-F238E27FC236}">
                      <a16:creationId xmlns:a16="http://schemas.microsoft.com/office/drawing/2014/main" id="{CA5EC64F-6605-CB0C-45CA-79AFA96CDC76}"/>
                    </a:ext>
                  </a:extLst>
                </p:cNvPr>
                <p:cNvSpPr/>
                <p:nvPr/>
              </p:nvSpPr>
              <p:spPr>
                <a:xfrm>
                  <a:off x="13914755"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6" name="Graphic 19">
                <a:extLst>
                  <a:ext uri="{FF2B5EF4-FFF2-40B4-BE49-F238E27FC236}">
                    <a16:creationId xmlns:a16="http://schemas.microsoft.com/office/drawing/2014/main" id="{FACA94CB-DD1D-5AC1-DFE6-4F49483470D4}"/>
                  </a:ext>
                </a:extLst>
              </p:cNvPr>
              <p:cNvGrpSpPr/>
              <p:nvPr/>
            </p:nvGrpSpPr>
            <p:grpSpPr>
              <a:xfrm>
                <a:off x="13894753" y="658850"/>
                <a:ext cx="63817" cy="63737"/>
                <a:chOff x="13894753" y="658850"/>
                <a:chExt cx="63817" cy="63737"/>
              </a:xfrm>
            </p:grpSpPr>
            <p:sp>
              <p:nvSpPr>
                <p:cNvPr id="345" name="Freeform 1502">
                  <a:extLst>
                    <a:ext uri="{FF2B5EF4-FFF2-40B4-BE49-F238E27FC236}">
                      <a16:creationId xmlns:a16="http://schemas.microsoft.com/office/drawing/2014/main" id="{8A00BD17-4B92-C7A1-C634-D15525C07067}"/>
                    </a:ext>
                  </a:extLst>
                </p:cNvPr>
                <p:cNvSpPr/>
                <p:nvPr/>
              </p:nvSpPr>
              <p:spPr>
                <a:xfrm>
                  <a:off x="13894753" y="69119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46" name="Freeform 1503">
                  <a:extLst>
                    <a:ext uri="{FF2B5EF4-FFF2-40B4-BE49-F238E27FC236}">
                      <a16:creationId xmlns:a16="http://schemas.microsoft.com/office/drawing/2014/main" id="{5AA680D4-0D0C-FE5B-E7A3-94A55C9FEC21}"/>
                    </a:ext>
                  </a:extLst>
                </p:cNvPr>
                <p:cNvSpPr/>
                <p:nvPr/>
              </p:nvSpPr>
              <p:spPr>
                <a:xfrm>
                  <a:off x="13927138"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7" name="Graphic 19">
                <a:extLst>
                  <a:ext uri="{FF2B5EF4-FFF2-40B4-BE49-F238E27FC236}">
                    <a16:creationId xmlns:a16="http://schemas.microsoft.com/office/drawing/2014/main" id="{B782D2C3-DE8F-D2E6-3C4D-45D025EBB54C}"/>
                  </a:ext>
                </a:extLst>
              </p:cNvPr>
              <p:cNvGrpSpPr/>
              <p:nvPr/>
            </p:nvGrpSpPr>
            <p:grpSpPr>
              <a:xfrm>
                <a:off x="13897610" y="658850"/>
                <a:ext cx="62865" cy="63737"/>
                <a:chOff x="13897610" y="658850"/>
                <a:chExt cx="62865" cy="63737"/>
              </a:xfrm>
            </p:grpSpPr>
            <p:sp>
              <p:nvSpPr>
                <p:cNvPr id="343" name="Freeform 1505">
                  <a:extLst>
                    <a:ext uri="{FF2B5EF4-FFF2-40B4-BE49-F238E27FC236}">
                      <a16:creationId xmlns:a16="http://schemas.microsoft.com/office/drawing/2014/main" id="{385FDA2A-131C-AFF7-BA9B-401CC792FAB5}"/>
                    </a:ext>
                  </a:extLst>
                </p:cNvPr>
                <p:cNvSpPr/>
                <p:nvPr/>
              </p:nvSpPr>
              <p:spPr>
                <a:xfrm>
                  <a:off x="13897610"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44" name="Freeform 1506">
                  <a:extLst>
                    <a:ext uri="{FF2B5EF4-FFF2-40B4-BE49-F238E27FC236}">
                      <a16:creationId xmlns:a16="http://schemas.microsoft.com/office/drawing/2014/main" id="{03BF6303-03A6-CA4A-4D3A-24EF6CEBB1B1}"/>
                    </a:ext>
                  </a:extLst>
                </p:cNvPr>
                <p:cNvSpPr/>
                <p:nvPr/>
              </p:nvSpPr>
              <p:spPr>
                <a:xfrm>
                  <a:off x="13929043"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8" name="Graphic 19">
                <a:extLst>
                  <a:ext uri="{FF2B5EF4-FFF2-40B4-BE49-F238E27FC236}">
                    <a16:creationId xmlns:a16="http://schemas.microsoft.com/office/drawing/2014/main" id="{D36AA553-D375-98F2-B0F4-993B858B2931}"/>
                  </a:ext>
                </a:extLst>
              </p:cNvPr>
              <p:cNvGrpSpPr/>
              <p:nvPr/>
            </p:nvGrpSpPr>
            <p:grpSpPr>
              <a:xfrm>
                <a:off x="13919518" y="658850"/>
                <a:ext cx="62864" cy="63737"/>
                <a:chOff x="13919518" y="658850"/>
                <a:chExt cx="62864" cy="63737"/>
              </a:xfrm>
            </p:grpSpPr>
            <p:sp>
              <p:nvSpPr>
                <p:cNvPr id="341" name="Freeform 1508">
                  <a:extLst>
                    <a:ext uri="{FF2B5EF4-FFF2-40B4-BE49-F238E27FC236}">
                      <a16:creationId xmlns:a16="http://schemas.microsoft.com/office/drawing/2014/main" id="{3B6EA1B6-4CC3-D23C-D537-5B5872628405}"/>
                    </a:ext>
                  </a:extLst>
                </p:cNvPr>
                <p:cNvSpPr/>
                <p:nvPr/>
              </p:nvSpPr>
              <p:spPr>
                <a:xfrm>
                  <a:off x="13919518" y="69119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42" name="Freeform 1509">
                  <a:extLst>
                    <a:ext uri="{FF2B5EF4-FFF2-40B4-BE49-F238E27FC236}">
                      <a16:creationId xmlns:a16="http://schemas.microsoft.com/office/drawing/2014/main" id="{AF596CF6-1E9B-CDE5-3AA0-0EAE523D5842}"/>
                    </a:ext>
                  </a:extLst>
                </p:cNvPr>
                <p:cNvSpPr/>
                <p:nvPr/>
              </p:nvSpPr>
              <p:spPr>
                <a:xfrm>
                  <a:off x="13950950"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79" name="Graphic 19">
                <a:extLst>
                  <a:ext uri="{FF2B5EF4-FFF2-40B4-BE49-F238E27FC236}">
                    <a16:creationId xmlns:a16="http://schemas.microsoft.com/office/drawing/2014/main" id="{FD27F220-F735-854A-799D-916C6BBBB77F}"/>
                  </a:ext>
                </a:extLst>
              </p:cNvPr>
              <p:cNvGrpSpPr/>
              <p:nvPr/>
            </p:nvGrpSpPr>
            <p:grpSpPr>
              <a:xfrm>
                <a:off x="13974763" y="702611"/>
                <a:ext cx="62865" cy="63737"/>
                <a:chOff x="13974763" y="702611"/>
                <a:chExt cx="62865" cy="63737"/>
              </a:xfrm>
            </p:grpSpPr>
            <p:sp>
              <p:nvSpPr>
                <p:cNvPr id="339" name="Freeform 1511">
                  <a:extLst>
                    <a:ext uri="{FF2B5EF4-FFF2-40B4-BE49-F238E27FC236}">
                      <a16:creationId xmlns:a16="http://schemas.microsoft.com/office/drawing/2014/main" id="{278AE942-132C-3923-9290-41E67E1498BB}"/>
                    </a:ext>
                  </a:extLst>
                </p:cNvPr>
                <p:cNvSpPr/>
                <p:nvPr/>
              </p:nvSpPr>
              <p:spPr>
                <a:xfrm>
                  <a:off x="13974763" y="7349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40" name="Freeform 1512">
                  <a:extLst>
                    <a:ext uri="{FF2B5EF4-FFF2-40B4-BE49-F238E27FC236}">
                      <a16:creationId xmlns:a16="http://schemas.microsoft.com/office/drawing/2014/main" id="{2CCA6150-7FB8-F3D0-7778-A6FC371508D3}"/>
                    </a:ext>
                  </a:extLst>
                </p:cNvPr>
                <p:cNvSpPr/>
                <p:nvPr/>
              </p:nvSpPr>
              <p:spPr>
                <a:xfrm>
                  <a:off x="14006195" y="70261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0" name="Graphic 19">
                <a:extLst>
                  <a:ext uri="{FF2B5EF4-FFF2-40B4-BE49-F238E27FC236}">
                    <a16:creationId xmlns:a16="http://schemas.microsoft.com/office/drawing/2014/main" id="{5EDE0664-A34C-39D6-1CD9-96025525B996}"/>
                  </a:ext>
                </a:extLst>
              </p:cNvPr>
              <p:cNvGrpSpPr/>
              <p:nvPr/>
            </p:nvGrpSpPr>
            <p:grpSpPr>
              <a:xfrm>
                <a:off x="13980478" y="723540"/>
                <a:ext cx="62865" cy="62786"/>
                <a:chOff x="13980478" y="723540"/>
                <a:chExt cx="62865" cy="62786"/>
              </a:xfrm>
            </p:grpSpPr>
            <p:sp>
              <p:nvSpPr>
                <p:cNvPr id="337" name="Freeform 1514">
                  <a:extLst>
                    <a:ext uri="{FF2B5EF4-FFF2-40B4-BE49-F238E27FC236}">
                      <a16:creationId xmlns:a16="http://schemas.microsoft.com/office/drawing/2014/main" id="{9CCFEC85-FFFF-07CF-7914-09DBDAD8CA3A}"/>
                    </a:ext>
                  </a:extLst>
                </p:cNvPr>
                <p:cNvSpPr/>
                <p:nvPr/>
              </p:nvSpPr>
              <p:spPr>
                <a:xfrm>
                  <a:off x="13980478" y="75493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38" name="Freeform 1515">
                  <a:extLst>
                    <a:ext uri="{FF2B5EF4-FFF2-40B4-BE49-F238E27FC236}">
                      <a16:creationId xmlns:a16="http://schemas.microsoft.com/office/drawing/2014/main" id="{FACDB96B-2F61-A27A-343F-21EAB7D156E7}"/>
                    </a:ext>
                  </a:extLst>
                </p:cNvPr>
                <p:cNvSpPr/>
                <p:nvPr/>
              </p:nvSpPr>
              <p:spPr>
                <a:xfrm>
                  <a:off x="14011910" y="72354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1" name="Graphic 19">
                <a:extLst>
                  <a:ext uri="{FF2B5EF4-FFF2-40B4-BE49-F238E27FC236}">
                    <a16:creationId xmlns:a16="http://schemas.microsoft.com/office/drawing/2014/main" id="{56EC0971-13EB-8CA3-15AA-392C8FF54D94}"/>
                  </a:ext>
                </a:extLst>
              </p:cNvPr>
              <p:cNvGrpSpPr/>
              <p:nvPr/>
            </p:nvGrpSpPr>
            <p:grpSpPr>
              <a:xfrm>
                <a:off x="13981430" y="746371"/>
                <a:ext cx="63817" cy="63737"/>
                <a:chOff x="13981430" y="746371"/>
                <a:chExt cx="63817" cy="63737"/>
              </a:xfrm>
            </p:grpSpPr>
            <p:sp>
              <p:nvSpPr>
                <p:cNvPr id="335" name="Freeform 1517">
                  <a:extLst>
                    <a:ext uri="{FF2B5EF4-FFF2-40B4-BE49-F238E27FC236}">
                      <a16:creationId xmlns:a16="http://schemas.microsoft.com/office/drawing/2014/main" id="{9EB31B9A-1A3D-FE25-1E03-E6C949C4002C}"/>
                    </a:ext>
                  </a:extLst>
                </p:cNvPr>
                <p:cNvSpPr/>
                <p:nvPr/>
              </p:nvSpPr>
              <p:spPr>
                <a:xfrm>
                  <a:off x="13981430"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36" name="Freeform 1518">
                  <a:extLst>
                    <a:ext uri="{FF2B5EF4-FFF2-40B4-BE49-F238E27FC236}">
                      <a16:creationId xmlns:a16="http://schemas.microsoft.com/office/drawing/2014/main" id="{6D24B84D-7B28-DF03-A120-5A50A583A081}"/>
                    </a:ext>
                  </a:extLst>
                </p:cNvPr>
                <p:cNvSpPr/>
                <p:nvPr/>
              </p:nvSpPr>
              <p:spPr>
                <a:xfrm>
                  <a:off x="1401381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2" name="Graphic 19">
                <a:extLst>
                  <a:ext uri="{FF2B5EF4-FFF2-40B4-BE49-F238E27FC236}">
                    <a16:creationId xmlns:a16="http://schemas.microsoft.com/office/drawing/2014/main" id="{1A848E2B-5271-64FE-9227-AF39AEF0907F}"/>
                  </a:ext>
                </a:extLst>
              </p:cNvPr>
              <p:cNvGrpSpPr/>
              <p:nvPr/>
            </p:nvGrpSpPr>
            <p:grpSpPr>
              <a:xfrm>
                <a:off x="13987145" y="746371"/>
                <a:ext cx="63817" cy="63737"/>
                <a:chOff x="13987145" y="746371"/>
                <a:chExt cx="63817" cy="63737"/>
              </a:xfrm>
            </p:grpSpPr>
            <p:sp>
              <p:nvSpPr>
                <p:cNvPr id="333" name="Freeform 1520">
                  <a:extLst>
                    <a:ext uri="{FF2B5EF4-FFF2-40B4-BE49-F238E27FC236}">
                      <a16:creationId xmlns:a16="http://schemas.microsoft.com/office/drawing/2014/main" id="{E6821A43-F681-6FCD-B661-F78CB1B51111}"/>
                    </a:ext>
                  </a:extLst>
                </p:cNvPr>
                <p:cNvSpPr/>
                <p:nvPr/>
              </p:nvSpPr>
              <p:spPr>
                <a:xfrm>
                  <a:off x="13987145"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34" name="Freeform 1521">
                  <a:extLst>
                    <a:ext uri="{FF2B5EF4-FFF2-40B4-BE49-F238E27FC236}">
                      <a16:creationId xmlns:a16="http://schemas.microsoft.com/office/drawing/2014/main" id="{52CF31ED-4A7E-0900-99D6-C8A572C14551}"/>
                    </a:ext>
                  </a:extLst>
                </p:cNvPr>
                <p:cNvSpPr/>
                <p:nvPr/>
              </p:nvSpPr>
              <p:spPr>
                <a:xfrm>
                  <a:off x="14019530"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3" name="Graphic 19">
                <a:extLst>
                  <a:ext uri="{FF2B5EF4-FFF2-40B4-BE49-F238E27FC236}">
                    <a16:creationId xmlns:a16="http://schemas.microsoft.com/office/drawing/2014/main" id="{42CD1AE1-FAA2-C5AF-6415-AB1BB51E5BD2}"/>
                  </a:ext>
                </a:extLst>
              </p:cNvPr>
              <p:cNvGrpSpPr/>
              <p:nvPr/>
            </p:nvGrpSpPr>
            <p:grpSpPr>
              <a:xfrm>
                <a:off x="14000480" y="746371"/>
                <a:ext cx="62864" cy="63737"/>
                <a:chOff x="14000480" y="746371"/>
                <a:chExt cx="62864" cy="63737"/>
              </a:xfrm>
            </p:grpSpPr>
            <p:sp>
              <p:nvSpPr>
                <p:cNvPr id="331" name="Freeform 1523">
                  <a:extLst>
                    <a:ext uri="{FF2B5EF4-FFF2-40B4-BE49-F238E27FC236}">
                      <a16:creationId xmlns:a16="http://schemas.microsoft.com/office/drawing/2014/main" id="{84636018-4D9D-BB7E-5436-86CAA9742A6C}"/>
                    </a:ext>
                  </a:extLst>
                </p:cNvPr>
                <p:cNvSpPr/>
                <p:nvPr/>
              </p:nvSpPr>
              <p:spPr>
                <a:xfrm>
                  <a:off x="1400048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32" name="Freeform 1524">
                  <a:extLst>
                    <a:ext uri="{FF2B5EF4-FFF2-40B4-BE49-F238E27FC236}">
                      <a16:creationId xmlns:a16="http://schemas.microsoft.com/office/drawing/2014/main" id="{4F33C944-3AD3-8176-5A1F-F3F1E4534A14}"/>
                    </a:ext>
                  </a:extLst>
                </p:cNvPr>
                <p:cNvSpPr/>
                <p:nvPr/>
              </p:nvSpPr>
              <p:spPr>
                <a:xfrm>
                  <a:off x="1403191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4" name="Graphic 19">
                <a:extLst>
                  <a:ext uri="{FF2B5EF4-FFF2-40B4-BE49-F238E27FC236}">
                    <a16:creationId xmlns:a16="http://schemas.microsoft.com/office/drawing/2014/main" id="{9B67F9AD-1977-D805-AFD9-33550A0E30BC}"/>
                  </a:ext>
                </a:extLst>
              </p:cNvPr>
              <p:cNvGrpSpPr/>
              <p:nvPr/>
            </p:nvGrpSpPr>
            <p:grpSpPr>
              <a:xfrm>
                <a:off x="14005243" y="746371"/>
                <a:ext cx="62864" cy="63737"/>
                <a:chOff x="14005243" y="746371"/>
                <a:chExt cx="62864" cy="63737"/>
              </a:xfrm>
            </p:grpSpPr>
            <p:sp>
              <p:nvSpPr>
                <p:cNvPr id="329" name="Freeform 1526">
                  <a:extLst>
                    <a:ext uri="{FF2B5EF4-FFF2-40B4-BE49-F238E27FC236}">
                      <a16:creationId xmlns:a16="http://schemas.microsoft.com/office/drawing/2014/main" id="{7264F130-AFB0-D67B-AF95-2D7BC3799360}"/>
                    </a:ext>
                  </a:extLst>
                </p:cNvPr>
                <p:cNvSpPr/>
                <p:nvPr/>
              </p:nvSpPr>
              <p:spPr>
                <a:xfrm>
                  <a:off x="14005243"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30" name="Freeform 1527">
                  <a:extLst>
                    <a:ext uri="{FF2B5EF4-FFF2-40B4-BE49-F238E27FC236}">
                      <a16:creationId xmlns:a16="http://schemas.microsoft.com/office/drawing/2014/main" id="{E1860623-E7EF-F5AC-DD39-0D665CDA87FE}"/>
                    </a:ext>
                  </a:extLst>
                </p:cNvPr>
                <p:cNvSpPr/>
                <p:nvPr/>
              </p:nvSpPr>
              <p:spPr>
                <a:xfrm>
                  <a:off x="1403667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5" name="Graphic 19">
                <a:extLst>
                  <a:ext uri="{FF2B5EF4-FFF2-40B4-BE49-F238E27FC236}">
                    <a16:creationId xmlns:a16="http://schemas.microsoft.com/office/drawing/2014/main" id="{527B0EE8-CB5E-393F-5D7E-ABBD5A8F8A18}"/>
                  </a:ext>
                </a:extLst>
              </p:cNvPr>
              <p:cNvGrpSpPr/>
              <p:nvPr/>
            </p:nvGrpSpPr>
            <p:grpSpPr>
              <a:xfrm>
                <a:off x="14009053" y="746371"/>
                <a:ext cx="62865" cy="63737"/>
                <a:chOff x="14009053" y="746371"/>
                <a:chExt cx="62865" cy="63737"/>
              </a:xfrm>
            </p:grpSpPr>
            <p:sp>
              <p:nvSpPr>
                <p:cNvPr id="327" name="Freeform 1529">
                  <a:extLst>
                    <a:ext uri="{FF2B5EF4-FFF2-40B4-BE49-F238E27FC236}">
                      <a16:creationId xmlns:a16="http://schemas.microsoft.com/office/drawing/2014/main" id="{AD753E95-533B-10D9-70E7-7FE13A964319}"/>
                    </a:ext>
                  </a:extLst>
                </p:cNvPr>
                <p:cNvSpPr/>
                <p:nvPr/>
              </p:nvSpPr>
              <p:spPr>
                <a:xfrm>
                  <a:off x="14009053" y="778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28" name="Freeform 1530">
                  <a:extLst>
                    <a:ext uri="{FF2B5EF4-FFF2-40B4-BE49-F238E27FC236}">
                      <a16:creationId xmlns:a16="http://schemas.microsoft.com/office/drawing/2014/main" id="{8312960F-956F-9C80-816D-50C0417422B1}"/>
                    </a:ext>
                  </a:extLst>
                </p:cNvPr>
                <p:cNvSpPr/>
                <p:nvPr/>
              </p:nvSpPr>
              <p:spPr>
                <a:xfrm>
                  <a:off x="1404048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6" name="Graphic 19">
                <a:extLst>
                  <a:ext uri="{FF2B5EF4-FFF2-40B4-BE49-F238E27FC236}">
                    <a16:creationId xmlns:a16="http://schemas.microsoft.com/office/drawing/2014/main" id="{3EFD0783-BD35-A692-DF49-41A5FE62ACB3}"/>
                  </a:ext>
                </a:extLst>
              </p:cNvPr>
              <p:cNvGrpSpPr/>
              <p:nvPr/>
            </p:nvGrpSpPr>
            <p:grpSpPr>
              <a:xfrm>
                <a:off x="14019530" y="746371"/>
                <a:ext cx="62864" cy="63737"/>
                <a:chOff x="14019530" y="746371"/>
                <a:chExt cx="62864" cy="63737"/>
              </a:xfrm>
            </p:grpSpPr>
            <p:sp>
              <p:nvSpPr>
                <p:cNvPr id="325" name="Freeform 1532">
                  <a:extLst>
                    <a:ext uri="{FF2B5EF4-FFF2-40B4-BE49-F238E27FC236}">
                      <a16:creationId xmlns:a16="http://schemas.microsoft.com/office/drawing/2014/main" id="{306E5BF2-A4D9-75E1-6BA8-CAAC38B97A51}"/>
                    </a:ext>
                  </a:extLst>
                </p:cNvPr>
                <p:cNvSpPr/>
                <p:nvPr/>
              </p:nvSpPr>
              <p:spPr>
                <a:xfrm>
                  <a:off x="1401953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26" name="Freeform 1533">
                  <a:extLst>
                    <a:ext uri="{FF2B5EF4-FFF2-40B4-BE49-F238E27FC236}">
                      <a16:creationId xmlns:a16="http://schemas.microsoft.com/office/drawing/2014/main" id="{6C78DAD6-CA73-B55B-7354-F97334872731}"/>
                    </a:ext>
                  </a:extLst>
                </p:cNvPr>
                <p:cNvSpPr/>
                <p:nvPr/>
              </p:nvSpPr>
              <p:spPr>
                <a:xfrm>
                  <a:off x="1405096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7" name="Graphic 19">
                <a:extLst>
                  <a:ext uri="{FF2B5EF4-FFF2-40B4-BE49-F238E27FC236}">
                    <a16:creationId xmlns:a16="http://schemas.microsoft.com/office/drawing/2014/main" id="{2783B5CE-2CEF-9378-C7A5-519580A20901}"/>
                  </a:ext>
                </a:extLst>
              </p:cNvPr>
              <p:cNvGrpSpPr/>
              <p:nvPr/>
            </p:nvGrpSpPr>
            <p:grpSpPr>
              <a:xfrm>
                <a:off x="14028103" y="771105"/>
                <a:ext cx="63817" cy="62786"/>
                <a:chOff x="14028103" y="771105"/>
                <a:chExt cx="63817" cy="62786"/>
              </a:xfrm>
            </p:grpSpPr>
            <p:sp>
              <p:nvSpPr>
                <p:cNvPr id="323" name="Freeform 1535">
                  <a:extLst>
                    <a:ext uri="{FF2B5EF4-FFF2-40B4-BE49-F238E27FC236}">
                      <a16:creationId xmlns:a16="http://schemas.microsoft.com/office/drawing/2014/main" id="{8ADE60E2-AAF2-6851-6A09-32A13EC189E9}"/>
                    </a:ext>
                  </a:extLst>
                </p:cNvPr>
                <p:cNvSpPr/>
                <p:nvPr/>
              </p:nvSpPr>
              <p:spPr>
                <a:xfrm>
                  <a:off x="1402810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24" name="Freeform 1536">
                  <a:extLst>
                    <a:ext uri="{FF2B5EF4-FFF2-40B4-BE49-F238E27FC236}">
                      <a16:creationId xmlns:a16="http://schemas.microsoft.com/office/drawing/2014/main" id="{9A7A1833-5607-805E-7402-56AF8A6E7537}"/>
                    </a:ext>
                  </a:extLst>
                </p:cNvPr>
                <p:cNvSpPr/>
                <p:nvPr/>
              </p:nvSpPr>
              <p:spPr>
                <a:xfrm>
                  <a:off x="14060488"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8" name="Graphic 19">
                <a:extLst>
                  <a:ext uri="{FF2B5EF4-FFF2-40B4-BE49-F238E27FC236}">
                    <a16:creationId xmlns:a16="http://schemas.microsoft.com/office/drawing/2014/main" id="{95CBF059-E0BD-ED77-05B1-5F2ECB8144AE}"/>
                  </a:ext>
                </a:extLst>
              </p:cNvPr>
              <p:cNvGrpSpPr/>
              <p:nvPr/>
            </p:nvGrpSpPr>
            <p:grpSpPr>
              <a:xfrm>
                <a:off x="14030960" y="771105"/>
                <a:ext cx="62865" cy="62786"/>
                <a:chOff x="14030960" y="771105"/>
                <a:chExt cx="62865" cy="62786"/>
              </a:xfrm>
            </p:grpSpPr>
            <p:sp>
              <p:nvSpPr>
                <p:cNvPr id="321" name="Freeform 1538">
                  <a:extLst>
                    <a:ext uri="{FF2B5EF4-FFF2-40B4-BE49-F238E27FC236}">
                      <a16:creationId xmlns:a16="http://schemas.microsoft.com/office/drawing/2014/main" id="{2C2FE4B9-745F-E76E-A1E3-FEC2FC22528A}"/>
                    </a:ext>
                  </a:extLst>
                </p:cNvPr>
                <p:cNvSpPr/>
                <p:nvPr/>
              </p:nvSpPr>
              <p:spPr>
                <a:xfrm>
                  <a:off x="1403096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22" name="Freeform 1539">
                  <a:extLst>
                    <a:ext uri="{FF2B5EF4-FFF2-40B4-BE49-F238E27FC236}">
                      <a16:creationId xmlns:a16="http://schemas.microsoft.com/office/drawing/2014/main" id="{37D7D8AC-3449-3B9D-A136-26CD2D1FCDEB}"/>
                    </a:ext>
                  </a:extLst>
                </p:cNvPr>
                <p:cNvSpPr/>
                <p:nvPr/>
              </p:nvSpPr>
              <p:spPr>
                <a:xfrm>
                  <a:off x="14062393"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89" name="Graphic 19">
                <a:extLst>
                  <a:ext uri="{FF2B5EF4-FFF2-40B4-BE49-F238E27FC236}">
                    <a16:creationId xmlns:a16="http://schemas.microsoft.com/office/drawing/2014/main" id="{52A69A38-7BAA-F49A-9C83-090D6D218E02}"/>
                  </a:ext>
                </a:extLst>
              </p:cNvPr>
              <p:cNvGrpSpPr/>
              <p:nvPr/>
            </p:nvGrpSpPr>
            <p:grpSpPr>
              <a:xfrm>
                <a:off x="14042390" y="771105"/>
                <a:ext cx="62865" cy="63737"/>
                <a:chOff x="14042390" y="771105"/>
                <a:chExt cx="62865" cy="63737"/>
              </a:xfrm>
            </p:grpSpPr>
            <p:sp>
              <p:nvSpPr>
                <p:cNvPr id="319" name="Freeform 1541">
                  <a:extLst>
                    <a:ext uri="{FF2B5EF4-FFF2-40B4-BE49-F238E27FC236}">
                      <a16:creationId xmlns:a16="http://schemas.microsoft.com/office/drawing/2014/main" id="{17166F88-0E9D-86F4-63DF-47AB55D79CE2}"/>
                    </a:ext>
                  </a:extLst>
                </p:cNvPr>
                <p:cNvSpPr/>
                <p:nvPr/>
              </p:nvSpPr>
              <p:spPr>
                <a:xfrm>
                  <a:off x="1404239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20" name="Freeform 1542">
                  <a:extLst>
                    <a:ext uri="{FF2B5EF4-FFF2-40B4-BE49-F238E27FC236}">
                      <a16:creationId xmlns:a16="http://schemas.microsoft.com/office/drawing/2014/main" id="{DC8E81BA-BA41-56F8-E4B4-0118B96E8DD3}"/>
                    </a:ext>
                  </a:extLst>
                </p:cNvPr>
                <p:cNvSpPr/>
                <p:nvPr/>
              </p:nvSpPr>
              <p:spPr>
                <a:xfrm>
                  <a:off x="14073823"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0" name="Graphic 19">
                <a:extLst>
                  <a:ext uri="{FF2B5EF4-FFF2-40B4-BE49-F238E27FC236}">
                    <a16:creationId xmlns:a16="http://schemas.microsoft.com/office/drawing/2014/main" id="{3B378198-FBA4-ED23-02E4-CC1BFA8FC379}"/>
                  </a:ext>
                </a:extLst>
              </p:cNvPr>
              <p:cNvGrpSpPr/>
              <p:nvPr/>
            </p:nvGrpSpPr>
            <p:grpSpPr>
              <a:xfrm>
                <a:off x="14044295" y="771105"/>
                <a:ext cx="63817" cy="63737"/>
                <a:chOff x="14044295" y="771105"/>
                <a:chExt cx="63817" cy="63737"/>
              </a:xfrm>
            </p:grpSpPr>
            <p:sp>
              <p:nvSpPr>
                <p:cNvPr id="317" name="Freeform 1544">
                  <a:extLst>
                    <a:ext uri="{FF2B5EF4-FFF2-40B4-BE49-F238E27FC236}">
                      <a16:creationId xmlns:a16="http://schemas.microsoft.com/office/drawing/2014/main" id="{26F4CC5C-73B4-CF26-AB57-16712D5F12BA}"/>
                    </a:ext>
                  </a:extLst>
                </p:cNvPr>
                <p:cNvSpPr/>
                <p:nvPr/>
              </p:nvSpPr>
              <p:spPr>
                <a:xfrm>
                  <a:off x="14044295" y="8024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18" name="Freeform 1545">
                  <a:extLst>
                    <a:ext uri="{FF2B5EF4-FFF2-40B4-BE49-F238E27FC236}">
                      <a16:creationId xmlns:a16="http://schemas.microsoft.com/office/drawing/2014/main" id="{DD1077AC-3715-DAEE-E82F-A82BA9FE3052}"/>
                    </a:ext>
                  </a:extLst>
                </p:cNvPr>
                <p:cNvSpPr/>
                <p:nvPr/>
              </p:nvSpPr>
              <p:spPr>
                <a:xfrm>
                  <a:off x="14076680"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1" name="Graphic 19">
                <a:extLst>
                  <a:ext uri="{FF2B5EF4-FFF2-40B4-BE49-F238E27FC236}">
                    <a16:creationId xmlns:a16="http://schemas.microsoft.com/office/drawing/2014/main" id="{D01C681C-ABCF-048C-8960-000C529A776E}"/>
                  </a:ext>
                </a:extLst>
              </p:cNvPr>
              <p:cNvGrpSpPr/>
              <p:nvPr/>
            </p:nvGrpSpPr>
            <p:grpSpPr>
              <a:xfrm>
                <a:off x="14047153" y="771105"/>
                <a:ext cx="63817" cy="63737"/>
                <a:chOff x="14047153" y="771105"/>
                <a:chExt cx="63817" cy="63737"/>
              </a:xfrm>
            </p:grpSpPr>
            <p:sp>
              <p:nvSpPr>
                <p:cNvPr id="315" name="Freeform 1547">
                  <a:extLst>
                    <a:ext uri="{FF2B5EF4-FFF2-40B4-BE49-F238E27FC236}">
                      <a16:creationId xmlns:a16="http://schemas.microsoft.com/office/drawing/2014/main" id="{F3EC195E-A58D-29F5-3908-E4FE56E64941}"/>
                    </a:ext>
                  </a:extLst>
                </p:cNvPr>
                <p:cNvSpPr/>
                <p:nvPr/>
              </p:nvSpPr>
              <p:spPr>
                <a:xfrm>
                  <a:off x="1404715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16" name="Freeform 1548">
                  <a:extLst>
                    <a:ext uri="{FF2B5EF4-FFF2-40B4-BE49-F238E27FC236}">
                      <a16:creationId xmlns:a16="http://schemas.microsoft.com/office/drawing/2014/main" id="{EE7E4B22-6C39-285A-4988-3BDEF5BED3BB}"/>
                    </a:ext>
                  </a:extLst>
                </p:cNvPr>
                <p:cNvSpPr/>
                <p:nvPr/>
              </p:nvSpPr>
              <p:spPr>
                <a:xfrm>
                  <a:off x="1407953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2" name="Graphic 19">
                <a:extLst>
                  <a:ext uri="{FF2B5EF4-FFF2-40B4-BE49-F238E27FC236}">
                    <a16:creationId xmlns:a16="http://schemas.microsoft.com/office/drawing/2014/main" id="{61E7368F-8C84-5DD8-A971-2E2A36B103AC}"/>
                  </a:ext>
                </a:extLst>
              </p:cNvPr>
              <p:cNvGrpSpPr/>
              <p:nvPr/>
            </p:nvGrpSpPr>
            <p:grpSpPr>
              <a:xfrm>
                <a:off x="14074775" y="771105"/>
                <a:ext cx="62865" cy="63737"/>
                <a:chOff x="14074775" y="771105"/>
                <a:chExt cx="62865" cy="63737"/>
              </a:xfrm>
            </p:grpSpPr>
            <p:sp>
              <p:nvSpPr>
                <p:cNvPr id="313" name="Freeform 1550">
                  <a:extLst>
                    <a:ext uri="{FF2B5EF4-FFF2-40B4-BE49-F238E27FC236}">
                      <a16:creationId xmlns:a16="http://schemas.microsoft.com/office/drawing/2014/main" id="{414E6486-52A3-7AE1-80A9-1FFB443E69A0}"/>
                    </a:ext>
                  </a:extLst>
                </p:cNvPr>
                <p:cNvSpPr/>
                <p:nvPr/>
              </p:nvSpPr>
              <p:spPr>
                <a:xfrm>
                  <a:off x="14074775"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14" name="Freeform 1551">
                  <a:extLst>
                    <a:ext uri="{FF2B5EF4-FFF2-40B4-BE49-F238E27FC236}">
                      <a16:creationId xmlns:a16="http://schemas.microsoft.com/office/drawing/2014/main" id="{8720582F-F2E9-90C0-149A-4B710FE15C74}"/>
                    </a:ext>
                  </a:extLst>
                </p:cNvPr>
                <p:cNvSpPr/>
                <p:nvPr/>
              </p:nvSpPr>
              <p:spPr>
                <a:xfrm>
                  <a:off x="1410620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3" name="Graphic 19">
                <a:extLst>
                  <a:ext uri="{FF2B5EF4-FFF2-40B4-BE49-F238E27FC236}">
                    <a16:creationId xmlns:a16="http://schemas.microsoft.com/office/drawing/2014/main" id="{05934F73-7850-2113-EBFA-C3DABB78C7A6}"/>
                  </a:ext>
                </a:extLst>
              </p:cNvPr>
              <p:cNvGrpSpPr/>
              <p:nvPr/>
            </p:nvGrpSpPr>
            <p:grpSpPr>
              <a:xfrm>
                <a:off x="14125258" y="803450"/>
                <a:ext cx="63817" cy="63737"/>
                <a:chOff x="14125258" y="803450"/>
                <a:chExt cx="63817" cy="63737"/>
              </a:xfrm>
            </p:grpSpPr>
            <p:sp>
              <p:nvSpPr>
                <p:cNvPr id="311" name="Freeform 1553">
                  <a:extLst>
                    <a:ext uri="{FF2B5EF4-FFF2-40B4-BE49-F238E27FC236}">
                      <a16:creationId xmlns:a16="http://schemas.microsoft.com/office/drawing/2014/main" id="{1E65AD78-C6A9-AAA7-E4B7-4E718DD215B9}"/>
                    </a:ext>
                  </a:extLst>
                </p:cNvPr>
                <p:cNvSpPr/>
                <p:nvPr/>
              </p:nvSpPr>
              <p:spPr>
                <a:xfrm>
                  <a:off x="1412525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12" name="Freeform 1554">
                  <a:extLst>
                    <a:ext uri="{FF2B5EF4-FFF2-40B4-BE49-F238E27FC236}">
                      <a16:creationId xmlns:a16="http://schemas.microsoft.com/office/drawing/2014/main" id="{41EDA7CC-0E06-3093-A84E-E9BB0D44BDF2}"/>
                    </a:ext>
                  </a:extLst>
                </p:cNvPr>
                <p:cNvSpPr/>
                <p:nvPr/>
              </p:nvSpPr>
              <p:spPr>
                <a:xfrm>
                  <a:off x="14156690"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4" name="Graphic 19">
                <a:extLst>
                  <a:ext uri="{FF2B5EF4-FFF2-40B4-BE49-F238E27FC236}">
                    <a16:creationId xmlns:a16="http://schemas.microsoft.com/office/drawing/2014/main" id="{9431C2FD-D047-7C8D-8098-7E0340A64F68}"/>
                  </a:ext>
                </a:extLst>
              </p:cNvPr>
              <p:cNvGrpSpPr/>
              <p:nvPr/>
            </p:nvGrpSpPr>
            <p:grpSpPr>
              <a:xfrm>
                <a:off x="14181455" y="803450"/>
                <a:ext cx="62864" cy="63737"/>
                <a:chOff x="14181455" y="803450"/>
                <a:chExt cx="62864" cy="63737"/>
              </a:xfrm>
            </p:grpSpPr>
            <p:sp>
              <p:nvSpPr>
                <p:cNvPr id="309" name="Freeform 1556">
                  <a:extLst>
                    <a:ext uri="{FF2B5EF4-FFF2-40B4-BE49-F238E27FC236}">
                      <a16:creationId xmlns:a16="http://schemas.microsoft.com/office/drawing/2014/main" id="{D1687981-33A6-96A4-3144-6B4FEBD484A7}"/>
                    </a:ext>
                  </a:extLst>
                </p:cNvPr>
                <p:cNvSpPr/>
                <p:nvPr/>
              </p:nvSpPr>
              <p:spPr>
                <a:xfrm>
                  <a:off x="14181455" y="83579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10" name="Freeform 1557">
                  <a:extLst>
                    <a:ext uri="{FF2B5EF4-FFF2-40B4-BE49-F238E27FC236}">
                      <a16:creationId xmlns:a16="http://schemas.microsoft.com/office/drawing/2014/main" id="{D4CF155B-C551-8E30-01BB-B9DF130AD76F}"/>
                    </a:ext>
                  </a:extLst>
                </p:cNvPr>
                <p:cNvSpPr/>
                <p:nvPr/>
              </p:nvSpPr>
              <p:spPr>
                <a:xfrm>
                  <a:off x="1421288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5" name="Graphic 19">
                <a:extLst>
                  <a:ext uri="{FF2B5EF4-FFF2-40B4-BE49-F238E27FC236}">
                    <a16:creationId xmlns:a16="http://schemas.microsoft.com/office/drawing/2014/main" id="{5C45C16B-F580-B8DB-01C5-2BA5F8122209}"/>
                  </a:ext>
                </a:extLst>
              </p:cNvPr>
              <p:cNvGrpSpPr/>
              <p:nvPr/>
            </p:nvGrpSpPr>
            <p:grpSpPr>
              <a:xfrm>
                <a:off x="14183360" y="803450"/>
                <a:ext cx="62865" cy="63737"/>
                <a:chOff x="14183360" y="803450"/>
                <a:chExt cx="62865" cy="63737"/>
              </a:xfrm>
            </p:grpSpPr>
            <p:sp>
              <p:nvSpPr>
                <p:cNvPr id="307" name="Freeform 1559">
                  <a:extLst>
                    <a:ext uri="{FF2B5EF4-FFF2-40B4-BE49-F238E27FC236}">
                      <a16:creationId xmlns:a16="http://schemas.microsoft.com/office/drawing/2014/main" id="{CAFB61CB-1914-76A7-49FA-87FAD7DF47A2}"/>
                    </a:ext>
                  </a:extLst>
                </p:cNvPr>
                <p:cNvSpPr/>
                <p:nvPr/>
              </p:nvSpPr>
              <p:spPr>
                <a:xfrm>
                  <a:off x="1418336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08" name="Freeform 1560">
                  <a:extLst>
                    <a:ext uri="{FF2B5EF4-FFF2-40B4-BE49-F238E27FC236}">
                      <a16:creationId xmlns:a16="http://schemas.microsoft.com/office/drawing/2014/main" id="{E525D1B7-3528-F421-8442-6E7E03C3D205}"/>
                    </a:ext>
                  </a:extLst>
                </p:cNvPr>
                <p:cNvSpPr/>
                <p:nvPr/>
              </p:nvSpPr>
              <p:spPr>
                <a:xfrm>
                  <a:off x="1421479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6" name="Graphic 19">
                <a:extLst>
                  <a:ext uri="{FF2B5EF4-FFF2-40B4-BE49-F238E27FC236}">
                    <a16:creationId xmlns:a16="http://schemas.microsoft.com/office/drawing/2014/main" id="{4E14947E-FB27-1724-1721-6AF74AE36FEE}"/>
                  </a:ext>
                </a:extLst>
              </p:cNvPr>
              <p:cNvGrpSpPr/>
              <p:nvPr/>
            </p:nvGrpSpPr>
            <p:grpSpPr>
              <a:xfrm>
                <a:off x="14208125" y="803450"/>
                <a:ext cx="62865" cy="63737"/>
                <a:chOff x="14208125" y="803450"/>
                <a:chExt cx="62865" cy="63737"/>
              </a:xfrm>
            </p:grpSpPr>
            <p:sp>
              <p:nvSpPr>
                <p:cNvPr id="305" name="Freeform 1562">
                  <a:extLst>
                    <a:ext uri="{FF2B5EF4-FFF2-40B4-BE49-F238E27FC236}">
                      <a16:creationId xmlns:a16="http://schemas.microsoft.com/office/drawing/2014/main" id="{B19AE12F-FE51-5A10-6FA1-94F77BE93F94}"/>
                    </a:ext>
                  </a:extLst>
                </p:cNvPr>
                <p:cNvSpPr/>
                <p:nvPr/>
              </p:nvSpPr>
              <p:spPr>
                <a:xfrm>
                  <a:off x="14208125"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06" name="Freeform 1563">
                  <a:extLst>
                    <a:ext uri="{FF2B5EF4-FFF2-40B4-BE49-F238E27FC236}">
                      <a16:creationId xmlns:a16="http://schemas.microsoft.com/office/drawing/2014/main" id="{FC2BDEAB-46B7-BFEA-560B-3D506A02F4F1}"/>
                    </a:ext>
                  </a:extLst>
                </p:cNvPr>
                <p:cNvSpPr/>
                <p:nvPr/>
              </p:nvSpPr>
              <p:spPr>
                <a:xfrm>
                  <a:off x="1423955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7" name="Graphic 19">
                <a:extLst>
                  <a:ext uri="{FF2B5EF4-FFF2-40B4-BE49-F238E27FC236}">
                    <a16:creationId xmlns:a16="http://schemas.microsoft.com/office/drawing/2014/main" id="{E1553C8F-4628-7F9A-519B-D090419FC89B}"/>
                  </a:ext>
                </a:extLst>
              </p:cNvPr>
              <p:cNvGrpSpPr/>
              <p:nvPr/>
            </p:nvGrpSpPr>
            <p:grpSpPr>
              <a:xfrm>
                <a:off x="14212888" y="803450"/>
                <a:ext cx="63817" cy="63737"/>
                <a:chOff x="14212888" y="803450"/>
                <a:chExt cx="63817" cy="63737"/>
              </a:xfrm>
            </p:grpSpPr>
            <p:sp>
              <p:nvSpPr>
                <p:cNvPr id="303" name="Freeform 1565">
                  <a:extLst>
                    <a:ext uri="{FF2B5EF4-FFF2-40B4-BE49-F238E27FC236}">
                      <a16:creationId xmlns:a16="http://schemas.microsoft.com/office/drawing/2014/main" id="{63378911-D84A-A08D-D491-00CB7C3B5C2F}"/>
                    </a:ext>
                  </a:extLst>
                </p:cNvPr>
                <p:cNvSpPr/>
                <p:nvPr/>
              </p:nvSpPr>
              <p:spPr>
                <a:xfrm>
                  <a:off x="1421288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04" name="Freeform 1566">
                  <a:extLst>
                    <a:ext uri="{FF2B5EF4-FFF2-40B4-BE49-F238E27FC236}">
                      <a16:creationId xmlns:a16="http://schemas.microsoft.com/office/drawing/2014/main" id="{289651D6-B7B9-4F06-D05F-86E3D432F368}"/>
                    </a:ext>
                  </a:extLst>
                </p:cNvPr>
                <p:cNvSpPr/>
                <p:nvPr/>
              </p:nvSpPr>
              <p:spPr>
                <a:xfrm>
                  <a:off x="1424527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8" name="Graphic 19">
                <a:extLst>
                  <a:ext uri="{FF2B5EF4-FFF2-40B4-BE49-F238E27FC236}">
                    <a16:creationId xmlns:a16="http://schemas.microsoft.com/office/drawing/2014/main" id="{27B77D9D-B5AF-54EB-B169-C5890FAD7003}"/>
                  </a:ext>
                </a:extLst>
              </p:cNvPr>
              <p:cNvGrpSpPr/>
              <p:nvPr/>
            </p:nvGrpSpPr>
            <p:grpSpPr>
              <a:xfrm>
                <a:off x="14230033" y="803450"/>
                <a:ext cx="62865" cy="63737"/>
                <a:chOff x="14230033" y="803450"/>
                <a:chExt cx="62865" cy="63737"/>
              </a:xfrm>
            </p:grpSpPr>
            <p:sp>
              <p:nvSpPr>
                <p:cNvPr id="301" name="Freeform 1568">
                  <a:extLst>
                    <a:ext uri="{FF2B5EF4-FFF2-40B4-BE49-F238E27FC236}">
                      <a16:creationId xmlns:a16="http://schemas.microsoft.com/office/drawing/2014/main" id="{430DF216-FEEC-A6E6-D795-4839161D0F72}"/>
                    </a:ext>
                  </a:extLst>
                </p:cNvPr>
                <p:cNvSpPr/>
                <p:nvPr/>
              </p:nvSpPr>
              <p:spPr>
                <a:xfrm>
                  <a:off x="14230033"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02" name="Freeform 1569">
                  <a:extLst>
                    <a:ext uri="{FF2B5EF4-FFF2-40B4-BE49-F238E27FC236}">
                      <a16:creationId xmlns:a16="http://schemas.microsoft.com/office/drawing/2014/main" id="{5CC7CE76-B0CE-D0F0-A37D-718D91678ADC}"/>
                    </a:ext>
                  </a:extLst>
                </p:cNvPr>
                <p:cNvSpPr/>
                <p:nvPr/>
              </p:nvSpPr>
              <p:spPr>
                <a:xfrm>
                  <a:off x="14261465"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199" name="Graphic 19">
                <a:extLst>
                  <a:ext uri="{FF2B5EF4-FFF2-40B4-BE49-F238E27FC236}">
                    <a16:creationId xmlns:a16="http://schemas.microsoft.com/office/drawing/2014/main" id="{BE40423E-B0EB-326F-EF21-9E8B7628D93C}"/>
                  </a:ext>
                </a:extLst>
              </p:cNvPr>
              <p:cNvGrpSpPr/>
              <p:nvPr/>
            </p:nvGrpSpPr>
            <p:grpSpPr>
              <a:xfrm>
                <a:off x="14232890" y="803450"/>
                <a:ext cx="62865" cy="63737"/>
                <a:chOff x="14232890" y="803450"/>
                <a:chExt cx="62865" cy="63737"/>
              </a:xfrm>
            </p:grpSpPr>
            <p:sp>
              <p:nvSpPr>
                <p:cNvPr id="299" name="Freeform 1571">
                  <a:extLst>
                    <a:ext uri="{FF2B5EF4-FFF2-40B4-BE49-F238E27FC236}">
                      <a16:creationId xmlns:a16="http://schemas.microsoft.com/office/drawing/2014/main" id="{883719EA-23E0-CBBD-5614-BC7237832DE8}"/>
                    </a:ext>
                  </a:extLst>
                </p:cNvPr>
                <p:cNvSpPr/>
                <p:nvPr/>
              </p:nvSpPr>
              <p:spPr>
                <a:xfrm>
                  <a:off x="1423289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300" name="Freeform 1572">
                  <a:extLst>
                    <a:ext uri="{FF2B5EF4-FFF2-40B4-BE49-F238E27FC236}">
                      <a16:creationId xmlns:a16="http://schemas.microsoft.com/office/drawing/2014/main" id="{8EB90572-18C8-EE05-B1E5-144085FC013D}"/>
                    </a:ext>
                  </a:extLst>
                </p:cNvPr>
                <p:cNvSpPr/>
                <p:nvPr/>
              </p:nvSpPr>
              <p:spPr>
                <a:xfrm>
                  <a:off x="1426432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0" name="Graphic 19">
                <a:extLst>
                  <a:ext uri="{FF2B5EF4-FFF2-40B4-BE49-F238E27FC236}">
                    <a16:creationId xmlns:a16="http://schemas.microsoft.com/office/drawing/2014/main" id="{9CFE5928-7F76-A8AA-3AEB-21089BABC417}"/>
                  </a:ext>
                </a:extLst>
              </p:cNvPr>
              <p:cNvGrpSpPr/>
              <p:nvPr/>
            </p:nvGrpSpPr>
            <p:grpSpPr>
              <a:xfrm>
                <a:off x="14317663" y="831038"/>
                <a:ext cx="63817" cy="63737"/>
                <a:chOff x="14317663" y="831038"/>
                <a:chExt cx="63817" cy="63737"/>
              </a:xfrm>
            </p:grpSpPr>
            <p:sp>
              <p:nvSpPr>
                <p:cNvPr id="297" name="Freeform 1574">
                  <a:extLst>
                    <a:ext uri="{FF2B5EF4-FFF2-40B4-BE49-F238E27FC236}">
                      <a16:creationId xmlns:a16="http://schemas.microsoft.com/office/drawing/2014/main" id="{8B340705-5130-E354-F438-AEDB9E1FEE53}"/>
                    </a:ext>
                  </a:extLst>
                </p:cNvPr>
                <p:cNvSpPr/>
                <p:nvPr/>
              </p:nvSpPr>
              <p:spPr>
                <a:xfrm>
                  <a:off x="1431766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98" name="Freeform 1575">
                  <a:extLst>
                    <a:ext uri="{FF2B5EF4-FFF2-40B4-BE49-F238E27FC236}">
                      <a16:creationId xmlns:a16="http://schemas.microsoft.com/office/drawing/2014/main" id="{0BA431BD-E38A-2405-0BCB-9D325F0D5876}"/>
                    </a:ext>
                  </a:extLst>
                </p:cNvPr>
                <p:cNvSpPr/>
                <p:nvPr/>
              </p:nvSpPr>
              <p:spPr>
                <a:xfrm>
                  <a:off x="14349095" y="83103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1" name="Graphic 19">
                <a:extLst>
                  <a:ext uri="{FF2B5EF4-FFF2-40B4-BE49-F238E27FC236}">
                    <a16:creationId xmlns:a16="http://schemas.microsoft.com/office/drawing/2014/main" id="{6D45ECAF-8B2C-7D3A-4B8B-54D7EEA71855}"/>
                  </a:ext>
                </a:extLst>
              </p:cNvPr>
              <p:cNvGrpSpPr/>
              <p:nvPr/>
            </p:nvGrpSpPr>
            <p:grpSpPr>
              <a:xfrm>
                <a:off x="14330045" y="867188"/>
                <a:ext cx="62865" cy="62786"/>
                <a:chOff x="14330045" y="867188"/>
                <a:chExt cx="62865" cy="62786"/>
              </a:xfrm>
            </p:grpSpPr>
            <p:sp>
              <p:nvSpPr>
                <p:cNvPr id="295" name="Freeform 1577">
                  <a:extLst>
                    <a:ext uri="{FF2B5EF4-FFF2-40B4-BE49-F238E27FC236}">
                      <a16:creationId xmlns:a16="http://schemas.microsoft.com/office/drawing/2014/main" id="{63A9B57F-9B26-AEDF-7AFB-4BAAF4343208}"/>
                    </a:ext>
                  </a:extLst>
                </p:cNvPr>
                <p:cNvSpPr/>
                <p:nvPr/>
              </p:nvSpPr>
              <p:spPr>
                <a:xfrm>
                  <a:off x="14330045"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96" name="Freeform 1578">
                  <a:extLst>
                    <a:ext uri="{FF2B5EF4-FFF2-40B4-BE49-F238E27FC236}">
                      <a16:creationId xmlns:a16="http://schemas.microsoft.com/office/drawing/2014/main" id="{DC1E2EF7-F5FB-A37C-CD21-E86E408D2DB5}"/>
                    </a:ext>
                  </a:extLst>
                </p:cNvPr>
                <p:cNvSpPr/>
                <p:nvPr/>
              </p:nvSpPr>
              <p:spPr>
                <a:xfrm>
                  <a:off x="1436147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2" name="Graphic 19">
                <a:extLst>
                  <a:ext uri="{FF2B5EF4-FFF2-40B4-BE49-F238E27FC236}">
                    <a16:creationId xmlns:a16="http://schemas.microsoft.com/office/drawing/2014/main" id="{E8AFE5B8-EDCA-1176-C716-E167F4003B32}"/>
                  </a:ext>
                </a:extLst>
              </p:cNvPr>
              <p:cNvGrpSpPr/>
              <p:nvPr/>
            </p:nvGrpSpPr>
            <p:grpSpPr>
              <a:xfrm>
                <a:off x="14333855" y="867188"/>
                <a:ext cx="62864" cy="62786"/>
                <a:chOff x="14333855" y="867188"/>
                <a:chExt cx="62864" cy="62786"/>
              </a:xfrm>
            </p:grpSpPr>
            <p:sp>
              <p:nvSpPr>
                <p:cNvPr id="293" name="Freeform 1580">
                  <a:extLst>
                    <a:ext uri="{FF2B5EF4-FFF2-40B4-BE49-F238E27FC236}">
                      <a16:creationId xmlns:a16="http://schemas.microsoft.com/office/drawing/2014/main" id="{A57E7261-4358-D63B-F407-9E6424819D28}"/>
                    </a:ext>
                  </a:extLst>
                </p:cNvPr>
                <p:cNvSpPr/>
                <p:nvPr/>
              </p:nvSpPr>
              <p:spPr>
                <a:xfrm>
                  <a:off x="14333855" y="89858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94" name="Freeform 1581">
                  <a:extLst>
                    <a:ext uri="{FF2B5EF4-FFF2-40B4-BE49-F238E27FC236}">
                      <a16:creationId xmlns:a16="http://schemas.microsoft.com/office/drawing/2014/main" id="{25305153-5347-937F-8859-8B11441EB3EC}"/>
                    </a:ext>
                  </a:extLst>
                </p:cNvPr>
                <p:cNvSpPr/>
                <p:nvPr/>
              </p:nvSpPr>
              <p:spPr>
                <a:xfrm>
                  <a:off x="1436528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3" name="Graphic 19">
                <a:extLst>
                  <a:ext uri="{FF2B5EF4-FFF2-40B4-BE49-F238E27FC236}">
                    <a16:creationId xmlns:a16="http://schemas.microsoft.com/office/drawing/2014/main" id="{52A0419E-B864-09DC-9A2F-ABEDD5B6143A}"/>
                  </a:ext>
                </a:extLst>
              </p:cNvPr>
              <p:cNvGrpSpPr/>
              <p:nvPr/>
            </p:nvGrpSpPr>
            <p:grpSpPr>
              <a:xfrm>
                <a:off x="14355763" y="867188"/>
                <a:ext cx="63817" cy="62786"/>
                <a:chOff x="14355763" y="867188"/>
                <a:chExt cx="63817" cy="62786"/>
              </a:xfrm>
            </p:grpSpPr>
            <p:sp>
              <p:nvSpPr>
                <p:cNvPr id="291" name="Freeform 1583">
                  <a:extLst>
                    <a:ext uri="{FF2B5EF4-FFF2-40B4-BE49-F238E27FC236}">
                      <a16:creationId xmlns:a16="http://schemas.microsoft.com/office/drawing/2014/main" id="{54F6D78F-8EFB-38BE-DA07-AC40876AB352}"/>
                    </a:ext>
                  </a:extLst>
                </p:cNvPr>
                <p:cNvSpPr/>
                <p:nvPr/>
              </p:nvSpPr>
              <p:spPr>
                <a:xfrm>
                  <a:off x="14355763" y="89858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92" name="Freeform 1584">
                  <a:extLst>
                    <a:ext uri="{FF2B5EF4-FFF2-40B4-BE49-F238E27FC236}">
                      <a16:creationId xmlns:a16="http://schemas.microsoft.com/office/drawing/2014/main" id="{66CB6022-7A57-1B99-9F71-BB6B63E39033}"/>
                    </a:ext>
                  </a:extLst>
                </p:cNvPr>
                <p:cNvSpPr/>
                <p:nvPr/>
              </p:nvSpPr>
              <p:spPr>
                <a:xfrm>
                  <a:off x="14387195"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4" name="Graphic 19">
                <a:extLst>
                  <a:ext uri="{FF2B5EF4-FFF2-40B4-BE49-F238E27FC236}">
                    <a16:creationId xmlns:a16="http://schemas.microsoft.com/office/drawing/2014/main" id="{7068603B-FA62-4F65-77A0-886D538F2363}"/>
                  </a:ext>
                </a:extLst>
              </p:cNvPr>
              <p:cNvGrpSpPr/>
              <p:nvPr/>
            </p:nvGrpSpPr>
            <p:grpSpPr>
              <a:xfrm>
                <a:off x="14359573" y="867188"/>
                <a:ext cx="63817" cy="62786"/>
                <a:chOff x="14359573" y="867188"/>
                <a:chExt cx="63817" cy="62786"/>
              </a:xfrm>
            </p:grpSpPr>
            <p:sp>
              <p:nvSpPr>
                <p:cNvPr id="289" name="Freeform 1586">
                  <a:extLst>
                    <a:ext uri="{FF2B5EF4-FFF2-40B4-BE49-F238E27FC236}">
                      <a16:creationId xmlns:a16="http://schemas.microsoft.com/office/drawing/2014/main" id="{91C40A94-72EF-F639-90B8-FDC63C1E475E}"/>
                    </a:ext>
                  </a:extLst>
                </p:cNvPr>
                <p:cNvSpPr/>
                <p:nvPr/>
              </p:nvSpPr>
              <p:spPr>
                <a:xfrm>
                  <a:off x="14359573" y="89858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90" name="Freeform 1587">
                  <a:extLst>
                    <a:ext uri="{FF2B5EF4-FFF2-40B4-BE49-F238E27FC236}">
                      <a16:creationId xmlns:a16="http://schemas.microsoft.com/office/drawing/2014/main" id="{0CDB6C48-B1E8-1703-A7DF-582ED3415184}"/>
                    </a:ext>
                  </a:extLst>
                </p:cNvPr>
                <p:cNvSpPr/>
                <p:nvPr/>
              </p:nvSpPr>
              <p:spPr>
                <a:xfrm>
                  <a:off x="1439195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5" name="Graphic 19">
                <a:extLst>
                  <a:ext uri="{FF2B5EF4-FFF2-40B4-BE49-F238E27FC236}">
                    <a16:creationId xmlns:a16="http://schemas.microsoft.com/office/drawing/2014/main" id="{E7D4A400-381A-CE4E-C226-0DE8A21A1B1A}"/>
                  </a:ext>
                </a:extLst>
              </p:cNvPr>
              <p:cNvGrpSpPr/>
              <p:nvPr/>
            </p:nvGrpSpPr>
            <p:grpSpPr>
              <a:xfrm>
                <a:off x="14365288" y="867188"/>
                <a:ext cx="62865" cy="62786"/>
                <a:chOff x="14365288" y="867188"/>
                <a:chExt cx="62865" cy="62786"/>
              </a:xfrm>
            </p:grpSpPr>
            <p:sp>
              <p:nvSpPr>
                <p:cNvPr id="287" name="Freeform 1589">
                  <a:extLst>
                    <a:ext uri="{FF2B5EF4-FFF2-40B4-BE49-F238E27FC236}">
                      <a16:creationId xmlns:a16="http://schemas.microsoft.com/office/drawing/2014/main" id="{302EECBB-CE85-A24E-97C5-B44793D3B62B}"/>
                    </a:ext>
                  </a:extLst>
                </p:cNvPr>
                <p:cNvSpPr/>
                <p:nvPr/>
              </p:nvSpPr>
              <p:spPr>
                <a:xfrm>
                  <a:off x="14365288"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88" name="Freeform 1590">
                  <a:extLst>
                    <a:ext uri="{FF2B5EF4-FFF2-40B4-BE49-F238E27FC236}">
                      <a16:creationId xmlns:a16="http://schemas.microsoft.com/office/drawing/2014/main" id="{93AC50B0-A253-703E-2F07-2DCA95AC9235}"/>
                    </a:ext>
                  </a:extLst>
                </p:cNvPr>
                <p:cNvSpPr/>
                <p:nvPr/>
              </p:nvSpPr>
              <p:spPr>
                <a:xfrm>
                  <a:off x="14396720"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6" name="Graphic 19">
                <a:extLst>
                  <a:ext uri="{FF2B5EF4-FFF2-40B4-BE49-F238E27FC236}">
                    <a16:creationId xmlns:a16="http://schemas.microsoft.com/office/drawing/2014/main" id="{610C4538-3413-A19A-91AA-0E45CD46BF07}"/>
                  </a:ext>
                </a:extLst>
              </p:cNvPr>
              <p:cNvGrpSpPr/>
              <p:nvPr/>
            </p:nvGrpSpPr>
            <p:grpSpPr>
              <a:xfrm>
                <a:off x="14462443" y="900483"/>
                <a:ext cx="62864" cy="62786"/>
                <a:chOff x="14462443" y="900483"/>
                <a:chExt cx="62864" cy="62786"/>
              </a:xfrm>
            </p:grpSpPr>
            <p:sp>
              <p:nvSpPr>
                <p:cNvPr id="285" name="Freeform 1592">
                  <a:extLst>
                    <a:ext uri="{FF2B5EF4-FFF2-40B4-BE49-F238E27FC236}">
                      <a16:creationId xmlns:a16="http://schemas.microsoft.com/office/drawing/2014/main" id="{2FD91AF3-D8CA-742B-D5AF-9B99D184BDFF}"/>
                    </a:ext>
                  </a:extLst>
                </p:cNvPr>
                <p:cNvSpPr/>
                <p:nvPr/>
              </p:nvSpPr>
              <p:spPr>
                <a:xfrm>
                  <a:off x="14462443"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86" name="Freeform 1593">
                  <a:extLst>
                    <a:ext uri="{FF2B5EF4-FFF2-40B4-BE49-F238E27FC236}">
                      <a16:creationId xmlns:a16="http://schemas.microsoft.com/office/drawing/2014/main" id="{BDA3BB0B-01E7-82F4-A816-C59ED00B7F8C}"/>
                    </a:ext>
                  </a:extLst>
                </p:cNvPr>
                <p:cNvSpPr/>
                <p:nvPr/>
              </p:nvSpPr>
              <p:spPr>
                <a:xfrm>
                  <a:off x="14493875"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7" name="Graphic 19">
                <a:extLst>
                  <a:ext uri="{FF2B5EF4-FFF2-40B4-BE49-F238E27FC236}">
                    <a16:creationId xmlns:a16="http://schemas.microsoft.com/office/drawing/2014/main" id="{09CAE567-DAC5-839F-ADA6-197DEAD652FF}"/>
                  </a:ext>
                </a:extLst>
              </p:cNvPr>
              <p:cNvGrpSpPr/>
              <p:nvPr/>
            </p:nvGrpSpPr>
            <p:grpSpPr>
              <a:xfrm>
                <a:off x="14471968" y="900483"/>
                <a:ext cx="62864" cy="62786"/>
                <a:chOff x="14471968" y="900483"/>
                <a:chExt cx="62864" cy="62786"/>
              </a:xfrm>
            </p:grpSpPr>
            <p:sp>
              <p:nvSpPr>
                <p:cNvPr id="283" name="Freeform 1595">
                  <a:extLst>
                    <a:ext uri="{FF2B5EF4-FFF2-40B4-BE49-F238E27FC236}">
                      <a16:creationId xmlns:a16="http://schemas.microsoft.com/office/drawing/2014/main" id="{94A59024-A3A4-903D-5DCC-B44E125DA2CD}"/>
                    </a:ext>
                  </a:extLst>
                </p:cNvPr>
                <p:cNvSpPr/>
                <p:nvPr/>
              </p:nvSpPr>
              <p:spPr>
                <a:xfrm>
                  <a:off x="14471968"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84" name="Freeform 1596">
                  <a:extLst>
                    <a:ext uri="{FF2B5EF4-FFF2-40B4-BE49-F238E27FC236}">
                      <a16:creationId xmlns:a16="http://schemas.microsoft.com/office/drawing/2014/main" id="{FF25D9EE-2A50-D993-DEDB-8951599ABB9C}"/>
                    </a:ext>
                  </a:extLst>
                </p:cNvPr>
                <p:cNvSpPr/>
                <p:nvPr/>
              </p:nvSpPr>
              <p:spPr>
                <a:xfrm>
                  <a:off x="14503400"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8" name="Graphic 19">
                <a:extLst>
                  <a:ext uri="{FF2B5EF4-FFF2-40B4-BE49-F238E27FC236}">
                    <a16:creationId xmlns:a16="http://schemas.microsoft.com/office/drawing/2014/main" id="{A9F11D23-1DFC-1C37-9C17-FCA6920F085B}"/>
                  </a:ext>
                </a:extLst>
              </p:cNvPr>
              <p:cNvGrpSpPr/>
              <p:nvPr/>
            </p:nvGrpSpPr>
            <p:grpSpPr>
              <a:xfrm>
                <a:off x="14534833" y="941390"/>
                <a:ext cx="63817" cy="62786"/>
                <a:chOff x="14534833" y="941390"/>
                <a:chExt cx="63817" cy="62786"/>
              </a:xfrm>
            </p:grpSpPr>
            <p:sp>
              <p:nvSpPr>
                <p:cNvPr id="281" name="Freeform 1598">
                  <a:extLst>
                    <a:ext uri="{FF2B5EF4-FFF2-40B4-BE49-F238E27FC236}">
                      <a16:creationId xmlns:a16="http://schemas.microsoft.com/office/drawing/2014/main" id="{AEB1CD62-4EAE-6DEF-27E3-86F4E517B917}"/>
                    </a:ext>
                  </a:extLst>
                </p:cNvPr>
                <p:cNvSpPr/>
                <p:nvPr/>
              </p:nvSpPr>
              <p:spPr>
                <a:xfrm>
                  <a:off x="14534833"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82" name="Freeform 1599">
                  <a:extLst>
                    <a:ext uri="{FF2B5EF4-FFF2-40B4-BE49-F238E27FC236}">
                      <a16:creationId xmlns:a16="http://schemas.microsoft.com/office/drawing/2014/main" id="{50671FDB-44C6-CD5B-8344-95E686DD9B7E}"/>
                    </a:ext>
                  </a:extLst>
                </p:cNvPr>
                <p:cNvSpPr/>
                <p:nvPr/>
              </p:nvSpPr>
              <p:spPr>
                <a:xfrm>
                  <a:off x="145662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09" name="Graphic 19">
                <a:extLst>
                  <a:ext uri="{FF2B5EF4-FFF2-40B4-BE49-F238E27FC236}">
                    <a16:creationId xmlns:a16="http://schemas.microsoft.com/office/drawing/2014/main" id="{EE41A87A-B9C4-F41F-56DD-E114017A7A00}"/>
                  </a:ext>
                </a:extLst>
              </p:cNvPr>
              <p:cNvGrpSpPr/>
              <p:nvPr/>
            </p:nvGrpSpPr>
            <p:grpSpPr>
              <a:xfrm>
                <a:off x="14550073" y="941390"/>
                <a:ext cx="62865" cy="62786"/>
                <a:chOff x="14550073" y="941390"/>
                <a:chExt cx="62865" cy="62786"/>
              </a:xfrm>
            </p:grpSpPr>
            <p:sp>
              <p:nvSpPr>
                <p:cNvPr id="279" name="Freeform 1601">
                  <a:extLst>
                    <a:ext uri="{FF2B5EF4-FFF2-40B4-BE49-F238E27FC236}">
                      <a16:creationId xmlns:a16="http://schemas.microsoft.com/office/drawing/2014/main" id="{2571EE18-925C-4756-289D-004830B2BBB4}"/>
                    </a:ext>
                  </a:extLst>
                </p:cNvPr>
                <p:cNvSpPr/>
                <p:nvPr/>
              </p:nvSpPr>
              <p:spPr>
                <a:xfrm>
                  <a:off x="14550073"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80" name="Freeform 1602">
                  <a:extLst>
                    <a:ext uri="{FF2B5EF4-FFF2-40B4-BE49-F238E27FC236}">
                      <a16:creationId xmlns:a16="http://schemas.microsoft.com/office/drawing/2014/main" id="{8172FADE-9E91-3660-7A1E-68955DA3902B}"/>
                    </a:ext>
                  </a:extLst>
                </p:cNvPr>
                <p:cNvSpPr/>
                <p:nvPr/>
              </p:nvSpPr>
              <p:spPr>
                <a:xfrm>
                  <a:off x="1458150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0" name="Graphic 19">
                <a:extLst>
                  <a:ext uri="{FF2B5EF4-FFF2-40B4-BE49-F238E27FC236}">
                    <a16:creationId xmlns:a16="http://schemas.microsoft.com/office/drawing/2014/main" id="{CD62D1A5-77AD-69DE-5F88-4257577180BA}"/>
                  </a:ext>
                </a:extLst>
              </p:cNvPr>
              <p:cNvGrpSpPr/>
              <p:nvPr/>
            </p:nvGrpSpPr>
            <p:grpSpPr>
              <a:xfrm>
                <a:off x="14566265" y="941390"/>
                <a:ext cx="62865" cy="62786"/>
                <a:chOff x="14566265" y="941390"/>
                <a:chExt cx="62865" cy="62786"/>
              </a:xfrm>
            </p:grpSpPr>
            <p:sp>
              <p:nvSpPr>
                <p:cNvPr id="277" name="Freeform 1604">
                  <a:extLst>
                    <a:ext uri="{FF2B5EF4-FFF2-40B4-BE49-F238E27FC236}">
                      <a16:creationId xmlns:a16="http://schemas.microsoft.com/office/drawing/2014/main" id="{DEE08A82-7B44-47CD-5C14-7356D89CD913}"/>
                    </a:ext>
                  </a:extLst>
                </p:cNvPr>
                <p:cNvSpPr/>
                <p:nvPr/>
              </p:nvSpPr>
              <p:spPr>
                <a:xfrm>
                  <a:off x="1456626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78" name="Freeform 1605">
                  <a:extLst>
                    <a:ext uri="{FF2B5EF4-FFF2-40B4-BE49-F238E27FC236}">
                      <a16:creationId xmlns:a16="http://schemas.microsoft.com/office/drawing/2014/main" id="{449C48EE-0D0F-0258-21A4-709F322BF713}"/>
                    </a:ext>
                  </a:extLst>
                </p:cNvPr>
                <p:cNvSpPr/>
                <p:nvPr/>
              </p:nvSpPr>
              <p:spPr>
                <a:xfrm>
                  <a:off x="1459769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1" name="Graphic 19">
                <a:extLst>
                  <a:ext uri="{FF2B5EF4-FFF2-40B4-BE49-F238E27FC236}">
                    <a16:creationId xmlns:a16="http://schemas.microsoft.com/office/drawing/2014/main" id="{9DF12E1A-92EB-D924-0DB9-C8DF7ADBE51C}"/>
                  </a:ext>
                </a:extLst>
              </p:cNvPr>
              <p:cNvGrpSpPr/>
              <p:nvPr/>
            </p:nvGrpSpPr>
            <p:grpSpPr>
              <a:xfrm>
                <a:off x="14570075" y="941390"/>
                <a:ext cx="62865" cy="62786"/>
                <a:chOff x="14570075" y="941390"/>
                <a:chExt cx="62865" cy="62786"/>
              </a:xfrm>
            </p:grpSpPr>
            <p:sp>
              <p:nvSpPr>
                <p:cNvPr id="275" name="Freeform 1607">
                  <a:extLst>
                    <a:ext uri="{FF2B5EF4-FFF2-40B4-BE49-F238E27FC236}">
                      <a16:creationId xmlns:a16="http://schemas.microsoft.com/office/drawing/2014/main" id="{5CBA41A7-75B3-38EF-F858-E29AB4A72B66}"/>
                    </a:ext>
                  </a:extLst>
                </p:cNvPr>
                <p:cNvSpPr/>
                <p:nvPr/>
              </p:nvSpPr>
              <p:spPr>
                <a:xfrm>
                  <a:off x="1457007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76" name="Freeform 1608">
                  <a:extLst>
                    <a:ext uri="{FF2B5EF4-FFF2-40B4-BE49-F238E27FC236}">
                      <a16:creationId xmlns:a16="http://schemas.microsoft.com/office/drawing/2014/main" id="{99D5CCDE-0CA3-1A0D-86E9-259C2B8B7758}"/>
                    </a:ext>
                  </a:extLst>
                </p:cNvPr>
                <p:cNvSpPr/>
                <p:nvPr/>
              </p:nvSpPr>
              <p:spPr>
                <a:xfrm>
                  <a:off x="1460150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2" name="Graphic 19">
                <a:extLst>
                  <a:ext uri="{FF2B5EF4-FFF2-40B4-BE49-F238E27FC236}">
                    <a16:creationId xmlns:a16="http://schemas.microsoft.com/office/drawing/2014/main" id="{331EF4D8-71D3-2A7E-B329-4CB79BA0F3D7}"/>
                  </a:ext>
                </a:extLst>
              </p:cNvPr>
              <p:cNvGrpSpPr/>
              <p:nvPr/>
            </p:nvGrpSpPr>
            <p:grpSpPr>
              <a:xfrm>
                <a:off x="14571980" y="941390"/>
                <a:ext cx="63817" cy="62786"/>
                <a:chOff x="14571980" y="941390"/>
                <a:chExt cx="63817" cy="62786"/>
              </a:xfrm>
            </p:grpSpPr>
            <p:sp>
              <p:nvSpPr>
                <p:cNvPr id="273" name="Freeform 1610">
                  <a:extLst>
                    <a:ext uri="{FF2B5EF4-FFF2-40B4-BE49-F238E27FC236}">
                      <a16:creationId xmlns:a16="http://schemas.microsoft.com/office/drawing/2014/main" id="{35D1527B-CF60-B56F-F78A-31F46CBF468F}"/>
                    </a:ext>
                  </a:extLst>
                </p:cNvPr>
                <p:cNvSpPr/>
                <p:nvPr/>
              </p:nvSpPr>
              <p:spPr>
                <a:xfrm>
                  <a:off x="14571980"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74" name="Freeform 1611">
                  <a:extLst>
                    <a:ext uri="{FF2B5EF4-FFF2-40B4-BE49-F238E27FC236}">
                      <a16:creationId xmlns:a16="http://schemas.microsoft.com/office/drawing/2014/main" id="{3B12126C-A3DA-2EDE-2660-C636D160A6FC}"/>
                    </a:ext>
                  </a:extLst>
                </p:cNvPr>
                <p:cNvSpPr/>
                <p:nvPr/>
              </p:nvSpPr>
              <p:spPr>
                <a:xfrm>
                  <a:off x="146043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3" name="Graphic 19">
                <a:extLst>
                  <a:ext uri="{FF2B5EF4-FFF2-40B4-BE49-F238E27FC236}">
                    <a16:creationId xmlns:a16="http://schemas.microsoft.com/office/drawing/2014/main" id="{7D701949-DE28-8E88-DC7B-0D79CD244EAE}"/>
                  </a:ext>
                </a:extLst>
              </p:cNvPr>
              <p:cNvGrpSpPr/>
              <p:nvPr/>
            </p:nvGrpSpPr>
            <p:grpSpPr>
              <a:xfrm>
                <a:off x="14587220" y="1001322"/>
                <a:ext cx="62865" cy="62786"/>
                <a:chOff x="14587220" y="1001322"/>
                <a:chExt cx="62865" cy="62786"/>
              </a:xfrm>
            </p:grpSpPr>
            <p:sp>
              <p:nvSpPr>
                <p:cNvPr id="271" name="Freeform 1613">
                  <a:extLst>
                    <a:ext uri="{FF2B5EF4-FFF2-40B4-BE49-F238E27FC236}">
                      <a16:creationId xmlns:a16="http://schemas.microsoft.com/office/drawing/2014/main" id="{D385702C-F151-74B5-AD57-2BBFEB9BBA04}"/>
                    </a:ext>
                  </a:extLst>
                </p:cNvPr>
                <p:cNvSpPr/>
                <p:nvPr/>
              </p:nvSpPr>
              <p:spPr>
                <a:xfrm>
                  <a:off x="1458722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72" name="Freeform 1614">
                  <a:extLst>
                    <a:ext uri="{FF2B5EF4-FFF2-40B4-BE49-F238E27FC236}">
                      <a16:creationId xmlns:a16="http://schemas.microsoft.com/office/drawing/2014/main" id="{7832018B-3807-3204-EC18-EC1A5536E22D}"/>
                    </a:ext>
                  </a:extLst>
                </p:cNvPr>
                <p:cNvSpPr/>
                <p:nvPr/>
              </p:nvSpPr>
              <p:spPr>
                <a:xfrm>
                  <a:off x="1461865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4" name="Graphic 19">
                <a:extLst>
                  <a:ext uri="{FF2B5EF4-FFF2-40B4-BE49-F238E27FC236}">
                    <a16:creationId xmlns:a16="http://schemas.microsoft.com/office/drawing/2014/main" id="{A16BCF75-FDBD-A19A-406D-A96EEF3FEA29}"/>
                  </a:ext>
                </a:extLst>
              </p:cNvPr>
              <p:cNvGrpSpPr/>
              <p:nvPr/>
            </p:nvGrpSpPr>
            <p:grpSpPr>
              <a:xfrm>
                <a:off x="14591030" y="1001322"/>
                <a:ext cx="62864" cy="62786"/>
                <a:chOff x="14591030" y="1001322"/>
                <a:chExt cx="62864" cy="62786"/>
              </a:xfrm>
            </p:grpSpPr>
            <p:sp>
              <p:nvSpPr>
                <p:cNvPr id="269" name="Freeform 1616">
                  <a:extLst>
                    <a:ext uri="{FF2B5EF4-FFF2-40B4-BE49-F238E27FC236}">
                      <a16:creationId xmlns:a16="http://schemas.microsoft.com/office/drawing/2014/main" id="{5412C99E-19B6-22EE-7675-6E7ADB00054F}"/>
                    </a:ext>
                  </a:extLst>
                </p:cNvPr>
                <p:cNvSpPr/>
                <p:nvPr/>
              </p:nvSpPr>
              <p:spPr>
                <a:xfrm>
                  <a:off x="14591030"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70" name="Freeform 1617">
                  <a:extLst>
                    <a:ext uri="{FF2B5EF4-FFF2-40B4-BE49-F238E27FC236}">
                      <a16:creationId xmlns:a16="http://schemas.microsoft.com/office/drawing/2014/main" id="{A5D34DC1-BFBF-E5BA-4628-72E58D936783}"/>
                    </a:ext>
                  </a:extLst>
                </p:cNvPr>
                <p:cNvSpPr/>
                <p:nvPr/>
              </p:nvSpPr>
              <p:spPr>
                <a:xfrm>
                  <a:off x="1462246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5" name="Graphic 19">
                <a:extLst>
                  <a:ext uri="{FF2B5EF4-FFF2-40B4-BE49-F238E27FC236}">
                    <a16:creationId xmlns:a16="http://schemas.microsoft.com/office/drawing/2014/main" id="{E7AE07F9-3841-CB0C-2CD7-9DCEA3B10863}"/>
                  </a:ext>
                </a:extLst>
              </p:cNvPr>
              <p:cNvGrpSpPr/>
              <p:nvPr/>
            </p:nvGrpSpPr>
            <p:grpSpPr>
              <a:xfrm>
                <a:off x="14636750" y="1001322"/>
                <a:ext cx="63817" cy="62786"/>
                <a:chOff x="14636750" y="1001322"/>
                <a:chExt cx="63817" cy="62786"/>
              </a:xfrm>
            </p:grpSpPr>
            <p:sp>
              <p:nvSpPr>
                <p:cNvPr id="267" name="Freeform 1619">
                  <a:extLst>
                    <a:ext uri="{FF2B5EF4-FFF2-40B4-BE49-F238E27FC236}">
                      <a16:creationId xmlns:a16="http://schemas.microsoft.com/office/drawing/2014/main" id="{AF2ABAC4-7C72-4D85-5CFC-C67D002DAF88}"/>
                    </a:ext>
                  </a:extLst>
                </p:cNvPr>
                <p:cNvSpPr/>
                <p:nvPr/>
              </p:nvSpPr>
              <p:spPr>
                <a:xfrm>
                  <a:off x="1463675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68" name="Freeform 1620">
                  <a:extLst>
                    <a:ext uri="{FF2B5EF4-FFF2-40B4-BE49-F238E27FC236}">
                      <a16:creationId xmlns:a16="http://schemas.microsoft.com/office/drawing/2014/main" id="{75519A20-D62F-60B8-809C-88D9055A100B}"/>
                    </a:ext>
                  </a:extLst>
                </p:cNvPr>
                <p:cNvSpPr/>
                <p:nvPr/>
              </p:nvSpPr>
              <p:spPr>
                <a:xfrm>
                  <a:off x="146691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6" name="Graphic 19">
                <a:extLst>
                  <a:ext uri="{FF2B5EF4-FFF2-40B4-BE49-F238E27FC236}">
                    <a16:creationId xmlns:a16="http://schemas.microsoft.com/office/drawing/2014/main" id="{DC43AF24-DE54-D13E-67F2-3A1A52548FB2}"/>
                  </a:ext>
                </a:extLst>
              </p:cNvPr>
              <p:cNvGrpSpPr/>
              <p:nvPr/>
            </p:nvGrpSpPr>
            <p:grpSpPr>
              <a:xfrm>
                <a:off x="14642465" y="1001322"/>
                <a:ext cx="62865" cy="62786"/>
                <a:chOff x="14642465" y="1001322"/>
                <a:chExt cx="62865" cy="62786"/>
              </a:xfrm>
            </p:grpSpPr>
            <p:sp>
              <p:nvSpPr>
                <p:cNvPr id="265" name="Freeform 1622">
                  <a:extLst>
                    <a:ext uri="{FF2B5EF4-FFF2-40B4-BE49-F238E27FC236}">
                      <a16:creationId xmlns:a16="http://schemas.microsoft.com/office/drawing/2014/main" id="{2DEF87F7-4F78-F9EA-4EE1-7FD4FABB7E39}"/>
                    </a:ext>
                  </a:extLst>
                </p:cNvPr>
                <p:cNvSpPr/>
                <p:nvPr/>
              </p:nvSpPr>
              <p:spPr>
                <a:xfrm>
                  <a:off x="1464246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66" name="Freeform 1623">
                  <a:extLst>
                    <a:ext uri="{FF2B5EF4-FFF2-40B4-BE49-F238E27FC236}">
                      <a16:creationId xmlns:a16="http://schemas.microsoft.com/office/drawing/2014/main" id="{4E57E6A8-D89C-46FE-686B-FF327CF29112}"/>
                    </a:ext>
                  </a:extLst>
                </p:cNvPr>
                <p:cNvSpPr/>
                <p:nvPr/>
              </p:nvSpPr>
              <p:spPr>
                <a:xfrm>
                  <a:off x="1467389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7" name="Graphic 19">
                <a:extLst>
                  <a:ext uri="{FF2B5EF4-FFF2-40B4-BE49-F238E27FC236}">
                    <a16:creationId xmlns:a16="http://schemas.microsoft.com/office/drawing/2014/main" id="{883E6166-9EFF-34B2-9272-39DA7F202D55}"/>
                  </a:ext>
                </a:extLst>
              </p:cNvPr>
              <p:cNvGrpSpPr/>
              <p:nvPr/>
            </p:nvGrpSpPr>
            <p:grpSpPr>
              <a:xfrm>
                <a:off x="14647228" y="1001322"/>
                <a:ext cx="63817" cy="62786"/>
                <a:chOff x="14647228" y="1001322"/>
                <a:chExt cx="63817" cy="62786"/>
              </a:xfrm>
            </p:grpSpPr>
            <p:sp>
              <p:nvSpPr>
                <p:cNvPr id="263" name="Freeform 1625">
                  <a:extLst>
                    <a:ext uri="{FF2B5EF4-FFF2-40B4-BE49-F238E27FC236}">
                      <a16:creationId xmlns:a16="http://schemas.microsoft.com/office/drawing/2014/main" id="{E50096F3-CA6B-850B-5A4E-B7214AC06796}"/>
                    </a:ext>
                  </a:extLst>
                </p:cNvPr>
                <p:cNvSpPr/>
                <p:nvPr/>
              </p:nvSpPr>
              <p:spPr>
                <a:xfrm>
                  <a:off x="146472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64" name="Freeform 1626">
                  <a:extLst>
                    <a:ext uri="{FF2B5EF4-FFF2-40B4-BE49-F238E27FC236}">
                      <a16:creationId xmlns:a16="http://schemas.microsoft.com/office/drawing/2014/main" id="{1A8FCF7A-834D-0BE4-50DE-EDB720F1757D}"/>
                    </a:ext>
                  </a:extLst>
                </p:cNvPr>
                <p:cNvSpPr/>
                <p:nvPr/>
              </p:nvSpPr>
              <p:spPr>
                <a:xfrm>
                  <a:off x="1467866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8" name="Graphic 19">
                <a:extLst>
                  <a:ext uri="{FF2B5EF4-FFF2-40B4-BE49-F238E27FC236}">
                    <a16:creationId xmlns:a16="http://schemas.microsoft.com/office/drawing/2014/main" id="{B206D677-98BA-8AD8-0944-4ABC606AFAAF}"/>
                  </a:ext>
                </a:extLst>
              </p:cNvPr>
              <p:cNvGrpSpPr/>
              <p:nvPr/>
            </p:nvGrpSpPr>
            <p:grpSpPr>
              <a:xfrm>
                <a:off x="14649133" y="1001322"/>
                <a:ext cx="63817" cy="62786"/>
                <a:chOff x="14649133" y="1001322"/>
                <a:chExt cx="63817" cy="62786"/>
              </a:xfrm>
            </p:grpSpPr>
            <p:sp>
              <p:nvSpPr>
                <p:cNvPr id="261" name="Freeform 1628">
                  <a:extLst>
                    <a:ext uri="{FF2B5EF4-FFF2-40B4-BE49-F238E27FC236}">
                      <a16:creationId xmlns:a16="http://schemas.microsoft.com/office/drawing/2014/main" id="{50FC97C6-6C3E-01E1-6862-E938906AD46C}"/>
                    </a:ext>
                  </a:extLst>
                </p:cNvPr>
                <p:cNvSpPr/>
                <p:nvPr/>
              </p:nvSpPr>
              <p:spPr>
                <a:xfrm>
                  <a:off x="14649133"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62" name="Freeform 1629">
                  <a:extLst>
                    <a:ext uri="{FF2B5EF4-FFF2-40B4-BE49-F238E27FC236}">
                      <a16:creationId xmlns:a16="http://schemas.microsoft.com/office/drawing/2014/main" id="{55457CE3-9DE2-C12D-6CE6-473B7D45AB9C}"/>
                    </a:ext>
                  </a:extLst>
                </p:cNvPr>
                <p:cNvSpPr/>
                <p:nvPr/>
              </p:nvSpPr>
              <p:spPr>
                <a:xfrm>
                  <a:off x="1468056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19" name="Graphic 19">
                <a:extLst>
                  <a:ext uri="{FF2B5EF4-FFF2-40B4-BE49-F238E27FC236}">
                    <a16:creationId xmlns:a16="http://schemas.microsoft.com/office/drawing/2014/main" id="{5920F6F8-6ACF-7654-5735-74E8D43AE4FE}"/>
                  </a:ext>
                </a:extLst>
              </p:cNvPr>
              <p:cNvGrpSpPr/>
              <p:nvPr/>
            </p:nvGrpSpPr>
            <p:grpSpPr>
              <a:xfrm>
                <a:off x="14658658" y="1001322"/>
                <a:ext cx="63817" cy="62786"/>
                <a:chOff x="14658658" y="1001322"/>
                <a:chExt cx="63817" cy="62786"/>
              </a:xfrm>
            </p:grpSpPr>
            <p:sp>
              <p:nvSpPr>
                <p:cNvPr id="259" name="Freeform 1631">
                  <a:extLst>
                    <a:ext uri="{FF2B5EF4-FFF2-40B4-BE49-F238E27FC236}">
                      <a16:creationId xmlns:a16="http://schemas.microsoft.com/office/drawing/2014/main" id="{2F3E787E-7905-3A11-5921-2829101F36C4}"/>
                    </a:ext>
                  </a:extLst>
                </p:cNvPr>
                <p:cNvSpPr/>
                <p:nvPr/>
              </p:nvSpPr>
              <p:spPr>
                <a:xfrm>
                  <a:off x="14658658"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60" name="Freeform 1632">
                  <a:extLst>
                    <a:ext uri="{FF2B5EF4-FFF2-40B4-BE49-F238E27FC236}">
                      <a16:creationId xmlns:a16="http://schemas.microsoft.com/office/drawing/2014/main" id="{DE705522-D760-E8E0-68BC-E126C5E700A8}"/>
                    </a:ext>
                  </a:extLst>
                </p:cNvPr>
                <p:cNvSpPr/>
                <p:nvPr/>
              </p:nvSpPr>
              <p:spPr>
                <a:xfrm>
                  <a:off x="1469104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0" name="Graphic 19">
                <a:extLst>
                  <a:ext uri="{FF2B5EF4-FFF2-40B4-BE49-F238E27FC236}">
                    <a16:creationId xmlns:a16="http://schemas.microsoft.com/office/drawing/2014/main" id="{F84C7754-D521-C06D-F652-6028DA1E4DED}"/>
                  </a:ext>
                </a:extLst>
              </p:cNvPr>
              <p:cNvGrpSpPr/>
              <p:nvPr/>
            </p:nvGrpSpPr>
            <p:grpSpPr>
              <a:xfrm>
                <a:off x="14720570" y="1001322"/>
                <a:ext cx="62865" cy="62786"/>
                <a:chOff x="14720570" y="1001322"/>
                <a:chExt cx="62865" cy="62786"/>
              </a:xfrm>
            </p:grpSpPr>
            <p:sp>
              <p:nvSpPr>
                <p:cNvPr id="257" name="Freeform 1634">
                  <a:extLst>
                    <a:ext uri="{FF2B5EF4-FFF2-40B4-BE49-F238E27FC236}">
                      <a16:creationId xmlns:a16="http://schemas.microsoft.com/office/drawing/2014/main" id="{0AD3C399-F029-CCE3-2F00-3E21B0B09578}"/>
                    </a:ext>
                  </a:extLst>
                </p:cNvPr>
                <p:cNvSpPr/>
                <p:nvPr/>
              </p:nvSpPr>
              <p:spPr>
                <a:xfrm>
                  <a:off x="1472057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58" name="Freeform 1635">
                  <a:extLst>
                    <a:ext uri="{FF2B5EF4-FFF2-40B4-BE49-F238E27FC236}">
                      <a16:creationId xmlns:a16="http://schemas.microsoft.com/office/drawing/2014/main" id="{3F11BE4A-F577-3239-B684-153D375ECDAF}"/>
                    </a:ext>
                  </a:extLst>
                </p:cNvPr>
                <p:cNvSpPr/>
                <p:nvPr/>
              </p:nvSpPr>
              <p:spPr>
                <a:xfrm>
                  <a:off x="1475200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1" name="Graphic 19">
                <a:extLst>
                  <a:ext uri="{FF2B5EF4-FFF2-40B4-BE49-F238E27FC236}">
                    <a16:creationId xmlns:a16="http://schemas.microsoft.com/office/drawing/2014/main" id="{F22E8CA8-9ACC-377F-3DB1-26BBFC89B41F}"/>
                  </a:ext>
                </a:extLst>
              </p:cNvPr>
              <p:cNvGrpSpPr/>
              <p:nvPr/>
            </p:nvGrpSpPr>
            <p:grpSpPr>
              <a:xfrm>
                <a:off x="14722475" y="1001322"/>
                <a:ext cx="62865" cy="62786"/>
                <a:chOff x="14722475" y="1001322"/>
                <a:chExt cx="62865" cy="62786"/>
              </a:xfrm>
            </p:grpSpPr>
            <p:sp>
              <p:nvSpPr>
                <p:cNvPr id="255" name="Freeform 1637">
                  <a:extLst>
                    <a:ext uri="{FF2B5EF4-FFF2-40B4-BE49-F238E27FC236}">
                      <a16:creationId xmlns:a16="http://schemas.microsoft.com/office/drawing/2014/main" id="{482DBC8E-5672-CC54-2F87-B7B9F5D4A07A}"/>
                    </a:ext>
                  </a:extLst>
                </p:cNvPr>
                <p:cNvSpPr/>
                <p:nvPr/>
              </p:nvSpPr>
              <p:spPr>
                <a:xfrm>
                  <a:off x="147224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56" name="Freeform 1638">
                  <a:extLst>
                    <a:ext uri="{FF2B5EF4-FFF2-40B4-BE49-F238E27FC236}">
                      <a16:creationId xmlns:a16="http://schemas.microsoft.com/office/drawing/2014/main" id="{BC3ECA05-7273-7ACA-50B5-A5C06F51F116}"/>
                    </a:ext>
                  </a:extLst>
                </p:cNvPr>
                <p:cNvSpPr/>
                <p:nvPr/>
              </p:nvSpPr>
              <p:spPr>
                <a:xfrm>
                  <a:off x="147539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2" name="Graphic 19">
                <a:extLst>
                  <a:ext uri="{FF2B5EF4-FFF2-40B4-BE49-F238E27FC236}">
                    <a16:creationId xmlns:a16="http://schemas.microsoft.com/office/drawing/2014/main" id="{05E0997A-222D-433C-760B-E8820B3C7902}"/>
                  </a:ext>
                </a:extLst>
              </p:cNvPr>
              <p:cNvGrpSpPr/>
              <p:nvPr/>
            </p:nvGrpSpPr>
            <p:grpSpPr>
              <a:xfrm>
                <a:off x="14920595" y="1001322"/>
                <a:ext cx="63817" cy="62786"/>
                <a:chOff x="14920595" y="1001322"/>
                <a:chExt cx="63817" cy="62786"/>
              </a:xfrm>
            </p:grpSpPr>
            <p:sp>
              <p:nvSpPr>
                <p:cNvPr id="253" name="Freeform 1640">
                  <a:extLst>
                    <a:ext uri="{FF2B5EF4-FFF2-40B4-BE49-F238E27FC236}">
                      <a16:creationId xmlns:a16="http://schemas.microsoft.com/office/drawing/2014/main" id="{C6FF7861-0736-6110-FE34-537EC6BBE94D}"/>
                    </a:ext>
                  </a:extLst>
                </p:cNvPr>
                <p:cNvSpPr/>
                <p:nvPr/>
              </p:nvSpPr>
              <p:spPr>
                <a:xfrm>
                  <a:off x="14920595"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54" name="Freeform 1641">
                  <a:extLst>
                    <a:ext uri="{FF2B5EF4-FFF2-40B4-BE49-F238E27FC236}">
                      <a16:creationId xmlns:a16="http://schemas.microsoft.com/office/drawing/2014/main" id="{4E37D209-0880-080F-889E-759C684BE012}"/>
                    </a:ext>
                  </a:extLst>
                </p:cNvPr>
                <p:cNvSpPr/>
                <p:nvPr/>
              </p:nvSpPr>
              <p:spPr>
                <a:xfrm>
                  <a:off x="149529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3" name="Graphic 19">
                <a:extLst>
                  <a:ext uri="{FF2B5EF4-FFF2-40B4-BE49-F238E27FC236}">
                    <a16:creationId xmlns:a16="http://schemas.microsoft.com/office/drawing/2014/main" id="{0428D0E6-752F-D27E-03E5-D59F808490A7}"/>
                  </a:ext>
                </a:extLst>
              </p:cNvPr>
              <p:cNvGrpSpPr/>
              <p:nvPr/>
            </p:nvGrpSpPr>
            <p:grpSpPr>
              <a:xfrm>
                <a:off x="14924405" y="1001322"/>
                <a:ext cx="62864" cy="62786"/>
                <a:chOff x="14924405" y="1001322"/>
                <a:chExt cx="62864" cy="62786"/>
              </a:xfrm>
            </p:grpSpPr>
            <p:sp>
              <p:nvSpPr>
                <p:cNvPr id="251" name="Freeform 1643">
                  <a:extLst>
                    <a:ext uri="{FF2B5EF4-FFF2-40B4-BE49-F238E27FC236}">
                      <a16:creationId xmlns:a16="http://schemas.microsoft.com/office/drawing/2014/main" id="{15712E8C-40B9-2336-F4D8-4FF8B1D81A7A}"/>
                    </a:ext>
                  </a:extLst>
                </p:cNvPr>
                <p:cNvSpPr/>
                <p:nvPr/>
              </p:nvSpPr>
              <p:spPr>
                <a:xfrm>
                  <a:off x="14924405"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52" name="Freeform 1644">
                  <a:extLst>
                    <a:ext uri="{FF2B5EF4-FFF2-40B4-BE49-F238E27FC236}">
                      <a16:creationId xmlns:a16="http://schemas.microsoft.com/office/drawing/2014/main" id="{E280DDC5-04EB-774F-0367-B1C9A89DFC0B}"/>
                    </a:ext>
                  </a:extLst>
                </p:cNvPr>
                <p:cNvSpPr/>
                <p:nvPr/>
              </p:nvSpPr>
              <p:spPr>
                <a:xfrm>
                  <a:off x="1495583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4" name="Graphic 19">
                <a:extLst>
                  <a:ext uri="{FF2B5EF4-FFF2-40B4-BE49-F238E27FC236}">
                    <a16:creationId xmlns:a16="http://schemas.microsoft.com/office/drawing/2014/main" id="{D76FAF2C-EFF4-5E9E-7031-084CF4B96094}"/>
                  </a:ext>
                </a:extLst>
              </p:cNvPr>
              <p:cNvGrpSpPr/>
              <p:nvPr/>
            </p:nvGrpSpPr>
            <p:grpSpPr>
              <a:xfrm>
                <a:off x="15027275" y="1001322"/>
                <a:ext cx="62865" cy="62786"/>
                <a:chOff x="15027275" y="1001322"/>
                <a:chExt cx="62865" cy="62786"/>
              </a:xfrm>
            </p:grpSpPr>
            <p:sp>
              <p:nvSpPr>
                <p:cNvPr id="249" name="Freeform 1646">
                  <a:extLst>
                    <a:ext uri="{FF2B5EF4-FFF2-40B4-BE49-F238E27FC236}">
                      <a16:creationId xmlns:a16="http://schemas.microsoft.com/office/drawing/2014/main" id="{C70592CA-D720-AA81-3305-17F6322E5E3A}"/>
                    </a:ext>
                  </a:extLst>
                </p:cNvPr>
                <p:cNvSpPr/>
                <p:nvPr/>
              </p:nvSpPr>
              <p:spPr>
                <a:xfrm>
                  <a:off x="150272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50" name="Freeform 1647">
                  <a:extLst>
                    <a:ext uri="{FF2B5EF4-FFF2-40B4-BE49-F238E27FC236}">
                      <a16:creationId xmlns:a16="http://schemas.microsoft.com/office/drawing/2014/main" id="{AADCB427-A6FA-715A-C649-38A6F0143F54}"/>
                    </a:ext>
                  </a:extLst>
                </p:cNvPr>
                <p:cNvSpPr/>
                <p:nvPr/>
              </p:nvSpPr>
              <p:spPr>
                <a:xfrm>
                  <a:off x="150587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5" name="Graphic 19">
                <a:extLst>
                  <a:ext uri="{FF2B5EF4-FFF2-40B4-BE49-F238E27FC236}">
                    <a16:creationId xmlns:a16="http://schemas.microsoft.com/office/drawing/2014/main" id="{5EB6720F-D738-71BF-F298-B5CA5237C415}"/>
                  </a:ext>
                </a:extLst>
              </p:cNvPr>
              <p:cNvGrpSpPr/>
              <p:nvPr/>
            </p:nvGrpSpPr>
            <p:grpSpPr>
              <a:xfrm>
                <a:off x="15056803" y="1001322"/>
                <a:ext cx="62865" cy="62786"/>
                <a:chOff x="15056803" y="1001322"/>
                <a:chExt cx="62865" cy="62786"/>
              </a:xfrm>
            </p:grpSpPr>
            <p:sp>
              <p:nvSpPr>
                <p:cNvPr id="247" name="Freeform 1649">
                  <a:extLst>
                    <a:ext uri="{FF2B5EF4-FFF2-40B4-BE49-F238E27FC236}">
                      <a16:creationId xmlns:a16="http://schemas.microsoft.com/office/drawing/2014/main" id="{66BB70D8-F074-AFE3-F7C1-351F67185F61}"/>
                    </a:ext>
                  </a:extLst>
                </p:cNvPr>
                <p:cNvSpPr/>
                <p:nvPr/>
              </p:nvSpPr>
              <p:spPr>
                <a:xfrm>
                  <a:off x="1505680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48" name="Freeform 1650">
                  <a:extLst>
                    <a:ext uri="{FF2B5EF4-FFF2-40B4-BE49-F238E27FC236}">
                      <a16:creationId xmlns:a16="http://schemas.microsoft.com/office/drawing/2014/main" id="{79224074-0037-B2FD-0539-7B2D531CD489}"/>
                    </a:ext>
                  </a:extLst>
                </p:cNvPr>
                <p:cNvSpPr/>
                <p:nvPr/>
              </p:nvSpPr>
              <p:spPr>
                <a:xfrm>
                  <a:off x="150882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6" name="Graphic 19">
                <a:extLst>
                  <a:ext uri="{FF2B5EF4-FFF2-40B4-BE49-F238E27FC236}">
                    <a16:creationId xmlns:a16="http://schemas.microsoft.com/office/drawing/2014/main" id="{8F7B6BD3-3BA1-CDAB-34C5-3EDAEA92C55D}"/>
                  </a:ext>
                </a:extLst>
              </p:cNvPr>
              <p:cNvGrpSpPr/>
              <p:nvPr/>
            </p:nvGrpSpPr>
            <p:grpSpPr>
              <a:xfrm>
                <a:off x="15096808" y="1001322"/>
                <a:ext cx="62865" cy="62786"/>
                <a:chOff x="15096808" y="1001322"/>
                <a:chExt cx="62865" cy="62786"/>
              </a:xfrm>
            </p:grpSpPr>
            <p:sp>
              <p:nvSpPr>
                <p:cNvPr id="245" name="Freeform 1652">
                  <a:extLst>
                    <a:ext uri="{FF2B5EF4-FFF2-40B4-BE49-F238E27FC236}">
                      <a16:creationId xmlns:a16="http://schemas.microsoft.com/office/drawing/2014/main" id="{412FBF98-73C7-5C20-787A-9B9EB533791C}"/>
                    </a:ext>
                  </a:extLst>
                </p:cNvPr>
                <p:cNvSpPr/>
                <p:nvPr/>
              </p:nvSpPr>
              <p:spPr>
                <a:xfrm>
                  <a:off x="15096808"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46" name="Freeform 1653">
                  <a:extLst>
                    <a:ext uri="{FF2B5EF4-FFF2-40B4-BE49-F238E27FC236}">
                      <a16:creationId xmlns:a16="http://schemas.microsoft.com/office/drawing/2014/main" id="{CDAE2163-3B58-3409-02D2-E6A8E86B4398}"/>
                    </a:ext>
                  </a:extLst>
                </p:cNvPr>
                <p:cNvSpPr/>
                <p:nvPr/>
              </p:nvSpPr>
              <p:spPr>
                <a:xfrm>
                  <a:off x="1512824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7" name="Graphic 19">
                <a:extLst>
                  <a:ext uri="{FF2B5EF4-FFF2-40B4-BE49-F238E27FC236}">
                    <a16:creationId xmlns:a16="http://schemas.microsoft.com/office/drawing/2014/main" id="{08281E86-28D6-E5BF-755E-EA27246E954B}"/>
                  </a:ext>
                </a:extLst>
              </p:cNvPr>
              <p:cNvGrpSpPr/>
              <p:nvPr/>
            </p:nvGrpSpPr>
            <p:grpSpPr>
              <a:xfrm>
                <a:off x="15110143" y="1001322"/>
                <a:ext cx="62864" cy="62786"/>
                <a:chOff x="15110143" y="1001322"/>
                <a:chExt cx="62864" cy="62786"/>
              </a:xfrm>
            </p:grpSpPr>
            <p:sp>
              <p:nvSpPr>
                <p:cNvPr id="243" name="Freeform 1655">
                  <a:extLst>
                    <a:ext uri="{FF2B5EF4-FFF2-40B4-BE49-F238E27FC236}">
                      <a16:creationId xmlns:a16="http://schemas.microsoft.com/office/drawing/2014/main" id="{162766BA-E583-5AB2-A85E-F4FA2901C0ED}"/>
                    </a:ext>
                  </a:extLst>
                </p:cNvPr>
                <p:cNvSpPr/>
                <p:nvPr/>
              </p:nvSpPr>
              <p:spPr>
                <a:xfrm>
                  <a:off x="15110143"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44" name="Freeform 1656">
                  <a:extLst>
                    <a:ext uri="{FF2B5EF4-FFF2-40B4-BE49-F238E27FC236}">
                      <a16:creationId xmlns:a16="http://schemas.microsoft.com/office/drawing/2014/main" id="{B158BF56-FEA1-9DB5-3A51-9C880F3DE481}"/>
                    </a:ext>
                  </a:extLst>
                </p:cNvPr>
                <p:cNvSpPr/>
                <p:nvPr/>
              </p:nvSpPr>
              <p:spPr>
                <a:xfrm>
                  <a:off x="1514157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8" name="Graphic 19">
                <a:extLst>
                  <a:ext uri="{FF2B5EF4-FFF2-40B4-BE49-F238E27FC236}">
                    <a16:creationId xmlns:a16="http://schemas.microsoft.com/office/drawing/2014/main" id="{00CB6EF0-61A2-9E95-A2DC-38BFFB42DD1C}"/>
                  </a:ext>
                </a:extLst>
              </p:cNvPr>
              <p:cNvGrpSpPr/>
              <p:nvPr/>
            </p:nvGrpSpPr>
            <p:grpSpPr>
              <a:xfrm>
                <a:off x="15112048" y="1001322"/>
                <a:ext cx="63817" cy="62786"/>
                <a:chOff x="15112048" y="1001322"/>
                <a:chExt cx="63817" cy="62786"/>
              </a:xfrm>
            </p:grpSpPr>
            <p:sp>
              <p:nvSpPr>
                <p:cNvPr id="241" name="Freeform 1658">
                  <a:extLst>
                    <a:ext uri="{FF2B5EF4-FFF2-40B4-BE49-F238E27FC236}">
                      <a16:creationId xmlns:a16="http://schemas.microsoft.com/office/drawing/2014/main" id="{C48F62FB-5DFC-32A1-2A8B-4C58439C00B6}"/>
                    </a:ext>
                  </a:extLst>
                </p:cNvPr>
                <p:cNvSpPr/>
                <p:nvPr/>
              </p:nvSpPr>
              <p:spPr>
                <a:xfrm>
                  <a:off x="1511204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42" name="Freeform 1659">
                  <a:extLst>
                    <a:ext uri="{FF2B5EF4-FFF2-40B4-BE49-F238E27FC236}">
                      <a16:creationId xmlns:a16="http://schemas.microsoft.com/office/drawing/2014/main" id="{7CD1747A-4882-8221-DDE1-68D67216E758}"/>
                    </a:ext>
                  </a:extLst>
                </p:cNvPr>
                <p:cNvSpPr/>
                <p:nvPr/>
              </p:nvSpPr>
              <p:spPr>
                <a:xfrm>
                  <a:off x="151434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29" name="Graphic 19">
                <a:extLst>
                  <a:ext uri="{FF2B5EF4-FFF2-40B4-BE49-F238E27FC236}">
                    <a16:creationId xmlns:a16="http://schemas.microsoft.com/office/drawing/2014/main" id="{0109E271-801F-ED78-F646-7BCCAF897B48}"/>
                  </a:ext>
                </a:extLst>
              </p:cNvPr>
              <p:cNvGrpSpPr/>
              <p:nvPr/>
            </p:nvGrpSpPr>
            <p:grpSpPr>
              <a:xfrm>
                <a:off x="15180628" y="1001322"/>
                <a:ext cx="63817" cy="62786"/>
                <a:chOff x="15180628" y="1001322"/>
                <a:chExt cx="63817" cy="62786"/>
              </a:xfrm>
            </p:grpSpPr>
            <p:sp>
              <p:nvSpPr>
                <p:cNvPr id="239" name="Freeform 1661">
                  <a:extLst>
                    <a:ext uri="{FF2B5EF4-FFF2-40B4-BE49-F238E27FC236}">
                      <a16:creationId xmlns:a16="http://schemas.microsoft.com/office/drawing/2014/main" id="{68D675C0-10A2-D953-92DD-12EC84BB1482}"/>
                    </a:ext>
                  </a:extLst>
                </p:cNvPr>
                <p:cNvSpPr/>
                <p:nvPr/>
              </p:nvSpPr>
              <p:spPr>
                <a:xfrm>
                  <a:off x="151806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40" name="Freeform 1662">
                  <a:extLst>
                    <a:ext uri="{FF2B5EF4-FFF2-40B4-BE49-F238E27FC236}">
                      <a16:creationId xmlns:a16="http://schemas.microsoft.com/office/drawing/2014/main" id="{6E25A352-FE0D-FD75-D86D-F99E52CA305B}"/>
                    </a:ext>
                  </a:extLst>
                </p:cNvPr>
                <p:cNvSpPr/>
                <p:nvPr/>
              </p:nvSpPr>
              <p:spPr>
                <a:xfrm>
                  <a:off x="1521301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30" name="Graphic 19">
                <a:extLst>
                  <a:ext uri="{FF2B5EF4-FFF2-40B4-BE49-F238E27FC236}">
                    <a16:creationId xmlns:a16="http://schemas.microsoft.com/office/drawing/2014/main" id="{F13B3747-F1A2-B547-7FC0-5FCD7DDD36A9}"/>
                  </a:ext>
                </a:extLst>
              </p:cNvPr>
              <p:cNvGrpSpPr/>
              <p:nvPr/>
            </p:nvGrpSpPr>
            <p:grpSpPr>
              <a:xfrm>
                <a:off x="15216823" y="1001322"/>
                <a:ext cx="62865" cy="62786"/>
                <a:chOff x="15216823" y="1001322"/>
                <a:chExt cx="62865" cy="62786"/>
              </a:xfrm>
            </p:grpSpPr>
            <p:sp>
              <p:nvSpPr>
                <p:cNvPr id="237" name="Freeform 1664">
                  <a:extLst>
                    <a:ext uri="{FF2B5EF4-FFF2-40B4-BE49-F238E27FC236}">
                      <a16:creationId xmlns:a16="http://schemas.microsoft.com/office/drawing/2014/main" id="{10014A90-6C29-28B2-D355-8CFC53274425}"/>
                    </a:ext>
                  </a:extLst>
                </p:cNvPr>
                <p:cNvSpPr/>
                <p:nvPr/>
              </p:nvSpPr>
              <p:spPr>
                <a:xfrm>
                  <a:off x="1521682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38" name="Freeform 1665">
                  <a:extLst>
                    <a:ext uri="{FF2B5EF4-FFF2-40B4-BE49-F238E27FC236}">
                      <a16:creationId xmlns:a16="http://schemas.microsoft.com/office/drawing/2014/main" id="{C05CCC7E-4B35-B14A-53CB-6FB6D0CB2146}"/>
                    </a:ext>
                  </a:extLst>
                </p:cNvPr>
                <p:cNvSpPr/>
                <p:nvPr/>
              </p:nvSpPr>
              <p:spPr>
                <a:xfrm>
                  <a:off x="152482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31" name="Graphic 19">
                <a:extLst>
                  <a:ext uri="{FF2B5EF4-FFF2-40B4-BE49-F238E27FC236}">
                    <a16:creationId xmlns:a16="http://schemas.microsoft.com/office/drawing/2014/main" id="{B1D5B89A-5F0A-A19C-E019-4470002E2280}"/>
                  </a:ext>
                </a:extLst>
              </p:cNvPr>
              <p:cNvGrpSpPr/>
              <p:nvPr/>
            </p:nvGrpSpPr>
            <p:grpSpPr>
              <a:xfrm>
                <a:off x="15273973" y="1001322"/>
                <a:ext cx="62865" cy="62786"/>
                <a:chOff x="15273973" y="1001322"/>
                <a:chExt cx="62865" cy="62786"/>
              </a:xfrm>
            </p:grpSpPr>
            <p:sp>
              <p:nvSpPr>
                <p:cNvPr id="235" name="Freeform 1667">
                  <a:extLst>
                    <a:ext uri="{FF2B5EF4-FFF2-40B4-BE49-F238E27FC236}">
                      <a16:creationId xmlns:a16="http://schemas.microsoft.com/office/drawing/2014/main" id="{CCA4E18B-C4E9-A1A9-445C-309CFE136C0B}"/>
                    </a:ext>
                  </a:extLst>
                </p:cNvPr>
                <p:cNvSpPr/>
                <p:nvPr/>
              </p:nvSpPr>
              <p:spPr>
                <a:xfrm>
                  <a:off x="1527397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36" name="Freeform 1668">
                  <a:extLst>
                    <a:ext uri="{FF2B5EF4-FFF2-40B4-BE49-F238E27FC236}">
                      <a16:creationId xmlns:a16="http://schemas.microsoft.com/office/drawing/2014/main" id="{C84E1F66-1B82-7B60-9FD0-6F4A69853A06}"/>
                    </a:ext>
                  </a:extLst>
                </p:cNvPr>
                <p:cNvSpPr/>
                <p:nvPr/>
              </p:nvSpPr>
              <p:spPr>
                <a:xfrm>
                  <a:off x="1530540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nvGrpSpPr>
              <p:cNvPr id="232" name="Graphic 19">
                <a:extLst>
                  <a:ext uri="{FF2B5EF4-FFF2-40B4-BE49-F238E27FC236}">
                    <a16:creationId xmlns:a16="http://schemas.microsoft.com/office/drawing/2014/main" id="{101BC67F-2082-930A-D5DF-F46C4F7913FD}"/>
                  </a:ext>
                </a:extLst>
              </p:cNvPr>
              <p:cNvGrpSpPr/>
              <p:nvPr/>
            </p:nvGrpSpPr>
            <p:grpSpPr>
              <a:xfrm>
                <a:off x="15292070" y="1001322"/>
                <a:ext cx="63817" cy="62786"/>
                <a:chOff x="15292070" y="1001322"/>
                <a:chExt cx="63817" cy="62786"/>
              </a:xfrm>
            </p:grpSpPr>
            <p:sp>
              <p:nvSpPr>
                <p:cNvPr id="233" name="Freeform 1670">
                  <a:extLst>
                    <a:ext uri="{FF2B5EF4-FFF2-40B4-BE49-F238E27FC236}">
                      <a16:creationId xmlns:a16="http://schemas.microsoft.com/office/drawing/2014/main" id="{F33880A1-C483-9470-3F65-892F5B4AB3BE}"/>
                    </a:ext>
                  </a:extLst>
                </p:cNvPr>
                <p:cNvSpPr/>
                <p:nvPr/>
              </p:nvSpPr>
              <p:spPr>
                <a:xfrm>
                  <a:off x="1529207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sp>
              <p:nvSpPr>
                <p:cNvPr id="234" name="Freeform 1671">
                  <a:extLst>
                    <a:ext uri="{FF2B5EF4-FFF2-40B4-BE49-F238E27FC236}">
                      <a16:creationId xmlns:a16="http://schemas.microsoft.com/office/drawing/2014/main" id="{B94AAE21-2CE4-6F70-CA6C-C5D5BA7C7F6A}"/>
                    </a:ext>
                  </a:extLst>
                </p:cNvPr>
                <p:cNvSpPr/>
                <p:nvPr/>
              </p:nvSpPr>
              <p:spPr>
                <a:xfrm>
                  <a:off x="153244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bg1">
                      <a:lumMod val="50000"/>
                    </a:schemeClr>
                  </a:solid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FFFFFF"/>
                    </a:solidFill>
                    <a:effectLst/>
                    <a:uLnTx/>
                    <a:uFillTx/>
                  </a:endParaRPr>
                </a:p>
              </p:txBody>
            </p:sp>
          </p:grpSp>
        </p:grpSp>
      </p:grpSp>
      <p:sp>
        <p:nvSpPr>
          <p:cNvPr id="1682" name="TextBox 1681">
            <a:extLst>
              <a:ext uri="{FF2B5EF4-FFF2-40B4-BE49-F238E27FC236}">
                <a16:creationId xmlns:a16="http://schemas.microsoft.com/office/drawing/2014/main" id="{B2FED075-D10C-1DDE-8FCB-5796B2721059}"/>
              </a:ext>
            </a:extLst>
          </p:cNvPr>
          <p:cNvSpPr txBox="1"/>
          <p:nvPr/>
        </p:nvSpPr>
        <p:spPr bwMode="auto">
          <a:xfrm>
            <a:off x="7559232" y="1992220"/>
            <a:ext cx="753732"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accent6"/>
                </a:solidFill>
              </a:rPr>
              <a:t>83.1%</a:t>
            </a:r>
          </a:p>
        </p:txBody>
      </p:sp>
      <p:sp>
        <p:nvSpPr>
          <p:cNvPr id="1683" name="TextBox 1682">
            <a:extLst>
              <a:ext uri="{FF2B5EF4-FFF2-40B4-BE49-F238E27FC236}">
                <a16:creationId xmlns:a16="http://schemas.microsoft.com/office/drawing/2014/main" id="{5D89246C-BF56-7B1B-10F1-65AD3B9195D3}"/>
              </a:ext>
            </a:extLst>
          </p:cNvPr>
          <p:cNvSpPr txBox="1"/>
          <p:nvPr/>
        </p:nvSpPr>
        <p:spPr bwMode="auto">
          <a:xfrm>
            <a:off x="7527973" y="3078648"/>
            <a:ext cx="816250"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bg1">
                    <a:lumMod val="50000"/>
                  </a:schemeClr>
                </a:solidFill>
              </a:rPr>
              <a:t>66.5%</a:t>
            </a:r>
          </a:p>
        </p:txBody>
      </p:sp>
      <p:sp>
        <p:nvSpPr>
          <p:cNvPr id="1684" name="TextBox 1683">
            <a:extLst>
              <a:ext uri="{FF2B5EF4-FFF2-40B4-BE49-F238E27FC236}">
                <a16:creationId xmlns:a16="http://schemas.microsoft.com/office/drawing/2014/main" id="{399CE352-531C-7064-BD54-9541208FA260}"/>
              </a:ext>
            </a:extLst>
          </p:cNvPr>
          <p:cNvSpPr txBox="1"/>
          <p:nvPr/>
        </p:nvSpPr>
        <p:spPr bwMode="auto">
          <a:xfrm>
            <a:off x="10966497" y="3292012"/>
            <a:ext cx="947696"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bg1">
                    <a:lumMod val="50000"/>
                  </a:schemeClr>
                </a:solidFill>
              </a:rPr>
              <a:t>FCR/BR</a:t>
            </a:r>
          </a:p>
        </p:txBody>
      </p:sp>
      <p:sp>
        <p:nvSpPr>
          <p:cNvPr id="1685" name="TextBox 1684">
            <a:extLst>
              <a:ext uri="{FF2B5EF4-FFF2-40B4-BE49-F238E27FC236}">
                <a16:creationId xmlns:a16="http://schemas.microsoft.com/office/drawing/2014/main" id="{37350BB7-57BA-7475-DFD2-054C64EA48AC}"/>
              </a:ext>
            </a:extLst>
          </p:cNvPr>
          <p:cNvSpPr txBox="1"/>
          <p:nvPr/>
        </p:nvSpPr>
        <p:spPr bwMode="auto">
          <a:xfrm>
            <a:off x="10824334" y="3077208"/>
            <a:ext cx="484428"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accent1"/>
                </a:solidFill>
              </a:rPr>
              <a:t>AV</a:t>
            </a:r>
          </a:p>
        </p:txBody>
      </p:sp>
      <p:sp>
        <p:nvSpPr>
          <p:cNvPr id="1686" name="TextBox 1685">
            <a:extLst>
              <a:ext uri="{FF2B5EF4-FFF2-40B4-BE49-F238E27FC236}">
                <a16:creationId xmlns:a16="http://schemas.microsoft.com/office/drawing/2014/main" id="{46997542-528F-40C5-4680-88BC891E1BD6}"/>
              </a:ext>
            </a:extLst>
          </p:cNvPr>
          <p:cNvSpPr txBox="1"/>
          <p:nvPr/>
        </p:nvSpPr>
        <p:spPr bwMode="auto">
          <a:xfrm>
            <a:off x="11222658" y="2595026"/>
            <a:ext cx="646331"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accent6"/>
                </a:solidFill>
              </a:rPr>
              <a:t>AVO</a:t>
            </a:r>
          </a:p>
        </p:txBody>
      </p:sp>
      <p:sp>
        <p:nvSpPr>
          <p:cNvPr id="1687" name="TextBox 1686">
            <a:extLst>
              <a:ext uri="{FF2B5EF4-FFF2-40B4-BE49-F238E27FC236}">
                <a16:creationId xmlns:a16="http://schemas.microsoft.com/office/drawing/2014/main" id="{1DA52101-A34C-CF92-9EAC-C108EDB0969E}"/>
              </a:ext>
            </a:extLst>
          </p:cNvPr>
          <p:cNvSpPr txBox="1"/>
          <p:nvPr/>
        </p:nvSpPr>
        <p:spPr bwMode="auto">
          <a:xfrm>
            <a:off x="7930854" y="2484243"/>
            <a:ext cx="793808" cy="338554"/>
          </a:xfrm>
          <a:prstGeom prst="rect">
            <a:avLst/>
          </a:prstGeom>
          <a:noFill/>
          <a:ln>
            <a:noFill/>
          </a:ln>
        </p:spPr>
        <p:txBody>
          <a:bodyPr wrap="none" rtlCol="0">
            <a:spAutoFit/>
          </a:bodyPr>
          <a:lstStyle/>
          <a:p>
            <a:pPr algn="ctr">
              <a:spcBef>
                <a:spcPct val="50000"/>
              </a:spcBef>
              <a:spcAft>
                <a:spcPct val="0"/>
              </a:spcAft>
              <a:defRPr/>
            </a:pPr>
            <a:r>
              <a:rPr lang="en-US" sz="1600" b="1">
                <a:solidFill>
                  <a:schemeClr val="accent1"/>
                </a:solidFill>
              </a:rPr>
              <a:t>76.5%</a:t>
            </a:r>
          </a:p>
        </p:txBody>
      </p:sp>
      <p:sp>
        <p:nvSpPr>
          <p:cNvPr id="1688" name="TextBox 1687">
            <a:extLst>
              <a:ext uri="{FF2B5EF4-FFF2-40B4-BE49-F238E27FC236}">
                <a16:creationId xmlns:a16="http://schemas.microsoft.com/office/drawing/2014/main" id="{631663ED-ADD3-F365-820B-3E375F5A2C22}"/>
              </a:ext>
            </a:extLst>
          </p:cNvPr>
          <p:cNvSpPr txBox="1"/>
          <p:nvPr/>
        </p:nvSpPr>
        <p:spPr bwMode="auto">
          <a:xfrm>
            <a:off x="4760728" y="1550754"/>
            <a:ext cx="3401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b="1">
                <a:solidFill>
                  <a:srgbClr val="000000"/>
                </a:solidFill>
              </a:rPr>
              <a:t>Median follow-up: 48.0 </a:t>
            </a:r>
            <a:r>
              <a:rPr lang="en-US" b="1" err="1">
                <a:solidFill>
                  <a:srgbClr val="000000"/>
                </a:solidFill>
              </a:rPr>
              <a:t>mo</a:t>
            </a:r>
            <a:endParaRPr lang="en-US" b="1">
              <a:solidFill>
                <a:srgbClr val="000000"/>
              </a:solidFill>
            </a:endParaRPr>
          </a:p>
        </p:txBody>
      </p:sp>
      <p:graphicFrame>
        <p:nvGraphicFramePr>
          <p:cNvPr id="1689" name="Content Placeholder 4">
            <a:extLst>
              <a:ext uri="{FF2B5EF4-FFF2-40B4-BE49-F238E27FC236}">
                <a16:creationId xmlns:a16="http://schemas.microsoft.com/office/drawing/2014/main" id="{CA6374E7-09F7-1076-623C-555984C0FF7A}"/>
              </a:ext>
            </a:extLst>
          </p:cNvPr>
          <p:cNvGraphicFramePr>
            <a:graphicFrameLocks/>
          </p:cNvGraphicFramePr>
          <p:nvPr>
            <p:extLst>
              <p:ext uri="{D42A27DB-BD31-4B8C-83A1-F6EECF244321}">
                <p14:modId xmlns:p14="http://schemas.microsoft.com/office/powerpoint/2010/main" val="3633567324"/>
              </p:ext>
            </p:extLst>
          </p:nvPr>
        </p:nvGraphicFramePr>
        <p:xfrm>
          <a:off x="5273040" y="3395363"/>
          <a:ext cx="1645920" cy="1173140"/>
        </p:xfrm>
        <a:graphic>
          <a:graphicData uri="http://schemas.openxmlformats.org/drawingml/2006/table">
            <a:tbl>
              <a:tblPr firstRow="1" bandRow="1"/>
              <a:tblGrid>
                <a:gridCol w="822960">
                  <a:extLst>
                    <a:ext uri="{9D8B030D-6E8A-4147-A177-3AD203B41FA5}">
                      <a16:colId xmlns:a16="http://schemas.microsoft.com/office/drawing/2014/main" val="237675134"/>
                    </a:ext>
                  </a:extLst>
                </a:gridCol>
                <a:gridCol w="822960">
                  <a:extLst>
                    <a:ext uri="{9D8B030D-6E8A-4147-A177-3AD203B41FA5}">
                      <a16:colId xmlns:a16="http://schemas.microsoft.com/office/drawing/2014/main" val="4186756895"/>
                    </a:ext>
                  </a:extLst>
                </a:gridCol>
              </a:tblGrid>
              <a:tr h="29328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sz="1400">
                        <a:solidFill>
                          <a:schemeClr val="tx1"/>
                        </a:solidFill>
                      </a:endParaRPr>
                    </a:p>
                  </a:txBody>
                  <a:tcPr marT="0" marB="0">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400">
                          <a:solidFill>
                            <a:schemeClr val="tx1"/>
                          </a:solidFill>
                        </a:rPr>
                        <a:t>PFS, </a:t>
                      </a:r>
                      <a:r>
                        <a:rPr lang="en-US" sz="1400" err="1">
                          <a:solidFill>
                            <a:schemeClr val="tx1"/>
                          </a:solidFill>
                        </a:rPr>
                        <a:t>mo</a:t>
                      </a:r>
                      <a:endParaRPr lang="en-US" sz="1400">
                        <a:solidFill>
                          <a:schemeClr val="tx1"/>
                        </a:solidFill>
                      </a:endParaRPr>
                    </a:p>
                  </a:txBody>
                  <a:tcPr marT="0" marB="0">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06463806"/>
                  </a:ext>
                </a:extLst>
              </a:tr>
              <a:tr h="29328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1">
                          <a:solidFill>
                            <a:schemeClr val="accent1"/>
                          </a:solidFill>
                        </a:rPr>
                        <a:t>AV</a:t>
                      </a:r>
                    </a:p>
                  </a:txBody>
                  <a:tcPr marT="0" marB="0">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NR</a:t>
                      </a:r>
                    </a:p>
                  </a:txBody>
                  <a:tcPr marT="0" marB="0">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5030935"/>
                  </a:ext>
                </a:extLst>
              </a:tr>
              <a:tr h="29328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1">
                          <a:solidFill>
                            <a:schemeClr val="accent6"/>
                          </a:solidFill>
                        </a:rPr>
                        <a:t>AVO</a:t>
                      </a:r>
                    </a:p>
                  </a:txBody>
                  <a:tcPr marT="0" marB="0">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NR</a:t>
                      </a:r>
                    </a:p>
                  </a:txBody>
                  <a:tcPr marT="0" marB="0">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8970150"/>
                  </a:ext>
                </a:extLst>
              </a:tr>
              <a:tr h="29328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1">
                          <a:solidFill>
                            <a:schemeClr val="bg1">
                              <a:lumMod val="50000"/>
                            </a:schemeClr>
                          </a:solidFill>
                        </a:rPr>
                        <a:t>FCR/BR</a:t>
                      </a:r>
                    </a:p>
                  </a:txBody>
                  <a:tcPr marT="0" marB="0">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400">
                          <a:solidFill>
                            <a:schemeClr val="tx1"/>
                          </a:solidFill>
                        </a:rPr>
                        <a:t>47.6</a:t>
                      </a:r>
                    </a:p>
                  </a:txBody>
                  <a:tcPr marT="0" marB="0">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69460649"/>
                  </a:ext>
                </a:extLst>
              </a:tr>
            </a:tbl>
          </a:graphicData>
        </a:graphic>
      </p:graphicFrame>
    </p:spTree>
    <p:extLst>
      <p:ext uri="{BB962C8B-B14F-4D97-AF65-F5344CB8AC3E}">
        <p14:creationId xmlns:p14="http://schemas.microsoft.com/office/powerpoint/2010/main" val="404547556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0D6164C-30FF-61B6-5488-CF72258403ED}"/>
              </a:ext>
            </a:extLst>
          </p:cNvPr>
          <p:cNvSpPr>
            <a:spLocks noGrp="1"/>
          </p:cNvSpPr>
          <p:nvPr>
            <p:ph type="title"/>
          </p:nvPr>
        </p:nvSpPr>
        <p:spPr/>
        <p:txBody>
          <a:bodyPr/>
          <a:lstStyle/>
          <a:p>
            <a:r>
              <a:rPr lang="en-US"/>
              <a:t>AMPLIFY: PFS by Subgroup</a:t>
            </a:r>
          </a:p>
        </p:txBody>
      </p:sp>
      <p:sp>
        <p:nvSpPr>
          <p:cNvPr id="4" name="Content Placeholder 3">
            <a:extLst>
              <a:ext uri="{FF2B5EF4-FFF2-40B4-BE49-F238E27FC236}">
                <a16:creationId xmlns:a16="http://schemas.microsoft.com/office/drawing/2014/main" id="{0B466872-1352-5092-AC3C-5770F56E8350}"/>
              </a:ext>
            </a:extLst>
          </p:cNvPr>
          <p:cNvSpPr>
            <a:spLocks noGrp="1"/>
          </p:cNvSpPr>
          <p:nvPr>
            <p:ph sz="quarter" idx="10"/>
          </p:nvPr>
        </p:nvSpPr>
        <p:spPr/>
        <p:txBody>
          <a:bodyPr/>
          <a:lstStyle/>
          <a:p>
            <a:pPr algn="ctr"/>
            <a:r>
              <a:rPr lang="en-US"/>
              <a:t>Brown. NEJM. 2025;392:748. Brown. ASH 2024. </a:t>
            </a:r>
            <a:r>
              <a:rPr lang="en-US" err="1"/>
              <a:t>Abstr</a:t>
            </a:r>
            <a:r>
              <a:rPr lang="en-US"/>
              <a:t> 1009.</a:t>
            </a:r>
          </a:p>
        </p:txBody>
      </p:sp>
      <p:graphicFrame>
        <p:nvGraphicFramePr>
          <p:cNvPr id="5" name="Group 3">
            <a:extLst>
              <a:ext uri="{FF2B5EF4-FFF2-40B4-BE49-F238E27FC236}">
                <a16:creationId xmlns:a16="http://schemas.microsoft.com/office/drawing/2014/main" id="{7578A53E-34CF-3DAB-25AE-4D02BA9D6FE2}"/>
              </a:ext>
            </a:extLst>
          </p:cNvPr>
          <p:cNvGraphicFramePr>
            <a:graphicFrameLocks/>
          </p:cNvGraphicFramePr>
          <p:nvPr>
            <p:extLst>
              <p:ext uri="{D42A27DB-BD31-4B8C-83A1-F6EECF244321}">
                <p14:modId xmlns:p14="http://schemas.microsoft.com/office/powerpoint/2010/main" val="1925032441"/>
              </p:ext>
            </p:extLst>
          </p:nvPr>
        </p:nvGraphicFramePr>
        <p:xfrm>
          <a:off x="231078" y="1335023"/>
          <a:ext cx="11740261" cy="3627200"/>
        </p:xfrm>
        <a:graphic>
          <a:graphicData uri="http://schemas.openxmlformats.org/drawingml/2006/table">
            <a:tbl>
              <a:tblPr/>
              <a:tblGrid>
                <a:gridCol w="3357898">
                  <a:extLst>
                    <a:ext uri="{9D8B030D-6E8A-4147-A177-3AD203B41FA5}">
                      <a16:colId xmlns:a16="http://schemas.microsoft.com/office/drawing/2014/main" val="20000"/>
                    </a:ext>
                  </a:extLst>
                </a:gridCol>
                <a:gridCol w="2794121">
                  <a:extLst>
                    <a:ext uri="{9D8B030D-6E8A-4147-A177-3AD203B41FA5}">
                      <a16:colId xmlns:a16="http://schemas.microsoft.com/office/drawing/2014/main" val="20001"/>
                    </a:ext>
                  </a:extLst>
                </a:gridCol>
                <a:gridCol w="2794121">
                  <a:extLst>
                    <a:ext uri="{9D8B030D-6E8A-4147-A177-3AD203B41FA5}">
                      <a16:colId xmlns:a16="http://schemas.microsoft.com/office/drawing/2014/main" val="20002"/>
                    </a:ext>
                  </a:extLst>
                </a:gridCol>
                <a:gridCol w="2794121">
                  <a:extLst>
                    <a:ext uri="{9D8B030D-6E8A-4147-A177-3AD203B41FA5}">
                      <a16:colId xmlns:a16="http://schemas.microsoft.com/office/drawing/2014/main" val="20003"/>
                    </a:ext>
                  </a:extLst>
                </a:gridCol>
              </a:tblGrid>
              <a:tr h="2983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bg2"/>
                          </a:solidFill>
                          <a:effectLst/>
                          <a:latin typeface="+mn-lt"/>
                        </a:rPr>
                        <a:t>Median PFS by Subgroup</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mn-lt"/>
                        </a:rPr>
                        <a:t>AV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bg2"/>
                          </a:solidFill>
                          <a:effectLst/>
                          <a:latin typeface="+mn-lt"/>
                        </a:rPr>
                        <a:t>AVO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2"/>
                          </a:solidFill>
                          <a:effectLst/>
                          <a:latin typeface="+mn-lt"/>
                        </a:rPr>
                        <a:t>FCR/BR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732299">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mn-lt"/>
                          <a:ea typeface="+mn-ea"/>
                          <a:cs typeface="+mn-cs"/>
                        </a:rPr>
                        <a:t>Unmutated </a:t>
                      </a:r>
                      <a:r>
                        <a:rPr kumimoji="0" lang="en-US" sz="1600" b="0" i="1" u="none" strike="noStrike" kern="1200" cap="none" normalizeH="0" baseline="0" dirty="0">
                          <a:ln>
                            <a:noFill/>
                          </a:ln>
                          <a:solidFill>
                            <a:schemeClr val="bg2">
                              <a:lumMod val="10000"/>
                            </a:schemeClr>
                          </a:solidFill>
                          <a:effectLst/>
                          <a:latin typeface="+mn-lt"/>
                          <a:ea typeface="+mn-ea"/>
                          <a:cs typeface="+mn-cs"/>
                        </a:rPr>
                        <a:t>IGHV</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err="1">
                          <a:ln>
                            <a:noFill/>
                          </a:ln>
                          <a:solidFill>
                            <a:schemeClr val="bg2">
                              <a:lumMod val="10000"/>
                            </a:schemeClr>
                          </a:solidFill>
                          <a:effectLst/>
                          <a:latin typeface="+mn-lt"/>
                          <a:ea typeface="+mn-ea"/>
                          <a:cs typeface="+mn-cs"/>
                        </a:rPr>
                        <a:t>mPFS</a:t>
                      </a:r>
                      <a:r>
                        <a:rPr kumimoji="0" lang="en-US" sz="1600" b="0" i="0" u="none" strike="noStrike" kern="1200" cap="none" normalizeH="0" baseline="0" dirty="0">
                          <a:ln>
                            <a:noFill/>
                          </a:ln>
                          <a:solidFill>
                            <a:schemeClr val="bg2">
                              <a:lumMod val="10000"/>
                            </a:schemeClr>
                          </a:solidFill>
                          <a:effectLst/>
                          <a:latin typeface="+mn-lt"/>
                          <a:ea typeface="+mn-ea"/>
                          <a:cs typeface="+mn-cs"/>
                        </a:rPr>
                        <a:t>, </a:t>
                      </a:r>
                      <a:r>
                        <a:rPr kumimoji="0" lang="en-US" sz="1600" b="0" i="0" u="none" strike="noStrike" kern="1200" cap="none" normalizeH="0" baseline="0" dirty="0" err="1">
                          <a:ln>
                            <a:noFill/>
                          </a:ln>
                          <a:solidFill>
                            <a:schemeClr val="bg2">
                              <a:lumMod val="10000"/>
                            </a:schemeClr>
                          </a:solidFill>
                          <a:effectLst/>
                          <a:latin typeface="+mn-lt"/>
                          <a:ea typeface="+mn-ea"/>
                          <a:cs typeface="+mn-cs"/>
                        </a:rPr>
                        <a:t>mo</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51.5</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HR: 0.69 (0.48-0.97)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169</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NR</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HR: 0.35 (0.23-0.53)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172</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43.3</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ea typeface="Calibri" panose="020F0502020204030204" pitchFamily="34" charset="0"/>
                          <a:cs typeface="Calibri" panose="020F0502020204030204" pitchFamily="34" charset="0"/>
                        </a:rPr>
                        <a:t>–</a:t>
                      </a:r>
                      <a:endParaRPr kumimoji="0" lang="en-US" sz="16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extLst>
                  <a:ext uri="{0D108BD9-81ED-4DB2-BD59-A6C34878D82A}">
                    <a16:rowId xmlns:a16="http://schemas.microsoft.com/office/drawing/2014/main" val="10003"/>
                  </a:ext>
                </a:extLst>
              </a:tr>
              <a:tr h="732299">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Mutated </a:t>
                      </a:r>
                      <a:r>
                        <a:rPr kumimoji="0" lang="en-US" sz="1600" b="0" i="1" u="none" strike="noStrike" cap="none" normalizeH="0" baseline="0" dirty="0">
                          <a:ln>
                            <a:noFill/>
                          </a:ln>
                          <a:solidFill>
                            <a:schemeClr val="bg2">
                              <a:lumMod val="10000"/>
                            </a:schemeClr>
                          </a:solidFill>
                          <a:effectLst/>
                          <a:latin typeface="+mn-lt"/>
                        </a:rPr>
                        <a:t>IGHV</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err="1">
                          <a:ln>
                            <a:noFill/>
                          </a:ln>
                          <a:solidFill>
                            <a:schemeClr val="bg2">
                              <a:lumMod val="10000"/>
                            </a:schemeClr>
                          </a:solidFill>
                          <a:effectLst/>
                          <a:latin typeface="+mn-lt"/>
                          <a:ea typeface="+mn-ea"/>
                          <a:cs typeface="+mn-cs"/>
                        </a:rPr>
                        <a:t>mPFS</a:t>
                      </a:r>
                      <a:r>
                        <a:rPr kumimoji="0" lang="en-US" sz="1600" b="0" i="0" u="none" strike="noStrike" kern="1200" cap="none" normalizeH="0" baseline="0" dirty="0">
                          <a:ln>
                            <a:noFill/>
                          </a:ln>
                          <a:solidFill>
                            <a:schemeClr val="bg2">
                              <a:lumMod val="10000"/>
                            </a:schemeClr>
                          </a:solidFill>
                          <a:effectLst/>
                          <a:latin typeface="+mn-lt"/>
                          <a:ea typeface="+mn-ea"/>
                          <a:cs typeface="+mn-cs"/>
                        </a:rPr>
                        <a:t>, </a:t>
                      </a:r>
                      <a:r>
                        <a:rPr kumimoji="0" lang="en-US" sz="1600" b="0" i="0" u="none" strike="noStrike" kern="1200" cap="none" normalizeH="0" baseline="0" dirty="0" err="1">
                          <a:ln>
                            <a:noFill/>
                          </a:ln>
                          <a:solidFill>
                            <a:schemeClr val="bg2">
                              <a:lumMod val="10000"/>
                            </a:schemeClr>
                          </a:solidFill>
                          <a:effectLst/>
                          <a:latin typeface="+mn-lt"/>
                          <a:ea typeface="+mn-ea"/>
                          <a:cs typeface="+mn-cs"/>
                        </a:rPr>
                        <a:t>mo</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124</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NR</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0.67 (0.39-1.14)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117</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NR</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0.58 (0.32-1.02)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118</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NR</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4"/>
                  </a:ext>
                </a:extLst>
              </a:tr>
              <a:tr h="7322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err="1">
                          <a:ln>
                            <a:noFill/>
                          </a:ln>
                          <a:solidFill>
                            <a:schemeClr val="bg2">
                              <a:lumMod val="10000"/>
                            </a:schemeClr>
                          </a:solidFill>
                          <a:effectLst/>
                          <a:latin typeface="+mn-lt"/>
                        </a:rPr>
                        <a:t>uMRD</a:t>
                      </a:r>
                      <a:r>
                        <a:rPr kumimoji="0" lang="en-US" sz="1600" b="0" i="0" u="none" strike="noStrike" cap="none" normalizeH="0" baseline="0" dirty="0">
                          <a:ln>
                            <a:noFill/>
                          </a:ln>
                          <a:solidFill>
                            <a:schemeClr val="bg2">
                              <a:lumMod val="10000"/>
                            </a:schemeClr>
                          </a:solidFill>
                          <a:effectLst/>
                          <a:latin typeface="+mn-lt"/>
                        </a:rPr>
                        <a:t>* group at EOT</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err="1">
                          <a:ln>
                            <a:noFill/>
                          </a:ln>
                          <a:solidFill>
                            <a:schemeClr val="bg2">
                              <a:lumMod val="10000"/>
                            </a:schemeClr>
                          </a:solidFill>
                          <a:effectLst/>
                          <a:latin typeface="+mn-lt"/>
                          <a:ea typeface="+mn-ea"/>
                          <a:cs typeface="+mn-cs"/>
                        </a:rPr>
                        <a:t>mPFS</a:t>
                      </a:r>
                      <a:r>
                        <a:rPr kumimoji="0" lang="en-US" sz="1600" b="0" i="0" u="none" strike="noStrike" kern="1200" cap="none" normalizeH="0" baseline="0" dirty="0">
                          <a:ln>
                            <a:noFill/>
                          </a:ln>
                          <a:solidFill>
                            <a:schemeClr val="bg2">
                              <a:lumMod val="10000"/>
                            </a:schemeClr>
                          </a:solidFill>
                          <a:effectLst/>
                          <a:latin typeface="+mn-lt"/>
                          <a:ea typeface="+mn-ea"/>
                          <a:cs typeface="+mn-cs"/>
                        </a:rPr>
                        <a:t>, </a:t>
                      </a:r>
                      <a:r>
                        <a:rPr kumimoji="0" lang="en-US" sz="1600" b="0" i="0" u="none" strike="noStrike" kern="1200" cap="none" normalizeH="0" baseline="0" dirty="0" err="1">
                          <a:ln>
                            <a:noFill/>
                          </a:ln>
                          <a:solidFill>
                            <a:schemeClr val="bg2">
                              <a:lumMod val="10000"/>
                            </a:schemeClr>
                          </a:solidFill>
                          <a:effectLst/>
                          <a:latin typeface="+mn-lt"/>
                          <a:ea typeface="+mn-ea"/>
                          <a:cs typeface="+mn-cs"/>
                        </a:rPr>
                        <a:t>mo</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100</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NR</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0.43 (0.24-0.76)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192</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NR</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0.27 (0.16-.46)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rPr>
                        <a:t>n = 132</a:t>
                      </a:r>
                      <a:br>
                        <a:rPr kumimoji="0" lang="en-US" sz="1600" b="0" i="0" u="none" strike="noStrike" cap="none" normalizeH="0" baseline="0">
                          <a:ln>
                            <a:noFill/>
                          </a:ln>
                          <a:solidFill>
                            <a:schemeClr val="bg2">
                              <a:lumMod val="10000"/>
                            </a:schemeClr>
                          </a:solidFill>
                          <a:effectLst/>
                          <a:latin typeface="+mn-lt"/>
                        </a:rPr>
                      </a:br>
                      <a:r>
                        <a:rPr kumimoji="0" lang="en-US" sz="1600" b="0" i="0" u="none" strike="noStrike" cap="none" normalizeH="0" baseline="0">
                          <a:ln>
                            <a:noFill/>
                          </a:ln>
                          <a:solidFill>
                            <a:schemeClr val="bg2">
                              <a:lumMod val="10000"/>
                            </a:schemeClr>
                          </a:solidFill>
                          <a:effectLst/>
                          <a:latin typeface="+mn-lt"/>
                        </a:rPr>
                        <a:t>49.2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mn-lt"/>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9F3D9"/>
                    </a:solidFill>
                  </a:tcPr>
                </a:tc>
                <a:extLst>
                  <a:ext uri="{0D108BD9-81ED-4DB2-BD59-A6C34878D82A}">
                    <a16:rowId xmlns:a16="http://schemas.microsoft.com/office/drawing/2014/main" val="4013441026"/>
                  </a:ext>
                </a:extLst>
              </a:tr>
              <a:tr h="7322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mn-lt"/>
                          <a:ea typeface="+mn-ea"/>
                          <a:cs typeface="+mn-cs"/>
                        </a:rPr>
                        <a:t>MRD+* at EOT</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err="1">
                          <a:ln>
                            <a:noFill/>
                          </a:ln>
                          <a:solidFill>
                            <a:schemeClr val="bg2">
                              <a:lumMod val="10000"/>
                            </a:schemeClr>
                          </a:solidFill>
                          <a:effectLst/>
                          <a:latin typeface="+mn-lt"/>
                          <a:ea typeface="+mn-ea"/>
                          <a:cs typeface="+mn-cs"/>
                        </a:rPr>
                        <a:t>mPFS</a:t>
                      </a:r>
                      <a:r>
                        <a:rPr kumimoji="0" lang="en-US" sz="1600" b="0" i="0" u="none" strike="noStrike" kern="1200" cap="none" normalizeH="0" baseline="0" dirty="0">
                          <a:ln>
                            <a:noFill/>
                          </a:ln>
                          <a:solidFill>
                            <a:schemeClr val="bg2">
                              <a:lumMod val="10000"/>
                            </a:schemeClr>
                          </a:solidFill>
                          <a:effectLst/>
                          <a:latin typeface="+mn-lt"/>
                          <a:ea typeface="+mn-ea"/>
                          <a:cs typeface="+mn-cs"/>
                        </a:rPr>
                        <a:t>, </a:t>
                      </a:r>
                      <a:r>
                        <a:rPr kumimoji="0" lang="en-US" sz="1600" b="0" i="0" u="none" strike="noStrike" kern="1200" cap="none" normalizeH="0" baseline="0" dirty="0" err="1">
                          <a:ln>
                            <a:noFill/>
                          </a:ln>
                          <a:solidFill>
                            <a:schemeClr val="bg2">
                              <a:lumMod val="10000"/>
                            </a:schemeClr>
                          </a:solidFill>
                          <a:effectLst/>
                          <a:latin typeface="+mn-lt"/>
                          <a:ea typeface="+mn-ea"/>
                          <a:cs typeface="+mn-cs"/>
                        </a:rPr>
                        <a:t>mo</a:t>
                      </a:r>
                      <a:endParaRPr kumimoji="0" lang="en-US" sz="1600" b="0" i="0" u="none" strike="noStrike" kern="1200" cap="none" normalizeH="0" baseline="0" dirty="0">
                        <a:ln>
                          <a:noFill/>
                        </a:ln>
                        <a:solidFill>
                          <a:schemeClr val="bg2">
                            <a:lumMod val="10000"/>
                          </a:schemeClr>
                        </a:solidFill>
                        <a:effectLst/>
                        <a:latin typeface="+mn-lt"/>
                        <a:ea typeface="+mn-ea"/>
                        <a:cs typeface="+mn-cs"/>
                      </a:endParaRP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kern="1200" cap="none" normalizeH="0" baseline="0" dirty="0">
                          <a:ln>
                            <a:noFill/>
                          </a:ln>
                          <a:solidFill>
                            <a:schemeClr val="bg2">
                              <a:lumMod val="10000"/>
                            </a:schemeClr>
                          </a:solidFill>
                          <a:effectLst/>
                          <a:latin typeface="+mn-lt"/>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122</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NR</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0.44 (0.28-0.71)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10</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45.7</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0.70 (0.21-1.78)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n = 49</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rPr>
                        <a:t>35.3</a:t>
                      </a:r>
                      <a:br>
                        <a:rPr kumimoji="0" lang="en-US" sz="1600" b="0" i="0" u="none" strike="noStrike" cap="none" normalizeH="0" baseline="0" dirty="0">
                          <a:ln>
                            <a:noFill/>
                          </a:ln>
                          <a:solidFill>
                            <a:schemeClr val="bg2">
                              <a:lumMod val="10000"/>
                            </a:schemeClr>
                          </a:solidFill>
                          <a:effectLst/>
                          <a:latin typeface="+mn-lt"/>
                        </a:rPr>
                      </a:br>
                      <a:r>
                        <a:rPr kumimoji="0" lang="en-US" sz="1600" b="0" i="0" u="none" strike="noStrike" cap="none" normalizeH="0" baseline="0" dirty="0">
                          <a:ln>
                            <a:noFill/>
                          </a:ln>
                          <a:solidFill>
                            <a:schemeClr val="bg2">
                              <a:lumMod val="10000"/>
                            </a:schemeClr>
                          </a:solidFill>
                          <a:effectLst/>
                          <a:latin typeface="+mn-lt"/>
                          <a:ea typeface="Calibri" panose="020F0502020204030204" pitchFamily="34" charset="0"/>
                          <a:cs typeface="Calibri" panose="020F0502020204030204" pitchFamily="34" charset="0"/>
                        </a:rPr>
                        <a:t>–</a:t>
                      </a:r>
                      <a:endParaRPr kumimoji="0" lang="en-US" sz="16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466066634"/>
                  </a:ext>
                </a:extLst>
              </a:tr>
            </a:tbl>
          </a:graphicData>
        </a:graphic>
      </p:graphicFrame>
    </p:spTree>
    <p:extLst>
      <p:ext uri="{BB962C8B-B14F-4D97-AF65-F5344CB8AC3E}">
        <p14:creationId xmlns:p14="http://schemas.microsoft.com/office/powerpoint/2010/main" val="221695192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32BF90A-D66C-E230-DDF6-94BE47B5638E}"/>
              </a:ext>
            </a:extLst>
          </p:cNvPr>
          <p:cNvSpPr>
            <a:spLocks noGrp="1"/>
          </p:cNvSpPr>
          <p:nvPr>
            <p:ph type="title"/>
          </p:nvPr>
        </p:nvSpPr>
        <p:spPr/>
        <p:txBody>
          <a:bodyPr/>
          <a:lstStyle/>
          <a:p>
            <a:r>
              <a:rPr lang="en-US"/>
              <a:t>AMPLIFY: OS</a:t>
            </a:r>
          </a:p>
        </p:txBody>
      </p:sp>
      <p:sp>
        <p:nvSpPr>
          <p:cNvPr id="4" name="Content Placeholder 3">
            <a:extLst>
              <a:ext uri="{FF2B5EF4-FFF2-40B4-BE49-F238E27FC236}">
                <a16:creationId xmlns:a16="http://schemas.microsoft.com/office/drawing/2014/main" id="{C0EA313A-1D6D-15C2-6FDE-793D22792AED}"/>
              </a:ext>
            </a:extLst>
          </p:cNvPr>
          <p:cNvSpPr>
            <a:spLocks noGrp="1"/>
          </p:cNvSpPr>
          <p:nvPr>
            <p:ph sz="quarter" idx="10"/>
          </p:nvPr>
        </p:nvSpPr>
        <p:spPr/>
        <p:txBody>
          <a:bodyPr/>
          <a:lstStyle/>
          <a:p>
            <a:pPr algn="ctr"/>
            <a:r>
              <a:rPr lang="en-US"/>
              <a:t>Brown. NEJM. 2025;392:748. Brown. ASH 2024. </a:t>
            </a:r>
            <a:r>
              <a:rPr lang="en-US" err="1"/>
              <a:t>Abstr</a:t>
            </a:r>
            <a:r>
              <a:rPr lang="en-US"/>
              <a:t> 1009.</a:t>
            </a:r>
          </a:p>
        </p:txBody>
      </p:sp>
      <p:sp>
        <p:nvSpPr>
          <p:cNvPr id="5" name="Content Placeholder 19">
            <a:extLst>
              <a:ext uri="{FF2B5EF4-FFF2-40B4-BE49-F238E27FC236}">
                <a16:creationId xmlns:a16="http://schemas.microsoft.com/office/drawing/2014/main" id="{A34F631E-D2F1-69BD-E3AC-972007A9A923}"/>
              </a:ext>
            </a:extLst>
          </p:cNvPr>
          <p:cNvSpPr txBox="1">
            <a:spLocks/>
          </p:cNvSpPr>
          <p:nvPr/>
        </p:nvSpPr>
        <p:spPr bwMode="auto">
          <a:xfrm>
            <a:off x="127434" y="5291692"/>
            <a:ext cx="5309278" cy="89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R="0" lvl="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mn-lt"/>
                <a:ea typeface="+mn-ea"/>
                <a:cs typeface="+mn-cs"/>
              </a:rPr>
              <a:t>OS prolonged for AV vs FCR/BR</a:t>
            </a:r>
          </a:p>
        </p:txBody>
      </p:sp>
      <p:sp>
        <p:nvSpPr>
          <p:cNvPr id="6" name="Content Placeholder 20">
            <a:extLst>
              <a:ext uri="{FF2B5EF4-FFF2-40B4-BE49-F238E27FC236}">
                <a16:creationId xmlns:a16="http://schemas.microsoft.com/office/drawing/2014/main" id="{115A5525-1390-9AE6-9348-FDDD9395C753}"/>
              </a:ext>
            </a:extLst>
          </p:cNvPr>
          <p:cNvSpPr txBox="1">
            <a:spLocks/>
          </p:cNvSpPr>
          <p:nvPr/>
        </p:nvSpPr>
        <p:spPr bwMode="auto">
          <a:xfrm>
            <a:off x="6245355" y="5292415"/>
            <a:ext cx="5946645" cy="897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R="0" lvl="0" algn="l" defTabSz="914400" rtl="0" eaLnBrk="1" fontAlgn="base" latinLnBrk="0" hangingPunct="1">
              <a:lnSpc>
                <a:spcPct val="90000"/>
              </a:lnSpc>
              <a:spcBef>
                <a:spcPts val="600"/>
              </a:spcBef>
              <a:spcAft>
                <a:spcPts val="3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mn-lt"/>
              </a:rPr>
              <a:t>When COVID-19 deaths censored, OS prolonged for AV and AVO vs FCR/BR</a:t>
            </a:r>
          </a:p>
          <a:p>
            <a:pPr marL="742950" marR="0" lvl="1" indent="-285750" algn="l" defTabSz="914400" rtl="0" eaLnBrk="1" fontAlgn="base" latinLnBrk="0" hangingPunct="1">
              <a:lnSpc>
                <a:spcPct val="90000"/>
              </a:lnSpc>
              <a:spcBef>
                <a:spcPts val="600"/>
              </a:spcBef>
              <a:spcAft>
                <a:spcPts val="3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mn-lt"/>
              </a:rPr>
              <a:t>COVID-19 deaths: AV, 10; AVO, 25; FCR/BR, 21</a:t>
            </a:r>
          </a:p>
        </p:txBody>
      </p:sp>
      <p:sp>
        <p:nvSpPr>
          <p:cNvPr id="7" name="TextBox 6">
            <a:extLst>
              <a:ext uri="{FF2B5EF4-FFF2-40B4-BE49-F238E27FC236}">
                <a16:creationId xmlns:a16="http://schemas.microsoft.com/office/drawing/2014/main" id="{C5385715-C2BF-29BF-22BE-400EA8A2AF17}"/>
              </a:ext>
            </a:extLst>
          </p:cNvPr>
          <p:cNvSpPr txBox="1"/>
          <p:nvPr/>
        </p:nvSpPr>
        <p:spPr bwMode="auto">
          <a:xfrm>
            <a:off x="520247" y="4562540"/>
            <a:ext cx="734496" cy="646331"/>
          </a:xfrm>
          <a:prstGeom prst="rect">
            <a:avLst/>
          </a:prstGeom>
          <a:solidFill>
            <a:srgbClr val="FFFFFF"/>
          </a:solid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chemeClr val="accent1"/>
                </a:solidFill>
                <a:effectLst/>
                <a:uLnTx/>
                <a:uFillTx/>
              </a:rPr>
              <a:t>AV</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chemeClr val="accent6"/>
                </a:solidFill>
                <a:effectLst/>
                <a:uLnTx/>
                <a:uFillTx/>
              </a:rPr>
              <a:t>AVO</a:t>
            </a:r>
            <a:br>
              <a:rPr kumimoji="0" lang="en-US" sz="1200" b="0" i="0" u="none" strike="noStrike" kern="0" cap="none" spc="0" normalizeH="0" baseline="0" noProof="0">
                <a:ln>
                  <a:noFill/>
                </a:ln>
                <a:solidFill>
                  <a:schemeClr val="accent1">
                    <a:lumMod val="60000"/>
                    <a:lumOff val="40000"/>
                  </a:schemeClr>
                </a:solidFill>
                <a:effectLst/>
                <a:uLnTx/>
                <a:uFillTx/>
              </a:rPr>
            </a:br>
            <a:r>
              <a:rPr kumimoji="0" lang="en-US" sz="1200" b="0" i="0" u="none" strike="noStrike" kern="0" cap="none" spc="0" normalizeH="0" baseline="0" noProof="0">
                <a:ln>
                  <a:noFill/>
                </a:ln>
                <a:solidFill>
                  <a:schemeClr val="bg1">
                    <a:lumMod val="50000"/>
                  </a:schemeClr>
                </a:solidFill>
                <a:effectLst/>
                <a:uLnTx/>
                <a:uFillTx/>
              </a:rPr>
              <a:t>FCR/BR</a:t>
            </a:r>
          </a:p>
        </p:txBody>
      </p:sp>
      <p:sp>
        <p:nvSpPr>
          <p:cNvPr id="8" name="TextBox 7">
            <a:extLst>
              <a:ext uri="{FF2B5EF4-FFF2-40B4-BE49-F238E27FC236}">
                <a16:creationId xmlns:a16="http://schemas.microsoft.com/office/drawing/2014/main" id="{04EAF960-9B99-5FF7-6B6C-7D5F2BCB0627}"/>
              </a:ext>
            </a:extLst>
          </p:cNvPr>
          <p:cNvSpPr txBox="1"/>
          <p:nvPr/>
        </p:nvSpPr>
        <p:spPr bwMode="auto">
          <a:xfrm>
            <a:off x="6148514" y="4562540"/>
            <a:ext cx="734496" cy="646331"/>
          </a:xfrm>
          <a:prstGeom prst="rect">
            <a:avLst/>
          </a:prstGeom>
          <a:solidFill>
            <a:srgbClr val="FFFFFF"/>
          </a:solid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chemeClr val="accent1"/>
                </a:solidFill>
                <a:effectLst/>
                <a:uLnTx/>
                <a:uFillTx/>
              </a:rPr>
              <a:t>AV</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chemeClr val="accent6"/>
                </a:solidFill>
                <a:effectLst/>
                <a:uLnTx/>
                <a:uFillTx/>
              </a:rPr>
              <a:t>AVO</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chemeClr val="bg1">
                    <a:lumMod val="50000"/>
                  </a:schemeClr>
                </a:solidFill>
                <a:effectLst/>
                <a:uLnTx/>
                <a:uFillTx/>
              </a:rPr>
              <a:t>FCR/BR</a:t>
            </a:r>
          </a:p>
        </p:txBody>
      </p:sp>
      <p:graphicFrame>
        <p:nvGraphicFramePr>
          <p:cNvPr id="9" name="Content Placeholder 4">
            <a:extLst>
              <a:ext uri="{FF2B5EF4-FFF2-40B4-BE49-F238E27FC236}">
                <a16:creationId xmlns:a16="http://schemas.microsoft.com/office/drawing/2014/main" id="{CC8D7116-C1C5-E1F3-7495-5B87C993AE3E}"/>
              </a:ext>
            </a:extLst>
          </p:cNvPr>
          <p:cNvGraphicFramePr>
            <a:graphicFrameLocks/>
          </p:cNvGraphicFramePr>
          <p:nvPr>
            <p:extLst>
              <p:ext uri="{D42A27DB-BD31-4B8C-83A1-F6EECF244321}">
                <p14:modId xmlns:p14="http://schemas.microsoft.com/office/powerpoint/2010/main" val="2886384811"/>
              </p:ext>
            </p:extLst>
          </p:nvPr>
        </p:nvGraphicFramePr>
        <p:xfrm>
          <a:off x="7280003" y="3033507"/>
          <a:ext cx="2510600" cy="822960"/>
        </p:xfrm>
        <a:graphic>
          <a:graphicData uri="http://schemas.openxmlformats.org/drawingml/2006/table">
            <a:tbl>
              <a:tblPr firstRow="1" bandRow="1"/>
              <a:tblGrid>
                <a:gridCol w="1139000">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tblGrid>
              <a:tr h="27432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sz="1200">
                        <a:solidFill>
                          <a:schemeClr val="bg1"/>
                        </a:solidFill>
                      </a:endParaRP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200" dirty="0">
                          <a:solidFill>
                            <a:schemeClr val="tx1"/>
                          </a:solidFill>
                        </a:rPr>
                        <a:t>HR (95% CI)</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906463806"/>
                  </a:ext>
                </a:extLst>
              </a:tr>
              <a:tr h="27432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a:solidFill>
                            <a:schemeClr val="accent1"/>
                          </a:solidFill>
                        </a:rPr>
                        <a:t>AV</a:t>
                      </a:r>
                      <a:r>
                        <a:rPr lang="en-US" sz="1200">
                          <a:solidFill>
                            <a:srgbClr val="0070C0"/>
                          </a:solidFill>
                        </a:rPr>
                        <a:t> </a:t>
                      </a:r>
                      <a:r>
                        <a:rPr lang="en-US" sz="1200">
                          <a:solidFill>
                            <a:schemeClr val="tx1"/>
                          </a:solidFill>
                        </a:rPr>
                        <a:t>vs</a:t>
                      </a:r>
                      <a:r>
                        <a:rPr lang="en-US" sz="1200">
                          <a:solidFill>
                            <a:schemeClr val="bg1"/>
                          </a:solidFill>
                        </a:rPr>
                        <a:t> </a:t>
                      </a:r>
                      <a:r>
                        <a:rPr lang="en-US" sz="1200">
                          <a:solidFill>
                            <a:schemeClr val="bg1">
                              <a:lumMod val="50000"/>
                            </a:schemeClr>
                          </a:solidFill>
                        </a:rPr>
                        <a:t>FCR/BR</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rPr>
                        <a:t>0.27 (0.11-0.60)</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385030935"/>
                  </a:ext>
                </a:extLst>
              </a:tr>
              <a:tr h="27432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200">
                          <a:solidFill>
                            <a:schemeClr val="accent6"/>
                          </a:solidFill>
                        </a:rPr>
                        <a:t>AVO</a:t>
                      </a:r>
                      <a:r>
                        <a:rPr lang="en-US" sz="1200">
                          <a:solidFill>
                            <a:schemeClr val="accent2"/>
                          </a:solidFill>
                        </a:rPr>
                        <a:t> vs</a:t>
                      </a:r>
                      <a:r>
                        <a:rPr lang="en-US" sz="1200">
                          <a:solidFill>
                            <a:schemeClr val="bg1"/>
                          </a:solidFill>
                        </a:rPr>
                        <a:t> </a:t>
                      </a:r>
                      <a:r>
                        <a:rPr lang="en-US" sz="1200">
                          <a:solidFill>
                            <a:schemeClr val="bg1">
                              <a:lumMod val="50000"/>
                            </a:schemeClr>
                          </a:solidFill>
                        </a:rPr>
                        <a:t>FCR/BR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200">
                          <a:solidFill>
                            <a:schemeClr val="tx1"/>
                          </a:solidFill>
                        </a:rPr>
                        <a:t>0.47 (0.22-0.95)</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extLst>
                  <a:ext uri="{0D108BD9-81ED-4DB2-BD59-A6C34878D82A}">
                    <a16:rowId xmlns:a16="http://schemas.microsoft.com/office/drawing/2014/main" val="398970150"/>
                  </a:ext>
                </a:extLst>
              </a:tr>
            </a:tbl>
          </a:graphicData>
        </a:graphic>
      </p:graphicFrame>
      <p:sp>
        <p:nvSpPr>
          <p:cNvPr id="10" name="TextBox 9">
            <a:extLst>
              <a:ext uri="{FF2B5EF4-FFF2-40B4-BE49-F238E27FC236}">
                <a16:creationId xmlns:a16="http://schemas.microsoft.com/office/drawing/2014/main" id="{F98723A2-759C-96D0-4142-75AF5FD3FDEF}"/>
              </a:ext>
            </a:extLst>
          </p:cNvPr>
          <p:cNvSpPr txBox="1"/>
          <p:nvPr/>
        </p:nvSpPr>
        <p:spPr bwMode="auto">
          <a:xfrm>
            <a:off x="7102623" y="1338757"/>
            <a:ext cx="43845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b="1">
                <a:solidFill>
                  <a:srgbClr val="000000"/>
                </a:solidFill>
              </a:rPr>
              <a:t>OS With COVID-19 Deaths Censored</a:t>
            </a:r>
          </a:p>
        </p:txBody>
      </p:sp>
      <p:sp>
        <p:nvSpPr>
          <p:cNvPr id="12" name="TextBox 11">
            <a:extLst>
              <a:ext uri="{FF2B5EF4-FFF2-40B4-BE49-F238E27FC236}">
                <a16:creationId xmlns:a16="http://schemas.microsoft.com/office/drawing/2014/main" id="{B9737E1E-FE62-CD4F-7CA8-0C44377E93E4}"/>
              </a:ext>
            </a:extLst>
          </p:cNvPr>
          <p:cNvSpPr txBox="1"/>
          <p:nvPr/>
        </p:nvSpPr>
        <p:spPr bwMode="auto">
          <a:xfrm>
            <a:off x="7795224" y="4208745"/>
            <a:ext cx="2999332" cy="338554"/>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600" b="1" i="0" u="none" strike="noStrike" kern="0" cap="none" spc="0" normalizeH="0" baseline="0" noProof="0">
                <a:ln>
                  <a:noFill/>
                </a:ln>
                <a:solidFill>
                  <a:srgbClr val="000000"/>
                </a:solidFill>
                <a:effectLst/>
                <a:uLnTx/>
                <a:uFillTx/>
              </a:rPr>
              <a:t>Mo From Randomization</a:t>
            </a:r>
          </a:p>
        </p:txBody>
      </p:sp>
      <p:sp>
        <p:nvSpPr>
          <p:cNvPr id="13" name="TextBox 12">
            <a:extLst>
              <a:ext uri="{FF2B5EF4-FFF2-40B4-BE49-F238E27FC236}">
                <a16:creationId xmlns:a16="http://schemas.microsoft.com/office/drawing/2014/main" id="{21DB6E3A-C1B1-305F-8C00-B5A530B70289}"/>
              </a:ext>
            </a:extLst>
          </p:cNvPr>
          <p:cNvSpPr txBox="1"/>
          <p:nvPr/>
        </p:nvSpPr>
        <p:spPr bwMode="auto">
          <a:xfrm>
            <a:off x="417826" y="4382601"/>
            <a:ext cx="1828799" cy="276999"/>
          </a:xfrm>
          <a:prstGeom prst="rect">
            <a:avLst/>
          </a:prstGeom>
          <a:noFill/>
          <a:ln>
            <a:noFill/>
          </a:ln>
        </p:spPr>
        <p:txBody>
          <a:bodyPr wrap="squar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200" b="1" i="0" u="none" strike="noStrike" kern="0" cap="none" spc="0" normalizeH="0" baseline="0" noProof="0" dirty="0">
                <a:ln>
                  <a:noFill/>
                </a:ln>
                <a:solidFill>
                  <a:srgbClr val="000000"/>
                </a:solidFill>
                <a:effectLst/>
                <a:uLnTx/>
                <a:uFillTx/>
              </a:rPr>
              <a:t>Patients at Risk, n</a:t>
            </a:r>
          </a:p>
        </p:txBody>
      </p:sp>
      <p:sp>
        <p:nvSpPr>
          <p:cNvPr id="14" name="TextBox 13">
            <a:extLst>
              <a:ext uri="{FF2B5EF4-FFF2-40B4-BE49-F238E27FC236}">
                <a16:creationId xmlns:a16="http://schemas.microsoft.com/office/drawing/2014/main" id="{A7C01E25-AFFE-9C6A-1045-EA81E661B63C}"/>
              </a:ext>
            </a:extLst>
          </p:cNvPr>
          <p:cNvSpPr txBox="1"/>
          <p:nvPr/>
        </p:nvSpPr>
        <p:spPr bwMode="auto">
          <a:xfrm>
            <a:off x="5956870" y="4382601"/>
            <a:ext cx="1828800" cy="276999"/>
          </a:xfrm>
          <a:prstGeom prst="rect">
            <a:avLst/>
          </a:prstGeom>
          <a:noFill/>
          <a:ln>
            <a:noFill/>
          </a:ln>
        </p:spPr>
        <p:txBody>
          <a:bodyPr wrap="squar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200" b="1" i="0" u="none" strike="noStrike" kern="0" cap="none" spc="0" normalizeH="0" baseline="0" noProof="0" dirty="0">
                <a:ln>
                  <a:noFill/>
                </a:ln>
                <a:solidFill>
                  <a:srgbClr val="000000"/>
                </a:solidFill>
                <a:effectLst/>
                <a:uLnTx/>
                <a:uFillTx/>
              </a:rPr>
              <a:t>Patients at Risk, n</a:t>
            </a:r>
          </a:p>
        </p:txBody>
      </p:sp>
      <p:sp>
        <p:nvSpPr>
          <p:cNvPr id="15" name="TextBox 14">
            <a:extLst>
              <a:ext uri="{FF2B5EF4-FFF2-40B4-BE49-F238E27FC236}">
                <a16:creationId xmlns:a16="http://schemas.microsoft.com/office/drawing/2014/main" id="{603FCEA4-BF2A-3F4D-3274-8BA6F825E28E}"/>
              </a:ext>
            </a:extLst>
          </p:cNvPr>
          <p:cNvSpPr txBox="1"/>
          <p:nvPr/>
        </p:nvSpPr>
        <p:spPr bwMode="auto">
          <a:xfrm>
            <a:off x="2913671" y="2238928"/>
            <a:ext cx="97334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200" b="1" u="sng">
                <a:solidFill>
                  <a:srgbClr val="000000"/>
                </a:solidFill>
              </a:rPr>
              <a:t>36-mo OS</a:t>
            </a:r>
            <a:br>
              <a:rPr lang="en-US" sz="1200" b="1" u="sng">
                <a:solidFill>
                  <a:srgbClr val="000000"/>
                </a:solidFill>
              </a:rPr>
            </a:br>
            <a:r>
              <a:rPr lang="en-US" sz="1200">
                <a:solidFill>
                  <a:schemeClr val="accent1"/>
                </a:solidFill>
              </a:rPr>
              <a:t>94.1%</a:t>
            </a:r>
            <a:br>
              <a:rPr lang="en-US" sz="1200">
                <a:solidFill>
                  <a:srgbClr val="000000"/>
                </a:solidFill>
              </a:rPr>
            </a:br>
            <a:r>
              <a:rPr lang="en-US" sz="1200">
                <a:solidFill>
                  <a:schemeClr val="accent1">
                    <a:lumMod val="60000"/>
                    <a:lumOff val="40000"/>
                  </a:schemeClr>
                </a:solidFill>
              </a:rPr>
              <a:t>87.7%</a:t>
            </a:r>
            <a:br>
              <a:rPr lang="en-US" sz="1200">
                <a:solidFill>
                  <a:srgbClr val="000000"/>
                </a:solidFill>
              </a:rPr>
            </a:br>
            <a:r>
              <a:rPr lang="en-US" sz="1200">
                <a:solidFill>
                  <a:schemeClr val="bg1">
                    <a:lumMod val="50000"/>
                  </a:schemeClr>
                </a:solidFill>
              </a:rPr>
              <a:t>85.9%</a:t>
            </a:r>
          </a:p>
        </p:txBody>
      </p:sp>
      <p:sp>
        <p:nvSpPr>
          <p:cNvPr id="16" name="TextBox 15">
            <a:extLst>
              <a:ext uri="{FF2B5EF4-FFF2-40B4-BE49-F238E27FC236}">
                <a16:creationId xmlns:a16="http://schemas.microsoft.com/office/drawing/2014/main" id="{5B5EB378-BA87-2024-BAF1-D61DA2A99EE5}"/>
              </a:ext>
            </a:extLst>
          </p:cNvPr>
          <p:cNvSpPr txBox="1"/>
          <p:nvPr/>
        </p:nvSpPr>
        <p:spPr bwMode="auto">
          <a:xfrm>
            <a:off x="8817259" y="2187517"/>
            <a:ext cx="97334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sz="1200" b="1" u="sng">
                <a:solidFill>
                  <a:srgbClr val="000000"/>
                </a:solidFill>
              </a:rPr>
              <a:t>36-mo OS</a:t>
            </a:r>
            <a:br>
              <a:rPr lang="en-US" sz="1200" b="1" u="sng">
                <a:solidFill>
                  <a:srgbClr val="000000"/>
                </a:solidFill>
              </a:rPr>
            </a:br>
            <a:r>
              <a:rPr lang="en-US" sz="1200">
                <a:solidFill>
                  <a:schemeClr val="accent1"/>
                </a:solidFill>
              </a:rPr>
              <a:t>97.5%</a:t>
            </a:r>
            <a:br>
              <a:rPr lang="en-US" sz="1200">
                <a:solidFill>
                  <a:srgbClr val="000000"/>
                </a:solidFill>
              </a:rPr>
            </a:br>
            <a:r>
              <a:rPr lang="en-US" sz="1200">
                <a:solidFill>
                  <a:schemeClr val="accent1">
                    <a:lumMod val="60000"/>
                    <a:lumOff val="40000"/>
                  </a:schemeClr>
                </a:solidFill>
              </a:rPr>
              <a:t>96.2%</a:t>
            </a:r>
            <a:br>
              <a:rPr lang="en-US" sz="1200">
                <a:solidFill>
                  <a:srgbClr val="000000"/>
                </a:solidFill>
              </a:rPr>
            </a:br>
            <a:r>
              <a:rPr lang="en-US" sz="1200">
                <a:solidFill>
                  <a:schemeClr val="bg1">
                    <a:lumMod val="50000"/>
                  </a:schemeClr>
                </a:solidFill>
              </a:rPr>
              <a:t>93.7%</a:t>
            </a:r>
          </a:p>
        </p:txBody>
      </p:sp>
      <p:grpSp>
        <p:nvGrpSpPr>
          <p:cNvPr id="17" name="Group 16">
            <a:extLst>
              <a:ext uri="{FF2B5EF4-FFF2-40B4-BE49-F238E27FC236}">
                <a16:creationId xmlns:a16="http://schemas.microsoft.com/office/drawing/2014/main" id="{A6D8624F-2CEB-E4E6-9014-63E626A0AC03}"/>
              </a:ext>
            </a:extLst>
          </p:cNvPr>
          <p:cNvGrpSpPr/>
          <p:nvPr/>
        </p:nvGrpSpPr>
        <p:grpSpPr>
          <a:xfrm>
            <a:off x="696537" y="1709945"/>
            <a:ext cx="5529217" cy="3498926"/>
            <a:chOff x="696380" y="1709945"/>
            <a:chExt cx="5370300" cy="3498926"/>
          </a:xfrm>
        </p:grpSpPr>
        <p:sp>
          <p:nvSpPr>
            <p:cNvPr id="18" name="TextBox 17">
              <a:extLst>
                <a:ext uri="{FF2B5EF4-FFF2-40B4-BE49-F238E27FC236}">
                  <a16:creationId xmlns:a16="http://schemas.microsoft.com/office/drawing/2014/main" id="{EBC6A028-A2E1-530B-3819-547EBD613E93}"/>
                </a:ext>
              </a:extLst>
            </p:cNvPr>
            <p:cNvSpPr txBox="1"/>
            <p:nvPr/>
          </p:nvSpPr>
          <p:spPr bwMode="auto">
            <a:xfrm>
              <a:off x="2150462" y="4223986"/>
              <a:ext cx="2999332" cy="338554"/>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6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Mo From Randomization</a:t>
              </a:r>
            </a:p>
          </p:txBody>
        </p:sp>
        <p:sp>
          <p:nvSpPr>
            <p:cNvPr id="19" name="TextBox 18">
              <a:extLst>
                <a:ext uri="{FF2B5EF4-FFF2-40B4-BE49-F238E27FC236}">
                  <a16:creationId xmlns:a16="http://schemas.microsoft.com/office/drawing/2014/main" id="{449A5CBD-344C-2FC4-48A9-4B9DCBBF44F4}"/>
                </a:ext>
              </a:extLst>
            </p:cNvPr>
            <p:cNvSpPr txBox="1"/>
            <p:nvPr/>
          </p:nvSpPr>
          <p:spPr bwMode="auto">
            <a:xfrm rot="16200000">
              <a:off x="350217" y="2585090"/>
              <a:ext cx="1051043" cy="358717"/>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8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OS (%)</a:t>
              </a:r>
            </a:p>
          </p:txBody>
        </p:sp>
        <p:cxnSp>
          <p:nvCxnSpPr>
            <p:cNvPr id="20" name="Straight Connector 19">
              <a:extLst>
                <a:ext uri="{FF2B5EF4-FFF2-40B4-BE49-F238E27FC236}">
                  <a16:creationId xmlns:a16="http://schemas.microsoft.com/office/drawing/2014/main" id="{909FB69E-ABF7-D38D-9426-05D58B7BD2E0}"/>
                </a:ext>
              </a:extLst>
            </p:cNvPr>
            <p:cNvCxnSpPr>
              <a:cxnSpLocks/>
            </p:cNvCxnSpPr>
            <p:nvPr/>
          </p:nvCxnSpPr>
          <p:spPr bwMode="auto">
            <a:xfrm>
              <a:off x="4103654" y="1793875"/>
              <a:ext cx="0" cy="2118375"/>
            </a:xfrm>
            <a:prstGeom prst="line">
              <a:avLst/>
            </a:prstGeom>
            <a:noFill/>
            <a:ln w="28575" cap="flat" cmpd="sng" algn="ctr">
              <a:solidFill>
                <a:srgbClr val="CDCDCF">
                  <a:lumMod val="90000"/>
                </a:srgbClr>
              </a:solidFill>
              <a:prstDash val="sysDash"/>
              <a:round/>
              <a:headEnd type="none" w="med" len="med"/>
              <a:tailEnd type="none" w="med" len="med"/>
            </a:ln>
            <a:effectLst/>
          </p:spPr>
        </p:cxnSp>
        <p:cxnSp>
          <p:nvCxnSpPr>
            <p:cNvPr id="21" name="Straight Connector 20">
              <a:extLst>
                <a:ext uri="{FF2B5EF4-FFF2-40B4-BE49-F238E27FC236}">
                  <a16:creationId xmlns:a16="http://schemas.microsoft.com/office/drawing/2014/main" id="{FD6958E4-CF5B-4448-819A-9D52434ADEDC}"/>
                </a:ext>
              </a:extLst>
            </p:cNvPr>
            <p:cNvCxnSpPr>
              <a:cxnSpLocks/>
            </p:cNvCxnSpPr>
            <p:nvPr/>
          </p:nvCxnSpPr>
          <p:spPr bwMode="auto">
            <a:xfrm>
              <a:off x="1386052" y="1850154"/>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2CA2295-119D-AB81-D7D1-ABE4E66BF7AE}"/>
                </a:ext>
              </a:extLst>
            </p:cNvPr>
            <p:cNvCxnSpPr>
              <a:cxnSpLocks/>
            </p:cNvCxnSpPr>
            <p:nvPr/>
          </p:nvCxnSpPr>
          <p:spPr bwMode="auto">
            <a:xfrm>
              <a:off x="1386052" y="2262573"/>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B47A7C9-35C3-82BE-5CEC-2C01CC23463D}"/>
                </a:ext>
              </a:extLst>
            </p:cNvPr>
            <p:cNvCxnSpPr>
              <a:cxnSpLocks/>
            </p:cNvCxnSpPr>
            <p:nvPr/>
          </p:nvCxnSpPr>
          <p:spPr bwMode="auto">
            <a:xfrm>
              <a:off x="1386052" y="2674992"/>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9C9F17D-D4FA-D4B4-6559-C718C66CC7E4}"/>
                </a:ext>
              </a:extLst>
            </p:cNvPr>
            <p:cNvCxnSpPr>
              <a:cxnSpLocks/>
            </p:cNvCxnSpPr>
            <p:nvPr/>
          </p:nvCxnSpPr>
          <p:spPr bwMode="auto">
            <a:xfrm>
              <a:off x="1386052" y="3087411"/>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85A9134-52A2-724C-CF7F-CDEC00A7EDF0}"/>
                </a:ext>
              </a:extLst>
            </p:cNvPr>
            <p:cNvCxnSpPr>
              <a:cxnSpLocks/>
            </p:cNvCxnSpPr>
            <p:nvPr/>
          </p:nvCxnSpPr>
          <p:spPr bwMode="auto">
            <a:xfrm>
              <a:off x="1386052" y="3912250"/>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3E0A8EA-A8F0-095E-68FF-4FC5B3297FE1}"/>
                </a:ext>
              </a:extLst>
            </p:cNvPr>
            <p:cNvCxnSpPr>
              <a:cxnSpLocks/>
            </p:cNvCxnSpPr>
            <p:nvPr/>
          </p:nvCxnSpPr>
          <p:spPr bwMode="auto">
            <a:xfrm>
              <a:off x="1386052" y="3499830"/>
              <a:ext cx="58235" cy="0"/>
            </a:xfrm>
            <a:prstGeom prst="line">
              <a:avLst/>
            </a:prstGeom>
            <a:noFill/>
            <a:ln w="28575" cap="flat" cmpd="sng" algn="ctr">
              <a:solidFill>
                <a:srgbClr val="000000"/>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0C7D2285-CD4B-9EF1-CA56-3C51702A1DFD}"/>
                </a:ext>
              </a:extLst>
            </p:cNvPr>
            <p:cNvSpPr txBox="1"/>
            <p:nvPr/>
          </p:nvSpPr>
          <p:spPr bwMode="auto">
            <a:xfrm>
              <a:off x="1128398" y="3774401"/>
              <a:ext cx="288344"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0</a:t>
              </a:r>
            </a:p>
          </p:txBody>
        </p:sp>
        <p:sp>
          <p:nvSpPr>
            <p:cNvPr id="28" name="TextBox 27">
              <a:extLst>
                <a:ext uri="{FF2B5EF4-FFF2-40B4-BE49-F238E27FC236}">
                  <a16:creationId xmlns:a16="http://schemas.microsoft.com/office/drawing/2014/main" id="{A9B34A64-F536-6DB4-65A9-8EA2904DB594}"/>
                </a:ext>
              </a:extLst>
            </p:cNvPr>
            <p:cNvSpPr txBox="1"/>
            <p:nvPr/>
          </p:nvSpPr>
          <p:spPr bwMode="auto">
            <a:xfrm>
              <a:off x="1020109" y="3361509"/>
              <a:ext cx="387988"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20</a:t>
              </a:r>
            </a:p>
          </p:txBody>
        </p:sp>
        <p:sp>
          <p:nvSpPr>
            <p:cNvPr id="29" name="TextBox 28">
              <a:extLst>
                <a:ext uri="{FF2B5EF4-FFF2-40B4-BE49-F238E27FC236}">
                  <a16:creationId xmlns:a16="http://schemas.microsoft.com/office/drawing/2014/main" id="{58D0B102-D47A-F444-FDBF-51570122069F}"/>
                </a:ext>
              </a:extLst>
            </p:cNvPr>
            <p:cNvSpPr txBox="1"/>
            <p:nvPr/>
          </p:nvSpPr>
          <p:spPr bwMode="auto">
            <a:xfrm>
              <a:off x="1010766" y="2948618"/>
              <a:ext cx="397329"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40</a:t>
              </a:r>
            </a:p>
          </p:txBody>
        </p:sp>
        <p:sp>
          <p:nvSpPr>
            <p:cNvPr id="30" name="TextBox 29">
              <a:extLst>
                <a:ext uri="{FF2B5EF4-FFF2-40B4-BE49-F238E27FC236}">
                  <a16:creationId xmlns:a16="http://schemas.microsoft.com/office/drawing/2014/main" id="{488DE7F0-3478-E5F0-66EF-7DA7297C10F1}"/>
                </a:ext>
              </a:extLst>
            </p:cNvPr>
            <p:cNvSpPr txBox="1"/>
            <p:nvPr/>
          </p:nvSpPr>
          <p:spPr bwMode="auto">
            <a:xfrm>
              <a:off x="1009211" y="2535727"/>
              <a:ext cx="398886"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60</a:t>
              </a:r>
            </a:p>
          </p:txBody>
        </p:sp>
        <p:sp>
          <p:nvSpPr>
            <p:cNvPr id="31" name="TextBox 30">
              <a:extLst>
                <a:ext uri="{FF2B5EF4-FFF2-40B4-BE49-F238E27FC236}">
                  <a16:creationId xmlns:a16="http://schemas.microsoft.com/office/drawing/2014/main" id="{0E8094A1-7FED-2395-3FF3-73A13802228F}"/>
                </a:ext>
              </a:extLst>
            </p:cNvPr>
            <p:cNvSpPr txBox="1"/>
            <p:nvPr/>
          </p:nvSpPr>
          <p:spPr bwMode="auto">
            <a:xfrm>
              <a:off x="1009210" y="2119661"/>
              <a:ext cx="398886"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80</a:t>
              </a:r>
            </a:p>
          </p:txBody>
        </p:sp>
        <p:sp>
          <p:nvSpPr>
            <p:cNvPr id="32" name="TextBox 31">
              <a:extLst>
                <a:ext uri="{FF2B5EF4-FFF2-40B4-BE49-F238E27FC236}">
                  <a16:creationId xmlns:a16="http://schemas.microsoft.com/office/drawing/2014/main" id="{F9891F20-2A89-ACE2-53CE-1D6A3B30998E}"/>
                </a:ext>
              </a:extLst>
            </p:cNvPr>
            <p:cNvSpPr txBox="1"/>
            <p:nvPr/>
          </p:nvSpPr>
          <p:spPr bwMode="auto">
            <a:xfrm>
              <a:off x="949316" y="1709945"/>
              <a:ext cx="458780"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100</a:t>
              </a:r>
            </a:p>
          </p:txBody>
        </p:sp>
        <p:grpSp>
          <p:nvGrpSpPr>
            <p:cNvPr id="33" name="Group 32">
              <a:extLst>
                <a:ext uri="{FF2B5EF4-FFF2-40B4-BE49-F238E27FC236}">
                  <a16:creationId xmlns:a16="http://schemas.microsoft.com/office/drawing/2014/main" id="{9BF9CEC0-520F-7B81-0422-702DF5B97D59}"/>
                </a:ext>
              </a:extLst>
            </p:cNvPr>
            <p:cNvGrpSpPr/>
            <p:nvPr/>
          </p:nvGrpSpPr>
          <p:grpSpPr>
            <a:xfrm>
              <a:off x="1311463" y="3914335"/>
              <a:ext cx="4755217" cy="380047"/>
              <a:chOff x="1132735" y="4329111"/>
              <a:chExt cx="10891951" cy="380047"/>
            </a:xfrm>
          </p:grpSpPr>
          <p:cxnSp>
            <p:nvCxnSpPr>
              <p:cNvPr id="46" name="Straight Connector 45">
                <a:extLst>
                  <a:ext uri="{FF2B5EF4-FFF2-40B4-BE49-F238E27FC236}">
                    <a16:creationId xmlns:a16="http://schemas.microsoft.com/office/drawing/2014/main" id="{A9EFB40F-5814-FAC6-D379-0AD0E94513A0}"/>
                  </a:ext>
                </a:extLst>
              </p:cNvPr>
              <p:cNvCxnSpPr>
                <a:cxnSpLocks/>
              </p:cNvCxnSpPr>
              <p:nvPr/>
            </p:nvCxnSpPr>
            <p:spPr bwMode="auto">
              <a:xfrm>
                <a:off x="146296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5EBCC69-E0E2-DAC9-DF77-BDBEFCEF86A9}"/>
                  </a:ext>
                </a:extLst>
              </p:cNvPr>
              <p:cNvCxnSpPr>
                <a:cxnSpLocks/>
              </p:cNvCxnSpPr>
              <p:nvPr/>
            </p:nvCxnSpPr>
            <p:spPr bwMode="auto">
              <a:xfrm>
                <a:off x="247325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F59FA18-CDC3-AB01-80B3-F1ABAF059157}"/>
                  </a:ext>
                </a:extLst>
              </p:cNvPr>
              <p:cNvCxnSpPr>
                <a:cxnSpLocks/>
              </p:cNvCxnSpPr>
              <p:nvPr/>
            </p:nvCxnSpPr>
            <p:spPr bwMode="auto">
              <a:xfrm>
                <a:off x="348353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05384D3E-B1C3-49F2-8775-7C268029D831}"/>
                  </a:ext>
                </a:extLst>
              </p:cNvPr>
              <p:cNvCxnSpPr>
                <a:cxnSpLocks/>
              </p:cNvCxnSpPr>
              <p:nvPr/>
            </p:nvCxnSpPr>
            <p:spPr bwMode="auto">
              <a:xfrm>
                <a:off x="449382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543EFFA-CCB5-421C-4312-1250370039FA}"/>
                  </a:ext>
                </a:extLst>
              </p:cNvPr>
              <p:cNvCxnSpPr>
                <a:cxnSpLocks/>
              </p:cNvCxnSpPr>
              <p:nvPr/>
            </p:nvCxnSpPr>
            <p:spPr bwMode="auto">
              <a:xfrm>
                <a:off x="550410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D4D722A-B5C7-099D-C807-FB07E2D36517}"/>
                  </a:ext>
                </a:extLst>
              </p:cNvPr>
              <p:cNvCxnSpPr>
                <a:cxnSpLocks/>
              </p:cNvCxnSpPr>
              <p:nvPr/>
            </p:nvCxnSpPr>
            <p:spPr bwMode="auto">
              <a:xfrm>
                <a:off x="651439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E5795B3-B0C4-3E10-8485-F3EC43753F1B}"/>
                  </a:ext>
                </a:extLst>
              </p:cNvPr>
              <p:cNvCxnSpPr>
                <a:cxnSpLocks/>
              </p:cNvCxnSpPr>
              <p:nvPr/>
            </p:nvCxnSpPr>
            <p:spPr bwMode="auto">
              <a:xfrm>
                <a:off x="752467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C11BD529-5CFB-9425-6211-7DD03515148F}"/>
                  </a:ext>
                </a:extLst>
              </p:cNvPr>
              <p:cNvCxnSpPr>
                <a:cxnSpLocks/>
              </p:cNvCxnSpPr>
              <p:nvPr/>
            </p:nvCxnSpPr>
            <p:spPr bwMode="auto">
              <a:xfrm>
                <a:off x="853496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0A368E3-F2D2-A4C7-F2EC-21EBE6B9F13F}"/>
                  </a:ext>
                </a:extLst>
              </p:cNvPr>
              <p:cNvCxnSpPr>
                <a:cxnSpLocks/>
              </p:cNvCxnSpPr>
              <p:nvPr/>
            </p:nvCxnSpPr>
            <p:spPr bwMode="auto">
              <a:xfrm>
                <a:off x="954524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B8268C6-5A3E-CE0C-8384-82BE5C13E916}"/>
                  </a:ext>
                </a:extLst>
              </p:cNvPr>
              <p:cNvCxnSpPr>
                <a:cxnSpLocks/>
              </p:cNvCxnSpPr>
              <p:nvPr/>
            </p:nvCxnSpPr>
            <p:spPr bwMode="auto">
              <a:xfrm>
                <a:off x="1055553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DDE5B10B-C634-C953-958F-AC84B98799ED}"/>
                  </a:ext>
                </a:extLst>
              </p:cNvPr>
              <p:cNvCxnSpPr>
                <a:cxnSpLocks/>
              </p:cNvCxnSpPr>
              <p:nvPr/>
            </p:nvCxnSpPr>
            <p:spPr bwMode="auto">
              <a:xfrm>
                <a:off x="11565815" y="4329111"/>
                <a:ext cx="0" cy="66675"/>
              </a:xfrm>
              <a:prstGeom prst="line">
                <a:avLst/>
              </a:prstGeom>
              <a:noFill/>
              <a:ln w="28575" cap="flat" cmpd="sng" algn="ctr">
                <a:solidFill>
                  <a:srgbClr val="000000"/>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8DC932E2-21F9-17F8-6FDF-34438AEF4CA7}"/>
                  </a:ext>
                </a:extLst>
              </p:cNvPr>
              <p:cNvSpPr txBox="1"/>
              <p:nvPr/>
            </p:nvSpPr>
            <p:spPr bwMode="auto">
              <a:xfrm>
                <a:off x="1132735" y="4401381"/>
                <a:ext cx="660460"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0</a:t>
                </a:r>
              </a:p>
            </p:txBody>
          </p:sp>
          <p:sp>
            <p:nvSpPr>
              <p:cNvPr id="58" name="TextBox 57">
                <a:extLst>
                  <a:ext uri="{FF2B5EF4-FFF2-40B4-BE49-F238E27FC236}">
                    <a16:creationId xmlns:a16="http://schemas.microsoft.com/office/drawing/2014/main" id="{151ED5DD-3248-02DA-4BE5-1A96B8665900}"/>
                  </a:ext>
                </a:extLst>
              </p:cNvPr>
              <p:cNvSpPr txBox="1"/>
              <p:nvPr/>
            </p:nvSpPr>
            <p:spPr bwMode="auto">
              <a:xfrm>
                <a:off x="2141235" y="4401381"/>
                <a:ext cx="664027"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a:t>
                </a:r>
              </a:p>
            </p:txBody>
          </p:sp>
          <p:sp>
            <p:nvSpPr>
              <p:cNvPr id="59" name="TextBox 58">
                <a:extLst>
                  <a:ext uri="{FF2B5EF4-FFF2-40B4-BE49-F238E27FC236}">
                    <a16:creationId xmlns:a16="http://schemas.microsoft.com/office/drawing/2014/main" id="{5686AC43-2EE0-4BDB-2EBA-6EF1933AB3E5}"/>
                  </a:ext>
                </a:extLst>
              </p:cNvPr>
              <p:cNvSpPr txBox="1"/>
              <p:nvPr/>
            </p:nvSpPr>
            <p:spPr bwMode="auto">
              <a:xfrm>
                <a:off x="3099814" y="4401381"/>
                <a:ext cx="767444"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12</a:t>
                </a:r>
              </a:p>
            </p:txBody>
          </p:sp>
          <p:sp>
            <p:nvSpPr>
              <p:cNvPr id="60" name="TextBox 59">
                <a:extLst>
                  <a:ext uri="{FF2B5EF4-FFF2-40B4-BE49-F238E27FC236}">
                    <a16:creationId xmlns:a16="http://schemas.microsoft.com/office/drawing/2014/main" id="{0AA8CACB-CEEA-2970-146D-4D0A3B640D64}"/>
                  </a:ext>
                </a:extLst>
              </p:cNvPr>
              <p:cNvSpPr txBox="1"/>
              <p:nvPr/>
            </p:nvSpPr>
            <p:spPr bwMode="auto">
              <a:xfrm>
                <a:off x="4092726" y="4401381"/>
                <a:ext cx="792409"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18</a:t>
                </a:r>
              </a:p>
            </p:txBody>
          </p:sp>
          <p:sp>
            <p:nvSpPr>
              <p:cNvPr id="61" name="TextBox 60">
                <a:extLst>
                  <a:ext uri="{FF2B5EF4-FFF2-40B4-BE49-F238E27FC236}">
                    <a16:creationId xmlns:a16="http://schemas.microsoft.com/office/drawing/2014/main" id="{A2A494E1-C76A-D49D-DAC2-AB5202BDFCA9}"/>
                  </a:ext>
                </a:extLst>
              </p:cNvPr>
              <p:cNvSpPr txBox="1"/>
              <p:nvPr/>
            </p:nvSpPr>
            <p:spPr bwMode="auto">
              <a:xfrm>
                <a:off x="5057976" y="4401381"/>
                <a:ext cx="888696"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24</a:t>
                </a:r>
              </a:p>
            </p:txBody>
          </p:sp>
          <p:sp>
            <p:nvSpPr>
              <p:cNvPr id="62" name="TextBox 61">
                <a:extLst>
                  <a:ext uri="{FF2B5EF4-FFF2-40B4-BE49-F238E27FC236}">
                    <a16:creationId xmlns:a16="http://schemas.microsoft.com/office/drawing/2014/main" id="{DA59B5DF-923B-9569-CCD6-C09948476907}"/>
                  </a:ext>
                </a:extLst>
              </p:cNvPr>
              <p:cNvSpPr txBox="1"/>
              <p:nvPr/>
            </p:nvSpPr>
            <p:spPr bwMode="auto">
              <a:xfrm>
                <a:off x="6061237" y="4401381"/>
                <a:ext cx="895826"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30</a:t>
                </a:r>
              </a:p>
            </p:txBody>
          </p:sp>
          <p:sp>
            <p:nvSpPr>
              <p:cNvPr id="63" name="TextBox 62">
                <a:extLst>
                  <a:ext uri="{FF2B5EF4-FFF2-40B4-BE49-F238E27FC236}">
                    <a16:creationId xmlns:a16="http://schemas.microsoft.com/office/drawing/2014/main" id="{514108B0-EBA2-0A23-DE65-615D11887999}"/>
                  </a:ext>
                </a:extLst>
              </p:cNvPr>
              <p:cNvSpPr txBox="1"/>
              <p:nvPr/>
            </p:nvSpPr>
            <p:spPr bwMode="auto">
              <a:xfrm>
                <a:off x="7071718" y="4401381"/>
                <a:ext cx="899395"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36</a:t>
                </a:r>
              </a:p>
            </p:txBody>
          </p:sp>
          <p:sp>
            <p:nvSpPr>
              <p:cNvPr id="64" name="TextBox 63">
                <a:extLst>
                  <a:ext uri="{FF2B5EF4-FFF2-40B4-BE49-F238E27FC236}">
                    <a16:creationId xmlns:a16="http://schemas.microsoft.com/office/drawing/2014/main" id="{973988E6-A068-63F9-E855-C909546BD04B}"/>
                  </a:ext>
                </a:extLst>
              </p:cNvPr>
              <p:cNvSpPr txBox="1"/>
              <p:nvPr/>
            </p:nvSpPr>
            <p:spPr bwMode="auto">
              <a:xfrm>
                <a:off x="8091691" y="4401381"/>
                <a:ext cx="888696"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42</a:t>
                </a:r>
              </a:p>
            </p:txBody>
          </p:sp>
          <p:sp>
            <p:nvSpPr>
              <p:cNvPr id="65" name="TextBox 64">
                <a:extLst>
                  <a:ext uri="{FF2B5EF4-FFF2-40B4-BE49-F238E27FC236}">
                    <a16:creationId xmlns:a16="http://schemas.microsoft.com/office/drawing/2014/main" id="{E2C5B733-DBF5-EDE1-1CF5-A53BAB6076E8}"/>
                  </a:ext>
                </a:extLst>
              </p:cNvPr>
              <p:cNvSpPr txBox="1"/>
              <p:nvPr/>
            </p:nvSpPr>
            <p:spPr bwMode="auto">
              <a:xfrm>
                <a:off x="9086636" y="4401381"/>
                <a:ext cx="913660"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48</a:t>
                </a:r>
              </a:p>
            </p:txBody>
          </p:sp>
          <p:sp>
            <p:nvSpPr>
              <p:cNvPr id="66" name="TextBox 65">
                <a:extLst>
                  <a:ext uri="{FF2B5EF4-FFF2-40B4-BE49-F238E27FC236}">
                    <a16:creationId xmlns:a16="http://schemas.microsoft.com/office/drawing/2014/main" id="{3928844B-5659-6159-C3EF-84ACF9F38709}"/>
                  </a:ext>
                </a:extLst>
              </p:cNvPr>
              <p:cNvSpPr txBox="1"/>
              <p:nvPr/>
            </p:nvSpPr>
            <p:spPr bwMode="auto">
              <a:xfrm>
                <a:off x="10103595" y="4401381"/>
                <a:ext cx="910091"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54</a:t>
                </a:r>
              </a:p>
            </p:txBody>
          </p:sp>
          <p:sp>
            <p:nvSpPr>
              <p:cNvPr id="67" name="TextBox 66">
                <a:extLst>
                  <a:ext uri="{FF2B5EF4-FFF2-40B4-BE49-F238E27FC236}">
                    <a16:creationId xmlns:a16="http://schemas.microsoft.com/office/drawing/2014/main" id="{317B2F61-B7B0-B9A0-14E6-23FE24A064B1}"/>
                  </a:ext>
                </a:extLst>
              </p:cNvPr>
              <p:cNvSpPr txBox="1"/>
              <p:nvPr/>
            </p:nvSpPr>
            <p:spPr bwMode="auto">
              <a:xfrm>
                <a:off x="11111026" y="4401381"/>
                <a:ext cx="913660"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60</a:t>
                </a:r>
              </a:p>
            </p:txBody>
          </p:sp>
        </p:grpSp>
        <p:sp>
          <p:nvSpPr>
            <p:cNvPr id="34" name="TextBox 33">
              <a:extLst>
                <a:ext uri="{FF2B5EF4-FFF2-40B4-BE49-F238E27FC236}">
                  <a16:creationId xmlns:a16="http://schemas.microsoft.com/office/drawing/2014/main" id="{DCB00803-CF3F-668E-750D-1B11BBC804FB}"/>
                </a:ext>
              </a:extLst>
            </p:cNvPr>
            <p:cNvSpPr txBox="1"/>
            <p:nvPr/>
          </p:nvSpPr>
          <p:spPr bwMode="auto">
            <a:xfrm>
              <a:off x="1221205" y="4562540"/>
              <a:ext cx="454936"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rPr>
                <a:t>291</a:t>
              </a:r>
              <a:br>
                <a:rPr kumimoji="0" lang="en-US" sz="1200" b="0" i="0" u="none" strike="noStrike" kern="0" cap="none" spc="0" normalizeH="0" baseline="0" noProof="0" dirty="0">
                  <a:ln>
                    <a:noFill/>
                  </a:ln>
                  <a:solidFill>
                    <a:srgbClr val="000000"/>
                  </a:solidFill>
                  <a:effectLst/>
                  <a:uLnTx/>
                  <a:uFillTx/>
                </a:rPr>
              </a:br>
              <a:r>
                <a:rPr kumimoji="0" lang="en-US" sz="1200" b="0" i="0" u="none" strike="noStrike" kern="0" cap="none" spc="0" normalizeH="0" baseline="0" noProof="0" dirty="0">
                  <a:ln>
                    <a:noFill/>
                  </a:ln>
                  <a:solidFill>
                    <a:srgbClr val="000000"/>
                  </a:solidFill>
                  <a:effectLst/>
                  <a:uLnTx/>
                  <a:uFillTx/>
                </a:rPr>
                <a:t>286</a:t>
              </a:r>
              <a:br>
                <a:rPr kumimoji="0" lang="en-US" sz="1200" b="0" i="0" u="none" strike="noStrike" kern="0" cap="none" spc="0" normalizeH="0" baseline="0" noProof="0" dirty="0">
                  <a:ln>
                    <a:noFill/>
                  </a:ln>
                  <a:solidFill>
                    <a:srgbClr val="000000"/>
                  </a:solidFill>
                  <a:effectLst/>
                  <a:uLnTx/>
                  <a:uFillTx/>
                </a:rPr>
              </a:br>
              <a:r>
                <a:rPr kumimoji="0" lang="en-US" sz="1200" b="0" i="0" u="none" strike="noStrike" kern="0" cap="none" spc="0" normalizeH="0" baseline="0" noProof="0" dirty="0">
                  <a:ln>
                    <a:noFill/>
                  </a:ln>
                  <a:solidFill>
                    <a:srgbClr val="000000"/>
                  </a:solidFill>
                  <a:effectLst/>
                  <a:uLnTx/>
                  <a:uFillTx/>
                </a:rPr>
                <a:t>290</a:t>
              </a:r>
            </a:p>
          </p:txBody>
        </p:sp>
        <p:sp>
          <p:nvSpPr>
            <p:cNvPr id="35" name="TextBox 34">
              <a:extLst>
                <a:ext uri="{FF2B5EF4-FFF2-40B4-BE49-F238E27FC236}">
                  <a16:creationId xmlns:a16="http://schemas.microsoft.com/office/drawing/2014/main" id="{B4138A71-EE9F-04F8-8B3B-A550C2173E5F}"/>
                </a:ext>
              </a:extLst>
            </p:cNvPr>
            <p:cNvSpPr txBox="1"/>
            <p:nvPr/>
          </p:nvSpPr>
          <p:spPr bwMode="auto">
            <a:xfrm>
              <a:off x="1657736" y="4562540"/>
              <a:ext cx="454936"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286</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276</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247</a:t>
              </a:r>
            </a:p>
          </p:txBody>
        </p:sp>
        <p:sp>
          <p:nvSpPr>
            <p:cNvPr id="36" name="TextBox 35">
              <a:extLst>
                <a:ext uri="{FF2B5EF4-FFF2-40B4-BE49-F238E27FC236}">
                  <a16:creationId xmlns:a16="http://schemas.microsoft.com/office/drawing/2014/main" id="{7F0EF6E5-EAAE-1ABE-1C36-612B002A960A}"/>
                </a:ext>
              </a:extLst>
            </p:cNvPr>
            <p:cNvSpPr txBox="1"/>
            <p:nvPr/>
          </p:nvSpPr>
          <p:spPr bwMode="auto">
            <a:xfrm>
              <a:off x="2116590" y="4562540"/>
              <a:ext cx="453379"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rPr>
                <a:t>281</a:t>
              </a:r>
              <a:br>
                <a:rPr kumimoji="0" lang="en-US" sz="1200" b="0" i="0" u="none" strike="noStrike" kern="0" cap="none" spc="0" normalizeH="0" baseline="0" noProof="0" dirty="0">
                  <a:ln>
                    <a:noFill/>
                  </a:ln>
                  <a:solidFill>
                    <a:srgbClr val="000000"/>
                  </a:solidFill>
                  <a:effectLst/>
                  <a:uLnTx/>
                  <a:uFillTx/>
                </a:rPr>
              </a:br>
              <a:r>
                <a:rPr kumimoji="0" lang="en-US" sz="1200" b="0" i="0" u="none" strike="noStrike" kern="0" cap="none" spc="0" normalizeH="0" baseline="0" noProof="0" dirty="0">
                  <a:ln>
                    <a:noFill/>
                  </a:ln>
                  <a:solidFill>
                    <a:srgbClr val="000000"/>
                  </a:solidFill>
                  <a:effectLst/>
                  <a:uLnTx/>
                  <a:uFillTx/>
                </a:rPr>
                <a:t>265</a:t>
              </a:r>
              <a:br>
                <a:rPr kumimoji="0" lang="en-US" sz="1200" b="0" i="0" u="none" strike="noStrike" kern="0" cap="none" spc="0" normalizeH="0" baseline="0" noProof="0" dirty="0">
                  <a:ln>
                    <a:noFill/>
                  </a:ln>
                  <a:solidFill>
                    <a:srgbClr val="000000"/>
                  </a:solidFill>
                  <a:effectLst/>
                  <a:uLnTx/>
                  <a:uFillTx/>
                </a:rPr>
              </a:br>
              <a:r>
                <a:rPr kumimoji="0" lang="en-US" sz="1200" b="0" i="0" u="none" strike="noStrike" kern="0" cap="none" spc="0" normalizeH="0" baseline="0" noProof="0" dirty="0">
                  <a:ln>
                    <a:noFill/>
                  </a:ln>
                  <a:solidFill>
                    <a:srgbClr val="000000"/>
                  </a:solidFill>
                  <a:effectLst/>
                  <a:uLnTx/>
                  <a:uFillTx/>
                </a:rPr>
                <a:t>236</a:t>
              </a:r>
            </a:p>
          </p:txBody>
        </p:sp>
        <p:sp>
          <p:nvSpPr>
            <p:cNvPr id="37" name="TextBox 36">
              <a:extLst>
                <a:ext uri="{FF2B5EF4-FFF2-40B4-BE49-F238E27FC236}">
                  <a16:creationId xmlns:a16="http://schemas.microsoft.com/office/drawing/2014/main" id="{541E1CE4-EBD0-D0BA-2584-5B9C955FBC48}"/>
                </a:ext>
              </a:extLst>
            </p:cNvPr>
            <p:cNvSpPr txBox="1"/>
            <p:nvPr/>
          </p:nvSpPr>
          <p:spPr bwMode="auto">
            <a:xfrm>
              <a:off x="2557013" y="4562540"/>
              <a:ext cx="445594"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277</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257</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228</a:t>
              </a:r>
            </a:p>
          </p:txBody>
        </p:sp>
        <p:sp>
          <p:nvSpPr>
            <p:cNvPr id="38" name="TextBox 37">
              <a:extLst>
                <a:ext uri="{FF2B5EF4-FFF2-40B4-BE49-F238E27FC236}">
                  <a16:creationId xmlns:a16="http://schemas.microsoft.com/office/drawing/2014/main" id="{B148A3DE-1D43-8CAF-4B16-BF3CDBC82EC7}"/>
                </a:ext>
              </a:extLst>
            </p:cNvPr>
            <p:cNvSpPr txBox="1"/>
            <p:nvPr/>
          </p:nvSpPr>
          <p:spPr bwMode="auto">
            <a:xfrm>
              <a:off x="2998999" y="4562540"/>
              <a:ext cx="444036"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275</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252</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223</a:t>
              </a:r>
            </a:p>
          </p:txBody>
        </p:sp>
        <p:sp>
          <p:nvSpPr>
            <p:cNvPr id="39" name="TextBox 38">
              <a:extLst>
                <a:ext uri="{FF2B5EF4-FFF2-40B4-BE49-F238E27FC236}">
                  <a16:creationId xmlns:a16="http://schemas.microsoft.com/office/drawing/2014/main" id="{51CB4A3A-877A-14C6-614B-1B7A74B70553}"/>
                </a:ext>
              </a:extLst>
            </p:cNvPr>
            <p:cNvSpPr txBox="1"/>
            <p:nvPr/>
          </p:nvSpPr>
          <p:spPr bwMode="auto">
            <a:xfrm>
              <a:off x="3431637" y="4562540"/>
              <a:ext cx="451822"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217</a:t>
              </a:r>
            </a:p>
          </p:txBody>
        </p:sp>
        <p:sp>
          <p:nvSpPr>
            <p:cNvPr id="40" name="TextBox 39">
              <a:extLst>
                <a:ext uri="{FF2B5EF4-FFF2-40B4-BE49-F238E27FC236}">
                  <a16:creationId xmlns:a16="http://schemas.microsoft.com/office/drawing/2014/main" id="{2F46C63A-1B78-8638-8CE8-228F5EDEEF1B}"/>
                </a:ext>
              </a:extLst>
            </p:cNvPr>
            <p:cNvSpPr txBox="1"/>
            <p:nvPr/>
          </p:nvSpPr>
          <p:spPr bwMode="auto">
            <a:xfrm>
              <a:off x="3890169" y="4562540"/>
              <a:ext cx="442480"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233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182</a:t>
              </a:r>
            </a:p>
          </p:txBody>
        </p:sp>
        <p:sp>
          <p:nvSpPr>
            <p:cNvPr id="41" name="TextBox 40">
              <a:extLst>
                <a:ext uri="{FF2B5EF4-FFF2-40B4-BE49-F238E27FC236}">
                  <a16:creationId xmlns:a16="http://schemas.microsoft.com/office/drawing/2014/main" id="{D6641EB6-344A-07E2-B495-AD43E3CE834E}"/>
                </a:ext>
              </a:extLst>
            </p:cNvPr>
            <p:cNvSpPr txBox="1"/>
            <p:nvPr/>
          </p:nvSpPr>
          <p:spPr bwMode="auto">
            <a:xfrm>
              <a:off x="4337786" y="4562540"/>
              <a:ext cx="420307"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142</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143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98</a:t>
              </a:r>
            </a:p>
          </p:txBody>
        </p:sp>
        <p:sp>
          <p:nvSpPr>
            <p:cNvPr id="42" name="TextBox 41">
              <a:extLst>
                <a:ext uri="{FF2B5EF4-FFF2-40B4-BE49-F238E27FC236}">
                  <a16:creationId xmlns:a16="http://schemas.microsoft.com/office/drawing/2014/main" id="{B7817F68-3080-570F-1902-69B574F4B853}"/>
                </a:ext>
              </a:extLst>
            </p:cNvPr>
            <p:cNvSpPr txBox="1"/>
            <p:nvPr/>
          </p:nvSpPr>
          <p:spPr bwMode="auto">
            <a:xfrm>
              <a:off x="4802049" y="4562540"/>
              <a:ext cx="367748"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58</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84</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45</a:t>
              </a:r>
            </a:p>
          </p:txBody>
        </p:sp>
        <p:sp>
          <p:nvSpPr>
            <p:cNvPr id="43" name="TextBox 42">
              <a:extLst>
                <a:ext uri="{FF2B5EF4-FFF2-40B4-BE49-F238E27FC236}">
                  <a16:creationId xmlns:a16="http://schemas.microsoft.com/office/drawing/2014/main" id="{A0EF9C60-D126-766E-0F4D-738526B7125F}"/>
                </a:ext>
              </a:extLst>
            </p:cNvPr>
            <p:cNvSpPr txBox="1"/>
            <p:nvPr/>
          </p:nvSpPr>
          <p:spPr bwMode="auto">
            <a:xfrm>
              <a:off x="5274031" y="4562540"/>
              <a:ext cx="321039"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10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13</a:t>
              </a:r>
            </a:p>
          </p:txBody>
        </p:sp>
        <p:sp>
          <p:nvSpPr>
            <p:cNvPr id="44" name="TextBox 43">
              <a:extLst>
                <a:ext uri="{FF2B5EF4-FFF2-40B4-BE49-F238E27FC236}">
                  <a16:creationId xmlns:a16="http://schemas.microsoft.com/office/drawing/2014/main" id="{23654658-33A1-870C-B974-880AFD04692C}"/>
                </a:ext>
              </a:extLst>
            </p:cNvPr>
            <p:cNvSpPr txBox="1"/>
            <p:nvPr/>
          </p:nvSpPr>
          <p:spPr bwMode="auto">
            <a:xfrm>
              <a:off x="5738744" y="4562540"/>
              <a:ext cx="272774"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0</a:t>
              </a:r>
            </a:p>
          </p:txBody>
        </p:sp>
        <p:sp>
          <p:nvSpPr>
            <p:cNvPr id="45" name="Freeform 1">
              <a:extLst>
                <a:ext uri="{FF2B5EF4-FFF2-40B4-BE49-F238E27FC236}">
                  <a16:creationId xmlns:a16="http://schemas.microsoft.com/office/drawing/2014/main" id="{A2194992-849D-C7CC-5806-DA24462CC6D1}"/>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grpSp>
      <p:graphicFrame>
        <p:nvGraphicFramePr>
          <p:cNvPr id="68" name="Content Placeholder 4">
            <a:extLst>
              <a:ext uri="{FF2B5EF4-FFF2-40B4-BE49-F238E27FC236}">
                <a16:creationId xmlns:a16="http://schemas.microsoft.com/office/drawing/2014/main" id="{110AF9BD-70CD-7BB0-D5E3-9301558D466F}"/>
              </a:ext>
            </a:extLst>
          </p:cNvPr>
          <p:cNvGraphicFramePr>
            <a:graphicFrameLocks/>
          </p:cNvGraphicFramePr>
          <p:nvPr>
            <p:extLst>
              <p:ext uri="{D42A27DB-BD31-4B8C-83A1-F6EECF244321}">
                <p14:modId xmlns:p14="http://schemas.microsoft.com/office/powerpoint/2010/main" val="2644751880"/>
              </p:ext>
            </p:extLst>
          </p:nvPr>
        </p:nvGraphicFramePr>
        <p:xfrm>
          <a:off x="1526691" y="3086844"/>
          <a:ext cx="3258630" cy="777240"/>
        </p:xfrm>
        <a:graphic>
          <a:graphicData uri="http://schemas.openxmlformats.org/drawingml/2006/table">
            <a:tbl>
              <a:tblPr firstRow="1" bandRow="1"/>
              <a:tblGrid>
                <a:gridCol w="1207596">
                  <a:extLst>
                    <a:ext uri="{9D8B030D-6E8A-4147-A177-3AD203B41FA5}">
                      <a16:colId xmlns:a16="http://schemas.microsoft.com/office/drawing/2014/main" val="237675134"/>
                    </a:ext>
                  </a:extLst>
                </a:gridCol>
                <a:gridCol w="1255923">
                  <a:extLst>
                    <a:ext uri="{9D8B030D-6E8A-4147-A177-3AD203B41FA5}">
                      <a16:colId xmlns:a16="http://schemas.microsoft.com/office/drawing/2014/main" val="4186756895"/>
                    </a:ext>
                  </a:extLst>
                </a:gridCol>
                <a:gridCol w="795111">
                  <a:extLst>
                    <a:ext uri="{9D8B030D-6E8A-4147-A177-3AD203B41FA5}">
                      <a16:colId xmlns:a16="http://schemas.microsoft.com/office/drawing/2014/main" val="1069924621"/>
                    </a:ext>
                  </a:extLst>
                </a:gridCol>
              </a:tblGrid>
              <a:tr h="121139">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sz="1100">
                        <a:solidFill>
                          <a:schemeClr val="bg1"/>
                        </a:solidFill>
                        <a:latin typeface="+mn-lt"/>
                      </a:endParaRP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100" dirty="0">
                          <a:solidFill>
                            <a:schemeClr val="tx1"/>
                          </a:solidFill>
                          <a:latin typeface="+mn-lt"/>
                        </a:rPr>
                        <a:t>HR (95% CI)</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100" i="1">
                          <a:solidFill>
                            <a:schemeClr val="tx1"/>
                          </a:solidFill>
                          <a:latin typeface="+mn-lt"/>
                        </a:rPr>
                        <a:t>P</a:t>
                      </a:r>
                      <a:r>
                        <a:rPr lang="en-US" sz="1100">
                          <a:solidFill>
                            <a:schemeClr val="tx1"/>
                          </a:solidFill>
                          <a:latin typeface="+mn-lt"/>
                        </a:rPr>
                        <a:t> Value</a:t>
                      </a:r>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06463806"/>
                  </a:ext>
                </a:extLst>
              </a:tr>
              <a:tr h="18490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100">
                          <a:solidFill>
                            <a:schemeClr val="accent1"/>
                          </a:solidFill>
                          <a:latin typeface="+mn-lt"/>
                        </a:rPr>
                        <a:t>AV</a:t>
                      </a:r>
                      <a:r>
                        <a:rPr lang="en-US" sz="1100">
                          <a:solidFill>
                            <a:srgbClr val="0070C0"/>
                          </a:solidFill>
                          <a:latin typeface="+mn-lt"/>
                        </a:rPr>
                        <a:t> </a:t>
                      </a:r>
                      <a:r>
                        <a:rPr lang="en-US" sz="1100" kern="1200">
                          <a:solidFill>
                            <a:schemeClr val="tx1"/>
                          </a:solidFill>
                          <a:latin typeface="+mn-lt"/>
                          <a:ea typeface="+mn-ea"/>
                          <a:cs typeface="+mn-cs"/>
                        </a:rPr>
                        <a:t>vs</a:t>
                      </a:r>
                      <a:r>
                        <a:rPr lang="en-US" sz="1100">
                          <a:solidFill>
                            <a:schemeClr val="bg1"/>
                          </a:solidFill>
                          <a:latin typeface="+mn-lt"/>
                        </a:rPr>
                        <a:t> </a:t>
                      </a:r>
                      <a:r>
                        <a:rPr lang="en-US" sz="1100">
                          <a:solidFill>
                            <a:schemeClr val="bg1">
                              <a:lumMod val="50000"/>
                            </a:schemeClr>
                          </a:solidFill>
                          <a:latin typeface="+mn-lt"/>
                        </a:rPr>
                        <a:t>FCR/BR</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a:solidFill>
                            <a:schemeClr val="tx1"/>
                          </a:solidFill>
                          <a:latin typeface="+mn-lt"/>
                        </a:rPr>
                        <a:t>0.33 (0.18-0.56)</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a:solidFill>
                            <a:schemeClr val="tx1"/>
                          </a:solidFill>
                          <a:latin typeface="+mn-lt"/>
                        </a:rPr>
                        <a:t> &lt;.0001</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5030935"/>
                  </a:ext>
                </a:extLst>
              </a:tr>
              <a:tr h="18490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100">
                          <a:solidFill>
                            <a:schemeClr val="accent6"/>
                          </a:solidFill>
                          <a:latin typeface="+mn-lt"/>
                        </a:rPr>
                        <a:t>AVO</a:t>
                      </a:r>
                      <a:r>
                        <a:rPr lang="en-US" sz="1100">
                          <a:solidFill>
                            <a:schemeClr val="tx1"/>
                          </a:solidFill>
                          <a:latin typeface="+mn-lt"/>
                        </a:rPr>
                        <a:t> vs </a:t>
                      </a:r>
                      <a:r>
                        <a:rPr lang="en-US" sz="1100">
                          <a:solidFill>
                            <a:schemeClr val="bg1">
                              <a:lumMod val="50000"/>
                            </a:schemeClr>
                          </a:solidFill>
                          <a:latin typeface="+mn-lt"/>
                        </a:rPr>
                        <a:t>FCR/BR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a:solidFill>
                            <a:schemeClr val="tx1"/>
                          </a:solidFill>
                          <a:latin typeface="+mn-lt"/>
                        </a:rPr>
                        <a:t>0.76 (0.49-1.18)</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100">
                          <a:solidFill>
                            <a:schemeClr val="tx1"/>
                          </a:solidFill>
                          <a:latin typeface="+mn-lt"/>
                          <a:ea typeface="Calibri" panose="020F0502020204030204" pitchFamily="34" charset="0"/>
                          <a:cs typeface="Calibri" panose="020F0502020204030204" pitchFamily="34" charset="0"/>
                        </a:rPr>
                        <a:t>–</a:t>
                      </a:r>
                      <a:endParaRPr lang="en-US" sz="1100">
                        <a:solidFill>
                          <a:schemeClr val="tx1"/>
                        </a:solidFill>
                        <a:latin typeface="+mn-lt"/>
                      </a:endParaRP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8970150"/>
                  </a:ext>
                </a:extLst>
              </a:tr>
            </a:tbl>
          </a:graphicData>
        </a:graphic>
      </p:graphicFrame>
      <p:sp>
        <p:nvSpPr>
          <p:cNvPr id="69" name="Freeform 10">
            <a:extLst>
              <a:ext uri="{FF2B5EF4-FFF2-40B4-BE49-F238E27FC236}">
                <a16:creationId xmlns:a16="http://schemas.microsoft.com/office/drawing/2014/main" id="{82946786-FE3D-7095-AEAE-169030EF060E}"/>
              </a:ext>
            </a:extLst>
          </p:cNvPr>
          <p:cNvSpPr/>
          <p:nvPr/>
        </p:nvSpPr>
        <p:spPr>
          <a:xfrm>
            <a:off x="1487132" y="1859953"/>
            <a:ext cx="4477853" cy="1145404"/>
          </a:xfrm>
          <a:custGeom>
            <a:avLst/>
            <a:gdLst>
              <a:gd name="connsiteX0" fmla="*/ 0 w 4864811"/>
              <a:gd name="connsiteY0" fmla="*/ 0 h 925544"/>
              <a:gd name="connsiteX1" fmla="*/ 39743 w 4864811"/>
              <a:gd name="connsiteY1" fmla="*/ 0 h 925544"/>
              <a:gd name="connsiteX2" fmla="*/ 39743 w 4864811"/>
              <a:gd name="connsiteY2" fmla="*/ 5143 h 925544"/>
              <a:gd name="connsiteX3" fmla="*/ 107249 w 4864811"/>
              <a:gd name="connsiteY3" fmla="*/ 5143 h 925544"/>
              <a:gd name="connsiteX4" fmla="*/ 107249 w 4864811"/>
              <a:gd name="connsiteY4" fmla="*/ 17335 h 925544"/>
              <a:gd name="connsiteX5" fmla="*/ 161444 w 4864811"/>
              <a:gd name="connsiteY5" fmla="*/ 17335 h 925544"/>
              <a:gd name="connsiteX6" fmla="*/ 161444 w 4864811"/>
              <a:gd name="connsiteY6" fmla="*/ 23527 h 925544"/>
              <a:gd name="connsiteX7" fmla="*/ 535675 w 4864811"/>
              <a:gd name="connsiteY7" fmla="*/ 23527 h 925544"/>
              <a:gd name="connsiteX8" fmla="*/ 535675 w 4864811"/>
              <a:gd name="connsiteY8" fmla="*/ 27718 h 925544"/>
              <a:gd name="connsiteX9" fmla="*/ 593959 w 4864811"/>
              <a:gd name="connsiteY9" fmla="*/ 27718 h 925544"/>
              <a:gd name="connsiteX10" fmla="*/ 593959 w 4864811"/>
              <a:gd name="connsiteY10" fmla="*/ 34195 h 925544"/>
              <a:gd name="connsiteX11" fmla="*/ 822433 w 4864811"/>
              <a:gd name="connsiteY11" fmla="*/ 34195 h 925544"/>
              <a:gd name="connsiteX12" fmla="*/ 822433 w 4864811"/>
              <a:gd name="connsiteY12" fmla="*/ 40291 h 925544"/>
              <a:gd name="connsiteX13" fmla="*/ 891271 w 4864811"/>
              <a:gd name="connsiteY13" fmla="*/ 40291 h 925544"/>
              <a:gd name="connsiteX14" fmla="*/ 891271 w 4864811"/>
              <a:gd name="connsiteY14" fmla="*/ 45815 h 925544"/>
              <a:gd name="connsiteX15" fmla="*/ 962104 w 4864811"/>
              <a:gd name="connsiteY15" fmla="*/ 45815 h 925544"/>
              <a:gd name="connsiteX16" fmla="*/ 962104 w 4864811"/>
              <a:gd name="connsiteY16" fmla="*/ 52006 h 925544"/>
              <a:gd name="connsiteX17" fmla="*/ 1032463 w 4864811"/>
              <a:gd name="connsiteY17" fmla="*/ 52006 h 925544"/>
              <a:gd name="connsiteX18" fmla="*/ 1032463 w 4864811"/>
              <a:gd name="connsiteY18" fmla="*/ 59150 h 925544"/>
              <a:gd name="connsiteX19" fmla="*/ 1051193 w 4864811"/>
              <a:gd name="connsiteY19" fmla="*/ 59150 h 925544"/>
              <a:gd name="connsiteX20" fmla="*/ 1051193 w 4864811"/>
              <a:gd name="connsiteY20" fmla="*/ 65151 h 925544"/>
              <a:gd name="connsiteX21" fmla="*/ 1073727 w 4864811"/>
              <a:gd name="connsiteY21" fmla="*/ 65151 h 925544"/>
              <a:gd name="connsiteX22" fmla="*/ 1073727 w 4864811"/>
              <a:gd name="connsiteY22" fmla="*/ 70104 h 925544"/>
              <a:gd name="connsiteX23" fmla="*/ 1092363 w 4864811"/>
              <a:gd name="connsiteY23" fmla="*/ 70104 h 925544"/>
              <a:gd name="connsiteX24" fmla="*/ 1092363 w 4864811"/>
              <a:gd name="connsiteY24" fmla="*/ 74486 h 925544"/>
              <a:gd name="connsiteX25" fmla="*/ 1779784 w 4864811"/>
              <a:gd name="connsiteY25" fmla="*/ 74486 h 925544"/>
              <a:gd name="connsiteX26" fmla="*/ 1779784 w 4864811"/>
              <a:gd name="connsiteY26" fmla="*/ 82772 h 925544"/>
              <a:gd name="connsiteX27" fmla="*/ 2200413 w 4864811"/>
              <a:gd name="connsiteY27" fmla="*/ 82772 h 925544"/>
              <a:gd name="connsiteX28" fmla="*/ 2200413 w 4864811"/>
              <a:gd name="connsiteY28" fmla="*/ 89535 h 925544"/>
              <a:gd name="connsiteX29" fmla="*/ 2419475 w 4864811"/>
              <a:gd name="connsiteY29" fmla="*/ 89535 h 925544"/>
              <a:gd name="connsiteX30" fmla="*/ 2419475 w 4864811"/>
              <a:gd name="connsiteY30" fmla="*/ 92964 h 925544"/>
              <a:gd name="connsiteX31" fmla="*/ 2473670 w 4864811"/>
              <a:gd name="connsiteY31" fmla="*/ 92964 h 925544"/>
              <a:gd name="connsiteX32" fmla="*/ 2473670 w 4864811"/>
              <a:gd name="connsiteY32" fmla="*/ 100489 h 925544"/>
              <a:gd name="connsiteX33" fmla="*/ 2717167 w 4864811"/>
              <a:gd name="connsiteY33" fmla="*/ 100489 h 925544"/>
              <a:gd name="connsiteX34" fmla="*/ 2717167 w 4864811"/>
              <a:gd name="connsiteY34" fmla="*/ 104584 h 925544"/>
              <a:gd name="connsiteX35" fmla="*/ 4808716 w 4864811"/>
              <a:gd name="connsiteY35" fmla="*/ 104584 h 925544"/>
              <a:gd name="connsiteX36" fmla="*/ 4808716 w 4864811"/>
              <a:gd name="connsiteY36" fmla="*/ 925544 h 925544"/>
              <a:gd name="connsiteX37" fmla="*/ 4864812 w 4864811"/>
              <a:gd name="connsiteY37" fmla="*/ 925544 h 92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64811" h="925544">
                <a:moveTo>
                  <a:pt x="0" y="0"/>
                </a:moveTo>
                <a:lnTo>
                  <a:pt x="39743" y="0"/>
                </a:lnTo>
                <a:lnTo>
                  <a:pt x="39743" y="5143"/>
                </a:lnTo>
                <a:lnTo>
                  <a:pt x="107249" y="5143"/>
                </a:lnTo>
                <a:lnTo>
                  <a:pt x="107249" y="17335"/>
                </a:lnTo>
                <a:lnTo>
                  <a:pt x="161444" y="17335"/>
                </a:lnTo>
                <a:lnTo>
                  <a:pt x="161444" y="23527"/>
                </a:lnTo>
                <a:lnTo>
                  <a:pt x="535675" y="23527"/>
                </a:lnTo>
                <a:lnTo>
                  <a:pt x="535675" y="27718"/>
                </a:lnTo>
                <a:lnTo>
                  <a:pt x="593959" y="27718"/>
                </a:lnTo>
                <a:lnTo>
                  <a:pt x="593959" y="34195"/>
                </a:lnTo>
                <a:lnTo>
                  <a:pt x="822433" y="34195"/>
                </a:lnTo>
                <a:lnTo>
                  <a:pt x="822433" y="40291"/>
                </a:lnTo>
                <a:lnTo>
                  <a:pt x="891271" y="40291"/>
                </a:lnTo>
                <a:lnTo>
                  <a:pt x="891271" y="45815"/>
                </a:lnTo>
                <a:lnTo>
                  <a:pt x="962104" y="45815"/>
                </a:lnTo>
                <a:lnTo>
                  <a:pt x="962104" y="52006"/>
                </a:lnTo>
                <a:lnTo>
                  <a:pt x="1032463" y="52006"/>
                </a:lnTo>
                <a:lnTo>
                  <a:pt x="1032463" y="59150"/>
                </a:lnTo>
                <a:lnTo>
                  <a:pt x="1051193" y="59150"/>
                </a:lnTo>
                <a:lnTo>
                  <a:pt x="1051193" y="65151"/>
                </a:lnTo>
                <a:lnTo>
                  <a:pt x="1073727" y="65151"/>
                </a:lnTo>
                <a:lnTo>
                  <a:pt x="1073727" y="70104"/>
                </a:lnTo>
                <a:lnTo>
                  <a:pt x="1092363" y="70104"/>
                </a:lnTo>
                <a:lnTo>
                  <a:pt x="1092363" y="74486"/>
                </a:lnTo>
                <a:lnTo>
                  <a:pt x="1779784" y="74486"/>
                </a:lnTo>
                <a:lnTo>
                  <a:pt x="1779784" y="82772"/>
                </a:lnTo>
                <a:lnTo>
                  <a:pt x="2200413" y="82772"/>
                </a:lnTo>
                <a:lnTo>
                  <a:pt x="2200413" y="89535"/>
                </a:lnTo>
                <a:lnTo>
                  <a:pt x="2419475" y="89535"/>
                </a:lnTo>
                <a:lnTo>
                  <a:pt x="2419475" y="92964"/>
                </a:lnTo>
                <a:lnTo>
                  <a:pt x="2473670" y="92964"/>
                </a:lnTo>
                <a:lnTo>
                  <a:pt x="2473670" y="100489"/>
                </a:lnTo>
                <a:lnTo>
                  <a:pt x="2717167" y="100489"/>
                </a:lnTo>
                <a:lnTo>
                  <a:pt x="2717167" y="104584"/>
                </a:lnTo>
                <a:lnTo>
                  <a:pt x="4808716" y="104584"/>
                </a:lnTo>
                <a:lnTo>
                  <a:pt x="4808716" y="925544"/>
                </a:lnTo>
                <a:lnTo>
                  <a:pt x="4864812" y="925544"/>
                </a:lnTo>
              </a:path>
            </a:pathLst>
          </a:custGeom>
          <a:noFill/>
          <a:ln w="2857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 name="Freeform 32824">
            <a:extLst>
              <a:ext uri="{FF2B5EF4-FFF2-40B4-BE49-F238E27FC236}">
                <a16:creationId xmlns:a16="http://schemas.microsoft.com/office/drawing/2014/main" id="{B7125CB9-4566-4854-9A84-67E5B71D0CD4}"/>
              </a:ext>
            </a:extLst>
          </p:cNvPr>
          <p:cNvSpPr/>
          <p:nvPr/>
        </p:nvSpPr>
        <p:spPr>
          <a:xfrm>
            <a:off x="1487132" y="1859953"/>
            <a:ext cx="4418517" cy="504628"/>
          </a:xfrm>
          <a:custGeom>
            <a:avLst/>
            <a:gdLst>
              <a:gd name="connsiteX0" fmla="*/ 0 w 4800348"/>
              <a:gd name="connsiteY0" fmla="*/ 0 h 407765"/>
              <a:gd name="connsiteX1" fmla="*/ 39743 w 4800348"/>
              <a:gd name="connsiteY1" fmla="*/ 0 h 407765"/>
              <a:gd name="connsiteX2" fmla="*/ 39743 w 4800348"/>
              <a:gd name="connsiteY2" fmla="*/ 11906 h 407765"/>
              <a:gd name="connsiteX3" fmla="*/ 52293 w 4800348"/>
              <a:gd name="connsiteY3" fmla="*/ 11906 h 407765"/>
              <a:gd name="connsiteX4" fmla="*/ 52293 w 4800348"/>
              <a:gd name="connsiteY4" fmla="*/ 17335 h 407765"/>
              <a:gd name="connsiteX5" fmla="*/ 275919 w 4800348"/>
              <a:gd name="connsiteY5" fmla="*/ 17335 h 407765"/>
              <a:gd name="connsiteX6" fmla="*/ 275919 w 4800348"/>
              <a:gd name="connsiteY6" fmla="*/ 30575 h 407765"/>
              <a:gd name="connsiteX7" fmla="*/ 341334 w 4800348"/>
              <a:gd name="connsiteY7" fmla="*/ 30575 h 407765"/>
              <a:gd name="connsiteX8" fmla="*/ 341334 w 4800348"/>
              <a:gd name="connsiteY8" fmla="*/ 36862 h 407765"/>
              <a:gd name="connsiteX9" fmla="*/ 382123 w 4800348"/>
              <a:gd name="connsiteY9" fmla="*/ 36862 h 407765"/>
              <a:gd name="connsiteX10" fmla="*/ 382123 w 4800348"/>
              <a:gd name="connsiteY10" fmla="*/ 45815 h 407765"/>
              <a:gd name="connsiteX11" fmla="*/ 438124 w 4800348"/>
              <a:gd name="connsiteY11" fmla="*/ 45815 h 407765"/>
              <a:gd name="connsiteX12" fmla="*/ 438124 w 4800348"/>
              <a:gd name="connsiteY12" fmla="*/ 52388 h 407765"/>
              <a:gd name="connsiteX13" fmla="*/ 475870 w 4800348"/>
              <a:gd name="connsiteY13" fmla="*/ 52388 h 407765"/>
              <a:gd name="connsiteX14" fmla="*/ 475870 w 4800348"/>
              <a:gd name="connsiteY14" fmla="*/ 60960 h 407765"/>
              <a:gd name="connsiteX15" fmla="*/ 544327 w 4800348"/>
              <a:gd name="connsiteY15" fmla="*/ 60960 h 407765"/>
              <a:gd name="connsiteX16" fmla="*/ 544327 w 4800348"/>
              <a:gd name="connsiteY16" fmla="*/ 71533 h 407765"/>
              <a:gd name="connsiteX17" fmla="*/ 636934 w 4800348"/>
              <a:gd name="connsiteY17" fmla="*/ 71533 h 407765"/>
              <a:gd name="connsiteX18" fmla="*/ 636934 w 4800348"/>
              <a:gd name="connsiteY18" fmla="*/ 77724 h 407765"/>
              <a:gd name="connsiteX19" fmla="*/ 660609 w 4800348"/>
              <a:gd name="connsiteY19" fmla="*/ 77724 h 407765"/>
              <a:gd name="connsiteX20" fmla="*/ 660609 w 4800348"/>
              <a:gd name="connsiteY20" fmla="*/ 90583 h 407765"/>
              <a:gd name="connsiteX21" fmla="*/ 672684 w 4800348"/>
              <a:gd name="connsiteY21" fmla="*/ 90583 h 407765"/>
              <a:gd name="connsiteX22" fmla="*/ 672684 w 4800348"/>
              <a:gd name="connsiteY22" fmla="*/ 96393 h 407765"/>
              <a:gd name="connsiteX23" fmla="*/ 739239 w 4800348"/>
              <a:gd name="connsiteY23" fmla="*/ 96393 h 407765"/>
              <a:gd name="connsiteX24" fmla="*/ 739239 w 4800348"/>
              <a:gd name="connsiteY24" fmla="*/ 101917 h 407765"/>
              <a:gd name="connsiteX25" fmla="*/ 803418 w 4800348"/>
              <a:gd name="connsiteY25" fmla="*/ 101917 h 407765"/>
              <a:gd name="connsiteX26" fmla="*/ 803418 w 4800348"/>
              <a:gd name="connsiteY26" fmla="*/ 114395 h 407765"/>
              <a:gd name="connsiteX27" fmla="*/ 837266 w 4800348"/>
              <a:gd name="connsiteY27" fmla="*/ 114395 h 407765"/>
              <a:gd name="connsiteX28" fmla="*/ 837266 w 4800348"/>
              <a:gd name="connsiteY28" fmla="*/ 121349 h 407765"/>
              <a:gd name="connsiteX29" fmla="*/ 903726 w 4800348"/>
              <a:gd name="connsiteY29" fmla="*/ 121349 h 407765"/>
              <a:gd name="connsiteX30" fmla="*/ 903726 w 4800348"/>
              <a:gd name="connsiteY30" fmla="*/ 128778 h 407765"/>
              <a:gd name="connsiteX31" fmla="*/ 1011831 w 4800348"/>
              <a:gd name="connsiteY31" fmla="*/ 128778 h 407765"/>
              <a:gd name="connsiteX32" fmla="*/ 1011831 w 4800348"/>
              <a:gd name="connsiteY32" fmla="*/ 134588 h 407765"/>
              <a:gd name="connsiteX33" fmla="*/ 1109477 w 4800348"/>
              <a:gd name="connsiteY33" fmla="*/ 134588 h 407765"/>
              <a:gd name="connsiteX34" fmla="*/ 1109477 w 4800348"/>
              <a:gd name="connsiteY34" fmla="*/ 142780 h 407765"/>
              <a:gd name="connsiteX35" fmla="*/ 1261603 w 4800348"/>
              <a:gd name="connsiteY35" fmla="*/ 142780 h 407765"/>
              <a:gd name="connsiteX36" fmla="*/ 1261603 w 4800348"/>
              <a:gd name="connsiteY36" fmla="*/ 148685 h 407765"/>
              <a:gd name="connsiteX37" fmla="*/ 1362292 w 4800348"/>
              <a:gd name="connsiteY37" fmla="*/ 148685 h 407765"/>
              <a:gd name="connsiteX38" fmla="*/ 1362292 w 4800348"/>
              <a:gd name="connsiteY38" fmla="*/ 159925 h 407765"/>
              <a:gd name="connsiteX39" fmla="*/ 1372846 w 4800348"/>
              <a:gd name="connsiteY39" fmla="*/ 159925 h 407765"/>
              <a:gd name="connsiteX40" fmla="*/ 1372846 w 4800348"/>
              <a:gd name="connsiteY40" fmla="*/ 166592 h 407765"/>
              <a:gd name="connsiteX41" fmla="*/ 1610448 w 4800348"/>
              <a:gd name="connsiteY41" fmla="*/ 166592 h 407765"/>
              <a:gd name="connsiteX42" fmla="*/ 1610448 w 4800348"/>
              <a:gd name="connsiteY42" fmla="*/ 176308 h 407765"/>
              <a:gd name="connsiteX43" fmla="*/ 1710091 w 4800348"/>
              <a:gd name="connsiteY43" fmla="*/ 176308 h 407765"/>
              <a:gd name="connsiteX44" fmla="*/ 1710091 w 4800348"/>
              <a:gd name="connsiteY44" fmla="*/ 181737 h 407765"/>
              <a:gd name="connsiteX45" fmla="*/ 1776931 w 4800348"/>
              <a:gd name="connsiteY45" fmla="*/ 181737 h 407765"/>
              <a:gd name="connsiteX46" fmla="*/ 1776931 w 4800348"/>
              <a:gd name="connsiteY46" fmla="*/ 186023 h 407765"/>
              <a:gd name="connsiteX47" fmla="*/ 1824376 w 4800348"/>
              <a:gd name="connsiteY47" fmla="*/ 186023 h 407765"/>
              <a:gd name="connsiteX48" fmla="*/ 1824376 w 4800348"/>
              <a:gd name="connsiteY48" fmla="*/ 191167 h 407765"/>
              <a:gd name="connsiteX49" fmla="*/ 2020809 w 4800348"/>
              <a:gd name="connsiteY49" fmla="*/ 191167 h 407765"/>
              <a:gd name="connsiteX50" fmla="*/ 2020809 w 4800348"/>
              <a:gd name="connsiteY50" fmla="*/ 198501 h 407765"/>
              <a:gd name="connsiteX51" fmla="*/ 2074529 w 4800348"/>
              <a:gd name="connsiteY51" fmla="*/ 198501 h 407765"/>
              <a:gd name="connsiteX52" fmla="*/ 2074529 w 4800348"/>
              <a:gd name="connsiteY52" fmla="*/ 204407 h 407765"/>
              <a:gd name="connsiteX53" fmla="*/ 2760999 w 4800348"/>
              <a:gd name="connsiteY53" fmla="*/ 204407 h 407765"/>
              <a:gd name="connsiteX54" fmla="*/ 2760999 w 4800348"/>
              <a:gd name="connsiteY54" fmla="*/ 210598 h 407765"/>
              <a:gd name="connsiteX55" fmla="*/ 2976923 w 4800348"/>
              <a:gd name="connsiteY55" fmla="*/ 210598 h 407765"/>
              <a:gd name="connsiteX56" fmla="*/ 2976923 w 4800348"/>
              <a:gd name="connsiteY56" fmla="*/ 218408 h 407765"/>
              <a:gd name="connsiteX57" fmla="*/ 3995980 w 4800348"/>
              <a:gd name="connsiteY57" fmla="*/ 218408 h 407765"/>
              <a:gd name="connsiteX58" fmla="*/ 3995980 w 4800348"/>
              <a:gd name="connsiteY58" fmla="*/ 241363 h 407765"/>
              <a:gd name="connsiteX59" fmla="*/ 4544776 w 4800348"/>
              <a:gd name="connsiteY59" fmla="*/ 241363 h 407765"/>
              <a:gd name="connsiteX60" fmla="*/ 4544776 w 4800348"/>
              <a:gd name="connsiteY60" fmla="*/ 407765 h 407765"/>
              <a:gd name="connsiteX61" fmla="*/ 4800349 w 4800348"/>
              <a:gd name="connsiteY61" fmla="*/ 407765 h 40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800348" h="407765">
                <a:moveTo>
                  <a:pt x="0" y="0"/>
                </a:moveTo>
                <a:lnTo>
                  <a:pt x="39743" y="0"/>
                </a:lnTo>
                <a:lnTo>
                  <a:pt x="39743" y="11906"/>
                </a:lnTo>
                <a:lnTo>
                  <a:pt x="52293" y="11906"/>
                </a:lnTo>
                <a:lnTo>
                  <a:pt x="52293" y="17335"/>
                </a:lnTo>
                <a:lnTo>
                  <a:pt x="275919" y="17335"/>
                </a:lnTo>
                <a:lnTo>
                  <a:pt x="275919" y="30575"/>
                </a:lnTo>
                <a:lnTo>
                  <a:pt x="341334" y="30575"/>
                </a:lnTo>
                <a:lnTo>
                  <a:pt x="341334" y="36862"/>
                </a:lnTo>
                <a:lnTo>
                  <a:pt x="382123" y="36862"/>
                </a:lnTo>
                <a:lnTo>
                  <a:pt x="382123" y="45815"/>
                </a:lnTo>
                <a:lnTo>
                  <a:pt x="438124" y="45815"/>
                </a:lnTo>
                <a:lnTo>
                  <a:pt x="438124" y="52388"/>
                </a:lnTo>
                <a:lnTo>
                  <a:pt x="475870" y="52388"/>
                </a:lnTo>
                <a:lnTo>
                  <a:pt x="475870" y="60960"/>
                </a:lnTo>
                <a:lnTo>
                  <a:pt x="544327" y="60960"/>
                </a:lnTo>
                <a:lnTo>
                  <a:pt x="544327" y="71533"/>
                </a:lnTo>
                <a:lnTo>
                  <a:pt x="636934" y="71533"/>
                </a:lnTo>
                <a:lnTo>
                  <a:pt x="636934" y="77724"/>
                </a:lnTo>
                <a:lnTo>
                  <a:pt x="660609" y="77724"/>
                </a:lnTo>
                <a:lnTo>
                  <a:pt x="660609" y="90583"/>
                </a:lnTo>
                <a:lnTo>
                  <a:pt x="672684" y="90583"/>
                </a:lnTo>
                <a:lnTo>
                  <a:pt x="672684" y="96393"/>
                </a:lnTo>
                <a:lnTo>
                  <a:pt x="739239" y="96393"/>
                </a:lnTo>
                <a:lnTo>
                  <a:pt x="739239" y="101917"/>
                </a:lnTo>
                <a:lnTo>
                  <a:pt x="803418" y="101917"/>
                </a:lnTo>
                <a:lnTo>
                  <a:pt x="803418" y="114395"/>
                </a:lnTo>
                <a:lnTo>
                  <a:pt x="837266" y="114395"/>
                </a:lnTo>
                <a:lnTo>
                  <a:pt x="837266" y="121349"/>
                </a:lnTo>
                <a:lnTo>
                  <a:pt x="903726" y="121349"/>
                </a:lnTo>
                <a:lnTo>
                  <a:pt x="903726" y="128778"/>
                </a:lnTo>
                <a:lnTo>
                  <a:pt x="1011831" y="128778"/>
                </a:lnTo>
                <a:lnTo>
                  <a:pt x="1011831" y="134588"/>
                </a:lnTo>
                <a:lnTo>
                  <a:pt x="1109477" y="134588"/>
                </a:lnTo>
                <a:lnTo>
                  <a:pt x="1109477" y="142780"/>
                </a:lnTo>
                <a:lnTo>
                  <a:pt x="1261603" y="142780"/>
                </a:lnTo>
                <a:lnTo>
                  <a:pt x="1261603" y="148685"/>
                </a:lnTo>
                <a:lnTo>
                  <a:pt x="1362292" y="148685"/>
                </a:lnTo>
                <a:lnTo>
                  <a:pt x="1362292" y="159925"/>
                </a:lnTo>
                <a:lnTo>
                  <a:pt x="1372846" y="159925"/>
                </a:lnTo>
                <a:lnTo>
                  <a:pt x="1372846" y="166592"/>
                </a:lnTo>
                <a:lnTo>
                  <a:pt x="1610448" y="166592"/>
                </a:lnTo>
                <a:lnTo>
                  <a:pt x="1610448" y="176308"/>
                </a:lnTo>
                <a:lnTo>
                  <a:pt x="1710091" y="176308"/>
                </a:lnTo>
                <a:lnTo>
                  <a:pt x="1710091" y="181737"/>
                </a:lnTo>
                <a:lnTo>
                  <a:pt x="1776931" y="181737"/>
                </a:lnTo>
                <a:lnTo>
                  <a:pt x="1776931" y="186023"/>
                </a:lnTo>
                <a:lnTo>
                  <a:pt x="1824376" y="186023"/>
                </a:lnTo>
                <a:lnTo>
                  <a:pt x="1824376" y="191167"/>
                </a:lnTo>
                <a:lnTo>
                  <a:pt x="2020809" y="191167"/>
                </a:lnTo>
                <a:lnTo>
                  <a:pt x="2020809" y="198501"/>
                </a:lnTo>
                <a:lnTo>
                  <a:pt x="2074529" y="198501"/>
                </a:lnTo>
                <a:lnTo>
                  <a:pt x="2074529" y="204407"/>
                </a:lnTo>
                <a:lnTo>
                  <a:pt x="2760999" y="204407"/>
                </a:lnTo>
                <a:lnTo>
                  <a:pt x="2760999" y="210598"/>
                </a:lnTo>
                <a:lnTo>
                  <a:pt x="2976923" y="210598"/>
                </a:lnTo>
                <a:lnTo>
                  <a:pt x="2976923" y="218408"/>
                </a:lnTo>
                <a:lnTo>
                  <a:pt x="3995980" y="218408"/>
                </a:lnTo>
                <a:lnTo>
                  <a:pt x="3995980" y="241363"/>
                </a:lnTo>
                <a:lnTo>
                  <a:pt x="4544776" y="241363"/>
                </a:lnTo>
                <a:lnTo>
                  <a:pt x="4544776" y="407765"/>
                </a:lnTo>
                <a:lnTo>
                  <a:pt x="4800349" y="407765"/>
                </a:lnTo>
              </a:path>
            </a:pathLst>
          </a:custGeom>
          <a:noFill/>
          <a:ln w="2857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nvGrpSpPr>
          <p:cNvPr id="71" name="Graphic 45">
            <a:extLst>
              <a:ext uri="{FF2B5EF4-FFF2-40B4-BE49-F238E27FC236}">
                <a16:creationId xmlns:a16="http://schemas.microsoft.com/office/drawing/2014/main" id="{EBD3ABCB-CAFD-722F-0C90-1434A9CDFEA2}"/>
              </a:ext>
            </a:extLst>
          </p:cNvPr>
          <p:cNvGrpSpPr/>
          <p:nvPr/>
        </p:nvGrpSpPr>
        <p:grpSpPr>
          <a:xfrm>
            <a:off x="2747104" y="2034174"/>
            <a:ext cx="3183227" cy="362469"/>
            <a:chOff x="-3991356" y="856072"/>
            <a:chExt cx="3458308" cy="292893"/>
          </a:xfrm>
        </p:grpSpPr>
        <p:grpSp>
          <p:nvGrpSpPr>
            <p:cNvPr id="72" name="Graphic 45">
              <a:extLst>
                <a:ext uri="{FF2B5EF4-FFF2-40B4-BE49-F238E27FC236}">
                  <a16:creationId xmlns:a16="http://schemas.microsoft.com/office/drawing/2014/main" id="{C8A08D44-A6C6-0059-2F63-01692AAAB617}"/>
                </a:ext>
              </a:extLst>
            </p:cNvPr>
            <p:cNvGrpSpPr/>
            <p:nvPr/>
          </p:nvGrpSpPr>
          <p:grpSpPr>
            <a:xfrm>
              <a:off x="-584771" y="1097150"/>
              <a:ext cx="51722" cy="51815"/>
              <a:chOff x="-584771" y="1097150"/>
              <a:chExt cx="51722" cy="51815"/>
            </a:xfrm>
          </p:grpSpPr>
          <p:sp>
            <p:nvSpPr>
              <p:cNvPr id="520" name="Freeform 33274">
                <a:extLst>
                  <a:ext uri="{FF2B5EF4-FFF2-40B4-BE49-F238E27FC236}">
                    <a16:creationId xmlns:a16="http://schemas.microsoft.com/office/drawing/2014/main" id="{9AA446D2-353D-049A-F2CE-3D6FF91C31E5}"/>
                  </a:ext>
                </a:extLst>
              </p:cNvPr>
              <p:cNvSpPr/>
              <p:nvPr/>
            </p:nvSpPr>
            <p:spPr>
              <a:xfrm>
                <a:off x="-584771"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21" name="Freeform 33275">
                <a:extLst>
                  <a:ext uri="{FF2B5EF4-FFF2-40B4-BE49-F238E27FC236}">
                    <a16:creationId xmlns:a16="http://schemas.microsoft.com/office/drawing/2014/main" id="{EEC2F80B-C9B5-34D5-20B6-4352F16ABA94}"/>
                  </a:ext>
                </a:extLst>
              </p:cNvPr>
              <p:cNvSpPr/>
              <p:nvPr/>
            </p:nvSpPr>
            <p:spPr>
              <a:xfrm>
                <a:off x="-55891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3" name="Graphic 45">
              <a:extLst>
                <a:ext uri="{FF2B5EF4-FFF2-40B4-BE49-F238E27FC236}">
                  <a16:creationId xmlns:a16="http://schemas.microsoft.com/office/drawing/2014/main" id="{6515BD3F-0332-5030-0FB2-DB663B476147}"/>
                </a:ext>
              </a:extLst>
            </p:cNvPr>
            <p:cNvGrpSpPr/>
            <p:nvPr/>
          </p:nvGrpSpPr>
          <p:grpSpPr>
            <a:xfrm>
              <a:off x="-609492" y="1097150"/>
              <a:ext cx="51722" cy="51815"/>
              <a:chOff x="-609492" y="1097150"/>
              <a:chExt cx="51722" cy="51815"/>
            </a:xfrm>
          </p:grpSpPr>
          <p:sp>
            <p:nvSpPr>
              <p:cNvPr id="518" name="Freeform 33272">
                <a:extLst>
                  <a:ext uri="{FF2B5EF4-FFF2-40B4-BE49-F238E27FC236}">
                    <a16:creationId xmlns:a16="http://schemas.microsoft.com/office/drawing/2014/main" id="{55E247DA-9DC6-5501-3F5A-F340FBDC553C}"/>
                  </a:ext>
                </a:extLst>
              </p:cNvPr>
              <p:cNvSpPr/>
              <p:nvPr/>
            </p:nvSpPr>
            <p:spPr>
              <a:xfrm>
                <a:off x="-60949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19" name="Freeform 33273">
                <a:extLst>
                  <a:ext uri="{FF2B5EF4-FFF2-40B4-BE49-F238E27FC236}">
                    <a16:creationId xmlns:a16="http://schemas.microsoft.com/office/drawing/2014/main" id="{73375E40-EE45-2E88-4BD3-14C610D12C9A}"/>
                  </a:ext>
                </a:extLst>
              </p:cNvPr>
              <p:cNvSpPr/>
              <p:nvPr/>
            </p:nvSpPr>
            <p:spPr>
              <a:xfrm>
                <a:off x="-58363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4" name="Graphic 45">
              <a:extLst>
                <a:ext uri="{FF2B5EF4-FFF2-40B4-BE49-F238E27FC236}">
                  <a16:creationId xmlns:a16="http://schemas.microsoft.com/office/drawing/2014/main" id="{1A30E360-1128-EA94-5D23-58F63AC50684}"/>
                </a:ext>
              </a:extLst>
            </p:cNvPr>
            <p:cNvGrpSpPr/>
            <p:nvPr/>
          </p:nvGrpSpPr>
          <p:grpSpPr>
            <a:xfrm>
              <a:off x="-627652" y="1097150"/>
              <a:ext cx="51722" cy="51815"/>
              <a:chOff x="-627652" y="1097150"/>
              <a:chExt cx="51722" cy="51815"/>
            </a:xfrm>
          </p:grpSpPr>
          <p:sp>
            <p:nvSpPr>
              <p:cNvPr id="516" name="Freeform 33270">
                <a:extLst>
                  <a:ext uri="{FF2B5EF4-FFF2-40B4-BE49-F238E27FC236}">
                    <a16:creationId xmlns:a16="http://schemas.microsoft.com/office/drawing/2014/main" id="{B1F5E09F-2FC4-7955-BC8E-9785A8711110}"/>
                  </a:ext>
                </a:extLst>
              </p:cNvPr>
              <p:cNvSpPr/>
              <p:nvPr/>
            </p:nvSpPr>
            <p:spPr>
              <a:xfrm>
                <a:off x="-62765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17" name="Freeform 33271">
                <a:extLst>
                  <a:ext uri="{FF2B5EF4-FFF2-40B4-BE49-F238E27FC236}">
                    <a16:creationId xmlns:a16="http://schemas.microsoft.com/office/drawing/2014/main" id="{4913C8B2-A573-F9B2-C1EA-0717C417952B}"/>
                  </a:ext>
                </a:extLst>
              </p:cNvPr>
              <p:cNvSpPr/>
              <p:nvPr/>
            </p:nvSpPr>
            <p:spPr>
              <a:xfrm>
                <a:off x="-60179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5" name="Graphic 45">
              <a:extLst>
                <a:ext uri="{FF2B5EF4-FFF2-40B4-BE49-F238E27FC236}">
                  <a16:creationId xmlns:a16="http://schemas.microsoft.com/office/drawing/2014/main" id="{0C0B9EC7-4377-32C3-B3ED-6F0296A2BE7C}"/>
                </a:ext>
              </a:extLst>
            </p:cNvPr>
            <p:cNvGrpSpPr/>
            <p:nvPr/>
          </p:nvGrpSpPr>
          <p:grpSpPr>
            <a:xfrm>
              <a:off x="-636494" y="1097150"/>
              <a:ext cx="51722" cy="51815"/>
              <a:chOff x="-636494" y="1097150"/>
              <a:chExt cx="51722" cy="51815"/>
            </a:xfrm>
          </p:grpSpPr>
          <p:sp>
            <p:nvSpPr>
              <p:cNvPr id="514" name="Freeform 33268">
                <a:extLst>
                  <a:ext uri="{FF2B5EF4-FFF2-40B4-BE49-F238E27FC236}">
                    <a16:creationId xmlns:a16="http://schemas.microsoft.com/office/drawing/2014/main" id="{0D1B4BAA-C079-21F3-2133-60C736CEEB9F}"/>
                  </a:ext>
                </a:extLst>
              </p:cNvPr>
              <p:cNvSpPr/>
              <p:nvPr/>
            </p:nvSpPr>
            <p:spPr>
              <a:xfrm>
                <a:off x="-63649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15" name="Freeform 33269">
                <a:extLst>
                  <a:ext uri="{FF2B5EF4-FFF2-40B4-BE49-F238E27FC236}">
                    <a16:creationId xmlns:a16="http://schemas.microsoft.com/office/drawing/2014/main" id="{D8AA67A7-8436-CB00-9FB5-B57C2FF8A9E8}"/>
                  </a:ext>
                </a:extLst>
              </p:cNvPr>
              <p:cNvSpPr/>
              <p:nvPr/>
            </p:nvSpPr>
            <p:spPr>
              <a:xfrm>
                <a:off x="-610633"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6" name="Graphic 45">
              <a:extLst>
                <a:ext uri="{FF2B5EF4-FFF2-40B4-BE49-F238E27FC236}">
                  <a16:creationId xmlns:a16="http://schemas.microsoft.com/office/drawing/2014/main" id="{DBA52F2E-8E73-D2F3-5E93-57F3869C65EC}"/>
                </a:ext>
              </a:extLst>
            </p:cNvPr>
            <p:cNvGrpSpPr/>
            <p:nvPr/>
          </p:nvGrpSpPr>
          <p:grpSpPr>
            <a:xfrm>
              <a:off x="-780634" y="1097150"/>
              <a:ext cx="51722" cy="51815"/>
              <a:chOff x="-780634" y="1097150"/>
              <a:chExt cx="51722" cy="51815"/>
            </a:xfrm>
          </p:grpSpPr>
          <p:sp>
            <p:nvSpPr>
              <p:cNvPr id="512" name="Freeform 33266">
                <a:extLst>
                  <a:ext uri="{FF2B5EF4-FFF2-40B4-BE49-F238E27FC236}">
                    <a16:creationId xmlns:a16="http://schemas.microsoft.com/office/drawing/2014/main" id="{37B14862-E10F-2F85-2B3F-1C6699CB4AAB}"/>
                  </a:ext>
                </a:extLst>
              </p:cNvPr>
              <p:cNvSpPr/>
              <p:nvPr/>
            </p:nvSpPr>
            <p:spPr>
              <a:xfrm>
                <a:off x="-78063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13" name="Freeform 33267">
                <a:extLst>
                  <a:ext uri="{FF2B5EF4-FFF2-40B4-BE49-F238E27FC236}">
                    <a16:creationId xmlns:a16="http://schemas.microsoft.com/office/drawing/2014/main" id="{D460179A-31F9-F3B8-58D3-0B0FAFB820C5}"/>
                  </a:ext>
                </a:extLst>
              </p:cNvPr>
              <p:cNvSpPr/>
              <p:nvPr/>
            </p:nvSpPr>
            <p:spPr>
              <a:xfrm>
                <a:off x="-754772"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7" name="Graphic 45">
              <a:extLst>
                <a:ext uri="{FF2B5EF4-FFF2-40B4-BE49-F238E27FC236}">
                  <a16:creationId xmlns:a16="http://schemas.microsoft.com/office/drawing/2014/main" id="{ACB35D0D-4C47-58BC-A2B2-F755FB8B4170}"/>
                </a:ext>
              </a:extLst>
            </p:cNvPr>
            <p:cNvGrpSpPr/>
            <p:nvPr/>
          </p:nvGrpSpPr>
          <p:grpSpPr>
            <a:xfrm>
              <a:off x="-819806" y="1097150"/>
              <a:ext cx="51818" cy="51815"/>
              <a:chOff x="-819806" y="1097150"/>
              <a:chExt cx="51818" cy="51815"/>
            </a:xfrm>
          </p:grpSpPr>
          <p:sp>
            <p:nvSpPr>
              <p:cNvPr id="510" name="Freeform 33264">
                <a:extLst>
                  <a:ext uri="{FF2B5EF4-FFF2-40B4-BE49-F238E27FC236}">
                    <a16:creationId xmlns:a16="http://schemas.microsoft.com/office/drawing/2014/main" id="{6D174107-2D39-C325-4834-41F44F70CD92}"/>
                  </a:ext>
                </a:extLst>
              </p:cNvPr>
              <p:cNvSpPr/>
              <p:nvPr/>
            </p:nvSpPr>
            <p:spPr>
              <a:xfrm>
                <a:off x="-819806" y="1123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11" name="Freeform 33265">
                <a:extLst>
                  <a:ext uri="{FF2B5EF4-FFF2-40B4-BE49-F238E27FC236}">
                    <a16:creationId xmlns:a16="http://schemas.microsoft.com/office/drawing/2014/main" id="{2252253A-D19C-441C-5B16-43E28A9CF4E4}"/>
                  </a:ext>
                </a:extLst>
              </p:cNvPr>
              <p:cNvSpPr/>
              <p:nvPr/>
            </p:nvSpPr>
            <p:spPr>
              <a:xfrm>
                <a:off x="-793945"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8" name="Graphic 45">
              <a:extLst>
                <a:ext uri="{FF2B5EF4-FFF2-40B4-BE49-F238E27FC236}">
                  <a16:creationId xmlns:a16="http://schemas.microsoft.com/office/drawing/2014/main" id="{C090B0D3-3716-2A28-C45B-495A16DFC3BD}"/>
                </a:ext>
              </a:extLst>
            </p:cNvPr>
            <p:cNvGrpSpPr/>
            <p:nvPr/>
          </p:nvGrpSpPr>
          <p:grpSpPr>
            <a:xfrm>
              <a:off x="-890545" y="930939"/>
              <a:ext cx="51722" cy="51816"/>
              <a:chOff x="-890545" y="930939"/>
              <a:chExt cx="51722" cy="51816"/>
            </a:xfrm>
          </p:grpSpPr>
          <p:sp>
            <p:nvSpPr>
              <p:cNvPr id="508" name="Freeform 33262">
                <a:extLst>
                  <a:ext uri="{FF2B5EF4-FFF2-40B4-BE49-F238E27FC236}">
                    <a16:creationId xmlns:a16="http://schemas.microsoft.com/office/drawing/2014/main" id="{90D95AC1-FEAA-C174-56CA-00D51EADE78B}"/>
                  </a:ext>
                </a:extLst>
              </p:cNvPr>
              <p:cNvSpPr/>
              <p:nvPr/>
            </p:nvSpPr>
            <p:spPr>
              <a:xfrm>
                <a:off x="-890545" y="95684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09" name="Freeform 33263">
                <a:extLst>
                  <a:ext uri="{FF2B5EF4-FFF2-40B4-BE49-F238E27FC236}">
                    <a16:creationId xmlns:a16="http://schemas.microsoft.com/office/drawing/2014/main" id="{E74D44BA-CE68-6365-BA68-029157C134D0}"/>
                  </a:ext>
                </a:extLst>
              </p:cNvPr>
              <p:cNvSpPr/>
              <p:nvPr/>
            </p:nvSpPr>
            <p:spPr>
              <a:xfrm>
                <a:off x="-864684" y="93093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79" name="Graphic 45">
              <a:extLst>
                <a:ext uri="{FF2B5EF4-FFF2-40B4-BE49-F238E27FC236}">
                  <a16:creationId xmlns:a16="http://schemas.microsoft.com/office/drawing/2014/main" id="{75A2FE43-FF57-66F7-3E48-9F57F810D06B}"/>
                </a:ext>
              </a:extLst>
            </p:cNvPr>
            <p:cNvGrpSpPr/>
            <p:nvPr/>
          </p:nvGrpSpPr>
          <p:grpSpPr>
            <a:xfrm>
              <a:off x="-922397" y="929796"/>
              <a:ext cx="51722" cy="51815"/>
              <a:chOff x="-922397" y="929796"/>
              <a:chExt cx="51722" cy="51815"/>
            </a:xfrm>
          </p:grpSpPr>
          <p:sp>
            <p:nvSpPr>
              <p:cNvPr id="506" name="Freeform 33260">
                <a:extLst>
                  <a:ext uri="{FF2B5EF4-FFF2-40B4-BE49-F238E27FC236}">
                    <a16:creationId xmlns:a16="http://schemas.microsoft.com/office/drawing/2014/main" id="{5B7671D0-5A73-DD29-5953-831E610B4730}"/>
                  </a:ext>
                </a:extLst>
              </p:cNvPr>
              <p:cNvSpPr/>
              <p:nvPr/>
            </p:nvSpPr>
            <p:spPr>
              <a:xfrm>
                <a:off x="-92239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07" name="Freeform 33261">
                <a:extLst>
                  <a:ext uri="{FF2B5EF4-FFF2-40B4-BE49-F238E27FC236}">
                    <a16:creationId xmlns:a16="http://schemas.microsoft.com/office/drawing/2014/main" id="{BB6611CA-7AB6-7154-E885-8EB1E461D0EB}"/>
                  </a:ext>
                </a:extLst>
              </p:cNvPr>
              <p:cNvSpPr/>
              <p:nvPr/>
            </p:nvSpPr>
            <p:spPr>
              <a:xfrm>
                <a:off x="-89653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0" name="Graphic 45">
              <a:extLst>
                <a:ext uri="{FF2B5EF4-FFF2-40B4-BE49-F238E27FC236}">
                  <a16:creationId xmlns:a16="http://schemas.microsoft.com/office/drawing/2014/main" id="{B0B6DC79-68E3-0AED-61A5-6FFC034FA9AE}"/>
                </a:ext>
              </a:extLst>
            </p:cNvPr>
            <p:cNvGrpSpPr/>
            <p:nvPr/>
          </p:nvGrpSpPr>
          <p:grpSpPr>
            <a:xfrm>
              <a:off x="-926865" y="929796"/>
              <a:ext cx="51722" cy="51815"/>
              <a:chOff x="-926865" y="929796"/>
              <a:chExt cx="51722" cy="51815"/>
            </a:xfrm>
          </p:grpSpPr>
          <p:sp>
            <p:nvSpPr>
              <p:cNvPr id="504" name="Freeform 33258">
                <a:extLst>
                  <a:ext uri="{FF2B5EF4-FFF2-40B4-BE49-F238E27FC236}">
                    <a16:creationId xmlns:a16="http://schemas.microsoft.com/office/drawing/2014/main" id="{EEE909B1-A891-B31F-EE89-1CD1A5DFDF7C}"/>
                  </a:ext>
                </a:extLst>
              </p:cNvPr>
              <p:cNvSpPr/>
              <p:nvPr/>
            </p:nvSpPr>
            <p:spPr>
              <a:xfrm>
                <a:off x="-9268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05" name="Freeform 33259">
                <a:extLst>
                  <a:ext uri="{FF2B5EF4-FFF2-40B4-BE49-F238E27FC236}">
                    <a16:creationId xmlns:a16="http://schemas.microsoft.com/office/drawing/2014/main" id="{81FF1019-6DB4-43A2-5549-767785A499CD}"/>
                  </a:ext>
                </a:extLst>
              </p:cNvPr>
              <p:cNvSpPr/>
              <p:nvPr/>
            </p:nvSpPr>
            <p:spPr>
              <a:xfrm>
                <a:off x="-9010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1" name="Graphic 45">
              <a:extLst>
                <a:ext uri="{FF2B5EF4-FFF2-40B4-BE49-F238E27FC236}">
                  <a16:creationId xmlns:a16="http://schemas.microsoft.com/office/drawing/2014/main" id="{B31DEBA8-5DA5-B6C3-4761-2BAED1C67EF1}"/>
                </a:ext>
              </a:extLst>
            </p:cNvPr>
            <p:cNvGrpSpPr/>
            <p:nvPr/>
          </p:nvGrpSpPr>
          <p:grpSpPr>
            <a:xfrm>
              <a:off x="-931524" y="929796"/>
              <a:ext cx="51722" cy="51815"/>
              <a:chOff x="-931524" y="929796"/>
              <a:chExt cx="51722" cy="51815"/>
            </a:xfrm>
          </p:grpSpPr>
          <p:sp>
            <p:nvSpPr>
              <p:cNvPr id="502" name="Freeform 33256">
                <a:extLst>
                  <a:ext uri="{FF2B5EF4-FFF2-40B4-BE49-F238E27FC236}">
                    <a16:creationId xmlns:a16="http://schemas.microsoft.com/office/drawing/2014/main" id="{7A53CCB2-DF30-43A1-F7CA-BF954E399D8A}"/>
                  </a:ext>
                </a:extLst>
              </p:cNvPr>
              <p:cNvSpPr/>
              <p:nvPr/>
            </p:nvSpPr>
            <p:spPr>
              <a:xfrm>
                <a:off x="-931524"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03" name="Freeform 33257">
                <a:extLst>
                  <a:ext uri="{FF2B5EF4-FFF2-40B4-BE49-F238E27FC236}">
                    <a16:creationId xmlns:a16="http://schemas.microsoft.com/office/drawing/2014/main" id="{B5DB77E4-A2A0-DA40-395D-F1289730EE0C}"/>
                  </a:ext>
                </a:extLst>
              </p:cNvPr>
              <p:cNvSpPr/>
              <p:nvPr/>
            </p:nvSpPr>
            <p:spPr>
              <a:xfrm>
                <a:off x="-90566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2" name="Graphic 45">
              <a:extLst>
                <a:ext uri="{FF2B5EF4-FFF2-40B4-BE49-F238E27FC236}">
                  <a16:creationId xmlns:a16="http://schemas.microsoft.com/office/drawing/2014/main" id="{8D9AF464-8D3F-438D-2169-63DAC915EDFE}"/>
                </a:ext>
              </a:extLst>
            </p:cNvPr>
            <p:cNvGrpSpPr/>
            <p:nvPr/>
          </p:nvGrpSpPr>
          <p:grpSpPr>
            <a:xfrm>
              <a:off x="-950255" y="929796"/>
              <a:ext cx="51818" cy="51815"/>
              <a:chOff x="-950255" y="929796"/>
              <a:chExt cx="51818" cy="51815"/>
            </a:xfrm>
          </p:grpSpPr>
          <p:sp>
            <p:nvSpPr>
              <p:cNvPr id="500" name="Freeform 33254">
                <a:extLst>
                  <a:ext uri="{FF2B5EF4-FFF2-40B4-BE49-F238E27FC236}">
                    <a16:creationId xmlns:a16="http://schemas.microsoft.com/office/drawing/2014/main" id="{7E0CBCE7-542A-AE43-2F37-060229C858D2}"/>
                  </a:ext>
                </a:extLst>
              </p:cNvPr>
              <p:cNvSpPr/>
              <p:nvPr/>
            </p:nvSpPr>
            <p:spPr>
              <a:xfrm>
                <a:off x="-95025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501" name="Freeform 33255">
                <a:extLst>
                  <a:ext uri="{FF2B5EF4-FFF2-40B4-BE49-F238E27FC236}">
                    <a16:creationId xmlns:a16="http://schemas.microsoft.com/office/drawing/2014/main" id="{E6E59D07-223A-80F2-08B8-173C49926B71}"/>
                  </a:ext>
                </a:extLst>
              </p:cNvPr>
              <p:cNvSpPr/>
              <p:nvPr/>
            </p:nvSpPr>
            <p:spPr>
              <a:xfrm>
                <a:off x="-924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3" name="Graphic 45">
              <a:extLst>
                <a:ext uri="{FF2B5EF4-FFF2-40B4-BE49-F238E27FC236}">
                  <a16:creationId xmlns:a16="http://schemas.microsoft.com/office/drawing/2014/main" id="{8088D804-26E2-0837-3305-DE5391A149CE}"/>
                </a:ext>
              </a:extLst>
            </p:cNvPr>
            <p:cNvGrpSpPr/>
            <p:nvPr/>
          </p:nvGrpSpPr>
          <p:grpSpPr>
            <a:xfrm>
              <a:off x="-965943" y="929796"/>
              <a:ext cx="51722" cy="51815"/>
              <a:chOff x="-965943" y="929796"/>
              <a:chExt cx="51722" cy="51815"/>
            </a:xfrm>
          </p:grpSpPr>
          <p:sp>
            <p:nvSpPr>
              <p:cNvPr id="498" name="Freeform 33252">
                <a:extLst>
                  <a:ext uri="{FF2B5EF4-FFF2-40B4-BE49-F238E27FC236}">
                    <a16:creationId xmlns:a16="http://schemas.microsoft.com/office/drawing/2014/main" id="{C5E5F488-884F-509E-4123-3B41E6ABB7F2}"/>
                  </a:ext>
                </a:extLst>
              </p:cNvPr>
              <p:cNvSpPr/>
              <p:nvPr/>
            </p:nvSpPr>
            <p:spPr>
              <a:xfrm>
                <a:off x="-96594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99" name="Freeform 33253">
                <a:extLst>
                  <a:ext uri="{FF2B5EF4-FFF2-40B4-BE49-F238E27FC236}">
                    <a16:creationId xmlns:a16="http://schemas.microsoft.com/office/drawing/2014/main" id="{6DB4742E-1482-F3AE-31E5-302413B18640}"/>
                  </a:ext>
                </a:extLst>
              </p:cNvPr>
              <p:cNvSpPr/>
              <p:nvPr/>
            </p:nvSpPr>
            <p:spPr>
              <a:xfrm>
                <a:off x="-94008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4" name="Graphic 45">
              <a:extLst>
                <a:ext uri="{FF2B5EF4-FFF2-40B4-BE49-F238E27FC236}">
                  <a16:creationId xmlns:a16="http://schemas.microsoft.com/office/drawing/2014/main" id="{6845069C-5C56-0A97-BEA3-DE4F8BF49C25}"/>
                </a:ext>
              </a:extLst>
            </p:cNvPr>
            <p:cNvGrpSpPr/>
            <p:nvPr/>
          </p:nvGrpSpPr>
          <p:grpSpPr>
            <a:xfrm>
              <a:off x="-956055" y="929796"/>
              <a:ext cx="51722" cy="51815"/>
              <a:chOff x="-956055" y="929796"/>
              <a:chExt cx="51722" cy="51815"/>
            </a:xfrm>
          </p:grpSpPr>
          <p:sp>
            <p:nvSpPr>
              <p:cNvPr id="496" name="Freeform 33250">
                <a:extLst>
                  <a:ext uri="{FF2B5EF4-FFF2-40B4-BE49-F238E27FC236}">
                    <a16:creationId xmlns:a16="http://schemas.microsoft.com/office/drawing/2014/main" id="{79199196-F05B-933E-9B6A-931A8D655EB7}"/>
                  </a:ext>
                </a:extLst>
              </p:cNvPr>
              <p:cNvSpPr/>
              <p:nvPr/>
            </p:nvSpPr>
            <p:spPr>
              <a:xfrm>
                <a:off x="-95605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97" name="Freeform 33251">
                <a:extLst>
                  <a:ext uri="{FF2B5EF4-FFF2-40B4-BE49-F238E27FC236}">
                    <a16:creationId xmlns:a16="http://schemas.microsoft.com/office/drawing/2014/main" id="{EE498808-4C37-F20A-B0F1-924FD71EAAC9}"/>
                  </a:ext>
                </a:extLst>
              </p:cNvPr>
              <p:cNvSpPr/>
              <p:nvPr/>
            </p:nvSpPr>
            <p:spPr>
              <a:xfrm>
                <a:off x="-93019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5" name="Graphic 45">
              <a:extLst>
                <a:ext uri="{FF2B5EF4-FFF2-40B4-BE49-F238E27FC236}">
                  <a16:creationId xmlns:a16="http://schemas.microsoft.com/office/drawing/2014/main" id="{DFDC8CC6-DC6C-6C28-7BC4-A311EF535921}"/>
                </a:ext>
              </a:extLst>
            </p:cNvPr>
            <p:cNvGrpSpPr/>
            <p:nvPr/>
          </p:nvGrpSpPr>
          <p:grpSpPr>
            <a:xfrm>
              <a:off x="-986765" y="929796"/>
              <a:ext cx="51722" cy="51815"/>
              <a:chOff x="-986765" y="929796"/>
              <a:chExt cx="51722" cy="51815"/>
            </a:xfrm>
          </p:grpSpPr>
          <p:sp>
            <p:nvSpPr>
              <p:cNvPr id="494" name="Freeform 33248">
                <a:extLst>
                  <a:ext uri="{FF2B5EF4-FFF2-40B4-BE49-F238E27FC236}">
                    <a16:creationId xmlns:a16="http://schemas.microsoft.com/office/drawing/2014/main" id="{70C67540-606C-97F8-6BE5-DF99F7D9E23E}"/>
                  </a:ext>
                </a:extLst>
              </p:cNvPr>
              <p:cNvSpPr/>
              <p:nvPr/>
            </p:nvSpPr>
            <p:spPr>
              <a:xfrm>
                <a:off x="-9867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95" name="Freeform 33249">
                <a:extLst>
                  <a:ext uri="{FF2B5EF4-FFF2-40B4-BE49-F238E27FC236}">
                    <a16:creationId xmlns:a16="http://schemas.microsoft.com/office/drawing/2014/main" id="{87FB10DC-4D41-0A66-6756-CFF6D7FBD924}"/>
                  </a:ext>
                </a:extLst>
              </p:cNvPr>
              <p:cNvSpPr/>
              <p:nvPr/>
            </p:nvSpPr>
            <p:spPr>
              <a:xfrm>
                <a:off x="-9609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6" name="Graphic 45">
              <a:extLst>
                <a:ext uri="{FF2B5EF4-FFF2-40B4-BE49-F238E27FC236}">
                  <a16:creationId xmlns:a16="http://schemas.microsoft.com/office/drawing/2014/main" id="{5D3720CC-C879-8B44-BDDE-59C347575495}"/>
                </a:ext>
              </a:extLst>
            </p:cNvPr>
            <p:cNvGrpSpPr/>
            <p:nvPr/>
          </p:nvGrpSpPr>
          <p:grpSpPr>
            <a:xfrm>
              <a:off x="-1001978" y="929796"/>
              <a:ext cx="51722" cy="51815"/>
              <a:chOff x="-1001978" y="929796"/>
              <a:chExt cx="51722" cy="51815"/>
            </a:xfrm>
          </p:grpSpPr>
          <p:sp>
            <p:nvSpPr>
              <p:cNvPr id="492" name="Freeform 33246">
                <a:extLst>
                  <a:ext uri="{FF2B5EF4-FFF2-40B4-BE49-F238E27FC236}">
                    <a16:creationId xmlns:a16="http://schemas.microsoft.com/office/drawing/2014/main" id="{DAAEB503-679C-50EC-ED87-DEEEE8AF5B68}"/>
                  </a:ext>
                </a:extLst>
              </p:cNvPr>
              <p:cNvSpPr/>
              <p:nvPr/>
            </p:nvSpPr>
            <p:spPr>
              <a:xfrm>
                <a:off x="-10019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93" name="Freeform 33247">
                <a:extLst>
                  <a:ext uri="{FF2B5EF4-FFF2-40B4-BE49-F238E27FC236}">
                    <a16:creationId xmlns:a16="http://schemas.microsoft.com/office/drawing/2014/main" id="{2505DF13-2D2F-A0DD-E52A-7E92BBECB705}"/>
                  </a:ext>
                </a:extLst>
              </p:cNvPr>
              <p:cNvSpPr/>
              <p:nvPr/>
            </p:nvSpPr>
            <p:spPr>
              <a:xfrm>
                <a:off x="-9761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7" name="Graphic 45">
              <a:extLst>
                <a:ext uri="{FF2B5EF4-FFF2-40B4-BE49-F238E27FC236}">
                  <a16:creationId xmlns:a16="http://schemas.microsoft.com/office/drawing/2014/main" id="{9BAED68C-65BD-DCA9-55FE-06890CDEA0C6}"/>
                </a:ext>
              </a:extLst>
            </p:cNvPr>
            <p:cNvGrpSpPr/>
            <p:nvPr/>
          </p:nvGrpSpPr>
          <p:grpSpPr>
            <a:xfrm>
              <a:off x="-1006827" y="929796"/>
              <a:ext cx="51818" cy="51815"/>
              <a:chOff x="-1006827" y="929796"/>
              <a:chExt cx="51818" cy="51815"/>
            </a:xfrm>
          </p:grpSpPr>
          <p:sp>
            <p:nvSpPr>
              <p:cNvPr id="490" name="Freeform 33244">
                <a:extLst>
                  <a:ext uri="{FF2B5EF4-FFF2-40B4-BE49-F238E27FC236}">
                    <a16:creationId xmlns:a16="http://schemas.microsoft.com/office/drawing/2014/main" id="{9FF05E9A-34CD-556F-0E15-A82D267B97C7}"/>
                  </a:ext>
                </a:extLst>
              </p:cNvPr>
              <p:cNvSpPr/>
              <p:nvPr/>
            </p:nvSpPr>
            <p:spPr>
              <a:xfrm>
                <a:off x="-1006827"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91" name="Freeform 33245">
                <a:extLst>
                  <a:ext uri="{FF2B5EF4-FFF2-40B4-BE49-F238E27FC236}">
                    <a16:creationId xmlns:a16="http://schemas.microsoft.com/office/drawing/2014/main" id="{F32F13F8-33DF-002D-393E-08F12983A160}"/>
                  </a:ext>
                </a:extLst>
              </p:cNvPr>
              <p:cNvSpPr/>
              <p:nvPr/>
            </p:nvSpPr>
            <p:spPr>
              <a:xfrm>
                <a:off x="-98096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8" name="Graphic 45">
              <a:extLst>
                <a:ext uri="{FF2B5EF4-FFF2-40B4-BE49-F238E27FC236}">
                  <a16:creationId xmlns:a16="http://schemas.microsoft.com/office/drawing/2014/main" id="{0B941A78-FE46-5C60-A892-5AA0837FA4EF}"/>
                </a:ext>
              </a:extLst>
            </p:cNvPr>
            <p:cNvGrpSpPr/>
            <p:nvPr/>
          </p:nvGrpSpPr>
          <p:grpSpPr>
            <a:xfrm>
              <a:off x="-1017761" y="929796"/>
              <a:ext cx="51818" cy="51815"/>
              <a:chOff x="-1017761" y="929796"/>
              <a:chExt cx="51818" cy="51815"/>
            </a:xfrm>
          </p:grpSpPr>
          <p:sp>
            <p:nvSpPr>
              <p:cNvPr id="488" name="Freeform 33242">
                <a:extLst>
                  <a:ext uri="{FF2B5EF4-FFF2-40B4-BE49-F238E27FC236}">
                    <a16:creationId xmlns:a16="http://schemas.microsoft.com/office/drawing/2014/main" id="{7D4442D2-5802-64D9-7C05-096CE54AC4BC}"/>
                  </a:ext>
                </a:extLst>
              </p:cNvPr>
              <p:cNvSpPr/>
              <p:nvPr/>
            </p:nvSpPr>
            <p:spPr>
              <a:xfrm>
                <a:off x="-101776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89" name="Freeform 33243">
                <a:extLst>
                  <a:ext uri="{FF2B5EF4-FFF2-40B4-BE49-F238E27FC236}">
                    <a16:creationId xmlns:a16="http://schemas.microsoft.com/office/drawing/2014/main" id="{BE474AA5-D556-6F76-9300-95626BF67B96}"/>
                  </a:ext>
                </a:extLst>
              </p:cNvPr>
              <p:cNvSpPr/>
              <p:nvPr/>
            </p:nvSpPr>
            <p:spPr>
              <a:xfrm>
                <a:off x="-9918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89" name="Graphic 45">
              <a:extLst>
                <a:ext uri="{FF2B5EF4-FFF2-40B4-BE49-F238E27FC236}">
                  <a16:creationId xmlns:a16="http://schemas.microsoft.com/office/drawing/2014/main" id="{A2DC9105-EE9B-B162-95A0-BA27EA422992}"/>
                </a:ext>
              </a:extLst>
            </p:cNvPr>
            <p:cNvGrpSpPr/>
            <p:nvPr/>
          </p:nvGrpSpPr>
          <p:grpSpPr>
            <a:xfrm>
              <a:off x="-1022800" y="929796"/>
              <a:ext cx="51722" cy="51815"/>
              <a:chOff x="-1022800" y="929796"/>
              <a:chExt cx="51722" cy="51815"/>
            </a:xfrm>
          </p:grpSpPr>
          <p:sp>
            <p:nvSpPr>
              <p:cNvPr id="486" name="Freeform 33240">
                <a:extLst>
                  <a:ext uri="{FF2B5EF4-FFF2-40B4-BE49-F238E27FC236}">
                    <a16:creationId xmlns:a16="http://schemas.microsoft.com/office/drawing/2014/main" id="{CC8C8A05-2BF7-F3E0-6EC8-902943B71DCF}"/>
                  </a:ext>
                </a:extLst>
              </p:cNvPr>
              <p:cNvSpPr/>
              <p:nvPr/>
            </p:nvSpPr>
            <p:spPr>
              <a:xfrm>
                <a:off x="-102280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87" name="Freeform 33241">
                <a:extLst>
                  <a:ext uri="{FF2B5EF4-FFF2-40B4-BE49-F238E27FC236}">
                    <a16:creationId xmlns:a16="http://schemas.microsoft.com/office/drawing/2014/main" id="{6DCD2748-6653-65A1-5A90-F7BCF40D314E}"/>
                  </a:ext>
                </a:extLst>
              </p:cNvPr>
              <p:cNvSpPr/>
              <p:nvPr/>
            </p:nvSpPr>
            <p:spPr>
              <a:xfrm>
                <a:off x="-9969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0" name="Graphic 45">
              <a:extLst>
                <a:ext uri="{FF2B5EF4-FFF2-40B4-BE49-F238E27FC236}">
                  <a16:creationId xmlns:a16="http://schemas.microsoft.com/office/drawing/2014/main" id="{A9AE0E81-7CDD-FF1B-C9C0-220D3B7B88C0}"/>
                </a:ext>
              </a:extLst>
            </p:cNvPr>
            <p:cNvGrpSpPr/>
            <p:nvPr/>
          </p:nvGrpSpPr>
          <p:grpSpPr>
            <a:xfrm>
              <a:off x="-1048662" y="929796"/>
              <a:ext cx="51722" cy="51815"/>
              <a:chOff x="-1048662" y="929796"/>
              <a:chExt cx="51722" cy="51815"/>
            </a:xfrm>
          </p:grpSpPr>
          <p:sp>
            <p:nvSpPr>
              <p:cNvPr id="484" name="Freeform 33238">
                <a:extLst>
                  <a:ext uri="{FF2B5EF4-FFF2-40B4-BE49-F238E27FC236}">
                    <a16:creationId xmlns:a16="http://schemas.microsoft.com/office/drawing/2014/main" id="{411B131E-C1A0-8427-0F24-28AB4DAA4BC0}"/>
                  </a:ext>
                </a:extLst>
              </p:cNvPr>
              <p:cNvSpPr/>
              <p:nvPr/>
            </p:nvSpPr>
            <p:spPr>
              <a:xfrm>
                <a:off x="-1048662"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85" name="Freeform 33239">
                <a:extLst>
                  <a:ext uri="{FF2B5EF4-FFF2-40B4-BE49-F238E27FC236}">
                    <a16:creationId xmlns:a16="http://schemas.microsoft.com/office/drawing/2014/main" id="{712EC08B-6B03-CB78-16DB-8DDA7FF5E03B}"/>
                  </a:ext>
                </a:extLst>
              </p:cNvPr>
              <p:cNvSpPr/>
              <p:nvPr/>
            </p:nvSpPr>
            <p:spPr>
              <a:xfrm>
                <a:off x="-102280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1" name="Graphic 45">
              <a:extLst>
                <a:ext uri="{FF2B5EF4-FFF2-40B4-BE49-F238E27FC236}">
                  <a16:creationId xmlns:a16="http://schemas.microsoft.com/office/drawing/2014/main" id="{29092E66-A0A2-6861-2B87-96E8AC91E182}"/>
                </a:ext>
              </a:extLst>
            </p:cNvPr>
            <p:cNvGrpSpPr/>
            <p:nvPr/>
          </p:nvGrpSpPr>
          <p:grpSpPr>
            <a:xfrm>
              <a:off x="-1053701" y="929796"/>
              <a:ext cx="51722" cy="51815"/>
              <a:chOff x="-1053701" y="929796"/>
              <a:chExt cx="51722" cy="51815"/>
            </a:xfrm>
          </p:grpSpPr>
          <p:sp>
            <p:nvSpPr>
              <p:cNvPr id="482" name="Freeform 33236">
                <a:extLst>
                  <a:ext uri="{FF2B5EF4-FFF2-40B4-BE49-F238E27FC236}">
                    <a16:creationId xmlns:a16="http://schemas.microsoft.com/office/drawing/2014/main" id="{538ED80C-F68D-A8A1-083B-66CEE8EAD818}"/>
                  </a:ext>
                </a:extLst>
              </p:cNvPr>
              <p:cNvSpPr/>
              <p:nvPr/>
            </p:nvSpPr>
            <p:spPr>
              <a:xfrm>
                <a:off x="-105370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83" name="Freeform 33237">
                <a:extLst>
                  <a:ext uri="{FF2B5EF4-FFF2-40B4-BE49-F238E27FC236}">
                    <a16:creationId xmlns:a16="http://schemas.microsoft.com/office/drawing/2014/main" id="{60BE75E0-1D53-7129-BA17-ED195C9003F8}"/>
                  </a:ext>
                </a:extLst>
              </p:cNvPr>
              <p:cNvSpPr/>
              <p:nvPr/>
            </p:nvSpPr>
            <p:spPr>
              <a:xfrm>
                <a:off x="-10278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2" name="Graphic 45">
              <a:extLst>
                <a:ext uri="{FF2B5EF4-FFF2-40B4-BE49-F238E27FC236}">
                  <a16:creationId xmlns:a16="http://schemas.microsoft.com/office/drawing/2014/main" id="{A86D545E-A679-1B64-0A37-A51C4CDD1ED5}"/>
                </a:ext>
              </a:extLst>
            </p:cNvPr>
            <p:cNvGrpSpPr/>
            <p:nvPr/>
          </p:nvGrpSpPr>
          <p:grpSpPr>
            <a:xfrm>
              <a:off x="-1065110" y="929796"/>
              <a:ext cx="51818" cy="51815"/>
              <a:chOff x="-1065110" y="929796"/>
              <a:chExt cx="51818" cy="51815"/>
            </a:xfrm>
          </p:grpSpPr>
          <p:sp>
            <p:nvSpPr>
              <p:cNvPr id="480" name="Freeform 33234">
                <a:extLst>
                  <a:ext uri="{FF2B5EF4-FFF2-40B4-BE49-F238E27FC236}">
                    <a16:creationId xmlns:a16="http://schemas.microsoft.com/office/drawing/2014/main" id="{36CA7B81-F81E-6BC3-8E72-DB7FE8F13820}"/>
                  </a:ext>
                </a:extLst>
              </p:cNvPr>
              <p:cNvSpPr/>
              <p:nvPr/>
            </p:nvSpPr>
            <p:spPr>
              <a:xfrm>
                <a:off x="-106511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81" name="Freeform 33235">
                <a:extLst>
                  <a:ext uri="{FF2B5EF4-FFF2-40B4-BE49-F238E27FC236}">
                    <a16:creationId xmlns:a16="http://schemas.microsoft.com/office/drawing/2014/main" id="{AC625D32-0070-A41A-7199-C25A41200A9C}"/>
                  </a:ext>
                </a:extLst>
              </p:cNvPr>
              <p:cNvSpPr/>
              <p:nvPr/>
            </p:nvSpPr>
            <p:spPr>
              <a:xfrm>
                <a:off x="-103924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3" name="Graphic 45">
              <a:extLst>
                <a:ext uri="{FF2B5EF4-FFF2-40B4-BE49-F238E27FC236}">
                  <a16:creationId xmlns:a16="http://schemas.microsoft.com/office/drawing/2014/main" id="{7BE68E55-77B5-4E0C-333C-140A6F45EFA3}"/>
                </a:ext>
              </a:extLst>
            </p:cNvPr>
            <p:cNvGrpSpPr/>
            <p:nvPr/>
          </p:nvGrpSpPr>
          <p:grpSpPr>
            <a:xfrm>
              <a:off x="-1075379" y="929796"/>
              <a:ext cx="51722" cy="51815"/>
              <a:chOff x="-1075379" y="929796"/>
              <a:chExt cx="51722" cy="51815"/>
            </a:xfrm>
          </p:grpSpPr>
          <p:sp>
            <p:nvSpPr>
              <p:cNvPr id="478" name="Freeform 33232">
                <a:extLst>
                  <a:ext uri="{FF2B5EF4-FFF2-40B4-BE49-F238E27FC236}">
                    <a16:creationId xmlns:a16="http://schemas.microsoft.com/office/drawing/2014/main" id="{28BB9A64-7209-DE89-622C-8D2DD89C7C4E}"/>
                  </a:ext>
                </a:extLst>
              </p:cNvPr>
              <p:cNvSpPr/>
              <p:nvPr/>
            </p:nvSpPr>
            <p:spPr>
              <a:xfrm>
                <a:off x="-1075379"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79" name="Freeform 33233">
                <a:extLst>
                  <a:ext uri="{FF2B5EF4-FFF2-40B4-BE49-F238E27FC236}">
                    <a16:creationId xmlns:a16="http://schemas.microsoft.com/office/drawing/2014/main" id="{54E7A22F-5709-602E-67F0-BF4EA1C3DA72}"/>
                  </a:ext>
                </a:extLst>
              </p:cNvPr>
              <p:cNvSpPr/>
              <p:nvPr/>
            </p:nvSpPr>
            <p:spPr>
              <a:xfrm>
                <a:off x="-1049517"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4" name="Graphic 45">
              <a:extLst>
                <a:ext uri="{FF2B5EF4-FFF2-40B4-BE49-F238E27FC236}">
                  <a16:creationId xmlns:a16="http://schemas.microsoft.com/office/drawing/2014/main" id="{5AB50E1F-A406-D0CF-C482-26944F0D1037}"/>
                </a:ext>
              </a:extLst>
            </p:cNvPr>
            <p:cNvGrpSpPr/>
            <p:nvPr/>
          </p:nvGrpSpPr>
          <p:grpSpPr>
            <a:xfrm>
              <a:off x="-1094870" y="929796"/>
              <a:ext cx="51722" cy="51815"/>
              <a:chOff x="-1094870" y="929796"/>
              <a:chExt cx="51722" cy="51815"/>
            </a:xfrm>
          </p:grpSpPr>
          <p:sp>
            <p:nvSpPr>
              <p:cNvPr id="476" name="Freeform 33230">
                <a:extLst>
                  <a:ext uri="{FF2B5EF4-FFF2-40B4-BE49-F238E27FC236}">
                    <a16:creationId xmlns:a16="http://schemas.microsoft.com/office/drawing/2014/main" id="{C331FEAD-6370-6F59-0756-3A8002CA1158}"/>
                  </a:ext>
                </a:extLst>
              </p:cNvPr>
              <p:cNvSpPr/>
              <p:nvPr/>
            </p:nvSpPr>
            <p:spPr>
              <a:xfrm>
                <a:off x="-109487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77" name="Freeform 33231">
                <a:extLst>
                  <a:ext uri="{FF2B5EF4-FFF2-40B4-BE49-F238E27FC236}">
                    <a16:creationId xmlns:a16="http://schemas.microsoft.com/office/drawing/2014/main" id="{AEE1ED39-03D7-5E22-BB2A-68627B1B9E1A}"/>
                  </a:ext>
                </a:extLst>
              </p:cNvPr>
              <p:cNvSpPr/>
              <p:nvPr/>
            </p:nvSpPr>
            <p:spPr>
              <a:xfrm>
                <a:off x="-106900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5" name="Graphic 45">
              <a:extLst>
                <a:ext uri="{FF2B5EF4-FFF2-40B4-BE49-F238E27FC236}">
                  <a16:creationId xmlns:a16="http://schemas.microsoft.com/office/drawing/2014/main" id="{7F191C8D-2A91-E79B-9F67-1CDCD3802114}"/>
                </a:ext>
              </a:extLst>
            </p:cNvPr>
            <p:cNvGrpSpPr/>
            <p:nvPr/>
          </p:nvGrpSpPr>
          <p:grpSpPr>
            <a:xfrm>
              <a:off x="-1104378" y="929796"/>
              <a:ext cx="51722" cy="51815"/>
              <a:chOff x="-1104378" y="929796"/>
              <a:chExt cx="51722" cy="51815"/>
            </a:xfrm>
          </p:grpSpPr>
          <p:sp>
            <p:nvSpPr>
              <p:cNvPr id="474" name="Freeform 33228">
                <a:extLst>
                  <a:ext uri="{FF2B5EF4-FFF2-40B4-BE49-F238E27FC236}">
                    <a16:creationId xmlns:a16="http://schemas.microsoft.com/office/drawing/2014/main" id="{0EBB04F0-936B-85BC-C861-E5A235F6DEB5}"/>
                  </a:ext>
                </a:extLst>
              </p:cNvPr>
              <p:cNvSpPr/>
              <p:nvPr/>
            </p:nvSpPr>
            <p:spPr>
              <a:xfrm>
                <a:off x="-11043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75" name="Freeform 33229">
                <a:extLst>
                  <a:ext uri="{FF2B5EF4-FFF2-40B4-BE49-F238E27FC236}">
                    <a16:creationId xmlns:a16="http://schemas.microsoft.com/office/drawing/2014/main" id="{4AA630CC-B27E-7968-18D1-B82A7B68B6D9}"/>
                  </a:ext>
                </a:extLst>
              </p:cNvPr>
              <p:cNvSpPr/>
              <p:nvPr/>
            </p:nvSpPr>
            <p:spPr>
              <a:xfrm>
                <a:off x="-10785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6" name="Graphic 45">
              <a:extLst>
                <a:ext uri="{FF2B5EF4-FFF2-40B4-BE49-F238E27FC236}">
                  <a16:creationId xmlns:a16="http://schemas.microsoft.com/office/drawing/2014/main" id="{6DF8E4DC-8937-1DC4-804E-0E28F1F8D754}"/>
                </a:ext>
              </a:extLst>
            </p:cNvPr>
            <p:cNvGrpSpPr/>
            <p:nvPr/>
          </p:nvGrpSpPr>
          <p:grpSpPr>
            <a:xfrm>
              <a:off x="-1113981" y="929796"/>
              <a:ext cx="51818" cy="51815"/>
              <a:chOff x="-1113981" y="929796"/>
              <a:chExt cx="51818" cy="51815"/>
            </a:xfrm>
          </p:grpSpPr>
          <p:sp>
            <p:nvSpPr>
              <p:cNvPr id="472" name="Freeform 33226">
                <a:extLst>
                  <a:ext uri="{FF2B5EF4-FFF2-40B4-BE49-F238E27FC236}">
                    <a16:creationId xmlns:a16="http://schemas.microsoft.com/office/drawing/2014/main" id="{C0981B32-C276-F735-9DF6-B3B4531A491C}"/>
                  </a:ext>
                </a:extLst>
              </p:cNvPr>
              <p:cNvSpPr/>
              <p:nvPr/>
            </p:nvSpPr>
            <p:spPr>
              <a:xfrm>
                <a:off x="-111398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73" name="Freeform 33227">
                <a:extLst>
                  <a:ext uri="{FF2B5EF4-FFF2-40B4-BE49-F238E27FC236}">
                    <a16:creationId xmlns:a16="http://schemas.microsoft.com/office/drawing/2014/main" id="{DFF564E4-11A1-8665-4902-CD6E4B7F8D59}"/>
                  </a:ext>
                </a:extLst>
              </p:cNvPr>
              <p:cNvSpPr/>
              <p:nvPr/>
            </p:nvSpPr>
            <p:spPr>
              <a:xfrm>
                <a:off x="-108802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 name="Graphic 45">
              <a:extLst>
                <a:ext uri="{FF2B5EF4-FFF2-40B4-BE49-F238E27FC236}">
                  <a16:creationId xmlns:a16="http://schemas.microsoft.com/office/drawing/2014/main" id="{D0B02D79-4A12-6D9C-89A8-21060449BC50}"/>
                </a:ext>
              </a:extLst>
            </p:cNvPr>
            <p:cNvGrpSpPr/>
            <p:nvPr/>
          </p:nvGrpSpPr>
          <p:grpSpPr>
            <a:xfrm>
              <a:off x="-1100480" y="929796"/>
              <a:ext cx="51818" cy="51815"/>
              <a:chOff x="-1100480" y="929796"/>
              <a:chExt cx="51818" cy="51815"/>
            </a:xfrm>
          </p:grpSpPr>
          <p:sp>
            <p:nvSpPr>
              <p:cNvPr id="470" name="Freeform 33224">
                <a:extLst>
                  <a:ext uri="{FF2B5EF4-FFF2-40B4-BE49-F238E27FC236}">
                    <a16:creationId xmlns:a16="http://schemas.microsoft.com/office/drawing/2014/main" id="{7C74BF2A-E1C8-FD73-47B6-09C83DBAC35F}"/>
                  </a:ext>
                </a:extLst>
              </p:cNvPr>
              <p:cNvSpPr/>
              <p:nvPr/>
            </p:nvSpPr>
            <p:spPr>
              <a:xfrm>
                <a:off x="-110048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71" name="Freeform 33225">
                <a:extLst>
                  <a:ext uri="{FF2B5EF4-FFF2-40B4-BE49-F238E27FC236}">
                    <a16:creationId xmlns:a16="http://schemas.microsoft.com/office/drawing/2014/main" id="{F45ACAF3-4030-F1D0-6778-89EC259610FC}"/>
                  </a:ext>
                </a:extLst>
              </p:cNvPr>
              <p:cNvSpPr/>
              <p:nvPr/>
            </p:nvSpPr>
            <p:spPr>
              <a:xfrm>
                <a:off x="-107452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 name="Graphic 45">
              <a:extLst>
                <a:ext uri="{FF2B5EF4-FFF2-40B4-BE49-F238E27FC236}">
                  <a16:creationId xmlns:a16="http://schemas.microsoft.com/office/drawing/2014/main" id="{A20748E4-188E-4786-71CE-A44A09125BC8}"/>
                </a:ext>
              </a:extLst>
            </p:cNvPr>
            <p:cNvGrpSpPr/>
            <p:nvPr/>
          </p:nvGrpSpPr>
          <p:grpSpPr>
            <a:xfrm>
              <a:off x="-1109988" y="929796"/>
              <a:ext cx="51818" cy="51815"/>
              <a:chOff x="-1109988" y="929796"/>
              <a:chExt cx="51818" cy="51815"/>
            </a:xfrm>
          </p:grpSpPr>
          <p:sp>
            <p:nvSpPr>
              <p:cNvPr id="468" name="Freeform 33222">
                <a:extLst>
                  <a:ext uri="{FF2B5EF4-FFF2-40B4-BE49-F238E27FC236}">
                    <a16:creationId xmlns:a16="http://schemas.microsoft.com/office/drawing/2014/main" id="{932FDAF4-CE05-DCDF-BC07-589CE746C685}"/>
                  </a:ext>
                </a:extLst>
              </p:cNvPr>
              <p:cNvSpPr/>
              <p:nvPr/>
            </p:nvSpPr>
            <p:spPr>
              <a:xfrm>
                <a:off x="-1109988"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69" name="Freeform 33223">
                <a:extLst>
                  <a:ext uri="{FF2B5EF4-FFF2-40B4-BE49-F238E27FC236}">
                    <a16:creationId xmlns:a16="http://schemas.microsoft.com/office/drawing/2014/main" id="{AC22AE74-62E8-C869-7C8F-9446A157C6F9}"/>
                  </a:ext>
                </a:extLst>
              </p:cNvPr>
              <p:cNvSpPr/>
              <p:nvPr/>
            </p:nvSpPr>
            <p:spPr>
              <a:xfrm>
                <a:off x="-10841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 name="Graphic 45">
              <a:extLst>
                <a:ext uri="{FF2B5EF4-FFF2-40B4-BE49-F238E27FC236}">
                  <a16:creationId xmlns:a16="http://schemas.microsoft.com/office/drawing/2014/main" id="{760F7465-24EB-8CF8-F997-71477E338A39}"/>
                </a:ext>
              </a:extLst>
            </p:cNvPr>
            <p:cNvGrpSpPr/>
            <p:nvPr/>
          </p:nvGrpSpPr>
          <p:grpSpPr>
            <a:xfrm>
              <a:off x="-1119495" y="929796"/>
              <a:ext cx="51818" cy="51815"/>
              <a:chOff x="-1119495" y="929796"/>
              <a:chExt cx="51818" cy="51815"/>
            </a:xfrm>
          </p:grpSpPr>
          <p:sp>
            <p:nvSpPr>
              <p:cNvPr id="466" name="Freeform 33220">
                <a:extLst>
                  <a:ext uri="{FF2B5EF4-FFF2-40B4-BE49-F238E27FC236}">
                    <a16:creationId xmlns:a16="http://schemas.microsoft.com/office/drawing/2014/main" id="{457E42FB-2DD4-D58F-58B1-C138F9E4A616}"/>
                  </a:ext>
                </a:extLst>
              </p:cNvPr>
              <p:cNvSpPr/>
              <p:nvPr/>
            </p:nvSpPr>
            <p:spPr>
              <a:xfrm>
                <a:off x="-111949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67" name="Freeform 33221">
                <a:extLst>
                  <a:ext uri="{FF2B5EF4-FFF2-40B4-BE49-F238E27FC236}">
                    <a16:creationId xmlns:a16="http://schemas.microsoft.com/office/drawing/2014/main" id="{C25F5E7D-0950-9585-407A-6EE6D1CCB182}"/>
                  </a:ext>
                </a:extLst>
              </p:cNvPr>
              <p:cNvSpPr/>
              <p:nvPr/>
            </p:nvSpPr>
            <p:spPr>
              <a:xfrm>
                <a:off x="-109363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 name="Graphic 45">
              <a:extLst>
                <a:ext uri="{FF2B5EF4-FFF2-40B4-BE49-F238E27FC236}">
                  <a16:creationId xmlns:a16="http://schemas.microsoft.com/office/drawing/2014/main" id="{17EF82CA-AE9E-8E2E-E39B-321630B8E550}"/>
                </a:ext>
              </a:extLst>
            </p:cNvPr>
            <p:cNvGrpSpPr/>
            <p:nvPr/>
          </p:nvGrpSpPr>
          <p:grpSpPr>
            <a:xfrm>
              <a:off x="-1381153" y="929796"/>
              <a:ext cx="51722" cy="51815"/>
              <a:chOff x="-1381153" y="929796"/>
              <a:chExt cx="51722" cy="51815"/>
            </a:xfrm>
          </p:grpSpPr>
          <p:sp>
            <p:nvSpPr>
              <p:cNvPr id="464" name="Freeform 33218">
                <a:extLst>
                  <a:ext uri="{FF2B5EF4-FFF2-40B4-BE49-F238E27FC236}">
                    <a16:creationId xmlns:a16="http://schemas.microsoft.com/office/drawing/2014/main" id="{9FEAEAA7-B8CB-036C-40F6-9BBB16AC386B}"/>
                  </a:ext>
                </a:extLst>
              </p:cNvPr>
              <p:cNvSpPr/>
              <p:nvPr/>
            </p:nvSpPr>
            <p:spPr>
              <a:xfrm>
                <a:off x="-13811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65" name="Freeform 33219">
                <a:extLst>
                  <a:ext uri="{FF2B5EF4-FFF2-40B4-BE49-F238E27FC236}">
                    <a16:creationId xmlns:a16="http://schemas.microsoft.com/office/drawing/2014/main" id="{B93A006D-A294-47A3-9077-E70814CCFBE3}"/>
                  </a:ext>
                </a:extLst>
              </p:cNvPr>
              <p:cNvSpPr/>
              <p:nvPr/>
            </p:nvSpPr>
            <p:spPr>
              <a:xfrm>
                <a:off x="-13552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 name="Graphic 45">
              <a:extLst>
                <a:ext uri="{FF2B5EF4-FFF2-40B4-BE49-F238E27FC236}">
                  <a16:creationId xmlns:a16="http://schemas.microsoft.com/office/drawing/2014/main" id="{CCC2230C-B164-39DD-DE8D-8136E08E11A8}"/>
                </a:ext>
              </a:extLst>
            </p:cNvPr>
            <p:cNvGrpSpPr/>
            <p:nvPr/>
          </p:nvGrpSpPr>
          <p:grpSpPr>
            <a:xfrm>
              <a:off x="-1390661" y="929796"/>
              <a:ext cx="51722" cy="51815"/>
              <a:chOff x="-1390661" y="929796"/>
              <a:chExt cx="51722" cy="51815"/>
            </a:xfrm>
          </p:grpSpPr>
          <p:sp>
            <p:nvSpPr>
              <p:cNvPr id="462" name="Freeform 33216">
                <a:extLst>
                  <a:ext uri="{FF2B5EF4-FFF2-40B4-BE49-F238E27FC236}">
                    <a16:creationId xmlns:a16="http://schemas.microsoft.com/office/drawing/2014/main" id="{CB8D1DD2-18FD-3DDB-1C29-9B3E40666DFE}"/>
                  </a:ext>
                </a:extLst>
              </p:cNvPr>
              <p:cNvSpPr/>
              <p:nvPr/>
            </p:nvSpPr>
            <p:spPr>
              <a:xfrm>
                <a:off x="-139066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63" name="Freeform 33217">
                <a:extLst>
                  <a:ext uri="{FF2B5EF4-FFF2-40B4-BE49-F238E27FC236}">
                    <a16:creationId xmlns:a16="http://schemas.microsoft.com/office/drawing/2014/main" id="{0CA2A3A3-3E1F-0E94-007E-0708B7DCFE73}"/>
                  </a:ext>
                </a:extLst>
              </p:cNvPr>
              <p:cNvSpPr/>
              <p:nvPr/>
            </p:nvSpPr>
            <p:spPr>
              <a:xfrm>
                <a:off x="-136479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 name="Graphic 45">
              <a:extLst>
                <a:ext uri="{FF2B5EF4-FFF2-40B4-BE49-F238E27FC236}">
                  <a16:creationId xmlns:a16="http://schemas.microsoft.com/office/drawing/2014/main" id="{ACB2424E-428E-8526-B9FE-D4804D8C809C}"/>
                </a:ext>
              </a:extLst>
            </p:cNvPr>
            <p:cNvGrpSpPr/>
            <p:nvPr/>
          </p:nvGrpSpPr>
          <p:grpSpPr>
            <a:xfrm>
              <a:off x="-1377160" y="929796"/>
              <a:ext cx="51722" cy="51815"/>
              <a:chOff x="-1377160" y="929796"/>
              <a:chExt cx="51722" cy="51815"/>
            </a:xfrm>
          </p:grpSpPr>
          <p:sp>
            <p:nvSpPr>
              <p:cNvPr id="460" name="Freeform 33214">
                <a:extLst>
                  <a:ext uri="{FF2B5EF4-FFF2-40B4-BE49-F238E27FC236}">
                    <a16:creationId xmlns:a16="http://schemas.microsoft.com/office/drawing/2014/main" id="{9E77DF2C-DBE5-F2B5-1176-47676131E283}"/>
                  </a:ext>
                </a:extLst>
              </p:cNvPr>
              <p:cNvSpPr/>
              <p:nvPr/>
            </p:nvSpPr>
            <p:spPr>
              <a:xfrm>
                <a:off x="-137716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61" name="Freeform 33215">
                <a:extLst>
                  <a:ext uri="{FF2B5EF4-FFF2-40B4-BE49-F238E27FC236}">
                    <a16:creationId xmlns:a16="http://schemas.microsoft.com/office/drawing/2014/main" id="{8B5A04F5-BF12-7018-1452-98E509C5331A}"/>
                  </a:ext>
                </a:extLst>
              </p:cNvPr>
              <p:cNvSpPr/>
              <p:nvPr/>
            </p:nvSpPr>
            <p:spPr>
              <a:xfrm>
                <a:off x="-1351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 name="Graphic 45">
              <a:extLst>
                <a:ext uri="{FF2B5EF4-FFF2-40B4-BE49-F238E27FC236}">
                  <a16:creationId xmlns:a16="http://schemas.microsoft.com/office/drawing/2014/main" id="{E2C4BF29-E4EF-815D-6A6F-DF7DAFE98A3B}"/>
                </a:ext>
              </a:extLst>
            </p:cNvPr>
            <p:cNvGrpSpPr/>
            <p:nvPr/>
          </p:nvGrpSpPr>
          <p:grpSpPr>
            <a:xfrm>
              <a:off x="-1367747" y="929796"/>
              <a:ext cx="51722" cy="51815"/>
              <a:chOff x="-1367747" y="929796"/>
              <a:chExt cx="51722" cy="51815"/>
            </a:xfrm>
          </p:grpSpPr>
          <p:sp>
            <p:nvSpPr>
              <p:cNvPr id="458" name="Freeform 33212">
                <a:extLst>
                  <a:ext uri="{FF2B5EF4-FFF2-40B4-BE49-F238E27FC236}">
                    <a16:creationId xmlns:a16="http://schemas.microsoft.com/office/drawing/2014/main" id="{11604DE4-8570-3EA1-A5AF-D9286C7DD5B7}"/>
                  </a:ext>
                </a:extLst>
              </p:cNvPr>
              <p:cNvSpPr/>
              <p:nvPr/>
            </p:nvSpPr>
            <p:spPr>
              <a:xfrm>
                <a:off x="-136774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59" name="Freeform 33213">
                <a:extLst>
                  <a:ext uri="{FF2B5EF4-FFF2-40B4-BE49-F238E27FC236}">
                    <a16:creationId xmlns:a16="http://schemas.microsoft.com/office/drawing/2014/main" id="{B2AEAC12-0C27-EBCA-A23E-9CEC119C1477}"/>
                  </a:ext>
                </a:extLst>
              </p:cNvPr>
              <p:cNvSpPr/>
              <p:nvPr/>
            </p:nvSpPr>
            <p:spPr>
              <a:xfrm>
                <a:off x="-134188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 name="Graphic 45">
              <a:extLst>
                <a:ext uri="{FF2B5EF4-FFF2-40B4-BE49-F238E27FC236}">
                  <a16:creationId xmlns:a16="http://schemas.microsoft.com/office/drawing/2014/main" id="{76AF107C-3450-717E-4D09-95FC3B2B0884}"/>
                </a:ext>
              </a:extLst>
            </p:cNvPr>
            <p:cNvGrpSpPr/>
            <p:nvPr/>
          </p:nvGrpSpPr>
          <p:grpSpPr>
            <a:xfrm>
              <a:off x="-1363753" y="929796"/>
              <a:ext cx="51722" cy="51815"/>
              <a:chOff x="-1363753" y="929796"/>
              <a:chExt cx="51722" cy="51815"/>
            </a:xfrm>
          </p:grpSpPr>
          <p:sp>
            <p:nvSpPr>
              <p:cNvPr id="456" name="Freeform 33210">
                <a:extLst>
                  <a:ext uri="{FF2B5EF4-FFF2-40B4-BE49-F238E27FC236}">
                    <a16:creationId xmlns:a16="http://schemas.microsoft.com/office/drawing/2014/main" id="{134496D9-A65B-9F26-D3A2-CF00DCE8D7BF}"/>
                  </a:ext>
                </a:extLst>
              </p:cNvPr>
              <p:cNvSpPr/>
              <p:nvPr/>
            </p:nvSpPr>
            <p:spPr>
              <a:xfrm>
                <a:off x="-1363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57" name="Freeform 33211">
                <a:extLst>
                  <a:ext uri="{FF2B5EF4-FFF2-40B4-BE49-F238E27FC236}">
                    <a16:creationId xmlns:a16="http://schemas.microsoft.com/office/drawing/2014/main" id="{FB66885E-B4C1-BC07-4DEC-82075EC0F7D4}"/>
                  </a:ext>
                </a:extLst>
              </p:cNvPr>
              <p:cNvSpPr/>
              <p:nvPr/>
            </p:nvSpPr>
            <p:spPr>
              <a:xfrm>
                <a:off x="-1337892"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 name="Graphic 45">
              <a:extLst>
                <a:ext uri="{FF2B5EF4-FFF2-40B4-BE49-F238E27FC236}">
                  <a16:creationId xmlns:a16="http://schemas.microsoft.com/office/drawing/2014/main" id="{CE7F411A-7E6C-A581-2A88-DEEFD149E3A2}"/>
                </a:ext>
              </a:extLst>
            </p:cNvPr>
            <p:cNvGrpSpPr/>
            <p:nvPr/>
          </p:nvGrpSpPr>
          <p:grpSpPr>
            <a:xfrm>
              <a:off x="-1336656" y="929796"/>
              <a:ext cx="51722" cy="51815"/>
              <a:chOff x="-1336656" y="929796"/>
              <a:chExt cx="51722" cy="51815"/>
            </a:xfrm>
          </p:grpSpPr>
          <p:sp>
            <p:nvSpPr>
              <p:cNvPr id="454" name="Freeform 33208">
                <a:extLst>
                  <a:ext uri="{FF2B5EF4-FFF2-40B4-BE49-F238E27FC236}">
                    <a16:creationId xmlns:a16="http://schemas.microsoft.com/office/drawing/2014/main" id="{03AB2D56-E16B-8C63-7859-6E1D6473B97B}"/>
                  </a:ext>
                </a:extLst>
              </p:cNvPr>
              <p:cNvSpPr/>
              <p:nvPr/>
            </p:nvSpPr>
            <p:spPr>
              <a:xfrm>
                <a:off x="-1336656"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55" name="Freeform 33209">
                <a:extLst>
                  <a:ext uri="{FF2B5EF4-FFF2-40B4-BE49-F238E27FC236}">
                    <a16:creationId xmlns:a16="http://schemas.microsoft.com/office/drawing/2014/main" id="{F42165B7-8A63-FD52-5E31-ADAE432A07BB}"/>
                  </a:ext>
                </a:extLst>
              </p:cNvPr>
              <p:cNvSpPr/>
              <p:nvPr/>
            </p:nvSpPr>
            <p:spPr>
              <a:xfrm>
                <a:off x="-131079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 name="Graphic 45">
              <a:extLst>
                <a:ext uri="{FF2B5EF4-FFF2-40B4-BE49-F238E27FC236}">
                  <a16:creationId xmlns:a16="http://schemas.microsoft.com/office/drawing/2014/main" id="{486E7C91-655F-8398-803B-2DC57C5247B0}"/>
                </a:ext>
              </a:extLst>
            </p:cNvPr>
            <p:cNvGrpSpPr/>
            <p:nvPr/>
          </p:nvGrpSpPr>
          <p:grpSpPr>
            <a:xfrm>
              <a:off x="-1283982" y="929796"/>
              <a:ext cx="51818" cy="51815"/>
              <a:chOff x="-1283982" y="929796"/>
              <a:chExt cx="51818" cy="51815"/>
            </a:xfrm>
          </p:grpSpPr>
          <p:sp>
            <p:nvSpPr>
              <p:cNvPr id="452" name="Freeform 33206">
                <a:extLst>
                  <a:ext uri="{FF2B5EF4-FFF2-40B4-BE49-F238E27FC236}">
                    <a16:creationId xmlns:a16="http://schemas.microsoft.com/office/drawing/2014/main" id="{609FAAD9-31BB-DAED-D348-BA42365863CC}"/>
                  </a:ext>
                </a:extLst>
              </p:cNvPr>
              <p:cNvSpPr/>
              <p:nvPr/>
            </p:nvSpPr>
            <p:spPr>
              <a:xfrm>
                <a:off x="-1283982"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53" name="Freeform 33207">
                <a:extLst>
                  <a:ext uri="{FF2B5EF4-FFF2-40B4-BE49-F238E27FC236}">
                    <a16:creationId xmlns:a16="http://schemas.microsoft.com/office/drawing/2014/main" id="{DC6246AA-EB79-34A9-23EE-CCB0D3900180}"/>
                  </a:ext>
                </a:extLst>
              </p:cNvPr>
              <p:cNvSpPr/>
              <p:nvPr/>
            </p:nvSpPr>
            <p:spPr>
              <a:xfrm>
                <a:off x="-12580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 name="Graphic 45">
              <a:extLst>
                <a:ext uri="{FF2B5EF4-FFF2-40B4-BE49-F238E27FC236}">
                  <a16:creationId xmlns:a16="http://schemas.microsoft.com/office/drawing/2014/main" id="{221F7E3F-BC9E-0D29-95B1-382BCD48BD61}"/>
                </a:ext>
              </a:extLst>
            </p:cNvPr>
            <p:cNvGrpSpPr/>
            <p:nvPr/>
          </p:nvGrpSpPr>
          <p:grpSpPr>
            <a:xfrm>
              <a:off x="-1278753" y="929796"/>
              <a:ext cx="51722" cy="51815"/>
              <a:chOff x="-1278753" y="929796"/>
              <a:chExt cx="51722" cy="51815"/>
            </a:xfrm>
          </p:grpSpPr>
          <p:sp>
            <p:nvSpPr>
              <p:cNvPr id="450" name="Freeform 33204">
                <a:extLst>
                  <a:ext uri="{FF2B5EF4-FFF2-40B4-BE49-F238E27FC236}">
                    <a16:creationId xmlns:a16="http://schemas.microsoft.com/office/drawing/2014/main" id="{B791B6C0-B887-B7C6-EC4F-10866F5028BF}"/>
                  </a:ext>
                </a:extLst>
              </p:cNvPr>
              <p:cNvSpPr/>
              <p:nvPr/>
            </p:nvSpPr>
            <p:spPr>
              <a:xfrm>
                <a:off x="-1278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51" name="Freeform 33205">
                <a:extLst>
                  <a:ext uri="{FF2B5EF4-FFF2-40B4-BE49-F238E27FC236}">
                    <a16:creationId xmlns:a16="http://schemas.microsoft.com/office/drawing/2014/main" id="{A2E55017-0BBC-F8D4-5C2A-2677A5DCFA2E}"/>
                  </a:ext>
                </a:extLst>
              </p:cNvPr>
              <p:cNvSpPr/>
              <p:nvPr/>
            </p:nvSpPr>
            <p:spPr>
              <a:xfrm>
                <a:off x="-12528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 name="Graphic 45">
              <a:extLst>
                <a:ext uri="{FF2B5EF4-FFF2-40B4-BE49-F238E27FC236}">
                  <a16:creationId xmlns:a16="http://schemas.microsoft.com/office/drawing/2014/main" id="{511A393C-41B2-0639-7E25-4CA738C71ABA}"/>
                </a:ext>
              </a:extLst>
            </p:cNvPr>
            <p:cNvGrpSpPr/>
            <p:nvPr/>
          </p:nvGrpSpPr>
          <p:grpSpPr>
            <a:xfrm>
              <a:off x="-1263445" y="929796"/>
              <a:ext cx="51722" cy="51815"/>
              <a:chOff x="-1263445" y="929796"/>
              <a:chExt cx="51722" cy="51815"/>
            </a:xfrm>
          </p:grpSpPr>
          <p:sp>
            <p:nvSpPr>
              <p:cNvPr id="448" name="Freeform 33202">
                <a:extLst>
                  <a:ext uri="{FF2B5EF4-FFF2-40B4-BE49-F238E27FC236}">
                    <a16:creationId xmlns:a16="http://schemas.microsoft.com/office/drawing/2014/main" id="{1A8876DF-825E-5CA1-E120-360EA933691E}"/>
                  </a:ext>
                </a:extLst>
              </p:cNvPr>
              <p:cNvSpPr/>
              <p:nvPr/>
            </p:nvSpPr>
            <p:spPr>
              <a:xfrm>
                <a:off x="-126344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49" name="Freeform 33203">
                <a:extLst>
                  <a:ext uri="{FF2B5EF4-FFF2-40B4-BE49-F238E27FC236}">
                    <a16:creationId xmlns:a16="http://schemas.microsoft.com/office/drawing/2014/main" id="{270A60F8-8BDD-462C-0A49-8237ADCDFD17}"/>
                  </a:ext>
                </a:extLst>
              </p:cNvPr>
              <p:cNvSpPr/>
              <p:nvPr/>
            </p:nvSpPr>
            <p:spPr>
              <a:xfrm>
                <a:off x="-123758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 name="Graphic 45">
              <a:extLst>
                <a:ext uri="{FF2B5EF4-FFF2-40B4-BE49-F238E27FC236}">
                  <a16:creationId xmlns:a16="http://schemas.microsoft.com/office/drawing/2014/main" id="{E928855F-ABE4-CA04-832F-6788E83230C7}"/>
                </a:ext>
              </a:extLst>
            </p:cNvPr>
            <p:cNvGrpSpPr/>
            <p:nvPr/>
          </p:nvGrpSpPr>
          <p:grpSpPr>
            <a:xfrm>
              <a:off x="-1252891" y="929796"/>
              <a:ext cx="51722" cy="51815"/>
              <a:chOff x="-1252891" y="929796"/>
              <a:chExt cx="51722" cy="51815"/>
            </a:xfrm>
          </p:grpSpPr>
          <p:sp>
            <p:nvSpPr>
              <p:cNvPr id="446" name="Freeform 33200">
                <a:extLst>
                  <a:ext uri="{FF2B5EF4-FFF2-40B4-BE49-F238E27FC236}">
                    <a16:creationId xmlns:a16="http://schemas.microsoft.com/office/drawing/2014/main" id="{4700E607-4004-92B7-AF27-F5E16F443B81}"/>
                  </a:ext>
                </a:extLst>
              </p:cNvPr>
              <p:cNvSpPr/>
              <p:nvPr/>
            </p:nvSpPr>
            <p:spPr>
              <a:xfrm>
                <a:off x="-125289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47" name="Freeform 33201">
                <a:extLst>
                  <a:ext uri="{FF2B5EF4-FFF2-40B4-BE49-F238E27FC236}">
                    <a16:creationId xmlns:a16="http://schemas.microsoft.com/office/drawing/2014/main" id="{3D1B4B95-1598-C45E-63EB-6F159267F267}"/>
                  </a:ext>
                </a:extLst>
              </p:cNvPr>
              <p:cNvSpPr/>
              <p:nvPr/>
            </p:nvSpPr>
            <p:spPr>
              <a:xfrm>
                <a:off x="-122703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 name="Graphic 45">
              <a:extLst>
                <a:ext uri="{FF2B5EF4-FFF2-40B4-BE49-F238E27FC236}">
                  <a16:creationId xmlns:a16="http://schemas.microsoft.com/office/drawing/2014/main" id="{8133D7E0-9977-C7D6-CBAB-1A655A169988}"/>
                </a:ext>
              </a:extLst>
            </p:cNvPr>
            <p:cNvGrpSpPr/>
            <p:nvPr/>
          </p:nvGrpSpPr>
          <p:grpSpPr>
            <a:xfrm>
              <a:off x="-1208965" y="929796"/>
              <a:ext cx="51722" cy="51815"/>
              <a:chOff x="-1208965" y="929796"/>
              <a:chExt cx="51722" cy="51815"/>
            </a:xfrm>
          </p:grpSpPr>
          <p:sp>
            <p:nvSpPr>
              <p:cNvPr id="444" name="Freeform 33198">
                <a:extLst>
                  <a:ext uri="{FF2B5EF4-FFF2-40B4-BE49-F238E27FC236}">
                    <a16:creationId xmlns:a16="http://schemas.microsoft.com/office/drawing/2014/main" id="{21C48F6F-7BB9-B3AE-E8BE-4419B247D6DC}"/>
                  </a:ext>
                </a:extLst>
              </p:cNvPr>
              <p:cNvSpPr/>
              <p:nvPr/>
            </p:nvSpPr>
            <p:spPr>
              <a:xfrm>
                <a:off x="-12089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45" name="Freeform 33199">
                <a:extLst>
                  <a:ext uri="{FF2B5EF4-FFF2-40B4-BE49-F238E27FC236}">
                    <a16:creationId xmlns:a16="http://schemas.microsoft.com/office/drawing/2014/main" id="{CD14A322-340B-AB27-CBAC-E0BDEFD0EEBB}"/>
                  </a:ext>
                </a:extLst>
              </p:cNvPr>
              <p:cNvSpPr/>
              <p:nvPr/>
            </p:nvSpPr>
            <p:spPr>
              <a:xfrm>
                <a:off x="-118310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 name="Graphic 45">
              <a:extLst>
                <a:ext uri="{FF2B5EF4-FFF2-40B4-BE49-F238E27FC236}">
                  <a16:creationId xmlns:a16="http://schemas.microsoft.com/office/drawing/2014/main" id="{F0EC749A-EE95-05FB-A114-A2CD72656B95}"/>
                </a:ext>
              </a:extLst>
            </p:cNvPr>
            <p:cNvGrpSpPr/>
            <p:nvPr/>
          </p:nvGrpSpPr>
          <p:grpSpPr>
            <a:xfrm>
              <a:off x="-1386763" y="929796"/>
              <a:ext cx="51818" cy="51815"/>
              <a:chOff x="-1386763" y="929796"/>
              <a:chExt cx="51818" cy="51815"/>
            </a:xfrm>
          </p:grpSpPr>
          <p:sp>
            <p:nvSpPr>
              <p:cNvPr id="442" name="Freeform 33196">
                <a:extLst>
                  <a:ext uri="{FF2B5EF4-FFF2-40B4-BE49-F238E27FC236}">
                    <a16:creationId xmlns:a16="http://schemas.microsoft.com/office/drawing/2014/main" id="{A1C1B8DD-8DAC-A196-F1A6-C07C7835754C}"/>
                  </a:ext>
                </a:extLst>
              </p:cNvPr>
              <p:cNvSpPr/>
              <p:nvPr/>
            </p:nvSpPr>
            <p:spPr>
              <a:xfrm>
                <a:off x="-1386763"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43" name="Freeform 33197">
                <a:extLst>
                  <a:ext uri="{FF2B5EF4-FFF2-40B4-BE49-F238E27FC236}">
                    <a16:creationId xmlns:a16="http://schemas.microsoft.com/office/drawing/2014/main" id="{C6219B01-0316-6CCD-4B3B-C12B5F065E9B}"/>
                  </a:ext>
                </a:extLst>
              </p:cNvPr>
              <p:cNvSpPr/>
              <p:nvPr/>
            </p:nvSpPr>
            <p:spPr>
              <a:xfrm>
                <a:off x="-136080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 name="Graphic 45">
              <a:extLst>
                <a:ext uri="{FF2B5EF4-FFF2-40B4-BE49-F238E27FC236}">
                  <a16:creationId xmlns:a16="http://schemas.microsoft.com/office/drawing/2014/main" id="{EE3C722B-C99F-061E-4D93-671252F4D9C4}"/>
                </a:ext>
              </a:extLst>
            </p:cNvPr>
            <p:cNvGrpSpPr/>
            <p:nvPr/>
          </p:nvGrpSpPr>
          <p:grpSpPr>
            <a:xfrm>
              <a:off x="-1396270" y="929796"/>
              <a:ext cx="51818" cy="51815"/>
              <a:chOff x="-1396270" y="929796"/>
              <a:chExt cx="51818" cy="51815"/>
            </a:xfrm>
          </p:grpSpPr>
          <p:sp>
            <p:nvSpPr>
              <p:cNvPr id="440" name="Freeform 33194">
                <a:extLst>
                  <a:ext uri="{FF2B5EF4-FFF2-40B4-BE49-F238E27FC236}">
                    <a16:creationId xmlns:a16="http://schemas.microsoft.com/office/drawing/2014/main" id="{43D5506F-BFCA-0EAD-7A4E-3B233CA7DE02}"/>
                  </a:ext>
                </a:extLst>
              </p:cNvPr>
              <p:cNvSpPr/>
              <p:nvPr/>
            </p:nvSpPr>
            <p:spPr>
              <a:xfrm>
                <a:off x="-139627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41" name="Freeform 33195">
                <a:extLst>
                  <a:ext uri="{FF2B5EF4-FFF2-40B4-BE49-F238E27FC236}">
                    <a16:creationId xmlns:a16="http://schemas.microsoft.com/office/drawing/2014/main" id="{B230A028-1AEE-9AA3-704D-047118477650}"/>
                  </a:ext>
                </a:extLst>
              </p:cNvPr>
              <p:cNvSpPr/>
              <p:nvPr/>
            </p:nvSpPr>
            <p:spPr>
              <a:xfrm>
                <a:off x="-137031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 name="Graphic 45">
              <a:extLst>
                <a:ext uri="{FF2B5EF4-FFF2-40B4-BE49-F238E27FC236}">
                  <a16:creationId xmlns:a16="http://schemas.microsoft.com/office/drawing/2014/main" id="{12ED3190-FF9D-F9B4-36C7-940B7089AB47}"/>
                </a:ext>
              </a:extLst>
            </p:cNvPr>
            <p:cNvGrpSpPr/>
            <p:nvPr/>
          </p:nvGrpSpPr>
          <p:grpSpPr>
            <a:xfrm>
              <a:off x="-1403116" y="907031"/>
              <a:ext cx="51818" cy="51815"/>
              <a:chOff x="-1403116" y="907031"/>
              <a:chExt cx="51818" cy="51815"/>
            </a:xfrm>
          </p:grpSpPr>
          <p:sp>
            <p:nvSpPr>
              <p:cNvPr id="438" name="Freeform 33192">
                <a:extLst>
                  <a:ext uri="{FF2B5EF4-FFF2-40B4-BE49-F238E27FC236}">
                    <a16:creationId xmlns:a16="http://schemas.microsoft.com/office/drawing/2014/main" id="{722511E0-CFD3-D16C-B3D3-B04E8607F4BF}"/>
                  </a:ext>
                </a:extLst>
              </p:cNvPr>
              <p:cNvSpPr/>
              <p:nvPr/>
            </p:nvSpPr>
            <p:spPr>
              <a:xfrm>
                <a:off x="-140311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39" name="Freeform 33193">
                <a:extLst>
                  <a:ext uri="{FF2B5EF4-FFF2-40B4-BE49-F238E27FC236}">
                    <a16:creationId xmlns:a16="http://schemas.microsoft.com/office/drawing/2014/main" id="{928298EF-6843-0B18-FC9A-8A29305FCA90}"/>
                  </a:ext>
                </a:extLst>
              </p:cNvPr>
              <p:cNvSpPr/>
              <p:nvPr/>
            </p:nvSpPr>
            <p:spPr>
              <a:xfrm>
                <a:off x="-13771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 name="Graphic 45">
              <a:extLst>
                <a:ext uri="{FF2B5EF4-FFF2-40B4-BE49-F238E27FC236}">
                  <a16:creationId xmlns:a16="http://schemas.microsoft.com/office/drawing/2014/main" id="{9CCD6734-F15C-5181-2488-718558068080}"/>
                </a:ext>
              </a:extLst>
            </p:cNvPr>
            <p:cNvGrpSpPr/>
            <p:nvPr/>
          </p:nvGrpSpPr>
          <p:grpSpPr>
            <a:xfrm>
              <a:off x="-1445046" y="907031"/>
              <a:ext cx="51722" cy="51815"/>
              <a:chOff x="-1445046" y="907031"/>
              <a:chExt cx="51722" cy="51815"/>
            </a:xfrm>
          </p:grpSpPr>
          <p:sp>
            <p:nvSpPr>
              <p:cNvPr id="436" name="Freeform 33190">
                <a:extLst>
                  <a:ext uri="{FF2B5EF4-FFF2-40B4-BE49-F238E27FC236}">
                    <a16:creationId xmlns:a16="http://schemas.microsoft.com/office/drawing/2014/main" id="{391B8407-6978-0FB8-8B6D-DE6673D37D69}"/>
                  </a:ext>
                </a:extLst>
              </p:cNvPr>
              <p:cNvSpPr/>
              <p:nvPr/>
            </p:nvSpPr>
            <p:spPr>
              <a:xfrm>
                <a:off x="-144504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37" name="Freeform 33191">
                <a:extLst>
                  <a:ext uri="{FF2B5EF4-FFF2-40B4-BE49-F238E27FC236}">
                    <a16:creationId xmlns:a16="http://schemas.microsoft.com/office/drawing/2014/main" id="{31D1C082-44C8-86EE-B022-A504F00231DD}"/>
                  </a:ext>
                </a:extLst>
              </p:cNvPr>
              <p:cNvSpPr/>
              <p:nvPr/>
            </p:nvSpPr>
            <p:spPr>
              <a:xfrm>
                <a:off x="-141918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5" name="Graphic 45">
              <a:extLst>
                <a:ext uri="{FF2B5EF4-FFF2-40B4-BE49-F238E27FC236}">
                  <a16:creationId xmlns:a16="http://schemas.microsoft.com/office/drawing/2014/main" id="{D9821C4C-0B5E-B0C2-6EB4-9F032965E6B5}"/>
                </a:ext>
              </a:extLst>
            </p:cNvPr>
            <p:cNvGrpSpPr/>
            <p:nvPr/>
          </p:nvGrpSpPr>
          <p:grpSpPr>
            <a:xfrm>
              <a:off x="-1465868" y="907031"/>
              <a:ext cx="51818" cy="51815"/>
              <a:chOff x="-1465868" y="907031"/>
              <a:chExt cx="51818" cy="51815"/>
            </a:xfrm>
          </p:grpSpPr>
          <p:sp>
            <p:nvSpPr>
              <p:cNvPr id="434" name="Freeform 33188">
                <a:extLst>
                  <a:ext uri="{FF2B5EF4-FFF2-40B4-BE49-F238E27FC236}">
                    <a16:creationId xmlns:a16="http://schemas.microsoft.com/office/drawing/2014/main" id="{EADBB366-00D7-3C36-47BF-43A35341EC79}"/>
                  </a:ext>
                </a:extLst>
              </p:cNvPr>
              <p:cNvSpPr/>
              <p:nvPr/>
            </p:nvSpPr>
            <p:spPr>
              <a:xfrm>
                <a:off x="-14658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35" name="Freeform 33189">
                <a:extLst>
                  <a:ext uri="{FF2B5EF4-FFF2-40B4-BE49-F238E27FC236}">
                    <a16:creationId xmlns:a16="http://schemas.microsoft.com/office/drawing/2014/main" id="{BDF0C6E5-0852-CFF2-5536-557A204E7AD9}"/>
                  </a:ext>
                </a:extLst>
              </p:cNvPr>
              <p:cNvSpPr/>
              <p:nvPr/>
            </p:nvSpPr>
            <p:spPr>
              <a:xfrm>
                <a:off x="-144000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6" name="Graphic 45">
              <a:extLst>
                <a:ext uri="{FF2B5EF4-FFF2-40B4-BE49-F238E27FC236}">
                  <a16:creationId xmlns:a16="http://schemas.microsoft.com/office/drawing/2014/main" id="{BA564601-681D-F81B-7C65-398C2EC87444}"/>
                </a:ext>
              </a:extLst>
            </p:cNvPr>
            <p:cNvGrpSpPr/>
            <p:nvPr/>
          </p:nvGrpSpPr>
          <p:grpSpPr>
            <a:xfrm>
              <a:off x="-1481366" y="907031"/>
              <a:ext cx="51722" cy="51815"/>
              <a:chOff x="-1481366" y="907031"/>
              <a:chExt cx="51722" cy="51815"/>
            </a:xfrm>
          </p:grpSpPr>
          <p:sp>
            <p:nvSpPr>
              <p:cNvPr id="432" name="Freeform 33186">
                <a:extLst>
                  <a:ext uri="{FF2B5EF4-FFF2-40B4-BE49-F238E27FC236}">
                    <a16:creationId xmlns:a16="http://schemas.microsoft.com/office/drawing/2014/main" id="{DB37B232-2D6C-A10B-E78D-41287F09CB5D}"/>
                  </a:ext>
                </a:extLst>
              </p:cNvPr>
              <p:cNvSpPr/>
              <p:nvPr/>
            </p:nvSpPr>
            <p:spPr>
              <a:xfrm>
                <a:off x="-148136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33" name="Freeform 33187">
                <a:extLst>
                  <a:ext uri="{FF2B5EF4-FFF2-40B4-BE49-F238E27FC236}">
                    <a16:creationId xmlns:a16="http://schemas.microsoft.com/office/drawing/2014/main" id="{F12D34F1-DB37-CE83-BC22-AF2921FEF036}"/>
                  </a:ext>
                </a:extLst>
              </p:cNvPr>
              <p:cNvSpPr/>
              <p:nvPr/>
            </p:nvSpPr>
            <p:spPr>
              <a:xfrm>
                <a:off x="-145550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7" name="Graphic 45">
              <a:extLst>
                <a:ext uri="{FF2B5EF4-FFF2-40B4-BE49-F238E27FC236}">
                  <a16:creationId xmlns:a16="http://schemas.microsoft.com/office/drawing/2014/main" id="{EC7D8CC2-A65D-10C8-4CA8-0FCFCCB734B2}"/>
                </a:ext>
              </a:extLst>
            </p:cNvPr>
            <p:cNvGrpSpPr/>
            <p:nvPr/>
          </p:nvGrpSpPr>
          <p:grpSpPr>
            <a:xfrm>
              <a:off x="-1486500" y="907031"/>
              <a:ext cx="51818" cy="51815"/>
              <a:chOff x="-1486500" y="907031"/>
              <a:chExt cx="51818" cy="51815"/>
            </a:xfrm>
          </p:grpSpPr>
          <p:sp>
            <p:nvSpPr>
              <p:cNvPr id="430" name="Freeform 33184">
                <a:extLst>
                  <a:ext uri="{FF2B5EF4-FFF2-40B4-BE49-F238E27FC236}">
                    <a16:creationId xmlns:a16="http://schemas.microsoft.com/office/drawing/2014/main" id="{3F878DBE-7DDD-8308-DC94-F1287C8FB8EB}"/>
                  </a:ext>
                </a:extLst>
              </p:cNvPr>
              <p:cNvSpPr/>
              <p:nvPr/>
            </p:nvSpPr>
            <p:spPr>
              <a:xfrm>
                <a:off x="-1486500"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31" name="Freeform 33185">
                <a:extLst>
                  <a:ext uri="{FF2B5EF4-FFF2-40B4-BE49-F238E27FC236}">
                    <a16:creationId xmlns:a16="http://schemas.microsoft.com/office/drawing/2014/main" id="{14852D80-1C5F-4E07-8D17-4535E2EF61D8}"/>
                  </a:ext>
                </a:extLst>
              </p:cNvPr>
              <p:cNvSpPr/>
              <p:nvPr/>
            </p:nvSpPr>
            <p:spPr>
              <a:xfrm>
                <a:off x="-146054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8" name="Graphic 45">
              <a:extLst>
                <a:ext uri="{FF2B5EF4-FFF2-40B4-BE49-F238E27FC236}">
                  <a16:creationId xmlns:a16="http://schemas.microsoft.com/office/drawing/2014/main" id="{4AF8527B-FDE8-AA0E-9D67-F76F5015C020}"/>
                </a:ext>
              </a:extLst>
            </p:cNvPr>
            <p:cNvGrpSpPr/>
            <p:nvPr/>
          </p:nvGrpSpPr>
          <p:grpSpPr>
            <a:xfrm>
              <a:off x="-1491730" y="907031"/>
              <a:ext cx="51722" cy="51815"/>
              <a:chOff x="-1491730" y="907031"/>
              <a:chExt cx="51722" cy="51815"/>
            </a:xfrm>
          </p:grpSpPr>
          <p:sp>
            <p:nvSpPr>
              <p:cNvPr id="428" name="Freeform 33182">
                <a:extLst>
                  <a:ext uri="{FF2B5EF4-FFF2-40B4-BE49-F238E27FC236}">
                    <a16:creationId xmlns:a16="http://schemas.microsoft.com/office/drawing/2014/main" id="{E03C7196-5CC5-CD37-8C9C-C2E8E18494DD}"/>
                  </a:ext>
                </a:extLst>
              </p:cNvPr>
              <p:cNvSpPr/>
              <p:nvPr/>
            </p:nvSpPr>
            <p:spPr>
              <a:xfrm>
                <a:off x="-14917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29" name="Freeform 33183">
                <a:extLst>
                  <a:ext uri="{FF2B5EF4-FFF2-40B4-BE49-F238E27FC236}">
                    <a16:creationId xmlns:a16="http://schemas.microsoft.com/office/drawing/2014/main" id="{D58139ED-DB98-6EB7-3152-35E7781CF7F2}"/>
                  </a:ext>
                </a:extLst>
              </p:cNvPr>
              <p:cNvSpPr/>
              <p:nvPr/>
            </p:nvSpPr>
            <p:spPr>
              <a:xfrm>
                <a:off x="-146586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9" name="Graphic 45">
              <a:extLst>
                <a:ext uri="{FF2B5EF4-FFF2-40B4-BE49-F238E27FC236}">
                  <a16:creationId xmlns:a16="http://schemas.microsoft.com/office/drawing/2014/main" id="{436DCCD4-903E-18E3-4B12-31663DA0168E}"/>
                </a:ext>
              </a:extLst>
            </p:cNvPr>
            <p:cNvGrpSpPr/>
            <p:nvPr/>
          </p:nvGrpSpPr>
          <p:grpSpPr>
            <a:xfrm>
              <a:off x="-1508654" y="907031"/>
              <a:ext cx="51818" cy="51815"/>
              <a:chOff x="-1508654" y="907031"/>
              <a:chExt cx="51818" cy="51815"/>
            </a:xfrm>
          </p:grpSpPr>
          <p:sp>
            <p:nvSpPr>
              <p:cNvPr id="426" name="Freeform 33180">
                <a:extLst>
                  <a:ext uri="{FF2B5EF4-FFF2-40B4-BE49-F238E27FC236}">
                    <a16:creationId xmlns:a16="http://schemas.microsoft.com/office/drawing/2014/main" id="{BEE186DC-0214-0553-4DF6-DB9ADE998037}"/>
                  </a:ext>
                </a:extLst>
              </p:cNvPr>
              <p:cNvSpPr/>
              <p:nvPr/>
            </p:nvSpPr>
            <p:spPr>
              <a:xfrm>
                <a:off x="-150865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27" name="Freeform 33181">
                <a:extLst>
                  <a:ext uri="{FF2B5EF4-FFF2-40B4-BE49-F238E27FC236}">
                    <a16:creationId xmlns:a16="http://schemas.microsoft.com/office/drawing/2014/main" id="{8359D1B5-D74C-0DB8-A1EB-BF8316297BFE}"/>
                  </a:ext>
                </a:extLst>
              </p:cNvPr>
              <p:cNvSpPr/>
              <p:nvPr/>
            </p:nvSpPr>
            <p:spPr>
              <a:xfrm>
                <a:off x="-14827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0" name="Graphic 45">
              <a:extLst>
                <a:ext uri="{FF2B5EF4-FFF2-40B4-BE49-F238E27FC236}">
                  <a16:creationId xmlns:a16="http://schemas.microsoft.com/office/drawing/2014/main" id="{966BE50D-6612-A870-E4C3-BD9A62E2804D}"/>
                </a:ext>
              </a:extLst>
            </p:cNvPr>
            <p:cNvGrpSpPr/>
            <p:nvPr/>
          </p:nvGrpSpPr>
          <p:grpSpPr>
            <a:xfrm>
              <a:off x="-1519112" y="907031"/>
              <a:ext cx="51722" cy="51815"/>
              <a:chOff x="-1519112" y="907031"/>
              <a:chExt cx="51722" cy="51815"/>
            </a:xfrm>
          </p:grpSpPr>
          <p:sp>
            <p:nvSpPr>
              <p:cNvPr id="424" name="Freeform 33178">
                <a:extLst>
                  <a:ext uri="{FF2B5EF4-FFF2-40B4-BE49-F238E27FC236}">
                    <a16:creationId xmlns:a16="http://schemas.microsoft.com/office/drawing/2014/main" id="{D3E3E04D-1BD0-EE34-ABB7-BD7CBEA00816}"/>
                  </a:ext>
                </a:extLst>
              </p:cNvPr>
              <p:cNvSpPr/>
              <p:nvPr/>
            </p:nvSpPr>
            <p:spPr>
              <a:xfrm>
                <a:off x="-151911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25" name="Freeform 33179">
                <a:extLst>
                  <a:ext uri="{FF2B5EF4-FFF2-40B4-BE49-F238E27FC236}">
                    <a16:creationId xmlns:a16="http://schemas.microsoft.com/office/drawing/2014/main" id="{EA329DCC-FD0F-EE76-D395-7F8089A84479}"/>
                  </a:ext>
                </a:extLst>
              </p:cNvPr>
              <p:cNvSpPr/>
              <p:nvPr/>
            </p:nvSpPr>
            <p:spPr>
              <a:xfrm>
                <a:off x="-149325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1" name="Graphic 45">
              <a:extLst>
                <a:ext uri="{FF2B5EF4-FFF2-40B4-BE49-F238E27FC236}">
                  <a16:creationId xmlns:a16="http://schemas.microsoft.com/office/drawing/2014/main" id="{F112A37D-528A-CC7D-180B-60D694AE948D}"/>
                </a:ext>
              </a:extLst>
            </p:cNvPr>
            <p:cNvGrpSpPr/>
            <p:nvPr/>
          </p:nvGrpSpPr>
          <p:grpSpPr>
            <a:xfrm>
              <a:off x="-1529666" y="907031"/>
              <a:ext cx="51818" cy="51815"/>
              <a:chOff x="-1529666" y="907031"/>
              <a:chExt cx="51818" cy="51815"/>
            </a:xfrm>
          </p:grpSpPr>
          <p:sp>
            <p:nvSpPr>
              <p:cNvPr id="422" name="Freeform 33176">
                <a:extLst>
                  <a:ext uri="{FF2B5EF4-FFF2-40B4-BE49-F238E27FC236}">
                    <a16:creationId xmlns:a16="http://schemas.microsoft.com/office/drawing/2014/main" id="{1A2BF396-D024-D88D-E6A1-9180D1FB977B}"/>
                  </a:ext>
                </a:extLst>
              </p:cNvPr>
              <p:cNvSpPr/>
              <p:nvPr/>
            </p:nvSpPr>
            <p:spPr>
              <a:xfrm>
                <a:off x="-152966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23" name="Freeform 33177">
                <a:extLst>
                  <a:ext uri="{FF2B5EF4-FFF2-40B4-BE49-F238E27FC236}">
                    <a16:creationId xmlns:a16="http://schemas.microsoft.com/office/drawing/2014/main" id="{8774AA09-B404-DA71-12BF-78C91A1BE29A}"/>
                  </a:ext>
                </a:extLst>
              </p:cNvPr>
              <p:cNvSpPr/>
              <p:nvPr/>
            </p:nvSpPr>
            <p:spPr>
              <a:xfrm>
                <a:off x="-150371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2" name="Graphic 45">
              <a:extLst>
                <a:ext uri="{FF2B5EF4-FFF2-40B4-BE49-F238E27FC236}">
                  <a16:creationId xmlns:a16="http://schemas.microsoft.com/office/drawing/2014/main" id="{11D49E98-FA00-F3F7-7EE4-D09715162C74}"/>
                </a:ext>
              </a:extLst>
            </p:cNvPr>
            <p:cNvGrpSpPr/>
            <p:nvPr/>
          </p:nvGrpSpPr>
          <p:grpSpPr>
            <a:xfrm>
              <a:off x="-1539174" y="907031"/>
              <a:ext cx="51818" cy="51815"/>
              <a:chOff x="-1539174" y="907031"/>
              <a:chExt cx="51818" cy="51815"/>
            </a:xfrm>
          </p:grpSpPr>
          <p:sp>
            <p:nvSpPr>
              <p:cNvPr id="420" name="Freeform 33174">
                <a:extLst>
                  <a:ext uri="{FF2B5EF4-FFF2-40B4-BE49-F238E27FC236}">
                    <a16:creationId xmlns:a16="http://schemas.microsoft.com/office/drawing/2014/main" id="{2E1331AD-55F3-EDDA-17C2-008AB86884E4}"/>
                  </a:ext>
                </a:extLst>
              </p:cNvPr>
              <p:cNvSpPr/>
              <p:nvPr/>
            </p:nvSpPr>
            <p:spPr>
              <a:xfrm>
                <a:off x="-153917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21" name="Freeform 33175">
                <a:extLst>
                  <a:ext uri="{FF2B5EF4-FFF2-40B4-BE49-F238E27FC236}">
                    <a16:creationId xmlns:a16="http://schemas.microsoft.com/office/drawing/2014/main" id="{0F4BB3AD-352E-3209-0C17-29E229F5656C}"/>
                  </a:ext>
                </a:extLst>
              </p:cNvPr>
              <p:cNvSpPr/>
              <p:nvPr/>
            </p:nvSpPr>
            <p:spPr>
              <a:xfrm>
                <a:off x="-151331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3" name="Graphic 45">
              <a:extLst>
                <a:ext uri="{FF2B5EF4-FFF2-40B4-BE49-F238E27FC236}">
                  <a16:creationId xmlns:a16="http://schemas.microsoft.com/office/drawing/2014/main" id="{6C1C3430-29C9-7A21-266C-ECAC70AB0F10}"/>
                </a:ext>
              </a:extLst>
            </p:cNvPr>
            <p:cNvGrpSpPr/>
            <p:nvPr/>
          </p:nvGrpSpPr>
          <p:grpSpPr>
            <a:xfrm>
              <a:off x="-1534515" y="907031"/>
              <a:ext cx="51722" cy="51815"/>
              <a:chOff x="-1534515" y="907031"/>
              <a:chExt cx="51722" cy="51815"/>
            </a:xfrm>
          </p:grpSpPr>
          <p:sp>
            <p:nvSpPr>
              <p:cNvPr id="418" name="Freeform 33172">
                <a:extLst>
                  <a:ext uri="{FF2B5EF4-FFF2-40B4-BE49-F238E27FC236}">
                    <a16:creationId xmlns:a16="http://schemas.microsoft.com/office/drawing/2014/main" id="{AEA5C6A7-2DC3-603A-F131-D3DBA34984A1}"/>
                  </a:ext>
                </a:extLst>
              </p:cNvPr>
              <p:cNvSpPr/>
              <p:nvPr/>
            </p:nvSpPr>
            <p:spPr>
              <a:xfrm>
                <a:off x="-15345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19" name="Freeform 33173">
                <a:extLst>
                  <a:ext uri="{FF2B5EF4-FFF2-40B4-BE49-F238E27FC236}">
                    <a16:creationId xmlns:a16="http://schemas.microsoft.com/office/drawing/2014/main" id="{57B8D03F-A320-717E-540F-0A1618F10BAC}"/>
                  </a:ext>
                </a:extLst>
              </p:cNvPr>
              <p:cNvSpPr/>
              <p:nvPr/>
            </p:nvSpPr>
            <p:spPr>
              <a:xfrm>
                <a:off x="-150865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4" name="Graphic 45">
              <a:extLst>
                <a:ext uri="{FF2B5EF4-FFF2-40B4-BE49-F238E27FC236}">
                  <a16:creationId xmlns:a16="http://schemas.microsoft.com/office/drawing/2014/main" id="{FEBEA446-8375-B5CA-187A-A4D95C3CC869}"/>
                </a:ext>
              </a:extLst>
            </p:cNvPr>
            <p:cNvGrpSpPr/>
            <p:nvPr/>
          </p:nvGrpSpPr>
          <p:grpSpPr>
            <a:xfrm>
              <a:off x="-1549823" y="907031"/>
              <a:ext cx="51722" cy="51815"/>
              <a:chOff x="-1549823" y="907031"/>
              <a:chExt cx="51722" cy="51815"/>
            </a:xfrm>
          </p:grpSpPr>
          <p:sp>
            <p:nvSpPr>
              <p:cNvPr id="416" name="Freeform 33170">
                <a:extLst>
                  <a:ext uri="{FF2B5EF4-FFF2-40B4-BE49-F238E27FC236}">
                    <a16:creationId xmlns:a16="http://schemas.microsoft.com/office/drawing/2014/main" id="{D0D079CB-0FA2-37BA-1755-9963729F4245}"/>
                  </a:ext>
                </a:extLst>
              </p:cNvPr>
              <p:cNvSpPr/>
              <p:nvPr/>
            </p:nvSpPr>
            <p:spPr>
              <a:xfrm>
                <a:off x="-154982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17" name="Freeform 33171">
                <a:extLst>
                  <a:ext uri="{FF2B5EF4-FFF2-40B4-BE49-F238E27FC236}">
                    <a16:creationId xmlns:a16="http://schemas.microsoft.com/office/drawing/2014/main" id="{FB8A6A77-4288-D3A9-F703-92D15A209A7E}"/>
                  </a:ext>
                </a:extLst>
              </p:cNvPr>
              <p:cNvSpPr/>
              <p:nvPr/>
            </p:nvSpPr>
            <p:spPr>
              <a:xfrm>
                <a:off x="-152396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5" name="Graphic 45">
              <a:extLst>
                <a:ext uri="{FF2B5EF4-FFF2-40B4-BE49-F238E27FC236}">
                  <a16:creationId xmlns:a16="http://schemas.microsoft.com/office/drawing/2014/main" id="{D2E16874-FCE3-499F-DBB3-17551D9BE2AF}"/>
                </a:ext>
              </a:extLst>
            </p:cNvPr>
            <p:cNvGrpSpPr/>
            <p:nvPr/>
          </p:nvGrpSpPr>
          <p:grpSpPr>
            <a:xfrm>
              <a:off x="-1559331" y="907031"/>
              <a:ext cx="51722" cy="51815"/>
              <a:chOff x="-1559331" y="907031"/>
              <a:chExt cx="51722" cy="51815"/>
            </a:xfrm>
          </p:grpSpPr>
          <p:sp>
            <p:nvSpPr>
              <p:cNvPr id="414" name="Freeform 33168">
                <a:extLst>
                  <a:ext uri="{FF2B5EF4-FFF2-40B4-BE49-F238E27FC236}">
                    <a16:creationId xmlns:a16="http://schemas.microsoft.com/office/drawing/2014/main" id="{2EA73B90-5B8F-14EE-0CCF-FC183C33F42A}"/>
                  </a:ext>
                </a:extLst>
              </p:cNvPr>
              <p:cNvSpPr/>
              <p:nvPr/>
            </p:nvSpPr>
            <p:spPr>
              <a:xfrm>
                <a:off x="-155933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15" name="Freeform 33169">
                <a:extLst>
                  <a:ext uri="{FF2B5EF4-FFF2-40B4-BE49-F238E27FC236}">
                    <a16:creationId xmlns:a16="http://schemas.microsoft.com/office/drawing/2014/main" id="{16BC6A5B-C254-896E-AEF6-4B2FB1BB0526}"/>
                  </a:ext>
                </a:extLst>
              </p:cNvPr>
              <p:cNvSpPr/>
              <p:nvPr/>
            </p:nvSpPr>
            <p:spPr>
              <a:xfrm>
                <a:off x="-15334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6" name="Graphic 45">
              <a:extLst>
                <a:ext uri="{FF2B5EF4-FFF2-40B4-BE49-F238E27FC236}">
                  <a16:creationId xmlns:a16="http://schemas.microsoft.com/office/drawing/2014/main" id="{151F10CA-18AF-17F3-D99A-05556EF00785}"/>
                </a:ext>
              </a:extLst>
            </p:cNvPr>
            <p:cNvGrpSpPr/>
            <p:nvPr/>
          </p:nvGrpSpPr>
          <p:grpSpPr>
            <a:xfrm>
              <a:off x="-1563705" y="907031"/>
              <a:ext cx="51818" cy="51815"/>
              <a:chOff x="-1563705" y="907031"/>
              <a:chExt cx="51818" cy="51815"/>
            </a:xfrm>
          </p:grpSpPr>
          <p:sp>
            <p:nvSpPr>
              <p:cNvPr id="412" name="Freeform 33166">
                <a:extLst>
                  <a:ext uri="{FF2B5EF4-FFF2-40B4-BE49-F238E27FC236}">
                    <a16:creationId xmlns:a16="http://schemas.microsoft.com/office/drawing/2014/main" id="{21D1B89E-4E32-E714-8831-5EE39EA30365}"/>
                  </a:ext>
                </a:extLst>
              </p:cNvPr>
              <p:cNvSpPr/>
              <p:nvPr/>
            </p:nvSpPr>
            <p:spPr>
              <a:xfrm>
                <a:off x="-1563705"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13" name="Freeform 33167">
                <a:extLst>
                  <a:ext uri="{FF2B5EF4-FFF2-40B4-BE49-F238E27FC236}">
                    <a16:creationId xmlns:a16="http://schemas.microsoft.com/office/drawing/2014/main" id="{C327D440-D3A3-473D-0662-C8BB725D216F}"/>
                  </a:ext>
                </a:extLst>
              </p:cNvPr>
              <p:cNvSpPr/>
              <p:nvPr/>
            </p:nvSpPr>
            <p:spPr>
              <a:xfrm>
                <a:off x="-15377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7" name="Graphic 45">
              <a:extLst>
                <a:ext uri="{FF2B5EF4-FFF2-40B4-BE49-F238E27FC236}">
                  <a16:creationId xmlns:a16="http://schemas.microsoft.com/office/drawing/2014/main" id="{9F362DDF-04F3-DC0D-12CA-468AC7E9DD97}"/>
                </a:ext>
              </a:extLst>
            </p:cNvPr>
            <p:cNvGrpSpPr/>
            <p:nvPr/>
          </p:nvGrpSpPr>
          <p:grpSpPr>
            <a:xfrm>
              <a:off x="-1575684" y="907031"/>
              <a:ext cx="51722" cy="51815"/>
              <a:chOff x="-1575684" y="907031"/>
              <a:chExt cx="51722" cy="51815"/>
            </a:xfrm>
          </p:grpSpPr>
          <p:sp>
            <p:nvSpPr>
              <p:cNvPr id="410" name="Freeform 33164">
                <a:extLst>
                  <a:ext uri="{FF2B5EF4-FFF2-40B4-BE49-F238E27FC236}">
                    <a16:creationId xmlns:a16="http://schemas.microsoft.com/office/drawing/2014/main" id="{AB5ACE32-3A35-9479-DC3B-C764622D8439}"/>
                  </a:ext>
                </a:extLst>
              </p:cNvPr>
              <p:cNvSpPr/>
              <p:nvPr/>
            </p:nvSpPr>
            <p:spPr>
              <a:xfrm>
                <a:off x="-157568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11" name="Freeform 33165">
                <a:extLst>
                  <a:ext uri="{FF2B5EF4-FFF2-40B4-BE49-F238E27FC236}">
                    <a16:creationId xmlns:a16="http://schemas.microsoft.com/office/drawing/2014/main" id="{FF19FCA2-E153-A208-DF36-BECEDAEF92DB}"/>
                  </a:ext>
                </a:extLst>
              </p:cNvPr>
              <p:cNvSpPr/>
              <p:nvPr/>
            </p:nvSpPr>
            <p:spPr>
              <a:xfrm>
                <a:off x="-154982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8" name="Graphic 45">
              <a:extLst>
                <a:ext uri="{FF2B5EF4-FFF2-40B4-BE49-F238E27FC236}">
                  <a16:creationId xmlns:a16="http://schemas.microsoft.com/office/drawing/2014/main" id="{9F0B07A2-083E-A98F-B6CF-02DDC791D32C}"/>
                </a:ext>
              </a:extLst>
            </p:cNvPr>
            <p:cNvGrpSpPr/>
            <p:nvPr/>
          </p:nvGrpSpPr>
          <p:grpSpPr>
            <a:xfrm>
              <a:off x="-1580629" y="907031"/>
              <a:ext cx="51818" cy="51815"/>
              <a:chOff x="-1580629" y="907031"/>
              <a:chExt cx="51818" cy="51815"/>
            </a:xfrm>
          </p:grpSpPr>
          <p:sp>
            <p:nvSpPr>
              <p:cNvPr id="408" name="Freeform 33162">
                <a:extLst>
                  <a:ext uri="{FF2B5EF4-FFF2-40B4-BE49-F238E27FC236}">
                    <a16:creationId xmlns:a16="http://schemas.microsoft.com/office/drawing/2014/main" id="{08322A16-CBA7-6E74-4502-951F638F8D77}"/>
                  </a:ext>
                </a:extLst>
              </p:cNvPr>
              <p:cNvSpPr/>
              <p:nvPr/>
            </p:nvSpPr>
            <p:spPr>
              <a:xfrm>
                <a:off x="-158062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09" name="Freeform 33163">
                <a:extLst>
                  <a:ext uri="{FF2B5EF4-FFF2-40B4-BE49-F238E27FC236}">
                    <a16:creationId xmlns:a16="http://schemas.microsoft.com/office/drawing/2014/main" id="{758673FD-A24B-DADE-BEB8-D48426E64B3C}"/>
                  </a:ext>
                </a:extLst>
              </p:cNvPr>
              <p:cNvSpPr/>
              <p:nvPr/>
            </p:nvSpPr>
            <p:spPr>
              <a:xfrm>
                <a:off x="-155467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29" name="Graphic 45">
              <a:extLst>
                <a:ext uri="{FF2B5EF4-FFF2-40B4-BE49-F238E27FC236}">
                  <a16:creationId xmlns:a16="http://schemas.microsoft.com/office/drawing/2014/main" id="{A276D416-D80C-F9E9-AE82-9BDE97B504C3}"/>
                </a:ext>
              </a:extLst>
            </p:cNvPr>
            <p:cNvGrpSpPr/>
            <p:nvPr/>
          </p:nvGrpSpPr>
          <p:grpSpPr>
            <a:xfrm>
              <a:off x="-1611149" y="907031"/>
              <a:ext cx="51818" cy="51815"/>
              <a:chOff x="-1611149" y="907031"/>
              <a:chExt cx="51818" cy="51815"/>
            </a:xfrm>
          </p:grpSpPr>
          <p:sp>
            <p:nvSpPr>
              <p:cNvPr id="406" name="Freeform 33160">
                <a:extLst>
                  <a:ext uri="{FF2B5EF4-FFF2-40B4-BE49-F238E27FC236}">
                    <a16:creationId xmlns:a16="http://schemas.microsoft.com/office/drawing/2014/main" id="{AEFA22E1-79C3-A7D2-F71C-8FA69FA66283}"/>
                  </a:ext>
                </a:extLst>
              </p:cNvPr>
              <p:cNvSpPr/>
              <p:nvPr/>
            </p:nvSpPr>
            <p:spPr>
              <a:xfrm>
                <a:off x="-161114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07" name="Freeform 33161">
                <a:extLst>
                  <a:ext uri="{FF2B5EF4-FFF2-40B4-BE49-F238E27FC236}">
                    <a16:creationId xmlns:a16="http://schemas.microsoft.com/office/drawing/2014/main" id="{00EBCAD7-B218-774E-7064-4E6B5510AD51}"/>
                  </a:ext>
                </a:extLst>
              </p:cNvPr>
              <p:cNvSpPr/>
              <p:nvPr/>
            </p:nvSpPr>
            <p:spPr>
              <a:xfrm>
                <a:off x="-15851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0" name="Graphic 45">
              <a:extLst>
                <a:ext uri="{FF2B5EF4-FFF2-40B4-BE49-F238E27FC236}">
                  <a16:creationId xmlns:a16="http://schemas.microsoft.com/office/drawing/2014/main" id="{A9CDD853-37A8-30A6-D525-E6FBDC06C250}"/>
                </a:ext>
              </a:extLst>
            </p:cNvPr>
            <p:cNvGrpSpPr/>
            <p:nvPr/>
          </p:nvGrpSpPr>
          <p:grpSpPr>
            <a:xfrm>
              <a:off x="-1623129" y="907031"/>
              <a:ext cx="51722" cy="51815"/>
              <a:chOff x="-1623129" y="907031"/>
              <a:chExt cx="51722" cy="51815"/>
            </a:xfrm>
          </p:grpSpPr>
          <p:sp>
            <p:nvSpPr>
              <p:cNvPr id="404" name="Freeform 33158">
                <a:extLst>
                  <a:ext uri="{FF2B5EF4-FFF2-40B4-BE49-F238E27FC236}">
                    <a16:creationId xmlns:a16="http://schemas.microsoft.com/office/drawing/2014/main" id="{5B1907CF-47E7-C6AF-344C-643F13105676}"/>
                  </a:ext>
                </a:extLst>
              </p:cNvPr>
              <p:cNvSpPr/>
              <p:nvPr/>
            </p:nvSpPr>
            <p:spPr>
              <a:xfrm>
                <a:off x="-16231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05" name="Freeform 33159">
                <a:extLst>
                  <a:ext uri="{FF2B5EF4-FFF2-40B4-BE49-F238E27FC236}">
                    <a16:creationId xmlns:a16="http://schemas.microsoft.com/office/drawing/2014/main" id="{3182FFDB-BBC3-E8C8-E184-65C72001B1C0}"/>
                  </a:ext>
                </a:extLst>
              </p:cNvPr>
              <p:cNvSpPr/>
              <p:nvPr/>
            </p:nvSpPr>
            <p:spPr>
              <a:xfrm>
                <a:off x="-15972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1" name="Graphic 45">
              <a:extLst>
                <a:ext uri="{FF2B5EF4-FFF2-40B4-BE49-F238E27FC236}">
                  <a16:creationId xmlns:a16="http://schemas.microsoft.com/office/drawing/2014/main" id="{857B4F62-1AC2-E3FD-2ABD-BE86A0654AEE}"/>
                </a:ext>
              </a:extLst>
            </p:cNvPr>
            <p:cNvGrpSpPr/>
            <p:nvPr/>
          </p:nvGrpSpPr>
          <p:grpSpPr>
            <a:xfrm>
              <a:off x="-1633493" y="907031"/>
              <a:ext cx="51722" cy="51815"/>
              <a:chOff x="-1633493" y="907031"/>
              <a:chExt cx="51722" cy="51815"/>
            </a:xfrm>
          </p:grpSpPr>
          <p:sp>
            <p:nvSpPr>
              <p:cNvPr id="402" name="Freeform 33156">
                <a:extLst>
                  <a:ext uri="{FF2B5EF4-FFF2-40B4-BE49-F238E27FC236}">
                    <a16:creationId xmlns:a16="http://schemas.microsoft.com/office/drawing/2014/main" id="{FA9642AE-31E2-A762-6B5D-17AD0F2C4044}"/>
                  </a:ext>
                </a:extLst>
              </p:cNvPr>
              <p:cNvSpPr/>
              <p:nvPr/>
            </p:nvSpPr>
            <p:spPr>
              <a:xfrm>
                <a:off x="-163349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03" name="Freeform 33157">
                <a:extLst>
                  <a:ext uri="{FF2B5EF4-FFF2-40B4-BE49-F238E27FC236}">
                    <a16:creationId xmlns:a16="http://schemas.microsoft.com/office/drawing/2014/main" id="{A0805038-9F8C-99A1-54A7-15B057819D65}"/>
                  </a:ext>
                </a:extLst>
              </p:cNvPr>
              <p:cNvSpPr/>
              <p:nvPr/>
            </p:nvSpPr>
            <p:spPr>
              <a:xfrm>
                <a:off x="-160763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2" name="Graphic 45">
              <a:extLst>
                <a:ext uri="{FF2B5EF4-FFF2-40B4-BE49-F238E27FC236}">
                  <a16:creationId xmlns:a16="http://schemas.microsoft.com/office/drawing/2014/main" id="{5908D8D3-C324-AA5B-D09B-887590158BB6}"/>
                </a:ext>
              </a:extLst>
            </p:cNvPr>
            <p:cNvGrpSpPr/>
            <p:nvPr/>
          </p:nvGrpSpPr>
          <p:grpSpPr>
            <a:xfrm>
              <a:off x="-1638722" y="907031"/>
              <a:ext cx="51722" cy="51815"/>
              <a:chOff x="-1638722" y="907031"/>
              <a:chExt cx="51722" cy="51815"/>
            </a:xfrm>
          </p:grpSpPr>
          <p:sp>
            <p:nvSpPr>
              <p:cNvPr id="400" name="Freeform 33154">
                <a:extLst>
                  <a:ext uri="{FF2B5EF4-FFF2-40B4-BE49-F238E27FC236}">
                    <a16:creationId xmlns:a16="http://schemas.microsoft.com/office/drawing/2014/main" id="{33A8F00C-105B-83D1-BA97-168DAE6416BA}"/>
                  </a:ext>
                </a:extLst>
              </p:cNvPr>
              <p:cNvSpPr/>
              <p:nvPr/>
            </p:nvSpPr>
            <p:spPr>
              <a:xfrm>
                <a:off x="-16387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401" name="Freeform 33155">
                <a:extLst>
                  <a:ext uri="{FF2B5EF4-FFF2-40B4-BE49-F238E27FC236}">
                    <a16:creationId xmlns:a16="http://schemas.microsoft.com/office/drawing/2014/main" id="{94448E1B-C803-2418-60A0-7B5E8A23633E}"/>
                  </a:ext>
                </a:extLst>
              </p:cNvPr>
              <p:cNvSpPr/>
              <p:nvPr/>
            </p:nvSpPr>
            <p:spPr>
              <a:xfrm>
                <a:off x="-1612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3" name="Graphic 45">
              <a:extLst>
                <a:ext uri="{FF2B5EF4-FFF2-40B4-BE49-F238E27FC236}">
                  <a16:creationId xmlns:a16="http://schemas.microsoft.com/office/drawing/2014/main" id="{8FD94DF0-1B51-AB4B-AA46-BD3C22395C16}"/>
                </a:ext>
              </a:extLst>
            </p:cNvPr>
            <p:cNvGrpSpPr/>
            <p:nvPr/>
          </p:nvGrpSpPr>
          <p:grpSpPr>
            <a:xfrm>
              <a:off x="-1654695" y="907031"/>
              <a:ext cx="51722" cy="51815"/>
              <a:chOff x="-1654695" y="907031"/>
              <a:chExt cx="51722" cy="51815"/>
            </a:xfrm>
          </p:grpSpPr>
          <p:sp>
            <p:nvSpPr>
              <p:cNvPr id="398" name="Freeform 33152">
                <a:extLst>
                  <a:ext uri="{FF2B5EF4-FFF2-40B4-BE49-F238E27FC236}">
                    <a16:creationId xmlns:a16="http://schemas.microsoft.com/office/drawing/2014/main" id="{7FE24F3E-F4B0-5529-EB26-67144D1EBA4E}"/>
                  </a:ext>
                </a:extLst>
              </p:cNvPr>
              <p:cNvSpPr/>
              <p:nvPr/>
            </p:nvSpPr>
            <p:spPr>
              <a:xfrm>
                <a:off x="-165469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99" name="Freeform 33153">
                <a:extLst>
                  <a:ext uri="{FF2B5EF4-FFF2-40B4-BE49-F238E27FC236}">
                    <a16:creationId xmlns:a16="http://schemas.microsoft.com/office/drawing/2014/main" id="{6C58EC72-33C8-C819-4933-FA7A64B09A08}"/>
                  </a:ext>
                </a:extLst>
              </p:cNvPr>
              <p:cNvSpPr/>
              <p:nvPr/>
            </p:nvSpPr>
            <p:spPr>
              <a:xfrm>
                <a:off x="-162883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4" name="Graphic 45">
              <a:extLst>
                <a:ext uri="{FF2B5EF4-FFF2-40B4-BE49-F238E27FC236}">
                  <a16:creationId xmlns:a16="http://schemas.microsoft.com/office/drawing/2014/main" id="{C7D27AD8-6CF8-2BF1-607D-0717FD440D52}"/>
                </a:ext>
              </a:extLst>
            </p:cNvPr>
            <p:cNvGrpSpPr/>
            <p:nvPr/>
          </p:nvGrpSpPr>
          <p:grpSpPr>
            <a:xfrm>
              <a:off x="-1674947" y="907031"/>
              <a:ext cx="51818" cy="51815"/>
              <a:chOff x="-1674947" y="907031"/>
              <a:chExt cx="51818" cy="51815"/>
            </a:xfrm>
          </p:grpSpPr>
          <p:sp>
            <p:nvSpPr>
              <p:cNvPr id="396" name="Freeform 33150">
                <a:extLst>
                  <a:ext uri="{FF2B5EF4-FFF2-40B4-BE49-F238E27FC236}">
                    <a16:creationId xmlns:a16="http://schemas.microsoft.com/office/drawing/2014/main" id="{9AC057D8-5D3A-5347-800B-B7BE1943E932}"/>
                  </a:ext>
                </a:extLst>
              </p:cNvPr>
              <p:cNvSpPr/>
              <p:nvPr/>
            </p:nvSpPr>
            <p:spPr>
              <a:xfrm>
                <a:off x="-16749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97" name="Freeform 33151">
                <a:extLst>
                  <a:ext uri="{FF2B5EF4-FFF2-40B4-BE49-F238E27FC236}">
                    <a16:creationId xmlns:a16="http://schemas.microsoft.com/office/drawing/2014/main" id="{63CDAA40-2460-380D-51C4-AD482EF854B2}"/>
                  </a:ext>
                </a:extLst>
              </p:cNvPr>
              <p:cNvSpPr/>
              <p:nvPr/>
            </p:nvSpPr>
            <p:spPr>
              <a:xfrm>
                <a:off x="-164908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5" name="Graphic 45">
              <a:extLst>
                <a:ext uri="{FF2B5EF4-FFF2-40B4-BE49-F238E27FC236}">
                  <a16:creationId xmlns:a16="http://schemas.microsoft.com/office/drawing/2014/main" id="{1EC1EF1B-C03F-E8B4-E2D9-3CF2E17A5474}"/>
                </a:ext>
              </a:extLst>
            </p:cNvPr>
            <p:cNvGrpSpPr/>
            <p:nvPr/>
          </p:nvGrpSpPr>
          <p:grpSpPr>
            <a:xfrm>
              <a:off x="-1688353" y="907031"/>
              <a:ext cx="51818" cy="51815"/>
              <a:chOff x="-1688353" y="907031"/>
              <a:chExt cx="51818" cy="51815"/>
            </a:xfrm>
          </p:grpSpPr>
          <p:sp>
            <p:nvSpPr>
              <p:cNvPr id="394" name="Freeform 33148">
                <a:extLst>
                  <a:ext uri="{FF2B5EF4-FFF2-40B4-BE49-F238E27FC236}">
                    <a16:creationId xmlns:a16="http://schemas.microsoft.com/office/drawing/2014/main" id="{18895B1B-FCC0-42BD-42F5-2A6C625AB319}"/>
                  </a:ext>
                </a:extLst>
              </p:cNvPr>
              <p:cNvSpPr/>
              <p:nvPr/>
            </p:nvSpPr>
            <p:spPr>
              <a:xfrm>
                <a:off x="-16883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95" name="Freeform 33149">
                <a:extLst>
                  <a:ext uri="{FF2B5EF4-FFF2-40B4-BE49-F238E27FC236}">
                    <a16:creationId xmlns:a16="http://schemas.microsoft.com/office/drawing/2014/main" id="{BE7E402A-BE27-0547-028A-34BF5CDA4327}"/>
                  </a:ext>
                </a:extLst>
              </p:cNvPr>
              <p:cNvSpPr/>
              <p:nvPr/>
            </p:nvSpPr>
            <p:spPr>
              <a:xfrm>
                <a:off x="-16624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6" name="Graphic 45">
              <a:extLst>
                <a:ext uri="{FF2B5EF4-FFF2-40B4-BE49-F238E27FC236}">
                  <a16:creationId xmlns:a16="http://schemas.microsoft.com/office/drawing/2014/main" id="{30051490-35CC-4C06-77D9-9599FF9175BE}"/>
                </a:ext>
              </a:extLst>
            </p:cNvPr>
            <p:cNvGrpSpPr/>
            <p:nvPr/>
          </p:nvGrpSpPr>
          <p:grpSpPr>
            <a:xfrm>
              <a:off x="-1701759" y="907031"/>
              <a:ext cx="51722" cy="51815"/>
              <a:chOff x="-1701759" y="907031"/>
              <a:chExt cx="51722" cy="51815"/>
            </a:xfrm>
          </p:grpSpPr>
          <p:sp>
            <p:nvSpPr>
              <p:cNvPr id="392" name="Freeform 33146">
                <a:extLst>
                  <a:ext uri="{FF2B5EF4-FFF2-40B4-BE49-F238E27FC236}">
                    <a16:creationId xmlns:a16="http://schemas.microsoft.com/office/drawing/2014/main" id="{9FC949FA-A149-DDA5-96BD-CF1CD6DBA9A9}"/>
                  </a:ext>
                </a:extLst>
              </p:cNvPr>
              <p:cNvSpPr/>
              <p:nvPr/>
            </p:nvSpPr>
            <p:spPr>
              <a:xfrm>
                <a:off x="-170175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93" name="Freeform 33147">
                <a:extLst>
                  <a:ext uri="{FF2B5EF4-FFF2-40B4-BE49-F238E27FC236}">
                    <a16:creationId xmlns:a16="http://schemas.microsoft.com/office/drawing/2014/main" id="{AFEA4EB0-4449-A6E7-858C-6D73F12D83D0}"/>
                  </a:ext>
                </a:extLst>
              </p:cNvPr>
              <p:cNvSpPr/>
              <p:nvPr/>
            </p:nvSpPr>
            <p:spPr>
              <a:xfrm>
                <a:off x="-167589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7" name="Graphic 45">
              <a:extLst>
                <a:ext uri="{FF2B5EF4-FFF2-40B4-BE49-F238E27FC236}">
                  <a16:creationId xmlns:a16="http://schemas.microsoft.com/office/drawing/2014/main" id="{FB7700E4-01A2-92A3-299B-08720CF5DF0A}"/>
                </a:ext>
              </a:extLst>
            </p:cNvPr>
            <p:cNvGrpSpPr/>
            <p:nvPr/>
          </p:nvGrpSpPr>
          <p:grpSpPr>
            <a:xfrm>
              <a:off x="-1711267" y="907031"/>
              <a:ext cx="51722" cy="51815"/>
              <a:chOff x="-1711267" y="907031"/>
              <a:chExt cx="51722" cy="51815"/>
            </a:xfrm>
          </p:grpSpPr>
          <p:sp>
            <p:nvSpPr>
              <p:cNvPr id="390" name="Freeform 33144">
                <a:extLst>
                  <a:ext uri="{FF2B5EF4-FFF2-40B4-BE49-F238E27FC236}">
                    <a16:creationId xmlns:a16="http://schemas.microsoft.com/office/drawing/2014/main" id="{8DEF3D2C-360E-AAEA-0317-6B7D3D619145}"/>
                  </a:ext>
                </a:extLst>
              </p:cNvPr>
              <p:cNvSpPr/>
              <p:nvPr/>
            </p:nvSpPr>
            <p:spPr>
              <a:xfrm>
                <a:off x="-171126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91" name="Freeform 33145">
                <a:extLst>
                  <a:ext uri="{FF2B5EF4-FFF2-40B4-BE49-F238E27FC236}">
                    <a16:creationId xmlns:a16="http://schemas.microsoft.com/office/drawing/2014/main" id="{FB6462EB-73DE-5F24-19C2-902288EE4C2F}"/>
                  </a:ext>
                </a:extLst>
              </p:cNvPr>
              <p:cNvSpPr/>
              <p:nvPr/>
            </p:nvSpPr>
            <p:spPr>
              <a:xfrm>
                <a:off x="-168540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8" name="Graphic 45">
              <a:extLst>
                <a:ext uri="{FF2B5EF4-FFF2-40B4-BE49-F238E27FC236}">
                  <a16:creationId xmlns:a16="http://schemas.microsoft.com/office/drawing/2014/main" id="{136DD912-B761-D6D5-8CA8-7816469ADECA}"/>
                </a:ext>
              </a:extLst>
            </p:cNvPr>
            <p:cNvGrpSpPr/>
            <p:nvPr/>
          </p:nvGrpSpPr>
          <p:grpSpPr>
            <a:xfrm>
              <a:off x="-1706513" y="907031"/>
              <a:ext cx="51722" cy="51815"/>
              <a:chOff x="-1706513" y="907031"/>
              <a:chExt cx="51722" cy="51815"/>
            </a:xfrm>
          </p:grpSpPr>
          <p:sp>
            <p:nvSpPr>
              <p:cNvPr id="388" name="Freeform 33142">
                <a:extLst>
                  <a:ext uri="{FF2B5EF4-FFF2-40B4-BE49-F238E27FC236}">
                    <a16:creationId xmlns:a16="http://schemas.microsoft.com/office/drawing/2014/main" id="{B6936780-5BCB-7966-3D8E-841D5AE13B8B}"/>
                  </a:ext>
                </a:extLst>
              </p:cNvPr>
              <p:cNvSpPr/>
              <p:nvPr/>
            </p:nvSpPr>
            <p:spPr>
              <a:xfrm>
                <a:off x="-170651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89" name="Freeform 33143">
                <a:extLst>
                  <a:ext uri="{FF2B5EF4-FFF2-40B4-BE49-F238E27FC236}">
                    <a16:creationId xmlns:a16="http://schemas.microsoft.com/office/drawing/2014/main" id="{E32274D9-E030-DF66-E48E-9CAECADA30D9}"/>
                  </a:ext>
                </a:extLst>
              </p:cNvPr>
              <p:cNvSpPr/>
              <p:nvPr/>
            </p:nvSpPr>
            <p:spPr>
              <a:xfrm>
                <a:off x="-168065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39" name="Graphic 45">
              <a:extLst>
                <a:ext uri="{FF2B5EF4-FFF2-40B4-BE49-F238E27FC236}">
                  <a16:creationId xmlns:a16="http://schemas.microsoft.com/office/drawing/2014/main" id="{B0FDDCEB-4319-1CE9-F281-417A44AFAED8}"/>
                </a:ext>
              </a:extLst>
            </p:cNvPr>
            <p:cNvGrpSpPr/>
            <p:nvPr/>
          </p:nvGrpSpPr>
          <p:grpSpPr>
            <a:xfrm>
              <a:off x="-1720775" y="907031"/>
              <a:ext cx="51722" cy="51815"/>
              <a:chOff x="-1720775" y="907031"/>
              <a:chExt cx="51722" cy="51815"/>
            </a:xfrm>
          </p:grpSpPr>
          <p:sp>
            <p:nvSpPr>
              <p:cNvPr id="386" name="Freeform 33140">
                <a:extLst>
                  <a:ext uri="{FF2B5EF4-FFF2-40B4-BE49-F238E27FC236}">
                    <a16:creationId xmlns:a16="http://schemas.microsoft.com/office/drawing/2014/main" id="{00F269DD-18D1-B95E-3EEC-5393E2E0BD09}"/>
                  </a:ext>
                </a:extLst>
              </p:cNvPr>
              <p:cNvSpPr/>
              <p:nvPr/>
            </p:nvSpPr>
            <p:spPr>
              <a:xfrm>
                <a:off x="-172077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87" name="Freeform 33141">
                <a:extLst>
                  <a:ext uri="{FF2B5EF4-FFF2-40B4-BE49-F238E27FC236}">
                    <a16:creationId xmlns:a16="http://schemas.microsoft.com/office/drawing/2014/main" id="{6F26A411-0413-8C3D-1BD2-6D549FEF1CC2}"/>
                  </a:ext>
                </a:extLst>
              </p:cNvPr>
              <p:cNvSpPr/>
              <p:nvPr/>
            </p:nvSpPr>
            <p:spPr>
              <a:xfrm>
                <a:off x="-16949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0" name="Graphic 45">
              <a:extLst>
                <a:ext uri="{FF2B5EF4-FFF2-40B4-BE49-F238E27FC236}">
                  <a16:creationId xmlns:a16="http://schemas.microsoft.com/office/drawing/2014/main" id="{AE5FD336-32CB-454B-D599-E0E63A4EDF49}"/>
                </a:ext>
              </a:extLst>
            </p:cNvPr>
            <p:cNvGrpSpPr/>
            <p:nvPr/>
          </p:nvGrpSpPr>
          <p:grpSpPr>
            <a:xfrm>
              <a:off x="-1730283" y="907031"/>
              <a:ext cx="51722" cy="51815"/>
              <a:chOff x="-1730283" y="907031"/>
              <a:chExt cx="51722" cy="51815"/>
            </a:xfrm>
          </p:grpSpPr>
          <p:sp>
            <p:nvSpPr>
              <p:cNvPr id="384" name="Freeform 33138">
                <a:extLst>
                  <a:ext uri="{FF2B5EF4-FFF2-40B4-BE49-F238E27FC236}">
                    <a16:creationId xmlns:a16="http://schemas.microsoft.com/office/drawing/2014/main" id="{4F46A092-50D2-D99C-66EC-D5413F38752E}"/>
                  </a:ext>
                </a:extLst>
              </p:cNvPr>
              <p:cNvSpPr/>
              <p:nvPr/>
            </p:nvSpPr>
            <p:spPr>
              <a:xfrm>
                <a:off x="-17302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85" name="Freeform 33139">
                <a:extLst>
                  <a:ext uri="{FF2B5EF4-FFF2-40B4-BE49-F238E27FC236}">
                    <a16:creationId xmlns:a16="http://schemas.microsoft.com/office/drawing/2014/main" id="{CA527AD7-4F54-AA43-CACE-60B2B8CEF215}"/>
                  </a:ext>
                </a:extLst>
              </p:cNvPr>
              <p:cNvSpPr/>
              <p:nvPr/>
            </p:nvSpPr>
            <p:spPr>
              <a:xfrm>
                <a:off x="-17044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1" name="Graphic 45">
              <a:extLst>
                <a:ext uri="{FF2B5EF4-FFF2-40B4-BE49-F238E27FC236}">
                  <a16:creationId xmlns:a16="http://schemas.microsoft.com/office/drawing/2014/main" id="{ABC20987-A1ED-15AF-E8C0-E747911BA3C1}"/>
                </a:ext>
              </a:extLst>
            </p:cNvPr>
            <p:cNvGrpSpPr/>
            <p:nvPr/>
          </p:nvGrpSpPr>
          <p:grpSpPr>
            <a:xfrm>
              <a:off x="-1735037" y="907031"/>
              <a:ext cx="51722" cy="51815"/>
              <a:chOff x="-1735037" y="907031"/>
              <a:chExt cx="51722" cy="51815"/>
            </a:xfrm>
          </p:grpSpPr>
          <p:sp>
            <p:nvSpPr>
              <p:cNvPr id="382" name="Freeform 33136">
                <a:extLst>
                  <a:ext uri="{FF2B5EF4-FFF2-40B4-BE49-F238E27FC236}">
                    <a16:creationId xmlns:a16="http://schemas.microsoft.com/office/drawing/2014/main" id="{39B362AC-48D2-0154-3E2B-54E005B35089}"/>
                  </a:ext>
                </a:extLst>
              </p:cNvPr>
              <p:cNvSpPr/>
              <p:nvPr/>
            </p:nvSpPr>
            <p:spPr>
              <a:xfrm>
                <a:off x="-17350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83" name="Freeform 33137">
                <a:extLst>
                  <a:ext uri="{FF2B5EF4-FFF2-40B4-BE49-F238E27FC236}">
                    <a16:creationId xmlns:a16="http://schemas.microsoft.com/office/drawing/2014/main" id="{DD09D668-1FEA-9063-8ABB-9FA75FFADC8F}"/>
                  </a:ext>
                </a:extLst>
              </p:cNvPr>
              <p:cNvSpPr/>
              <p:nvPr/>
            </p:nvSpPr>
            <p:spPr>
              <a:xfrm>
                <a:off x="-170917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2" name="Graphic 45">
              <a:extLst>
                <a:ext uri="{FF2B5EF4-FFF2-40B4-BE49-F238E27FC236}">
                  <a16:creationId xmlns:a16="http://schemas.microsoft.com/office/drawing/2014/main" id="{95AD6AFA-5D20-3A17-456A-885E37EA5656}"/>
                </a:ext>
              </a:extLst>
            </p:cNvPr>
            <p:cNvGrpSpPr/>
            <p:nvPr/>
          </p:nvGrpSpPr>
          <p:grpSpPr>
            <a:xfrm>
              <a:off x="-1725529" y="907031"/>
              <a:ext cx="51722" cy="51815"/>
              <a:chOff x="-1725529" y="907031"/>
              <a:chExt cx="51722" cy="51815"/>
            </a:xfrm>
          </p:grpSpPr>
          <p:sp>
            <p:nvSpPr>
              <p:cNvPr id="380" name="Freeform 33134">
                <a:extLst>
                  <a:ext uri="{FF2B5EF4-FFF2-40B4-BE49-F238E27FC236}">
                    <a16:creationId xmlns:a16="http://schemas.microsoft.com/office/drawing/2014/main" id="{D74C9F9D-4ECB-BF4A-39F2-D210A4BFBB41}"/>
                  </a:ext>
                </a:extLst>
              </p:cNvPr>
              <p:cNvSpPr/>
              <p:nvPr/>
            </p:nvSpPr>
            <p:spPr>
              <a:xfrm>
                <a:off x="-17255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81" name="Freeform 33135">
                <a:extLst>
                  <a:ext uri="{FF2B5EF4-FFF2-40B4-BE49-F238E27FC236}">
                    <a16:creationId xmlns:a16="http://schemas.microsoft.com/office/drawing/2014/main" id="{B00958EF-EF26-6700-BA8E-054B141F64CA}"/>
                  </a:ext>
                </a:extLst>
              </p:cNvPr>
              <p:cNvSpPr/>
              <p:nvPr/>
            </p:nvSpPr>
            <p:spPr>
              <a:xfrm>
                <a:off x="-16996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3" name="Graphic 45">
              <a:extLst>
                <a:ext uri="{FF2B5EF4-FFF2-40B4-BE49-F238E27FC236}">
                  <a16:creationId xmlns:a16="http://schemas.microsoft.com/office/drawing/2014/main" id="{469D7319-72ED-D535-1AE4-625A3A754678}"/>
                </a:ext>
              </a:extLst>
            </p:cNvPr>
            <p:cNvGrpSpPr/>
            <p:nvPr/>
          </p:nvGrpSpPr>
          <p:grpSpPr>
            <a:xfrm>
              <a:off x="-1739791" y="907031"/>
              <a:ext cx="51722" cy="51815"/>
              <a:chOff x="-1739791" y="907031"/>
              <a:chExt cx="51722" cy="51815"/>
            </a:xfrm>
          </p:grpSpPr>
          <p:sp>
            <p:nvSpPr>
              <p:cNvPr id="378" name="Freeform 33132">
                <a:extLst>
                  <a:ext uri="{FF2B5EF4-FFF2-40B4-BE49-F238E27FC236}">
                    <a16:creationId xmlns:a16="http://schemas.microsoft.com/office/drawing/2014/main" id="{A7CC2C2D-7398-A922-8E69-7B39CABC766F}"/>
                  </a:ext>
                </a:extLst>
              </p:cNvPr>
              <p:cNvSpPr/>
              <p:nvPr/>
            </p:nvSpPr>
            <p:spPr>
              <a:xfrm>
                <a:off x="-173979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79" name="Freeform 33133">
                <a:extLst>
                  <a:ext uri="{FF2B5EF4-FFF2-40B4-BE49-F238E27FC236}">
                    <a16:creationId xmlns:a16="http://schemas.microsoft.com/office/drawing/2014/main" id="{1D42567C-2273-6C86-2F9E-D422196D2D87}"/>
                  </a:ext>
                </a:extLst>
              </p:cNvPr>
              <p:cNvSpPr/>
              <p:nvPr/>
            </p:nvSpPr>
            <p:spPr>
              <a:xfrm>
                <a:off x="-171392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4" name="Graphic 45">
              <a:extLst>
                <a:ext uri="{FF2B5EF4-FFF2-40B4-BE49-F238E27FC236}">
                  <a16:creationId xmlns:a16="http://schemas.microsoft.com/office/drawing/2014/main" id="{287C5112-29F6-928A-392C-18EA4A9D448C}"/>
                </a:ext>
              </a:extLst>
            </p:cNvPr>
            <p:cNvGrpSpPr/>
            <p:nvPr/>
          </p:nvGrpSpPr>
          <p:grpSpPr>
            <a:xfrm>
              <a:off x="-1749299" y="907031"/>
              <a:ext cx="51722" cy="51815"/>
              <a:chOff x="-1749299" y="907031"/>
              <a:chExt cx="51722" cy="51815"/>
            </a:xfrm>
          </p:grpSpPr>
          <p:sp>
            <p:nvSpPr>
              <p:cNvPr id="376" name="Freeform 33130">
                <a:extLst>
                  <a:ext uri="{FF2B5EF4-FFF2-40B4-BE49-F238E27FC236}">
                    <a16:creationId xmlns:a16="http://schemas.microsoft.com/office/drawing/2014/main" id="{06A00145-37C7-2E1B-562A-34B81AC4A39C}"/>
                  </a:ext>
                </a:extLst>
              </p:cNvPr>
              <p:cNvSpPr/>
              <p:nvPr/>
            </p:nvSpPr>
            <p:spPr>
              <a:xfrm>
                <a:off x="-174929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77" name="Freeform 33131">
                <a:extLst>
                  <a:ext uri="{FF2B5EF4-FFF2-40B4-BE49-F238E27FC236}">
                    <a16:creationId xmlns:a16="http://schemas.microsoft.com/office/drawing/2014/main" id="{4AEE8D22-90A6-F2A6-5906-0254548C06EA}"/>
                  </a:ext>
                </a:extLst>
              </p:cNvPr>
              <p:cNvSpPr/>
              <p:nvPr/>
            </p:nvSpPr>
            <p:spPr>
              <a:xfrm>
                <a:off x="-172343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5" name="Graphic 45">
              <a:extLst>
                <a:ext uri="{FF2B5EF4-FFF2-40B4-BE49-F238E27FC236}">
                  <a16:creationId xmlns:a16="http://schemas.microsoft.com/office/drawing/2014/main" id="{2ABCF8FE-6580-2EA5-4B90-37E8C7B0C523}"/>
                </a:ext>
              </a:extLst>
            </p:cNvPr>
            <p:cNvGrpSpPr/>
            <p:nvPr/>
          </p:nvGrpSpPr>
          <p:grpSpPr>
            <a:xfrm>
              <a:off x="-1758807" y="907031"/>
              <a:ext cx="51722" cy="51815"/>
              <a:chOff x="-1758807" y="907031"/>
              <a:chExt cx="51722" cy="51815"/>
            </a:xfrm>
          </p:grpSpPr>
          <p:sp>
            <p:nvSpPr>
              <p:cNvPr id="374" name="Freeform 33128">
                <a:extLst>
                  <a:ext uri="{FF2B5EF4-FFF2-40B4-BE49-F238E27FC236}">
                    <a16:creationId xmlns:a16="http://schemas.microsoft.com/office/drawing/2014/main" id="{DD6A29F9-62C5-B95A-9172-CB87C83F5313}"/>
                  </a:ext>
                </a:extLst>
              </p:cNvPr>
              <p:cNvSpPr/>
              <p:nvPr/>
            </p:nvSpPr>
            <p:spPr>
              <a:xfrm>
                <a:off x="-175880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75" name="Freeform 33129">
                <a:extLst>
                  <a:ext uri="{FF2B5EF4-FFF2-40B4-BE49-F238E27FC236}">
                    <a16:creationId xmlns:a16="http://schemas.microsoft.com/office/drawing/2014/main" id="{74FB2A60-0FBF-8A80-3FD8-940DFA313070}"/>
                  </a:ext>
                </a:extLst>
              </p:cNvPr>
              <p:cNvSpPr/>
              <p:nvPr/>
            </p:nvSpPr>
            <p:spPr>
              <a:xfrm>
                <a:off x="-173294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6" name="Graphic 45">
              <a:extLst>
                <a:ext uri="{FF2B5EF4-FFF2-40B4-BE49-F238E27FC236}">
                  <a16:creationId xmlns:a16="http://schemas.microsoft.com/office/drawing/2014/main" id="{FC9B7881-ED61-860C-074B-16DED1DE9E21}"/>
                </a:ext>
              </a:extLst>
            </p:cNvPr>
            <p:cNvGrpSpPr/>
            <p:nvPr/>
          </p:nvGrpSpPr>
          <p:grpSpPr>
            <a:xfrm>
              <a:off x="-1768315" y="907031"/>
              <a:ext cx="51722" cy="51815"/>
              <a:chOff x="-1768315" y="907031"/>
              <a:chExt cx="51722" cy="51815"/>
            </a:xfrm>
          </p:grpSpPr>
          <p:sp>
            <p:nvSpPr>
              <p:cNvPr id="372" name="Freeform 33126">
                <a:extLst>
                  <a:ext uri="{FF2B5EF4-FFF2-40B4-BE49-F238E27FC236}">
                    <a16:creationId xmlns:a16="http://schemas.microsoft.com/office/drawing/2014/main" id="{1C8B19DD-58C1-CFC3-3818-526F806773C2}"/>
                  </a:ext>
                </a:extLst>
              </p:cNvPr>
              <p:cNvSpPr/>
              <p:nvPr/>
            </p:nvSpPr>
            <p:spPr>
              <a:xfrm>
                <a:off x="-17683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73" name="Freeform 33127">
                <a:extLst>
                  <a:ext uri="{FF2B5EF4-FFF2-40B4-BE49-F238E27FC236}">
                    <a16:creationId xmlns:a16="http://schemas.microsoft.com/office/drawing/2014/main" id="{F51FF9CC-C7CD-7709-06A9-90EF7AB023BE}"/>
                  </a:ext>
                </a:extLst>
              </p:cNvPr>
              <p:cNvSpPr/>
              <p:nvPr/>
            </p:nvSpPr>
            <p:spPr>
              <a:xfrm>
                <a:off x="-174245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7" name="Graphic 45">
              <a:extLst>
                <a:ext uri="{FF2B5EF4-FFF2-40B4-BE49-F238E27FC236}">
                  <a16:creationId xmlns:a16="http://schemas.microsoft.com/office/drawing/2014/main" id="{DBB14ED4-F0E6-BA07-FB02-A6FCFACD998E}"/>
                </a:ext>
              </a:extLst>
            </p:cNvPr>
            <p:cNvGrpSpPr/>
            <p:nvPr/>
          </p:nvGrpSpPr>
          <p:grpSpPr>
            <a:xfrm>
              <a:off x="-1763561" y="907031"/>
              <a:ext cx="51722" cy="51815"/>
              <a:chOff x="-1763561" y="907031"/>
              <a:chExt cx="51722" cy="51815"/>
            </a:xfrm>
          </p:grpSpPr>
          <p:sp>
            <p:nvSpPr>
              <p:cNvPr id="370" name="Freeform 33124">
                <a:extLst>
                  <a:ext uri="{FF2B5EF4-FFF2-40B4-BE49-F238E27FC236}">
                    <a16:creationId xmlns:a16="http://schemas.microsoft.com/office/drawing/2014/main" id="{D3BFA0D1-1567-AED5-F2C2-951A869BBD73}"/>
                  </a:ext>
                </a:extLst>
              </p:cNvPr>
              <p:cNvSpPr/>
              <p:nvPr/>
            </p:nvSpPr>
            <p:spPr>
              <a:xfrm>
                <a:off x="-176356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71" name="Freeform 33125">
                <a:extLst>
                  <a:ext uri="{FF2B5EF4-FFF2-40B4-BE49-F238E27FC236}">
                    <a16:creationId xmlns:a16="http://schemas.microsoft.com/office/drawing/2014/main" id="{23E89167-4253-7A24-70CB-4DD36B7F1C9D}"/>
                  </a:ext>
                </a:extLst>
              </p:cNvPr>
              <p:cNvSpPr/>
              <p:nvPr/>
            </p:nvSpPr>
            <p:spPr>
              <a:xfrm>
                <a:off x="-173769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8" name="Graphic 45">
              <a:extLst>
                <a:ext uri="{FF2B5EF4-FFF2-40B4-BE49-F238E27FC236}">
                  <a16:creationId xmlns:a16="http://schemas.microsoft.com/office/drawing/2014/main" id="{D8B7BA6C-0BAA-7645-197B-7D384588D38A}"/>
                </a:ext>
              </a:extLst>
            </p:cNvPr>
            <p:cNvGrpSpPr/>
            <p:nvPr/>
          </p:nvGrpSpPr>
          <p:grpSpPr>
            <a:xfrm>
              <a:off x="-1754053" y="907031"/>
              <a:ext cx="51722" cy="51815"/>
              <a:chOff x="-1754053" y="907031"/>
              <a:chExt cx="51722" cy="51815"/>
            </a:xfrm>
          </p:grpSpPr>
          <p:sp>
            <p:nvSpPr>
              <p:cNvPr id="368" name="Freeform 33122">
                <a:extLst>
                  <a:ext uri="{FF2B5EF4-FFF2-40B4-BE49-F238E27FC236}">
                    <a16:creationId xmlns:a16="http://schemas.microsoft.com/office/drawing/2014/main" id="{D3D45650-E68F-4992-480B-BC754519CF7B}"/>
                  </a:ext>
                </a:extLst>
              </p:cNvPr>
              <p:cNvSpPr/>
              <p:nvPr/>
            </p:nvSpPr>
            <p:spPr>
              <a:xfrm>
                <a:off x="-1754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69" name="Freeform 33123">
                <a:extLst>
                  <a:ext uri="{FF2B5EF4-FFF2-40B4-BE49-F238E27FC236}">
                    <a16:creationId xmlns:a16="http://schemas.microsoft.com/office/drawing/2014/main" id="{448377B4-022D-0437-CF15-72985F0CC3C3}"/>
                  </a:ext>
                </a:extLst>
              </p:cNvPr>
              <p:cNvSpPr/>
              <p:nvPr/>
            </p:nvSpPr>
            <p:spPr>
              <a:xfrm>
                <a:off x="-1728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49" name="Graphic 45">
              <a:extLst>
                <a:ext uri="{FF2B5EF4-FFF2-40B4-BE49-F238E27FC236}">
                  <a16:creationId xmlns:a16="http://schemas.microsoft.com/office/drawing/2014/main" id="{6BF1A2F3-E53D-B83B-07B3-250D228E0455}"/>
                </a:ext>
              </a:extLst>
            </p:cNvPr>
            <p:cNvGrpSpPr/>
            <p:nvPr/>
          </p:nvGrpSpPr>
          <p:grpSpPr>
            <a:xfrm>
              <a:off x="-1874042" y="907031"/>
              <a:ext cx="51722" cy="51815"/>
              <a:chOff x="-1874042" y="907031"/>
              <a:chExt cx="51722" cy="51815"/>
            </a:xfrm>
          </p:grpSpPr>
          <p:sp>
            <p:nvSpPr>
              <p:cNvPr id="366" name="Freeform 33120">
                <a:extLst>
                  <a:ext uri="{FF2B5EF4-FFF2-40B4-BE49-F238E27FC236}">
                    <a16:creationId xmlns:a16="http://schemas.microsoft.com/office/drawing/2014/main" id="{30548053-6C8E-F8F6-018F-A4B4323C5BCA}"/>
                  </a:ext>
                </a:extLst>
              </p:cNvPr>
              <p:cNvSpPr/>
              <p:nvPr/>
            </p:nvSpPr>
            <p:spPr>
              <a:xfrm>
                <a:off x="-18740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67" name="Freeform 33121">
                <a:extLst>
                  <a:ext uri="{FF2B5EF4-FFF2-40B4-BE49-F238E27FC236}">
                    <a16:creationId xmlns:a16="http://schemas.microsoft.com/office/drawing/2014/main" id="{FD3E57D0-906A-E335-96CA-72454C7569AD}"/>
                  </a:ext>
                </a:extLst>
              </p:cNvPr>
              <p:cNvSpPr/>
              <p:nvPr/>
            </p:nvSpPr>
            <p:spPr>
              <a:xfrm>
                <a:off x="-18481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0" name="Graphic 45">
              <a:extLst>
                <a:ext uri="{FF2B5EF4-FFF2-40B4-BE49-F238E27FC236}">
                  <a16:creationId xmlns:a16="http://schemas.microsoft.com/office/drawing/2014/main" id="{774E9A1F-712F-9767-AE12-C02BE0EE3BF2}"/>
                </a:ext>
              </a:extLst>
            </p:cNvPr>
            <p:cNvGrpSpPr/>
            <p:nvPr/>
          </p:nvGrpSpPr>
          <p:grpSpPr>
            <a:xfrm>
              <a:off x="-1883550" y="907031"/>
              <a:ext cx="51722" cy="51815"/>
              <a:chOff x="-1883550" y="907031"/>
              <a:chExt cx="51722" cy="51815"/>
            </a:xfrm>
          </p:grpSpPr>
          <p:sp>
            <p:nvSpPr>
              <p:cNvPr id="364" name="Freeform 33118">
                <a:extLst>
                  <a:ext uri="{FF2B5EF4-FFF2-40B4-BE49-F238E27FC236}">
                    <a16:creationId xmlns:a16="http://schemas.microsoft.com/office/drawing/2014/main" id="{911F76A1-0F3E-3A03-8120-EEE1A9E51B95}"/>
                  </a:ext>
                </a:extLst>
              </p:cNvPr>
              <p:cNvSpPr/>
              <p:nvPr/>
            </p:nvSpPr>
            <p:spPr>
              <a:xfrm>
                <a:off x="-188355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65" name="Freeform 33119">
                <a:extLst>
                  <a:ext uri="{FF2B5EF4-FFF2-40B4-BE49-F238E27FC236}">
                    <a16:creationId xmlns:a16="http://schemas.microsoft.com/office/drawing/2014/main" id="{A670F1F2-B003-D9B7-68B5-D911437708CC}"/>
                  </a:ext>
                </a:extLst>
              </p:cNvPr>
              <p:cNvSpPr/>
              <p:nvPr/>
            </p:nvSpPr>
            <p:spPr>
              <a:xfrm>
                <a:off x="-185768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 name="Graphic 45">
              <a:extLst>
                <a:ext uri="{FF2B5EF4-FFF2-40B4-BE49-F238E27FC236}">
                  <a16:creationId xmlns:a16="http://schemas.microsoft.com/office/drawing/2014/main" id="{4E1F80B2-6581-B1A7-20C4-731639CB283A}"/>
                </a:ext>
              </a:extLst>
            </p:cNvPr>
            <p:cNvGrpSpPr/>
            <p:nvPr/>
          </p:nvGrpSpPr>
          <p:grpSpPr>
            <a:xfrm>
              <a:off x="-1878796" y="907031"/>
              <a:ext cx="51722" cy="51815"/>
              <a:chOff x="-1878796" y="907031"/>
              <a:chExt cx="51722" cy="51815"/>
            </a:xfrm>
          </p:grpSpPr>
          <p:sp>
            <p:nvSpPr>
              <p:cNvPr id="362" name="Freeform 33116">
                <a:extLst>
                  <a:ext uri="{FF2B5EF4-FFF2-40B4-BE49-F238E27FC236}">
                    <a16:creationId xmlns:a16="http://schemas.microsoft.com/office/drawing/2014/main" id="{7EF22741-70EF-325D-43E4-4CDDE4EF1213}"/>
                  </a:ext>
                </a:extLst>
              </p:cNvPr>
              <p:cNvSpPr/>
              <p:nvPr/>
            </p:nvSpPr>
            <p:spPr>
              <a:xfrm>
                <a:off x="-187879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63" name="Freeform 33117">
                <a:extLst>
                  <a:ext uri="{FF2B5EF4-FFF2-40B4-BE49-F238E27FC236}">
                    <a16:creationId xmlns:a16="http://schemas.microsoft.com/office/drawing/2014/main" id="{995B1B68-AD80-FA30-CCF6-120185A849BD}"/>
                  </a:ext>
                </a:extLst>
              </p:cNvPr>
              <p:cNvSpPr/>
              <p:nvPr/>
            </p:nvSpPr>
            <p:spPr>
              <a:xfrm>
                <a:off x="-18529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 name="Graphic 45">
              <a:extLst>
                <a:ext uri="{FF2B5EF4-FFF2-40B4-BE49-F238E27FC236}">
                  <a16:creationId xmlns:a16="http://schemas.microsoft.com/office/drawing/2014/main" id="{80B98764-85A2-8D66-7F75-C1220763B406}"/>
                </a:ext>
              </a:extLst>
            </p:cNvPr>
            <p:cNvGrpSpPr/>
            <p:nvPr/>
          </p:nvGrpSpPr>
          <p:grpSpPr>
            <a:xfrm>
              <a:off x="-1869288" y="907031"/>
              <a:ext cx="51722" cy="51815"/>
              <a:chOff x="-1869288" y="907031"/>
              <a:chExt cx="51722" cy="51815"/>
            </a:xfrm>
          </p:grpSpPr>
          <p:sp>
            <p:nvSpPr>
              <p:cNvPr id="360" name="Freeform 33114">
                <a:extLst>
                  <a:ext uri="{FF2B5EF4-FFF2-40B4-BE49-F238E27FC236}">
                    <a16:creationId xmlns:a16="http://schemas.microsoft.com/office/drawing/2014/main" id="{52ED4BE3-79C2-F272-0577-F4C6ED87FFA1}"/>
                  </a:ext>
                </a:extLst>
              </p:cNvPr>
              <p:cNvSpPr/>
              <p:nvPr/>
            </p:nvSpPr>
            <p:spPr>
              <a:xfrm>
                <a:off x="-186928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61" name="Freeform 33115">
                <a:extLst>
                  <a:ext uri="{FF2B5EF4-FFF2-40B4-BE49-F238E27FC236}">
                    <a16:creationId xmlns:a16="http://schemas.microsoft.com/office/drawing/2014/main" id="{189A58B1-755D-40A4-9CBB-52240D87AEFD}"/>
                  </a:ext>
                </a:extLst>
              </p:cNvPr>
              <p:cNvSpPr/>
              <p:nvPr/>
            </p:nvSpPr>
            <p:spPr>
              <a:xfrm>
                <a:off x="-18434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 name="Graphic 45">
              <a:extLst>
                <a:ext uri="{FF2B5EF4-FFF2-40B4-BE49-F238E27FC236}">
                  <a16:creationId xmlns:a16="http://schemas.microsoft.com/office/drawing/2014/main" id="{6E484374-ADEE-C293-432E-801CA2EE0AD7}"/>
                </a:ext>
              </a:extLst>
            </p:cNvPr>
            <p:cNvGrpSpPr/>
            <p:nvPr/>
          </p:nvGrpSpPr>
          <p:grpSpPr>
            <a:xfrm>
              <a:off x="-2123625" y="907031"/>
              <a:ext cx="51722" cy="51815"/>
              <a:chOff x="-2123625" y="907031"/>
              <a:chExt cx="51722" cy="51815"/>
            </a:xfrm>
          </p:grpSpPr>
          <p:sp>
            <p:nvSpPr>
              <p:cNvPr id="358" name="Freeform 33112">
                <a:extLst>
                  <a:ext uri="{FF2B5EF4-FFF2-40B4-BE49-F238E27FC236}">
                    <a16:creationId xmlns:a16="http://schemas.microsoft.com/office/drawing/2014/main" id="{530BD7C7-E562-9F47-718D-D3DE5C25DF7E}"/>
                  </a:ext>
                </a:extLst>
              </p:cNvPr>
              <p:cNvSpPr/>
              <p:nvPr/>
            </p:nvSpPr>
            <p:spPr>
              <a:xfrm>
                <a:off x="-21236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59" name="Freeform 33113">
                <a:extLst>
                  <a:ext uri="{FF2B5EF4-FFF2-40B4-BE49-F238E27FC236}">
                    <a16:creationId xmlns:a16="http://schemas.microsoft.com/office/drawing/2014/main" id="{77F6FFD1-4AD1-926A-05DA-C3AF449F369D}"/>
                  </a:ext>
                </a:extLst>
              </p:cNvPr>
              <p:cNvSpPr/>
              <p:nvPr/>
            </p:nvSpPr>
            <p:spPr>
              <a:xfrm>
                <a:off x="-20977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 name="Graphic 45">
              <a:extLst>
                <a:ext uri="{FF2B5EF4-FFF2-40B4-BE49-F238E27FC236}">
                  <a16:creationId xmlns:a16="http://schemas.microsoft.com/office/drawing/2014/main" id="{B312BAEE-8C18-A36D-FCA4-82B4DDE78FDC}"/>
                </a:ext>
              </a:extLst>
            </p:cNvPr>
            <p:cNvGrpSpPr/>
            <p:nvPr/>
          </p:nvGrpSpPr>
          <p:grpSpPr>
            <a:xfrm>
              <a:off x="-2133133" y="907031"/>
              <a:ext cx="51722" cy="51815"/>
              <a:chOff x="-2133133" y="907031"/>
              <a:chExt cx="51722" cy="51815"/>
            </a:xfrm>
          </p:grpSpPr>
          <p:sp>
            <p:nvSpPr>
              <p:cNvPr id="356" name="Freeform 33110">
                <a:extLst>
                  <a:ext uri="{FF2B5EF4-FFF2-40B4-BE49-F238E27FC236}">
                    <a16:creationId xmlns:a16="http://schemas.microsoft.com/office/drawing/2014/main" id="{FA95B433-E14D-EC05-3B3C-EC2A4A1CE35F}"/>
                  </a:ext>
                </a:extLst>
              </p:cNvPr>
              <p:cNvSpPr/>
              <p:nvPr/>
            </p:nvSpPr>
            <p:spPr>
              <a:xfrm>
                <a:off x="-213313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57" name="Freeform 33111">
                <a:extLst>
                  <a:ext uri="{FF2B5EF4-FFF2-40B4-BE49-F238E27FC236}">
                    <a16:creationId xmlns:a16="http://schemas.microsoft.com/office/drawing/2014/main" id="{5B4B1303-E7FA-C588-D51F-E6EFB39CDBAF}"/>
                  </a:ext>
                </a:extLst>
              </p:cNvPr>
              <p:cNvSpPr/>
              <p:nvPr/>
            </p:nvSpPr>
            <p:spPr>
              <a:xfrm>
                <a:off x="-21072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 name="Graphic 45">
              <a:extLst>
                <a:ext uri="{FF2B5EF4-FFF2-40B4-BE49-F238E27FC236}">
                  <a16:creationId xmlns:a16="http://schemas.microsoft.com/office/drawing/2014/main" id="{D4F9A38A-042A-B0F8-B3F4-2606C758AEF3}"/>
                </a:ext>
              </a:extLst>
            </p:cNvPr>
            <p:cNvGrpSpPr/>
            <p:nvPr/>
          </p:nvGrpSpPr>
          <p:grpSpPr>
            <a:xfrm>
              <a:off x="-2128379" y="907031"/>
              <a:ext cx="51722" cy="51815"/>
              <a:chOff x="-2128379" y="907031"/>
              <a:chExt cx="51722" cy="51815"/>
            </a:xfrm>
          </p:grpSpPr>
          <p:sp>
            <p:nvSpPr>
              <p:cNvPr id="354" name="Freeform 33108">
                <a:extLst>
                  <a:ext uri="{FF2B5EF4-FFF2-40B4-BE49-F238E27FC236}">
                    <a16:creationId xmlns:a16="http://schemas.microsoft.com/office/drawing/2014/main" id="{AA10CA09-1E93-1A1A-AB87-8606E914B40F}"/>
                  </a:ext>
                </a:extLst>
              </p:cNvPr>
              <p:cNvSpPr/>
              <p:nvPr/>
            </p:nvSpPr>
            <p:spPr>
              <a:xfrm>
                <a:off x="-212837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55" name="Freeform 33109">
                <a:extLst>
                  <a:ext uri="{FF2B5EF4-FFF2-40B4-BE49-F238E27FC236}">
                    <a16:creationId xmlns:a16="http://schemas.microsoft.com/office/drawing/2014/main" id="{D694A13D-DA2B-EA49-4E4A-98CF9BC440E7}"/>
                  </a:ext>
                </a:extLst>
              </p:cNvPr>
              <p:cNvSpPr/>
              <p:nvPr/>
            </p:nvSpPr>
            <p:spPr>
              <a:xfrm>
                <a:off x="-210251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 name="Graphic 45">
              <a:extLst>
                <a:ext uri="{FF2B5EF4-FFF2-40B4-BE49-F238E27FC236}">
                  <a16:creationId xmlns:a16="http://schemas.microsoft.com/office/drawing/2014/main" id="{AF0A9520-28F0-BC73-D3CA-3D083D619572}"/>
                </a:ext>
              </a:extLst>
            </p:cNvPr>
            <p:cNvGrpSpPr/>
            <p:nvPr/>
          </p:nvGrpSpPr>
          <p:grpSpPr>
            <a:xfrm>
              <a:off x="-2118871" y="907031"/>
              <a:ext cx="51722" cy="51815"/>
              <a:chOff x="-2118871" y="907031"/>
              <a:chExt cx="51722" cy="51815"/>
            </a:xfrm>
          </p:grpSpPr>
          <p:sp>
            <p:nvSpPr>
              <p:cNvPr id="352" name="Freeform 33106">
                <a:extLst>
                  <a:ext uri="{FF2B5EF4-FFF2-40B4-BE49-F238E27FC236}">
                    <a16:creationId xmlns:a16="http://schemas.microsoft.com/office/drawing/2014/main" id="{462C15E2-3924-9422-FC64-7C258DD09FBB}"/>
                  </a:ext>
                </a:extLst>
              </p:cNvPr>
              <p:cNvSpPr/>
              <p:nvPr/>
            </p:nvSpPr>
            <p:spPr>
              <a:xfrm>
                <a:off x="-211887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53" name="Freeform 33107">
                <a:extLst>
                  <a:ext uri="{FF2B5EF4-FFF2-40B4-BE49-F238E27FC236}">
                    <a16:creationId xmlns:a16="http://schemas.microsoft.com/office/drawing/2014/main" id="{C11C3BB2-763F-F5FC-9E61-F9A3BE161968}"/>
                  </a:ext>
                </a:extLst>
              </p:cNvPr>
              <p:cNvSpPr/>
              <p:nvPr/>
            </p:nvSpPr>
            <p:spPr>
              <a:xfrm>
                <a:off x="-209300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 name="Graphic 45">
              <a:extLst>
                <a:ext uri="{FF2B5EF4-FFF2-40B4-BE49-F238E27FC236}">
                  <a16:creationId xmlns:a16="http://schemas.microsoft.com/office/drawing/2014/main" id="{698CC47B-4157-926D-C5F6-BF9FF9B6E592}"/>
                </a:ext>
              </a:extLst>
            </p:cNvPr>
            <p:cNvGrpSpPr/>
            <p:nvPr/>
          </p:nvGrpSpPr>
          <p:grpSpPr>
            <a:xfrm>
              <a:off x="-2108602" y="907031"/>
              <a:ext cx="51722" cy="51815"/>
              <a:chOff x="-2108602" y="907031"/>
              <a:chExt cx="51722" cy="51815"/>
            </a:xfrm>
          </p:grpSpPr>
          <p:sp>
            <p:nvSpPr>
              <p:cNvPr id="350" name="Freeform 33104">
                <a:extLst>
                  <a:ext uri="{FF2B5EF4-FFF2-40B4-BE49-F238E27FC236}">
                    <a16:creationId xmlns:a16="http://schemas.microsoft.com/office/drawing/2014/main" id="{25F0FFD2-1974-F0F5-AC1D-389D2C71C172}"/>
                  </a:ext>
                </a:extLst>
              </p:cNvPr>
              <p:cNvSpPr/>
              <p:nvPr/>
            </p:nvSpPr>
            <p:spPr>
              <a:xfrm>
                <a:off x="-21086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51" name="Freeform 33105">
                <a:extLst>
                  <a:ext uri="{FF2B5EF4-FFF2-40B4-BE49-F238E27FC236}">
                    <a16:creationId xmlns:a16="http://schemas.microsoft.com/office/drawing/2014/main" id="{F4BB9167-52AC-A033-55C2-CD92D8A973CF}"/>
                  </a:ext>
                </a:extLst>
              </p:cNvPr>
              <p:cNvSpPr/>
              <p:nvPr/>
            </p:nvSpPr>
            <p:spPr>
              <a:xfrm>
                <a:off x="-208274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 name="Graphic 45">
              <a:extLst>
                <a:ext uri="{FF2B5EF4-FFF2-40B4-BE49-F238E27FC236}">
                  <a16:creationId xmlns:a16="http://schemas.microsoft.com/office/drawing/2014/main" id="{3CD97E8F-2613-A112-9CAC-DF7B3FF60078}"/>
                </a:ext>
              </a:extLst>
            </p:cNvPr>
            <p:cNvGrpSpPr/>
            <p:nvPr/>
          </p:nvGrpSpPr>
          <p:grpSpPr>
            <a:xfrm>
              <a:off x="-2165555" y="907031"/>
              <a:ext cx="51722" cy="51815"/>
              <a:chOff x="-2165555" y="907031"/>
              <a:chExt cx="51722" cy="51815"/>
            </a:xfrm>
          </p:grpSpPr>
          <p:sp>
            <p:nvSpPr>
              <p:cNvPr id="348" name="Freeform 33102">
                <a:extLst>
                  <a:ext uri="{FF2B5EF4-FFF2-40B4-BE49-F238E27FC236}">
                    <a16:creationId xmlns:a16="http://schemas.microsoft.com/office/drawing/2014/main" id="{5AAE58F1-1FC5-4CAA-4FE9-4302D92D9A2D}"/>
                  </a:ext>
                </a:extLst>
              </p:cNvPr>
              <p:cNvSpPr/>
              <p:nvPr/>
            </p:nvSpPr>
            <p:spPr>
              <a:xfrm>
                <a:off x="-21655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49" name="Freeform 33103">
                <a:extLst>
                  <a:ext uri="{FF2B5EF4-FFF2-40B4-BE49-F238E27FC236}">
                    <a16:creationId xmlns:a16="http://schemas.microsoft.com/office/drawing/2014/main" id="{2B82CE77-05D0-D80E-A202-2C9D7F307697}"/>
                  </a:ext>
                </a:extLst>
              </p:cNvPr>
              <p:cNvSpPr/>
              <p:nvPr/>
            </p:nvSpPr>
            <p:spPr>
              <a:xfrm>
                <a:off x="-213969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 name="Graphic 45">
              <a:extLst>
                <a:ext uri="{FF2B5EF4-FFF2-40B4-BE49-F238E27FC236}">
                  <a16:creationId xmlns:a16="http://schemas.microsoft.com/office/drawing/2014/main" id="{4685C8B6-1369-57A3-CC61-F8DD63909940}"/>
                </a:ext>
              </a:extLst>
            </p:cNvPr>
            <p:cNvGrpSpPr/>
            <p:nvPr/>
          </p:nvGrpSpPr>
          <p:grpSpPr>
            <a:xfrm>
              <a:off x="-2186187" y="907031"/>
              <a:ext cx="51722" cy="51815"/>
              <a:chOff x="-2186187" y="907031"/>
              <a:chExt cx="51722" cy="51815"/>
            </a:xfrm>
          </p:grpSpPr>
          <p:sp>
            <p:nvSpPr>
              <p:cNvPr id="346" name="Freeform 33100">
                <a:extLst>
                  <a:ext uri="{FF2B5EF4-FFF2-40B4-BE49-F238E27FC236}">
                    <a16:creationId xmlns:a16="http://schemas.microsoft.com/office/drawing/2014/main" id="{2CEA9FA7-ADF2-F397-BDA5-2BD5C2731EFE}"/>
                  </a:ext>
                </a:extLst>
              </p:cNvPr>
              <p:cNvSpPr/>
              <p:nvPr/>
            </p:nvSpPr>
            <p:spPr>
              <a:xfrm>
                <a:off x="-218618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47" name="Freeform 33101">
                <a:extLst>
                  <a:ext uri="{FF2B5EF4-FFF2-40B4-BE49-F238E27FC236}">
                    <a16:creationId xmlns:a16="http://schemas.microsoft.com/office/drawing/2014/main" id="{20BD4EA7-CC86-9EE3-6AE7-53BAD8B41748}"/>
                  </a:ext>
                </a:extLst>
              </p:cNvPr>
              <p:cNvSpPr/>
              <p:nvPr/>
            </p:nvSpPr>
            <p:spPr>
              <a:xfrm>
                <a:off x="-21603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 name="Graphic 45">
              <a:extLst>
                <a:ext uri="{FF2B5EF4-FFF2-40B4-BE49-F238E27FC236}">
                  <a16:creationId xmlns:a16="http://schemas.microsoft.com/office/drawing/2014/main" id="{C790BFA6-B3E6-EE91-0F82-8A6F09F17E51}"/>
                </a:ext>
              </a:extLst>
            </p:cNvPr>
            <p:cNvGrpSpPr/>
            <p:nvPr/>
          </p:nvGrpSpPr>
          <p:grpSpPr>
            <a:xfrm>
              <a:off x="-2191416" y="907031"/>
              <a:ext cx="51722" cy="51815"/>
              <a:chOff x="-2191416" y="907031"/>
              <a:chExt cx="51722" cy="51815"/>
            </a:xfrm>
          </p:grpSpPr>
          <p:sp>
            <p:nvSpPr>
              <p:cNvPr id="344" name="Freeform 33098">
                <a:extLst>
                  <a:ext uri="{FF2B5EF4-FFF2-40B4-BE49-F238E27FC236}">
                    <a16:creationId xmlns:a16="http://schemas.microsoft.com/office/drawing/2014/main" id="{212981FE-90E0-60CF-9CFC-CE2AE36975E2}"/>
                  </a:ext>
                </a:extLst>
              </p:cNvPr>
              <p:cNvSpPr/>
              <p:nvPr/>
            </p:nvSpPr>
            <p:spPr>
              <a:xfrm>
                <a:off x="-219141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45" name="Freeform 33099">
                <a:extLst>
                  <a:ext uri="{FF2B5EF4-FFF2-40B4-BE49-F238E27FC236}">
                    <a16:creationId xmlns:a16="http://schemas.microsoft.com/office/drawing/2014/main" id="{2D4F791D-C636-1C3A-CDA4-8D346D4D2878}"/>
                  </a:ext>
                </a:extLst>
              </p:cNvPr>
              <p:cNvSpPr/>
              <p:nvPr/>
            </p:nvSpPr>
            <p:spPr>
              <a:xfrm>
                <a:off x="-216555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 name="Graphic 45">
              <a:extLst>
                <a:ext uri="{FF2B5EF4-FFF2-40B4-BE49-F238E27FC236}">
                  <a16:creationId xmlns:a16="http://schemas.microsoft.com/office/drawing/2014/main" id="{A7DAD98B-B145-81BD-A3B2-D41ABD0B81BB}"/>
                </a:ext>
              </a:extLst>
            </p:cNvPr>
            <p:cNvGrpSpPr/>
            <p:nvPr/>
          </p:nvGrpSpPr>
          <p:grpSpPr>
            <a:xfrm>
              <a:off x="-2218228" y="907031"/>
              <a:ext cx="51722" cy="51815"/>
              <a:chOff x="-2218228" y="907031"/>
              <a:chExt cx="51722" cy="51815"/>
            </a:xfrm>
          </p:grpSpPr>
          <p:sp>
            <p:nvSpPr>
              <p:cNvPr id="342" name="Freeform 33096">
                <a:extLst>
                  <a:ext uri="{FF2B5EF4-FFF2-40B4-BE49-F238E27FC236}">
                    <a16:creationId xmlns:a16="http://schemas.microsoft.com/office/drawing/2014/main" id="{C4754813-0747-FC9A-CFAC-A0D9AB2542D0}"/>
                  </a:ext>
                </a:extLst>
              </p:cNvPr>
              <p:cNvSpPr/>
              <p:nvPr/>
            </p:nvSpPr>
            <p:spPr>
              <a:xfrm>
                <a:off x="-221822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43" name="Freeform 33097">
                <a:extLst>
                  <a:ext uri="{FF2B5EF4-FFF2-40B4-BE49-F238E27FC236}">
                    <a16:creationId xmlns:a16="http://schemas.microsoft.com/office/drawing/2014/main" id="{0335D6AF-3415-5D3C-E91B-2799B718C9D4}"/>
                  </a:ext>
                </a:extLst>
              </p:cNvPr>
              <p:cNvSpPr/>
              <p:nvPr/>
            </p:nvSpPr>
            <p:spPr>
              <a:xfrm>
                <a:off x="-21923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 name="Graphic 45">
              <a:extLst>
                <a:ext uri="{FF2B5EF4-FFF2-40B4-BE49-F238E27FC236}">
                  <a16:creationId xmlns:a16="http://schemas.microsoft.com/office/drawing/2014/main" id="{C5717F5B-C2C3-DC3A-991E-A8A95EBCA94B}"/>
                </a:ext>
              </a:extLst>
            </p:cNvPr>
            <p:cNvGrpSpPr/>
            <p:nvPr/>
          </p:nvGrpSpPr>
          <p:grpSpPr>
            <a:xfrm>
              <a:off x="-2210147" y="907031"/>
              <a:ext cx="51818" cy="51815"/>
              <a:chOff x="-2210147" y="907031"/>
              <a:chExt cx="51818" cy="51815"/>
            </a:xfrm>
          </p:grpSpPr>
          <p:sp>
            <p:nvSpPr>
              <p:cNvPr id="340" name="Freeform 33094">
                <a:extLst>
                  <a:ext uri="{FF2B5EF4-FFF2-40B4-BE49-F238E27FC236}">
                    <a16:creationId xmlns:a16="http://schemas.microsoft.com/office/drawing/2014/main" id="{6A54373F-8AA9-D268-A7D7-1D81090B3E5B}"/>
                  </a:ext>
                </a:extLst>
              </p:cNvPr>
              <p:cNvSpPr/>
              <p:nvPr/>
            </p:nvSpPr>
            <p:spPr>
              <a:xfrm>
                <a:off x="-22101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41" name="Freeform 33095">
                <a:extLst>
                  <a:ext uri="{FF2B5EF4-FFF2-40B4-BE49-F238E27FC236}">
                    <a16:creationId xmlns:a16="http://schemas.microsoft.com/office/drawing/2014/main" id="{30C2860B-7E68-3D8A-8E4D-B7E0A43BB3BE}"/>
                  </a:ext>
                </a:extLst>
              </p:cNvPr>
              <p:cNvSpPr/>
              <p:nvPr/>
            </p:nvSpPr>
            <p:spPr>
              <a:xfrm>
                <a:off x="-218419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 name="Graphic 45">
              <a:extLst>
                <a:ext uri="{FF2B5EF4-FFF2-40B4-BE49-F238E27FC236}">
                  <a16:creationId xmlns:a16="http://schemas.microsoft.com/office/drawing/2014/main" id="{D4756FC5-6559-C6F4-5C57-A7A6A0C173BF}"/>
                </a:ext>
              </a:extLst>
            </p:cNvPr>
            <p:cNvGrpSpPr/>
            <p:nvPr/>
          </p:nvGrpSpPr>
          <p:grpSpPr>
            <a:xfrm>
              <a:off x="-2152719" y="907031"/>
              <a:ext cx="51722" cy="51815"/>
              <a:chOff x="-2152719" y="907031"/>
              <a:chExt cx="51722" cy="51815"/>
            </a:xfrm>
          </p:grpSpPr>
          <p:sp>
            <p:nvSpPr>
              <p:cNvPr id="338" name="Freeform 33092">
                <a:extLst>
                  <a:ext uri="{FF2B5EF4-FFF2-40B4-BE49-F238E27FC236}">
                    <a16:creationId xmlns:a16="http://schemas.microsoft.com/office/drawing/2014/main" id="{7C3CB7E5-5345-563B-07B0-8D95EABE9057}"/>
                  </a:ext>
                </a:extLst>
              </p:cNvPr>
              <p:cNvSpPr/>
              <p:nvPr/>
            </p:nvSpPr>
            <p:spPr>
              <a:xfrm>
                <a:off x="-215271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39" name="Freeform 33093">
                <a:extLst>
                  <a:ext uri="{FF2B5EF4-FFF2-40B4-BE49-F238E27FC236}">
                    <a16:creationId xmlns:a16="http://schemas.microsoft.com/office/drawing/2014/main" id="{2CA0639F-DBC0-792D-C715-D458CA09ED9A}"/>
                  </a:ext>
                </a:extLst>
              </p:cNvPr>
              <p:cNvSpPr/>
              <p:nvPr/>
            </p:nvSpPr>
            <p:spPr>
              <a:xfrm>
                <a:off x="-212685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 name="Graphic 45">
              <a:extLst>
                <a:ext uri="{FF2B5EF4-FFF2-40B4-BE49-F238E27FC236}">
                  <a16:creationId xmlns:a16="http://schemas.microsoft.com/office/drawing/2014/main" id="{C3CD41E3-12F8-FDE5-000F-E987761D25B9}"/>
                </a:ext>
              </a:extLst>
            </p:cNvPr>
            <p:cNvGrpSpPr/>
            <p:nvPr/>
          </p:nvGrpSpPr>
          <p:grpSpPr>
            <a:xfrm>
              <a:off x="-2223553" y="907031"/>
              <a:ext cx="51818" cy="51815"/>
              <a:chOff x="-2223553" y="907031"/>
              <a:chExt cx="51818" cy="51815"/>
            </a:xfrm>
          </p:grpSpPr>
          <p:sp>
            <p:nvSpPr>
              <p:cNvPr id="336" name="Freeform 33090">
                <a:extLst>
                  <a:ext uri="{FF2B5EF4-FFF2-40B4-BE49-F238E27FC236}">
                    <a16:creationId xmlns:a16="http://schemas.microsoft.com/office/drawing/2014/main" id="{569BE349-92DD-195F-0EE4-931B5AD9210E}"/>
                  </a:ext>
                </a:extLst>
              </p:cNvPr>
              <p:cNvSpPr/>
              <p:nvPr/>
            </p:nvSpPr>
            <p:spPr>
              <a:xfrm>
                <a:off x="-22235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37" name="Freeform 33091">
                <a:extLst>
                  <a:ext uri="{FF2B5EF4-FFF2-40B4-BE49-F238E27FC236}">
                    <a16:creationId xmlns:a16="http://schemas.microsoft.com/office/drawing/2014/main" id="{A7F3C435-9585-3C20-C920-3A4A7B99DAF6}"/>
                  </a:ext>
                </a:extLst>
              </p:cNvPr>
              <p:cNvSpPr/>
              <p:nvPr/>
            </p:nvSpPr>
            <p:spPr>
              <a:xfrm>
                <a:off x="-21976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 name="Graphic 45">
              <a:extLst>
                <a:ext uri="{FF2B5EF4-FFF2-40B4-BE49-F238E27FC236}">
                  <a16:creationId xmlns:a16="http://schemas.microsoft.com/office/drawing/2014/main" id="{061B139A-5E5A-F1C0-23BD-73B4B5EE5D18}"/>
                </a:ext>
              </a:extLst>
            </p:cNvPr>
            <p:cNvGrpSpPr/>
            <p:nvPr/>
          </p:nvGrpSpPr>
          <p:grpSpPr>
            <a:xfrm>
              <a:off x="-2228592" y="907031"/>
              <a:ext cx="51722" cy="51815"/>
              <a:chOff x="-2228592" y="907031"/>
              <a:chExt cx="51722" cy="51815"/>
            </a:xfrm>
          </p:grpSpPr>
          <p:sp>
            <p:nvSpPr>
              <p:cNvPr id="334" name="Freeform 33088">
                <a:extLst>
                  <a:ext uri="{FF2B5EF4-FFF2-40B4-BE49-F238E27FC236}">
                    <a16:creationId xmlns:a16="http://schemas.microsoft.com/office/drawing/2014/main" id="{C4890484-4008-9B37-0689-4F2C5EDBF496}"/>
                  </a:ext>
                </a:extLst>
              </p:cNvPr>
              <p:cNvSpPr/>
              <p:nvPr/>
            </p:nvSpPr>
            <p:spPr>
              <a:xfrm>
                <a:off x="-222859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35" name="Freeform 33089">
                <a:extLst>
                  <a:ext uri="{FF2B5EF4-FFF2-40B4-BE49-F238E27FC236}">
                    <a16:creationId xmlns:a16="http://schemas.microsoft.com/office/drawing/2014/main" id="{FECC9071-E083-9B4B-0E06-866256AC51F0}"/>
                  </a:ext>
                </a:extLst>
              </p:cNvPr>
              <p:cNvSpPr/>
              <p:nvPr/>
            </p:nvSpPr>
            <p:spPr>
              <a:xfrm>
                <a:off x="-22027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 name="Graphic 45">
              <a:extLst>
                <a:ext uri="{FF2B5EF4-FFF2-40B4-BE49-F238E27FC236}">
                  <a16:creationId xmlns:a16="http://schemas.microsoft.com/office/drawing/2014/main" id="{31333317-EB6A-C4DE-001B-2C5F173DFA0D}"/>
                </a:ext>
              </a:extLst>
            </p:cNvPr>
            <p:cNvGrpSpPr/>
            <p:nvPr/>
          </p:nvGrpSpPr>
          <p:grpSpPr>
            <a:xfrm>
              <a:off x="-2245136" y="907031"/>
              <a:ext cx="51722" cy="51815"/>
              <a:chOff x="-2245136" y="907031"/>
              <a:chExt cx="51722" cy="51815"/>
            </a:xfrm>
          </p:grpSpPr>
          <p:sp>
            <p:nvSpPr>
              <p:cNvPr id="332" name="Freeform 33086">
                <a:extLst>
                  <a:ext uri="{FF2B5EF4-FFF2-40B4-BE49-F238E27FC236}">
                    <a16:creationId xmlns:a16="http://schemas.microsoft.com/office/drawing/2014/main" id="{35051226-6D12-0D95-D7D7-BEB788A8BF6F}"/>
                  </a:ext>
                </a:extLst>
              </p:cNvPr>
              <p:cNvSpPr/>
              <p:nvPr/>
            </p:nvSpPr>
            <p:spPr>
              <a:xfrm>
                <a:off x="-224513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33" name="Freeform 33087">
                <a:extLst>
                  <a:ext uri="{FF2B5EF4-FFF2-40B4-BE49-F238E27FC236}">
                    <a16:creationId xmlns:a16="http://schemas.microsoft.com/office/drawing/2014/main" id="{9E6BE176-07DB-4C3F-C150-6468BC2E7F26}"/>
                  </a:ext>
                </a:extLst>
              </p:cNvPr>
              <p:cNvSpPr/>
              <p:nvPr/>
            </p:nvSpPr>
            <p:spPr>
              <a:xfrm>
                <a:off x="-221927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7" name="Graphic 45">
              <a:extLst>
                <a:ext uri="{FF2B5EF4-FFF2-40B4-BE49-F238E27FC236}">
                  <a16:creationId xmlns:a16="http://schemas.microsoft.com/office/drawing/2014/main" id="{1B2F0D4E-F9DA-F561-0CC2-3B8710AB0D36}"/>
                </a:ext>
              </a:extLst>
            </p:cNvPr>
            <p:cNvGrpSpPr/>
            <p:nvPr/>
          </p:nvGrpSpPr>
          <p:grpSpPr>
            <a:xfrm>
              <a:off x="-2254453" y="907031"/>
              <a:ext cx="51722" cy="51815"/>
              <a:chOff x="-2254453" y="907031"/>
              <a:chExt cx="51722" cy="51815"/>
            </a:xfrm>
          </p:grpSpPr>
          <p:sp>
            <p:nvSpPr>
              <p:cNvPr id="330" name="Freeform 33084">
                <a:extLst>
                  <a:ext uri="{FF2B5EF4-FFF2-40B4-BE49-F238E27FC236}">
                    <a16:creationId xmlns:a16="http://schemas.microsoft.com/office/drawing/2014/main" id="{BE4CEA33-8B54-B841-4BD1-68A7CD7D296D}"/>
                  </a:ext>
                </a:extLst>
              </p:cNvPr>
              <p:cNvSpPr/>
              <p:nvPr/>
            </p:nvSpPr>
            <p:spPr>
              <a:xfrm>
                <a:off x="-22544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31" name="Freeform 33085">
                <a:extLst>
                  <a:ext uri="{FF2B5EF4-FFF2-40B4-BE49-F238E27FC236}">
                    <a16:creationId xmlns:a16="http://schemas.microsoft.com/office/drawing/2014/main" id="{8ADFB035-4000-BDF6-D686-882EFA3D12C5}"/>
                  </a:ext>
                </a:extLst>
              </p:cNvPr>
              <p:cNvSpPr/>
              <p:nvPr/>
            </p:nvSpPr>
            <p:spPr>
              <a:xfrm>
                <a:off x="-22285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8" name="Graphic 45">
              <a:extLst>
                <a:ext uri="{FF2B5EF4-FFF2-40B4-BE49-F238E27FC236}">
                  <a16:creationId xmlns:a16="http://schemas.microsoft.com/office/drawing/2014/main" id="{280455DB-CF77-2FD9-A909-DE491C0DB1AE}"/>
                </a:ext>
              </a:extLst>
            </p:cNvPr>
            <p:cNvGrpSpPr/>
            <p:nvPr/>
          </p:nvGrpSpPr>
          <p:grpSpPr>
            <a:xfrm>
              <a:off x="-2285734" y="907031"/>
              <a:ext cx="51722" cy="51815"/>
              <a:chOff x="-2285734" y="907031"/>
              <a:chExt cx="51722" cy="51815"/>
            </a:xfrm>
          </p:grpSpPr>
          <p:sp>
            <p:nvSpPr>
              <p:cNvPr id="328" name="Freeform 33082">
                <a:extLst>
                  <a:ext uri="{FF2B5EF4-FFF2-40B4-BE49-F238E27FC236}">
                    <a16:creationId xmlns:a16="http://schemas.microsoft.com/office/drawing/2014/main" id="{F578E0FA-95EE-9962-BE9E-EB1FE8D7AFEE}"/>
                  </a:ext>
                </a:extLst>
              </p:cNvPr>
              <p:cNvSpPr/>
              <p:nvPr/>
            </p:nvSpPr>
            <p:spPr>
              <a:xfrm>
                <a:off x="-228573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29" name="Freeform 33083">
                <a:extLst>
                  <a:ext uri="{FF2B5EF4-FFF2-40B4-BE49-F238E27FC236}">
                    <a16:creationId xmlns:a16="http://schemas.microsoft.com/office/drawing/2014/main" id="{C5EC9A99-760B-626F-972B-5DD754A5D6AB}"/>
                  </a:ext>
                </a:extLst>
              </p:cNvPr>
              <p:cNvSpPr/>
              <p:nvPr/>
            </p:nvSpPr>
            <p:spPr>
              <a:xfrm>
                <a:off x="-22598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9" name="Graphic 45">
              <a:extLst>
                <a:ext uri="{FF2B5EF4-FFF2-40B4-BE49-F238E27FC236}">
                  <a16:creationId xmlns:a16="http://schemas.microsoft.com/office/drawing/2014/main" id="{9C23DE2B-F603-09F1-41BD-5578B99582EC}"/>
                </a:ext>
              </a:extLst>
            </p:cNvPr>
            <p:cNvGrpSpPr/>
            <p:nvPr/>
          </p:nvGrpSpPr>
          <p:grpSpPr>
            <a:xfrm>
              <a:off x="-2301898" y="907031"/>
              <a:ext cx="51722" cy="51815"/>
              <a:chOff x="-2301898" y="907031"/>
              <a:chExt cx="51722" cy="51815"/>
            </a:xfrm>
          </p:grpSpPr>
          <p:sp>
            <p:nvSpPr>
              <p:cNvPr id="326" name="Freeform 33080">
                <a:extLst>
                  <a:ext uri="{FF2B5EF4-FFF2-40B4-BE49-F238E27FC236}">
                    <a16:creationId xmlns:a16="http://schemas.microsoft.com/office/drawing/2014/main" id="{B3C05322-7C73-500F-475B-57D79067BD5A}"/>
                  </a:ext>
                </a:extLst>
              </p:cNvPr>
              <p:cNvSpPr/>
              <p:nvPr/>
            </p:nvSpPr>
            <p:spPr>
              <a:xfrm>
                <a:off x="-230189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27" name="Freeform 33081">
                <a:extLst>
                  <a:ext uri="{FF2B5EF4-FFF2-40B4-BE49-F238E27FC236}">
                    <a16:creationId xmlns:a16="http://schemas.microsoft.com/office/drawing/2014/main" id="{2FFB4C87-1B6B-1327-E088-861C03411D57}"/>
                  </a:ext>
                </a:extLst>
              </p:cNvPr>
              <p:cNvSpPr/>
              <p:nvPr/>
            </p:nvSpPr>
            <p:spPr>
              <a:xfrm>
                <a:off x="-227603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0" name="Graphic 45">
              <a:extLst>
                <a:ext uri="{FF2B5EF4-FFF2-40B4-BE49-F238E27FC236}">
                  <a16:creationId xmlns:a16="http://schemas.microsoft.com/office/drawing/2014/main" id="{9DDAC82B-6B77-856C-B482-847B649EBD8A}"/>
                </a:ext>
              </a:extLst>
            </p:cNvPr>
            <p:cNvGrpSpPr/>
            <p:nvPr/>
          </p:nvGrpSpPr>
          <p:grpSpPr>
            <a:xfrm>
              <a:off x="-2313783" y="907031"/>
              <a:ext cx="51722" cy="51815"/>
              <a:chOff x="-2313783" y="907031"/>
              <a:chExt cx="51722" cy="51815"/>
            </a:xfrm>
          </p:grpSpPr>
          <p:sp>
            <p:nvSpPr>
              <p:cNvPr id="324" name="Freeform 33078">
                <a:extLst>
                  <a:ext uri="{FF2B5EF4-FFF2-40B4-BE49-F238E27FC236}">
                    <a16:creationId xmlns:a16="http://schemas.microsoft.com/office/drawing/2014/main" id="{52DE6290-6AB7-AE26-4E5E-FAA63040BD0B}"/>
                  </a:ext>
                </a:extLst>
              </p:cNvPr>
              <p:cNvSpPr/>
              <p:nvPr/>
            </p:nvSpPr>
            <p:spPr>
              <a:xfrm>
                <a:off x="-23137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25" name="Freeform 33079">
                <a:extLst>
                  <a:ext uri="{FF2B5EF4-FFF2-40B4-BE49-F238E27FC236}">
                    <a16:creationId xmlns:a16="http://schemas.microsoft.com/office/drawing/2014/main" id="{37768494-38F1-56C4-4C2B-66ED835A122F}"/>
                  </a:ext>
                </a:extLst>
              </p:cNvPr>
              <p:cNvSpPr/>
              <p:nvPr/>
            </p:nvSpPr>
            <p:spPr>
              <a:xfrm>
                <a:off x="-22879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1" name="Graphic 45">
              <a:extLst>
                <a:ext uri="{FF2B5EF4-FFF2-40B4-BE49-F238E27FC236}">
                  <a16:creationId xmlns:a16="http://schemas.microsoft.com/office/drawing/2014/main" id="{49BC499F-4B52-8C61-89F1-EB8CF5F052CE}"/>
                </a:ext>
              </a:extLst>
            </p:cNvPr>
            <p:cNvGrpSpPr/>
            <p:nvPr/>
          </p:nvGrpSpPr>
          <p:grpSpPr>
            <a:xfrm>
              <a:off x="-2350483" y="907031"/>
              <a:ext cx="51722" cy="51815"/>
              <a:chOff x="-2350483" y="907031"/>
              <a:chExt cx="51722" cy="51815"/>
            </a:xfrm>
          </p:grpSpPr>
          <p:sp>
            <p:nvSpPr>
              <p:cNvPr id="322" name="Freeform 33076">
                <a:extLst>
                  <a:ext uri="{FF2B5EF4-FFF2-40B4-BE49-F238E27FC236}">
                    <a16:creationId xmlns:a16="http://schemas.microsoft.com/office/drawing/2014/main" id="{74E36A22-C1E1-9A5E-5E59-128C0458C97D}"/>
                  </a:ext>
                </a:extLst>
              </p:cNvPr>
              <p:cNvSpPr/>
              <p:nvPr/>
            </p:nvSpPr>
            <p:spPr>
              <a:xfrm>
                <a:off x="-23504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23" name="Freeform 33077">
                <a:extLst>
                  <a:ext uri="{FF2B5EF4-FFF2-40B4-BE49-F238E27FC236}">
                    <a16:creationId xmlns:a16="http://schemas.microsoft.com/office/drawing/2014/main" id="{7B7FB4A9-5CA4-3D65-C782-5134DCF59FA3}"/>
                  </a:ext>
                </a:extLst>
              </p:cNvPr>
              <p:cNvSpPr/>
              <p:nvPr/>
            </p:nvSpPr>
            <p:spPr>
              <a:xfrm>
                <a:off x="-232462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2" name="Graphic 45">
              <a:extLst>
                <a:ext uri="{FF2B5EF4-FFF2-40B4-BE49-F238E27FC236}">
                  <a16:creationId xmlns:a16="http://schemas.microsoft.com/office/drawing/2014/main" id="{0EFABAA2-A334-F738-2200-8611AD7B9D18}"/>
                </a:ext>
              </a:extLst>
            </p:cNvPr>
            <p:cNvGrpSpPr/>
            <p:nvPr/>
          </p:nvGrpSpPr>
          <p:grpSpPr>
            <a:xfrm>
              <a:off x="-2358470" y="907031"/>
              <a:ext cx="51722" cy="51815"/>
              <a:chOff x="-2358470" y="907031"/>
              <a:chExt cx="51722" cy="51815"/>
            </a:xfrm>
          </p:grpSpPr>
          <p:sp>
            <p:nvSpPr>
              <p:cNvPr id="320" name="Freeform 33074">
                <a:extLst>
                  <a:ext uri="{FF2B5EF4-FFF2-40B4-BE49-F238E27FC236}">
                    <a16:creationId xmlns:a16="http://schemas.microsoft.com/office/drawing/2014/main" id="{FC55DBAF-8F9E-1020-47B0-55C110C98EDB}"/>
                  </a:ext>
                </a:extLst>
              </p:cNvPr>
              <p:cNvSpPr/>
              <p:nvPr/>
            </p:nvSpPr>
            <p:spPr>
              <a:xfrm>
                <a:off x="-235847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21" name="Freeform 33075">
                <a:extLst>
                  <a:ext uri="{FF2B5EF4-FFF2-40B4-BE49-F238E27FC236}">
                    <a16:creationId xmlns:a16="http://schemas.microsoft.com/office/drawing/2014/main" id="{CB350278-B2F3-1CB7-488C-5341ED48A16F}"/>
                  </a:ext>
                </a:extLst>
              </p:cNvPr>
              <p:cNvSpPr/>
              <p:nvPr/>
            </p:nvSpPr>
            <p:spPr>
              <a:xfrm>
                <a:off x="-233260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3" name="Graphic 45">
              <a:extLst>
                <a:ext uri="{FF2B5EF4-FFF2-40B4-BE49-F238E27FC236}">
                  <a16:creationId xmlns:a16="http://schemas.microsoft.com/office/drawing/2014/main" id="{2BDCD921-B334-8325-4CBA-2D2A29D677AB}"/>
                </a:ext>
              </a:extLst>
            </p:cNvPr>
            <p:cNvGrpSpPr/>
            <p:nvPr/>
          </p:nvGrpSpPr>
          <p:grpSpPr>
            <a:xfrm>
              <a:off x="-2374253" y="907031"/>
              <a:ext cx="51722" cy="51815"/>
              <a:chOff x="-2374253" y="907031"/>
              <a:chExt cx="51722" cy="51815"/>
            </a:xfrm>
          </p:grpSpPr>
          <p:sp>
            <p:nvSpPr>
              <p:cNvPr id="318" name="Freeform 33072">
                <a:extLst>
                  <a:ext uri="{FF2B5EF4-FFF2-40B4-BE49-F238E27FC236}">
                    <a16:creationId xmlns:a16="http://schemas.microsoft.com/office/drawing/2014/main" id="{626052F6-E419-9BCF-6ACE-F61BBE83FA53}"/>
                  </a:ext>
                </a:extLst>
              </p:cNvPr>
              <p:cNvSpPr/>
              <p:nvPr/>
            </p:nvSpPr>
            <p:spPr>
              <a:xfrm>
                <a:off x="-23742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9" name="Freeform 33073">
                <a:extLst>
                  <a:ext uri="{FF2B5EF4-FFF2-40B4-BE49-F238E27FC236}">
                    <a16:creationId xmlns:a16="http://schemas.microsoft.com/office/drawing/2014/main" id="{D1E65801-85FB-5CE2-724D-C31879715114}"/>
                  </a:ext>
                </a:extLst>
              </p:cNvPr>
              <p:cNvSpPr/>
              <p:nvPr/>
            </p:nvSpPr>
            <p:spPr>
              <a:xfrm>
                <a:off x="-23483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4" name="Graphic 45">
              <a:extLst>
                <a:ext uri="{FF2B5EF4-FFF2-40B4-BE49-F238E27FC236}">
                  <a16:creationId xmlns:a16="http://schemas.microsoft.com/office/drawing/2014/main" id="{8199AD07-EBE8-2902-C1CA-E30B07563334}"/>
                </a:ext>
              </a:extLst>
            </p:cNvPr>
            <p:cNvGrpSpPr/>
            <p:nvPr/>
          </p:nvGrpSpPr>
          <p:grpSpPr>
            <a:xfrm>
              <a:off x="-2385758" y="907031"/>
              <a:ext cx="51818" cy="51815"/>
              <a:chOff x="-2385758" y="907031"/>
              <a:chExt cx="51818" cy="51815"/>
            </a:xfrm>
          </p:grpSpPr>
          <p:sp>
            <p:nvSpPr>
              <p:cNvPr id="316" name="Freeform 33070">
                <a:extLst>
                  <a:ext uri="{FF2B5EF4-FFF2-40B4-BE49-F238E27FC236}">
                    <a16:creationId xmlns:a16="http://schemas.microsoft.com/office/drawing/2014/main" id="{BBB97955-1BC3-9D05-0AA6-D69028D0AFE2}"/>
                  </a:ext>
                </a:extLst>
              </p:cNvPr>
              <p:cNvSpPr/>
              <p:nvPr/>
            </p:nvSpPr>
            <p:spPr>
              <a:xfrm>
                <a:off x="-23857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7" name="Freeform 33071">
                <a:extLst>
                  <a:ext uri="{FF2B5EF4-FFF2-40B4-BE49-F238E27FC236}">
                    <a16:creationId xmlns:a16="http://schemas.microsoft.com/office/drawing/2014/main" id="{158CC4CE-96E7-032C-7322-3928B9BEBC18}"/>
                  </a:ext>
                </a:extLst>
              </p:cNvPr>
              <p:cNvSpPr/>
              <p:nvPr/>
            </p:nvSpPr>
            <p:spPr>
              <a:xfrm>
                <a:off x="-23598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5" name="Graphic 45">
              <a:extLst>
                <a:ext uri="{FF2B5EF4-FFF2-40B4-BE49-F238E27FC236}">
                  <a16:creationId xmlns:a16="http://schemas.microsoft.com/office/drawing/2014/main" id="{2CE37711-F34E-99BB-9CCD-0AA6FF82F34A}"/>
                </a:ext>
              </a:extLst>
            </p:cNvPr>
            <p:cNvGrpSpPr/>
            <p:nvPr/>
          </p:nvGrpSpPr>
          <p:grpSpPr>
            <a:xfrm>
              <a:off x="-2380053" y="907031"/>
              <a:ext cx="51722" cy="51815"/>
              <a:chOff x="-2380053" y="907031"/>
              <a:chExt cx="51722" cy="51815"/>
            </a:xfrm>
          </p:grpSpPr>
          <p:sp>
            <p:nvSpPr>
              <p:cNvPr id="314" name="Freeform 33068">
                <a:extLst>
                  <a:ext uri="{FF2B5EF4-FFF2-40B4-BE49-F238E27FC236}">
                    <a16:creationId xmlns:a16="http://schemas.microsoft.com/office/drawing/2014/main" id="{A32AEDAD-8A47-E633-082E-EB367FBF9732}"/>
                  </a:ext>
                </a:extLst>
              </p:cNvPr>
              <p:cNvSpPr/>
              <p:nvPr/>
            </p:nvSpPr>
            <p:spPr>
              <a:xfrm>
                <a:off x="-2380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5" name="Freeform 33069">
                <a:extLst>
                  <a:ext uri="{FF2B5EF4-FFF2-40B4-BE49-F238E27FC236}">
                    <a16:creationId xmlns:a16="http://schemas.microsoft.com/office/drawing/2014/main" id="{CB0F4FC9-6461-5CBA-1176-BE9A2AC7D47D}"/>
                  </a:ext>
                </a:extLst>
              </p:cNvPr>
              <p:cNvSpPr/>
              <p:nvPr/>
            </p:nvSpPr>
            <p:spPr>
              <a:xfrm>
                <a:off x="-2354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6" name="Graphic 45">
              <a:extLst>
                <a:ext uri="{FF2B5EF4-FFF2-40B4-BE49-F238E27FC236}">
                  <a16:creationId xmlns:a16="http://schemas.microsoft.com/office/drawing/2014/main" id="{9FAD70A2-D4E2-E424-A42A-BFB5F555FB48}"/>
                </a:ext>
              </a:extLst>
            </p:cNvPr>
            <p:cNvGrpSpPr/>
            <p:nvPr/>
          </p:nvGrpSpPr>
          <p:grpSpPr>
            <a:xfrm>
              <a:off x="-2401255" y="907031"/>
              <a:ext cx="51722" cy="51815"/>
              <a:chOff x="-2401255" y="907031"/>
              <a:chExt cx="51722" cy="51815"/>
            </a:xfrm>
          </p:grpSpPr>
          <p:sp>
            <p:nvSpPr>
              <p:cNvPr id="312" name="Freeform 33066">
                <a:extLst>
                  <a:ext uri="{FF2B5EF4-FFF2-40B4-BE49-F238E27FC236}">
                    <a16:creationId xmlns:a16="http://schemas.microsoft.com/office/drawing/2014/main" id="{08C8BA02-6568-ABF8-5A5F-A916E61D3F76}"/>
                  </a:ext>
                </a:extLst>
              </p:cNvPr>
              <p:cNvSpPr/>
              <p:nvPr/>
            </p:nvSpPr>
            <p:spPr>
              <a:xfrm>
                <a:off x="-24012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3" name="Freeform 33067">
                <a:extLst>
                  <a:ext uri="{FF2B5EF4-FFF2-40B4-BE49-F238E27FC236}">
                    <a16:creationId xmlns:a16="http://schemas.microsoft.com/office/drawing/2014/main" id="{68380473-0B54-C517-56AE-064A937ECBEC}"/>
                  </a:ext>
                </a:extLst>
              </p:cNvPr>
              <p:cNvSpPr/>
              <p:nvPr/>
            </p:nvSpPr>
            <p:spPr>
              <a:xfrm>
                <a:off x="-23753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7" name="Graphic 45">
              <a:extLst>
                <a:ext uri="{FF2B5EF4-FFF2-40B4-BE49-F238E27FC236}">
                  <a16:creationId xmlns:a16="http://schemas.microsoft.com/office/drawing/2014/main" id="{22C97C1C-D951-166E-430D-AF52EB5FB509}"/>
                </a:ext>
              </a:extLst>
            </p:cNvPr>
            <p:cNvGrpSpPr/>
            <p:nvPr/>
          </p:nvGrpSpPr>
          <p:grpSpPr>
            <a:xfrm>
              <a:off x="-2409242" y="907031"/>
              <a:ext cx="51722" cy="51815"/>
              <a:chOff x="-2409242" y="907031"/>
              <a:chExt cx="51722" cy="51815"/>
            </a:xfrm>
          </p:grpSpPr>
          <p:sp>
            <p:nvSpPr>
              <p:cNvPr id="310" name="Freeform 33064">
                <a:extLst>
                  <a:ext uri="{FF2B5EF4-FFF2-40B4-BE49-F238E27FC236}">
                    <a16:creationId xmlns:a16="http://schemas.microsoft.com/office/drawing/2014/main" id="{DF6CB126-A52F-0FB0-E6AC-26BC9DE99370}"/>
                  </a:ext>
                </a:extLst>
              </p:cNvPr>
              <p:cNvSpPr/>
              <p:nvPr/>
            </p:nvSpPr>
            <p:spPr>
              <a:xfrm>
                <a:off x="-24092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1" name="Freeform 33065">
                <a:extLst>
                  <a:ext uri="{FF2B5EF4-FFF2-40B4-BE49-F238E27FC236}">
                    <a16:creationId xmlns:a16="http://schemas.microsoft.com/office/drawing/2014/main" id="{44A9A26D-6AC2-7157-D721-404047B465B0}"/>
                  </a:ext>
                </a:extLst>
              </p:cNvPr>
              <p:cNvSpPr/>
              <p:nvPr/>
            </p:nvSpPr>
            <p:spPr>
              <a:xfrm>
                <a:off x="-23833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8" name="Graphic 45">
              <a:extLst>
                <a:ext uri="{FF2B5EF4-FFF2-40B4-BE49-F238E27FC236}">
                  <a16:creationId xmlns:a16="http://schemas.microsoft.com/office/drawing/2014/main" id="{E9840271-082E-F3D0-E0CD-FD41DA738D39}"/>
                </a:ext>
              </a:extLst>
            </p:cNvPr>
            <p:cNvGrpSpPr/>
            <p:nvPr/>
          </p:nvGrpSpPr>
          <p:grpSpPr>
            <a:xfrm>
              <a:off x="-2448319" y="900173"/>
              <a:ext cx="51722" cy="51815"/>
              <a:chOff x="-2448319" y="900173"/>
              <a:chExt cx="51722" cy="51815"/>
            </a:xfrm>
          </p:grpSpPr>
          <p:sp>
            <p:nvSpPr>
              <p:cNvPr id="308" name="Freeform 33062">
                <a:extLst>
                  <a:ext uri="{FF2B5EF4-FFF2-40B4-BE49-F238E27FC236}">
                    <a16:creationId xmlns:a16="http://schemas.microsoft.com/office/drawing/2014/main" id="{D29AFA56-6120-CA94-1258-3988B5EDBF95}"/>
                  </a:ext>
                </a:extLst>
              </p:cNvPr>
              <p:cNvSpPr/>
              <p:nvPr/>
            </p:nvSpPr>
            <p:spPr>
              <a:xfrm>
                <a:off x="-244831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 name="Freeform 33063">
                <a:extLst>
                  <a:ext uri="{FF2B5EF4-FFF2-40B4-BE49-F238E27FC236}">
                    <a16:creationId xmlns:a16="http://schemas.microsoft.com/office/drawing/2014/main" id="{D4E2514B-0446-BB1A-9C62-3B25111F7EA4}"/>
                  </a:ext>
                </a:extLst>
              </p:cNvPr>
              <p:cNvSpPr/>
              <p:nvPr/>
            </p:nvSpPr>
            <p:spPr>
              <a:xfrm>
                <a:off x="-242245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79" name="Graphic 45">
              <a:extLst>
                <a:ext uri="{FF2B5EF4-FFF2-40B4-BE49-F238E27FC236}">
                  <a16:creationId xmlns:a16="http://schemas.microsoft.com/office/drawing/2014/main" id="{6EF32905-0BF4-B2A0-2BB1-918DA4C4C4B5}"/>
                </a:ext>
              </a:extLst>
            </p:cNvPr>
            <p:cNvGrpSpPr/>
            <p:nvPr/>
          </p:nvGrpSpPr>
          <p:grpSpPr>
            <a:xfrm>
              <a:off x="-2453073" y="900173"/>
              <a:ext cx="51818" cy="51815"/>
              <a:chOff x="-2453073" y="900173"/>
              <a:chExt cx="51818" cy="51815"/>
            </a:xfrm>
          </p:grpSpPr>
          <p:sp>
            <p:nvSpPr>
              <p:cNvPr id="306" name="Freeform 33060">
                <a:extLst>
                  <a:ext uri="{FF2B5EF4-FFF2-40B4-BE49-F238E27FC236}">
                    <a16:creationId xmlns:a16="http://schemas.microsoft.com/office/drawing/2014/main" id="{10C19733-00C6-2483-211E-B7258F59C1E3}"/>
                  </a:ext>
                </a:extLst>
              </p:cNvPr>
              <p:cNvSpPr/>
              <p:nvPr/>
            </p:nvSpPr>
            <p:spPr>
              <a:xfrm>
                <a:off x="-2453073"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 name="Freeform 33061">
                <a:extLst>
                  <a:ext uri="{FF2B5EF4-FFF2-40B4-BE49-F238E27FC236}">
                    <a16:creationId xmlns:a16="http://schemas.microsoft.com/office/drawing/2014/main" id="{FB864FEC-BBCC-641F-9158-982B7BBC4176}"/>
                  </a:ext>
                </a:extLst>
              </p:cNvPr>
              <p:cNvSpPr/>
              <p:nvPr/>
            </p:nvSpPr>
            <p:spPr>
              <a:xfrm>
                <a:off x="-242711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0" name="Graphic 45">
              <a:extLst>
                <a:ext uri="{FF2B5EF4-FFF2-40B4-BE49-F238E27FC236}">
                  <a16:creationId xmlns:a16="http://schemas.microsoft.com/office/drawing/2014/main" id="{FC304A80-1A45-7BA5-F04B-378A72CE5634}"/>
                </a:ext>
              </a:extLst>
            </p:cNvPr>
            <p:cNvGrpSpPr/>
            <p:nvPr/>
          </p:nvGrpSpPr>
          <p:grpSpPr>
            <a:xfrm>
              <a:off x="-2462867" y="900173"/>
              <a:ext cx="51722" cy="51815"/>
              <a:chOff x="-2462867" y="900173"/>
              <a:chExt cx="51722" cy="51815"/>
            </a:xfrm>
          </p:grpSpPr>
          <p:sp>
            <p:nvSpPr>
              <p:cNvPr id="304" name="Freeform 33058">
                <a:extLst>
                  <a:ext uri="{FF2B5EF4-FFF2-40B4-BE49-F238E27FC236}">
                    <a16:creationId xmlns:a16="http://schemas.microsoft.com/office/drawing/2014/main" id="{BC90B046-FE87-60A9-2465-CFE97E4B2275}"/>
                  </a:ext>
                </a:extLst>
              </p:cNvPr>
              <p:cNvSpPr/>
              <p:nvPr/>
            </p:nvSpPr>
            <p:spPr>
              <a:xfrm>
                <a:off x="-2462867"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 name="Freeform 33059">
                <a:extLst>
                  <a:ext uri="{FF2B5EF4-FFF2-40B4-BE49-F238E27FC236}">
                    <a16:creationId xmlns:a16="http://schemas.microsoft.com/office/drawing/2014/main" id="{75A769C5-7504-C42E-6037-3AAB6D73A7F8}"/>
                  </a:ext>
                </a:extLst>
              </p:cNvPr>
              <p:cNvSpPr/>
              <p:nvPr/>
            </p:nvSpPr>
            <p:spPr>
              <a:xfrm>
                <a:off x="-2437005"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1" name="Graphic 45">
              <a:extLst>
                <a:ext uri="{FF2B5EF4-FFF2-40B4-BE49-F238E27FC236}">
                  <a16:creationId xmlns:a16="http://schemas.microsoft.com/office/drawing/2014/main" id="{1C519507-1AAA-6AC5-FDBE-B48B8E6749DA}"/>
                </a:ext>
              </a:extLst>
            </p:cNvPr>
            <p:cNvGrpSpPr/>
            <p:nvPr/>
          </p:nvGrpSpPr>
          <p:grpSpPr>
            <a:xfrm>
              <a:off x="-2467145" y="900173"/>
              <a:ext cx="51722" cy="51815"/>
              <a:chOff x="-2467145" y="900173"/>
              <a:chExt cx="51722" cy="51815"/>
            </a:xfrm>
          </p:grpSpPr>
          <p:sp>
            <p:nvSpPr>
              <p:cNvPr id="302" name="Freeform 33056">
                <a:extLst>
                  <a:ext uri="{FF2B5EF4-FFF2-40B4-BE49-F238E27FC236}">
                    <a16:creationId xmlns:a16="http://schemas.microsoft.com/office/drawing/2014/main" id="{6FE3283B-3289-3F90-5572-EBDDF777D49C}"/>
                  </a:ext>
                </a:extLst>
              </p:cNvPr>
              <p:cNvSpPr/>
              <p:nvPr/>
            </p:nvSpPr>
            <p:spPr>
              <a:xfrm>
                <a:off x="-2467145"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 name="Freeform 33057">
                <a:extLst>
                  <a:ext uri="{FF2B5EF4-FFF2-40B4-BE49-F238E27FC236}">
                    <a16:creationId xmlns:a16="http://schemas.microsoft.com/office/drawing/2014/main" id="{A3FE9BC3-1605-B79B-5F4A-243D6BAF21EA}"/>
                  </a:ext>
                </a:extLst>
              </p:cNvPr>
              <p:cNvSpPr/>
              <p:nvPr/>
            </p:nvSpPr>
            <p:spPr>
              <a:xfrm>
                <a:off x="-244128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2" name="Graphic 45">
              <a:extLst>
                <a:ext uri="{FF2B5EF4-FFF2-40B4-BE49-F238E27FC236}">
                  <a16:creationId xmlns:a16="http://schemas.microsoft.com/office/drawing/2014/main" id="{DDB31DF2-D0EA-A068-5560-4C95EB136AD7}"/>
                </a:ext>
              </a:extLst>
            </p:cNvPr>
            <p:cNvGrpSpPr/>
            <p:nvPr/>
          </p:nvGrpSpPr>
          <p:grpSpPr>
            <a:xfrm>
              <a:off x="-2472374" y="900173"/>
              <a:ext cx="51722" cy="51815"/>
              <a:chOff x="-2472374" y="900173"/>
              <a:chExt cx="51722" cy="51815"/>
            </a:xfrm>
          </p:grpSpPr>
          <p:sp>
            <p:nvSpPr>
              <p:cNvPr id="300" name="Freeform 33054">
                <a:extLst>
                  <a:ext uri="{FF2B5EF4-FFF2-40B4-BE49-F238E27FC236}">
                    <a16:creationId xmlns:a16="http://schemas.microsoft.com/office/drawing/2014/main" id="{92DD1B67-5875-F8E7-3AFB-2BDCE9F2227F}"/>
                  </a:ext>
                </a:extLst>
              </p:cNvPr>
              <p:cNvSpPr/>
              <p:nvPr/>
            </p:nvSpPr>
            <p:spPr>
              <a:xfrm>
                <a:off x="-2472374"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 name="Freeform 33055">
                <a:extLst>
                  <a:ext uri="{FF2B5EF4-FFF2-40B4-BE49-F238E27FC236}">
                    <a16:creationId xmlns:a16="http://schemas.microsoft.com/office/drawing/2014/main" id="{DB3B9180-3F7E-ECB6-FB98-BFF29018FE8C}"/>
                  </a:ext>
                </a:extLst>
              </p:cNvPr>
              <p:cNvSpPr/>
              <p:nvPr/>
            </p:nvSpPr>
            <p:spPr>
              <a:xfrm>
                <a:off x="-2446513"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3" name="Graphic 45">
              <a:extLst>
                <a:ext uri="{FF2B5EF4-FFF2-40B4-BE49-F238E27FC236}">
                  <a16:creationId xmlns:a16="http://schemas.microsoft.com/office/drawing/2014/main" id="{D763980B-DCD2-ED90-AFE2-2B0639FE9CF1}"/>
                </a:ext>
              </a:extLst>
            </p:cNvPr>
            <p:cNvGrpSpPr/>
            <p:nvPr/>
          </p:nvGrpSpPr>
          <p:grpSpPr>
            <a:xfrm>
              <a:off x="-2483689" y="900173"/>
              <a:ext cx="51722" cy="51815"/>
              <a:chOff x="-2483689" y="900173"/>
              <a:chExt cx="51722" cy="51815"/>
            </a:xfrm>
          </p:grpSpPr>
          <p:sp>
            <p:nvSpPr>
              <p:cNvPr id="298" name="Freeform 33052">
                <a:extLst>
                  <a:ext uri="{FF2B5EF4-FFF2-40B4-BE49-F238E27FC236}">
                    <a16:creationId xmlns:a16="http://schemas.microsoft.com/office/drawing/2014/main" id="{60CEA9F6-24CB-094A-5F3A-FAB8E0FE6429}"/>
                  </a:ext>
                </a:extLst>
              </p:cNvPr>
              <p:cNvSpPr/>
              <p:nvPr/>
            </p:nvSpPr>
            <p:spPr>
              <a:xfrm>
                <a:off x="-248368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 name="Freeform 33053">
                <a:extLst>
                  <a:ext uri="{FF2B5EF4-FFF2-40B4-BE49-F238E27FC236}">
                    <a16:creationId xmlns:a16="http://schemas.microsoft.com/office/drawing/2014/main" id="{BB8ACADE-7EE4-7818-E8C4-9B925B3CD503}"/>
                  </a:ext>
                </a:extLst>
              </p:cNvPr>
              <p:cNvSpPr/>
              <p:nvPr/>
            </p:nvSpPr>
            <p:spPr>
              <a:xfrm>
                <a:off x="-24578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4" name="Graphic 45">
              <a:extLst>
                <a:ext uri="{FF2B5EF4-FFF2-40B4-BE49-F238E27FC236}">
                  <a16:creationId xmlns:a16="http://schemas.microsoft.com/office/drawing/2014/main" id="{FC7F2F77-8800-B0E7-AF3A-B0A96441233D}"/>
                </a:ext>
              </a:extLst>
            </p:cNvPr>
            <p:cNvGrpSpPr/>
            <p:nvPr/>
          </p:nvGrpSpPr>
          <p:grpSpPr>
            <a:xfrm>
              <a:off x="-2494528" y="900173"/>
              <a:ext cx="51722" cy="51815"/>
              <a:chOff x="-2494528" y="900173"/>
              <a:chExt cx="51722" cy="51815"/>
            </a:xfrm>
          </p:grpSpPr>
          <p:sp>
            <p:nvSpPr>
              <p:cNvPr id="296" name="Freeform 33050">
                <a:extLst>
                  <a:ext uri="{FF2B5EF4-FFF2-40B4-BE49-F238E27FC236}">
                    <a16:creationId xmlns:a16="http://schemas.microsoft.com/office/drawing/2014/main" id="{CD7224E3-4D07-EF11-247E-529CCEDCF0CD}"/>
                  </a:ext>
                </a:extLst>
              </p:cNvPr>
              <p:cNvSpPr/>
              <p:nvPr/>
            </p:nvSpPr>
            <p:spPr>
              <a:xfrm>
                <a:off x="-249452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 name="Freeform 33051">
                <a:extLst>
                  <a:ext uri="{FF2B5EF4-FFF2-40B4-BE49-F238E27FC236}">
                    <a16:creationId xmlns:a16="http://schemas.microsoft.com/office/drawing/2014/main" id="{D54A4D42-28A0-0AB1-E0E3-FECDF18FCCC5}"/>
                  </a:ext>
                </a:extLst>
              </p:cNvPr>
              <p:cNvSpPr/>
              <p:nvPr/>
            </p:nvSpPr>
            <p:spPr>
              <a:xfrm>
                <a:off x="-2468666"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5" name="Graphic 45">
              <a:extLst>
                <a:ext uri="{FF2B5EF4-FFF2-40B4-BE49-F238E27FC236}">
                  <a16:creationId xmlns:a16="http://schemas.microsoft.com/office/drawing/2014/main" id="{20CABA0A-5BD2-EB53-3653-797027F01E20}"/>
                </a:ext>
              </a:extLst>
            </p:cNvPr>
            <p:cNvGrpSpPr/>
            <p:nvPr/>
          </p:nvGrpSpPr>
          <p:grpSpPr>
            <a:xfrm>
              <a:off x="-2500138" y="900173"/>
              <a:ext cx="51818" cy="51815"/>
              <a:chOff x="-2500138" y="900173"/>
              <a:chExt cx="51818" cy="51815"/>
            </a:xfrm>
          </p:grpSpPr>
          <p:sp>
            <p:nvSpPr>
              <p:cNvPr id="294" name="Freeform 33048">
                <a:extLst>
                  <a:ext uri="{FF2B5EF4-FFF2-40B4-BE49-F238E27FC236}">
                    <a16:creationId xmlns:a16="http://schemas.microsoft.com/office/drawing/2014/main" id="{8DB1C65F-849E-8DCA-9F73-C0DF76E7C1F3}"/>
                  </a:ext>
                </a:extLst>
              </p:cNvPr>
              <p:cNvSpPr/>
              <p:nvPr/>
            </p:nvSpPr>
            <p:spPr>
              <a:xfrm>
                <a:off x="-2500138"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 name="Freeform 33049">
                <a:extLst>
                  <a:ext uri="{FF2B5EF4-FFF2-40B4-BE49-F238E27FC236}">
                    <a16:creationId xmlns:a16="http://schemas.microsoft.com/office/drawing/2014/main" id="{6E80D531-A78C-96A9-3852-B27A2295B586}"/>
                  </a:ext>
                </a:extLst>
              </p:cNvPr>
              <p:cNvSpPr/>
              <p:nvPr/>
            </p:nvSpPr>
            <p:spPr>
              <a:xfrm>
                <a:off x="-2474181"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6" name="Graphic 45">
              <a:extLst>
                <a:ext uri="{FF2B5EF4-FFF2-40B4-BE49-F238E27FC236}">
                  <a16:creationId xmlns:a16="http://schemas.microsoft.com/office/drawing/2014/main" id="{A2B8D57D-FD99-47D0-D803-71A5B7AEB1DC}"/>
                </a:ext>
              </a:extLst>
            </p:cNvPr>
            <p:cNvGrpSpPr/>
            <p:nvPr/>
          </p:nvGrpSpPr>
          <p:grpSpPr>
            <a:xfrm>
              <a:off x="-2508790" y="900173"/>
              <a:ext cx="51818" cy="51815"/>
              <a:chOff x="-2508790" y="900173"/>
              <a:chExt cx="51818" cy="51815"/>
            </a:xfrm>
          </p:grpSpPr>
          <p:sp>
            <p:nvSpPr>
              <p:cNvPr id="292" name="Freeform 33046">
                <a:extLst>
                  <a:ext uri="{FF2B5EF4-FFF2-40B4-BE49-F238E27FC236}">
                    <a16:creationId xmlns:a16="http://schemas.microsoft.com/office/drawing/2014/main" id="{DC8880DF-C288-7A84-2DD1-577405C2A803}"/>
                  </a:ext>
                </a:extLst>
              </p:cNvPr>
              <p:cNvSpPr/>
              <p:nvPr/>
            </p:nvSpPr>
            <p:spPr>
              <a:xfrm>
                <a:off x="-2508790"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 name="Freeform 33047">
                <a:extLst>
                  <a:ext uri="{FF2B5EF4-FFF2-40B4-BE49-F238E27FC236}">
                    <a16:creationId xmlns:a16="http://schemas.microsoft.com/office/drawing/2014/main" id="{4303DFA0-410F-BD42-7E61-340256E5CE39}"/>
                  </a:ext>
                </a:extLst>
              </p:cNvPr>
              <p:cNvSpPr/>
              <p:nvPr/>
            </p:nvSpPr>
            <p:spPr>
              <a:xfrm>
                <a:off x="-24829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7" name="Graphic 45">
              <a:extLst>
                <a:ext uri="{FF2B5EF4-FFF2-40B4-BE49-F238E27FC236}">
                  <a16:creationId xmlns:a16="http://schemas.microsoft.com/office/drawing/2014/main" id="{84D802F3-F46C-954D-62B1-E60E9D18A258}"/>
                </a:ext>
              </a:extLst>
            </p:cNvPr>
            <p:cNvGrpSpPr/>
            <p:nvPr/>
          </p:nvGrpSpPr>
          <p:grpSpPr>
            <a:xfrm>
              <a:off x="-2514590" y="900173"/>
              <a:ext cx="51722" cy="51815"/>
              <a:chOff x="-2514590" y="900173"/>
              <a:chExt cx="51722" cy="51815"/>
            </a:xfrm>
          </p:grpSpPr>
          <p:sp>
            <p:nvSpPr>
              <p:cNvPr id="290" name="Freeform 33044">
                <a:extLst>
                  <a:ext uri="{FF2B5EF4-FFF2-40B4-BE49-F238E27FC236}">
                    <a16:creationId xmlns:a16="http://schemas.microsoft.com/office/drawing/2014/main" id="{0BC6A459-31E6-31B9-D9F5-1D591BC4E92F}"/>
                  </a:ext>
                </a:extLst>
              </p:cNvPr>
              <p:cNvSpPr/>
              <p:nvPr/>
            </p:nvSpPr>
            <p:spPr>
              <a:xfrm>
                <a:off x="-2514590"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 name="Freeform 33045">
                <a:extLst>
                  <a:ext uri="{FF2B5EF4-FFF2-40B4-BE49-F238E27FC236}">
                    <a16:creationId xmlns:a16="http://schemas.microsoft.com/office/drawing/2014/main" id="{9720FAF6-D76B-3669-2A42-4E832A75F320}"/>
                  </a:ext>
                </a:extLst>
              </p:cNvPr>
              <p:cNvSpPr/>
              <p:nvPr/>
            </p:nvSpPr>
            <p:spPr>
              <a:xfrm>
                <a:off x="-24887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8" name="Graphic 45">
              <a:extLst>
                <a:ext uri="{FF2B5EF4-FFF2-40B4-BE49-F238E27FC236}">
                  <a16:creationId xmlns:a16="http://schemas.microsoft.com/office/drawing/2014/main" id="{505A20D4-8173-EB07-FB4A-945186812328}"/>
                </a:ext>
              </a:extLst>
            </p:cNvPr>
            <p:cNvGrpSpPr/>
            <p:nvPr/>
          </p:nvGrpSpPr>
          <p:grpSpPr>
            <a:xfrm>
              <a:off x="-2527806" y="900173"/>
              <a:ext cx="51722" cy="51815"/>
              <a:chOff x="-2527806" y="900173"/>
              <a:chExt cx="51722" cy="51815"/>
            </a:xfrm>
          </p:grpSpPr>
          <p:sp>
            <p:nvSpPr>
              <p:cNvPr id="288" name="Freeform 33042">
                <a:extLst>
                  <a:ext uri="{FF2B5EF4-FFF2-40B4-BE49-F238E27FC236}">
                    <a16:creationId xmlns:a16="http://schemas.microsoft.com/office/drawing/2014/main" id="{692AEB79-F5B9-31C8-679A-2A4CE9B10E85}"/>
                  </a:ext>
                </a:extLst>
              </p:cNvPr>
              <p:cNvSpPr/>
              <p:nvPr/>
            </p:nvSpPr>
            <p:spPr>
              <a:xfrm>
                <a:off x="-252780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 name="Freeform 33043">
                <a:extLst>
                  <a:ext uri="{FF2B5EF4-FFF2-40B4-BE49-F238E27FC236}">
                    <a16:creationId xmlns:a16="http://schemas.microsoft.com/office/drawing/2014/main" id="{7B1DEFA3-592A-404D-8AF5-8D75747EC68D}"/>
                  </a:ext>
                </a:extLst>
              </p:cNvPr>
              <p:cNvSpPr/>
              <p:nvPr/>
            </p:nvSpPr>
            <p:spPr>
              <a:xfrm>
                <a:off x="-250194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89" name="Graphic 45">
              <a:extLst>
                <a:ext uri="{FF2B5EF4-FFF2-40B4-BE49-F238E27FC236}">
                  <a16:creationId xmlns:a16="http://schemas.microsoft.com/office/drawing/2014/main" id="{B2BC6860-EEB8-81B5-3163-520726C8D758}"/>
                </a:ext>
              </a:extLst>
            </p:cNvPr>
            <p:cNvGrpSpPr/>
            <p:nvPr/>
          </p:nvGrpSpPr>
          <p:grpSpPr>
            <a:xfrm>
              <a:off x="-2549388" y="900173"/>
              <a:ext cx="51722" cy="51815"/>
              <a:chOff x="-2549388" y="900173"/>
              <a:chExt cx="51722" cy="51815"/>
            </a:xfrm>
          </p:grpSpPr>
          <p:sp>
            <p:nvSpPr>
              <p:cNvPr id="286" name="Freeform 33040">
                <a:extLst>
                  <a:ext uri="{FF2B5EF4-FFF2-40B4-BE49-F238E27FC236}">
                    <a16:creationId xmlns:a16="http://schemas.microsoft.com/office/drawing/2014/main" id="{AEA39F41-05EF-C74D-2EE3-B2F6CB5A8323}"/>
                  </a:ext>
                </a:extLst>
              </p:cNvPr>
              <p:cNvSpPr/>
              <p:nvPr/>
            </p:nvSpPr>
            <p:spPr>
              <a:xfrm>
                <a:off x="-254938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 name="Freeform 33041">
                <a:extLst>
                  <a:ext uri="{FF2B5EF4-FFF2-40B4-BE49-F238E27FC236}">
                    <a16:creationId xmlns:a16="http://schemas.microsoft.com/office/drawing/2014/main" id="{7B5A7B6D-E847-CDF6-94A5-0B5D03AB28AE}"/>
                  </a:ext>
                </a:extLst>
              </p:cNvPr>
              <p:cNvSpPr/>
              <p:nvPr/>
            </p:nvSpPr>
            <p:spPr>
              <a:xfrm>
                <a:off x="-25235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0" name="Graphic 45">
              <a:extLst>
                <a:ext uri="{FF2B5EF4-FFF2-40B4-BE49-F238E27FC236}">
                  <a16:creationId xmlns:a16="http://schemas.microsoft.com/office/drawing/2014/main" id="{09BE64C8-8FDC-FBCD-F028-BFD5A9E6E30C}"/>
                </a:ext>
              </a:extLst>
            </p:cNvPr>
            <p:cNvGrpSpPr/>
            <p:nvPr/>
          </p:nvGrpSpPr>
          <p:grpSpPr>
            <a:xfrm>
              <a:off x="-2588466" y="900173"/>
              <a:ext cx="51722" cy="51815"/>
              <a:chOff x="-2588466" y="900173"/>
              <a:chExt cx="51722" cy="51815"/>
            </a:xfrm>
          </p:grpSpPr>
          <p:sp>
            <p:nvSpPr>
              <p:cNvPr id="284" name="Freeform 33038">
                <a:extLst>
                  <a:ext uri="{FF2B5EF4-FFF2-40B4-BE49-F238E27FC236}">
                    <a16:creationId xmlns:a16="http://schemas.microsoft.com/office/drawing/2014/main" id="{9844B1F6-B5F1-8E9A-0C26-6B2EB1D321E6}"/>
                  </a:ext>
                </a:extLst>
              </p:cNvPr>
              <p:cNvSpPr/>
              <p:nvPr/>
            </p:nvSpPr>
            <p:spPr>
              <a:xfrm>
                <a:off x="-258846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 name="Freeform 33039">
                <a:extLst>
                  <a:ext uri="{FF2B5EF4-FFF2-40B4-BE49-F238E27FC236}">
                    <a16:creationId xmlns:a16="http://schemas.microsoft.com/office/drawing/2014/main" id="{58308207-EA06-C3A4-C1CA-3F087FE62E0B}"/>
                  </a:ext>
                </a:extLst>
              </p:cNvPr>
              <p:cNvSpPr/>
              <p:nvPr/>
            </p:nvSpPr>
            <p:spPr>
              <a:xfrm>
                <a:off x="-256260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1" name="Graphic 45">
              <a:extLst>
                <a:ext uri="{FF2B5EF4-FFF2-40B4-BE49-F238E27FC236}">
                  <a16:creationId xmlns:a16="http://schemas.microsoft.com/office/drawing/2014/main" id="{6D26EB58-6356-3D9D-181B-BB97FB64ACAB}"/>
                </a:ext>
              </a:extLst>
            </p:cNvPr>
            <p:cNvGrpSpPr/>
            <p:nvPr/>
          </p:nvGrpSpPr>
          <p:grpSpPr>
            <a:xfrm>
              <a:off x="-2624501" y="900173"/>
              <a:ext cx="51722" cy="51815"/>
              <a:chOff x="-2624501" y="900173"/>
              <a:chExt cx="51722" cy="51815"/>
            </a:xfrm>
          </p:grpSpPr>
          <p:sp>
            <p:nvSpPr>
              <p:cNvPr id="282" name="Freeform 33036">
                <a:extLst>
                  <a:ext uri="{FF2B5EF4-FFF2-40B4-BE49-F238E27FC236}">
                    <a16:creationId xmlns:a16="http://schemas.microsoft.com/office/drawing/2014/main" id="{765516BB-51BA-A35E-A807-3837B1CB7A98}"/>
                  </a:ext>
                </a:extLst>
              </p:cNvPr>
              <p:cNvSpPr/>
              <p:nvPr/>
            </p:nvSpPr>
            <p:spPr>
              <a:xfrm>
                <a:off x="-2624501"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 name="Freeform 33037">
                <a:extLst>
                  <a:ext uri="{FF2B5EF4-FFF2-40B4-BE49-F238E27FC236}">
                    <a16:creationId xmlns:a16="http://schemas.microsoft.com/office/drawing/2014/main" id="{EB4E6925-0A61-F617-BE8E-F4BDBD22B768}"/>
                  </a:ext>
                </a:extLst>
              </p:cNvPr>
              <p:cNvSpPr/>
              <p:nvPr/>
            </p:nvSpPr>
            <p:spPr>
              <a:xfrm>
                <a:off x="-2598639"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2" name="Graphic 45">
              <a:extLst>
                <a:ext uri="{FF2B5EF4-FFF2-40B4-BE49-F238E27FC236}">
                  <a16:creationId xmlns:a16="http://schemas.microsoft.com/office/drawing/2014/main" id="{2575C95B-3622-F341-7C93-584D34EA6D9B}"/>
                </a:ext>
              </a:extLst>
            </p:cNvPr>
            <p:cNvGrpSpPr/>
            <p:nvPr/>
          </p:nvGrpSpPr>
          <p:grpSpPr>
            <a:xfrm>
              <a:off x="-2666526" y="893315"/>
              <a:ext cx="51818" cy="51815"/>
              <a:chOff x="-2666526" y="893315"/>
              <a:chExt cx="51818" cy="51815"/>
            </a:xfrm>
          </p:grpSpPr>
          <p:sp>
            <p:nvSpPr>
              <p:cNvPr id="280" name="Freeform 33034">
                <a:extLst>
                  <a:ext uri="{FF2B5EF4-FFF2-40B4-BE49-F238E27FC236}">
                    <a16:creationId xmlns:a16="http://schemas.microsoft.com/office/drawing/2014/main" id="{7623E46D-21D1-419D-4E35-E9B605E9D2F8}"/>
                  </a:ext>
                </a:extLst>
              </p:cNvPr>
              <p:cNvSpPr/>
              <p:nvPr/>
            </p:nvSpPr>
            <p:spPr>
              <a:xfrm>
                <a:off x="-2666526" y="91922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 name="Freeform 33035">
                <a:extLst>
                  <a:ext uri="{FF2B5EF4-FFF2-40B4-BE49-F238E27FC236}">
                    <a16:creationId xmlns:a16="http://schemas.microsoft.com/office/drawing/2014/main" id="{A9E14707-1A57-CEA6-942A-BC4D3A8FFE3A}"/>
                  </a:ext>
                </a:extLst>
              </p:cNvPr>
              <p:cNvSpPr/>
              <p:nvPr/>
            </p:nvSpPr>
            <p:spPr>
              <a:xfrm>
                <a:off x="-2640569"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3" name="Graphic 45">
              <a:extLst>
                <a:ext uri="{FF2B5EF4-FFF2-40B4-BE49-F238E27FC236}">
                  <a16:creationId xmlns:a16="http://schemas.microsoft.com/office/drawing/2014/main" id="{4862DD42-72EB-4F20-F691-E3FDE0158E3E}"/>
                </a:ext>
              </a:extLst>
            </p:cNvPr>
            <p:cNvGrpSpPr/>
            <p:nvPr/>
          </p:nvGrpSpPr>
          <p:grpSpPr>
            <a:xfrm>
              <a:off x="-2776152" y="893315"/>
              <a:ext cx="51722" cy="51815"/>
              <a:chOff x="-2776152" y="893315"/>
              <a:chExt cx="51722" cy="51815"/>
            </a:xfrm>
          </p:grpSpPr>
          <p:sp>
            <p:nvSpPr>
              <p:cNvPr id="278" name="Freeform 33032">
                <a:extLst>
                  <a:ext uri="{FF2B5EF4-FFF2-40B4-BE49-F238E27FC236}">
                    <a16:creationId xmlns:a16="http://schemas.microsoft.com/office/drawing/2014/main" id="{82F02069-AA89-3A09-6F93-3226CE8E755B}"/>
                  </a:ext>
                </a:extLst>
              </p:cNvPr>
              <p:cNvSpPr/>
              <p:nvPr/>
            </p:nvSpPr>
            <p:spPr>
              <a:xfrm>
                <a:off x="-2776152" y="91922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 name="Freeform 33033">
                <a:extLst>
                  <a:ext uri="{FF2B5EF4-FFF2-40B4-BE49-F238E27FC236}">
                    <a16:creationId xmlns:a16="http://schemas.microsoft.com/office/drawing/2014/main" id="{8BF7B83F-0086-8318-F70E-1C36DF727F37}"/>
                  </a:ext>
                </a:extLst>
              </p:cNvPr>
              <p:cNvSpPr/>
              <p:nvPr/>
            </p:nvSpPr>
            <p:spPr>
              <a:xfrm>
                <a:off x="-2750290"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4" name="Graphic 45">
              <a:extLst>
                <a:ext uri="{FF2B5EF4-FFF2-40B4-BE49-F238E27FC236}">
                  <a16:creationId xmlns:a16="http://schemas.microsoft.com/office/drawing/2014/main" id="{34FEC8B6-59B9-096A-89BE-77F13D457FFF}"/>
                </a:ext>
              </a:extLst>
            </p:cNvPr>
            <p:cNvGrpSpPr/>
            <p:nvPr/>
          </p:nvGrpSpPr>
          <p:grpSpPr>
            <a:xfrm>
              <a:off x="-2142355" y="907031"/>
              <a:ext cx="51722" cy="51815"/>
              <a:chOff x="-2142355" y="907031"/>
              <a:chExt cx="51722" cy="51815"/>
            </a:xfrm>
          </p:grpSpPr>
          <p:sp>
            <p:nvSpPr>
              <p:cNvPr id="276" name="Freeform 33030">
                <a:extLst>
                  <a:ext uri="{FF2B5EF4-FFF2-40B4-BE49-F238E27FC236}">
                    <a16:creationId xmlns:a16="http://schemas.microsoft.com/office/drawing/2014/main" id="{A2B44F85-80C5-CE3B-5392-BF8A243CF352}"/>
                  </a:ext>
                </a:extLst>
              </p:cNvPr>
              <p:cNvSpPr/>
              <p:nvPr/>
            </p:nvSpPr>
            <p:spPr>
              <a:xfrm>
                <a:off x="-21423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 name="Freeform 33031">
                <a:extLst>
                  <a:ext uri="{FF2B5EF4-FFF2-40B4-BE49-F238E27FC236}">
                    <a16:creationId xmlns:a16="http://schemas.microsoft.com/office/drawing/2014/main" id="{BCED8DC4-8CEE-4BDB-83A1-D47F00DB7CD9}"/>
                  </a:ext>
                </a:extLst>
              </p:cNvPr>
              <p:cNvSpPr/>
              <p:nvPr/>
            </p:nvSpPr>
            <p:spPr>
              <a:xfrm>
                <a:off x="-21164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5" name="Graphic 45">
              <a:extLst>
                <a:ext uri="{FF2B5EF4-FFF2-40B4-BE49-F238E27FC236}">
                  <a16:creationId xmlns:a16="http://schemas.microsoft.com/office/drawing/2014/main" id="{C2AF41DB-BC75-4223-07C6-EF7CDEDF19DC}"/>
                </a:ext>
              </a:extLst>
            </p:cNvPr>
            <p:cNvGrpSpPr/>
            <p:nvPr/>
          </p:nvGrpSpPr>
          <p:grpSpPr>
            <a:xfrm>
              <a:off x="-2137601" y="907031"/>
              <a:ext cx="51722" cy="51815"/>
              <a:chOff x="-2137601" y="907031"/>
              <a:chExt cx="51722" cy="51815"/>
            </a:xfrm>
          </p:grpSpPr>
          <p:sp>
            <p:nvSpPr>
              <p:cNvPr id="274" name="Freeform 33028">
                <a:extLst>
                  <a:ext uri="{FF2B5EF4-FFF2-40B4-BE49-F238E27FC236}">
                    <a16:creationId xmlns:a16="http://schemas.microsoft.com/office/drawing/2014/main" id="{E141CC3D-5F14-C1FE-989F-620171189B8F}"/>
                  </a:ext>
                </a:extLst>
              </p:cNvPr>
              <p:cNvSpPr/>
              <p:nvPr/>
            </p:nvSpPr>
            <p:spPr>
              <a:xfrm>
                <a:off x="-213760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 name="Freeform 33029">
                <a:extLst>
                  <a:ext uri="{FF2B5EF4-FFF2-40B4-BE49-F238E27FC236}">
                    <a16:creationId xmlns:a16="http://schemas.microsoft.com/office/drawing/2014/main" id="{FEEFD8DD-054F-6F59-C8F0-3C9BFC034B30}"/>
                  </a:ext>
                </a:extLst>
              </p:cNvPr>
              <p:cNvSpPr/>
              <p:nvPr/>
            </p:nvSpPr>
            <p:spPr>
              <a:xfrm>
                <a:off x="-21117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6" name="Graphic 45">
              <a:extLst>
                <a:ext uri="{FF2B5EF4-FFF2-40B4-BE49-F238E27FC236}">
                  <a16:creationId xmlns:a16="http://schemas.microsoft.com/office/drawing/2014/main" id="{7DF3C246-60B7-7D79-DDDF-C3DDC78B96D3}"/>
                </a:ext>
              </a:extLst>
            </p:cNvPr>
            <p:cNvGrpSpPr/>
            <p:nvPr/>
          </p:nvGrpSpPr>
          <p:grpSpPr>
            <a:xfrm>
              <a:off x="-1847230" y="907031"/>
              <a:ext cx="51722" cy="51815"/>
              <a:chOff x="-1847230" y="907031"/>
              <a:chExt cx="51722" cy="51815"/>
            </a:xfrm>
          </p:grpSpPr>
          <p:sp>
            <p:nvSpPr>
              <p:cNvPr id="272" name="Freeform 33026">
                <a:extLst>
                  <a:ext uri="{FF2B5EF4-FFF2-40B4-BE49-F238E27FC236}">
                    <a16:creationId xmlns:a16="http://schemas.microsoft.com/office/drawing/2014/main" id="{AB3097E7-AB15-BB42-8283-16E298ADC239}"/>
                  </a:ext>
                </a:extLst>
              </p:cNvPr>
              <p:cNvSpPr/>
              <p:nvPr/>
            </p:nvSpPr>
            <p:spPr>
              <a:xfrm>
                <a:off x="-18472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3" name="Freeform 33027">
                <a:extLst>
                  <a:ext uri="{FF2B5EF4-FFF2-40B4-BE49-F238E27FC236}">
                    <a16:creationId xmlns:a16="http://schemas.microsoft.com/office/drawing/2014/main" id="{E613663F-4982-9AEF-34E8-D69B4188283A}"/>
                  </a:ext>
                </a:extLst>
              </p:cNvPr>
              <p:cNvSpPr/>
              <p:nvPr/>
            </p:nvSpPr>
            <p:spPr>
              <a:xfrm>
                <a:off x="-18213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7" name="Graphic 45">
              <a:extLst>
                <a:ext uri="{FF2B5EF4-FFF2-40B4-BE49-F238E27FC236}">
                  <a16:creationId xmlns:a16="http://schemas.microsoft.com/office/drawing/2014/main" id="{7CF258A7-C530-D1B3-B29D-7E4C609FFC54}"/>
                </a:ext>
              </a:extLst>
            </p:cNvPr>
            <p:cNvGrpSpPr/>
            <p:nvPr/>
          </p:nvGrpSpPr>
          <p:grpSpPr>
            <a:xfrm>
              <a:off x="-1842476" y="907031"/>
              <a:ext cx="51818" cy="51815"/>
              <a:chOff x="-1842476" y="907031"/>
              <a:chExt cx="51818" cy="51815"/>
            </a:xfrm>
          </p:grpSpPr>
          <p:sp>
            <p:nvSpPr>
              <p:cNvPr id="270" name="Freeform 33024">
                <a:extLst>
                  <a:ext uri="{FF2B5EF4-FFF2-40B4-BE49-F238E27FC236}">
                    <a16:creationId xmlns:a16="http://schemas.microsoft.com/office/drawing/2014/main" id="{55B02884-4BA1-BAB5-7C8E-A8BB963C1806}"/>
                  </a:ext>
                </a:extLst>
              </p:cNvPr>
              <p:cNvSpPr/>
              <p:nvPr/>
            </p:nvSpPr>
            <p:spPr>
              <a:xfrm>
                <a:off x="-1842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1" name="Freeform 33025">
                <a:extLst>
                  <a:ext uri="{FF2B5EF4-FFF2-40B4-BE49-F238E27FC236}">
                    <a16:creationId xmlns:a16="http://schemas.microsoft.com/office/drawing/2014/main" id="{2B5AB0AB-59B4-B22A-5740-96B530D42AA6}"/>
                  </a:ext>
                </a:extLst>
              </p:cNvPr>
              <p:cNvSpPr/>
              <p:nvPr/>
            </p:nvSpPr>
            <p:spPr>
              <a:xfrm>
                <a:off x="-181661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8" name="Graphic 45">
              <a:extLst>
                <a:ext uri="{FF2B5EF4-FFF2-40B4-BE49-F238E27FC236}">
                  <a16:creationId xmlns:a16="http://schemas.microsoft.com/office/drawing/2014/main" id="{00D07705-5D9E-F03B-88DE-A70266956670}"/>
                </a:ext>
              </a:extLst>
            </p:cNvPr>
            <p:cNvGrpSpPr/>
            <p:nvPr/>
          </p:nvGrpSpPr>
          <p:grpSpPr>
            <a:xfrm>
              <a:off x="-1904658" y="907031"/>
              <a:ext cx="51722" cy="51815"/>
              <a:chOff x="-1904658" y="907031"/>
              <a:chExt cx="51722" cy="51815"/>
            </a:xfrm>
          </p:grpSpPr>
          <p:sp>
            <p:nvSpPr>
              <p:cNvPr id="268" name="Freeform 33022">
                <a:extLst>
                  <a:ext uri="{FF2B5EF4-FFF2-40B4-BE49-F238E27FC236}">
                    <a16:creationId xmlns:a16="http://schemas.microsoft.com/office/drawing/2014/main" id="{4225B8D8-C9C6-F9DA-8969-660CBCDF4C31}"/>
                  </a:ext>
                </a:extLst>
              </p:cNvPr>
              <p:cNvSpPr/>
              <p:nvPr/>
            </p:nvSpPr>
            <p:spPr>
              <a:xfrm>
                <a:off x="-190465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69" name="Freeform 33023">
                <a:extLst>
                  <a:ext uri="{FF2B5EF4-FFF2-40B4-BE49-F238E27FC236}">
                    <a16:creationId xmlns:a16="http://schemas.microsoft.com/office/drawing/2014/main" id="{1D61ADFA-E9DD-7E9E-D7D4-773EFF5B73D7}"/>
                  </a:ext>
                </a:extLst>
              </p:cNvPr>
              <p:cNvSpPr/>
              <p:nvPr/>
            </p:nvSpPr>
            <p:spPr>
              <a:xfrm>
                <a:off x="-18787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99" name="Graphic 45">
              <a:extLst>
                <a:ext uri="{FF2B5EF4-FFF2-40B4-BE49-F238E27FC236}">
                  <a16:creationId xmlns:a16="http://schemas.microsoft.com/office/drawing/2014/main" id="{F3740A89-1C71-4435-604D-21B6618BFCE4}"/>
                </a:ext>
              </a:extLst>
            </p:cNvPr>
            <p:cNvGrpSpPr/>
            <p:nvPr/>
          </p:nvGrpSpPr>
          <p:grpSpPr>
            <a:xfrm>
              <a:off x="-1899904" y="907031"/>
              <a:ext cx="51722" cy="51815"/>
              <a:chOff x="-1899904" y="907031"/>
              <a:chExt cx="51722" cy="51815"/>
            </a:xfrm>
          </p:grpSpPr>
          <p:sp>
            <p:nvSpPr>
              <p:cNvPr id="266" name="Freeform 33020">
                <a:extLst>
                  <a:ext uri="{FF2B5EF4-FFF2-40B4-BE49-F238E27FC236}">
                    <a16:creationId xmlns:a16="http://schemas.microsoft.com/office/drawing/2014/main" id="{C59AFCFE-8964-15A2-30CF-CE4DB6BE9D60}"/>
                  </a:ext>
                </a:extLst>
              </p:cNvPr>
              <p:cNvSpPr/>
              <p:nvPr/>
            </p:nvSpPr>
            <p:spPr>
              <a:xfrm>
                <a:off x="-189990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67" name="Freeform 33021">
                <a:extLst>
                  <a:ext uri="{FF2B5EF4-FFF2-40B4-BE49-F238E27FC236}">
                    <a16:creationId xmlns:a16="http://schemas.microsoft.com/office/drawing/2014/main" id="{7419A846-9923-CFB9-3C02-1A4AE9C9036F}"/>
                  </a:ext>
                </a:extLst>
              </p:cNvPr>
              <p:cNvSpPr/>
              <p:nvPr/>
            </p:nvSpPr>
            <p:spPr>
              <a:xfrm>
                <a:off x="-187404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0" name="Graphic 45">
              <a:extLst>
                <a:ext uri="{FF2B5EF4-FFF2-40B4-BE49-F238E27FC236}">
                  <a16:creationId xmlns:a16="http://schemas.microsoft.com/office/drawing/2014/main" id="{8531166C-7006-A89A-80A4-D9C0CB8D6C9B}"/>
                </a:ext>
              </a:extLst>
            </p:cNvPr>
            <p:cNvGrpSpPr/>
            <p:nvPr/>
          </p:nvGrpSpPr>
          <p:grpSpPr>
            <a:xfrm>
              <a:off x="-1956476" y="907031"/>
              <a:ext cx="51818" cy="51815"/>
              <a:chOff x="-1956476" y="907031"/>
              <a:chExt cx="51818" cy="51815"/>
            </a:xfrm>
          </p:grpSpPr>
          <p:sp>
            <p:nvSpPr>
              <p:cNvPr id="264" name="Freeform 33018">
                <a:extLst>
                  <a:ext uri="{FF2B5EF4-FFF2-40B4-BE49-F238E27FC236}">
                    <a16:creationId xmlns:a16="http://schemas.microsoft.com/office/drawing/2014/main" id="{87FAA1C0-D00A-D260-B887-50ABE1D6E0D6}"/>
                  </a:ext>
                </a:extLst>
              </p:cNvPr>
              <p:cNvSpPr/>
              <p:nvPr/>
            </p:nvSpPr>
            <p:spPr>
              <a:xfrm>
                <a:off x="-1956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65" name="Freeform 33019">
                <a:extLst>
                  <a:ext uri="{FF2B5EF4-FFF2-40B4-BE49-F238E27FC236}">
                    <a16:creationId xmlns:a16="http://schemas.microsoft.com/office/drawing/2014/main" id="{1E7E09CC-4851-560D-C9B9-C3483E962F36}"/>
                  </a:ext>
                </a:extLst>
              </p:cNvPr>
              <p:cNvSpPr/>
              <p:nvPr/>
            </p:nvSpPr>
            <p:spPr>
              <a:xfrm>
                <a:off x="-19306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1" name="Graphic 45">
              <a:extLst>
                <a:ext uri="{FF2B5EF4-FFF2-40B4-BE49-F238E27FC236}">
                  <a16:creationId xmlns:a16="http://schemas.microsoft.com/office/drawing/2014/main" id="{0386CF79-2354-163E-829D-B0233051EFC2}"/>
                </a:ext>
              </a:extLst>
            </p:cNvPr>
            <p:cNvGrpSpPr/>
            <p:nvPr/>
          </p:nvGrpSpPr>
          <p:grpSpPr>
            <a:xfrm>
              <a:off x="-1951722" y="907031"/>
              <a:ext cx="51818" cy="51815"/>
              <a:chOff x="-1951722" y="907031"/>
              <a:chExt cx="51818" cy="51815"/>
            </a:xfrm>
          </p:grpSpPr>
          <p:sp>
            <p:nvSpPr>
              <p:cNvPr id="262" name="Freeform 33016">
                <a:extLst>
                  <a:ext uri="{FF2B5EF4-FFF2-40B4-BE49-F238E27FC236}">
                    <a16:creationId xmlns:a16="http://schemas.microsoft.com/office/drawing/2014/main" id="{CEB7B731-8503-1A47-8733-ADC18E795FDC}"/>
                  </a:ext>
                </a:extLst>
              </p:cNvPr>
              <p:cNvSpPr/>
              <p:nvPr/>
            </p:nvSpPr>
            <p:spPr>
              <a:xfrm>
                <a:off x="-1951722"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63" name="Freeform 33017">
                <a:extLst>
                  <a:ext uri="{FF2B5EF4-FFF2-40B4-BE49-F238E27FC236}">
                    <a16:creationId xmlns:a16="http://schemas.microsoft.com/office/drawing/2014/main" id="{874B338B-FFA2-0F6F-BAB9-B5AA98DA6951}"/>
                  </a:ext>
                </a:extLst>
              </p:cNvPr>
              <p:cNvSpPr/>
              <p:nvPr/>
            </p:nvSpPr>
            <p:spPr>
              <a:xfrm>
                <a:off x="-1925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2" name="Graphic 45">
              <a:extLst>
                <a:ext uri="{FF2B5EF4-FFF2-40B4-BE49-F238E27FC236}">
                  <a16:creationId xmlns:a16="http://schemas.microsoft.com/office/drawing/2014/main" id="{7D01F0C6-E033-FCD0-752C-E73126950CD2}"/>
                </a:ext>
              </a:extLst>
            </p:cNvPr>
            <p:cNvGrpSpPr/>
            <p:nvPr/>
          </p:nvGrpSpPr>
          <p:grpSpPr>
            <a:xfrm>
              <a:off x="-1998786" y="907031"/>
              <a:ext cx="51722" cy="51815"/>
              <a:chOff x="-1998786" y="907031"/>
              <a:chExt cx="51722" cy="51815"/>
            </a:xfrm>
          </p:grpSpPr>
          <p:sp>
            <p:nvSpPr>
              <p:cNvPr id="260" name="Freeform 33014">
                <a:extLst>
                  <a:ext uri="{FF2B5EF4-FFF2-40B4-BE49-F238E27FC236}">
                    <a16:creationId xmlns:a16="http://schemas.microsoft.com/office/drawing/2014/main" id="{26083FDA-079B-B634-CB40-7D7FA457E9E8}"/>
                  </a:ext>
                </a:extLst>
              </p:cNvPr>
              <p:cNvSpPr/>
              <p:nvPr/>
            </p:nvSpPr>
            <p:spPr>
              <a:xfrm>
                <a:off x="-199878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61" name="Freeform 33015">
                <a:extLst>
                  <a:ext uri="{FF2B5EF4-FFF2-40B4-BE49-F238E27FC236}">
                    <a16:creationId xmlns:a16="http://schemas.microsoft.com/office/drawing/2014/main" id="{232B2E15-3554-AD67-E83F-D913BC9CCAF6}"/>
                  </a:ext>
                </a:extLst>
              </p:cNvPr>
              <p:cNvSpPr/>
              <p:nvPr/>
            </p:nvSpPr>
            <p:spPr>
              <a:xfrm>
                <a:off x="-19729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3" name="Graphic 45">
              <a:extLst>
                <a:ext uri="{FF2B5EF4-FFF2-40B4-BE49-F238E27FC236}">
                  <a16:creationId xmlns:a16="http://schemas.microsoft.com/office/drawing/2014/main" id="{EF59544F-6982-5A94-DF42-847D5C55CA3F}"/>
                </a:ext>
              </a:extLst>
            </p:cNvPr>
            <p:cNvGrpSpPr/>
            <p:nvPr/>
          </p:nvGrpSpPr>
          <p:grpSpPr>
            <a:xfrm>
              <a:off x="-1994032" y="907031"/>
              <a:ext cx="51722" cy="51815"/>
              <a:chOff x="-1994032" y="907031"/>
              <a:chExt cx="51722" cy="51815"/>
            </a:xfrm>
          </p:grpSpPr>
          <p:sp>
            <p:nvSpPr>
              <p:cNvPr id="258" name="Freeform 33012">
                <a:extLst>
                  <a:ext uri="{FF2B5EF4-FFF2-40B4-BE49-F238E27FC236}">
                    <a16:creationId xmlns:a16="http://schemas.microsoft.com/office/drawing/2014/main" id="{E2A86CC7-188B-1501-8835-4EBAD375D2F4}"/>
                  </a:ext>
                </a:extLst>
              </p:cNvPr>
              <p:cNvSpPr/>
              <p:nvPr/>
            </p:nvSpPr>
            <p:spPr>
              <a:xfrm>
                <a:off x="-199403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9" name="Freeform 33013">
                <a:extLst>
                  <a:ext uri="{FF2B5EF4-FFF2-40B4-BE49-F238E27FC236}">
                    <a16:creationId xmlns:a16="http://schemas.microsoft.com/office/drawing/2014/main" id="{7CBFB43F-A65F-E3E9-11FB-715F28E0A798}"/>
                  </a:ext>
                </a:extLst>
              </p:cNvPr>
              <p:cNvSpPr/>
              <p:nvPr/>
            </p:nvSpPr>
            <p:spPr>
              <a:xfrm>
                <a:off x="-19681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4" name="Graphic 45">
              <a:extLst>
                <a:ext uri="{FF2B5EF4-FFF2-40B4-BE49-F238E27FC236}">
                  <a16:creationId xmlns:a16="http://schemas.microsoft.com/office/drawing/2014/main" id="{EF3FB112-1617-4EA0-99EB-CAE9B0F7DDFB}"/>
                </a:ext>
              </a:extLst>
            </p:cNvPr>
            <p:cNvGrpSpPr/>
            <p:nvPr/>
          </p:nvGrpSpPr>
          <p:grpSpPr>
            <a:xfrm>
              <a:off x="-1982337" y="907031"/>
              <a:ext cx="51722" cy="51815"/>
              <a:chOff x="-1982337" y="907031"/>
              <a:chExt cx="51722" cy="51815"/>
            </a:xfrm>
          </p:grpSpPr>
          <p:sp>
            <p:nvSpPr>
              <p:cNvPr id="256" name="Freeform 33010">
                <a:extLst>
                  <a:ext uri="{FF2B5EF4-FFF2-40B4-BE49-F238E27FC236}">
                    <a16:creationId xmlns:a16="http://schemas.microsoft.com/office/drawing/2014/main" id="{B34B4547-1F6A-9F77-844B-906EC3E01930}"/>
                  </a:ext>
                </a:extLst>
              </p:cNvPr>
              <p:cNvSpPr/>
              <p:nvPr/>
            </p:nvSpPr>
            <p:spPr>
              <a:xfrm>
                <a:off x="-19823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7" name="Freeform 33011">
                <a:extLst>
                  <a:ext uri="{FF2B5EF4-FFF2-40B4-BE49-F238E27FC236}">
                    <a16:creationId xmlns:a16="http://schemas.microsoft.com/office/drawing/2014/main" id="{D1ED31D7-75EE-ADFF-E25B-74EB399C1CFD}"/>
                  </a:ext>
                </a:extLst>
              </p:cNvPr>
              <p:cNvSpPr/>
              <p:nvPr/>
            </p:nvSpPr>
            <p:spPr>
              <a:xfrm>
                <a:off x="-19564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5" name="Graphic 45">
              <a:extLst>
                <a:ext uri="{FF2B5EF4-FFF2-40B4-BE49-F238E27FC236}">
                  <a16:creationId xmlns:a16="http://schemas.microsoft.com/office/drawing/2014/main" id="{9144FB1D-FDD1-4087-BE93-EC835D422E83}"/>
                </a:ext>
              </a:extLst>
            </p:cNvPr>
            <p:cNvGrpSpPr/>
            <p:nvPr/>
          </p:nvGrpSpPr>
          <p:grpSpPr>
            <a:xfrm>
              <a:off x="-1972925" y="907031"/>
              <a:ext cx="51722" cy="51815"/>
              <a:chOff x="-1972925" y="907031"/>
              <a:chExt cx="51722" cy="51815"/>
            </a:xfrm>
          </p:grpSpPr>
          <p:sp>
            <p:nvSpPr>
              <p:cNvPr id="254" name="Freeform 33008">
                <a:extLst>
                  <a:ext uri="{FF2B5EF4-FFF2-40B4-BE49-F238E27FC236}">
                    <a16:creationId xmlns:a16="http://schemas.microsoft.com/office/drawing/2014/main" id="{41B2712F-92CD-E1DC-681B-E800EB430377}"/>
                  </a:ext>
                </a:extLst>
              </p:cNvPr>
              <p:cNvSpPr/>
              <p:nvPr/>
            </p:nvSpPr>
            <p:spPr>
              <a:xfrm>
                <a:off x="-19729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 name="Freeform 33009">
                <a:extLst>
                  <a:ext uri="{FF2B5EF4-FFF2-40B4-BE49-F238E27FC236}">
                    <a16:creationId xmlns:a16="http://schemas.microsoft.com/office/drawing/2014/main" id="{0D5D2FFC-14A1-7069-1D45-8235E65C0AE6}"/>
                  </a:ext>
                </a:extLst>
              </p:cNvPr>
              <p:cNvSpPr/>
              <p:nvPr/>
            </p:nvSpPr>
            <p:spPr>
              <a:xfrm>
                <a:off x="-19470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 name="Graphic 45">
              <a:extLst>
                <a:ext uri="{FF2B5EF4-FFF2-40B4-BE49-F238E27FC236}">
                  <a16:creationId xmlns:a16="http://schemas.microsoft.com/office/drawing/2014/main" id="{2338123D-89AB-2118-E510-2C1913649FD9}"/>
                </a:ext>
              </a:extLst>
            </p:cNvPr>
            <p:cNvGrpSpPr/>
            <p:nvPr/>
          </p:nvGrpSpPr>
          <p:grpSpPr>
            <a:xfrm>
              <a:off x="-1935368" y="907031"/>
              <a:ext cx="51818" cy="51815"/>
              <a:chOff x="-1935368" y="907031"/>
              <a:chExt cx="51818" cy="51815"/>
            </a:xfrm>
          </p:grpSpPr>
          <p:sp>
            <p:nvSpPr>
              <p:cNvPr id="252" name="Freeform 33006">
                <a:extLst>
                  <a:ext uri="{FF2B5EF4-FFF2-40B4-BE49-F238E27FC236}">
                    <a16:creationId xmlns:a16="http://schemas.microsoft.com/office/drawing/2014/main" id="{CF0163BA-7265-3C28-1770-2F70A9B78105}"/>
                  </a:ext>
                </a:extLst>
              </p:cNvPr>
              <p:cNvSpPr/>
              <p:nvPr/>
            </p:nvSpPr>
            <p:spPr>
              <a:xfrm>
                <a:off x="-19353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 name="Freeform 33007">
                <a:extLst>
                  <a:ext uri="{FF2B5EF4-FFF2-40B4-BE49-F238E27FC236}">
                    <a16:creationId xmlns:a16="http://schemas.microsoft.com/office/drawing/2014/main" id="{0357DD23-F9F9-ABD0-1C63-5A777F723D84}"/>
                  </a:ext>
                </a:extLst>
              </p:cNvPr>
              <p:cNvSpPr/>
              <p:nvPr/>
            </p:nvSpPr>
            <p:spPr>
              <a:xfrm>
                <a:off x="-190941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 name="Graphic 45">
              <a:extLst>
                <a:ext uri="{FF2B5EF4-FFF2-40B4-BE49-F238E27FC236}">
                  <a16:creationId xmlns:a16="http://schemas.microsoft.com/office/drawing/2014/main" id="{EDBD47E5-64CD-4999-9B4F-7DE97CA55464}"/>
                </a:ext>
              </a:extLst>
            </p:cNvPr>
            <p:cNvGrpSpPr/>
            <p:nvPr/>
          </p:nvGrpSpPr>
          <p:grpSpPr>
            <a:xfrm>
              <a:off x="-1915497" y="907031"/>
              <a:ext cx="51818" cy="51815"/>
              <a:chOff x="-1915497" y="907031"/>
              <a:chExt cx="51818" cy="51815"/>
            </a:xfrm>
          </p:grpSpPr>
          <p:sp>
            <p:nvSpPr>
              <p:cNvPr id="250" name="Freeform 33004">
                <a:extLst>
                  <a:ext uri="{FF2B5EF4-FFF2-40B4-BE49-F238E27FC236}">
                    <a16:creationId xmlns:a16="http://schemas.microsoft.com/office/drawing/2014/main" id="{73CB20D6-7087-689D-9483-73AB26A3D850}"/>
                  </a:ext>
                </a:extLst>
              </p:cNvPr>
              <p:cNvSpPr/>
              <p:nvPr/>
            </p:nvSpPr>
            <p:spPr>
              <a:xfrm>
                <a:off x="-191549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 name="Freeform 33005">
                <a:extLst>
                  <a:ext uri="{FF2B5EF4-FFF2-40B4-BE49-F238E27FC236}">
                    <a16:creationId xmlns:a16="http://schemas.microsoft.com/office/drawing/2014/main" id="{BAEF5D0B-2BC7-1204-345C-A779F4585781}"/>
                  </a:ext>
                </a:extLst>
              </p:cNvPr>
              <p:cNvSpPr/>
              <p:nvPr/>
            </p:nvSpPr>
            <p:spPr>
              <a:xfrm>
                <a:off x="-18896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 name="Graphic 45">
              <a:extLst>
                <a:ext uri="{FF2B5EF4-FFF2-40B4-BE49-F238E27FC236}">
                  <a16:creationId xmlns:a16="http://schemas.microsoft.com/office/drawing/2014/main" id="{630B1ADF-A3EC-8C66-89AF-C47ADDE2A4F2}"/>
                </a:ext>
              </a:extLst>
            </p:cNvPr>
            <p:cNvGrpSpPr/>
            <p:nvPr/>
          </p:nvGrpSpPr>
          <p:grpSpPr>
            <a:xfrm>
              <a:off x="-2019989" y="907031"/>
              <a:ext cx="51722" cy="51815"/>
              <a:chOff x="-2019989" y="907031"/>
              <a:chExt cx="51722" cy="51815"/>
            </a:xfrm>
          </p:grpSpPr>
          <p:sp>
            <p:nvSpPr>
              <p:cNvPr id="248" name="Freeform 33002">
                <a:extLst>
                  <a:ext uri="{FF2B5EF4-FFF2-40B4-BE49-F238E27FC236}">
                    <a16:creationId xmlns:a16="http://schemas.microsoft.com/office/drawing/2014/main" id="{2B9AEC16-55FD-9936-34F1-09AF4585AC48}"/>
                  </a:ext>
                </a:extLst>
              </p:cNvPr>
              <p:cNvSpPr/>
              <p:nvPr/>
            </p:nvSpPr>
            <p:spPr>
              <a:xfrm>
                <a:off x="-201998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 name="Freeform 33003">
                <a:extLst>
                  <a:ext uri="{FF2B5EF4-FFF2-40B4-BE49-F238E27FC236}">
                    <a16:creationId xmlns:a16="http://schemas.microsoft.com/office/drawing/2014/main" id="{6425C491-E41E-29FB-DFF6-68FD184A13A7}"/>
                  </a:ext>
                </a:extLst>
              </p:cNvPr>
              <p:cNvSpPr/>
              <p:nvPr/>
            </p:nvSpPr>
            <p:spPr>
              <a:xfrm>
                <a:off x="-19941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 name="Graphic 45">
              <a:extLst>
                <a:ext uri="{FF2B5EF4-FFF2-40B4-BE49-F238E27FC236}">
                  <a16:creationId xmlns:a16="http://schemas.microsoft.com/office/drawing/2014/main" id="{FB3EA401-62C7-A4F9-D53F-3694C2F24494}"/>
                </a:ext>
              </a:extLst>
            </p:cNvPr>
            <p:cNvGrpSpPr/>
            <p:nvPr/>
          </p:nvGrpSpPr>
          <p:grpSpPr>
            <a:xfrm>
              <a:off x="-2015235" y="907031"/>
              <a:ext cx="51722" cy="51815"/>
              <a:chOff x="-2015235" y="907031"/>
              <a:chExt cx="51722" cy="51815"/>
            </a:xfrm>
          </p:grpSpPr>
          <p:sp>
            <p:nvSpPr>
              <p:cNvPr id="246" name="Freeform 33000">
                <a:extLst>
                  <a:ext uri="{FF2B5EF4-FFF2-40B4-BE49-F238E27FC236}">
                    <a16:creationId xmlns:a16="http://schemas.microsoft.com/office/drawing/2014/main" id="{408B4BED-C904-32C9-2DE3-D8A26FB8B791}"/>
                  </a:ext>
                </a:extLst>
              </p:cNvPr>
              <p:cNvSpPr/>
              <p:nvPr/>
            </p:nvSpPr>
            <p:spPr>
              <a:xfrm>
                <a:off x="-201523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 name="Freeform 33001">
                <a:extLst>
                  <a:ext uri="{FF2B5EF4-FFF2-40B4-BE49-F238E27FC236}">
                    <a16:creationId xmlns:a16="http://schemas.microsoft.com/office/drawing/2014/main" id="{8BA4888A-1812-0818-3E8B-FEF4FA2FE962}"/>
                  </a:ext>
                </a:extLst>
              </p:cNvPr>
              <p:cNvSpPr/>
              <p:nvPr/>
            </p:nvSpPr>
            <p:spPr>
              <a:xfrm>
                <a:off x="-19893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 name="Graphic 45">
              <a:extLst>
                <a:ext uri="{FF2B5EF4-FFF2-40B4-BE49-F238E27FC236}">
                  <a16:creationId xmlns:a16="http://schemas.microsoft.com/office/drawing/2014/main" id="{DB0A5283-AEAE-1563-59BB-289D0D380F85}"/>
                </a:ext>
              </a:extLst>
            </p:cNvPr>
            <p:cNvGrpSpPr/>
            <p:nvPr/>
          </p:nvGrpSpPr>
          <p:grpSpPr>
            <a:xfrm>
              <a:off x="-2035486" y="907031"/>
              <a:ext cx="51818" cy="51815"/>
              <a:chOff x="-2035486" y="907031"/>
              <a:chExt cx="51818" cy="51815"/>
            </a:xfrm>
          </p:grpSpPr>
          <p:sp>
            <p:nvSpPr>
              <p:cNvPr id="244" name="Freeform 32998">
                <a:extLst>
                  <a:ext uri="{FF2B5EF4-FFF2-40B4-BE49-F238E27FC236}">
                    <a16:creationId xmlns:a16="http://schemas.microsoft.com/office/drawing/2014/main" id="{94108992-8685-9394-9093-E99C71513BB3}"/>
                  </a:ext>
                </a:extLst>
              </p:cNvPr>
              <p:cNvSpPr/>
              <p:nvPr/>
            </p:nvSpPr>
            <p:spPr>
              <a:xfrm>
                <a:off x="-203548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 name="Freeform 32999">
                <a:extLst>
                  <a:ext uri="{FF2B5EF4-FFF2-40B4-BE49-F238E27FC236}">
                    <a16:creationId xmlns:a16="http://schemas.microsoft.com/office/drawing/2014/main" id="{21AE69E3-295B-4599-9397-B9E6D0330BE1}"/>
                  </a:ext>
                </a:extLst>
              </p:cNvPr>
              <p:cNvSpPr/>
              <p:nvPr/>
            </p:nvSpPr>
            <p:spPr>
              <a:xfrm>
                <a:off x="-20095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 name="Graphic 45">
              <a:extLst>
                <a:ext uri="{FF2B5EF4-FFF2-40B4-BE49-F238E27FC236}">
                  <a16:creationId xmlns:a16="http://schemas.microsoft.com/office/drawing/2014/main" id="{40C4BE2C-D042-5F2A-A30A-E3BD2FEA1CF8}"/>
                </a:ext>
              </a:extLst>
            </p:cNvPr>
            <p:cNvGrpSpPr/>
            <p:nvPr/>
          </p:nvGrpSpPr>
          <p:grpSpPr>
            <a:xfrm>
              <a:off x="-2030733" y="907031"/>
              <a:ext cx="51818" cy="51815"/>
              <a:chOff x="-2030733" y="907031"/>
              <a:chExt cx="51818" cy="51815"/>
            </a:xfrm>
          </p:grpSpPr>
          <p:sp>
            <p:nvSpPr>
              <p:cNvPr id="242" name="Freeform 32996">
                <a:extLst>
                  <a:ext uri="{FF2B5EF4-FFF2-40B4-BE49-F238E27FC236}">
                    <a16:creationId xmlns:a16="http://schemas.microsoft.com/office/drawing/2014/main" id="{895C5EEB-4531-BF2D-76D9-4A1051F6E557}"/>
                  </a:ext>
                </a:extLst>
              </p:cNvPr>
              <p:cNvSpPr/>
              <p:nvPr/>
            </p:nvSpPr>
            <p:spPr>
              <a:xfrm>
                <a:off x="-203073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 name="Freeform 32997">
                <a:extLst>
                  <a:ext uri="{FF2B5EF4-FFF2-40B4-BE49-F238E27FC236}">
                    <a16:creationId xmlns:a16="http://schemas.microsoft.com/office/drawing/2014/main" id="{22E30E66-9383-9441-0A8A-3F98FBFA1AA7}"/>
                  </a:ext>
                </a:extLst>
              </p:cNvPr>
              <p:cNvSpPr/>
              <p:nvPr/>
            </p:nvSpPr>
            <p:spPr>
              <a:xfrm>
                <a:off x="-20047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 name="Graphic 45">
              <a:extLst>
                <a:ext uri="{FF2B5EF4-FFF2-40B4-BE49-F238E27FC236}">
                  <a16:creationId xmlns:a16="http://schemas.microsoft.com/office/drawing/2014/main" id="{EE470E39-CC8F-5A9D-1A6B-3234491B8F44}"/>
                </a:ext>
              </a:extLst>
            </p:cNvPr>
            <p:cNvGrpSpPr/>
            <p:nvPr/>
          </p:nvGrpSpPr>
          <p:grpSpPr>
            <a:xfrm>
              <a:off x="-2055358" y="907031"/>
              <a:ext cx="51818" cy="51815"/>
              <a:chOff x="-2055358" y="907031"/>
              <a:chExt cx="51818" cy="51815"/>
            </a:xfrm>
          </p:grpSpPr>
          <p:sp>
            <p:nvSpPr>
              <p:cNvPr id="240" name="Freeform 32994">
                <a:extLst>
                  <a:ext uri="{FF2B5EF4-FFF2-40B4-BE49-F238E27FC236}">
                    <a16:creationId xmlns:a16="http://schemas.microsoft.com/office/drawing/2014/main" id="{C8494AA6-40EF-55E3-7093-DFCA885E1D6A}"/>
                  </a:ext>
                </a:extLst>
              </p:cNvPr>
              <p:cNvSpPr/>
              <p:nvPr/>
            </p:nvSpPr>
            <p:spPr>
              <a:xfrm>
                <a:off x="-20553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 name="Freeform 32995">
                <a:extLst>
                  <a:ext uri="{FF2B5EF4-FFF2-40B4-BE49-F238E27FC236}">
                    <a16:creationId xmlns:a16="http://schemas.microsoft.com/office/drawing/2014/main" id="{9C0A995A-F69A-051D-DCE6-458A7E30AA6C}"/>
                  </a:ext>
                </a:extLst>
              </p:cNvPr>
              <p:cNvSpPr/>
              <p:nvPr/>
            </p:nvSpPr>
            <p:spPr>
              <a:xfrm>
                <a:off x="-202940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 name="Graphic 45">
              <a:extLst>
                <a:ext uri="{FF2B5EF4-FFF2-40B4-BE49-F238E27FC236}">
                  <a16:creationId xmlns:a16="http://schemas.microsoft.com/office/drawing/2014/main" id="{C2F6EFE7-7877-C0BC-4C6B-7743E29B1436}"/>
                </a:ext>
              </a:extLst>
            </p:cNvPr>
            <p:cNvGrpSpPr/>
            <p:nvPr/>
          </p:nvGrpSpPr>
          <p:grpSpPr>
            <a:xfrm>
              <a:off x="-2050509" y="907031"/>
              <a:ext cx="51722" cy="51815"/>
              <a:chOff x="-2050509" y="907031"/>
              <a:chExt cx="51722" cy="51815"/>
            </a:xfrm>
          </p:grpSpPr>
          <p:sp>
            <p:nvSpPr>
              <p:cNvPr id="238" name="Freeform 32992">
                <a:extLst>
                  <a:ext uri="{FF2B5EF4-FFF2-40B4-BE49-F238E27FC236}">
                    <a16:creationId xmlns:a16="http://schemas.microsoft.com/office/drawing/2014/main" id="{A9FEBC5F-7BED-49CE-E979-E6C78471785B}"/>
                  </a:ext>
                </a:extLst>
              </p:cNvPr>
              <p:cNvSpPr/>
              <p:nvPr/>
            </p:nvSpPr>
            <p:spPr>
              <a:xfrm>
                <a:off x="-20505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 name="Freeform 32993">
                <a:extLst>
                  <a:ext uri="{FF2B5EF4-FFF2-40B4-BE49-F238E27FC236}">
                    <a16:creationId xmlns:a16="http://schemas.microsoft.com/office/drawing/2014/main" id="{FAE85BF3-EFA5-8DB8-B091-5B2A0DCD6F9F}"/>
                  </a:ext>
                </a:extLst>
              </p:cNvPr>
              <p:cNvSpPr/>
              <p:nvPr/>
            </p:nvSpPr>
            <p:spPr>
              <a:xfrm>
                <a:off x="-202464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 name="Graphic 45">
              <a:extLst>
                <a:ext uri="{FF2B5EF4-FFF2-40B4-BE49-F238E27FC236}">
                  <a16:creationId xmlns:a16="http://schemas.microsoft.com/office/drawing/2014/main" id="{08511E76-DAD7-DFFA-687F-2C990F1072D3}"/>
                </a:ext>
              </a:extLst>
            </p:cNvPr>
            <p:cNvGrpSpPr/>
            <p:nvPr/>
          </p:nvGrpSpPr>
          <p:grpSpPr>
            <a:xfrm>
              <a:off x="-2066102" y="907031"/>
              <a:ext cx="51722" cy="51815"/>
              <a:chOff x="-2066102" y="907031"/>
              <a:chExt cx="51722" cy="51815"/>
            </a:xfrm>
          </p:grpSpPr>
          <p:sp>
            <p:nvSpPr>
              <p:cNvPr id="236" name="Freeform 32990">
                <a:extLst>
                  <a:ext uri="{FF2B5EF4-FFF2-40B4-BE49-F238E27FC236}">
                    <a16:creationId xmlns:a16="http://schemas.microsoft.com/office/drawing/2014/main" id="{77D845AC-169B-F276-9531-8749B6F03E4A}"/>
                  </a:ext>
                </a:extLst>
              </p:cNvPr>
              <p:cNvSpPr/>
              <p:nvPr/>
            </p:nvSpPr>
            <p:spPr>
              <a:xfrm>
                <a:off x="-20661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 name="Freeform 32991">
                <a:extLst>
                  <a:ext uri="{FF2B5EF4-FFF2-40B4-BE49-F238E27FC236}">
                    <a16:creationId xmlns:a16="http://schemas.microsoft.com/office/drawing/2014/main" id="{B1094803-D2B4-3D1F-F812-3E6FB4176D78}"/>
                  </a:ext>
                </a:extLst>
              </p:cNvPr>
              <p:cNvSpPr/>
              <p:nvPr/>
            </p:nvSpPr>
            <p:spPr>
              <a:xfrm>
                <a:off x="-20402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 name="Graphic 45">
              <a:extLst>
                <a:ext uri="{FF2B5EF4-FFF2-40B4-BE49-F238E27FC236}">
                  <a16:creationId xmlns:a16="http://schemas.microsoft.com/office/drawing/2014/main" id="{8B827DAF-0AEC-8B32-26B4-A57EA83AE056}"/>
                </a:ext>
              </a:extLst>
            </p:cNvPr>
            <p:cNvGrpSpPr/>
            <p:nvPr/>
          </p:nvGrpSpPr>
          <p:grpSpPr>
            <a:xfrm>
              <a:off x="-2061348" y="907031"/>
              <a:ext cx="51818" cy="51815"/>
              <a:chOff x="-2061348" y="907031"/>
              <a:chExt cx="51818" cy="51815"/>
            </a:xfrm>
          </p:grpSpPr>
          <p:sp>
            <p:nvSpPr>
              <p:cNvPr id="234" name="Freeform 32988">
                <a:extLst>
                  <a:ext uri="{FF2B5EF4-FFF2-40B4-BE49-F238E27FC236}">
                    <a16:creationId xmlns:a16="http://schemas.microsoft.com/office/drawing/2014/main" id="{9026262C-0522-F9DE-99B4-1F0A05CC4F5A}"/>
                  </a:ext>
                </a:extLst>
              </p:cNvPr>
              <p:cNvSpPr/>
              <p:nvPr/>
            </p:nvSpPr>
            <p:spPr>
              <a:xfrm>
                <a:off x="-206134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 name="Freeform 32989">
                <a:extLst>
                  <a:ext uri="{FF2B5EF4-FFF2-40B4-BE49-F238E27FC236}">
                    <a16:creationId xmlns:a16="http://schemas.microsoft.com/office/drawing/2014/main" id="{DFE99B11-536E-64D2-A93A-6FEDCF563BF8}"/>
                  </a:ext>
                </a:extLst>
              </p:cNvPr>
              <p:cNvSpPr/>
              <p:nvPr/>
            </p:nvSpPr>
            <p:spPr>
              <a:xfrm>
                <a:off x="-203548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 name="Graphic 45">
              <a:extLst>
                <a:ext uri="{FF2B5EF4-FFF2-40B4-BE49-F238E27FC236}">
                  <a16:creationId xmlns:a16="http://schemas.microsoft.com/office/drawing/2014/main" id="{40016EF2-2E6E-7386-76C0-F27645B6D6CF}"/>
                </a:ext>
              </a:extLst>
            </p:cNvPr>
            <p:cNvGrpSpPr/>
            <p:nvPr/>
          </p:nvGrpSpPr>
          <p:grpSpPr>
            <a:xfrm>
              <a:off x="-2091963" y="907031"/>
              <a:ext cx="51722" cy="51815"/>
              <a:chOff x="-2091963" y="907031"/>
              <a:chExt cx="51722" cy="51815"/>
            </a:xfrm>
          </p:grpSpPr>
          <p:sp>
            <p:nvSpPr>
              <p:cNvPr id="232" name="Freeform 32986">
                <a:extLst>
                  <a:ext uri="{FF2B5EF4-FFF2-40B4-BE49-F238E27FC236}">
                    <a16:creationId xmlns:a16="http://schemas.microsoft.com/office/drawing/2014/main" id="{0A95D620-1FF9-BEB2-C203-7C0EDC65A654}"/>
                  </a:ext>
                </a:extLst>
              </p:cNvPr>
              <p:cNvSpPr/>
              <p:nvPr/>
            </p:nvSpPr>
            <p:spPr>
              <a:xfrm>
                <a:off x="-209196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 name="Freeform 32987">
                <a:extLst>
                  <a:ext uri="{FF2B5EF4-FFF2-40B4-BE49-F238E27FC236}">
                    <a16:creationId xmlns:a16="http://schemas.microsoft.com/office/drawing/2014/main" id="{51B7A1CE-2A2E-9B00-34C3-803EF429723D}"/>
                  </a:ext>
                </a:extLst>
              </p:cNvPr>
              <p:cNvSpPr/>
              <p:nvPr/>
            </p:nvSpPr>
            <p:spPr>
              <a:xfrm>
                <a:off x="-206610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 name="Graphic 45">
              <a:extLst>
                <a:ext uri="{FF2B5EF4-FFF2-40B4-BE49-F238E27FC236}">
                  <a16:creationId xmlns:a16="http://schemas.microsoft.com/office/drawing/2014/main" id="{B221B275-F447-A981-B5C2-D1D29FE6CA35}"/>
                </a:ext>
              </a:extLst>
            </p:cNvPr>
            <p:cNvGrpSpPr/>
            <p:nvPr/>
          </p:nvGrpSpPr>
          <p:grpSpPr>
            <a:xfrm>
              <a:off x="-2087209" y="907031"/>
              <a:ext cx="51722" cy="51815"/>
              <a:chOff x="-2087209" y="907031"/>
              <a:chExt cx="51722" cy="51815"/>
            </a:xfrm>
          </p:grpSpPr>
          <p:sp>
            <p:nvSpPr>
              <p:cNvPr id="230" name="Freeform 32984">
                <a:extLst>
                  <a:ext uri="{FF2B5EF4-FFF2-40B4-BE49-F238E27FC236}">
                    <a16:creationId xmlns:a16="http://schemas.microsoft.com/office/drawing/2014/main" id="{7C765739-6EB7-05A7-255B-99893AAB4646}"/>
                  </a:ext>
                </a:extLst>
              </p:cNvPr>
              <p:cNvSpPr/>
              <p:nvPr/>
            </p:nvSpPr>
            <p:spPr>
              <a:xfrm>
                <a:off x="-20872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 name="Freeform 32985">
                <a:extLst>
                  <a:ext uri="{FF2B5EF4-FFF2-40B4-BE49-F238E27FC236}">
                    <a16:creationId xmlns:a16="http://schemas.microsoft.com/office/drawing/2014/main" id="{FE555553-4268-FDF6-ECCA-808C2B9A3E6C}"/>
                  </a:ext>
                </a:extLst>
              </p:cNvPr>
              <p:cNvSpPr/>
              <p:nvPr/>
            </p:nvSpPr>
            <p:spPr>
              <a:xfrm>
                <a:off x="-20613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 name="Graphic 45">
              <a:extLst>
                <a:ext uri="{FF2B5EF4-FFF2-40B4-BE49-F238E27FC236}">
                  <a16:creationId xmlns:a16="http://schemas.microsoft.com/office/drawing/2014/main" id="{50385C78-BAFC-8C3D-A664-BEDDA09F1155}"/>
                </a:ext>
              </a:extLst>
            </p:cNvPr>
            <p:cNvGrpSpPr/>
            <p:nvPr/>
          </p:nvGrpSpPr>
          <p:grpSpPr>
            <a:xfrm>
              <a:off x="-1777822" y="907031"/>
              <a:ext cx="51722" cy="51815"/>
              <a:chOff x="-1777822" y="907031"/>
              <a:chExt cx="51722" cy="51815"/>
            </a:xfrm>
          </p:grpSpPr>
          <p:sp>
            <p:nvSpPr>
              <p:cNvPr id="228" name="Freeform 32982">
                <a:extLst>
                  <a:ext uri="{FF2B5EF4-FFF2-40B4-BE49-F238E27FC236}">
                    <a16:creationId xmlns:a16="http://schemas.microsoft.com/office/drawing/2014/main" id="{709170C2-4417-2A98-F30B-40E0A5DBD2A4}"/>
                  </a:ext>
                </a:extLst>
              </p:cNvPr>
              <p:cNvSpPr/>
              <p:nvPr/>
            </p:nvSpPr>
            <p:spPr>
              <a:xfrm>
                <a:off x="-17778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 name="Freeform 32983">
                <a:extLst>
                  <a:ext uri="{FF2B5EF4-FFF2-40B4-BE49-F238E27FC236}">
                    <a16:creationId xmlns:a16="http://schemas.microsoft.com/office/drawing/2014/main" id="{94E15B92-B34B-5FBF-6D9D-13D1564276C3}"/>
                  </a:ext>
                </a:extLst>
              </p:cNvPr>
              <p:cNvSpPr/>
              <p:nvPr/>
            </p:nvSpPr>
            <p:spPr>
              <a:xfrm>
                <a:off x="-175196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 name="Graphic 45">
              <a:extLst>
                <a:ext uri="{FF2B5EF4-FFF2-40B4-BE49-F238E27FC236}">
                  <a16:creationId xmlns:a16="http://schemas.microsoft.com/office/drawing/2014/main" id="{EE3C8147-8F8A-9D61-806D-995A2A5A4366}"/>
                </a:ext>
              </a:extLst>
            </p:cNvPr>
            <p:cNvGrpSpPr/>
            <p:nvPr/>
          </p:nvGrpSpPr>
          <p:grpSpPr>
            <a:xfrm>
              <a:off x="-1554672" y="907031"/>
              <a:ext cx="51722" cy="51815"/>
              <a:chOff x="-1554672" y="907031"/>
              <a:chExt cx="51722" cy="51815"/>
            </a:xfrm>
          </p:grpSpPr>
          <p:sp>
            <p:nvSpPr>
              <p:cNvPr id="226" name="Freeform 32980">
                <a:extLst>
                  <a:ext uri="{FF2B5EF4-FFF2-40B4-BE49-F238E27FC236}">
                    <a16:creationId xmlns:a16="http://schemas.microsoft.com/office/drawing/2014/main" id="{4E7A586B-98BB-FE12-CE61-6ADEF51A37DE}"/>
                  </a:ext>
                </a:extLst>
              </p:cNvPr>
              <p:cNvSpPr/>
              <p:nvPr/>
            </p:nvSpPr>
            <p:spPr>
              <a:xfrm>
                <a:off x="-155467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 name="Freeform 32981">
                <a:extLst>
                  <a:ext uri="{FF2B5EF4-FFF2-40B4-BE49-F238E27FC236}">
                    <a16:creationId xmlns:a16="http://schemas.microsoft.com/office/drawing/2014/main" id="{9D5593FE-289F-0F5B-8E34-9FCA4070AE43}"/>
                  </a:ext>
                </a:extLst>
              </p:cNvPr>
              <p:cNvSpPr/>
              <p:nvPr/>
            </p:nvSpPr>
            <p:spPr>
              <a:xfrm>
                <a:off x="-152881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 name="Graphic 45">
              <a:extLst>
                <a:ext uri="{FF2B5EF4-FFF2-40B4-BE49-F238E27FC236}">
                  <a16:creationId xmlns:a16="http://schemas.microsoft.com/office/drawing/2014/main" id="{AB8ED155-2355-7342-84BE-58BA1B1310D4}"/>
                </a:ext>
              </a:extLst>
            </p:cNvPr>
            <p:cNvGrpSpPr/>
            <p:nvPr/>
          </p:nvGrpSpPr>
          <p:grpSpPr>
            <a:xfrm>
              <a:off x="-3417745" y="880171"/>
              <a:ext cx="51722" cy="51815"/>
              <a:chOff x="-3417745" y="880171"/>
              <a:chExt cx="51722" cy="51815"/>
            </a:xfrm>
          </p:grpSpPr>
          <p:sp>
            <p:nvSpPr>
              <p:cNvPr id="224" name="Freeform 32978">
                <a:extLst>
                  <a:ext uri="{FF2B5EF4-FFF2-40B4-BE49-F238E27FC236}">
                    <a16:creationId xmlns:a16="http://schemas.microsoft.com/office/drawing/2014/main" id="{B8E80F06-C0E7-B745-D6E9-BEBC8297E56C}"/>
                  </a:ext>
                </a:extLst>
              </p:cNvPr>
              <p:cNvSpPr/>
              <p:nvPr/>
            </p:nvSpPr>
            <p:spPr>
              <a:xfrm>
                <a:off x="-3417745" y="90607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 name="Freeform 32979">
                <a:extLst>
                  <a:ext uri="{FF2B5EF4-FFF2-40B4-BE49-F238E27FC236}">
                    <a16:creationId xmlns:a16="http://schemas.microsoft.com/office/drawing/2014/main" id="{874DDBD0-7629-5258-4B21-5C32516D09B2}"/>
                  </a:ext>
                </a:extLst>
              </p:cNvPr>
              <p:cNvSpPr/>
              <p:nvPr/>
            </p:nvSpPr>
            <p:spPr>
              <a:xfrm>
                <a:off x="-3391883" y="88017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 name="Graphic 45">
              <a:extLst>
                <a:ext uri="{FF2B5EF4-FFF2-40B4-BE49-F238E27FC236}">
                  <a16:creationId xmlns:a16="http://schemas.microsoft.com/office/drawing/2014/main" id="{E5402329-CDC4-1EB1-50F8-9077FE0EEAD0}"/>
                </a:ext>
              </a:extLst>
            </p:cNvPr>
            <p:cNvGrpSpPr/>
            <p:nvPr/>
          </p:nvGrpSpPr>
          <p:grpSpPr>
            <a:xfrm>
              <a:off x="-3991356" y="856072"/>
              <a:ext cx="51722" cy="51815"/>
              <a:chOff x="-3991356" y="856072"/>
              <a:chExt cx="51722" cy="51815"/>
            </a:xfrm>
          </p:grpSpPr>
          <p:sp>
            <p:nvSpPr>
              <p:cNvPr id="222" name="Freeform 32976">
                <a:extLst>
                  <a:ext uri="{FF2B5EF4-FFF2-40B4-BE49-F238E27FC236}">
                    <a16:creationId xmlns:a16="http://schemas.microsoft.com/office/drawing/2014/main" id="{D548E053-A836-69D2-CC66-0FC576CB1987}"/>
                  </a:ext>
                </a:extLst>
              </p:cNvPr>
              <p:cNvSpPr/>
              <p:nvPr/>
            </p:nvSpPr>
            <p:spPr>
              <a:xfrm>
                <a:off x="-3991356" y="88198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 name="Freeform 32977">
                <a:extLst>
                  <a:ext uri="{FF2B5EF4-FFF2-40B4-BE49-F238E27FC236}">
                    <a16:creationId xmlns:a16="http://schemas.microsoft.com/office/drawing/2014/main" id="{775A70E9-5E0B-91C5-D1E6-43E5C8B0F9F2}"/>
                  </a:ext>
                </a:extLst>
              </p:cNvPr>
              <p:cNvSpPr/>
              <p:nvPr/>
            </p:nvSpPr>
            <p:spPr>
              <a:xfrm>
                <a:off x="-3965495" y="85607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sp>
        <p:nvSpPr>
          <p:cNvPr id="522" name="Freeform 33276">
            <a:extLst>
              <a:ext uri="{FF2B5EF4-FFF2-40B4-BE49-F238E27FC236}">
                <a16:creationId xmlns:a16="http://schemas.microsoft.com/office/drawing/2014/main" id="{CBAAF782-1C37-FB0C-1D95-6C690CEDAA74}"/>
              </a:ext>
            </a:extLst>
          </p:cNvPr>
          <p:cNvSpPr/>
          <p:nvPr/>
        </p:nvSpPr>
        <p:spPr>
          <a:xfrm>
            <a:off x="1487132" y="1860070"/>
            <a:ext cx="4366971" cy="444983"/>
          </a:xfrm>
          <a:custGeom>
            <a:avLst/>
            <a:gdLst>
              <a:gd name="connsiteX0" fmla="*/ 0 w 4744346"/>
              <a:gd name="connsiteY0" fmla="*/ 0 h 359568"/>
              <a:gd name="connsiteX1" fmla="*/ 39743 w 4744346"/>
              <a:gd name="connsiteY1" fmla="*/ 0 h 359568"/>
              <a:gd name="connsiteX2" fmla="*/ 39743 w 4744346"/>
              <a:gd name="connsiteY2" fmla="*/ 9334 h 359568"/>
              <a:gd name="connsiteX3" fmla="*/ 56857 w 4744346"/>
              <a:gd name="connsiteY3" fmla="*/ 9334 h 359568"/>
              <a:gd name="connsiteX4" fmla="*/ 56857 w 4744346"/>
              <a:gd name="connsiteY4" fmla="*/ 13906 h 359568"/>
              <a:gd name="connsiteX5" fmla="*/ 86807 w 4744346"/>
              <a:gd name="connsiteY5" fmla="*/ 13906 h 359568"/>
              <a:gd name="connsiteX6" fmla="*/ 86807 w 4744346"/>
              <a:gd name="connsiteY6" fmla="*/ 31623 h 359568"/>
              <a:gd name="connsiteX7" fmla="*/ 193105 w 4744346"/>
              <a:gd name="connsiteY7" fmla="*/ 31623 h 359568"/>
              <a:gd name="connsiteX8" fmla="*/ 193105 w 4744346"/>
              <a:gd name="connsiteY8" fmla="*/ 36290 h 359568"/>
              <a:gd name="connsiteX9" fmla="*/ 199571 w 4744346"/>
              <a:gd name="connsiteY9" fmla="*/ 36290 h 359568"/>
              <a:gd name="connsiteX10" fmla="*/ 199571 w 4744346"/>
              <a:gd name="connsiteY10" fmla="*/ 44482 h 359568"/>
              <a:gd name="connsiteX11" fmla="*/ 212216 w 4744346"/>
              <a:gd name="connsiteY11" fmla="*/ 44482 h 359568"/>
              <a:gd name="connsiteX12" fmla="*/ 212216 w 4744346"/>
              <a:gd name="connsiteY12" fmla="*/ 49816 h 359568"/>
              <a:gd name="connsiteX13" fmla="*/ 243497 w 4744346"/>
              <a:gd name="connsiteY13" fmla="*/ 49816 h 359568"/>
              <a:gd name="connsiteX14" fmla="*/ 243497 w 4744346"/>
              <a:gd name="connsiteY14" fmla="*/ 57721 h 359568"/>
              <a:gd name="connsiteX15" fmla="*/ 381932 w 4744346"/>
              <a:gd name="connsiteY15" fmla="*/ 57721 h 359568"/>
              <a:gd name="connsiteX16" fmla="*/ 381932 w 4744346"/>
              <a:gd name="connsiteY16" fmla="*/ 66103 h 359568"/>
              <a:gd name="connsiteX17" fmla="*/ 392486 w 4744346"/>
              <a:gd name="connsiteY17" fmla="*/ 66103 h 359568"/>
              <a:gd name="connsiteX18" fmla="*/ 392486 w 4744346"/>
              <a:gd name="connsiteY18" fmla="*/ 72200 h 359568"/>
              <a:gd name="connsiteX19" fmla="*/ 516374 w 4744346"/>
              <a:gd name="connsiteY19" fmla="*/ 72200 h 359568"/>
              <a:gd name="connsiteX20" fmla="*/ 516374 w 4744346"/>
              <a:gd name="connsiteY20" fmla="*/ 78200 h 359568"/>
              <a:gd name="connsiteX21" fmla="*/ 522744 w 4744346"/>
              <a:gd name="connsiteY21" fmla="*/ 78200 h 359568"/>
              <a:gd name="connsiteX22" fmla="*/ 522744 w 4744346"/>
              <a:gd name="connsiteY22" fmla="*/ 84677 h 359568"/>
              <a:gd name="connsiteX23" fmla="*/ 699496 w 4744346"/>
              <a:gd name="connsiteY23" fmla="*/ 84677 h 359568"/>
              <a:gd name="connsiteX24" fmla="*/ 699496 w 4744346"/>
              <a:gd name="connsiteY24" fmla="*/ 90297 h 359568"/>
              <a:gd name="connsiteX25" fmla="*/ 706722 w 4744346"/>
              <a:gd name="connsiteY25" fmla="*/ 90297 h 359568"/>
              <a:gd name="connsiteX26" fmla="*/ 706722 w 4744346"/>
              <a:gd name="connsiteY26" fmla="*/ 105918 h 359568"/>
              <a:gd name="connsiteX27" fmla="*/ 725358 w 4744346"/>
              <a:gd name="connsiteY27" fmla="*/ 105918 h 359568"/>
              <a:gd name="connsiteX28" fmla="*/ 725358 w 4744346"/>
              <a:gd name="connsiteY28" fmla="*/ 110776 h 359568"/>
              <a:gd name="connsiteX29" fmla="*/ 759586 w 4744346"/>
              <a:gd name="connsiteY29" fmla="*/ 110776 h 359568"/>
              <a:gd name="connsiteX30" fmla="*/ 759586 w 4744346"/>
              <a:gd name="connsiteY30" fmla="*/ 125730 h 359568"/>
              <a:gd name="connsiteX31" fmla="*/ 911903 w 4744346"/>
              <a:gd name="connsiteY31" fmla="*/ 125730 h 359568"/>
              <a:gd name="connsiteX32" fmla="*/ 911903 w 4744346"/>
              <a:gd name="connsiteY32" fmla="*/ 133731 h 359568"/>
              <a:gd name="connsiteX33" fmla="*/ 918939 w 4744346"/>
              <a:gd name="connsiteY33" fmla="*/ 133731 h 359568"/>
              <a:gd name="connsiteX34" fmla="*/ 918939 w 4744346"/>
              <a:gd name="connsiteY34" fmla="*/ 137446 h 359568"/>
              <a:gd name="connsiteX35" fmla="*/ 983687 w 4744346"/>
              <a:gd name="connsiteY35" fmla="*/ 137446 h 359568"/>
              <a:gd name="connsiteX36" fmla="*/ 983687 w 4744346"/>
              <a:gd name="connsiteY36" fmla="*/ 145828 h 359568"/>
              <a:gd name="connsiteX37" fmla="*/ 1108146 w 4744346"/>
              <a:gd name="connsiteY37" fmla="*/ 145828 h 359568"/>
              <a:gd name="connsiteX38" fmla="*/ 1108146 w 4744346"/>
              <a:gd name="connsiteY38" fmla="*/ 150495 h 359568"/>
              <a:gd name="connsiteX39" fmla="*/ 1157967 w 4744346"/>
              <a:gd name="connsiteY39" fmla="*/ 150495 h 359568"/>
              <a:gd name="connsiteX40" fmla="*/ 1157967 w 4744346"/>
              <a:gd name="connsiteY40" fmla="*/ 155162 h 359568"/>
              <a:gd name="connsiteX41" fmla="*/ 1168616 w 4744346"/>
              <a:gd name="connsiteY41" fmla="*/ 155162 h 359568"/>
              <a:gd name="connsiteX42" fmla="*/ 1168616 w 4744346"/>
              <a:gd name="connsiteY42" fmla="*/ 158877 h 359568"/>
              <a:gd name="connsiteX43" fmla="*/ 1213779 w 4744346"/>
              <a:gd name="connsiteY43" fmla="*/ 158877 h 359568"/>
              <a:gd name="connsiteX44" fmla="*/ 1213779 w 4744346"/>
              <a:gd name="connsiteY44" fmla="*/ 172879 h 359568"/>
              <a:gd name="connsiteX45" fmla="*/ 1233935 w 4744346"/>
              <a:gd name="connsiteY45" fmla="*/ 172879 h 359568"/>
              <a:gd name="connsiteX46" fmla="*/ 1233935 w 4744346"/>
              <a:gd name="connsiteY46" fmla="*/ 186499 h 359568"/>
              <a:gd name="connsiteX47" fmla="*/ 1553115 w 4744346"/>
              <a:gd name="connsiteY47" fmla="*/ 186499 h 359568"/>
              <a:gd name="connsiteX48" fmla="*/ 1553115 w 4744346"/>
              <a:gd name="connsiteY48" fmla="*/ 191834 h 359568"/>
              <a:gd name="connsiteX49" fmla="*/ 1581924 w 4744346"/>
              <a:gd name="connsiteY49" fmla="*/ 191834 h 359568"/>
              <a:gd name="connsiteX50" fmla="*/ 1581924 w 4744346"/>
              <a:gd name="connsiteY50" fmla="*/ 199644 h 359568"/>
              <a:gd name="connsiteX51" fmla="*/ 1591813 w 4744346"/>
              <a:gd name="connsiteY51" fmla="*/ 199644 h 359568"/>
              <a:gd name="connsiteX52" fmla="*/ 1591813 w 4744346"/>
              <a:gd name="connsiteY52" fmla="*/ 205073 h 359568"/>
              <a:gd name="connsiteX53" fmla="*/ 2004075 w 4744346"/>
              <a:gd name="connsiteY53" fmla="*/ 205073 h 359568"/>
              <a:gd name="connsiteX54" fmla="*/ 2004075 w 4744346"/>
              <a:gd name="connsiteY54" fmla="*/ 212884 h 359568"/>
              <a:gd name="connsiteX55" fmla="*/ 2125301 w 4744346"/>
              <a:gd name="connsiteY55" fmla="*/ 212884 h 359568"/>
              <a:gd name="connsiteX56" fmla="*/ 2125301 w 4744346"/>
              <a:gd name="connsiteY56" fmla="*/ 220218 h 359568"/>
              <a:gd name="connsiteX57" fmla="*/ 2383916 w 4744346"/>
              <a:gd name="connsiteY57" fmla="*/ 220218 h 359568"/>
              <a:gd name="connsiteX58" fmla="*/ 2383916 w 4744346"/>
              <a:gd name="connsiteY58" fmla="*/ 225933 h 359568"/>
              <a:gd name="connsiteX59" fmla="*/ 2557245 w 4744346"/>
              <a:gd name="connsiteY59" fmla="*/ 225933 h 359568"/>
              <a:gd name="connsiteX60" fmla="*/ 2557245 w 4744346"/>
              <a:gd name="connsiteY60" fmla="*/ 230981 h 359568"/>
              <a:gd name="connsiteX61" fmla="*/ 2568274 w 4744346"/>
              <a:gd name="connsiteY61" fmla="*/ 230981 h 359568"/>
              <a:gd name="connsiteX62" fmla="*/ 2568274 w 4744346"/>
              <a:gd name="connsiteY62" fmla="*/ 235268 h 359568"/>
              <a:gd name="connsiteX63" fmla="*/ 2734187 w 4744346"/>
              <a:gd name="connsiteY63" fmla="*/ 235268 h 359568"/>
              <a:gd name="connsiteX64" fmla="*/ 2734187 w 4744346"/>
              <a:gd name="connsiteY64" fmla="*/ 239935 h 359568"/>
              <a:gd name="connsiteX65" fmla="*/ 2891543 w 4744346"/>
              <a:gd name="connsiteY65" fmla="*/ 239935 h 359568"/>
              <a:gd name="connsiteX66" fmla="*/ 2891543 w 4744346"/>
              <a:gd name="connsiteY66" fmla="*/ 245554 h 359568"/>
              <a:gd name="connsiteX67" fmla="*/ 3123155 w 4744346"/>
              <a:gd name="connsiteY67" fmla="*/ 245554 h 359568"/>
              <a:gd name="connsiteX68" fmla="*/ 3123155 w 4744346"/>
              <a:gd name="connsiteY68" fmla="*/ 255079 h 359568"/>
              <a:gd name="connsiteX69" fmla="*/ 3416379 w 4744346"/>
              <a:gd name="connsiteY69" fmla="*/ 255079 h 359568"/>
              <a:gd name="connsiteX70" fmla="*/ 3416379 w 4744346"/>
              <a:gd name="connsiteY70" fmla="*/ 270129 h 359568"/>
              <a:gd name="connsiteX71" fmla="*/ 3517923 w 4744346"/>
              <a:gd name="connsiteY71" fmla="*/ 270129 h 359568"/>
              <a:gd name="connsiteX72" fmla="*/ 3517923 w 4744346"/>
              <a:gd name="connsiteY72" fmla="*/ 284893 h 359568"/>
              <a:gd name="connsiteX73" fmla="*/ 3579819 w 4744346"/>
              <a:gd name="connsiteY73" fmla="*/ 284893 h 359568"/>
              <a:gd name="connsiteX74" fmla="*/ 3579819 w 4744346"/>
              <a:gd name="connsiteY74" fmla="*/ 301657 h 359568"/>
              <a:gd name="connsiteX75" fmla="*/ 3777774 w 4744346"/>
              <a:gd name="connsiteY75" fmla="*/ 301657 h 359568"/>
              <a:gd name="connsiteX76" fmla="*/ 3777774 w 4744346"/>
              <a:gd name="connsiteY76" fmla="*/ 325279 h 359568"/>
              <a:gd name="connsiteX77" fmla="*/ 4043805 w 4744346"/>
              <a:gd name="connsiteY77" fmla="*/ 325279 h 359568"/>
              <a:gd name="connsiteX78" fmla="*/ 4043805 w 4744346"/>
              <a:gd name="connsiteY78" fmla="*/ 359569 h 359568"/>
              <a:gd name="connsiteX79" fmla="*/ 4744347 w 4744346"/>
              <a:gd name="connsiteY79" fmla="*/ 359569 h 3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44346" h="359568">
                <a:moveTo>
                  <a:pt x="0" y="0"/>
                </a:moveTo>
                <a:lnTo>
                  <a:pt x="39743" y="0"/>
                </a:lnTo>
                <a:lnTo>
                  <a:pt x="39743" y="9334"/>
                </a:lnTo>
                <a:lnTo>
                  <a:pt x="56857" y="9334"/>
                </a:lnTo>
                <a:lnTo>
                  <a:pt x="56857" y="13906"/>
                </a:lnTo>
                <a:lnTo>
                  <a:pt x="86807" y="13906"/>
                </a:lnTo>
                <a:lnTo>
                  <a:pt x="86807" y="31623"/>
                </a:lnTo>
                <a:lnTo>
                  <a:pt x="193105" y="31623"/>
                </a:lnTo>
                <a:lnTo>
                  <a:pt x="193105" y="36290"/>
                </a:lnTo>
                <a:lnTo>
                  <a:pt x="199571" y="36290"/>
                </a:lnTo>
                <a:lnTo>
                  <a:pt x="199571" y="44482"/>
                </a:lnTo>
                <a:lnTo>
                  <a:pt x="212216" y="44482"/>
                </a:lnTo>
                <a:lnTo>
                  <a:pt x="212216" y="49816"/>
                </a:lnTo>
                <a:lnTo>
                  <a:pt x="243497" y="49816"/>
                </a:lnTo>
                <a:lnTo>
                  <a:pt x="243497" y="57721"/>
                </a:lnTo>
                <a:lnTo>
                  <a:pt x="381932" y="57721"/>
                </a:lnTo>
                <a:lnTo>
                  <a:pt x="381932" y="66103"/>
                </a:lnTo>
                <a:lnTo>
                  <a:pt x="392486" y="66103"/>
                </a:lnTo>
                <a:lnTo>
                  <a:pt x="392486" y="72200"/>
                </a:lnTo>
                <a:lnTo>
                  <a:pt x="516374" y="72200"/>
                </a:lnTo>
                <a:lnTo>
                  <a:pt x="516374" y="78200"/>
                </a:lnTo>
                <a:lnTo>
                  <a:pt x="522744" y="78200"/>
                </a:lnTo>
                <a:lnTo>
                  <a:pt x="522744" y="84677"/>
                </a:lnTo>
                <a:lnTo>
                  <a:pt x="699496" y="84677"/>
                </a:lnTo>
                <a:lnTo>
                  <a:pt x="699496" y="90297"/>
                </a:lnTo>
                <a:lnTo>
                  <a:pt x="706722" y="90297"/>
                </a:lnTo>
                <a:lnTo>
                  <a:pt x="706722" y="105918"/>
                </a:lnTo>
                <a:lnTo>
                  <a:pt x="725358" y="105918"/>
                </a:lnTo>
                <a:lnTo>
                  <a:pt x="725358" y="110776"/>
                </a:lnTo>
                <a:lnTo>
                  <a:pt x="759586" y="110776"/>
                </a:lnTo>
                <a:lnTo>
                  <a:pt x="759586" y="125730"/>
                </a:lnTo>
                <a:lnTo>
                  <a:pt x="911903" y="125730"/>
                </a:lnTo>
                <a:lnTo>
                  <a:pt x="911903" y="133731"/>
                </a:lnTo>
                <a:lnTo>
                  <a:pt x="918939" y="133731"/>
                </a:lnTo>
                <a:lnTo>
                  <a:pt x="918939" y="137446"/>
                </a:lnTo>
                <a:lnTo>
                  <a:pt x="983687" y="137446"/>
                </a:lnTo>
                <a:lnTo>
                  <a:pt x="983687" y="145828"/>
                </a:lnTo>
                <a:lnTo>
                  <a:pt x="1108146" y="145828"/>
                </a:lnTo>
                <a:lnTo>
                  <a:pt x="1108146" y="150495"/>
                </a:lnTo>
                <a:lnTo>
                  <a:pt x="1157967" y="150495"/>
                </a:lnTo>
                <a:lnTo>
                  <a:pt x="1157967" y="155162"/>
                </a:lnTo>
                <a:lnTo>
                  <a:pt x="1168616" y="155162"/>
                </a:lnTo>
                <a:lnTo>
                  <a:pt x="1168616" y="158877"/>
                </a:lnTo>
                <a:lnTo>
                  <a:pt x="1213779" y="158877"/>
                </a:lnTo>
                <a:lnTo>
                  <a:pt x="1213779" y="172879"/>
                </a:lnTo>
                <a:lnTo>
                  <a:pt x="1233935" y="172879"/>
                </a:lnTo>
                <a:lnTo>
                  <a:pt x="1233935" y="186499"/>
                </a:lnTo>
                <a:lnTo>
                  <a:pt x="1553115" y="186499"/>
                </a:lnTo>
                <a:lnTo>
                  <a:pt x="1553115" y="191834"/>
                </a:lnTo>
                <a:lnTo>
                  <a:pt x="1581924" y="191834"/>
                </a:lnTo>
                <a:lnTo>
                  <a:pt x="1581924" y="199644"/>
                </a:lnTo>
                <a:lnTo>
                  <a:pt x="1591813" y="199644"/>
                </a:lnTo>
                <a:lnTo>
                  <a:pt x="1591813" y="205073"/>
                </a:lnTo>
                <a:lnTo>
                  <a:pt x="2004075" y="205073"/>
                </a:lnTo>
                <a:lnTo>
                  <a:pt x="2004075" y="212884"/>
                </a:lnTo>
                <a:lnTo>
                  <a:pt x="2125301" y="212884"/>
                </a:lnTo>
                <a:lnTo>
                  <a:pt x="2125301" y="220218"/>
                </a:lnTo>
                <a:lnTo>
                  <a:pt x="2383916" y="220218"/>
                </a:lnTo>
                <a:lnTo>
                  <a:pt x="2383916" y="225933"/>
                </a:lnTo>
                <a:lnTo>
                  <a:pt x="2557245" y="225933"/>
                </a:lnTo>
                <a:lnTo>
                  <a:pt x="2557245" y="230981"/>
                </a:lnTo>
                <a:lnTo>
                  <a:pt x="2568274" y="230981"/>
                </a:lnTo>
                <a:lnTo>
                  <a:pt x="2568274" y="235268"/>
                </a:lnTo>
                <a:lnTo>
                  <a:pt x="2734187" y="235268"/>
                </a:lnTo>
                <a:lnTo>
                  <a:pt x="2734187" y="239935"/>
                </a:lnTo>
                <a:lnTo>
                  <a:pt x="2891543" y="239935"/>
                </a:lnTo>
                <a:lnTo>
                  <a:pt x="2891543" y="245554"/>
                </a:lnTo>
                <a:lnTo>
                  <a:pt x="3123155" y="245554"/>
                </a:lnTo>
                <a:lnTo>
                  <a:pt x="3123155" y="255079"/>
                </a:lnTo>
                <a:lnTo>
                  <a:pt x="3416379" y="255079"/>
                </a:lnTo>
                <a:lnTo>
                  <a:pt x="3416379" y="270129"/>
                </a:lnTo>
                <a:lnTo>
                  <a:pt x="3517923" y="270129"/>
                </a:lnTo>
                <a:lnTo>
                  <a:pt x="3517923" y="284893"/>
                </a:lnTo>
                <a:lnTo>
                  <a:pt x="3579819" y="284893"/>
                </a:lnTo>
                <a:lnTo>
                  <a:pt x="3579819" y="301657"/>
                </a:lnTo>
                <a:lnTo>
                  <a:pt x="3777774" y="301657"/>
                </a:lnTo>
                <a:lnTo>
                  <a:pt x="3777774" y="325279"/>
                </a:lnTo>
                <a:lnTo>
                  <a:pt x="4043805" y="325279"/>
                </a:lnTo>
                <a:lnTo>
                  <a:pt x="4043805" y="359569"/>
                </a:lnTo>
                <a:lnTo>
                  <a:pt x="4744347" y="359569"/>
                </a:lnTo>
              </a:path>
            </a:pathLst>
          </a:custGeom>
          <a:noFill/>
          <a:ln w="2857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nvGrpSpPr>
          <p:cNvPr id="523" name="Graphic 45">
            <a:extLst>
              <a:ext uri="{FF2B5EF4-FFF2-40B4-BE49-F238E27FC236}">
                <a16:creationId xmlns:a16="http://schemas.microsoft.com/office/drawing/2014/main" id="{D6DD45D9-BAB4-292A-C795-FC81AE7F55E9}"/>
              </a:ext>
            </a:extLst>
          </p:cNvPr>
          <p:cNvGrpSpPr/>
          <p:nvPr/>
        </p:nvGrpSpPr>
        <p:grpSpPr>
          <a:xfrm>
            <a:off x="1464467" y="1827892"/>
            <a:ext cx="4413441" cy="509225"/>
            <a:chOff x="-5384834" y="689385"/>
            <a:chExt cx="4794833" cy="411480"/>
          </a:xfrm>
        </p:grpSpPr>
        <p:grpSp>
          <p:nvGrpSpPr>
            <p:cNvPr id="524" name="Graphic 45">
              <a:extLst>
                <a:ext uri="{FF2B5EF4-FFF2-40B4-BE49-F238E27FC236}">
                  <a16:creationId xmlns:a16="http://schemas.microsoft.com/office/drawing/2014/main" id="{33651A17-C352-E13C-8A50-765DD8C58398}"/>
                </a:ext>
              </a:extLst>
            </p:cNvPr>
            <p:cNvGrpSpPr/>
            <p:nvPr/>
          </p:nvGrpSpPr>
          <p:grpSpPr>
            <a:xfrm>
              <a:off x="-641724" y="1049049"/>
              <a:ext cx="51722" cy="51816"/>
              <a:chOff x="-641724" y="1049049"/>
              <a:chExt cx="51722" cy="51816"/>
            </a:xfrm>
          </p:grpSpPr>
          <p:sp>
            <p:nvSpPr>
              <p:cNvPr id="963" name="Freeform 33717">
                <a:extLst>
                  <a:ext uri="{FF2B5EF4-FFF2-40B4-BE49-F238E27FC236}">
                    <a16:creationId xmlns:a16="http://schemas.microsoft.com/office/drawing/2014/main" id="{F54B0124-2E4F-1EB4-A4DE-5A0D212185E8}"/>
                  </a:ext>
                </a:extLst>
              </p:cNvPr>
              <p:cNvSpPr/>
              <p:nvPr/>
            </p:nvSpPr>
            <p:spPr>
              <a:xfrm>
                <a:off x="-64172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64" name="Freeform 33718">
                <a:extLst>
                  <a:ext uri="{FF2B5EF4-FFF2-40B4-BE49-F238E27FC236}">
                    <a16:creationId xmlns:a16="http://schemas.microsoft.com/office/drawing/2014/main" id="{7C4A4873-1B89-1409-6005-9D3998BD7391}"/>
                  </a:ext>
                </a:extLst>
              </p:cNvPr>
              <p:cNvSpPr/>
              <p:nvPr/>
            </p:nvSpPr>
            <p:spPr>
              <a:xfrm>
                <a:off x="-61586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25" name="Graphic 45">
              <a:extLst>
                <a:ext uri="{FF2B5EF4-FFF2-40B4-BE49-F238E27FC236}">
                  <a16:creationId xmlns:a16="http://schemas.microsoft.com/office/drawing/2014/main" id="{FB6C48A4-8B16-1625-4639-DB666A0E326B}"/>
                </a:ext>
              </a:extLst>
            </p:cNvPr>
            <p:cNvGrpSpPr/>
            <p:nvPr/>
          </p:nvGrpSpPr>
          <p:grpSpPr>
            <a:xfrm>
              <a:off x="-688312" y="1049049"/>
              <a:ext cx="51818" cy="51816"/>
              <a:chOff x="-688312" y="1049049"/>
              <a:chExt cx="51818" cy="51816"/>
            </a:xfrm>
          </p:grpSpPr>
          <p:sp>
            <p:nvSpPr>
              <p:cNvPr id="961" name="Freeform 33715">
                <a:extLst>
                  <a:ext uri="{FF2B5EF4-FFF2-40B4-BE49-F238E27FC236}">
                    <a16:creationId xmlns:a16="http://schemas.microsoft.com/office/drawing/2014/main" id="{94EA8AFF-2861-FD43-95AA-F9546965D395}"/>
                  </a:ext>
                </a:extLst>
              </p:cNvPr>
              <p:cNvSpPr/>
              <p:nvPr/>
            </p:nvSpPr>
            <p:spPr>
              <a:xfrm>
                <a:off x="-68831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62" name="Freeform 33716">
                <a:extLst>
                  <a:ext uri="{FF2B5EF4-FFF2-40B4-BE49-F238E27FC236}">
                    <a16:creationId xmlns:a16="http://schemas.microsoft.com/office/drawing/2014/main" id="{6B62D239-99C4-14E1-47E0-B1DABE926347}"/>
                  </a:ext>
                </a:extLst>
              </p:cNvPr>
              <p:cNvSpPr/>
              <p:nvPr/>
            </p:nvSpPr>
            <p:spPr>
              <a:xfrm>
                <a:off x="-6623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26" name="Graphic 45">
              <a:extLst>
                <a:ext uri="{FF2B5EF4-FFF2-40B4-BE49-F238E27FC236}">
                  <a16:creationId xmlns:a16="http://schemas.microsoft.com/office/drawing/2014/main" id="{470D276F-5EE0-BB3D-E130-2443DC878DE6}"/>
                </a:ext>
              </a:extLst>
            </p:cNvPr>
            <p:cNvGrpSpPr/>
            <p:nvPr/>
          </p:nvGrpSpPr>
          <p:grpSpPr>
            <a:xfrm>
              <a:off x="-710085" y="1049049"/>
              <a:ext cx="51722" cy="51816"/>
              <a:chOff x="-710085" y="1049049"/>
              <a:chExt cx="51722" cy="51816"/>
            </a:xfrm>
          </p:grpSpPr>
          <p:sp>
            <p:nvSpPr>
              <p:cNvPr id="959" name="Freeform 33713">
                <a:extLst>
                  <a:ext uri="{FF2B5EF4-FFF2-40B4-BE49-F238E27FC236}">
                    <a16:creationId xmlns:a16="http://schemas.microsoft.com/office/drawing/2014/main" id="{976F1F6A-2E25-4284-FE13-5C0995AC9E4F}"/>
                  </a:ext>
                </a:extLst>
              </p:cNvPr>
              <p:cNvSpPr/>
              <p:nvPr/>
            </p:nvSpPr>
            <p:spPr>
              <a:xfrm>
                <a:off x="-710085"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60" name="Freeform 33714">
                <a:extLst>
                  <a:ext uri="{FF2B5EF4-FFF2-40B4-BE49-F238E27FC236}">
                    <a16:creationId xmlns:a16="http://schemas.microsoft.com/office/drawing/2014/main" id="{C084FF25-0EBF-B1A4-CB55-3811F7B3A1CC}"/>
                  </a:ext>
                </a:extLst>
              </p:cNvPr>
              <p:cNvSpPr/>
              <p:nvPr/>
            </p:nvSpPr>
            <p:spPr>
              <a:xfrm>
                <a:off x="-6842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27" name="Graphic 45">
              <a:extLst>
                <a:ext uri="{FF2B5EF4-FFF2-40B4-BE49-F238E27FC236}">
                  <a16:creationId xmlns:a16="http://schemas.microsoft.com/office/drawing/2014/main" id="{8B6C17D1-9E52-C054-E5DA-C6E018398B1C}"/>
                </a:ext>
              </a:extLst>
            </p:cNvPr>
            <p:cNvGrpSpPr/>
            <p:nvPr/>
          </p:nvGrpSpPr>
          <p:grpSpPr>
            <a:xfrm>
              <a:off x="-725108" y="1049049"/>
              <a:ext cx="51722" cy="51816"/>
              <a:chOff x="-725108" y="1049049"/>
              <a:chExt cx="51722" cy="51816"/>
            </a:xfrm>
          </p:grpSpPr>
          <p:sp>
            <p:nvSpPr>
              <p:cNvPr id="957" name="Freeform 33711">
                <a:extLst>
                  <a:ext uri="{FF2B5EF4-FFF2-40B4-BE49-F238E27FC236}">
                    <a16:creationId xmlns:a16="http://schemas.microsoft.com/office/drawing/2014/main" id="{2025712F-3E40-3B48-7F91-49C9A98345BB}"/>
                  </a:ext>
                </a:extLst>
              </p:cNvPr>
              <p:cNvSpPr/>
              <p:nvPr/>
            </p:nvSpPr>
            <p:spPr>
              <a:xfrm>
                <a:off x="-725108"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58" name="Freeform 33712">
                <a:extLst>
                  <a:ext uri="{FF2B5EF4-FFF2-40B4-BE49-F238E27FC236}">
                    <a16:creationId xmlns:a16="http://schemas.microsoft.com/office/drawing/2014/main" id="{C3EFCF14-A51A-4B0F-91CA-927125B975C1}"/>
                  </a:ext>
                </a:extLst>
              </p:cNvPr>
              <p:cNvSpPr/>
              <p:nvPr/>
            </p:nvSpPr>
            <p:spPr>
              <a:xfrm>
                <a:off x="-69924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28" name="Graphic 45">
              <a:extLst>
                <a:ext uri="{FF2B5EF4-FFF2-40B4-BE49-F238E27FC236}">
                  <a16:creationId xmlns:a16="http://schemas.microsoft.com/office/drawing/2014/main" id="{7AC5DE25-D5BB-E31A-BFD8-F56E8FDA0FBD}"/>
                </a:ext>
              </a:extLst>
            </p:cNvPr>
            <p:cNvGrpSpPr/>
            <p:nvPr/>
          </p:nvGrpSpPr>
          <p:grpSpPr>
            <a:xfrm>
              <a:off x="-772837" y="1049049"/>
              <a:ext cx="51722" cy="51816"/>
              <a:chOff x="-772837" y="1049049"/>
              <a:chExt cx="51722" cy="51816"/>
            </a:xfrm>
          </p:grpSpPr>
          <p:sp>
            <p:nvSpPr>
              <p:cNvPr id="955" name="Freeform 33709">
                <a:extLst>
                  <a:ext uri="{FF2B5EF4-FFF2-40B4-BE49-F238E27FC236}">
                    <a16:creationId xmlns:a16="http://schemas.microsoft.com/office/drawing/2014/main" id="{E9F7544E-13FA-CFEA-149E-90DB20C86CF5}"/>
                  </a:ext>
                </a:extLst>
              </p:cNvPr>
              <p:cNvSpPr/>
              <p:nvPr/>
            </p:nvSpPr>
            <p:spPr>
              <a:xfrm>
                <a:off x="-77283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56" name="Freeform 33710">
                <a:extLst>
                  <a:ext uri="{FF2B5EF4-FFF2-40B4-BE49-F238E27FC236}">
                    <a16:creationId xmlns:a16="http://schemas.microsoft.com/office/drawing/2014/main" id="{B557838E-278D-F5D8-9C8F-469052FF9192}"/>
                  </a:ext>
                </a:extLst>
              </p:cNvPr>
              <p:cNvSpPr/>
              <p:nvPr/>
            </p:nvSpPr>
            <p:spPr>
              <a:xfrm>
                <a:off x="-74697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29" name="Graphic 45">
              <a:extLst>
                <a:ext uri="{FF2B5EF4-FFF2-40B4-BE49-F238E27FC236}">
                  <a16:creationId xmlns:a16="http://schemas.microsoft.com/office/drawing/2014/main" id="{B4E56F84-A4CE-2F3F-A591-4F8085EBD9CA}"/>
                </a:ext>
              </a:extLst>
            </p:cNvPr>
            <p:cNvGrpSpPr/>
            <p:nvPr/>
          </p:nvGrpSpPr>
          <p:grpSpPr>
            <a:xfrm>
              <a:off x="-801646" y="1049049"/>
              <a:ext cx="51722" cy="51816"/>
              <a:chOff x="-801646" y="1049049"/>
              <a:chExt cx="51722" cy="51816"/>
            </a:xfrm>
          </p:grpSpPr>
          <p:sp>
            <p:nvSpPr>
              <p:cNvPr id="953" name="Freeform 33707">
                <a:extLst>
                  <a:ext uri="{FF2B5EF4-FFF2-40B4-BE49-F238E27FC236}">
                    <a16:creationId xmlns:a16="http://schemas.microsoft.com/office/drawing/2014/main" id="{993CD60A-F8F7-45B8-EE80-F17BC05F6856}"/>
                  </a:ext>
                </a:extLst>
              </p:cNvPr>
              <p:cNvSpPr/>
              <p:nvPr/>
            </p:nvSpPr>
            <p:spPr>
              <a:xfrm>
                <a:off x="-80164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54" name="Freeform 33708">
                <a:extLst>
                  <a:ext uri="{FF2B5EF4-FFF2-40B4-BE49-F238E27FC236}">
                    <a16:creationId xmlns:a16="http://schemas.microsoft.com/office/drawing/2014/main" id="{37A401A3-9FDA-537B-13C4-72D26156B20F}"/>
                  </a:ext>
                </a:extLst>
              </p:cNvPr>
              <p:cNvSpPr/>
              <p:nvPr/>
            </p:nvSpPr>
            <p:spPr>
              <a:xfrm>
                <a:off x="-77578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0" name="Graphic 45">
              <a:extLst>
                <a:ext uri="{FF2B5EF4-FFF2-40B4-BE49-F238E27FC236}">
                  <a16:creationId xmlns:a16="http://schemas.microsoft.com/office/drawing/2014/main" id="{A81E08FD-6C23-CA97-D5BB-ED80FD51890E}"/>
                </a:ext>
              </a:extLst>
            </p:cNvPr>
            <p:cNvGrpSpPr/>
            <p:nvPr/>
          </p:nvGrpSpPr>
          <p:grpSpPr>
            <a:xfrm>
              <a:off x="-819806" y="1049049"/>
              <a:ext cx="51818" cy="51816"/>
              <a:chOff x="-819806" y="1049049"/>
              <a:chExt cx="51818" cy="51816"/>
            </a:xfrm>
          </p:grpSpPr>
          <p:sp>
            <p:nvSpPr>
              <p:cNvPr id="951" name="Freeform 33705">
                <a:extLst>
                  <a:ext uri="{FF2B5EF4-FFF2-40B4-BE49-F238E27FC236}">
                    <a16:creationId xmlns:a16="http://schemas.microsoft.com/office/drawing/2014/main" id="{2CEACEF2-0E95-1AC8-A7AB-D31CB23238C1}"/>
                  </a:ext>
                </a:extLst>
              </p:cNvPr>
              <p:cNvSpPr/>
              <p:nvPr/>
            </p:nvSpPr>
            <p:spPr>
              <a:xfrm>
                <a:off x="-819806"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52" name="Freeform 33706">
                <a:extLst>
                  <a:ext uri="{FF2B5EF4-FFF2-40B4-BE49-F238E27FC236}">
                    <a16:creationId xmlns:a16="http://schemas.microsoft.com/office/drawing/2014/main" id="{1DA11413-252B-2794-0EF3-008CF82ACD11}"/>
                  </a:ext>
                </a:extLst>
              </p:cNvPr>
              <p:cNvSpPr/>
              <p:nvPr/>
            </p:nvSpPr>
            <p:spPr>
              <a:xfrm>
                <a:off x="-79394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1" name="Graphic 45">
              <a:extLst>
                <a:ext uri="{FF2B5EF4-FFF2-40B4-BE49-F238E27FC236}">
                  <a16:creationId xmlns:a16="http://schemas.microsoft.com/office/drawing/2014/main" id="{8F69E673-8951-0B0E-E56A-9F02C78A27EA}"/>
                </a:ext>
              </a:extLst>
            </p:cNvPr>
            <p:cNvGrpSpPr/>
            <p:nvPr/>
          </p:nvGrpSpPr>
          <p:grpSpPr>
            <a:xfrm>
              <a:off x="-824560" y="1049049"/>
              <a:ext cx="51722" cy="51816"/>
              <a:chOff x="-824560" y="1049049"/>
              <a:chExt cx="51722" cy="51816"/>
            </a:xfrm>
          </p:grpSpPr>
          <p:sp>
            <p:nvSpPr>
              <p:cNvPr id="949" name="Freeform 33703">
                <a:extLst>
                  <a:ext uri="{FF2B5EF4-FFF2-40B4-BE49-F238E27FC236}">
                    <a16:creationId xmlns:a16="http://schemas.microsoft.com/office/drawing/2014/main" id="{AE6C10AD-793A-1ABF-71DC-19932644E1D0}"/>
                  </a:ext>
                </a:extLst>
              </p:cNvPr>
              <p:cNvSpPr/>
              <p:nvPr/>
            </p:nvSpPr>
            <p:spPr>
              <a:xfrm>
                <a:off x="-82456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50" name="Freeform 33704">
                <a:extLst>
                  <a:ext uri="{FF2B5EF4-FFF2-40B4-BE49-F238E27FC236}">
                    <a16:creationId xmlns:a16="http://schemas.microsoft.com/office/drawing/2014/main" id="{0F0EB40C-C5C1-1328-4284-3DDAAF310C2D}"/>
                  </a:ext>
                </a:extLst>
              </p:cNvPr>
              <p:cNvSpPr/>
              <p:nvPr/>
            </p:nvSpPr>
            <p:spPr>
              <a:xfrm>
                <a:off x="-79869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2" name="Graphic 45">
              <a:extLst>
                <a:ext uri="{FF2B5EF4-FFF2-40B4-BE49-F238E27FC236}">
                  <a16:creationId xmlns:a16="http://schemas.microsoft.com/office/drawing/2014/main" id="{4C856537-D825-E06C-DD97-80B4808EA76E}"/>
                </a:ext>
              </a:extLst>
            </p:cNvPr>
            <p:cNvGrpSpPr/>
            <p:nvPr/>
          </p:nvGrpSpPr>
          <p:grpSpPr>
            <a:xfrm>
              <a:off x="-850517" y="1049049"/>
              <a:ext cx="51818" cy="51816"/>
              <a:chOff x="-850517" y="1049049"/>
              <a:chExt cx="51818" cy="51816"/>
            </a:xfrm>
          </p:grpSpPr>
          <p:sp>
            <p:nvSpPr>
              <p:cNvPr id="947" name="Freeform 33701">
                <a:extLst>
                  <a:ext uri="{FF2B5EF4-FFF2-40B4-BE49-F238E27FC236}">
                    <a16:creationId xmlns:a16="http://schemas.microsoft.com/office/drawing/2014/main" id="{4B147271-78DF-6E21-6091-101DC94A7DCD}"/>
                  </a:ext>
                </a:extLst>
              </p:cNvPr>
              <p:cNvSpPr/>
              <p:nvPr/>
            </p:nvSpPr>
            <p:spPr>
              <a:xfrm>
                <a:off x="-85051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48" name="Freeform 33702">
                <a:extLst>
                  <a:ext uri="{FF2B5EF4-FFF2-40B4-BE49-F238E27FC236}">
                    <a16:creationId xmlns:a16="http://schemas.microsoft.com/office/drawing/2014/main" id="{D2AF52E0-3077-126E-C714-583845A7721D}"/>
                  </a:ext>
                </a:extLst>
              </p:cNvPr>
              <p:cNvSpPr/>
              <p:nvPr/>
            </p:nvSpPr>
            <p:spPr>
              <a:xfrm>
                <a:off x="-8245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3" name="Graphic 45">
              <a:extLst>
                <a:ext uri="{FF2B5EF4-FFF2-40B4-BE49-F238E27FC236}">
                  <a16:creationId xmlns:a16="http://schemas.microsoft.com/office/drawing/2014/main" id="{3C8B84CF-9020-873C-1AD4-FF85CBA20A8E}"/>
                </a:ext>
              </a:extLst>
            </p:cNvPr>
            <p:cNvGrpSpPr/>
            <p:nvPr/>
          </p:nvGrpSpPr>
          <p:grpSpPr>
            <a:xfrm>
              <a:off x="-856602" y="1049049"/>
              <a:ext cx="51722" cy="51816"/>
              <a:chOff x="-856602" y="1049049"/>
              <a:chExt cx="51722" cy="51816"/>
            </a:xfrm>
          </p:grpSpPr>
          <p:sp>
            <p:nvSpPr>
              <p:cNvPr id="945" name="Freeform 33699">
                <a:extLst>
                  <a:ext uri="{FF2B5EF4-FFF2-40B4-BE49-F238E27FC236}">
                    <a16:creationId xmlns:a16="http://schemas.microsoft.com/office/drawing/2014/main" id="{0EAAD102-FE14-C272-73BE-B8F4BEF8A5D9}"/>
                  </a:ext>
                </a:extLst>
              </p:cNvPr>
              <p:cNvSpPr/>
              <p:nvPr/>
            </p:nvSpPr>
            <p:spPr>
              <a:xfrm>
                <a:off x="-85660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46" name="Freeform 33700">
                <a:extLst>
                  <a:ext uri="{FF2B5EF4-FFF2-40B4-BE49-F238E27FC236}">
                    <a16:creationId xmlns:a16="http://schemas.microsoft.com/office/drawing/2014/main" id="{3ABF2CD7-380E-8ACD-83C9-FEC29E052CF5}"/>
                  </a:ext>
                </a:extLst>
              </p:cNvPr>
              <p:cNvSpPr/>
              <p:nvPr/>
            </p:nvSpPr>
            <p:spPr>
              <a:xfrm>
                <a:off x="-83074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4" name="Graphic 45">
              <a:extLst>
                <a:ext uri="{FF2B5EF4-FFF2-40B4-BE49-F238E27FC236}">
                  <a16:creationId xmlns:a16="http://schemas.microsoft.com/office/drawing/2014/main" id="{467680DE-B8A2-993F-DEBA-4EB2B974D410}"/>
                </a:ext>
              </a:extLst>
            </p:cNvPr>
            <p:cNvGrpSpPr/>
            <p:nvPr/>
          </p:nvGrpSpPr>
          <p:grpSpPr>
            <a:xfrm>
              <a:off x="-869057" y="1049049"/>
              <a:ext cx="51722" cy="51816"/>
              <a:chOff x="-869057" y="1049049"/>
              <a:chExt cx="51722" cy="51816"/>
            </a:xfrm>
          </p:grpSpPr>
          <p:sp>
            <p:nvSpPr>
              <p:cNvPr id="943" name="Freeform 33697">
                <a:extLst>
                  <a:ext uri="{FF2B5EF4-FFF2-40B4-BE49-F238E27FC236}">
                    <a16:creationId xmlns:a16="http://schemas.microsoft.com/office/drawing/2014/main" id="{B70D9401-6CF2-B359-2E9C-0514FDB5AABE}"/>
                  </a:ext>
                </a:extLst>
              </p:cNvPr>
              <p:cNvSpPr/>
              <p:nvPr/>
            </p:nvSpPr>
            <p:spPr>
              <a:xfrm>
                <a:off x="-86905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44" name="Freeform 33698">
                <a:extLst>
                  <a:ext uri="{FF2B5EF4-FFF2-40B4-BE49-F238E27FC236}">
                    <a16:creationId xmlns:a16="http://schemas.microsoft.com/office/drawing/2014/main" id="{DCBEEFD5-C944-2686-A7DC-D89C914941BB}"/>
                  </a:ext>
                </a:extLst>
              </p:cNvPr>
              <p:cNvSpPr/>
              <p:nvPr/>
            </p:nvSpPr>
            <p:spPr>
              <a:xfrm>
                <a:off x="-84319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5" name="Graphic 45">
              <a:extLst>
                <a:ext uri="{FF2B5EF4-FFF2-40B4-BE49-F238E27FC236}">
                  <a16:creationId xmlns:a16="http://schemas.microsoft.com/office/drawing/2014/main" id="{70D910C3-E3F8-688B-DD22-CB2B66F66B9C}"/>
                </a:ext>
              </a:extLst>
            </p:cNvPr>
            <p:cNvGrpSpPr/>
            <p:nvPr/>
          </p:nvGrpSpPr>
          <p:grpSpPr>
            <a:xfrm>
              <a:off x="-903286" y="1049049"/>
              <a:ext cx="51722" cy="51816"/>
              <a:chOff x="-903286" y="1049049"/>
              <a:chExt cx="51722" cy="51816"/>
            </a:xfrm>
          </p:grpSpPr>
          <p:sp>
            <p:nvSpPr>
              <p:cNvPr id="941" name="Freeform 33695">
                <a:extLst>
                  <a:ext uri="{FF2B5EF4-FFF2-40B4-BE49-F238E27FC236}">
                    <a16:creationId xmlns:a16="http://schemas.microsoft.com/office/drawing/2014/main" id="{3E7F6D94-6212-B649-706E-30D1ACEA4918}"/>
                  </a:ext>
                </a:extLst>
              </p:cNvPr>
              <p:cNvSpPr/>
              <p:nvPr/>
            </p:nvSpPr>
            <p:spPr>
              <a:xfrm>
                <a:off x="-90328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42" name="Freeform 33696">
                <a:extLst>
                  <a:ext uri="{FF2B5EF4-FFF2-40B4-BE49-F238E27FC236}">
                    <a16:creationId xmlns:a16="http://schemas.microsoft.com/office/drawing/2014/main" id="{A6758620-448B-01E7-34CD-6811307DAF2E}"/>
                  </a:ext>
                </a:extLst>
              </p:cNvPr>
              <p:cNvSpPr/>
              <p:nvPr/>
            </p:nvSpPr>
            <p:spPr>
              <a:xfrm>
                <a:off x="-8774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6" name="Graphic 45">
              <a:extLst>
                <a:ext uri="{FF2B5EF4-FFF2-40B4-BE49-F238E27FC236}">
                  <a16:creationId xmlns:a16="http://schemas.microsoft.com/office/drawing/2014/main" id="{37027EEE-1E87-08C1-12A5-779BA99D9497}"/>
                </a:ext>
              </a:extLst>
            </p:cNvPr>
            <p:cNvGrpSpPr/>
            <p:nvPr/>
          </p:nvGrpSpPr>
          <p:grpSpPr>
            <a:xfrm>
              <a:off x="-929147" y="1049049"/>
              <a:ext cx="51722" cy="51816"/>
              <a:chOff x="-929147" y="1049049"/>
              <a:chExt cx="51722" cy="51816"/>
            </a:xfrm>
          </p:grpSpPr>
          <p:sp>
            <p:nvSpPr>
              <p:cNvPr id="939" name="Freeform 33693">
                <a:extLst>
                  <a:ext uri="{FF2B5EF4-FFF2-40B4-BE49-F238E27FC236}">
                    <a16:creationId xmlns:a16="http://schemas.microsoft.com/office/drawing/2014/main" id="{0783B402-1EED-D578-AF84-0628B87F2C19}"/>
                  </a:ext>
                </a:extLst>
              </p:cNvPr>
              <p:cNvSpPr/>
              <p:nvPr/>
            </p:nvSpPr>
            <p:spPr>
              <a:xfrm>
                <a:off x="-92914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40" name="Freeform 33694">
                <a:extLst>
                  <a:ext uri="{FF2B5EF4-FFF2-40B4-BE49-F238E27FC236}">
                    <a16:creationId xmlns:a16="http://schemas.microsoft.com/office/drawing/2014/main" id="{C39A19AC-EE34-04B5-D3F1-23278C302292}"/>
                  </a:ext>
                </a:extLst>
              </p:cNvPr>
              <p:cNvSpPr/>
              <p:nvPr/>
            </p:nvSpPr>
            <p:spPr>
              <a:xfrm>
                <a:off x="-90328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7" name="Graphic 45">
              <a:extLst>
                <a:ext uri="{FF2B5EF4-FFF2-40B4-BE49-F238E27FC236}">
                  <a16:creationId xmlns:a16="http://schemas.microsoft.com/office/drawing/2014/main" id="{E440BD2A-10B7-B667-58EA-E5E84FCEB1BC}"/>
                </a:ext>
              </a:extLst>
            </p:cNvPr>
            <p:cNvGrpSpPr/>
            <p:nvPr/>
          </p:nvGrpSpPr>
          <p:grpSpPr>
            <a:xfrm>
              <a:off x="-924013" y="1049049"/>
              <a:ext cx="51722" cy="51816"/>
              <a:chOff x="-924013" y="1049049"/>
              <a:chExt cx="51722" cy="51816"/>
            </a:xfrm>
          </p:grpSpPr>
          <p:sp>
            <p:nvSpPr>
              <p:cNvPr id="937" name="Freeform 33691">
                <a:extLst>
                  <a:ext uri="{FF2B5EF4-FFF2-40B4-BE49-F238E27FC236}">
                    <a16:creationId xmlns:a16="http://schemas.microsoft.com/office/drawing/2014/main" id="{228F2AFA-14AC-E6DA-2606-3C84206991AB}"/>
                  </a:ext>
                </a:extLst>
              </p:cNvPr>
              <p:cNvSpPr/>
              <p:nvPr/>
            </p:nvSpPr>
            <p:spPr>
              <a:xfrm>
                <a:off x="-92401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38" name="Freeform 33692">
                <a:extLst>
                  <a:ext uri="{FF2B5EF4-FFF2-40B4-BE49-F238E27FC236}">
                    <a16:creationId xmlns:a16="http://schemas.microsoft.com/office/drawing/2014/main" id="{2CD6CA71-3139-5B3B-A169-A97812B4772B}"/>
                  </a:ext>
                </a:extLst>
              </p:cNvPr>
              <p:cNvSpPr/>
              <p:nvPr/>
            </p:nvSpPr>
            <p:spPr>
              <a:xfrm>
                <a:off x="-89815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8" name="Graphic 45">
              <a:extLst>
                <a:ext uri="{FF2B5EF4-FFF2-40B4-BE49-F238E27FC236}">
                  <a16:creationId xmlns:a16="http://schemas.microsoft.com/office/drawing/2014/main" id="{8C83F3FB-6A75-4D2F-CEC8-419AA7B91B3D}"/>
                </a:ext>
              </a:extLst>
            </p:cNvPr>
            <p:cNvGrpSpPr/>
            <p:nvPr/>
          </p:nvGrpSpPr>
          <p:grpSpPr>
            <a:xfrm>
              <a:off x="-993801" y="1049049"/>
              <a:ext cx="51818" cy="51816"/>
              <a:chOff x="-993801" y="1049049"/>
              <a:chExt cx="51818" cy="51816"/>
            </a:xfrm>
          </p:grpSpPr>
          <p:sp>
            <p:nvSpPr>
              <p:cNvPr id="935" name="Freeform 33689">
                <a:extLst>
                  <a:ext uri="{FF2B5EF4-FFF2-40B4-BE49-F238E27FC236}">
                    <a16:creationId xmlns:a16="http://schemas.microsoft.com/office/drawing/2014/main" id="{3FB6C1C1-F4F4-04F6-D2BA-E4CFD2859D8C}"/>
                  </a:ext>
                </a:extLst>
              </p:cNvPr>
              <p:cNvSpPr/>
              <p:nvPr/>
            </p:nvSpPr>
            <p:spPr>
              <a:xfrm>
                <a:off x="-99380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36" name="Freeform 33690">
                <a:extLst>
                  <a:ext uri="{FF2B5EF4-FFF2-40B4-BE49-F238E27FC236}">
                    <a16:creationId xmlns:a16="http://schemas.microsoft.com/office/drawing/2014/main" id="{135FC61C-B0E9-016B-692D-4E311245737C}"/>
                  </a:ext>
                </a:extLst>
              </p:cNvPr>
              <p:cNvSpPr/>
              <p:nvPr/>
            </p:nvSpPr>
            <p:spPr>
              <a:xfrm>
                <a:off x="-9679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39" name="Graphic 45">
              <a:extLst>
                <a:ext uri="{FF2B5EF4-FFF2-40B4-BE49-F238E27FC236}">
                  <a16:creationId xmlns:a16="http://schemas.microsoft.com/office/drawing/2014/main" id="{D7FD0803-77FD-56A8-4174-0B8736411E63}"/>
                </a:ext>
              </a:extLst>
            </p:cNvPr>
            <p:cNvGrpSpPr/>
            <p:nvPr/>
          </p:nvGrpSpPr>
          <p:grpSpPr>
            <a:xfrm>
              <a:off x="-1012722" y="1049049"/>
              <a:ext cx="51722" cy="51816"/>
              <a:chOff x="-1012722" y="1049049"/>
              <a:chExt cx="51722" cy="51816"/>
            </a:xfrm>
          </p:grpSpPr>
          <p:sp>
            <p:nvSpPr>
              <p:cNvPr id="933" name="Freeform 33687">
                <a:extLst>
                  <a:ext uri="{FF2B5EF4-FFF2-40B4-BE49-F238E27FC236}">
                    <a16:creationId xmlns:a16="http://schemas.microsoft.com/office/drawing/2014/main" id="{CABFC62F-3D94-5079-7AF6-11EA02C43EBC}"/>
                  </a:ext>
                </a:extLst>
              </p:cNvPr>
              <p:cNvSpPr/>
              <p:nvPr/>
            </p:nvSpPr>
            <p:spPr>
              <a:xfrm>
                <a:off x="-101272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34" name="Freeform 33688">
                <a:extLst>
                  <a:ext uri="{FF2B5EF4-FFF2-40B4-BE49-F238E27FC236}">
                    <a16:creationId xmlns:a16="http://schemas.microsoft.com/office/drawing/2014/main" id="{0DE5D877-14A7-B449-8605-572EF7511AF1}"/>
                  </a:ext>
                </a:extLst>
              </p:cNvPr>
              <p:cNvSpPr/>
              <p:nvPr/>
            </p:nvSpPr>
            <p:spPr>
              <a:xfrm>
                <a:off x="-9868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0" name="Graphic 45">
              <a:extLst>
                <a:ext uri="{FF2B5EF4-FFF2-40B4-BE49-F238E27FC236}">
                  <a16:creationId xmlns:a16="http://schemas.microsoft.com/office/drawing/2014/main" id="{D0D48806-D65A-3BF0-A9A3-A59BD86DB95E}"/>
                </a:ext>
              </a:extLst>
            </p:cNvPr>
            <p:cNvGrpSpPr/>
            <p:nvPr/>
          </p:nvGrpSpPr>
          <p:grpSpPr>
            <a:xfrm>
              <a:off x="-1049517" y="1049049"/>
              <a:ext cx="51722" cy="51816"/>
              <a:chOff x="-1049517" y="1049049"/>
              <a:chExt cx="51722" cy="51816"/>
            </a:xfrm>
          </p:grpSpPr>
          <p:sp>
            <p:nvSpPr>
              <p:cNvPr id="931" name="Freeform 33685">
                <a:extLst>
                  <a:ext uri="{FF2B5EF4-FFF2-40B4-BE49-F238E27FC236}">
                    <a16:creationId xmlns:a16="http://schemas.microsoft.com/office/drawing/2014/main" id="{AF28911F-61CC-313E-6F77-0BFD5F4FE031}"/>
                  </a:ext>
                </a:extLst>
              </p:cNvPr>
              <p:cNvSpPr/>
              <p:nvPr/>
            </p:nvSpPr>
            <p:spPr>
              <a:xfrm>
                <a:off x="-104951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32" name="Freeform 33686">
                <a:extLst>
                  <a:ext uri="{FF2B5EF4-FFF2-40B4-BE49-F238E27FC236}">
                    <a16:creationId xmlns:a16="http://schemas.microsoft.com/office/drawing/2014/main" id="{3816ACC0-6747-6F42-6D4A-B97E7908A4DA}"/>
                  </a:ext>
                </a:extLst>
              </p:cNvPr>
              <p:cNvSpPr/>
              <p:nvPr/>
            </p:nvSpPr>
            <p:spPr>
              <a:xfrm>
                <a:off x="-10236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1" name="Graphic 45">
              <a:extLst>
                <a:ext uri="{FF2B5EF4-FFF2-40B4-BE49-F238E27FC236}">
                  <a16:creationId xmlns:a16="http://schemas.microsoft.com/office/drawing/2014/main" id="{E6988E32-3129-CA3E-1325-9B6CAC2718A0}"/>
                </a:ext>
              </a:extLst>
            </p:cNvPr>
            <p:cNvGrpSpPr/>
            <p:nvPr/>
          </p:nvGrpSpPr>
          <p:grpSpPr>
            <a:xfrm>
              <a:off x="-1070054" y="1049049"/>
              <a:ext cx="51818" cy="51816"/>
              <a:chOff x="-1070054" y="1049049"/>
              <a:chExt cx="51818" cy="51816"/>
            </a:xfrm>
          </p:grpSpPr>
          <p:sp>
            <p:nvSpPr>
              <p:cNvPr id="929" name="Freeform 33683">
                <a:extLst>
                  <a:ext uri="{FF2B5EF4-FFF2-40B4-BE49-F238E27FC236}">
                    <a16:creationId xmlns:a16="http://schemas.microsoft.com/office/drawing/2014/main" id="{B9940B51-0B3C-E23F-E7B1-A22E4E9DEE51}"/>
                  </a:ext>
                </a:extLst>
              </p:cNvPr>
              <p:cNvSpPr/>
              <p:nvPr/>
            </p:nvSpPr>
            <p:spPr>
              <a:xfrm>
                <a:off x="-1070054"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30" name="Freeform 33684">
                <a:extLst>
                  <a:ext uri="{FF2B5EF4-FFF2-40B4-BE49-F238E27FC236}">
                    <a16:creationId xmlns:a16="http://schemas.microsoft.com/office/drawing/2014/main" id="{F42FA25C-874C-AE53-DD59-4A7BBB2D1573}"/>
                  </a:ext>
                </a:extLst>
              </p:cNvPr>
              <p:cNvSpPr/>
              <p:nvPr/>
            </p:nvSpPr>
            <p:spPr>
              <a:xfrm>
                <a:off x="-10440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2" name="Graphic 45">
              <a:extLst>
                <a:ext uri="{FF2B5EF4-FFF2-40B4-BE49-F238E27FC236}">
                  <a16:creationId xmlns:a16="http://schemas.microsoft.com/office/drawing/2014/main" id="{B6829DB5-E10B-DB74-FA6E-7AC336060919}"/>
                </a:ext>
              </a:extLst>
            </p:cNvPr>
            <p:cNvGrpSpPr/>
            <p:nvPr/>
          </p:nvGrpSpPr>
          <p:grpSpPr>
            <a:xfrm>
              <a:off x="-1138226" y="1049049"/>
              <a:ext cx="51722" cy="51816"/>
              <a:chOff x="-1138226" y="1049049"/>
              <a:chExt cx="51722" cy="51816"/>
            </a:xfrm>
          </p:grpSpPr>
          <p:sp>
            <p:nvSpPr>
              <p:cNvPr id="927" name="Freeform 33681">
                <a:extLst>
                  <a:ext uri="{FF2B5EF4-FFF2-40B4-BE49-F238E27FC236}">
                    <a16:creationId xmlns:a16="http://schemas.microsoft.com/office/drawing/2014/main" id="{693E9609-DF42-D5E6-F6EA-4A22826E05A4}"/>
                  </a:ext>
                </a:extLst>
              </p:cNvPr>
              <p:cNvSpPr/>
              <p:nvPr/>
            </p:nvSpPr>
            <p:spPr>
              <a:xfrm>
                <a:off x="-113822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28" name="Freeform 33682">
                <a:extLst>
                  <a:ext uri="{FF2B5EF4-FFF2-40B4-BE49-F238E27FC236}">
                    <a16:creationId xmlns:a16="http://schemas.microsoft.com/office/drawing/2014/main" id="{F86719F9-6F45-C5D5-CE10-73C92BCA0B71}"/>
                  </a:ext>
                </a:extLst>
              </p:cNvPr>
              <p:cNvSpPr/>
              <p:nvPr/>
            </p:nvSpPr>
            <p:spPr>
              <a:xfrm>
                <a:off x="-111236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3" name="Graphic 45">
              <a:extLst>
                <a:ext uri="{FF2B5EF4-FFF2-40B4-BE49-F238E27FC236}">
                  <a16:creationId xmlns:a16="http://schemas.microsoft.com/office/drawing/2014/main" id="{BF0D0F7D-50BD-9C4B-F97D-0D1E00E58978}"/>
                </a:ext>
              </a:extLst>
            </p:cNvPr>
            <p:cNvGrpSpPr/>
            <p:nvPr/>
          </p:nvGrpSpPr>
          <p:grpSpPr>
            <a:xfrm>
              <a:off x="-1148590" y="1049049"/>
              <a:ext cx="51722" cy="51816"/>
              <a:chOff x="-1148590" y="1049049"/>
              <a:chExt cx="51722" cy="51816"/>
            </a:xfrm>
          </p:grpSpPr>
          <p:sp>
            <p:nvSpPr>
              <p:cNvPr id="925" name="Freeform 33679">
                <a:extLst>
                  <a:ext uri="{FF2B5EF4-FFF2-40B4-BE49-F238E27FC236}">
                    <a16:creationId xmlns:a16="http://schemas.microsoft.com/office/drawing/2014/main" id="{0E857C37-6936-8632-EFF6-B3B607BD971D}"/>
                  </a:ext>
                </a:extLst>
              </p:cNvPr>
              <p:cNvSpPr/>
              <p:nvPr/>
            </p:nvSpPr>
            <p:spPr>
              <a:xfrm>
                <a:off x="-114859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26" name="Freeform 33680">
                <a:extLst>
                  <a:ext uri="{FF2B5EF4-FFF2-40B4-BE49-F238E27FC236}">
                    <a16:creationId xmlns:a16="http://schemas.microsoft.com/office/drawing/2014/main" id="{4F9A5FD7-7B64-336E-0B66-BA709E747F9C}"/>
                  </a:ext>
                </a:extLst>
              </p:cNvPr>
              <p:cNvSpPr/>
              <p:nvPr/>
            </p:nvSpPr>
            <p:spPr>
              <a:xfrm>
                <a:off x="-112272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4" name="Graphic 45">
              <a:extLst>
                <a:ext uri="{FF2B5EF4-FFF2-40B4-BE49-F238E27FC236}">
                  <a16:creationId xmlns:a16="http://schemas.microsoft.com/office/drawing/2014/main" id="{45BF36BF-F55B-5CD9-0A2F-915F2EA80C6D}"/>
                </a:ext>
              </a:extLst>
            </p:cNvPr>
            <p:cNvGrpSpPr/>
            <p:nvPr/>
          </p:nvGrpSpPr>
          <p:grpSpPr>
            <a:xfrm>
              <a:off x="-1178159" y="1049049"/>
              <a:ext cx="51722" cy="51816"/>
              <a:chOff x="-1178159" y="1049049"/>
              <a:chExt cx="51722" cy="51816"/>
            </a:xfrm>
          </p:grpSpPr>
          <p:sp>
            <p:nvSpPr>
              <p:cNvPr id="923" name="Freeform 33677">
                <a:extLst>
                  <a:ext uri="{FF2B5EF4-FFF2-40B4-BE49-F238E27FC236}">
                    <a16:creationId xmlns:a16="http://schemas.microsoft.com/office/drawing/2014/main" id="{EC4753BC-E717-3365-F52F-A5C55195A0D9}"/>
                  </a:ext>
                </a:extLst>
              </p:cNvPr>
              <p:cNvSpPr/>
              <p:nvPr/>
            </p:nvSpPr>
            <p:spPr>
              <a:xfrm>
                <a:off x="-1178159"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24" name="Freeform 33678">
                <a:extLst>
                  <a:ext uri="{FF2B5EF4-FFF2-40B4-BE49-F238E27FC236}">
                    <a16:creationId xmlns:a16="http://schemas.microsoft.com/office/drawing/2014/main" id="{F7FA2EED-F599-3CD0-F5F8-A7BF0FCE4C9D}"/>
                  </a:ext>
                </a:extLst>
              </p:cNvPr>
              <p:cNvSpPr/>
              <p:nvPr/>
            </p:nvSpPr>
            <p:spPr>
              <a:xfrm>
                <a:off x="-11522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5" name="Graphic 45">
              <a:extLst>
                <a:ext uri="{FF2B5EF4-FFF2-40B4-BE49-F238E27FC236}">
                  <a16:creationId xmlns:a16="http://schemas.microsoft.com/office/drawing/2014/main" id="{0A105A64-2195-1DCF-5AE9-E0EDB8917F25}"/>
                </a:ext>
              </a:extLst>
            </p:cNvPr>
            <p:cNvGrpSpPr/>
            <p:nvPr/>
          </p:nvGrpSpPr>
          <p:grpSpPr>
            <a:xfrm>
              <a:off x="-1183293" y="1049049"/>
              <a:ext cx="51722" cy="51816"/>
              <a:chOff x="-1183293" y="1049049"/>
              <a:chExt cx="51722" cy="51816"/>
            </a:xfrm>
          </p:grpSpPr>
          <p:sp>
            <p:nvSpPr>
              <p:cNvPr id="921" name="Freeform 33675">
                <a:extLst>
                  <a:ext uri="{FF2B5EF4-FFF2-40B4-BE49-F238E27FC236}">
                    <a16:creationId xmlns:a16="http://schemas.microsoft.com/office/drawing/2014/main" id="{8027E26C-48F6-BD48-E966-DA7BA93777F6}"/>
                  </a:ext>
                </a:extLst>
              </p:cNvPr>
              <p:cNvSpPr/>
              <p:nvPr/>
            </p:nvSpPr>
            <p:spPr>
              <a:xfrm>
                <a:off x="-118329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22" name="Freeform 33676">
                <a:extLst>
                  <a:ext uri="{FF2B5EF4-FFF2-40B4-BE49-F238E27FC236}">
                    <a16:creationId xmlns:a16="http://schemas.microsoft.com/office/drawing/2014/main" id="{B09D2FF6-3E5A-AE20-F659-4EEEE7D43280}"/>
                  </a:ext>
                </a:extLst>
              </p:cNvPr>
              <p:cNvSpPr/>
              <p:nvPr/>
            </p:nvSpPr>
            <p:spPr>
              <a:xfrm>
                <a:off x="-115743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6" name="Graphic 45">
              <a:extLst>
                <a:ext uri="{FF2B5EF4-FFF2-40B4-BE49-F238E27FC236}">
                  <a16:creationId xmlns:a16="http://schemas.microsoft.com/office/drawing/2014/main" id="{D176223F-9880-4980-E492-89380747EC41}"/>
                </a:ext>
              </a:extLst>
            </p:cNvPr>
            <p:cNvGrpSpPr/>
            <p:nvPr/>
          </p:nvGrpSpPr>
          <p:grpSpPr>
            <a:xfrm>
              <a:off x="-1205922" y="1049049"/>
              <a:ext cx="51818" cy="51816"/>
              <a:chOff x="-1205922" y="1049049"/>
              <a:chExt cx="51818" cy="51816"/>
            </a:xfrm>
          </p:grpSpPr>
          <p:sp>
            <p:nvSpPr>
              <p:cNvPr id="919" name="Freeform 33673">
                <a:extLst>
                  <a:ext uri="{FF2B5EF4-FFF2-40B4-BE49-F238E27FC236}">
                    <a16:creationId xmlns:a16="http://schemas.microsoft.com/office/drawing/2014/main" id="{F9B99537-4D38-6F67-049F-639709D5413E}"/>
                  </a:ext>
                </a:extLst>
              </p:cNvPr>
              <p:cNvSpPr/>
              <p:nvPr/>
            </p:nvSpPr>
            <p:spPr>
              <a:xfrm>
                <a:off x="-120592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20" name="Freeform 33674">
                <a:extLst>
                  <a:ext uri="{FF2B5EF4-FFF2-40B4-BE49-F238E27FC236}">
                    <a16:creationId xmlns:a16="http://schemas.microsoft.com/office/drawing/2014/main" id="{7DADC50C-24A8-4FEF-DE24-0B5CE70EDCAB}"/>
                  </a:ext>
                </a:extLst>
              </p:cNvPr>
              <p:cNvSpPr/>
              <p:nvPr/>
            </p:nvSpPr>
            <p:spPr>
              <a:xfrm>
                <a:off x="-117996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7" name="Graphic 45">
              <a:extLst>
                <a:ext uri="{FF2B5EF4-FFF2-40B4-BE49-F238E27FC236}">
                  <a16:creationId xmlns:a16="http://schemas.microsoft.com/office/drawing/2014/main" id="{0D6E485B-2C06-5E9E-F389-6A6A4D3B1249}"/>
                </a:ext>
              </a:extLst>
            </p:cNvPr>
            <p:cNvGrpSpPr/>
            <p:nvPr/>
          </p:nvGrpSpPr>
          <p:grpSpPr>
            <a:xfrm>
              <a:off x="-1210581" y="1049049"/>
              <a:ext cx="51818" cy="51816"/>
              <a:chOff x="-1210581" y="1049049"/>
              <a:chExt cx="51818" cy="51816"/>
            </a:xfrm>
          </p:grpSpPr>
          <p:sp>
            <p:nvSpPr>
              <p:cNvPr id="917" name="Freeform 33671">
                <a:extLst>
                  <a:ext uri="{FF2B5EF4-FFF2-40B4-BE49-F238E27FC236}">
                    <a16:creationId xmlns:a16="http://schemas.microsoft.com/office/drawing/2014/main" id="{D85B3800-8419-4CE7-2F7D-54CD92FB7B5E}"/>
                  </a:ext>
                </a:extLst>
              </p:cNvPr>
              <p:cNvSpPr/>
              <p:nvPr/>
            </p:nvSpPr>
            <p:spPr>
              <a:xfrm>
                <a:off x="-121058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18" name="Freeform 33672">
                <a:extLst>
                  <a:ext uri="{FF2B5EF4-FFF2-40B4-BE49-F238E27FC236}">
                    <a16:creationId xmlns:a16="http://schemas.microsoft.com/office/drawing/2014/main" id="{CD6B7AFB-6041-7313-EB1D-EE272F17271D}"/>
                  </a:ext>
                </a:extLst>
              </p:cNvPr>
              <p:cNvSpPr/>
              <p:nvPr/>
            </p:nvSpPr>
            <p:spPr>
              <a:xfrm>
                <a:off x="-118472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8" name="Graphic 45">
              <a:extLst>
                <a:ext uri="{FF2B5EF4-FFF2-40B4-BE49-F238E27FC236}">
                  <a16:creationId xmlns:a16="http://schemas.microsoft.com/office/drawing/2014/main" id="{32DA9638-1BAA-6C2F-A524-283FF1AE1514}"/>
                </a:ext>
              </a:extLst>
            </p:cNvPr>
            <p:cNvGrpSpPr/>
            <p:nvPr/>
          </p:nvGrpSpPr>
          <p:grpSpPr>
            <a:xfrm>
              <a:off x="-1215240" y="1049049"/>
              <a:ext cx="51722" cy="51816"/>
              <a:chOff x="-1215240" y="1049049"/>
              <a:chExt cx="51722" cy="51816"/>
            </a:xfrm>
          </p:grpSpPr>
          <p:sp>
            <p:nvSpPr>
              <p:cNvPr id="915" name="Freeform 33669">
                <a:extLst>
                  <a:ext uri="{FF2B5EF4-FFF2-40B4-BE49-F238E27FC236}">
                    <a16:creationId xmlns:a16="http://schemas.microsoft.com/office/drawing/2014/main" id="{CE4A2361-9F65-8054-0E90-3E6E55638AC8}"/>
                  </a:ext>
                </a:extLst>
              </p:cNvPr>
              <p:cNvSpPr/>
              <p:nvPr/>
            </p:nvSpPr>
            <p:spPr>
              <a:xfrm>
                <a:off x="-121524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16" name="Freeform 33670">
                <a:extLst>
                  <a:ext uri="{FF2B5EF4-FFF2-40B4-BE49-F238E27FC236}">
                    <a16:creationId xmlns:a16="http://schemas.microsoft.com/office/drawing/2014/main" id="{BB5D520F-1025-FA01-6E16-B0E5F1FE1F69}"/>
                  </a:ext>
                </a:extLst>
              </p:cNvPr>
              <p:cNvSpPr/>
              <p:nvPr/>
            </p:nvSpPr>
            <p:spPr>
              <a:xfrm>
                <a:off x="-118937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49" name="Graphic 45">
              <a:extLst>
                <a:ext uri="{FF2B5EF4-FFF2-40B4-BE49-F238E27FC236}">
                  <a16:creationId xmlns:a16="http://schemas.microsoft.com/office/drawing/2014/main" id="{F6AE216A-5510-973D-68D3-C2526739C906}"/>
                </a:ext>
              </a:extLst>
            </p:cNvPr>
            <p:cNvGrpSpPr/>
            <p:nvPr/>
          </p:nvGrpSpPr>
          <p:grpSpPr>
            <a:xfrm>
              <a:off x="-1236443" y="1049049"/>
              <a:ext cx="51722" cy="51816"/>
              <a:chOff x="-1236443" y="1049049"/>
              <a:chExt cx="51722" cy="51816"/>
            </a:xfrm>
          </p:grpSpPr>
          <p:sp>
            <p:nvSpPr>
              <p:cNvPr id="913" name="Freeform 33667">
                <a:extLst>
                  <a:ext uri="{FF2B5EF4-FFF2-40B4-BE49-F238E27FC236}">
                    <a16:creationId xmlns:a16="http://schemas.microsoft.com/office/drawing/2014/main" id="{A28FD222-F1CF-4A4F-4A7A-16DE7E3F0EC4}"/>
                  </a:ext>
                </a:extLst>
              </p:cNvPr>
              <p:cNvSpPr/>
              <p:nvPr/>
            </p:nvSpPr>
            <p:spPr>
              <a:xfrm>
                <a:off x="-123644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14" name="Freeform 33668">
                <a:extLst>
                  <a:ext uri="{FF2B5EF4-FFF2-40B4-BE49-F238E27FC236}">
                    <a16:creationId xmlns:a16="http://schemas.microsoft.com/office/drawing/2014/main" id="{86D03E01-7C81-1AE5-82A2-FB808F3E0CA1}"/>
                  </a:ext>
                </a:extLst>
              </p:cNvPr>
              <p:cNvSpPr/>
              <p:nvPr/>
            </p:nvSpPr>
            <p:spPr>
              <a:xfrm>
                <a:off x="-121058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0" name="Graphic 45">
              <a:extLst>
                <a:ext uri="{FF2B5EF4-FFF2-40B4-BE49-F238E27FC236}">
                  <a16:creationId xmlns:a16="http://schemas.microsoft.com/office/drawing/2014/main" id="{211B1009-D9E2-633F-8007-F51C56B2A988}"/>
                </a:ext>
              </a:extLst>
            </p:cNvPr>
            <p:cNvGrpSpPr/>
            <p:nvPr/>
          </p:nvGrpSpPr>
          <p:grpSpPr>
            <a:xfrm>
              <a:off x="-1229882" y="1049049"/>
              <a:ext cx="51722" cy="51816"/>
              <a:chOff x="-1229882" y="1049049"/>
              <a:chExt cx="51722" cy="51816"/>
            </a:xfrm>
          </p:grpSpPr>
          <p:sp>
            <p:nvSpPr>
              <p:cNvPr id="911" name="Freeform 33665">
                <a:extLst>
                  <a:ext uri="{FF2B5EF4-FFF2-40B4-BE49-F238E27FC236}">
                    <a16:creationId xmlns:a16="http://schemas.microsoft.com/office/drawing/2014/main" id="{3F5FE87D-88CD-ADCC-3BF4-445389BBEAD0}"/>
                  </a:ext>
                </a:extLst>
              </p:cNvPr>
              <p:cNvSpPr/>
              <p:nvPr/>
            </p:nvSpPr>
            <p:spPr>
              <a:xfrm>
                <a:off x="-122988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12" name="Freeform 33666">
                <a:extLst>
                  <a:ext uri="{FF2B5EF4-FFF2-40B4-BE49-F238E27FC236}">
                    <a16:creationId xmlns:a16="http://schemas.microsoft.com/office/drawing/2014/main" id="{9D6B0D8A-3BB6-A967-E86D-72688C161F1D}"/>
                  </a:ext>
                </a:extLst>
              </p:cNvPr>
              <p:cNvSpPr/>
              <p:nvPr/>
            </p:nvSpPr>
            <p:spPr>
              <a:xfrm>
                <a:off x="-120402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1" name="Graphic 45">
              <a:extLst>
                <a:ext uri="{FF2B5EF4-FFF2-40B4-BE49-F238E27FC236}">
                  <a16:creationId xmlns:a16="http://schemas.microsoft.com/office/drawing/2014/main" id="{7E277937-F2A6-A287-75CB-1D8394FC3D7D}"/>
                </a:ext>
              </a:extLst>
            </p:cNvPr>
            <p:cNvGrpSpPr/>
            <p:nvPr/>
          </p:nvGrpSpPr>
          <p:grpSpPr>
            <a:xfrm>
              <a:off x="-1241101" y="1049049"/>
              <a:ext cx="51722" cy="51816"/>
              <a:chOff x="-1241101" y="1049049"/>
              <a:chExt cx="51722" cy="51816"/>
            </a:xfrm>
          </p:grpSpPr>
          <p:sp>
            <p:nvSpPr>
              <p:cNvPr id="909" name="Freeform 33663">
                <a:extLst>
                  <a:ext uri="{FF2B5EF4-FFF2-40B4-BE49-F238E27FC236}">
                    <a16:creationId xmlns:a16="http://schemas.microsoft.com/office/drawing/2014/main" id="{B7CBD3C3-4D14-01E2-9A5F-7F209F5FF1AB}"/>
                  </a:ext>
                </a:extLst>
              </p:cNvPr>
              <p:cNvSpPr/>
              <p:nvPr/>
            </p:nvSpPr>
            <p:spPr>
              <a:xfrm>
                <a:off x="-1241101"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10" name="Freeform 33664">
                <a:extLst>
                  <a:ext uri="{FF2B5EF4-FFF2-40B4-BE49-F238E27FC236}">
                    <a16:creationId xmlns:a16="http://schemas.microsoft.com/office/drawing/2014/main" id="{FA026D11-8EE0-9496-B753-E44E90234F3F}"/>
                  </a:ext>
                </a:extLst>
              </p:cNvPr>
              <p:cNvSpPr/>
              <p:nvPr/>
            </p:nvSpPr>
            <p:spPr>
              <a:xfrm>
                <a:off x="-12152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2" name="Graphic 45">
              <a:extLst>
                <a:ext uri="{FF2B5EF4-FFF2-40B4-BE49-F238E27FC236}">
                  <a16:creationId xmlns:a16="http://schemas.microsoft.com/office/drawing/2014/main" id="{9A07C4AD-1003-499E-0AFD-2D2D449ED784}"/>
                </a:ext>
              </a:extLst>
            </p:cNvPr>
            <p:cNvGrpSpPr/>
            <p:nvPr/>
          </p:nvGrpSpPr>
          <p:grpSpPr>
            <a:xfrm>
              <a:off x="-1245475" y="1049049"/>
              <a:ext cx="51818" cy="51816"/>
              <a:chOff x="-1245475" y="1049049"/>
              <a:chExt cx="51818" cy="51816"/>
            </a:xfrm>
          </p:grpSpPr>
          <p:sp>
            <p:nvSpPr>
              <p:cNvPr id="907" name="Freeform 33661">
                <a:extLst>
                  <a:ext uri="{FF2B5EF4-FFF2-40B4-BE49-F238E27FC236}">
                    <a16:creationId xmlns:a16="http://schemas.microsoft.com/office/drawing/2014/main" id="{26148EE1-53EB-075E-C7D4-503D24D6D519}"/>
                  </a:ext>
                </a:extLst>
              </p:cNvPr>
              <p:cNvSpPr/>
              <p:nvPr/>
            </p:nvSpPr>
            <p:spPr>
              <a:xfrm>
                <a:off x="-1245475"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08" name="Freeform 33662">
                <a:extLst>
                  <a:ext uri="{FF2B5EF4-FFF2-40B4-BE49-F238E27FC236}">
                    <a16:creationId xmlns:a16="http://schemas.microsoft.com/office/drawing/2014/main" id="{718F6C98-3DA2-A050-06E1-7FF9DEAF8088}"/>
                  </a:ext>
                </a:extLst>
              </p:cNvPr>
              <p:cNvSpPr/>
              <p:nvPr/>
            </p:nvSpPr>
            <p:spPr>
              <a:xfrm>
                <a:off x="-121951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3" name="Graphic 45">
              <a:extLst>
                <a:ext uri="{FF2B5EF4-FFF2-40B4-BE49-F238E27FC236}">
                  <a16:creationId xmlns:a16="http://schemas.microsoft.com/office/drawing/2014/main" id="{908C2FED-853B-7F8C-C0AE-7ADD99CECE95}"/>
                </a:ext>
              </a:extLst>
            </p:cNvPr>
            <p:cNvGrpSpPr/>
            <p:nvPr/>
          </p:nvGrpSpPr>
          <p:grpSpPr>
            <a:xfrm>
              <a:off x="-1284553" y="1049049"/>
              <a:ext cx="51818" cy="51816"/>
              <a:chOff x="-1284553" y="1049049"/>
              <a:chExt cx="51818" cy="51816"/>
            </a:xfrm>
          </p:grpSpPr>
          <p:sp>
            <p:nvSpPr>
              <p:cNvPr id="905" name="Freeform 33659">
                <a:extLst>
                  <a:ext uri="{FF2B5EF4-FFF2-40B4-BE49-F238E27FC236}">
                    <a16:creationId xmlns:a16="http://schemas.microsoft.com/office/drawing/2014/main" id="{6FBD8873-6300-ECE3-D2EA-428E75640C3F}"/>
                  </a:ext>
                </a:extLst>
              </p:cNvPr>
              <p:cNvSpPr/>
              <p:nvPr/>
            </p:nvSpPr>
            <p:spPr>
              <a:xfrm>
                <a:off x="-1284553"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06" name="Freeform 33660">
                <a:extLst>
                  <a:ext uri="{FF2B5EF4-FFF2-40B4-BE49-F238E27FC236}">
                    <a16:creationId xmlns:a16="http://schemas.microsoft.com/office/drawing/2014/main" id="{B1975300-F7BC-7AF8-7B6F-B4FAD6EE0D07}"/>
                  </a:ext>
                </a:extLst>
              </p:cNvPr>
              <p:cNvSpPr/>
              <p:nvPr/>
            </p:nvSpPr>
            <p:spPr>
              <a:xfrm>
                <a:off x="-125869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4" name="Graphic 45">
              <a:extLst>
                <a:ext uri="{FF2B5EF4-FFF2-40B4-BE49-F238E27FC236}">
                  <a16:creationId xmlns:a16="http://schemas.microsoft.com/office/drawing/2014/main" id="{B7FF10BA-C871-6153-D236-B8019478F23A}"/>
                </a:ext>
              </a:extLst>
            </p:cNvPr>
            <p:cNvGrpSpPr/>
            <p:nvPr/>
          </p:nvGrpSpPr>
          <p:grpSpPr>
            <a:xfrm>
              <a:off x="-1289021" y="1049049"/>
              <a:ext cx="51818" cy="51816"/>
              <a:chOff x="-1289021" y="1049049"/>
              <a:chExt cx="51818" cy="51816"/>
            </a:xfrm>
          </p:grpSpPr>
          <p:sp>
            <p:nvSpPr>
              <p:cNvPr id="903" name="Freeform 33657">
                <a:extLst>
                  <a:ext uri="{FF2B5EF4-FFF2-40B4-BE49-F238E27FC236}">
                    <a16:creationId xmlns:a16="http://schemas.microsoft.com/office/drawing/2014/main" id="{B3CE9160-78B1-33FA-73FC-C221A117AACC}"/>
                  </a:ext>
                </a:extLst>
              </p:cNvPr>
              <p:cNvSpPr/>
              <p:nvPr/>
            </p:nvSpPr>
            <p:spPr>
              <a:xfrm>
                <a:off x="-128902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04" name="Freeform 33658">
                <a:extLst>
                  <a:ext uri="{FF2B5EF4-FFF2-40B4-BE49-F238E27FC236}">
                    <a16:creationId xmlns:a16="http://schemas.microsoft.com/office/drawing/2014/main" id="{3C8C44D2-8F10-2512-7244-DCC288EE1D20}"/>
                  </a:ext>
                </a:extLst>
              </p:cNvPr>
              <p:cNvSpPr/>
              <p:nvPr/>
            </p:nvSpPr>
            <p:spPr>
              <a:xfrm>
                <a:off x="-12631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5" name="Graphic 45">
              <a:extLst>
                <a:ext uri="{FF2B5EF4-FFF2-40B4-BE49-F238E27FC236}">
                  <a16:creationId xmlns:a16="http://schemas.microsoft.com/office/drawing/2014/main" id="{130FBF51-663F-39B9-C3F2-EFF39266D50E}"/>
                </a:ext>
              </a:extLst>
            </p:cNvPr>
            <p:cNvGrpSpPr/>
            <p:nvPr/>
          </p:nvGrpSpPr>
          <p:grpSpPr>
            <a:xfrm>
              <a:off x="-1300336" y="1049049"/>
              <a:ext cx="51722" cy="51816"/>
              <a:chOff x="-1300336" y="1049049"/>
              <a:chExt cx="51722" cy="51816"/>
            </a:xfrm>
          </p:grpSpPr>
          <p:sp>
            <p:nvSpPr>
              <p:cNvPr id="901" name="Freeform 33655">
                <a:extLst>
                  <a:ext uri="{FF2B5EF4-FFF2-40B4-BE49-F238E27FC236}">
                    <a16:creationId xmlns:a16="http://schemas.microsoft.com/office/drawing/2014/main" id="{E9670247-964C-6362-33BC-D2F66F3B54F5}"/>
                  </a:ext>
                </a:extLst>
              </p:cNvPr>
              <p:cNvSpPr/>
              <p:nvPr/>
            </p:nvSpPr>
            <p:spPr>
              <a:xfrm>
                <a:off x="-130033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02" name="Freeform 33656">
                <a:extLst>
                  <a:ext uri="{FF2B5EF4-FFF2-40B4-BE49-F238E27FC236}">
                    <a16:creationId xmlns:a16="http://schemas.microsoft.com/office/drawing/2014/main" id="{87E721B7-214E-FE04-8210-E84489A762F5}"/>
                  </a:ext>
                </a:extLst>
              </p:cNvPr>
              <p:cNvSpPr/>
              <p:nvPr/>
            </p:nvSpPr>
            <p:spPr>
              <a:xfrm>
                <a:off x="-127447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6" name="Graphic 45">
              <a:extLst>
                <a:ext uri="{FF2B5EF4-FFF2-40B4-BE49-F238E27FC236}">
                  <a16:creationId xmlns:a16="http://schemas.microsoft.com/office/drawing/2014/main" id="{87736260-00E9-032E-4C0F-382671FD624E}"/>
                </a:ext>
              </a:extLst>
            </p:cNvPr>
            <p:cNvGrpSpPr/>
            <p:nvPr/>
          </p:nvGrpSpPr>
          <p:grpSpPr>
            <a:xfrm>
              <a:off x="-1304804" y="1049049"/>
              <a:ext cx="51722" cy="51816"/>
              <a:chOff x="-1304804" y="1049049"/>
              <a:chExt cx="51722" cy="51816"/>
            </a:xfrm>
          </p:grpSpPr>
          <p:sp>
            <p:nvSpPr>
              <p:cNvPr id="899" name="Freeform 33653">
                <a:extLst>
                  <a:ext uri="{FF2B5EF4-FFF2-40B4-BE49-F238E27FC236}">
                    <a16:creationId xmlns:a16="http://schemas.microsoft.com/office/drawing/2014/main" id="{942C1AC4-3C04-89E0-3583-E13FD9009EB2}"/>
                  </a:ext>
                </a:extLst>
              </p:cNvPr>
              <p:cNvSpPr/>
              <p:nvPr/>
            </p:nvSpPr>
            <p:spPr>
              <a:xfrm>
                <a:off x="-130480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900" name="Freeform 33654">
                <a:extLst>
                  <a:ext uri="{FF2B5EF4-FFF2-40B4-BE49-F238E27FC236}">
                    <a16:creationId xmlns:a16="http://schemas.microsoft.com/office/drawing/2014/main" id="{5A9B09D2-421D-CE15-5C31-6B55E1E26D02}"/>
                  </a:ext>
                </a:extLst>
              </p:cNvPr>
              <p:cNvSpPr/>
              <p:nvPr/>
            </p:nvSpPr>
            <p:spPr>
              <a:xfrm>
                <a:off x="-1278943"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7" name="Graphic 45">
              <a:extLst>
                <a:ext uri="{FF2B5EF4-FFF2-40B4-BE49-F238E27FC236}">
                  <a16:creationId xmlns:a16="http://schemas.microsoft.com/office/drawing/2014/main" id="{3AEC76CD-68EE-87CD-189A-F438550F464F}"/>
                </a:ext>
              </a:extLst>
            </p:cNvPr>
            <p:cNvGrpSpPr/>
            <p:nvPr/>
          </p:nvGrpSpPr>
          <p:grpSpPr>
            <a:xfrm>
              <a:off x="-1320397" y="1049049"/>
              <a:ext cx="51818" cy="51816"/>
              <a:chOff x="-1320397" y="1049049"/>
              <a:chExt cx="51818" cy="51816"/>
            </a:xfrm>
          </p:grpSpPr>
          <p:sp>
            <p:nvSpPr>
              <p:cNvPr id="897" name="Freeform 33651">
                <a:extLst>
                  <a:ext uri="{FF2B5EF4-FFF2-40B4-BE49-F238E27FC236}">
                    <a16:creationId xmlns:a16="http://schemas.microsoft.com/office/drawing/2014/main" id="{D2318A45-3951-3774-B6E3-04AE8EDF8842}"/>
                  </a:ext>
                </a:extLst>
              </p:cNvPr>
              <p:cNvSpPr/>
              <p:nvPr/>
            </p:nvSpPr>
            <p:spPr>
              <a:xfrm>
                <a:off x="-132039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98" name="Freeform 33652">
                <a:extLst>
                  <a:ext uri="{FF2B5EF4-FFF2-40B4-BE49-F238E27FC236}">
                    <a16:creationId xmlns:a16="http://schemas.microsoft.com/office/drawing/2014/main" id="{79C7B3C0-D7FE-1808-B501-118D42F74AD6}"/>
                  </a:ext>
                </a:extLst>
              </p:cNvPr>
              <p:cNvSpPr/>
              <p:nvPr/>
            </p:nvSpPr>
            <p:spPr>
              <a:xfrm>
                <a:off x="-129453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8" name="Graphic 45">
              <a:extLst>
                <a:ext uri="{FF2B5EF4-FFF2-40B4-BE49-F238E27FC236}">
                  <a16:creationId xmlns:a16="http://schemas.microsoft.com/office/drawing/2014/main" id="{2767EF73-F2E0-4154-1516-C1B3C3F7CB59}"/>
                </a:ext>
              </a:extLst>
            </p:cNvPr>
            <p:cNvGrpSpPr/>
            <p:nvPr/>
          </p:nvGrpSpPr>
          <p:grpSpPr>
            <a:xfrm>
              <a:off x="-1330666" y="1049049"/>
              <a:ext cx="51722" cy="51816"/>
              <a:chOff x="-1330666" y="1049049"/>
              <a:chExt cx="51722" cy="51816"/>
            </a:xfrm>
          </p:grpSpPr>
          <p:sp>
            <p:nvSpPr>
              <p:cNvPr id="895" name="Freeform 33649">
                <a:extLst>
                  <a:ext uri="{FF2B5EF4-FFF2-40B4-BE49-F238E27FC236}">
                    <a16:creationId xmlns:a16="http://schemas.microsoft.com/office/drawing/2014/main" id="{D88CCE27-E87A-2347-9ED8-22BF5E80F5B8}"/>
                  </a:ext>
                </a:extLst>
              </p:cNvPr>
              <p:cNvSpPr/>
              <p:nvPr/>
            </p:nvSpPr>
            <p:spPr>
              <a:xfrm>
                <a:off x="-133066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96" name="Freeform 33650">
                <a:extLst>
                  <a:ext uri="{FF2B5EF4-FFF2-40B4-BE49-F238E27FC236}">
                    <a16:creationId xmlns:a16="http://schemas.microsoft.com/office/drawing/2014/main" id="{6DE7BFD3-AAC8-559A-3F7A-50A381421272}"/>
                  </a:ext>
                </a:extLst>
              </p:cNvPr>
              <p:cNvSpPr/>
              <p:nvPr/>
            </p:nvSpPr>
            <p:spPr>
              <a:xfrm>
                <a:off x="-130480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59" name="Graphic 45">
              <a:extLst>
                <a:ext uri="{FF2B5EF4-FFF2-40B4-BE49-F238E27FC236}">
                  <a16:creationId xmlns:a16="http://schemas.microsoft.com/office/drawing/2014/main" id="{FA32671C-8FD6-41D1-BD47-18776932C5E1}"/>
                </a:ext>
              </a:extLst>
            </p:cNvPr>
            <p:cNvGrpSpPr/>
            <p:nvPr/>
          </p:nvGrpSpPr>
          <p:grpSpPr>
            <a:xfrm>
              <a:off x="-1382484" y="1014759"/>
              <a:ext cx="51818" cy="51815"/>
              <a:chOff x="-1382484" y="1014759"/>
              <a:chExt cx="51818" cy="51815"/>
            </a:xfrm>
          </p:grpSpPr>
          <p:sp>
            <p:nvSpPr>
              <p:cNvPr id="893" name="Freeform 33647">
                <a:extLst>
                  <a:ext uri="{FF2B5EF4-FFF2-40B4-BE49-F238E27FC236}">
                    <a16:creationId xmlns:a16="http://schemas.microsoft.com/office/drawing/2014/main" id="{6FB44265-534F-3599-076D-84FC90B2151B}"/>
                  </a:ext>
                </a:extLst>
              </p:cNvPr>
              <p:cNvSpPr/>
              <p:nvPr/>
            </p:nvSpPr>
            <p:spPr>
              <a:xfrm>
                <a:off x="-138248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94" name="Freeform 33648">
                <a:extLst>
                  <a:ext uri="{FF2B5EF4-FFF2-40B4-BE49-F238E27FC236}">
                    <a16:creationId xmlns:a16="http://schemas.microsoft.com/office/drawing/2014/main" id="{8877AEFA-4752-5839-4FEE-F28FD25F9CB8}"/>
                  </a:ext>
                </a:extLst>
              </p:cNvPr>
              <p:cNvSpPr/>
              <p:nvPr/>
            </p:nvSpPr>
            <p:spPr>
              <a:xfrm>
                <a:off x="-135652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0" name="Graphic 45">
              <a:extLst>
                <a:ext uri="{FF2B5EF4-FFF2-40B4-BE49-F238E27FC236}">
                  <a16:creationId xmlns:a16="http://schemas.microsoft.com/office/drawing/2014/main" id="{C568C50B-61FE-49F5-D1E2-08E5EFCE4A3F}"/>
                </a:ext>
              </a:extLst>
            </p:cNvPr>
            <p:cNvGrpSpPr/>
            <p:nvPr/>
          </p:nvGrpSpPr>
          <p:grpSpPr>
            <a:xfrm>
              <a:off x="-1388094" y="1014759"/>
              <a:ext cx="51818" cy="51815"/>
              <a:chOff x="-1388094" y="1014759"/>
              <a:chExt cx="51818" cy="51815"/>
            </a:xfrm>
          </p:grpSpPr>
          <p:sp>
            <p:nvSpPr>
              <p:cNvPr id="891" name="Freeform 33645">
                <a:extLst>
                  <a:ext uri="{FF2B5EF4-FFF2-40B4-BE49-F238E27FC236}">
                    <a16:creationId xmlns:a16="http://schemas.microsoft.com/office/drawing/2014/main" id="{28586784-A727-EB21-DB61-3CA48341E71F}"/>
                  </a:ext>
                </a:extLst>
              </p:cNvPr>
              <p:cNvSpPr/>
              <p:nvPr/>
            </p:nvSpPr>
            <p:spPr>
              <a:xfrm>
                <a:off x="-138809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92" name="Freeform 33646">
                <a:extLst>
                  <a:ext uri="{FF2B5EF4-FFF2-40B4-BE49-F238E27FC236}">
                    <a16:creationId xmlns:a16="http://schemas.microsoft.com/office/drawing/2014/main" id="{A168D98A-F167-AFF2-6CF3-1BF0A45AF95B}"/>
                  </a:ext>
                </a:extLst>
              </p:cNvPr>
              <p:cNvSpPr/>
              <p:nvPr/>
            </p:nvSpPr>
            <p:spPr>
              <a:xfrm>
                <a:off x="-136213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1" name="Graphic 45">
              <a:extLst>
                <a:ext uri="{FF2B5EF4-FFF2-40B4-BE49-F238E27FC236}">
                  <a16:creationId xmlns:a16="http://schemas.microsoft.com/office/drawing/2014/main" id="{709B288A-FA8E-4117-8E5D-E0D8E177C19C}"/>
                </a:ext>
              </a:extLst>
            </p:cNvPr>
            <p:cNvGrpSpPr/>
            <p:nvPr/>
          </p:nvGrpSpPr>
          <p:grpSpPr>
            <a:xfrm>
              <a:off x="-1408345" y="1014759"/>
              <a:ext cx="51818" cy="51815"/>
              <a:chOff x="-1408345" y="1014759"/>
              <a:chExt cx="51818" cy="51815"/>
            </a:xfrm>
          </p:grpSpPr>
          <p:sp>
            <p:nvSpPr>
              <p:cNvPr id="889" name="Freeform 33643">
                <a:extLst>
                  <a:ext uri="{FF2B5EF4-FFF2-40B4-BE49-F238E27FC236}">
                    <a16:creationId xmlns:a16="http://schemas.microsoft.com/office/drawing/2014/main" id="{CFB0F1D4-FFF0-D74F-8CF5-A19BB8FA0123}"/>
                  </a:ext>
                </a:extLst>
              </p:cNvPr>
              <p:cNvSpPr/>
              <p:nvPr/>
            </p:nvSpPr>
            <p:spPr>
              <a:xfrm>
                <a:off x="-1408345"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90" name="Freeform 33644">
                <a:extLst>
                  <a:ext uri="{FF2B5EF4-FFF2-40B4-BE49-F238E27FC236}">
                    <a16:creationId xmlns:a16="http://schemas.microsoft.com/office/drawing/2014/main" id="{9531F70F-45C3-148F-8D96-A73E5E198B6F}"/>
                  </a:ext>
                </a:extLst>
              </p:cNvPr>
              <p:cNvSpPr/>
              <p:nvPr/>
            </p:nvSpPr>
            <p:spPr>
              <a:xfrm>
                <a:off x="-138248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2" name="Graphic 45">
              <a:extLst>
                <a:ext uri="{FF2B5EF4-FFF2-40B4-BE49-F238E27FC236}">
                  <a16:creationId xmlns:a16="http://schemas.microsoft.com/office/drawing/2014/main" id="{907029C2-392E-59BA-CD1E-9BCF1C11E377}"/>
                </a:ext>
              </a:extLst>
            </p:cNvPr>
            <p:cNvGrpSpPr/>
            <p:nvPr/>
          </p:nvGrpSpPr>
          <p:grpSpPr>
            <a:xfrm>
              <a:off x="-1439817" y="1014759"/>
              <a:ext cx="51722" cy="51815"/>
              <a:chOff x="-1439817" y="1014759"/>
              <a:chExt cx="51722" cy="51815"/>
            </a:xfrm>
          </p:grpSpPr>
          <p:sp>
            <p:nvSpPr>
              <p:cNvPr id="887" name="Freeform 33641">
                <a:extLst>
                  <a:ext uri="{FF2B5EF4-FFF2-40B4-BE49-F238E27FC236}">
                    <a16:creationId xmlns:a16="http://schemas.microsoft.com/office/drawing/2014/main" id="{CE4390B3-F043-CC1A-186E-E162E9E7B7B7}"/>
                  </a:ext>
                </a:extLst>
              </p:cNvPr>
              <p:cNvSpPr/>
              <p:nvPr/>
            </p:nvSpPr>
            <p:spPr>
              <a:xfrm>
                <a:off x="-143981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88" name="Freeform 33642">
                <a:extLst>
                  <a:ext uri="{FF2B5EF4-FFF2-40B4-BE49-F238E27FC236}">
                    <a16:creationId xmlns:a16="http://schemas.microsoft.com/office/drawing/2014/main" id="{08045407-BBF8-7DBE-3E45-6BC28D2EF0C7}"/>
                  </a:ext>
                </a:extLst>
              </p:cNvPr>
              <p:cNvSpPr/>
              <p:nvPr/>
            </p:nvSpPr>
            <p:spPr>
              <a:xfrm>
                <a:off x="-141395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3" name="Graphic 45">
              <a:extLst>
                <a:ext uri="{FF2B5EF4-FFF2-40B4-BE49-F238E27FC236}">
                  <a16:creationId xmlns:a16="http://schemas.microsoft.com/office/drawing/2014/main" id="{ABED9253-0FDF-A162-5353-3B3DCF26A4F1}"/>
                </a:ext>
              </a:extLst>
            </p:cNvPr>
            <p:cNvGrpSpPr/>
            <p:nvPr/>
          </p:nvGrpSpPr>
          <p:grpSpPr>
            <a:xfrm>
              <a:off x="-1452367" y="1014759"/>
              <a:ext cx="51722" cy="51815"/>
              <a:chOff x="-1452367" y="1014759"/>
              <a:chExt cx="51722" cy="51815"/>
            </a:xfrm>
          </p:grpSpPr>
          <p:sp>
            <p:nvSpPr>
              <p:cNvPr id="885" name="Freeform 33639">
                <a:extLst>
                  <a:ext uri="{FF2B5EF4-FFF2-40B4-BE49-F238E27FC236}">
                    <a16:creationId xmlns:a16="http://schemas.microsoft.com/office/drawing/2014/main" id="{1F70FDC1-C591-1CE7-BAC3-C592B703E213}"/>
                  </a:ext>
                </a:extLst>
              </p:cNvPr>
              <p:cNvSpPr/>
              <p:nvPr/>
            </p:nvSpPr>
            <p:spPr>
              <a:xfrm>
                <a:off x="-14523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86" name="Freeform 33640">
                <a:extLst>
                  <a:ext uri="{FF2B5EF4-FFF2-40B4-BE49-F238E27FC236}">
                    <a16:creationId xmlns:a16="http://schemas.microsoft.com/office/drawing/2014/main" id="{37BAD9EF-49BD-FC62-247F-EE1E3E403202}"/>
                  </a:ext>
                </a:extLst>
              </p:cNvPr>
              <p:cNvSpPr/>
              <p:nvPr/>
            </p:nvSpPr>
            <p:spPr>
              <a:xfrm>
                <a:off x="-14265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4" name="Graphic 45">
              <a:extLst>
                <a:ext uri="{FF2B5EF4-FFF2-40B4-BE49-F238E27FC236}">
                  <a16:creationId xmlns:a16="http://schemas.microsoft.com/office/drawing/2014/main" id="{E074C021-D475-5C41-1B8D-08CFDF2823D8}"/>
                </a:ext>
              </a:extLst>
            </p:cNvPr>
            <p:cNvGrpSpPr/>
            <p:nvPr/>
          </p:nvGrpSpPr>
          <p:grpSpPr>
            <a:xfrm>
              <a:off x="-1471383" y="1014759"/>
              <a:ext cx="51722" cy="51815"/>
              <a:chOff x="-1471383" y="1014759"/>
              <a:chExt cx="51722" cy="51815"/>
            </a:xfrm>
          </p:grpSpPr>
          <p:sp>
            <p:nvSpPr>
              <p:cNvPr id="883" name="Freeform 33637">
                <a:extLst>
                  <a:ext uri="{FF2B5EF4-FFF2-40B4-BE49-F238E27FC236}">
                    <a16:creationId xmlns:a16="http://schemas.microsoft.com/office/drawing/2014/main" id="{E74EDC4B-6F92-9F7B-FA32-C9382C52030A}"/>
                  </a:ext>
                </a:extLst>
              </p:cNvPr>
              <p:cNvSpPr/>
              <p:nvPr/>
            </p:nvSpPr>
            <p:spPr>
              <a:xfrm>
                <a:off x="-1471383"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84" name="Freeform 33638">
                <a:extLst>
                  <a:ext uri="{FF2B5EF4-FFF2-40B4-BE49-F238E27FC236}">
                    <a16:creationId xmlns:a16="http://schemas.microsoft.com/office/drawing/2014/main" id="{D7A72F67-3554-54A9-1173-F21F04BFDF28}"/>
                  </a:ext>
                </a:extLst>
              </p:cNvPr>
              <p:cNvSpPr/>
              <p:nvPr/>
            </p:nvSpPr>
            <p:spPr>
              <a:xfrm>
                <a:off x="-1445521"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5" name="Graphic 45">
              <a:extLst>
                <a:ext uri="{FF2B5EF4-FFF2-40B4-BE49-F238E27FC236}">
                  <a16:creationId xmlns:a16="http://schemas.microsoft.com/office/drawing/2014/main" id="{FD655857-2CD2-0C84-99C7-9D01167D8FEA}"/>
                </a:ext>
              </a:extLst>
            </p:cNvPr>
            <p:cNvGrpSpPr/>
            <p:nvPr/>
          </p:nvGrpSpPr>
          <p:grpSpPr>
            <a:xfrm>
              <a:off x="-1476042" y="1014759"/>
              <a:ext cx="51722" cy="51815"/>
              <a:chOff x="-1476042" y="1014759"/>
              <a:chExt cx="51722" cy="51815"/>
            </a:xfrm>
          </p:grpSpPr>
          <p:sp>
            <p:nvSpPr>
              <p:cNvPr id="881" name="Freeform 33635">
                <a:extLst>
                  <a:ext uri="{FF2B5EF4-FFF2-40B4-BE49-F238E27FC236}">
                    <a16:creationId xmlns:a16="http://schemas.microsoft.com/office/drawing/2014/main" id="{932C6476-861D-4B93-7CE9-B2785390A517}"/>
                  </a:ext>
                </a:extLst>
              </p:cNvPr>
              <p:cNvSpPr/>
              <p:nvPr/>
            </p:nvSpPr>
            <p:spPr>
              <a:xfrm>
                <a:off x="-1476042"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82" name="Freeform 33636">
                <a:extLst>
                  <a:ext uri="{FF2B5EF4-FFF2-40B4-BE49-F238E27FC236}">
                    <a16:creationId xmlns:a16="http://schemas.microsoft.com/office/drawing/2014/main" id="{D828542E-0153-2C27-BADA-95D34FE0A181}"/>
                  </a:ext>
                </a:extLst>
              </p:cNvPr>
              <p:cNvSpPr/>
              <p:nvPr/>
            </p:nvSpPr>
            <p:spPr>
              <a:xfrm>
                <a:off x="-1450180"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6" name="Graphic 45">
              <a:extLst>
                <a:ext uri="{FF2B5EF4-FFF2-40B4-BE49-F238E27FC236}">
                  <a16:creationId xmlns:a16="http://schemas.microsoft.com/office/drawing/2014/main" id="{36E442CA-1268-DDDD-B33A-FE1FE5EA78D3}"/>
                </a:ext>
              </a:extLst>
            </p:cNvPr>
            <p:cNvGrpSpPr/>
            <p:nvPr/>
          </p:nvGrpSpPr>
          <p:grpSpPr>
            <a:xfrm>
              <a:off x="-1497244" y="1014759"/>
              <a:ext cx="51722" cy="51815"/>
              <a:chOff x="-1497244" y="1014759"/>
              <a:chExt cx="51722" cy="51815"/>
            </a:xfrm>
          </p:grpSpPr>
          <p:sp>
            <p:nvSpPr>
              <p:cNvPr id="879" name="Freeform 33633">
                <a:extLst>
                  <a:ext uri="{FF2B5EF4-FFF2-40B4-BE49-F238E27FC236}">
                    <a16:creationId xmlns:a16="http://schemas.microsoft.com/office/drawing/2014/main" id="{DC3C99FA-B7C6-E42C-E309-3E8B58ABE241}"/>
                  </a:ext>
                </a:extLst>
              </p:cNvPr>
              <p:cNvSpPr/>
              <p:nvPr/>
            </p:nvSpPr>
            <p:spPr>
              <a:xfrm>
                <a:off x="-1497244"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80" name="Freeform 33634">
                <a:extLst>
                  <a:ext uri="{FF2B5EF4-FFF2-40B4-BE49-F238E27FC236}">
                    <a16:creationId xmlns:a16="http://schemas.microsoft.com/office/drawing/2014/main" id="{231574F6-09ED-AFB6-560E-B62E76F88124}"/>
                  </a:ext>
                </a:extLst>
              </p:cNvPr>
              <p:cNvSpPr/>
              <p:nvPr/>
            </p:nvSpPr>
            <p:spPr>
              <a:xfrm>
                <a:off x="-147138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7" name="Graphic 45">
              <a:extLst>
                <a:ext uri="{FF2B5EF4-FFF2-40B4-BE49-F238E27FC236}">
                  <a16:creationId xmlns:a16="http://schemas.microsoft.com/office/drawing/2014/main" id="{765C5371-46DF-F461-8F00-5E881DE9B0F5}"/>
                </a:ext>
              </a:extLst>
            </p:cNvPr>
            <p:cNvGrpSpPr/>
            <p:nvPr/>
          </p:nvGrpSpPr>
          <p:grpSpPr>
            <a:xfrm>
              <a:off x="-1518447" y="1014759"/>
              <a:ext cx="51722" cy="51815"/>
              <a:chOff x="-1518447" y="1014759"/>
              <a:chExt cx="51722" cy="51815"/>
            </a:xfrm>
          </p:grpSpPr>
          <p:sp>
            <p:nvSpPr>
              <p:cNvPr id="877" name="Freeform 33631">
                <a:extLst>
                  <a:ext uri="{FF2B5EF4-FFF2-40B4-BE49-F238E27FC236}">
                    <a16:creationId xmlns:a16="http://schemas.microsoft.com/office/drawing/2014/main" id="{5774A05F-77AE-2142-5483-4AF2B62C921E}"/>
                  </a:ext>
                </a:extLst>
              </p:cNvPr>
              <p:cNvSpPr/>
              <p:nvPr/>
            </p:nvSpPr>
            <p:spPr>
              <a:xfrm>
                <a:off x="-151844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78" name="Freeform 33632">
                <a:extLst>
                  <a:ext uri="{FF2B5EF4-FFF2-40B4-BE49-F238E27FC236}">
                    <a16:creationId xmlns:a16="http://schemas.microsoft.com/office/drawing/2014/main" id="{D6C77185-F6CE-AF8E-EDB3-7A57E04B334D}"/>
                  </a:ext>
                </a:extLst>
              </p:cNvPr>
              <p:cNvSpPr/>
              <p:nvPr/>
            </p:nvSpPr>
            <p:spPr>
              <a:xfrm>
                <a:off x="-149258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8" name="Graphic 45">
              <a:extLst>
                <a:ext uri="{FF2B5EF4-FFF2-40B4-BE49-F238E27FC236}">
                  <a16:creationId xmlns:a16="http://schemas.microsoft.com/office/drawing/2014/main" id="{9926F57C-1144-A96B-C98C-21122D695689}"/>
                </a:ext>
              </a:extLst>
            </p:cNvPr>
            <p:cNvGrpSpPr/>
            <p:nvPr/>
          </p:nvGrpSpPr>
          <p:grpSpPr>
            <a:xfrm>
              <a:off x="-1534515" y="1014759"/>
              <a:ext cx="51722" cy="51815"/>
              <a:chOff x="-1534515" y="1014759"/>
              <a:chExt cx="51722" cy="51815"/>
            </a:xfrm>
          </p:grpSpPr>
          <p:sp>
            <p:nvSpPr>
              <p:cNvPr id="875" name="Freeform 33629">
                <a:extLst>
                  <a:ext uri="{FF2B5EF4-FFF2-40B4-BE49-F238E27FC236}">
                    <a16:creationId xmlns:a16="http://schemas.microsoft.com/office/drawing/2014/main" id="{B9E2DB4B-9994-4480-D02B-0B1F003A761B}"/>
                  </a:ext>
                </a:extLst>
              </p:cNvPr>
              <p:cNvSpPr/>
              <p:nvPr/>
            </p:nvSpPr>
            <p:spPr>
              <a:xfrm>
                <a:off x="-1534515"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76" name="Freeform 33630">
                <a:extLst>
                  <a:ext uri="{FF2B5EF4-FFF2-40B4-BE49-F238E27FC236}">
                    <a16:creationId xmlns:a16="http://schemas.microsoft.com/office/drawing/2014/main" id="{69B6D16B-7599-07BD-22B2-73DA0F51FF98}"/>
                  </a:ext>
                </a:extLst>
              </p:cNvPr>
              <p:cNvSpPr/>
              <p:nvPr/>
            </p:nvSpPr>
            <p:spPr>
              <a:xfrm>
                <a:off x="-150865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69" name="Graphic 45">
              <a:extLst>
                <a:ext uri="{FF2B5EF4-FFF2-40B4-BE49-F238E27FC236}">
                  <a16:creationId xmlns:a16="http://schemas.microsoft.com/office/drawing/2014/main" id="{E1D03F76-DA81-CDDF-8DB1-903DE7D00599}"/>
                </a:ext>
              </a:extLst>
            </p:cNvPr>
            <p:cNvGrpSpPr/>
            <p:nvPr/>
          </p:nvGrpSpPr>
          <p:grpSpPr>
            <a:xfrm>
              <a:off x="-1539174" y="1014759"/>
              <a:ext cx="51818" cy="51815"/>
              <a:chOff x="-1539174" y="1014759"/>
              <a:chExt cx="51818" cy="51815"/>
            </a:xfrm>
          </p:grpSpPr>
          <p:sp>
            <p:nvSpPr>
              <p:cNvPr id="873" name="Freeform 33627">
                <a:extLst>
                  <a:ext uri="{FF2B5EF4-FFF2-40B4-BE49-F238E27FC236}">
                    <a16:creationId xmlns:a16="http://schemas.microsoft.com/office/drawing/2014/main" id="{153CFB1A-71BE-8270-4CF5-DDA4C17A0AD4}"/>
                  </a:ext>
                </a:extLst>
              </p:cNvPr>
              <p:cNvSpPr/>
              <p:nvPr/>
            </p:nvSpPr>
            <p:spPr>
              <a:xfrm>
                <a:off x="-153917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74" name="Freeform 33628">
                <a:extLst>
                  <a:ext uri="{FF2B5EF4-FFF2-40B4-BE49-F238E27FC236}">
                    <a16:creationId xmlns:a16="http://schemas.microsoft.com/office/drawing/2014/main" id="{DE255C55-1F3A-40CB-8374-3FA0A841440C}"/>
                  </a:ext>
                </a:extLst>
              </p:cNvPr>
              <p:cNvSpPr/>
              <p:nvPr/>
            </p:nvSpPr>
            <p:spPr>
              <a:xfrm>
                <a:off x="-151331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0" name="Graphic 45">
              <a:extLst>
                <a:ext uri="{FF2B5EF4-FFF2-40B4-BE49-F238E27FC236}">
                  <a16:creationId xmlns:a16="http://schemas.microsoft.com/office/drawing/2014/main" id="{EB8CF412-FA28-1BE1-A5BA-BDE185716B13}"/>
                </a:ext>
              </a:extLst>
            </p:cNvPr>
            <p:cNvGrpSpPr/>
            <p:nvPr/>
          </p:nvGrpSpPr>
          <p:grpSpPr>
            <a:xfrm>
              <a:off x="-1578727" y="1014759"/>
              <a:ext cx="51722" cy="51815"/>
              <a:chOff x="-1578727" y="1014759"/>
              <a:chExt cx="51722" cy="51815"/>
            </a:xfrm>
          </p:grpSpPr>
          <p:sp>
            <p:nvSpPr>
              <p:cNvPr id="871" name="Freeform 33625">
                <a:extLst>
                  <a:ext uri="{FF2B5EF4-FFF2-40B4-BE49-F238E27FC236}">
                    <a16:creationId xmlns:a16="http://schemas.microsoft.com/office/drawing/2014/main" id="{0DCDDB55-B9F8-065B-7C0D-CA28A85B128F}"/>
                  </a:ext>
                </a:extLst>
              </p:cNvPr>
              <p:cNvSpPr/>
              <p:nvPr/>
            </p:nvSpPr>
            <p:spPr>
              <a:xfrm>
                <a:off x="-157872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72" name="Freeform 33626">
                <a:extLst>
                  <a:ext uri="{FF2B5EF4-FFF2-40B4-BE49-F238E27FC236}">
                    <a16:creationId xmlns:a16="http://schemas.microsoft.com/office/drawing/2014/main" id="{9DB01D3E-AA13-C52A-5115-C61E3E0037C5}"/>
                  </a:ext>
                </a:extLst>
              </p:cNvPr>
              <p:cNvSpPr/>
              <p:nvPr/>
            </p:nvSpPr>
            <p:spPr>
              <a:xfrm>
                <a:off x="-155286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1" name="Graphic 45">
              <a:extLst>
                <a:ext uri="{FF2B5EF4-FFF2-40B4-BE49-F238E27FC236}">
                  <a16:creationId xmlns:a16="http://schemas.microsoft.com/office/drawing/2014/main" id="{94F63377-DCE4-3512-7075-42A76BDF17B2}"/>
                </a:ext>
              </a:extLst>
            </p:cNvPr>
            <p:cNvGrpSpPr/>
            <p:nvPr/>
          </p:nvGrpSpPr>
          <p:grpSpPr>
            <a:xfrm>
              <a:off x="-1597267" y="1014759"/>
              <a:ext cx="51722" cy="51815"/>
              <a:chOff x="-1597267" y="1014759"/>
              <a:chExt cx="51722" cy="51815"/>
            </a:xfrm>
          </p:grpSpPr>
          <p:sp>
            <p:nvSpPr>
              <p:cNvPr id="869" name="Freeform 33623">
                <a:extLst>
                  <a:ext uri="{FF2B5EF4-FFF2-40B4-BE49-F238E27FC236}">
                    <a16:creationId xmlns:a16="http://schemas.microsoft.com/office/drawing/2014/main" id="{34D3F4D9-04F9-D05A-CC59-E3D03BA3DF7E}"/>
                  </a:ext>
                </a:extLst>
              </p:cNvPr>
              <p:cNvSpPr/>
              <p:nvPr/>
            </p:nvSpPr>
            <p:spPr>
              <a:xfrm>
                <a:off x="-15972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70" name="Freeform 33624">
                <a:extLst>
                  <a:ext uri="{FF2B5EF4-FFF2-40B4-BE49-F238E27FC236}">
                    <a16:creationId xmlns:a16="http://schemas.microsoft.com/office/drawing/2014/main" id="{CB59DE1F-9AFB-2643-A574-2C238A11E406}"/>
                  </a:ext>
                </a:extLst>
              </p:cNvPr>
              <p:cNvSpPr/>
              <p:nvPr/>
            </p:nvSpPr>
            <p:spPr>
              <a:xfrm>
                <a:off x="-15714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2" name="Graphic 45">
              <a:extLst>
                <a:ext uri="{FF2B5EF4-FFF2-40B4-BE49-F238E27FC236}">
                  <a16:creationId xmlns:a16="http://schemas.microsoft.com/office/drawing/2014/main" id="{4DD416B7-C676-F9B1-C813-337394E0D222}"/>
                </a:ext>
              </a:extLst>
            </p:cNvPr>
            <p:cNvGrpSpPr/>
            <p:nvPr/>
          </p:nvGrpSpPr>
          <p:grpSpPr>
            <a:xfrm>
              <a:off x="-1618090" y="990565"/>
              <a:ext cx="51818" cy="51816"/>
              <a:chOff x="-1618090" y="990565"/>
              <a:chExt cx="51818" cy="51816"/>
            </a:xfrm>
          </p:grpSpPr>
          <p:sp>
            <p:nvSpPr>
              <p:cNvPr id="867" name="Freeform 33621">
                <a:extLst>
                  <a:ext uri="{FF2B5EF4-FFF2-40B4-BE49-F238E27FC236}">
                    <a16:creationId xmlns:a16="http://schemas.microsoft.com/office/drawing/2014/main" id="{5234C6DA-8A47-4083-CEB0-9FE53F9D5CD7}"/>
                  </a:ext>
                </a:extLst>
              </p:cNvPr>
              <p:cNvSpPr/>
              <p:nvPr/>
            </p:nvSpPr>
            <p:spPr>
              <a:xfrm>
                <a:off x="-1618090"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68" name="Freeform 33622">
                <a:extLst>
                  <a:ext uri="{FF2B5EF4-FFF2-40B4-BE49-F238E27FC236}">
                    <a16:creationId xmlns:a16="http://schemas.microsoft.com/office/drawing/2014/main" id="{B070DBEB-A68B-ED13-746D-DF52E6E5A8A5}"/>
                  </a:ext>
                </a:extLst>
              </p:cNvPr>
              <p:cNvSpPr/>
              <p:nvPr/>
            </p:nvSpPr>
            <p:spPr>
              <a:xfrm>
                <a:off x="-159213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3" name="Graphic 45">
              <a:extLst>
                <a:ext uri="{FF2B5EF4-FFF2-40B4-BE49-F238E27FC236}">
                  <a16:creationId xmlns:a16="http://schemas.microsoft.com/office/drawing/2014/main" id="{97469FCA-DE98-D690-ABA0-AF07488D3105}"/>
                </a:ext>
              </a:extLst>
            </p:cNvPr>
            <p:cNvGrpSpPr/>
            <p:nvPr/>
          </p:nvGrpSpPr>
          <p:grpSpPr>
            <a:xfrm>
              <a:off x="-1649085" y="990565"/>
              <a:ext cx="51818" cy="51816"/>
              <a:chOff x="-1649085" y="990565"/>
              <a:chExt cx="51818" cy="51816"/>
            </a:xfrm>
          </p:grpSpPr>
          <p:sp>
            <p:nvSpPr>
              <p:cNvPr id="865" name="Freeform 33619">
                <a:extLst>
                  <a:ext uri="{FF2B5EF4-FFF2-40B4-BE49-F238E27FC236}">
                    <a16:creationId xmlns:a16="http://schemas.microsoft.com/office/drawing/2014/main" id="{F91CB035-E015-CC8D-B02A-04C93F778EE2}"/>
                  </a:ext>
                </a:extLst>
              </p:cNvPr>
              <p:cNvSpPr/>
              <p:nvPr/>
            </p:nvSpPr>
            <p:spPr>
              <a:xfrm>
                <a:off x="-1649085"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66" name="Freeform 33620">
                <a:extLst>
                  <a:ext uri="{FF2B5EF4-FFF2-40B4-BE49-F238E27FC236}">
                    <a16:creationId xmlns:a16="http://schemas.microsoft.com/office/drawing/2014/main" id="{7B2AD5EA-10A2-7D5B-C1E5-015776773512}"/>
                  </a:ext>
                </a:extLst>
              </p:cNvPr>
              <p:cNvSpPr/>
              <p:nvPr/>
            </p:nvSpPr>
            <p:spPr>
              <a:xfrm>
                <a:off x="-162312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4" name="Graphic 45">
              <a:extLst>
                <a:ext uri="{FF2B5EF4-FFF2-40B4-BE49-F238E27FC236}">
                  <a16:creationId xmlns:a16="http://schemas.microsoft.com/office/drawing/2014/main" id="{1F72BB41-84C2-7C17-B861-D38C01E2E20A}"/>
                </a:ext>
              </a:extLst>
            </p:cNvPr>
            <p:cNvGrpSpPr/>
            <p:nvPr/>
          </p:nvGrpSpPr>
          <p:grpSpPr>
            <a:xfrm>
              <a:off x="-1654695" y="990565"/>
              <a:ext cx="51722" cy="51816"/>
              <a:chOff x="-1654695" y="990565"/>
              <a:chExt cx="51722" cy="51816"/>
            </a:xfrm>
          </p:grpSpPr>
          <p:sp>
            <p:nvSpPr>
              <p:cNvPr id="863" name="Freeform 33617">
                <a:extLst>
                  <a:ext uri="{FF2B5EF4-FFF2-40B4-BE49-F238E27FC236}">
                    <a16:creationId xmlns:a16="http://schemas.microsoft.com/office/drawing/2014/main" id="{E1F26401-6D3C-D0F6-D4C9-60C69BA20180}"/>
                  </a:ext>
                </a:extLst>
              </p:cNvPr>
              <p:cNvSpPr/>
              <p:nvPr/>
            </p:nvSpPr>
            <p:spPr>
              <a:xfrm>
                <a:off x="-165469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64" name="Freeform 33618">
                <a:extLst>
                  <a:ext uri="{FF2B5EF4-FFF2-40B4-BE49-F238E27FC236}">
                    <a16:creationId xmlns:a16="http://schemas.microsoft.com/office/drawing/2014/main" id="{638D2A81-99F0-A5DC-0791-68DA198149D0}"/>
                  </a:ext>
                </a:extLst>
              </p:cNvPr>
              <p:cNvSpPr/>
              <p:nvPr/>
            </p:nvSpPr>
            <p:spPr>
              <a:xfrm>
                <a:off x="-162883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5" name="Graphic 45">
              <a:extLst>
                <a:ext uri="{FF2B5EF4-FFF2-40B4-BE49-F238E27FC236}">
                  <a16:creationId xmlns:a16="http://schemas.microsoft.com/office/drawing/2014/main" id="{A46FBA9C-5A12-97B4-8E5D-0CE9C131E477}"/>
                </a:ext>
              </a:extLst>
            </p:cNvPr>
            <p:cNvGrpSpPr/>
            <p:nvPr/>
          </p:nvGrpSpPr>
          <p:grpSpPr>
            <a:xfrm>
              <a:off x="-1666865" y="990565"/>
              <a:ext cx="51722" cy="51816"/>
              <a:chOff x="-1666865" y="990565"/>
              <a:chExt cx="51722" cy="51816"/>
            </a:xfrm>
          </p:grpSpPr>
          <p:sp>
            <p:nvSpPr>
              <p:cNvPr id="861" name="Freeform 33615">
                <a:extLst>
                  <a:ext uri="{FF2B5EF4-FFF2-40B4-BE49-F238E27FC236}">
                    <a16:creationId xmlns:a16="http://schemas.microsoft.com/office/drawing/2014/main" id="{AC322766-FD2E-2FD8-42F9-D128FFF292EC}"/>
                  </a:ext>
                </a:extLst>
              </p:cNvPr>
              <p:cNvSpPr/>
              <p:nvPr/>
            </p:nvSpPr>
            <p:spPr>
              <a:xfrm>
                <a:off x="-166686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62" name="Freeform 33616">
                <a:extLst>
                  <a:ext uri="{FF2B5EF4-FFF2-40B4-BE49-F238E27FC236}">
                    <a16:creationId xmlns:a16="http://schemas.microsoft.com/office/drawing/2014/main" id="{BAB3E352-9677-7A6E-9970-700A1C1F54D3}"/>
                  </a:ext>
                </a:extLst>
              </p:cNvPr>
              <p:cNvSpPr/>
              <p:nvPr/>
            </p:nvSpPr>
            <p:spPr>
              <a:xfrm>
                <a:off x="-164100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6" name="Graphic 45">
              <a:extLst>
                <a:ext uri="{FF2B5EF4-FFF2-40B4-BE49-F238E27FC236}">
                  <a16:creationId xmlns:a16="http://schemas.microsoft.com/office/drawing/2014/main" id="{8FE5328C-CAF6-D781-3A92-EDC257F84665}"/>
                </a:ext>
              </a:extLst>
            </p:cNvPr>
            <p:cNvGrpSpPr/>
            <p:nvPr/>
          </p:nvGrpSpPr>
          <p:grpSpPr>
            <a:xfrm>
              <a:off x="-1696245" y="990565"/>
              <a:ext cx="51722" cy="51816"/>
              <a:chOff x="-1696245" y="990565"/>
              <a:chExt cx="51722" cy="51816"/>
            </a:xfrm>
          </p:grpSpPr>
          <p:sp>
            <p:nvSpPr>
              <p:cNvPr id="859" name="Freeform 33613">
                <a:extLst>
                  <a:ext uri="{FF2B5EF4-FFF2-40B4-BE49-F238E27FC236}">
                    <a16:creationId xmlns:a16="http://schemas.microsoft.com/office/drawing/2014/main" id="{99611D69-95C1-9A6D-7A6B-EE1A3758174E}"/>
                  </a:ext>
                </a:extLst>
              </p:cNvPr>
              <p:cNvSpPr/>
              <p:nvPr/>
            </p:nvSpPr>
            <p:spPr>
              <a:xfrm>
                <a:off x="-169624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60" name="Freeform 33614">
                <a:extLst>
                  <a:ext uri="{FF2B5EF4-FFF2-40B4-BE49-F238E27FC236}">
                    <a16:creationId xmlns:a16="http://schemas.microsoft.com/office/drawing/2014/main" id="{A61F9C32-A13B-0DEE-58D9-6251867DB9CF}"/>
                  </a:ext>
                </a:extLst>
              </p:cNvPr>
              <p:cNvSpPr/>
              <p:nvPr/>
            </p:nvSpPr>
            <p:spPr>
              <a:xfrm>
                <a:off x="-167038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7" name="Graphic 45">
              <a:extLst>
                <a:ext uri="{FF2B5EF4-FFF2-40B4-BE49-F238E27FC236}">
                  <a16:creationId xmlns:a16="http://schemas.microsoft.com/office/drawing/2014/main" id="{A00C5DFB-5888-59D1-5A77-D5943D79E63A}"/>
                </a:ext>
              </a:extLst>
            </p:cNvPr>
            <p:cNvGrpSpPr/>
            <p:nvPr/>
          </p:nvGrpSpPr>
          <p:grpSpPr>
            <a:xfrm>
              <a:off x="-1706513" y="990565"/>
              <a:ext cx="51722" cy="51816"/>
              <a:chOff x="-1706513" y="990565"/>
              <a:chExt cx="51722" cy="51816"/>
            </a:xfrm>
          </p:grpSpPr>
          <p:sp>
            <p:nvSpPr>
              <p:cNvPr id="857" name="Freeform 33611">
                <a:extLst>
                  <a:ext uri="{FF2B5EF4-FFF2-40B4-BE49-F238E27FC236}">
                    <a16:creationId xmlns:a16="http://schemas.microsoft.com/office/drawing/2014/main" id="{FB7D951F-96AF-1D32-368F-51BB70EB459C}"/>
                  </a:ext>
                </a:extLst>
              </p:cNvPr>
              <p:cNvSpPr/>
              <p:nvPr/>
            </p:nvSpPr>
            <p:spPr>
              <a:xfrm>
                <a:off x="-170651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58" name="Freeform 33612">
                <a:extLst>
                  <a:ext uri="{FF2B5EF4-FFF2-40B4-BE49-F238E27FC236}">
                    <a16:creationId xmlns:a16="http://schemas.microsoft.com/office/drawing/2014/main" id="{950E24CB-9EF5-C6C7-D1FA-76448264DEA1}"/>
                  </a:ext>
                </a:extLst>
              </p:cNvPr>
              <p:cNvSpPr/>
              <p:nvPr/>
            </p:nvSpPr>
            <p:spPr>
              <a:xfrm>
                <a:off x="-1680652"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8" name="Graphic 45">
              <a:extLst>
                <a:ext uri="{FF2B5EF4-FFF2-40B4-BE49-F238E27FC236}">
                  <a16:creationId xmlns:a16="http://schemas.microsoft.com/office/drawing/2014/main" id="{C714470C-3294-D15E-CEF8-E261D2D38EDE}"/>
                </a:ext>
              </a:extLst>
            </p:cNvPr>
            <p:cNvGrpSpPr/>
            <p:nvPr/>
          </p:nvGrpSpPr>
          <p:grpSpPr>
            <a:xfrm>
              <a:off x="-1711267" y="990565"/>
              <a:ext cx="51722" cy="51816"/>
              <a:chOff x="-1711267" y="990565"/>
              <a:chExt cx="51722" cy="51816"/>
            </a:xfrm>
          </p:grpSpPr>
          <p:sp>
            <p:nvSpPr>
              <p:cNvPr id="855" name="Freeform 33609">
                <a:extLst>
                  <a:ext uri="{FF2B5EF4-FFF2-40B4-BE49-F238E27FC236}">
                    <a16:creationId xmlns:a16="http://schemas.microsoft.com/office/drawing/2014/main" id="{6C78280A-3877-1F10-A5C8-AC0CA6CB3898}"/>
                  </a:ext>
                </a:extLst>
              </p:cNvPr>
              <p:cNvSpPr/>
              <p:nvPr/>
            </p:nvSpPr>
            <p:spPr>
              <a:xfrm>
                <a:off x="-1711267"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56" name="Freeform 33610">
                <a:extLst>
                  <a:ext uri="{FF2B5EF4-FFF2-40B4-BE49-F238E27FC236}">
                    <a16:creationId xmlns:a16="http://schemas.microsoft.com/office/drawing/2014/main" id="{8D4B72A9-41C0-72B7-7133-6B654ED44934}"/>
                  </a:ext>
                </a:extLst>
              </p:cNvPr>
              <p:cNvSpPr/>
              <p:nvPr/>
            </p:nvSpPr>
            <p:spPr>
              <a:xfrm>
                <a:off x="-1685406"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79" name="Graphic 45">
              <a:extLst>
                <a:ext uri="{FF2B5EF4-FFF2-40B4-BE49-F238E27FC236}">
                  <a16:creationId xmlns:a16="http://schemas.microsoft.com/office/drawing/2014/main" id="{B4AB88ED-6686-F65C-BC00-93907C630A66}"/>
                </a:ext>
              </a:extLst>
            </p:cNvPr>
            <p:cNvGrpSpPr/>
            <p:nvPr/>
          </p:nvGrpSpPr>
          <p:grpSpPr>
            <a:xfrm>
              <a:off x="-1732375" y="990565"/>
              <a:ext cx="51722" cy="51816"/>
              <a:chOff x="-1732375" y="990565"/>
              <a:chExt cx="51722" cy="51816"/>
            </a:xfrm>
          </p:grpSpPr>
          <p:sp>
            <p:nvSpPr>
              <p:cNvPr id="853" name="Freeform 33607">
                <a:extLst>
                  <a:ext uri="{FF2B5EF4-FFF2-40B4-BE49-F238E27FC236}">
                    <a16:creationId xmlns:a16="http://schemas.microsoft.com/office/drawing/2014/main" id="{E775D2B0-2666-4F0D-C3C1-75EE01D93D9C}"/>
                  </a:ext>
                </a:extLst>
              </p:cNvPr>
              <p:cNvSpPr/>
              <p:nvPr/>
            </p:nvSpPr>
            <p:spPr>
              <a:xfrm>
                <a:off x="-173237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54" name="Freeform 33608">
                <a:extLst>
                  <a:ext uri="{FF2B5EF4-FFF2-40B4-BE49-F238E27FC236}">
                    <a16:creationId xmlns:a16="http://schemas.microsoft.com/office/drawing/2014/main" id="{7E2B415E-D083-7727-1F36-200E931B086E}"/>
                  </a:ext>
                </a:extLst>
              </p:cNvPr>
              <p:cNvSpPr/>
              <p:nvPr/>
            </p:nvSpPr>
            <p:spPr>
              <a:xfrm>
                <a:off x="-170651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0" name="Graphic 45">
              <a:extLst>
                <a:ext uri="{FF2B5EF4-FFF2-40B4-BE49-F238E27FC236}">
                  <a16:creationId xmlns:a16="http://schemas.microsoft.com/office/drawing/2014/main" id="{5CDA4F7D-85B5-F586-C4FB-F5DCDE1EA2B6}"/>
                </a:ext>
              </a:extLst>
            </p:cNvPr>
            <p:cNvGrpSpPr/>
            <p:nvPr/>
          </p:nvGrpSpPr>
          <p:grpSpPr>
            <a:xfrm>
              <a:off x="-1743309" y="990565"/>
              <a:ext cx="51722" cy="51816"/>
              <a:chOff x="-1743309" y="990565"/>
              <a:chExt cx="51722" cy="51816"/>
            </a:xfrm>
          </p:grpSpPr>
          <p:sp>
            <p:nvSpPr>
              <p:cNvPr id="851" name="Freeform 33605">
                <a:extLst>
                  <a:ext uri="{FF2B5EF4-FFF2-40B4-BE49-F238E27FC236}">
                    <a16:creationId xmlns:a16="http://schemas.microsoft.com/office/drawing/2014/main" id="{DFAFAF6E-6184-93E9-8C5F-F55638007AF9}"/>
                  </a:ext>
                </a:extLst>
              </p:cNvPr>
              <p:cNvSpPr/>
              <p:nvPr/>
            </p:nvSpPr>
            <p:spPr>
              <a:xfrm>
                <a:off x="-1743309"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52" name="Freeform 33606">
                <a:extLst>
                  <a:ext uri="{FF2B5EF4-FFF2-40B4-BE49-F238E27FC236}">
                    <a16:creationId xmlns:a16="http://schemas.microsoft.com/office/drawing/2014/main" id="{9EF08267-9837-CE56-F703-05967B720397}"/>
                  </a:ext>
                </a:extLst>
              </p:cNvPr>
              <p:cNvSpPr/>
              <p:nvPr/>
            </p:nvSpPr>
            <p:spPr>
              <a:xfrm>
                <a:off x="-171744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1" name="Graphic 45">
              <a:extLst>
                <a:ext uri="{FF2B5EF4-FFF2-40B4-BE49-F238E27FC236}">
                  <a16:creationId xmlns:a16="http://schemas.microsoft.com/office/drawing/2014/main" id="{8DCECC0C-837D-3330-9DEF-5CE080D4E654}"/>
                </a:ext>
              </a:extLst>
            </p:cNvPr>
            <p:cNvGrpSpPr/>
            <p:nvPr/>
          </p:nvGrpSpPr>
          <p:grpSpPr>
            <a:xfrm>
              <a:off x="-1754053" y="990565"/>
              <a:ext cx="51722" cy="51816"/>
              <a:chOff x="-1754053" y="990565"/>
              <a:chExt cx="51722" cy="51816"/>
            </a:xfrm>
          </p:grpSpPr>
          <p:sp>
            <p:nvSpPr>
              <p:cNvPr id="849" name="Freeform 33603">
                <a:extLst>
                  <a:ext uri="{FF2B5EF4-FFF2-40B4-BE49-F238E27FC236}">
                    <a16:creationId xmlns:a16="http://schemas.microsoft.com/office/drawing/2014/main" id="{8ADE123B-3F78-8E54-A970-D02851FD5458}"/>
                  </a:ext>
                </a:extLst>
              </p:cNvPr>
              <p:cNvSpPr/>
              <p:nvPr/>
            </p:nvSpPr>
            <p:spPr>
              <a:xfrm>
                <a:off x="-175405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50" name="Freeform 33604">
                <a:extLst>
                  <a:ext uri="{FF2B5EF4-FFF2-40B4-BE49-F238E27FC236}">
                    <a16:creationId xmlns:a16="http://schemas.microsoft.com/office/drawing/2014/main" id="{66A80C9E-E740-711E-AA46-6B42BD161CBC}"/>
                  </a:ext>
                </a:extLst>
              </p:cNvPr>
              <p:cNvSpPr/>
              <p:nvPr/>
            </p:nvSpPr>
            <p:spPr>
              <a:xfrm>
                <a:off x="-1728191"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2" name="Graphic 45">
              <a:extLst>
                <a:ext uri="{FF2B5EF4-FFF2-40B4-BE49-F238E27FC236}">
                  <a16:creationId xmlns:a16="http://schemas.microsoft.com/office/drawing/2014/main" id="{9924674B-5A63-AF8F-0BB3-77AA27F18C16}"/>
                </a:ext>
              </a:extLst>
            </p:cNvPr>
            <p:cNvGrpSpPr/>
            <p:nvPr/>
          </p:nvGrpSpPr>
          <p:grpSpPr>
            <a:xfrm>
              <a:off x="-1764702" y="990565"/>
              <a:ext cx="51722" cy="51816"/>
              <a:chOff x="-1764702" y="990565"/>
              <a:chExt cx="51722" cy="51816"/>
            </a:xfrm>
          </p:grpSpPr>
          <p:sp>
            <p:nvSpPr>
              <p:cNvPr id="847" name="Freeform 33601">
                <a:extLst>
                  <a:ext uri="{FF2B5EF4-FFF2-40B4-BE49-F238E27FC236}">
                    <a16:creationId xmlns:a16="http://schemas.microsoft.com/office/drawing/2014/main" id="{E0CB851C-BFCB-CBD1-5CE1-5FDC6BF0657B}"/>
                  </a:ext>
                </a:extLst>
              </p:cNvPr>
              <p:cNvSpPr/>
              <p:nvPr/>
            </p:nvSpPr>
            <p:spPr>
              <a:xfrm>
                <a:off x="-1764702"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48" name="Freeform 33602">
                <a:extLst>
                  <a:ext uri="{FF2B5EF4-FFF2-40B4-BE49-F238E27FC236}">
                    <a16:creationId xmlns:a16="http://schemas.microsoft.com/office/drawing/2014/main" id="{2F8EAD04-EE7E-A91A-567B-83FC9E3F044E}"/>
                  </a:ext>
                </a:extLst>
              </p:cNvPr>
              <p:cNvSpPr/>
              <p:nvPr/>
            </p:nvSpPr>
            <p:spPr>
              <a:xfrm>
                <a:off x="-1738840"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3" name="Graphic 45">
              <a:extLst>
                <a:ext uri="{FF2B5EF4-FFF2-40B4-BE49-F238E27FC236}">
                  <a16:creationId xmlns:a16="http://schemas.microsoft.com/office/drawing/2014/main" id="{63FE3A5E-13BB-BEEE-E327-10F49CA918CF}"/>
                </a:ext>
              </a:extLst>
            </p:cNvPr>
            <p:cNvGrpSpPr/>
            <p:nvPr/>
          </p:nvGrpSpPr>
          <p:grpSpPr>
            <a:xfrm>
              <a:off x="-1769170" y="990565"/>
              <a:ext cx="51722" cy="51816"/>
              <a:chOff x="-1769170" y="990565"/>
              <a:chExt cx="51722" cy="51816"/>
            </a:xfrm>
          </p:grpSpPr>
          <p:sp>
            <p:nvSpPr>
              <p:cNvPr id="845" name="Freeform 33599">
                <a:extLst>
                  <a:ext uri="{FF2B5EF4-FFF2-40B4-BE49-F238E27FC236}">
                    <a16:creationId xmlns:a16="http://schemas.microsoft.com/office/drawing/2014/main" id="{E3F243EF-167E-F593-1275-D019C902A062}"/>
                  </a:ext>
                </a:extLst>
              </p:cNvPr>
              <p:cNvSpPr/>
              <p:nvPr/>
            </p:nvSpPr>
            <p:spPr>
              <a:xfrm>
                <a:off x="-1769170"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46" name="Freeform 33600">
                <a:extLst>
                  <a:ext uri="{FF2B5EF4-FFF2-40B4-BE49-F238E27FC236}">
                    <a16:creationId xmlns:a16="http://schemas.microsoft.com/office/drawing/2014/main" id="{B819F7E9-CA5D-3422-3339-1D26FB81B769}"/>
                  </a:ext>
                </a:extLst>
              </p:cNvPr>
              <p:cNvSpPr/>
              <p:nvPr/>
            </p:nvSpPr>
            <p:spPr>
              <a:xfrm>
                <a:off x="-174330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4" name="Graphic 45">
              <a:extLst>
                <a:ext uri="{FF2B5EF4-FFF2-40B4-BE49-F238E27FC236}">
                  <a16:creationId xmlns:a16="http://schemas.microsoft.com/office/drawing/2014/main" id="{F60BB67D-E2DA-646D-FC16-7714EA280A6E}"/>
                </a:ext>
              </a:extLst>
            </p:cNvPr>
            <p:cNvGrpSpPr/>
            <p:nvPr/>
          </p:nvGrpSpPr>
          <p:grpSpPr>
            <a:xfrm>
              <a:off x="-1779914" y="990565"/>
              <a:ext cx="51722" cy="51816"/>
              <a:chOff x="-1779914" y="990565"/>
              <a:chExt cx="51722" cy="51816"/>
            </a:xfrm>
          </p:grpSpPr>
          <p:sp>
            <p:nvSpPr>
              <p:cNvPr id="843" name="Freeform 33597">
                <a:extLst>
                  <a:ext uri="{FF2B5EF4-FFF2-40B4-BE49-F238E27FC236}">
                    <a16:creationId xmlns:a16="http://schemas.microsoft.com/office/drawing/2014/main" id="{5B766D60-3EDB-9403-45E1-10555179C162}"/>
                  </a:ext>
                </a:extLst>
              </p:cNvPr>
              <p:cNvSpPr/>
              <p:nvPr/>
            </p:nvSpPr>
            <p:spPr>
              <a:xfrm>
                <a:off x="-1779914"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44" name="Freeform 33598">
                <a:extLst>
                  <a:ext uri="{FF2B5EF4-FFF2-40B4-BE49-F238E27FC236}">
                    <a16:creationId xmlns:a16="http://schemas.microsoft.com/office/drawing/2014/main" id="{AD0633ED-7B0E-514C-C5FA-F08178BF6CD7}"/>
                  </a:ext>
                </a:extLst>
              </p:cNvPr>
              <p:cNvSpPr/>
              <p:nvPr/>
            </p:nvSpPr>
            <p:spPr>
              <a:xfrm>
                <a:off x="-175405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5" name="Graphic 45">
              <a:extLst>
                <a:ext uri="{FF2B5EF4-FFF2-40B4-BE49-F238E27FC236}">
                  <a16:creationId xmlns:a16="http://schemas.microsoft.com/office/drawing/2014/main" id="{2E49F818-FE08-8BC8-D81D-0AEA01929F83}"/>
                </a:ext>
              </a:extLst>
            </p:cNvPr>
            <p:cNvGrpSpPr/>
            <p:nvPr/>
          </p:nvGrpSpPr>
          <p:grpSpPr>
            <a:xfrm>
              <a:off x="-1784668" y="990565"/>
              <a:ext cx="51722" cy="51816"/>
              <a:chOff x="-1784668" y="990565"/>
              <a:chExt cx="51722" cy="51816"/>
            </a:xfrm>
          </p:grpSpPr>
          <p:sp>
            <p:nvSpPr>
              <p:cNvPr id="841" name="Freeform 33595">
                <a:extLst>
                  <a:ext uri="{FF2B5EF4-FFF2-40B4-BE49-F238E27FC236}">
                    <a16:creationId xmlns:a16="http://schemas.microsoft.com/office/drawing/2014/main" id="{2C5AAB4A-8EE2-430B-E43B-945028C5C2A0}"/>
                  </a:ext>
                </a:extLst>
              </p:cNvPr>
              <p:cNvSpPr/>
              <p:nvPr/>
            </p:nvSpPr>
            <p:spPr>
              <a:xfrm>
                <a:off x="-1784668"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42" name="Freeform 33596">
                <a:extLst>
                  <a:ext uri="{FF2B5EF4-FFF2-40B4-BE49-F238E27FC236}">
                    <a16:creationId xmlns:a16="http://schemas.microsoft.com/office/drawing/2014/main" id="{247B7EB6-0985-1980-4270-FC44FB07338D}"/>
                  </a:ext>
                </a:extLst>
              </p:cNvPr>
              <p:cNvSpPr/>
              <p:nvPr/>
            </p:nvSpPr>
            <p:spPr>
              <a:xfrm>
                <a:off x="-175880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6" name="Graphic 45">
              <a:extLst>
                <a:ext uri="{FF2B5EF4-FFF2-40B4-BE49-F238E27FC236}">
                  <a16:creationId xmlns:a16="http://schemas.microsoft.com/office/drawing/2014/main" id="{48816A36-2443-8214-0BFC-6C872FD7D97A}"/>
                </a:ext>
              </a:extLst>
            </p:cNvPr>
            <p:cNvGrpSpPr/>
            <p:nvPr/>
          </p:nvGrpSpPr>
          <p:grpSpPr>
            <a:xfrm>
              <a:off x="-1788376" y="990565"/>
              <a:ext cx="51722" cy="51816"/>
              <a:chOff x="-1788376" y="990565"/>
              <a:chExt cx="51722" cy="51816"/>
            </a:xfrm>
          </p:grpSpPr>
          <p:sp>
            <p:nvSpPr>
              <p:cNvPr id="839" name="Freeform 33593">
                <a:extLst>
                  <a:ext uri="{FF2B5EF4-FFF2-40B4-BE49-F238E27FC236}">
                    <a16:creationId xmlns:a16="http://schemas.microsoft.com/office/drawing/2014/main" id="{066DF7A7-4F3E-F631-3F95-EED9C1919B31}"/>
                  </a:ext>
                </a:extLst>
              </p:cNvPr>
              <p:cNvSpPr/>
              <p:nvPr/>
            </p:nvSpPr>
            <p:spPr>
              <a:xfrm>
                <a:off x="-1788376"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40" name="Freeform 33594">
                <a:extLst>
                  <a:ext uri="{FF2B5EF4-FFF2-40B4-BE49-F238E27FC236}">
                    <a16:creationId xmlns:a16="http://schemas.microsoft.com/office/drawing/2014/main" id="{F8365ED2-7B57-3914-2A9A-0071C9B7D6B2}"/>
                  </a:ext>
                </a:extLst>
              </p:cNvPr>
              <p:cNvSpPr/>
              <p:nvPr/>
            </p:nvSpPr>
            <p:spPr>
              <a:xfrm>
                <a:off x="-1762515"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7" name="Graphic 45">
              <a:extLst>
                <a:ext uri="{FF2B5EF4-FFF2-40B4-BE49-F238E27FC236}">
                  <a16:creationId xmlns:a16="http://schemas.microsoft.com/office/drawing/2014/main" id="{6B3EFC93-CFD8-37A3-CE00-942DC930C538}"/>
                </a:ext>
              </a:extLst>
            </p:cNvPr>
            <p:cNvGrpSpPr/>
            <p:nvPr/>
          </p:nvGrpSpPr>
          <p:grpSpPr>
            <a:xfrm>
              <a:off x="-1810625" y="973801"/>
              <a:ext cx="51818" cy="51816"/>
              <a:chOff x="-1810625" y="973801"/>
              <a:chExt cx="51818" cy="51816"/>
            </a:xfrm>
          </p:grpSpPr>
          <p:sp>
            <p:nvSpPr>
              <p:cNvPr id="837" name="Freeform 33591">
                <a:extLst>
                  <a:ext uri="{FF2B5EF4-FFF2-40B4-BE49-F238E27FC236}">
                    <a16:creationId xmlns:a16="http://schemas.microsoft.com/office/drawing/2014/main" id="{C2C08EE1-AA52-CB4C-4266-39186D440D7A}"/>
                  </a:ext>
                </a:extLst>
              </p:cNvPr>
              <p:cNvSpPr/>
              <p:nvPr/>
            </p:nvSpPr>
            <p:spPr>
              <a:xfrm>
                <a:off x="-1810625"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38" name="Freeform 33592">
                <a:extLst>
                  <a:ext uri="{FF2B5EF4-FFF2-40B4-BE49-F238E27FC236}">
                    <a16:creationId xmlns:a16="http://schemas.microsoft.com/office/drawing/2014/main" id="{30B8BA63-71E6-67D7-F055-5938BC156A8D}"/>
                  </a:ext>
                </a:extLst>
              </p:cNvPr>
              <p:cNvSpPr/>
              <p:nvPr/>
            </p:nvSpPr>
            <p:spPr>
              <a:xfrm>
                <a:off x="-1784668"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8" name="Graphic 45">
              <a:extLst>
                <a:ext uri="{FF2B5EF4-FFF2-40B4-BE49-F238E27FC236}">
                  <a16:creationId xmlns:a16="http://schemas.microsoft.com/office/drawing/2014/main" id="{02EF66D5-BA53-EC6C-856A-F488834E16CB}"/>
                </a:ext>
              </a:extLst>
            </p:cNvPr>
            <p:cNvGrpSpPr/>
            <p:nvPr/>
          </p:nvGrpSpPr>
          <p:grpSpPr>
            <a:xfrm>
              <a:off x="-1836486" y="973801"/>
              <a:ext cx="51818" cy="51816"/>
              <a:chOff x="-1836486" y="973801"/>
              <a:chExt cx="51818" cy="51816"/>
            </a:xfrm>
          </p:grpSpPr>
          <p:sp>
            <p:nvSpPr>
              <p:cNvPr id="835" name="Freeform 33589">
                <a:extLst>
                  <a:ext uri="{FF2B5EF4-FFF2-40B4-BE49-F238E27FC236}">
                    <a16:creationId xmlns:a16="http://schemas.microsoft.com/office/drawing/2014/main" id="{CE114BCB-7377-FA98-ECB5-DE7F4C92F647}"/>
                  </a:ext>
                </a:extLst>
              </p:cNvPr>
              <p:cNvSpPr/>
              <p:nvPr/>
            </p:nvSpPr>
            <p:spPr>
              <a:xfrm>
                <a:off x="-1836486"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36" name="Freeform 33590">
                <a:extLst>
                  <a:ext uri="{FF2B5EF4-FFF2-40B4-BE49-F238E27FC236}">
                    <a16:creationId xmlns:a16="http://schemas.microsoft.com/office/drawing/2014/main" id="{D6668D15-4957-C5B4-4943-B165819372B9}"/>
                  </a:ext>
                </a:extLst>
              </p:cNvPr>
              <p:cNvSpPr/>
              <p:nvPr/>
            </p:nvSpPr>
            <p:spPr>
              <a:xfrm>
                <a:off x="-1810625"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89" name="Graphic 45">
              <a:extLst>
                <a:ext uri="{FF2B5EF4-FFF2-40B4-BE49-F238E27FC236}">
                  <a16:creationId xmlns:a16="http://schemas.microsoft.com/office/drawing/2014/main" id="{668BB2EF-D43E-8371-E9F2-A84707C57288}"/>
                </a:ext>
              </a:extLst>
            </p:cNvPr>
            <p:cNvGrpSpPr/>
            <p:nvPr/>
          </p:nvGrpSpPr>
          <p:grpSpPr>
            <a:xfrm>
              <a:off x="-1852935" y="973801"/>
              <a:ext cx="51722" cy="51816"/>
              <a:chOff x="-1852935" y="973801"/>
              <a:chExt cx="51722" cy="51816"/>
            </a:xfrm>
          </p:grpSpPr>
          <p:sp>
            <p:nvSpPr>
              <p:cNvPr id="833" name="Freeform 33587">
                <a:extLst>
                  <a:ext uri="{FF2B5EF4-FFF2-40B4-BE49-F238E27FC236}">
                    <a16:creationId xmlns:a16="http://schemas.microsoft.com/office/drawing/2014/main" id="{05C2472E-3903-489C-1F2C-1D4D4E4BD4D2}"/>
                  </a:ext>
                </a:extLst>
              </p:cNvPr>
              <p:cNvSpPr/>
              <p:nvPr/>
            </p:nvSpPr>
            <p:spPr>
              <a:xfrm>
                <a:off x="-1852935"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34" name="Freeform 33588">
                <a:extLst>
                  <a:ext uri="{FF2B5EF4-FFF2-40B4-BE49-F238E27FC236}">
                    <a16:creationId xmlns:a16="http://schemas.microsoft.com/office/drawing/2014/main" id="{450C292B-9953-82E0-0519-0F7403A7CA6C}"/>
                  </a:ext>
                </a:extLst>
              </p:cNvPr>
              <p:cNvSpPr/>
              <p:nvPr/>
            </p:nvSpPr>
            <p:spPr>
              <a:xfrm>
                <a:off x="-1827073"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0" name="Graphic 45">
              <a:extLst>
                <a:ext uri="{FF2B5EF4-FFF2-40B4-BE49-F238E27FC236}">
                  <a16:creationId xmlns:a16="http://schemas.microsoft.com/office/drawing/2014/main" id="{C436C6F1-FFFC-9D6A-5544-F2C811C7A9CA}"/>
                </a:ext>
              </a:extLst>
            </p:cNvPr>
            <p:cNvGrpSpPr/>
            <p:nvPr/>
          </p:nvGrpSpPr>
          <p:grpSpPr>
            <a:xfrm>
              <a:off x="-1863679" y="973801"/>
              <a:ext cx="51722" cy="51816"/>
              <a:chOff x="-1863679" y="973801"/>
              <a:chExt cx="51722" cy="51816"/>
            </a:xfrm>
          </p:grpSpPr>
          <p:sp>
            <p:nvSpPr>
              <p:cNvPr id="831" name="Freeform 33585">
                <a:extLst>
                  <a:ext uri="{FF2B5EF4-FFF2-40B4-BE49-F238E27FC236}">
                    <a16:creationId xmlns:a16="http://schemas.microsoft.com/office/drawing/2014/main" id="{F709B27C-E8CF-F074-80FB-C83EB67D035C}"/>
                  </a:ext>
                </a:extLst>
              </p:cNvPr>
              <p:cNvSpPr/>
              <p:nvPr/>
            </p:nvSpPr>
            <p:spPr>
              <a:xfrm>
                <a:off x="-1863679"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32" name="Freeform 33586">
                <a:extLst>
                  <a:ext uri="{FF2B5EF4-FFF2-40B4-BE49-F238E27FC236}">
                    <a16:creationId xmlns:a16="http://schemas.microsoft.com/office/drawing/2014/main" id="{91C9B668-CA0A-D8F6-F7F4-36D10460227D}"/>
                  </a:ext>
                </a:extLst>
              </p:cNvPr>
              <p:cNvSpPr/>
              <p:nvPr/>
            </p:nvSpPr>
            <p:spPr>
              <a:xfrm>
                <a:off x="-1837817"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1" name="Graphic 45">
              <a:extLst>
                <a:ext uri="{FF2B5EF4-FFF2-40B4-BE49-F238E27FC236}">
                  <a16:creationId xmlns:a16="http://schemas.microsoft.com/office/drawing/2014/main" id="{0316E714-94B5-2964-2365-92C051D9B13C}"/>
                </a:ext>
              </a:extLst>
            </p:cNvPr>
            <p:cNvGrpSpPr/>
            <p:nvPr/>
          </p:nvGrpSpPr>
          <p:grpSpPr>
            <a:xfrm>
              <a:off x="-1878796" y="959419"/>
              <a:ext cx="51722" cy="51815"/>
              <a:chOff x="-1878796" y="959419"/>
              <a:chExt cx="51722" cy="51815"/>
            </a:xfrm>
          </p:grpSpPr>
          <p:sp>
            <p:nvSpPr>
              <p:cNvPr id="829" name="Freeform 33583">
                <a:extLst>
                  <a:ext uri="{FF2B5EF4-FFF2-40B4-BE49-F238E27FC236}">
                    <a16:creationId xmlns:a16="http://schemas.microsoft.com/office/drawing/2014/main" id="{F0A28271-EA6F-E9D7-7530-2C7D99E761C4}"/>
                  </a:ext>
                </a:extLst>
              </p:cNvPr>
              <p:cNvSpPr/>
              <p:nvPr/>
            </p:nvSpPr>
            <p:spPr>
              <a:xfrm>
                <a:off x="-187879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30" name="Freeform 33584">
                <a:extLst>
                  <a:ext uri="{FF2B5EF4-FFF2-40B4-BE49-F238E27FC236}">
                    <a16:creationId xmlns:a16="http://schemas.microsoft.com/office/drawing/2014/main" id="{C673EAF0-202B-42F5-3DDC-30E655F9E87B}"/>
                  </a:ext>
                </a:extLst>
              </p:cNvPr>
              <p:cNvSpPr/>
              <p:nvPr/>
            </p:nvSpPr>
            <p:spPr>
              <a:xfrm>
                <a:off x="-18529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2" name="Graphic 45">
              <a:extLst>
                <a:ext uri="{FF2B5EF4-FFF2-40B4-BE49-F238E27FC236}">
                  <a16:creationId xmlns:a16="http://schemas.microsoft.com/office/drawing/2014/main" id="{02BD89C7-D635-A804-787E-293002C310A1}"/>
                </a:ext>
              </a:extLst>
            </p:cNvPr>
            <p:cNvGrpSpPr/>
            <p:nvPr/>
          </p:nvGrpSpPr>
          <p:grpSpPr>
            <a:xfrm>
              <a:off x="-1895150" y="959419"/>
              <a:ext cx="51722" cy="51815"/>
              <a:chOff x="-1895150" y="959419"/>
              <a:chExt cx="51722" cy="51815"/>
            </a:xfrm>
          </p:grpSpPr>
          <p:sp>
            <p:nvSpPr>
              <p:cNvPr id="827" name="Freeform 33581">
                <a:extLst>
                  <a:ext uri="{FF2B5EF4-FFF2-40B4-BE49-F238E27FC236}">
                    <a16:creationId xmlns:a16="http://schemas.microsoft.com/office/drawing/2014/main" id="{6F3CC6C9-F3EC-3AC7-08DD-468D8C9F511F}"/>
                  </a:ext>
                </a:extLst>
              </p:cNvPr>
              <p:cNvSpPr/>
              <p:nvPr/>
            </p:nvSpPr>
            <p:spPr>
              <a:xfrm>
                <a:off x="-1895150"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28" name="Freeform 33582">
                <a:extLst>
                  <a:ext uri="{FF2B5EF4-FFF2-40B4-BE49-F238E27FC236}">
                    <a16:creationId xmlns:a16="http://schemas.microsoft.com/office/drawing/2014/main" id="{25412DD6-8D62-68C1-0603-4CD12E4DF891}"/>
                  </a:ext>
                </a:extLst>
              </p:cNvPr>
              <p:cNvSpPr/>
              <p:nvPr/>
            </p:nvSpPr>
            <p:spPr>
              <a:xfrm>
                <a:off x="-1869288"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3" name="Graphic 45">
              <a:extLst>
                <a:ext uri="{FF2B5EF4-FFF2-40B4-BE49-F238E27FC236}">
                  <a16:creationId xmlns:a16="http://schemas.microsoft.com/office/drawing/2014/main" id="{D97AEF82-30C6-5001-EAC5-1E7DAA5C8840}"/>
                </a:ext>
              </a:extLst>
            </p:cNvPr>
            <p:cNvGrpSpPr/>
            <p:nvPr/>
          </p:nvGrpSpPr>
          <p:grpSpPr>
            <a:xfrm>
              <a:off x="-1899904" y="959419"/>
              <a:ext cx="51722" cy="51815"/>
              <a:chOff x="-1899904" y="959419"/>
              <a:chExt cx="51722" cy="51815"/>
            </a:xfrm>
          </p:grpSpPr>
          <p:sp>
            <p:nvSpPr>
              <p:cNvPr id="825" name="Freeform 33579">
                <a:extLst>
                  <a:ext uri="{FF2B5EF4-FFF2-40B4-BE49-F238E27FC236}">
                    <a16:creationId xmlns:a16="http://schemas.microsoft.com/office/drawing/2014/main" id="{38729E2D-FABB-70A3-2C66-46EBE7CF0A2A}"/>
                  </a:ext>
                </a:extLst>
              </p:cNvPr>
              <p:cNvSpPr/>
              <p:nvPr/>
            </p:nvSpPr>
            <p:spPr>
              <a:xfrm>
                <a:off x="-189990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26" name="Freeform 33580">
                <a:extLst>
                  <a:ext uri="{FF2B5EF4-FFF2-40B4-BE49-F238E27FC236}">
                    <a16:creationId xmlns:a16="http://schemas.microsoft.com/office/drawing/2014/main" id="{60CCFE48-0574-BDB7-C583-A98F58CF8E71}"/>
                  </a:ext>
                </a:extLst>
              </p:cNvPr>
              <p:cNvSpPr/>
              <p:nvPr/>
            </p:nvSpPr>
            <p:spPr>
              <a:xfrm>
                <a:off x="-1874042"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4" name="Graphic 45">
              <a:extLst>
                <a:ext uri="{FF2B5EF4-FFF2-40B4-BE49-F238E27FC236}">
                  <a16:creationId xmlns:a16="http://schemas.microsoft.com/office/drawing/2014/main" id="{248B4ACC-9C33-67D5-94C8-D932063116D1}"/>
                </a:ext>
              </a:extLst>
            </p:cNvPr>
            <p:cNvGrpSpPr/>
            <p:nvPr/>
          </p:nvGrpSpPr>
          <p:grpSpPr>
            <a:xfrm>
              <a:off x="-1915497" y="959419"/>
              <a:ext cx="51818" cy="51815"/>
              <a:chOff x="-1915497" y="959419"/>
              <a:chExt cx="51818" cy="51815"/>
            </a:xfrm>
          </p:grpSpPr>
          <p:sp>
            <p:nvSpPr>
              <p:cNvPr id="823" name="Freeform 33577">
                <a:extLst>
                  <a:ext uri="{FF2B5EF4-FFF2-40B4-BE49-F238E27FC236}">
                    <a16:creationId xmlns:a16="http://schemas.microsoft.com/office/drawing/2014/main" id="{594A35B5-B1BA-8EC2-1AE6-8C27F7B17F66}"/>
                  </a:ext>
                </a:extLst>
              </p:cNvPr>
              <p:cNvSpPr/>
              <p:nvPr/>
            </p:nvSpPr>
            <p:spPr>
              <a:xfrm>
                <a:off x="-1915497" y="98532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24" name="Freeform 33578">
                <a:extLst>
                  <a:ext uri="{FF2B5EF4-FFF2-40B4-BE49-F238E27FC236}">
                    <a16:creationId xmlns:a16="http://schemas.microsoft.com/office/drawing/2014/main" id="{B3AB2B43-3255-5A80-9FDB-3B18243A5E58}"/>
                  </a:ext>
                </a:extLst>
              </p:cNvPr>
              <p:cNvSpPr/>
              <p:nvPr/>
            </p:nvSpPr>
            <p:spPr>
              <a:xfrm>
                <a:off x="-18896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5" name="Graphic 45">
              <a:extLst>
                <a:ext uri="{FF2B5EF4-FFF2-40B4-BE49-F238E27FC236}">
                  <a16:creationId xmlns:a16="http://schemas.microsoft.com/office/drawing/2014/main" id="{FADE389A-5381-C4E6-24C1-915641C203F8}"/>
                </a:ext>
              </a:extLst>
            </p:cNvPr>
            <p:cNvGrpSpPr/>
            <p:nvPr/>
          </p:nvGrpSpPr>
          <p:grpSpPr>
            <a:xfrm>
              <a:off x="-1923008" y="959419"/>
              <a:ext cx="51722" cy="51815"/>
              <a:chOff x="-1923008" y="959419"/>
              <a:chExt cx="51722" cy="51815"/>
            </a:xfrm>
          </p:grpSpPr>
          <p:sp>
            <p:nvSpPr>
              <p:cNvPr id="821" name="Freeform 33575">
                <a:extLst>
                  <a:ext uri="{FF2B5EF4-FFF2-40B4-BE49-F238E27FC236}">
                    <a16:creationId xmlns:a16="http://schemas.microsoft.com/office/drawing/2014/main" id="{E037D6BF-529D-456F-98AA-1FF53D4C099B}"/>
                  </a:ext>
                </a:extLst>
              </p:cNvPr>
              <p:cNvSpPr/>
              <p:nvPr/>
            </p:nvSpPr>
            <p:spPr>
              <a:xfrm>
                <a:off x="-1923008"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22" name="Freeform 33576">
                <a:extLst>
                  <a:ext uri="{FF2B5EF4-FFF2-40B4-BE49-F238E27FC236}">
                    <a16:creationId xmlns:a16="http://schemas.microsoft.com/office/drawing/2014/main" id="{9E4142F7-60DA-3662-528E-D456A5DCD7B1}"/>
                  </a:ext>
                </a:extLst>
              </p:cNvPr>
              <p:cNvSpPr/>
              <p:nvPr/>
            </p:nvSpPr>
            <p:spPr>
              <a:xfrm>
                <a:off x="-1897147"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6" name="Graphic 45">
              <a:extLst>
                <a:ext uri="{FF2B5EF4-FFF2-40B4-BE49-F238E27FC236}">
                  <a16:creationId xmlns:a16="http://schemas.microsoft.com/office/drawing/2014/main" id="{1BD6EAC8-F151-8A2F-178B-15CA030B5E59}"/>
                </a:ext>
              </a:extLst>
            </p:cNvPr>
            <p:cNvGrpSpPr/>
            <p:nvPr/>
          </p:nvGrpSpPr>
          <p:grpSpPr>
            <a:xfrm>
              <a:off x="-1936794" y="959419"/>
              <a:ext cx="51722" cy="51815"/>
              <a:chOff x="-1936794" y="959419"/>
              <a:chExt cx="51722" cy="51815"/>
            </a:xfrm>
          </p:grpSpPr>
          <p:sp>
            <p:nvSpPr>
              <p:cNvPr id="819" name="Freeform 33573">
                <a:extLst>
                  <a:ext uri="{FF2B5EF4-FFF2-40B4-BE49-F238E27FC236}">
                    <a16:creationId xmlns:a16="http://schemas.microsoft.com/office/drawing/2014/main" id="{760232B6-20DE-3103-81AC-24E500447D67}"/>
                  </a:ext>
                </a:extLst>
              </p:cNvPr>
              <p:cNvSpPr/>
              <p:nvPr/>
            </p:nvSpPr>
            <p:spPr>
              <a:xfrm>
                <a:off x="-193679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20" name="Freeform 33574">
                <a:extLst>
                  <a:ext uri="{FF2B5EF4-FFF2-40B4-BE49-F238E27FC236}">
                    <a16:creationId xmlns:a16="http://schemas.microsoft.com/office/drawing/2014/main" id="{60E1B78C-E5C6-6B5B-AD4B-6250EE459E85}"/>
                  </a:ext>
                </a:extLst>
              </p:cNvPr>
              <p:cNvSpPr/>
              <p:nvPr/>
            </p:nvSpPr>
            <p:spPr>
              <a:xfrm>
                <a:off x="-191093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7" name="Graphic 45">
              <a:extLst>
                <a:ext uri="{FF2B5EF4-FFF2-40B4-BE49-F238E27FC236}">
                  <a16:creationId xmlns:a16="http://schemas.microsoft.com/office/drawing/2014/main" id="{84C306E5-139B-DCC5-7C55-191E5F311A62}"/>
                </a:ext>
              </a:extLst>
            </p:cNvPr>
            <p:cNvGrpSpPr/>
            <p:nvPr/>
          </p:nvGrpSpPr>
          <p:grpSpPr>
            <a:xfrm>
              <a:off x="-1962656" y="959419"/>
              <a:ext cx="51722" cy="51815"/>
              <a:chOff x="-1962656" y="959419"/>
              <a:chExt cx="51722" cy="51815"/>
            </a:xfrm>
          </p:grpSpPr>
          <p:sp>
            <p:nvSpPr>
              <p:cNvPr id="817" name="Freeform 33571">
                <a:extLst>
                  <a:ext uri="{FF2B5EF4-FFF2-40B4-BE49-F238E27FC236}">
                    <a16:creationId xmlns:a16="http://schemas.microsoft.com/office/drawing/2014/main" id="{26E89F68-C884-EFE6-5768-B945835CEC16}"/>
                  </a:ext>
                </a:extLst>
              </p:cNvPr>
              <p:cNvSpPr/>
              <p:nvPr/>
            </p:nvSpPr>
            <p:spPr>
              <a:xfrm>
                <a:off x="-196265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18" name="Freeform 33572">
                <a:extLst>
                  <a:ext uri="{FF2B5EF4-FFF2-40B4-BE49-F238E27FC236}">
                    <a16:creationId xmlns:a16="http://schemas.microsoft.com/office/drawing/2014/main" id="{3B1FBA6C-C15B-6742-083B-E0C6E73BC51B}"/>
                  </a:ext>
                </a:extLst>
              </p:cNvPr>
              <p:cNvSpPr/>
              <p:nvPr/>
            </p:nvSpPr>
            <p:spPr>
              <a:xfrm>
                <a:off x="-1936794"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8" name="Graphic 45">
              <a:extLst>
                <a:ext uri="{FF2B5EF4-FFF2-40B4-BE49-F238E27FC236}">
                  <a16:creationId xmlns:a16="http://schemas.microsoft.com/office/drawing/2014/main" id="{1D3D92F0-BCCF-0301-08A5-59CF74283942}"/>
                </a:ext>
              </a:extLst>
            </p:cNvPr>
            <p:cNvGrpSpPr/>
            <p:nvPr/>
          </p:nvGrpSpPr>
          <p:grpSpPr>
            <a:xfrm>
              <a:off x="-1968171" y="959419"/>
              <a:ext cx="51722" cy="51815"/>
              <a:chOff x="-1968171" y="959419"/>
              <a:chExt cx="51722" cy="51815"/>
            </a:xfrm>
          </p:grpSpPr>
          <p:sp>
            <p:nvSpPr>
              <p:cNvPr id="815" name="Freeform 33569">
                <a:extLst>
                  <a:ext uri="{FF2B5EF4-FFF2-40B4-BE49-F238E27FC236}">
                    <a16:creationId xmlns:a16="http://schemas.microsoft.com/office/drawing/2014/main" id="{D544D03C-42AB-4FDF-92CE-5AFA15A9DDD4}"/>
                  </a:ext>
                </a:extLst>
              </p:cNvPr>
              <p:cNvSpPr/>
              <p:nvPr/>
            </p:nvSpPr>
            <p:spPr>
              <a:xfrm>
                <a:off x="-1968171"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16" name="Freeform 33570">
                <a:extLst>
                  <a:ext uri="{FF2B5EF4-FFF2-40B4-BE49-F238E27FC236}">
                    <a16:creationId xmlns:a16="http://schemas.microsoft.com/office/drawing/2014/main" id="{3E8F150F-38F4-1715-6790-0CEA80D8B7B1}"/>
                  </a:ext>
                </a:extLst>
              </p:cNvPr>
              <p:cNvSpPr/>
              <p:nvPr/>
            </p:nvSpPr>
            <p:spPr>
              <a:xfrm>
                <a:off x="-1942309"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599" name="Graphic 45">
              <a:extLst>
                <a:ext uri="{FF2B5EF4-FFF2-40B4-BE49-F238E27FC236}">
                  <a16:creationId xmlns:a16="http://schemas.microsoft.com/office/drawing/2014/main" id="{8B512D15-5036-451A-725A-FF08EAE17473}"/>
                </a:ext>
              </a:extLst>
            </p:cNvPr>
            <p:cNvGrpSpPr/>
            <p:nvPr/>
          </p:nvGrpSpPr>
          <p:grpSpPr>
            <a:xfrm>
              <a:off x="-1972925" y="959419"/>
              <a:ext cx="51722" cy="51815"/>
              <a:chOff x="-1972925" y="959419"/>
              <a:chExt cx="51722" cy="51815"/>
            </a:xfrm>
          </p:grpSpPr>
          <p:sp>
            <p:nvSpPr>
              <p:cNvPr id="813" name="Freeform 33567">
                <a:extLst>
                  <a:ext uri="{FF2B5EF4-FFF2-40B4-BE49-F238E27FC236}">
                    <a16:creationId xmlns:a16="http://schemas.microsoft.com/office/drawing/2014/main" id="{D586E07E-282F-2D0C-C0BD-92C23A812FB6}"/>
                  </a:ext>
                </a:extLst>
              </p:cNvPr>
              <p:cNvSpPr/>
              <p:nvPr/>
            </p:nvSpPr>
            <p:spPr>
              <a:xfrm>
                <a:off x="-1972925"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14" name="Freeform 33568">
                <a:extLst>
                  <a:ext uri="{FF2B5EF4-FFF2-40B4-BE49-F238E27FC236}">
                    <a16:creationId xmlns:a16="http://schemas.microsoft.com/office/drawing/2014/main" id="{6576E1B0-853D-08A1-970A-8173A83E800D}"/>
                  </a:ext>
                </a:extLst>
              </p:cNvPr>
              <p:cNvSpPr/>
              <p:nvPr/>
            </p:nvSpPr>
            <p:spPr>
              <a:xfrm>
                <a:off x="-194706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0" name="Graphic 45">
              <a:extLst>
                <a:ext uri="{FF2B5EF4-FFF2-40B4-BE49-F238E27FC236}">
                  <a16:creationId xmlns:a16="http://schemas.microsoft.com/office/drawing/2014/main" id="{D16FC119-D7A1-C585-D577-A58D6EB279A4}"/>
                </a:ext>
              </a:extLst>
            </p:cNvPr>
            <p:cNvGrpSpPr/>
            <p:nvPr/>
          </p:nvGrpSpPr>
          <p:grpSpPr>
            <a:xfrm>
              <a:off x="-1994127" y="945607"/>
              <a:ext cx="51722" cy="51816"/>
              <a:chOff x="-1994127" y="945607"/>
              <a:chExt cx="51722" cy="51816"/>
            </a:xfrm>
          </p:grpSpPr>
          <p:sp>
            <p:nvSpPr>
              <p:cNvPr id="811" name="Freeform 33565">
                <a:extLst>
                  <a:ext uri="{FF2B5EF4-FFF2-40B4-BE49-F238E27FC236}">
                    <a16:creationId xmlns:a16="http://schemas.microsoft.com/office/drawing/2014/main" id="{53218265-31E9-B413-49E1-DC867C8AF5A2}"/>
                  </a:ext>
                </a:extLst>
              </p:cNvPr>
              <p:cNvSpPr/>
              <p:nvPr/>
            </p:nvSpPr>
            <p:spPr>
              <a:xfrm>
                <a:off x="-1994127"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12" name="Freeform 33566">
                <a:extLst>
                  <a:ext uri="{FF2B5EF4-FFF2-40B4-BE49-F238E27FC236}">
                    <a16:creationId xmlns:a16="http://schemas.microsoft.com/office/drawing/2014/main" id="{BFE9AAFE-8F67-256B-1DD5-F4421DB27EE3}"/>
                  </a:ext>
                </a:extLst>
              </p:cNvPr>
              <p:cNvSpPr/>
              <p:nvPr/>
            </p:nvSpPr>
            <p:spPr>
              <a:xfrm>
                <a:off x="-196826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1" name="Graphic 45">
              <a:extLst>
                <a:ext uri="{FF2B5EF4-FFF2-40B4-BE49-F238E27FC236}">
                  <a16:creationId xmlns:a16="http://schemas.microsoft.com/office/drawing/2014/main" id="{9BF15DED-833A-E50C-003A-DEE724F962EA}"/>
                </a:ext>
              </a:extLst>
            </p:cNvPr>
            <p:cNvGrpSpPr/>
            <p:nvPr/>
          </p:nvGrpSpPr>
          <p:grpSpPr>
            <a:xfrm>
              <a:off x="-1998786" y="945607"/>
              <a:ext cx="51722" cy="51816"/>
              <a:chOff x="-1998786" y="945607"/>
              <a:chExt cx="51722" cy="51816"/>
            </a:xfrm>
          </p:grpSpPr>
          <p:sp>
            <p:nvSpPr>
              <p:cNvPr id="809" name="Freeform 33563">
                <a:extLst>
                  <a:ext uri="{FF2B5EF4-FFF2-40B4-BE49-F238E27FC236}">
                    <a16:creationId xmlns:a16="http://schemas.microsoft.com/office/drawing/2014/main" id="{0D40F142-5B55-68CA-6528-E5F486A94C42}"/>
                  </a:ext>
                </a:extLst>
              </p:cNvPr>
              <p:cNvSpPr/>
              <p:nvPr/>
            </p:nvSpPr>
            <p:spPr>
              <a:xfrm>
                <a:off x="-199878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10" name="Freeform 33564">
                <a:extLst>
                  <a:ext uri="{FF2B5EF4-FFF2-40B4-BE49-F238E27FC236}">
                    <a16:creationId xmlns:a16="http://schemas.microsoft.com/office/drawing/2014/main" id="{23FBD91F-E99F-A655-D39E-AB5AF0C2D661}"/>
                  </a:ext>
                </a:extLst>
              </p:cNvPr>
              <p:cNvSpPr/>
              <p:nvPr/>
            </p:nvSpPr>
            <p:spPr>
              <a:xfrm>
                <a:off x="-19729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2" name="Graphic 45">
              <a:extLst>
                <a:ext uri="{FF2B5EF4-FFF2-40B4-BE49-F238E27FC236}">
                  <a16:creationId xmlns:a16="http://schemas.microsoft.com/office/drawing/2014/main" id="{F673F1D9-7A94-E8D1-D3CA-36BA99B348D8}"/>
                </a:ext>
              </a:extLst>
            </p:cNvPr>
            <p:cNvGrpSpPr/>
            <p:nvPr/>
          </p:nvGrpSpPr>
          <p:grpSpPr>
            <a:xfrm>
              <a:off x="-2009530" y="945607"/>
              <a:ext cx="51722" cy="51816"/>
              <a:chOff x="-2009530" y="945607"/>
              <a:chExt cx="51722" cy="51816"/>
            </a:xfrm>
          </p:grpSpPr>
          <p:sp>
            <p:nvSpPr>
              <p:cNvPr id="807" name="Freeform 33561">
                <a:extLst>
                  <a:ext uri="{FF2B5EF4-FFF2-40B4-BE49-F238E27FC236}">
                    <a16:creationId xmlns:a16="http://schemas.microsoft.com/office/drawing/2014/main" id="{490EFAF4-2CB7-E471-5C9C-122023730230}"/>
                  </a:ext>
                </a:extLst>
              </p:cNvPr>
              <p:cNvSpPr/>
              <p:nvPr/>
            </p:nvSpPr>
            <p:spPr>
              <a:xfrm>
                <a:off x="-2009530"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08" name="Freeform 33562">
                <a:extLst>
                  <a:ext uri="{FF2B5EF4-FFF2-40B4-BE49-F238E27FC236}">
                    <a16:creationId xmlns:a16="http://schemas.microsoft.com/office/drawing/2014/main" id="{F960F96D-1F1F-4C01-827B-D10C2F131603}"/>
                  </a:ext>
                </a:extLst>
              </p:cNvPr>
              <p:cNvSpPr/>
              <p:nvPr/>
            </p:nvSpPr>
            <p:spPr>
              <a:xfrm>
                <a:off x="-198366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3" name="Graphic 45">
              <a:extLst>
                <a:ext uri="{FF2B5EF4-FFF2-40B4-BE49-F238E27FC236}">
                  <a16:creationId xmlns:a16="http://schemas.microsoft.com/office/drawing/2014/main" id="{0927D728-658D-C1C6-7742-9216AEF50B57}"/>
                </a:ext>
              </a:extLst>
            </p:cNvPr>
            <p:cNvGrpSpPr/>
            <p:nvPr/>
          </p:nvGrpSpPr>
          <p:grpSpPr>
            <a:xfrm>
              <a:off x="-2035486" y="945607"/>
              <a:ext cx="51818" cy="51816"/>
              <a:chOff x="-2035486" y="945607"/>
              <a:chExt cx="51818" cy="51816"/>
            </a:xfrm>
          </p:grpSpPr>
          <p:sp>
            <p:nvSpPr>
              <p:cNvPr id="805" name="Freeform 33559">
                <a:extLst>
                  <a:ext uri="{FF2B5EF4-FFF2-40B4-BE49-F238E27FC236}">
                    <a16:creationId xmlns:a16="http://schemas.microsoft.com/office/drawing/2014/main" id="{82221DA8-562B-3948-7F6C-9E2756DAD3F0}"/>
                  </a:ext>
                </a:extLst>
              </p:cNvPr>
              <p:cNvSpPr/>
              <p:nvPr/>
            </p:nvSpPr>
            <p:spPr>
              <a:xfrm>
                <a:off x="-203548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06" name="Freeform 33560">
                <a:extLst>
                  <a:ext uri="{FF2B5EF4-FFF2-40B4-BE49-F238E27FC236}">
                    <a16:creationId xmlns:a16="http://schemas.microsoft.com/office/drawing/2014/main" id="{50DE0007-5AD8-80AC-11C9-178CE10747DC}"/>
                  </a:ext>
                </a:extLst>
              </p:cNvPr>
              <p:cNvSpPr/>
              <p:nvPr/>
            </p:nvSpPr>
            <p:spPr>
              <a:xfrm>
                <a:off x="-200953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4" name="Graphic 45">
              <a:extLst>
                <a:ext uri="{FF2B5EF4-FFF2-40B4-BE49-F238E27FC236}">
                  <a16:creationId xmlns:a16="http://schemas.microsoft.com/office/drawing/2014/main" id="{63E76F61-FC11-5A1D-2798-AEF18C419743}"/>
                </a:ext>
              </a:extLst>
            </p:cNvPr>
            <p:cNvGrpSpPr/>
            <p:nvPr/>
          </p:nvGrpSpPr>
          <p:grpSpPr>
            <a:xfrm>
              <a:off x="-2066102" y="945607"/>
              <a:ext cx="51722" cy="51816"/>
              <a:chOff x="-2066102" y="945607"/>
              <a:chExt cx="51722" cy="51816"/>
            </a:xfrm>
          </p:grpSpPr>
          <p:sp>
            <p:nvSpPr>
              <p:cNvPr id="803" name="Freeform 33557">
                <a:extLst>
                  <a:ext uri="{FF2B5EF4-FFF2-40B4-BE49-F238E27FC236}">
                    <a16:creationId xmlns:a16="http://schemas.microsoft.com/office/drawing/2014/main" id="{7358E595-0C1A-A576-73CB-76FF01D857BC}"/>
                  </a:ext>
                </a:extLst>
              </p:cNvPr>
              <p:cNvSpPr/>
              <p:nvPr/>
            </p:nvSpPr>
            <p:spPr>
              <a:xfrm>
                <a:off x="-20661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04" name="Freeform 33558">
                <a:extLst>
                  <a:ext uri="{FF2B5EF4-FFF2-40B4-BE49-F238E27FC236}">
                    <a16:creationId xmlns:a16="http://schemas.microsoft.com/office/drawing/2014/main" id="{B9500A34-5F97-777B-F743-7342AA5B526D}"/>
                  </a:ext>
                </a:extLst>
              </p:cNvPr>
              <p:cNvSpPr/>
              <p:nvPr/>
            </p:nvSpPr>
            <p:spPr>
              <a:xfrm>
                <a:off x="-20402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5" name="Graphic 45">
              <a:extLst>
                <a:ext uri="{FF2B5EF4-FFF2-40B4-BE49-F238E27FC236}">
                  <a16:creationId xmlns:a16="http://schemas.microsoft.com/office/drawing/2014/main" id="{031A35D1-1A4E-6CED-EE59-2F4B9C5AE7A4}"/>
                </a:ext>
              </a:extLst>
            </p:cNvPr>
            <p:cNvGrpSpPr/>
            <p:nvPr/>
          </p:nvGrpSpPr>
          <p:grpSpPr>
            <a:xfrm>
              <a:off x="-2071902" y="945607"/>
              <a:ext cx="51722" cy="51816"/>
              <a:chOff x="-2071902" y="945607"/>
              <a:chExt cx="51722" cy="51816"/>
            </a:xfrm>
          </p:grpSpPr>
          <p:sp>
            <p:nvSpPr>
              <p:cNvPr id="801" name="Freeform 33555">
                <a:extLst>
                  <a:ext uri="{FF2B5EF4-FFF2-40B4-BE49-F238E27FC236}">
                    <a16:creationId xmlns:a16="http://schemas.microsoft.com/office/drawing/2014/main" id="{47672A8F-9546-DEC3-387C-BE0B20154E70}"/>
                  </a:ext>
                </a:extLst>
              </p:cNvPr>
              <p:cNvSpPr/>
              <p:nvPr/>
            </p:nvSpPr>
            <p:spPr>
              <a:xfrm>
                <a:off x="-20719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02" name="Freeform 33556">
                <a:extLst>
                  <a:ext uri="{FF2B5EF4-FFF2-40B4-BE49-F238E27FC236}">
                    <a16:creationId xmlns:a16="http://schemas.microsoft.com/office/drawing/2014/main" id="{BC057A14-CE1A-7F08-2A5E-62972C94E383}"/>
                  </a:ext>
                </a:extLst>
              </p:cNvPr>
              <p:cNvSpPr/>
              <p:nvPr/>
            </p:nvSpPr>
            <p:spPr>
              <a:xfrm>
                <a:off x="-20460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6" name="Graphic 45">
              <a:extLst>
                <a:ext uri="{FF2B5EF4-FFF2-40B4-BE49-F238E27FC236}">
                  <a16:creationId xmlns:a16="http://schemas.microsoft.com/office/drawing/2014/main" id="{E64A05D7-F218-775F-108C-C6ACF0E897D8}"/>
                </a:ext>
              </a:extLst>
            </p:cNvPr>
            <p:cNvGrpSpPr/>
            <p:nvPr/>
          </p:nvGrpSpPr>
          <p:grpSpPr>
            <a:xfrm>
              <a:off x="-2076466" y="945607"/>
              <a:ext cx="51818" cy="51816"/>
              <a:chOff x="-2076466" y="945607"/>
              <a:chExt cx="51818" cy="51816"/>
            </a:xfrm>
          </p:grpSpPr>
          <p:sp>
            <p:nvSpPr>
              <p:cNvPr id="799" name="Freeform 33553">
                <a:extLst>
                  <a:ext uri="{FF2B5EF4-FFF2-40B4-BE49-F238E27FC236}">
                    <a16:creationId xmlns:a16="http://schemas.microsoft.com/office/drawing/2014/main" id="{D2F3A727-D71D-8775-0FDB-A21D67346401}"/>
                  </a:ext>
                </a:extLst>
              </p:cNvPr>
              <p:cNvSpPr/>
              <p:nvPr/>
            </p:nvSpPr>
            <p:spPr>
              <a:xfrm>
                <a:off x="-207646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800" name="Freeform 33554">
                <a:extLst>
                  <a:ext uri="{FF2B5EF4-FFF2-40B4-BE49-F238E27FC236}">
                    <a16:creationId xmlns:a16="http://schemas.microsoft.com/office/drawing/2014/main" id="{DD8EE1FB-61AC-49F3-A198-93FD91730D2F}"/>
                  </a:ext>
                </a:extLst>
              </p:cNvPr>
              <p:cNvSpPr/>
              <p:nvPr/>
            </p:nvSpPr>
            <p:spPr>
              <a:xfrm>
                <a:off x="-205050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7" name="Graphic 45">
              <a:extLst>
                <a:ext uri="{FF2B5EF4-FFF2-40B4-BE49-F238E27FC236}">
                  <a16:creationId xmlns:a16="http://schemas.microsoft.com/office/drawing/2014/main" id="{FA3141A2-AB2D-CAE6-7696-E6066983F93C}"/>
                </a:ext>
              </a:extLst>
            </p:cNvPr>
            <p:cNvGrpSpPr/>
            <p:nvPr/>
          </p:nvGrpSpPr>
          <p:grpSpPr>
            <a:xfrm>
              <a:off x="-2087209" y="945607"/>
              <a:ext cx="51722" cy="51816"/>
              <a:chOff x="-2087209" y="945607"/>
              <a:chExt cx="51722" cy="51816"/>
            </a:xfrm>
          </p:grpSpPr>
          <p:sp>
            <p:nvSpPr>
              <p:cNvPr id="797" name="Freeform 33551">
                <a:extLst>
                  <a:ext uri="{FF2B5EF4-FFF2-40B4-BE49-F238E27FC236}">
                    <a16:creationId xmlns:a16="http://schemas.microsoft.com/office/drawing/2014/main" id="{4120DADF-0C21-DA5F-9F5D-7FB824B6AAAE}"/>
                  </a:ext>
                </a:extLst>
              </p:cNvPr>
              <p:cNvSpPr/>
              <p:nvPr/>
            </p:nvSpPr>
            <p:spPr>
              <a:xfrm>
                <a:off x="-20872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98" name="Freeform 33552">
                <a:extLst>
                  <a:ext uri="{FF2B5EF4-FFF2-40B4-BE49-F238E27FC236}">
                    <a16:creationId xmlns:a16="http://schemas.microsoft.com/office/drawing/2014/main" id="{1B1FCE50-CCC3-34B7-688C-B659F722304E}"/>
                  </a:ext>
                </a:extLst>
              </p:cNvPr>
              <p:cNvSpPr/>
              <p:nvPr/>
            </p:nvSpPr>
            <p:spPr>
              <a:xfrm>
                <a:off x="-20613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8" name="Graphic 45">
              <a:extLst>
                <a:ext uri="{FF2B5EF4-FFF2-40B4-BE49-F238E27FC236}">
                  <a16:creationId xmlns:a16="http://schemas.microsoft.com/office/drawing/2014/main" id="{99C677D2-F30C-E9E8-9818-B15FAD4980F7}"/>
                </a:ext>
              </a:extLst>
            </p:cNvPr>
            <p:cNvGrpSpPr/>
            <p:nvPr/>
          </p:nvGrpSpPr>
          <p:grpSpPr>
            <a:xfrm>
              <a:off x="-2093009" y="945607"/>
              <a:ext cx="51722" cy="51816"/>
              <a:chOff x="-2093009" y="945607"/>
              <a:chExt cx="51722" cy="51816"/>
            </a:xfrm>
          </p:grpSpPr>
          <p:sp>
            <p:nvSpPr>
              <p:cNvPr id="795" name="Freeform 33549">
                <a:extLst>
                  <a:ext uri="{FF2B5EF4-FFF2-40B4-BE49-F238E27FC236}">
                    <a16:creationId xmlns:a16="http://schemas.microsoft.com/office/drawing/2014/main" id="{BA2C418A-05D7-4798-8175-5CEF1FB8F910}"/>
                  </a:ext>
                </a:extLst>
              </p:cNvPr>
              <p:cNvSpPr/>
              <p:nvPr/>
            </p:nvSpPr>
            <p:spPr>
              <a:xfrm>
                <a:off x="-20930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96" name="Freeform 33550">
                <a:extLst>
                  <a:ext uri="{FF2B5EF4-FFF2-40B4-BE49-F238E27FC236}">
                    <a16:creationId xmlns:a16="http://schemas.microsoft.com/office/drawing/2014/main" id="{4A46D1E5-7730-0FC5-3E1E-61681D66067F}"/>
                  </a:ext>
                </a:extLst>
              </p:cNvPr>
              <p:cNvSpPr/>
              <p:nvPr/>
            </p:nvSpPr>
            <p:spPr>
              <a:xfrm>
                <a:off x="-20671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09" name="Graphic 45">
              <a:extLst>
                <a:ext uri="{FF2B5EF4-FFF2-40B4-BE49-F238E27FC236}">
                  <a16:creationId xmlns:a16="http://schemas.microsoft.com/office/drawing/2014/main" id="{03DA9814-120B-1824-A7E8-6B5640D9A642}"/>
                </a:ext>
              </a:extLst>
            </p:cNvPr>
            <p:cNvGrpSpPr/>
            <p:nvPr/>
          </p:nvGrpSpPr>
          <p:grpSpPr>
            <a:xfrm>
              <a:off x="-2108602" y="945607"/>
              <a:ext cx="51722" cy="51816"/>
              <a:chOff x="-2108602" y="945607"/>
              <a:chExt cx="51722" cy="51816"/>
            </a:xfrm>
          </p:grpSpPr>
          <p:sp>
            <p:nvSpPr>
              <p:cNvPr id="793" name="Freeform 33547">
                <a:extLst>
                  <a:ext uri="{FF2B5EF4-FFF2-40B4-BE49-F238E27FC236}">
                    <a16:creationId xmlns:a16="http://schemas.microsoft.com/office/drawing/2014/main" id="{3EBF68C8-B6D2-4699-8B7E-8CAC4D683946}"/>
                  </a:ext>
                </a:extLst>
              </p:cNvPr>
              <p:cNvSpPr/>
              <p:nvPr/>
            </p:nvSpPr>
            <p:spPr>
              <a:xfrm>
                <a:off x="-21086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94" name="Freeform 33548">
                <a:extLst>
                  <a:ext uri="{FF2B5EF4-FFF2-40B4-BE49-F238E27FC236}">
                    <a16:creationId xmlns:a16="http://schemas.microsoft.com/office/drawing/2014/main" id="{906463B7-49ED-A7C4-AACC-EE119E4B6546}"/>
                  </a:ext>
                </a:extLst>
              </p:cNvPr>
              <p:cNvSpPr/>
              <p:nvPr/>
            </p:nvSpPr>
            <p:spPr>
              <a:xfrm>
                <a:off x="-208274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0" name="Graphic 45">
              <a:extLst>
                <a:ext uri="{FF2B5EF4-FFF2-40B4-BE49-F238E27FC236}">
                  <a16:creationId xmlns:a16="http://schemas.microsoft.com/office/drawing/2014/main" id="{086B1FC5-A467-D562-5C71-C5A44E9BA70A}"/>
                </a:ext>
              </a:extLst>
            </p:cNvPr>
            <p:cNvGrpSpPr/>
            <p:nvPr/>
          </p:nvGrpSpPr>
          <p:grpSpPr>
            <a:xfrm>
              <a:off x="-2115543" y="945607"/>
              <a:ext cx="51722" cy="51816"/>
              <a:chOff x="-2115543" y="945607"/>
              <a:chExt cx="51722" cy="51816"/>
            </a:xfrm>
          </p:grpSpPr>
          <p:sp>
            <p:nvSpPr>
              <p:cNvPr id="791" name="Freeform 33545">
                <a:extLst>
                  <a:ext uri="{FF2B5EF4-FFF2-40B4-BE49-F238E27FC236}">
                    <a16:creationId xmlns:a16="http://schemas.microsoft.com/office/drawing/2014/main" id="{C9819478-C622-BF91-0F4E-8B340BF07FBF}"/>
                  </a:ext>
                </a:extLst>
              </p:cNvPr>
              <p:cNvSpPr/>
              <p:nvPr/>
            </p:nvSpPr>
            <p:spPr>
              <a:xfrm>
                <a:off x="-211554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92" name="Freeform 33546">
                <a:extLst>
                  <a:ext uri="{FF2B5EF4-FFF2-40B4-BE49-F238E27FC236}">
                    <a16:creationId xmlns:a16="http://schemas.microsoft.com/office/drawing/2014/main" id="{42798C5A-6377-2334-3D4B-B545DFF03534}"/>
                  </a:ext>
                </a:extLst>
              </p:cNvPr>
              <p:cNvSpPr/>
              <p:nvPr/>
            </p:nvSpPr>
            <p:spPr>
              <a:xfrm>
                <a:off x="-2089682"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1" name="Graphic 45">
              <a:extLst>
                <a:ext uri="{FF2B5EF4-FFF2-40B4-BE49-F238E27FC236}">
                  <a16:creationId xmlns:a16="http://schemas.microsoft.com/office/drawing/2014/main" id="{01115B99-7A95-FF4E-3574-6174D9C05426}"/>
                </a:ext>
              </a:extLst>
            </p:cNvPr>
            <p:cNvGrpSpPr/>
            <p:nvPr/>
          </p:nvGrpSpPr>
          <p:grpSpPr>
            <a:xfrm>
              <a:off x="-2128379" y="945607"/>
              <a:ext cx="51722" cy="51816"/>
              <a:chOff x="-2128379" y="945607"/>
              <a:chExt cx="51722" cy="51816"/>
            </a:xfrm>
          </p:grpSpPr>
          <p:sp>
            <p:nvSpPr>
              <p:cNvPr id="789" name="Freeform 33543">
                <a:extLst>
                  <a:ext uri="{FF2B5EF4-FFF2-40B4-BE49-F238E27FC236}">
                    <a16:creationId xmlns:a16="http://schemas.microsoft.com/office/drawing/2014/main" id="{BCFCE966-92B8-0402-571C-97EFE2D3DD57}"/>
                  </a:ext>
                </a:extLst>
              </p:cNvPr>
              <p:cNvSpPr/>
              <p:nvPr/>
            </p:nvSpPr>
            <p:spPr>
              <a:xfrm>
                <a:off x="-212837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90" name="Freeform 33544">
                <a:extLst>
                  <a:ext uri="{FF2B5EF4-FFF2-40B4-BE49-F238E27FC236}">
                    <a16:creationId xmlns:a16="http://schemas.microsoft.com/office/drawing/2014/main" id="{84A4553E-2F1E-79C2-589F-44C407571D1D}"/>
                  </a:ext>
                </a:extLst>
              </p:cNvPr>
              <p:cNvSpPr/>
              <p:nvPr/>
            </p:nvSpPr>
            <p:spPr>
              <a:xfrm>
                <a:off x="-210251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2" name="Graphic 45">
              <a:extLst>
                <a:ext uri="{FF2B5EF4-FFF2-40B4-BE49-F238E27FC236}">
                  <a16:creationId xmlns:a16="http://schemas.microsoft.com/office/drawing/2014/main" id="{9AD3AFA9-E011-8383-569F-3EA7CAD3E3F8}"/>
                </a:ext>
              </a:extLst>
            </p:cNvPr>
            <p:cNvGrpSpPr/>
            <p:nvPr/>
          </p:nvGrpSpPr>
          <p:grpSpPr>
            <a:xfrm>
              <a:off x="-2144732" y="945607"/>
              <a:ext cx="51722" cy="51816"/>
              <a:chOff x="-2144732" y="945607"/>
              <a:chExt cx="51722" cy="51816"/>
            </a:xfrm>
          </p:grpSpPr>
          <p:sp>
            <p:nvSpPr>
              <p:cNvPr id="787" name="Freeform 33541">
                <a:extLst>
                  <a:ext uri="{FF2B5EF4-FFF2-40B4-BE49-F238E27FC236}">
                    <a16:creationId xmlns:a16="http://schemas.microsoft.com/office/drawing/2014/main" id="{50076F99-8A61-0F50-4A2F-8567CBE73EAD}"/>
                  </a:ext>
                </a:extLst>
              </p:cNvPr>
              <p:cNvSpPr/>
              <p:nvPr/>
            </p:nvSpPr>
            <p:spPr>
              <a:xfrm>
                <a:off x="-214473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88" name="Freeform 33542">
                <a:extLst>
                  <a:ext uri="{FF2B5EF4-FFF2-40B4-BE49-F238E27FC236}">
                    <a16:creationId xmlns:a16="http://schemas.microsoft.com/office/drawing/2014/main" id="{AC818F5F-A8F2-E039-547E-2E1214090292}"/>
                  </a:ext>
                </a:extLst>
              </p:cNvPr>
              <p:cNvSpPr/>
              <p:nvPr/>
            </p:nvSpPr>
            <p:spPr>
              <a:xfrm>
                <a:off x="-21188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3" name="Graphic 45">
              <a:extLst>
                <a:ext uri="{FF2B5EF4-FFF2-40B4-BE49-F238E27FC236}">
                  <a16:creationId xmlns:a16="http://schemas.microsoft.com/office/drawing/2014/main" id="{A916C1B5-BA41-1281-E130-F736AA6C66F0}"/>
                </a:ext>
              </a:extLst>
            </p:cNvPr>
            <p:cNvGrpSpPr/>
            <p:nvPr/>
          </p:nvGrpSpPr>
          <p:grpSpPr>
            <a:xfrm>
              <a:off x="-2149581" y="945607"/>
              <a:ext cx="51818" cy="51816"/>
              <a:chOff x="-2149581" y="945607"/>
              <a:chExt cx="51818" cy="51816"/>
            </a:xfrm>
          </p:grpSpPr>
          <p:sp>
            <p:nvSpPr>
              <p:cNvPr id="785" name="Freeform 33539">
                <a:extLst>
                  <a:ext uri="{FF2B5EF4-FFF2-40B4-BE49-F238E27FC236}">
                    <a16:creationId xmlns:a16="http://schemas.microsoft.com/office/drawing/2014/main" id="{85CB06FD-F7D1-918E-5F79-13508635B83F}"/>
                  </a:ext>
                </a:extLst>
              </p:cNvPr>
              <p:cNvSpPr/>
              <p:nvPr/>
            </p:nvSpPr>
            <p:spPr>
              <a:xfrm>
                <a:off x="-214958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86" name="Freeform 33540">
                <a:extLst>
                  <a:ext uri="{FF2B5EF4-FFF2-40B4-BE49-F238E27FC236}">
                    <a16:creationId xmlns:a16="http://schemas.microsoft.com/office/drawing/2014/main" id="{A240D6F6-2ECB-7FE3-6E7E-4EB951A9AFCF}"/>
                  </a:ext>
                </a:extLst>
              </p:cNvPr>
              <p:cNvSpPr/>
              <p:nvPr/>
            </p:nvSpPr>
            <p:spPr>
              <a:xfrm>
                <a:off x="-21236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4" name="Graphic 45">
              <a:extLst>
                <a:ext uri="{FF2B5EF4-FFF2-40B4-BE49-F238E27FC236}">
                  <a16:creationId xmlns:a16="http://schemas.microsoft.com/office/drawing/2014/main" id="{60D7AA6A-BDEE-871D-C5EF-D0CFD9906543}"/>
                </a:ext>
              </a:extLst>
            </p:cNvPr>
            <p:cNvGrpSpPr/>
            <p:nvPr/>
          </p:nvGrpSpPr>
          <p:grpSpPr>
            <a:xfrm>
              <a:off x="-2160325" y="945607"/>
              <a:ext cx="51722" cy="51816"/>
              <a:chOff x="-2160325" y="945607"/>
              <a:chExt cx="51722" cy="51816"/>
            </a:xfrm>
          </p:grpSpPr>
          <p:sp>
            <p:nvSpPr>
              <p:cNvPr id="783" name="Freeform 33537">
                <a:extLst>
                  <a:ext uri="{FF2B5EF4-FFF2-40B4-BE49-F238E27FC236}">
                    <a16:creationId xmlns:a16="http://schemas.microsoft.com/office/drawing/2014/main" id="{1ED50390-0D1A-4164-EEAA-1B4C5D7F1CC9}"/>
                  </a:ext>
                </a:extLst>
              </p:cNvPr>
              <p:cNvSpPr/>
              <p:nvPr/>
            </p:nvSpPr>
            <p:spPr>
              <a:xfrm>
                <a:off x="-216032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84" name="Freeform 33538">
                <a:extLst>
                  <a:ext uri="{FF2B5EF4-FFF2-40B4-BE49-F238E27FC236}">
                    <a16:creationId xmlns:a16="http://schemas.microsoft.com/office/drawing/2014/main" id="{BD7FDDE9-39FB-B5C6-8034-8C3030673582}"/>
                  </a:ext>
                </a:extLst>
              </p:cNvPr>
              <p:cNvSpPr/>
              <p:nvPr/>
            </p:nvSpPr>
            <p:spPr>
              <a:xfrm>
                <a:off x="-213446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5" name="Graphic 45">
              <a:extLst>
                <a:ext uri="{FF2B5EF4-FFF2-40B4-BE49-F238E27FC236}">
                  <a16:creationId xmlns:a16="http://schemas.microsoft.com/office/drawing/2014/main" id="{C723887D-7DBA-CD4E-CF26-74F9F8BA0E4E}"/>
                </a:ext>
              </a:extLst>
            </p:cNvPr>
            <p:cNvGrpSpPr/>
            <p:nvPr/>
          </p:nvGrpSpPr>
          <p:grpSpPr>
            <a:xfrm>
              <a:off x="-2165555" y="945607"/>
              <a:ext cx="51722" cy="51816"/>
              <a:chOff x="-2165555" y="945607"/>
              <a:chExt cx="51722" cy="51816"/>
            </a:xfrm>
          </p:grpSpPr>
          <p:sp>
            <p:nvSpPr>
              <p:cNvPr id="781" name="Freeform 33535">
                <a:extLst>
                  <a:ext uri="{FF2B5EF4-FFF2-40B4-BE49-F238E27FC236}">
                    <a16:creationId xmlns:a16="http://schemas.microsoft.com/office/drawing/2014/main" id="{419681BE-9090-850A-482F-C01010CC9268}"/>
                  </a:ext>
                </a:extLst>
              </p:cNvPr>
              <p:cNvSpPr/>
              <p:nvPr/>
            </p:nvSpPr>
            <p:spPr>
              <a:xfrm>
                <a:off x="-216555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82" name="Freeform 33536">
                <a:extLst>
                  <a:ext uri="{FF2B5EF4-FFF2-40B4-BE49-F238E27FC236}">
                    <a16:creationId xmlns:a16="http://schemas.microsoft.com/office/drawing/2014/main" id="{4294C955-CFF5-1DA0-4515-B6F4056D4CF9}"/>
                  </a:ext>
                </a:extLst>
              </p:cNvPr>
              <p:cNvSpPr/>
              <p:nvPr/>
            </p:nvSpPr>
            <p:spPr>
              <a:xfrm>
                <a:off x="-213969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6" name="Graphic 45">
              <a:extLst>
                <a:ext uri="{FF2B5EF4-FFF2-40B4-BE49-F238E27FC236}">
                  <a16:creationId xmlns:a16="http://schemas.microsoft.com/office/drawing/2014/main" id="{EAAD58CD-B6B9-05A3-8F5C-24FB2F6C1A9C}"/>
                </a:ext>
              </a:extLst>
            </p:cNvPr>
            <p:cNvGrpSpPr/>
            <p:nvPr/>
          </p:nvGrpSpPr>
          <p:grpSpPr>
            <a:xfrm>
              <a:off x="-2181433" y="945607"/>
              <a:ext cx="51722" cy="51816"/>
              <a:chOff x="-2181433" y="945607"/>
              <a:chExt cx="51722" cy="51816"/>
            </a:xfrm>
          </p:grpSpPr>
          <p:sp>
            <p:nvSpPr>
              <p:cNvPr id="779" name="Freeform 33533">
                <a:extLst>
                  <a:ext uri="{FF2B5EF4-FFF2-40B4-BE49-F238E27FC236}">
                    <a16:creationId xmlns:a16="http://schemas.microsoft.com/office/drawing/2014/main" id="{43ABEB8D-66FA-B85E-8B2C-72C185E9FDD8}"/>
                  </a:ext>
                </a:extLst>
              </p:cNvPr>
              <p:cNvSpPr/>
              <p:nvPr/>
            </p:nvSpPr>
            <p:spPr>
              <a:xfrm>
                <a:off x="-218143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80" name="Freeform 33534">
                <a:extLst>
                  <a:ext uri="{FF2B5EF4-FFF2-40B4-BE49-F238E27FC236}">
                    <a16:creationId xmlns:a16="http://schemas.microsoft.com/office/drawing/2014/main" id="{77F7697D-1F1B-522A-7F77-9706A5DA492B}"/>
                  </a:ext>
                </a:extLst>
              </p:cNvPr>
              <p:cNvSpPr/>
              <p:nvPr/>
            </p:nvSpPr>
            <p:spPr>
              <a:xfrm>
                <a:off x="-21555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7" name="Graphic 45">
              <a:extLst>
                <a:ext uri="{FF2B5EF4-FFF2-40B4-BE49-F238E27FC236}">
                  <a16:creationId xmlns:a16="http://schemas.microsoft.com/office/drawing/2014/main" id="{D8ABB6AE-0A7D-CC64-DF9E-C6AC9E96C1E1}"/>
                </a:ext>
              </a:extLst>
            </p:cNvPr>
            <p:cNvGrpSpPr/>
            <p:nvPr/>
          </p:nvGrpSpPr>
          <p:grpSpPr>
            <a:xfrm>
              <a:off x="-2184951" y="945607"/>
              <a:ext cx="51818" cy="51816"/>
              <a:chOff x="-2184951" y="945607"/>
              <a:chExt cx="51818" cy="51816"/>
            </a:xfrm>
          </p:grpSpPr>
          <p:sp>
            <p:nvSpPr>
              <p:cNvPr id="777" name="Freeform 33531">
                <a:extLst>
                  <a:ext uri="{FF2B5EF4-FFF2-40B4-BE49-F238E27FC236}">
                    <a16:creationId xmlns:a16="http://schemas.microsoft.com/office/drawing/2014/main" id="{D057799A-597C-BB33-2950-628CFAE6B3E6}"/>
                  </a:ext>
                </a:extLst>
              </p:cNvPr>
              <p:cNvSpPr/>
              <p:nvPr/>
            </p:nvSpPr>
            <p:spPr>
              <a:xfrm>
                <a:off x="-218495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78" name="Freeform 33532">
                <a:extLst>
                  <a:ext uri="{FF2B5EF4-FFF2-40B4-BE49-F238E27FC236}">
                    <a16:creationId xmlns:a16="http://schemas.microsoft.com/office/drawing/2014/main" id="{BEA7FABD-A97E-4F48-D339-5B6CBEA7887A}"/>
                  </a:ext>
                </a:extLst>
              </p:cNvPr>
              <p:cNvSpPr/>
              <p:nvPr/>
            </p:nvSpPr>
            <p:spPr>
              <a:xfrm>
                <a:off x="-215908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8" name="Graphic 45">
              <a:extLst>
                <a:ext uri="{FF2B5EF4-FFF2-40B4-BE49-F238E27FC236}">
                  <a16:creationId xmlns:a16="http://schemas.microsoft.com/office/drawing/2014/main" id="{A57525A2-98CC-382A-DA75-EE846F9A60AD}"/>
                </a:ext>
              </a:extLst>
            </p:cNvPr>
            <p:cNvGrpSpPr/>
            <p:nvPr/>
          </p:nvGrpSpPr>
          <p:grpSpPr>
            <a:xfrm>
              <a:off x="-2189419" y="945607"/>
              <a:ext cx="51818" cy="51816"/>
              <a:chOff x="-2189419" y="945607"/>
              <a:chExt cx="51818" cy="51816"/>
            </a:xfrm>
          </p:grpSpPr>
          <p:sp>
            <p:nvSpPr>
              <p:cNvPr id="775" name="Freeform 33529">
                <a:extLst>
                  <a:ext uri="{FF2B5EF4-FFF2-40B4-BE49-F238E27FC236}">
                    <a16:creationId xmlns:a16="http://schemas.microsoft.com/office/drawing/2014/main" id="{3E14D007-90B7-0C58-B26F-20592A7D28C2}"/>
                  </a:ext>
                </a:extLst>
              </p:cNvPr>
              <p:cNvSpPr/>
              <p:nvPr/>
            </p:nvSpPr>
            <p:spPr>
              <a:xfrm>
                <a:off x="-2189419"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76" name="Freeform 33530">
                <a:extLst>
                  <a:ext uri="{FF2B5EF4-FFF2-40B4-BE49-F238E27FC236}">
                    <a16:creationId xmlns:a16="http://schemas.microsoft.com/office/drawing/2014/main" id="{180C4EA7-297D-670B-244B-806EC5833B49}"/>
                  </a:ext>
                </a:extLst>
              </p:cNvPr>
              <p:cNvSpPr/>
              <p:nvPr/>
            </p:nvSpPr>
            <p:spPr>
              <a:xfrm>
                <a:off x="-216355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19" name="Graphic 45">
              <a:extLst>
                <a:ext uri="{FF2B5EF4-FFF2-40B4-BE49-F238E27FC236}">
                  <a16:creationId xmlns:a16="http://schemas.microsoft.com/office/drawing/2014/main" id="{4298FF3A-03F9-38F4-9F8C-CFC38EF3CAEE}"/>
                </a:ext>
              </a:extLst>
            </p:cNvPr>
            <p:cNvGrpSpPr/>
            <p:nvPr/>
          </p:nvGrpSpPr>
          <p:grpSpPr>
            <a:xfrm>
              <a:off x="-2193413" y="945607"/>
              <a:ext cx="51818" cy="51816"/>
              <a:chOff x="-2193413" y="945607"/>
              <a:chExt cx="51818" cy="51816"/>
            </a:xfrm>
          </p:grpSpPr>
          <p:sp>
            <p:nvSpPr>
              <p:cNvPr id="773" name="Freeform 33527">
                <a:extLst>
                  <a:ext uri="{FF2B5EF4-FFF2-40B4-BE49-F238E27FC236}">
                    <a16:creationId xmlns:a16="http://schemas.microsoft.com/office/drawing/2014/main" id="{9B5625C8-7A5C-BBA1-1991-116F3A9A7121}"/>
                  </a:ext>
                </a:extLst>
              </p:cNvPr>
              <p:cNvSpPr/>
              <p:nvPr/>
            </p:nvSpPr>
            <p:spPr>
              <a:xfrm>
                <a:off x="-219341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74" name="Freeform 33528">
                <a:extLst>
                  <a:ext uri="{FF2B5EF4-FFF2-40B4-BE49-F238E27FC236}">
                    <a16:creationId xmlns:a16="http://schemas.microsoft.com/office/drawing/2014/main" id="{727D66D6-FCD6-7B95-9E35-DD1DCF71DB32}"/>
                  </a:ext>
                </a:extLst>
              </p:cNvPr>
              <p:cNvSpPr/>
              <p:nvPr/>
            </p:nvSpPr>
            <p:spPr>
              <a:xfrm>
                <a:off x="-216745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0" name="Graphic 45">
              <a:extLst>
                <a:ext uri="{FF2B5EF4-FFF2-40B4-BE49-F238E27FC236}">
                  <a16:creationId xmlns:a16="http://schemas.microsoft.com/office/drawing/2014/main" id="{93F02FDE-A446-7B04-CBC5-4495BFE0C5EC}"/>
                </a:ext>
              </a:extLst>
            </p:cNvPr>
            <p:cNvGrpSpPr/>
            <p:nvPr/>
          </p:nvGrpSpPr>
          <p:grpSpPr>
            <a:xfrm>
              <a:off x="-2197691" y="945607"/>
              <a:ext cx="51818" cy="51816"/>
              <a:chOff x="-2197691" y="945607"/>
              <a:chExt cx="51818" cy="51816"/>
            </a:xfrm>
          </p:grpSpPr>
          <p:sp>
            <p:nvSpPr>
              <p:cNvPr id="771" name="Freeform 33525">
                <a:extLst>
                  <a:ext uri="{FF2B5EF4-FFF2-40B4-BE49-F238E27FC236}">
                    <a16:creationId xmlns:a16="http://schemas.microsoft.com/office/drawing/2014/main" id="{76428EC1-4544-9AF7-5CEA-5D911E4CDA77}"/>
                  </a:ext>
                </a:extLst>
              </p:cNvPr>
              <p:cNvSpPr/>
              <p:nvPr/>
            </p:nvSpPr>
            <p:spPr>
              <a:xfrm>
                <a:off x="-219769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72" name="Freeform 33526">
                <a:extLst>
                  <a:ext uri="{FF2B5EF4-FFF2-40B4-BE49-F238E27FC236}">
                    <a16:creationId xmlns:a16="http://schemas.microsoft.com/office/drawing/2014/main" id="{BBF78075-3D56-56C5-9D6D-8823DFE50C74}"/>
                  </a:ext>
                </a:extLst>
              </p:cNvPr>
              <p:cNvSpPr/>
              <p:nvPr/>
            </p:nvSpPr>
            <p:spPr>
              <a:xfrm>
                <a:off x="-217173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1" name="Graphic 45">
              <a:extLst>
                <a:ext uri="{FF2B5EF4-FFF2-40B4-BE49-F238E27FC236}">
                  <a16:creationId xmlns:a16="http://schemas.microsoft.com/office/drawing/2014/main" id="{38D655B5-6BB8-8F51-B363-448D08064296}"/>
                </a:ext>
              </a:extLst>
            </p:cNvPr>
            <p:cNvGrpSpPr/>
            <p:nvPr/>
          </p:nvGrpSpPr>
          <p:grpSpPr>
            <a:xfrm>
              <a:off x="-2201304" y="945607"/>
              <a:ext cx="51722" cy="51816"/>
              <a:chOff x="-2201304" y="945607"/>
              <a:chExt cx="51722" cy="51816"/>
            </a:xfrm>
          </p:grpSpPr>
          <p:sp>
            <p:nvSpPr>
              <p:cNvPr id="769" name="Freeform 33523">
                <a:extLst>
                  <a:ext uri="{FF2B5EF4-FFF2-40B4-BE49-F238E27FC236}">
                    <a16:creationId xmlns:a16="http://schemas.microsoft.com/office/drawing/2014/main" id="{F2FA8EF0-BCC2-89DA-C005-7C00F41689C5}"/>
                  </a:ext>
                </a:extLst>
              </p:cNvPr>
              <p:cNvSpPr/>
              <p:nvPr/>
            </p:nvSpPr>
            <p:spPr>
              <a:xfrm>
                <a:off x="-2201304"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70" name="Freeform 33524">
                <a:extLst>
                  <a:ext uri="{FF2B5EF4-FFF2-40B4-BE49-F238E27FC236}">
                    <a16:creationId xmlns:a16="http://schemas.microsoft.com/office/drawing/2014/main" id="{2B5B7DCD-6F14-19A9-4C6E-3437B4168070}"/>
                  </a:ext>
                </a:extLst>
              </p:cNvPr>
              <p:cNvSpPr/>
              <p:nvPr/>
            </p:nvSpPr>
            <p:spPr>
              <a:xfrm>
                <a:off x="-217544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2" name="Graphic 45">
              <a:extLst>
                <a:ext uri="{FF2B5EF4-FFF2-40B4-BE49-F238E27FC236}">
                  <a16:creationId xmlns:a16="http://schemas.microsoft.com/office/drawing/2014/main" id="{7FCA01C3-F873-A45D-3D86-E4588102B149}"/>
                </a:ext>
              </a:extLst>
            </p:cNvPr>
            <p:cNvGrpSpPr/>
            <p:nvPr/>
          </p:nvGrpSpPr>
          <p:grpSpPr>
            <a:xfrm>
              <a:off x="-2205868" y="945607"/>
              <a:ext cx="51722" cy="51816"/>
              <a:chOff x="-2205868" y="945607"/>
              <a:chExt cx="51722" cy="51816"/>
            </a:xfrm>
          </p:grpSpPr>
          <p:sp>
            <p:nvSpPr>
              <p:cNvPr id="767" name="Freeform 33521">
                <a:extLst>
                  <a:ext uri="{FF2B5EF4-FFF2-40B4-BE49-F238E27FC236}">
                    <a16:creationId xmlns:a16="http://schemas.microsoft.com/office/drawing/2014/main" id="{735F1C3E-0881-1667-3279-CC0A8439ABA5}"/>
                  </a:ext>
                </a:extLst>
              </p:cNvPr>
              <p:cNvSpPr/>
              <p:nvPr/>
            </p:nvSpPr>
            <p:spPr>
              <a:xfrm>
                <a:off x="-2205868"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68" name="Freeform 33522">
                <a:extLst>
                  <a:ext uri="{FF2B5EF4-FFF2-40B4-BE49-F238E27FC236}">
                    <a16:creationId xmlns:a16="http://schemas.microsoft.com/office/drawing/2014/main" id="{BD67A7B9-07D6-6677-BEB8-075053846D21}"/>
                  </a:ext>
                </a:extLst>
              </p:cNvPr>
              <p:cNvSpPr/>
              <p:nvPr/>
            </p:nvSpPr>
            <p:spPr>
              <a:xfrm>
                <a:off x="-218000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3" name="Graphic 45">
              <a:extLst>
                <a:ext uri="{FF2B5EF4-FFF2-40B4-BE49-F238E27FC236}">
                  <a16:creationId xmlns:a16="http://schemas.microsoft.com/office/drawing/2014/main" id="{E1840433-3143-BF0E-159F-009601A531ED}"/>
                </a:ext>
              </a:extLst>
            </p:cNvPr>
            <p:cNvGrpSpPr/>
            <p:nvPr/>
          </p:nvGrpSpPr>
          <p:grpSpPr>
            <a:xfrm>
              <a:off x="-2223553" y="945607"/>
              <a:ext cx="51818" cy="51816"/>
              <a:chOff x="-2223553" y="945607"/>
              <a:chExt cx="51818" cy="51816"/>
            </a:xfrm>
          </p:grpSpPr>
          <p:sp>
            <p:nvSpPr>
              <p:cNvPr id="765" name="Freeform 33519">
                <a:extLst>
                  <a:ext uri="{FF2B5EF4-FFF2-40B4-BE49-F238E27FC236}">
                    <a16:creationId xmlns:a16="http://schemas.microsoft.com/office/drawing/2014/main" id="{B2DA882E-8B40-969B-46E4-AF5390ADD3B4}"/>
                  </a:ext>
                </a:extLst>
              </p:cNvPr>
              <p:cNvSpPr/>
              <p:nvPr/>
            </p:nvSpPr>
            <p:spPr>
              <a:xfrm>
                <a:off x="-222355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66" name="Freeform 33520">
                <a:extLst>
                  <a:ext uri="{FF2B5EF4-FFF2-40B4-BE49-F238E27FC236}">
                    <a16:creationId xmlns:a16="http://schemas.microsoft.com/office/drawing/2014/main" id="{34A3E0D9-D526-A167-CD7B-BE8E4EAC0823}"/>
                  </a:ext>
                </a:extLst>
              </p:cNvPr>
              <p:cNvSpPr/>
              <p:nvPr/>
            </p:nvSpPr>
            <p:spPr>
              <a:xfrm>
                <a:off x="-219769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4" name="Graphic 45">
              <a:extLst>
                <a:ext uri="{FF2B5EF4-FFF2-40B4-BE49-F238E27FC236}">
                  <a16:creationId xmlns:a16="http://schemas.microsoft.com/office/drawing/2014/main" id="{09D6BB3A-75B5-25D4-AC63-32E8BC2EEDE3}"/>
                </a:ext>
              </a:extLst>
            </p:cNvPr>
            <p:cNvGrpSpPr/>
            <p:nvPr/>
          </p:nvGrpSpPr>
          <p:grpSpPr>
            <a:xfrm>
              <a:off x="-2227166" y="945607"/>
              <a:ext cx="51722" cy="51816"/>
              <a:chOff x="-2227166" y="945607"/>
              <a:chExt cx="51722" cy="51816"/>
            </a:xfrm>
          </p:grpSpPr>
          <p:sp>
            <p:nvSpPr>
              <p:cNvPr id="763" name="Freeform 33517">
                <a:extLst>
                  <a:ext uri="{FF2B5EF4-FFF2-40B4-BE49-F238E27FC236}">
                    <a16:creationId xmlns:a16="http://schemas.microsoft.com/office/drawing/2014/main" id="{C82AABD0-D1F5-C418-27CA-439BE37901C6}"/>
                  </a:ext>
                </a:extLst>
              </p:cNvPr>
              <p:cNvSpPr/>
              <p:nvPr/>
            </p:nvSpPr>
            <p:spPr>
              <a:xfrm>
                <a:off x="-222716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64" name="Freeform 33518">
                <a:extLst>
                  <a:ext uri="{FF2B5EF4-FFF2-40B4-BE49-F238E27FC236}">
                    <a16:creationId xmlns:a16="http://schemas.microsoft.com/office/drawing/2014/main" id="{13B6550C-E8C4-1C72-B905-A0749802B288}"/>
                  </a:ext>
                </a:extLst>
              </p:cNvPr>
              <p:cNvSpPr/>
              <p:nvPr/>
            </p:nvSpPr>
            <p:spPr>
              <a:xfrm>
                <a:off x="-220130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5" name="Graphic 45">
              <a:extLst>
                <a:ext uri="{FF2B5EF4-FFF2-40B4-BE49-F238E27FC236}">
                  <a16:creationId xmlns:a16="http://schemas.microsoft.com/office/drawing/2014/main" id="{17007AE0-D4A5-99EC-9E8A-43ABDC2C68A6}"/>
                </a:ext>
              </a:extLst>
            </p:cNvPr>
            <p:cNvGrpSpPr/>
            <p:nvPr/>
          </p:nvGrpSpPr>
          <p:grpSpPr>
            <a:xfrm>
              <a:off x="-2239241" y="945607"/>
              <a:ext cx="51818" cy="51816"/>
              <a:chOff x="-2239241" y="945607"/>
              <a:chExt cx="51818" cy="51816"/>
            </a:xfrm>
          </p:grpSpPr>
          <p:sp>
            <p:nvSpPr>
              <p:cNvPr id="761" name="Freeform 33515">
                <a:extLst>
                  <a:ext uri="{FF2B5EF4-FFF2-40B4-BE49-F238E27FC236}">
                    <a16:creationId xmlns:a16="http://schemas.microsoft.com/office/drawing/2014/main" id="{26108461-10CA-010C-B853-86BEC7D0A38F}"/>
                  </a:ext>
                </a:extLst>
              </p:cNvPr>
              <p:cNvSpPr/>
              <p:nvPr/>
            </p:nvSpPr>
            <p:spPr>
              <a:xfrm>
                <a:off x="-223924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62" name="Freeform 33516">
                <a:extLst>
                  <a:ext uri="{FF2B5EF4-FFF2-40B4-BE49-F238E27FC236}">
                    <a16:creationId xmlns:a16="http://schemas.microsoft.com/office/drawing/2014/main" id="{311615BB-1A14-F8BA-2143-D1448FB98396}"/>
                  </a:ext>
                </a:extLst>
              </p:cNvPr>
              <p:cNvSpPr/>
              <p:nvPr/>
            </p:nvSpPr>
            <p:spPr>
              <a:xfrm>
                <a:off x="-221337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6" name="Graphic 45">
              <a:extLst>
                <a:ext uri="{FF2B5EF4-FFF2-40B4-BE49-F238E27FC236}">
                  <a16:creationId xmlns:a16="http://schemas.microsoft.com/office/drawing/2014/main" id="{34901DE8-683B-22C0-4857-664E7B99D733}"/>
                </a:ext>
              </a:extLst>
            </p:cNvPr>
            <p:cNvGrpSpPr/>
            <p:nvPr/>
          </p:nvGrpSpPr>
          <p:grpSpPr>
            <a:xfrm>
              <a:off x="-2244185" y="945607"/>
              <a:ext cx="51818" cy="51816"/>
              <a:chOff x="-2244185" y="945607"/>
              <a:chExt cx="51818" cy="51816"/>
            </a:xfrm>
          </p:grpSpPr>
          <p:sp>
            <p:nvSpPr>
              <p:cNvPr id="759" name="Freeform 33513">
                <a:extLst>
                  <a:ext uri="{FF2B5EF4-FFF2-40B4-BE49-F238E27FC236}">
                    <a16:creationId xmlns:a16="http://schemas.microsoft.com/office/drawing/2014/main" id="{50F33D52-5777-A20B-3992-914D7D57E7B4}"/>
                  </a:ext>
                </a:extLst>
              </p:cNvPr>
              <p:cNvSpPr/>
              <p:nvPr/>
            </p:nvSpPr>
            <p:spPr>
              <a:xfrm>
                <a:off x="-2244185"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60" name="Freeform 33514">
                <a:extLst>
                  <a:ext uri="{FF2B5EF4-FFF2-40B4-BE49-F238E27FC236}">
                    <a16:creationId xmlns:a16="http://schemas.microsoft.com/office/drawing/2014/main" id="{12B89291-C8C1-E432-FD08-4CC1362EC6D0}"/>
                  </a:ext>
                </a:extLst>
              </p:cNvPr>
              <p:cNvSpPr/>
              <p:nvPr/>
            </p:nvSpPr>
            <p:spPr>
              <a:xfrm>
                <a:off x="-221822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7" name="Graphic 45">
              <a:extLst>
                <a:ext uri="{FF2B5EF4-FFF2-40B4-BE49-F238E27FC236}">
                  <a16:creationId xmlns:a16="http://schemas.microsoft.com/office/drawing/2014/main" id="{8266C2C2-4476-659C-190F-119B954EC4A2}"/>
                </a:ext>
              </a:extLst>
            </p:cNvPr>
            <p:cNvGrpSpPr/>
            <p:nvPr/>
          </p:nvGrpSpPr>
          <p:grpSpPr>
            <a:xfrm>
              <a:off x="-2248559" y="945607"/>
              <a:ext cx="51722" cy="51816"/>
              <a:chOff x="-2248559" y="945607"/>
              <a:chExt cx="51722" cy="51816"/>
            </a:xfrm>
          </p:grpSpPr>
          <p:sp>
            <p:nvSpPr>
              <p:cNvPr id="757" name="Freeform 33511">
                <a:extLst>
                  <a:ext uri="{FF2B5EF4-FFF2-40B4-BE49-F238E27FC236}">
                    <a16:creationId xmlns:a16="http://schemas.microsoft.com/office/drawing/2014/main" id="{92F4E9BD-8DA2-89BC-BD58-E7873DD86ED4}"/>
                  </a:ext>
                </a:extLst>
              </p:cNvPr>
              <p:cNvSpPr/>
              <p:nvPr/>
            </p:nvSpPr>
            <p:spPr>
              <a:xfrm>
                <a:off x="-224855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58" name="Freeform 33512">
                <a:extLst>
                  <a:ext uri="{FF2B5EF4-FFF2-40B4-BE49-F238E27FC236}">
                    <a16:creationId xmlns:a16="http://schemas.microsoft.com/office/drawing/2014/main" id="{2A56DF32-CDBB-9735-D14E-5B1856617D4B}"/>
                  </a:ext>
                </a:extLst>
              </p:cNvPr>
              <p:cNvSpPr/>
              <p:nvPr/>
            </p:nvSpPr>
            <p:spPr>
              <a:xfrm>
                <a:off x="-222269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8" name="Graphic 45">
              <a:extLst>
                <a:ext uri="{FF2B5EF4-FFF2-40B4-BE49-F238E27FC236}">
                  <a16:creationId xmlns:a16="http://schemas.microsoft.com/office/drawing/2014/main" id="{7853BD2C-F425-18DA-1827-03749993CF71}"/>
                </a:ext>
              </a:extLst>
            </p:cNvPr>
            <p:cNvGrpSpPr/>
            <p:nvPr/>
          </p:nvGrpSpPr>
          <p:grpSpPr>
            <a:xfrm>
              <a:off x="-2259873" y="945607"/>
              <a:ext cx="51722" cy="51816"/>
              <a:chOff x="-2259873" y="945607"/>
              <a:chExt cx="51722" cy="51816"/>
            </a:xfrm>
          </p:grpSpPr>
          <p:sp>
            <p:nvSpPr>
              <p:cNvPr id="755" name="Freeform 33509">
                <a:extLst>
                  <a:ext uri="{FF2B5EF4-FFF2-40B4-BE49-F238E27FC236}">
                    <a16:creationId xmlns:a16="http://schemas.microsoft.com/office/drawing/2014/main" id="{DB118F25-DC3E-2CF8-9759-16D8C29DF63C}"/>
                  </a:ext>
                </a:extLst>
              </p:cNvPr>
              <p:cNvSpPr/>
              <p:nvPr/>
            </p:nvSpPr>
            <p:spPr>
              <a:xfrm>
                <a:off x="-225987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56" name="Freeform 33510">
                <a:extLst>
                  <a:ext uri="{FF2B5EF4-FFF2-40B4-BE49-F238E27FC236}">
                    <a16:creationId xmlns:a16="http://schemas.microsoft.com/office/drawing/2014/main" id="{DFAF16BF-F7AF-B214-793B-5514CCC7D857}"/>
                  </a:ext>
                </a:extLst>
              </p:cNvPr>
              <p:cNvSpPr/>
              <p:nvPr/>
            </p:nvSpPr>
            <p:spPr>
              <a:xfrm>
                <a:off x="-223401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29" name="Graphic 45">
              <a:extLst>
                <a:ext uri="{FF2B5EF4-FFF2-40B4-BE49-F238E27FC236}">
                  <a16:creationId xmlns:a16="http://schemas.microsoft.com/office/drawing/2014/main" id="{D891A0A1-D66D-2D37-F94A-10820103CC03}"/>
                </a:ext>
              </a:extLst>
            </p:cNvPr>
            <p:cNvGrpSpPr/>
            <p:nvPr/>
          </p:nvGrpSpPr>
          <p:grpSpPr>
            <a:xfrm>
              <a:off x="-2280315" y="935225"/>
              <a:ext cx="51722" cy="51815"/>
              <a:chOff x="-2280315" y="935225"/>
              <a:chExt cx="51722" cy="51815"/>
            </a:xfrm>
          </p:grpSpPr>
          <p:sp>
            <p:nvSpPr>
              <p:cNvPr id="753" name="Freeform 33507">
                <a:extLst>
                  <a:ext uri="{FF2B5EF4-FFF2-40B4-BE49-F238E27FC236}">
                    <a16:creationId xmlns:a16="http://schemas.microsoft.com/office/drawing/2014/main" id="{7B262573-8BB8-212C-D14B-4161E62D9E92}"/>
                  </a:ext>
                </a:extLst>
              </p:cNvPr>
              <p:cNvSpPr/>
              <p:nvPr/>
            </p:nvSpPr>
            <p:spPr>
              <a:xfrm>
                <a:off x="-22803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54" name="Freeform 33508">
                <a:extLst>
                  <a:ext uri="{FF2B5EF4-FFF2-40B4-BE49-F238E27FC236}">
                    <a16:creationId xmlns:a16="http://schemas.microsoft.com/office/drawing/2014/main" id="{DDB0CD82-C774-4DCA-EED7-F95D507B255A}"/>
                  </a:ext>
                </a:extLst>
              </p:cNvPr>
              <p:cNvSpPr/>
              <p:nvPr/>
            </p:nvSpPr>
            <p:spPr>
              <a:xfrm>
                <a:off x="-22544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0" name="Graphic 45">
              <a:extLst>
                <a:ext uri="{FF2B5EF4-FFF2-40B4-BE49-F238E27FC236}">
                  <a16:creationId xmlns:a16="http://schemas.microsoft.com/office/drawing/2014/main" id="{3E660170-F148-590D-978B-A480A3D006F9}"/>
                </a:ext>
              </a:extLst>
            </p:cNvPr>
            <p:cNvGrpSpPr/>
            <p:nvPr/>
          </p:nvGrpSpPr>
          <p:grpSpPr>
            <a:xfrm>
              <a:off x="-2303990" y="935225"/>
              <a:ext cx="51722" cy="51815"/>
              <a:chOff x="-2303990" y="935225"/>
              <a:chExt cx="51722" cy="51815"/>
            </a:xfrm>
          </p:grpSpPr>
          <p:sp>
            <p:nvSpPr>
              <p:cNvPr id="751" name="Freeform 33505">
                <a:extLst>
                  <a:ext uri="{FF2B5EF4-FFF2-40B4-BE49-F238E27FC236}">
                    <a16:creationId xmlns:a16="http://schemas.microsoft.com/office/drawing/2014/main" id="{DA9D7E20-4800-52BF-F936-1E8E52F87D0F}"/>
                  </a:ext>
                </a:extLst>
              </p:cNvPr>
              <p:cNvSpPr/>
              <p:nvPr/>
            </p:nvSpPr>
            <p:spPr>
              <a:xfrm>
                <a:off x="-2303990"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52" name="Freeform 33506">
                <a:extLst>
                  <a:ext uri="{FF2B5EF4-FFF2-40B4-BE49-F238E27FC236}">
                    <a16:creationId xmlns:a16="http://schemas.microsoft.com/office/drawing/2014/main" id="{4114508C-3265-9366-1BB2-C545065F6D8B}"/>
                  </a:ext>
                </a:extLst>
              </p:cNvPr>
              <p:cNvSpPr/>
              <p:nvPr/>
            </p:nvSpPr>
            <p:spPr>
              <a:xfrm>
                <a:off x="-22781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1" name="Graphic 45">
              <a:extLst>
                <a:ext uri="{FF2B5EF4-FFF2-40B4-BE49-F238E27FC236}">
                  <a16:creationId xmlns:a16="http://schemas.microsoft.com/office/drawing/2014/main" id="{4C414240-22FE-8CA1-4812-B65380749A8F}"/>
                </a:ext>
              </a:extLst>
            </p:cNvPr>
            <p:cNvGrpSpPr/>
            <p:nvPr/>
          </p:nvGrpSpPr>
          <p:grpSpPr>
            <a:xfrm>
              <a:off x="-2317015" y="935225"/>
              <a:ext cx="51722" cy="51815"/>
              <a:chOff x="-2317015" y="935225"/>
              <a:chExt cx="51722" cy="51815"/>
            </a:xfrm>
          </p:grpSpPr>
          <p:sp>
            <p:nvSpPr>
              <p:cNvPr id="749" name="Freeform 33503">
                <a:extLst>
                  <a:ext uri="{FF2B5EF4-FFF2-40B4-BE49-F238E27FC236}">
                    <a16:creationId xmlns:a16="http://schemas.microsoft.com/office/drawing/2014/main" id="{FB0200A7-2CF0-0929-B332-864CDE283C4E}"/>
                  </a:ext>
                </a:extLst>
              </p:cNvPr>
              <p:cNvSpPr/>
              <p:nvPr/>
            </p:nvSpPr>
            <p:spPr>
              <a:xfrm>
                <a:off x="-23170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50" name="Freeform 33504">
                <a:extLst>
                  <a:ext uri="{FF2B5EF4-FFF2-40B4-BE49-F238E27FC236}">
                    <a16:creationId xmlns:a16="http://schemas.microsoft.com/office/drawing/2014/main" id="{480839BC-7D15-8AFF-0742-6E6D5CDFD7F6}"/>
                  </a:ext>
                </a:extLst>
              </p:cNvPr>
              <p:cNvSpPr/>
              <p:nvPr/>
            </p:nvSpPr>
            <p:spPr>
              <a:xfrm>
                <a:off x="-2291154"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2" name="Graphic 45">
              <a:extLst>
                <a:ext uri="{FF2B5EF4-FFF2-40B4-BE49-F238E27FC236}">
                  <a16:creationId xmlns:a16="http://schemas.microsoft.com/office/drawing/2014/main" id="{FB303077-0665-809D-91CB-99EB707E493F}"/>
                </a:ext>
              </a:extLst>
            </p:cNvPr>
            <p:cNvGrpSpPr/>
            <p:nvPr/>
          </p:nvGrpSpPr>
          <p:grpSpPr>
            <a:xfrm>
              <a:off x="-2337552" y="935225"/>
              <a:ext cx="51818" cy="51815"/>
              <a:chOff x="-2337552" y="935225"/>
              <a:chExt cx="51818" cy="51815"/>
            </a:xfrm>
          </p:grpSpPr>
          <p:sp>
            <p:nvSpPr>
              <p:cNvPr id="747" name="Freeform 33501">
                <a:extLst>
                  <a:ext uri="{FF2B5EF4-FFF2-40B4-BE49-F238E27FC236}">
                    <a16:creationId xmlns:a16="http://schemas.microsoft.com/office/drawing/2014/main" id="{5FDDDBA3-50B9-2A8B-1F93-B12AF0FFE66B}"/>
                  </a:ext>
                </a:extLst>
              </p:cNvPr>
              <p:cNvSpPr/>
              <p:nvPr/>
            </p:nvSpPr>
            <p:spPr>
              <a:xfrm>
                <a:off x="-2337552"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48" name="Freeform 33502">
                <a:extLst>
                  <a:ext uri="{FF2B5EF4-FFF2-40B4-BE49-F238E27FC236}">
                    <a16:creationId xmlns:a16="http://schemas.microsoft.com/office/drawing/2014/main" id="{397D6C36-C883-30AB-7F98-0542F24DB04B}"/>
                  </a:ext>
                </a:extLst>
              </p:cNvPr>
              <p:cNvSpPr/>
              <p:nvPr/>
            </p:nvSpPr>
            <p:spPr>
              <a:xfrm>
                <a:off x="-231159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3" name="Graphic 45">
              <a:extLst>
                <a:ext uri="{FF2B5EF4-FFF2-40B4-BE49-F238E27FC236}">
                  <a16:creationId xmlns:a16="http://schemas.microsoft.com/office/drawing/2014/main" id="{03EDE11B-977C-532E-DB20-BF5FD553148C}"/>
                </a:ext>
              </a:extLst>
            </p:cNvPr>
            <p:cNvGrpSpPr/>
            <p:nvPr/>
          </p:nvGrpSpPr>
          <p:grpSpPr>
            <a:xfrm>
              <a:off x="-2332608" y="935225"/>
              <a:ext cx="51722" cy="51815"/>
              <a:chOff x="-2332608" y="935225"/>
              <a:chExt cx="51722" cy="51815"/>
            </a:xfrm>
          </p:grpSpPr>
          <p:sp>
            <p:nvSpPr>
              <p:cNvPr id="745" name="Freeform 33499">
                <a:extLst>
                  <a:ext uri="{FF2B5EF4-FFF2-40B4-BE49-F238E27FC236}">
                    <a16:creationId xmlns:a16="http://schemas.microsoft.com/office/drawing/2014/main" id="{CA134CBB-9519-C097-4824-FD6B95AE7DE7}"/>
                  </a:ext>
                </a:extLst>
              </p:cNvPr>
              <p:cNvSpPr/>
              <p:nvPr/>
            </p:nvSpPr>
            <p:spPr>
              <a:xfrm>
                <a:off x="-2332608"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46" name="Freeform 33500">
                <a:extLst>
                  <a:ext uri="{FF2B5EF4-FFF2-40B4-BE49-F238E27FC236}">
                    <a16:creationId xmlns:a16="http://schemas.microsoft.com/office/drawing/2014/main" id="{44D66438-86BE-9157-4C3F-AF806DFA6996}"/>
                  </a:ext>
                </a:extLst>
              </p:cNvPr>
              <p:cNvSpPr/>
              <p:nvPr/>
            </p:nvSpPr>
            <p:spPr>
              <a:xfrm>
                <a:off x="-2306747"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4" name="Graphic 45">
              <a:extLst>
                <a:ext uri="{FF2B5EF4-FFF2-40B4-BE49-F238E27FC236}">
                  <a16:creationId xmlns:a16="http://schemas.microsoft.com/office/drawing/2014/main" id="{C63778D7-714F-B2D0-A119-C63C55C25FF8}"/>
                </a:ext>
              </a:extLst>
            </p:cNvPr>
            <p:cNvGrpSpPr/>
            <p:nvPr/>
          </p:nvGrpSpPr>
          <p:grpSpPr>
            <a:xfrm>
              <a:off x="-2363984" y="935225"/>
              <a:ext cx="51818" cy="51815"/>
              <a:chOff x="-2363984" y="935225"/>
              <a:chExt cx="51818" cy="51815"/>
            </a:xfrm>
          </p:grpSpPr>
          <p:sp>
            <p:nvSpPr>
              <p:cNvPr id="743" name="Freeform 33497">
                <a:extLst>
                  <a:ext uri="{FF2B5EF4-FFF2-40B4-BE49-F238E27FC236}">
                    <a16:creationId xmlns:a16="http://schemas.microsoft.com/office/drawing/2014/main" id="{D28FFB68-82F7-B4F2-B7A8-6F1AF23D4C5C}"/>
                  </a:ext>
                </a:extLst>
              </p:cNvPr>
              <p:cNvSpPr/>
              <p:nvPr/>
            </p:nvSpPr>
            <p:spPr>
              <a:xfrm>
                <a:off x="-2363984"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44" name="Freeform 33498">
                <a:extLst>
                  <a:ext uri="{FF2B5EF4-FFF2-40B4-BE49-F238E27FC236}">
                    <a16:creationId xmlns:a16="http://schemas.microsoft.com/office/drawing/2014/main" id="{F4D397DD-CD56-EEB0-7723-43B8C1686434}"/>
                  </a:ext>
                </a:extLst>
              </p:cNvPr>
              <p:cNvSpPr/>
              <p:nvPr/>
            </p:nvSpPr>
            <p:spPr>
              <a:xfrm>
                <a:off x="-23380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5" name="Graphic 45">
              <a:extLst>
                <a:ext uri="{FF2B5EF4-FFF2-40B4-BE49-F238E27FC236}">
                  <a16:creationId xmlns:a16="http://schemas.microsoft.com/office/drawing/2014/main" id="{CEC10057-F0F9-1EB0-57AA-8AEE0310F4B5}"/>
                </a:ext>
              </a:extLst>
            </p:cNvPr>
            <p:cNvGrpSpPr/>
            <p:nvPr/>
          </p:nvGrpSpPr>
          <p:grpSpPr>
            <a:xfrm>
              <a:off x="-2374253" y="935225"/>
              <a:ext cx="51722" cy="51815"/>
              <a:chOff x="-2374253" y="935225"/>
              <a:chExt cx="51722" cy="51815"/>
            </a:xfrm>
          </p:grpSpPr>
          <p:sp>
            <p:nvSpPr>
              <p:cNvPr id="741" name="Freeform 33495">
                <a:extLst>
                  <a:ext uri="{FF2B5EF4-FFF2-40B4-BE49-F238E27FC236}">
                    <a16:creationId xmlns:a16="http://schemas.microsoft.com/office/drawing/2014/main" id="{0BA8CD2A-57AF-2E57-A747-878647FA2AB3}"/>
                  </a:ext>
                </a:extLst>
              </p:cNvPr>
              <p:cNvSpPr/>
              <p:nvPr/>
            </p:nvSpPr>
            <p:spPr>
              <a:xfrm>
                <a:off x="-2374253"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42" name="Freeform 33496">
                <a:extLst>
                  <a:ext uri="{FF2B5EF4-FFF2-40B4-BE49-F238E27FC236}">
                    <a16:creationId xmlns:a16="http://schemas.microsoft.com/office/drawing/2014/main" id="{B9C7599E-7163-6031-B615-1C45180A075E}"/>
                  </a:ext>
                </a:extLst>
              </p:cNvPr>
              <p:cNvSpPr/>
              <p:nvPr/>
            </p:nvSpPr>
            <p:spPr>
              <a:xfrm>
                <a:off x="-2348391"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6" name="Graphic 45">
              <a:extLst>
                <a:ext uri="{FF2B5EF4-FFF2-40B4-BE49-F238E27FC236}">
                  <a16:creationId xmlns:a16="http://schemas.microsoft.com/office/drawing/2014/main" id="{8453BA03-BAD1-1196-541D-2FFE34A5EAD6}"/>
                </a:ext>
              </a:extLst>
            </p:cNvPr>
            <p:cNvGrpSpPr/>
            <p:nvPr/>
          </p:nvGrpSpPr>
          <p:grpSpPr>
            <a:xfrm>
              <a:off x="-2395551" y="935225"/>
              <a:ext cx="51722" cy="51815"/>
              <a:chOff x="-2395551" y="935225"/>
              <a:chExt cx="51722" cy="51815"/>
            </a:xfrm>
          </p:grpSpPr>
          <p:sp>
            <p:nvSpPr>
              <p:cNvPr id="739" name="Freeform 33493">
                <a:extLst>
                  <a:ext uri="{FF2B5EF4-FFF2-40B4-BE49-F238E27FC236}">
                    <a16:creationId xmlns:a16="http://schemas.microsoft.com/office/drawing/2014/main" id="{494894F5-0C18-CFA4-F9F0-1403557CE713}"/>
                  </a:ext>
                </a:extLst>
              </p:cNvPr>
              <p:cNvSpPr/>
              <p:nvPr/>
            </p:nvSpPr>
            <p:spPr>
              <a:xfrm>
                <a:off x="-239555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40" name="Freeform 33494">
                <a:extLst>
                  <a:ext uri="{FF2B5EF4-FFF2-40B4-BE49-F238E27FC236}">
                    <a16:creationId xmlns:a16="http://schemas.microsoft.com/office/drawing/2014/main" id="{131F9034-0558-4260-7CBD-0DFDB7D032A6}"/>
                  </a:ext>
                </a:extLst>
              </p:cNvPr>
              <p:cNvSpPr/>
              <p:nvPr/>
            </p:nvSpPr>
            <p:spPr>
              <a:xfrm>
                <a:off x="-236968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7" name="Graphic 45">
              <a:extLst>
                <a:ext uri="{FF2B5EF4-FFF2-40B4-BE49-F238E27FC236}">
                  <a16:creationId xmlns:a16="http://schemas.microsoft.com/office/drawing/2014/main" id="{758B7650-3665-848A-7FF3-3C7523957DA5}"/>
                </a:ext>
              </a:extLst>
            </p:cNvPr>
            <p:cNvGrpSpPr/>
            <p:nvPr/>
          </p:nvGrpSpPr>
          <p:grpSpPr>
            <a:xfrm>
              <a:off x="-2406009" y="935225"/>
              <a:ext cx="51818" cy="51815"/>
              <a:chOff x="-2406009" y="935225"/>
              <a:chExt cx="51818" cy="51815"/>
            </a:xfrm>
          </p:grpSpPr>
          <p:sp>
            <p:nvSpPr>
              <p:cNvPr id="737" name="Freeform 33491">
                <a:extLst>
                  <a:ext uri="{FF2B5EF4-FFF2-40B4-BE49-F238E27FC236}">
                    <a16:creationId xmlns:a16="http://schemas.microsoft.com/office/drawing/2014/main" id="{BD01571E-8CE8-A0C3-0E61-B966E3E4BA96}"/>
                  </a:ext>
                </a:extLst>
              </p:cNvPr>
              <p:cNvSpPr/>
              <p:nvPr/>
            </p:nvSpPr>
            <p:spPr>
              <a:xfrm>
                <a:off x="-2406009"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38" name="Freeform 33492">
                <a:extLst>
                  <a:ext uri="{FF2B5EF4-FFF2-40B4-BE49-F238E27FC236}">
                    <a16:creationId xmlns:a16="http://schemas.microsoft.com/office/drawing/2014/main" id="{61480671-EAE3-118E-0B70-C67C9CAB4EBA}"/>
                  </a:ext>
                </a:extLst>
              </p:cNvPr>
              <p:cNvSpPr/>
              <p:nvPr/>
            </p:nvSpPr>
            <p:spPr>
              <a:xfrm>
                <a:off x="-23800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8" name="Graphic 45">
              <a:extLst>
                <a:ext uri="{FF2B5EF4-FFF2-40B4-BE49-F238E27FC236}">
                  <a16:creationId xmlns:a16="http://schemas.microsoft.com/office/drawing/2014/main" id="{E37CCCBD-C0D3-B017-1461-517C945796F7}"/>
                </a:ext>
              </a:extLst>
            </p:cNvPr>
            <p:cNvGrpSpPr/>
            <p:nvPr/>
          </p:nvGrpSpPr>
          <p:grpSpPr>
            <a:xfrm>
              <a:off x="-2400114" y="935225"/>
              <a:ext cx="51722" cy="51815"/>
              <a:chOff x="-2400114" y="935225"/>
              <a:chExt cx="51722" cy="51815"/>
            </a:xfrm>
          </p:grpSpPr>
          <p:sp>
            <p:nvSpPr>
              <p:cNvPr id="735" name="Freeform 33489">
                <a:extLst>
                  <a:ext uri="{FF2B5EF4-FFF2-40B4-BE49-F238E27FC236}">
                    <a16:creationId xmlns:a16="http://schemas.microsoft.com/office/drawing/2014/main" id="{B49BEE93-2135-80B9-628B-6CDBAA4BD91F}"/>
                  </a:ext>
                </a:extLst>
              </p:cNvPr>
              <p:cNvSpPr/>
              <p:nvPr/>
            </p:nvSpPr>
            <p:spPr>
              <a:xfrm>
                <a:off x="-2400114"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36" name="Freeform 33490">
                <a:extLst>
                  <a:ext uri="{FF2B5EF4-FFF2-40B4-BE49-F238E27FC236}">
                    <a16:creationId xmlns:a16="http://schemas.microsoft.com/office/drawing/2014/main" id="{BA990352-279D-4F68-5A36-917766A2EB56}"/>
                  </a:ext>
                </a:extLst>
              </p:cNvPr>
              <p:cNvSpPr/>
              <p:nvPr/>
            </p:nvSpPr>
            <p:spPr>
              <a:xfrm>
                <a:off x="-23742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39" name="Graphic 45">
              <a:extLst>
                <a:ext uri="{FF2B5EF4-FFF2-40B4-BE49-F238E27FC236}">
                  <a16:creationId xmlns:a16="http://schemas.microsoft.com/office/drawing/2014/main" id="{C2E2F6B7-1305-0768-09B4-F7B14E17065C}"/>
                </a:ext>
              </a:extLst>
            </p:cNvPr>
            <p:cNvGrpSpPr/>
            <p:nvPr/>
          </p:nvGrpSpPr>
          <p:grpSpPr>
            <a:xfrm>
              <a:off x="-2383381" y="935225"/>
              <a:ext cx="51722" cy="51815"/>
              <a:chOff x="-2383381" y="935225"/>
              <a:chExt cx="51722" cy="51815"/>
            </a:xfrm>
          </p:grpSpPr>
          <p:sp>
            <p:nvSpPr>
              <p:cNvPr id="733" name="Freeform 33487">
                <a:extLst>
                  <a:ext uri="{FF2B5EF4-FFF2-40B4-BE49-F238E27FC236}">
                    <a16:creationId xmlns:a16="http://schemas.microsoft.com/office/drawing/2014/main" id="{0E04C5A5-5EBC-2925-F996-F3B1E7E6E37C}"/>
                  </a:ext>
                </a:extLst>
              </p:cNvPr>
              <p:cNvSpPr/>
              <p:nvPr/>
            </p:nvSpPr>
            <p:spPr>
              <a:xfrm>
                <a:off x="-23833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34" name="Freeform 33488">
                <a:extLst>
                  <a:ext uri="{FF2B5EF4-FFF2-40B4-BE49-F238E27FC236}">
                    <a16:creationId xmlns:a16="http://schemas.microsoft.com/office/drawing/2014/main" id="{4C777F56-6641-C9B5-4883-972F329A5ADC}"/>
                  </a:ext>
                </a:extLst>
              </p:cNvPr>
              <p:cNvSpPr/>
              <p:nvPr/>
            </p:nvSpPr>
            <p:spPr>
              <a:xfrm>
                <a:off x="-23575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0" name="Graphic 45">
              <a:extLst>
                <a:ext uri="{FF2B5EF4-FFF2-40B4-BE49-F238E27FC236}">
                  <a16:creationId xmlns:a16="http://schemas.microsoft.com/office/drawing/2014/main" id="{07B51547-7B25-3010-16D3-543DBC2708D5}"/>
                </a:ext>
              </a:extLst>
            </p:cNvPr>
            <p:cNvGrpSpPr/>
            <p:nvPr/>
          </p:nvGrpSpPr>
          <p:grpSpPr>
            <a:xfrm>
              <a:off x="-2411619" y="935225"/>
              <a:ext cx="51722" cy="51815"/>
              <a:chOff x="-2411619" y="935225"/>
              <a:chExt cx="51722" cy="51815"/>
            </a:xfrm>
          </p:grpSpPr>
          <p:sp>
            <p:nvSpPr>
              <p:cNvPr id="731" name="Freeform 33485">
                <a:extLst>
                  <a:ext uri="{FF2B5EF4-FFF2-40B4-BE49-F238E27FC236}">
                    <a16:creationId xmlns:a16="http://schemas.microsoft.com/office/drawing/2014/main" id="{BDFF3DA2-7AF1-4C43-B5EA-28CCCDBA9E25}"/>
                  </a:ext>
                </a:extLst>
              </p:cNvPr>
              <p:cNvSpPr/>
              <p:nvPr/>
            </p:nvSpPr>
            <p:spPr>
              <a:xfrm>
                <a:off x="-241161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32" name="Freeform 33486">
                <a:extLst>
                  <a:ext uri="{FF2B5EF4-FFF2-40B4-BE49-F238E27FC236}">
                    <a16:creationId xmlns:a16="http://schemas.microsoft.com/office/drawing/2014/main" id="{49C11072-9B59-1440-C630-364D71AED5F1}"/>
                  </a:ext>
                </a:extLst>
              </p:cNvPr>
              <p:cNvSpPr/>
              <p:nvPr/>
            </p:nvSpPr>
            <p:spPr>
              <a:xfrm>
                <a:off x="-238575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1" name="Graphic 45">
              <a:extLst>
                <a:ext uri="{FF2B5EF4-FFF2-40B4-BE49-F238E27FC236}">
                  <a16:creationId xmlns:a16="http://schemas.microsoft.com/office/drawing/2014/main" id="{87329278-6C7C-D30B-E028-39E0822C26DF}"/>
                </a:ext>
              </a:extLst>
            </p:cNvPr>
            <p:cNvGrpSpPr/>
            <p:nvPr/>
          </p:nvGrpSpPr>
          <p:grpSpPr>
            <a:xfrm>
              <a:off x="-2431871" y="935225"/>
              <a:ext cx="51818" cy="51815"/>
              <a:chOff x="-2431871" y="935225"/>
              <a:chExt cx="51818" cy="51815"/>
            </a:xfrm>
          </p:grpSpPr>
          <p:sp>
            <p:nvSpPr>
              <p:cNvPr id="729" name="Freeform 33483">
                <a:extLst>
                  <a:ext uri="{FF2B5EF4-FFF2-40B4-BE49-F238E27FC236}">
                    <a16:creationId xmlns:a16="http://schemas.microsoft.com/office/drawing/2014/main" id="{2CC57AAD-7191-8359-45AB-3F11525F63BE}"/>
                  </a:ext>
                </a:extLst>
              </p:cNvPr>
              <p:cNvSpPr/>
              <p:nvPr/>
            </p:nvSpPr>
            <p:spPr>
              <a:xfrm>
                <a:off x="-2431871"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30" name="Freeform 33484">
                <a:extLst>
                  <a:ext uri="{FF2B5EF4-FFF2-40B4-BE49-F238E27FC236}">
                    <a16:creationId xmlns:a16="http://schemas.microsoft.com/office/drawing/2014/main" id="{432EF51E-F755-C5CE-51C6-6D74499DAB62}"/>
                  </a:ext>
                </a:extLst>
              </p:cNvPr>
              <p:cNvSpPr/>
              <p:nvPr/>
            </p:nvSpPr>
            <p:spPr>
              <a:xfrm>
                <a:off x="-240600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2" name="Graphic 45">
              <a:extLst>
                <a:ext uri="{FF2B5EF4-FFF2-40B4-BE49-F238E27FC236}">
                  <a16:creationId xmlns:a16="http://schemas.microsoft.com/office/drawing/2014/main" id="{DA430030-0339-8783-9AEC-EF063E23FD56}"/>
                </a:ext>
              </a:extLst>
            </p:cNvPr>
            <p:cNvGrpSpPr/>
            <p:nvPr/>
          </p:nvGrpSpPr>
          <p:grpSpPr>
            <a:xfrm>
              <a:off x="-2474181" y="935225"/>
              <a:ext cx="51722" cy="51815"/>
              <a:chOff x="-2474181" y="935225"/>
              <a:chExt cx="51722" cy="51815"/>
            </a:xfrm>
          </p:grpSpPr>
          <p:sp>
            <p:nvSpPr>
              <p:cNvPr id="727" name="Freeform 33481">
                <a:extLst>
                  <a:ext uri="{FF2B5EF4-FFF2-40B4-BE49-F238E27FC236}">
                    <a16:creationId xmlns:a16="http://schemas.microsoft.com/office/drawing/2014/main" id="{7938E30D-AD02-43F0-8F36-EAF53A1655D5}"/>
                  </a:ext>
                </a:extLst>
              </p:cNvPr>
              <p:cNvSpPr/>
              <p:nvPr/>
            </p:nvSpPr>
            <p:spPr>
              <a:xfrm>
                <a:off x="-24741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28" name="Freeform 33482">
                <a:extLst>
                  <a:ext uri="{FF2B5EF4-FFF2-40B4-BE49-F238E27FC236}">
                    <a16:creationId xmlns:a16="http://schemas.microsoft.com/office/drawing/2014/main" id="{EB021E27-0AA7-0A97-4647-8956EE9E91AC}"/>
                  </a:ext>
                </a:extLst>
              </p:cNvPr>
              <p:cNvSpPr/>
              <p:nvPr/>
            </p:nvSpPr>
            <p:spPr>
              <a:xfrm>
                <a:off x="-24483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3" name="Graphic 45">
              <a:extLst>
                <a:ext uri="{FF2B5EF4-FFF2-40B4-BE49-F238E27FC236}">
                  <a16:creationId xmlns:a16="http://schemas.microsoft.com/office/drawing/2014/main" id="{8E76427B-641E-DE97-1678-4E33F161ECC7}"/>
                </a:ext>
              </a:extLst>
            </p:cNvPr>
            <p:cNvGrpSpPr/>
            <p:nvPr/>
          </p:nvGrpSpPr>
          <p:grpSpPr>
            <a:xfrm>
              <a:off x="-2469807" y="935225"/>
              <a:ext cx="51722" cy="51815"/>
              <a:chOff x="-2469807" y="935225"/>
              <a:chExt cx="51722" cy="51815"/>
            </a:xfrm>
          </p:grpSpPr>
          <p:sp>
            <p:nvSpPr>
              <p:cNvPr id="725" name="Freeform 33479">
                <a:extLst>
                  <a:ext uri="{FF2B5EF4-FFF2-40B4-BE49-F238E27FC236}">
                    <a16:creationId xmlns:a16="http://schemas.microsoft.com/office/drawing/2014/main" id="{528EEC5F-2C8D-9BD0-8365-4137A7474E8A}"/>
                  </a:ext>
                </a:extLst>
              </p:cNvPr>
              <p:cNvSpPr/>
              <p:nvPr/>
            </p:nvSpPr>
            <p:spPr>
              <a:xfrm>
                <a:off x="-246980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26" name="Freeform 33480">
                <a:extLst>
                  <a:ext uri="{FF2B5EF4-FFF2-40B4-BE49-F238E27FC236}">
                    <a16:creationId xmlns:a16="http://schemas.microsoft.com/office/drawing/2014/main" id="{C5E69B85-4575-48EB-5CE8-C926719D2828}"/>
                  </a:ext>
                </a:extLst>
              </p:cNvPr>
              <p:cNvSpPr/>
              <p:nvPr/>
            </p:nvSpPr>
            <p:spPr>
              <a:xfrm>
                <a:off x="-244394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4" name="Graphic 45">
              <a:extLst>
                <a:ext uri="{FF2B5EF4-FFF2-40B4-BE49-F238E27FC236}">
                  <a16:creationId xmlns:a16="http://schemas.microsoft.com/office/drawing/2014/main" id="{30BE1E7B-002E-A135-0B02-282D384D64CD}"/>
                </a:ext>
              </a:extLst>
            </p:cNvPr>
            <p:cNvGrpSpPr/>
            <p:nvPr/>
          </p:nvGrpSpPr>
          <p:grpSpPr>
            <a:xfrm>
              <a:off x="-2466289" y="935225"/>
              <a:ext cx="51722" cy="51815"/>
              <a:chOff x="-2466289" y="935225"/>
              <a:chExt cx="51722" cy="51815"/>
            </a:xfrm>
          </p:grpSpPr>
          <p:sp>
            <p:nvSpPr>
              <p:cNvPr id="723" name="Freeform 33477">
                <a:extLst>
                  <a:ext uri="{FF2B5EF4-FFF2-40B4-BE49-F238E27FC236}">
                    <a16:creationId xmlns:a16="http://schemas.microsoft.com/office/drawing/2014/main" id="{69C2DF57-B780-1375-5523-52D6DAEEBAB3}"/>
                  </a:ext>
                </a:extLst>
              </p:cNvPr>
              <p:cNvSpPr/>
              <p:nvPr/>
            </p:nvSpPr>
            <p:spPr>
              <a:xfrm>
                <a:off x="-246628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24" name="Freeform 33478">
                <a:extLst>
                  <a:ext uri="{FF2B5EF4-FFF2-40B4-BE49-F238E27FC236}">
                    <a16:creationId xmlns:a16="http://schemas.microsoft.com/office/drawing/2014/main" id="{60EFD007-74A0-2FE5-F7D3-9526150ABC86}"/>
                  </a:ext>
                </a:extLst>
              </p:cNvPr>
              <p:cNvSpPr/>
              <p:nvPr/>
            </p:nvSpPr>
            <p:spPr>
              <a:xfrm>
                <a:off x="-24404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5" name="Graphic 45">
              <a:extLst>
                <a:ext uri="{FF2B5EF4-FFF2-40B4-BE49-F238E27FC236}">
                  <a16:creationId xmlns:a16="http://schemas.microsoft.com/office/drawing/2014/main" id="{8B9750B3-95B5-8E54-F3C1-8DBAA4B87C96}"/>
                </a:ext>
              </a:extLst>
            </p:cNvPr>
            <p:cNvGrpSpPr/>
            <p:nvPr/>
          </p:nvGrpSpPr>
          <p:grpSpPr>
            <a:xfrm>
              <a:off x="-2462867" y="935225"/>
              <a:ext cx="51722" cy="51815"/>
              <a:chOff x="-2462867" y="935225"/>
              <a:chExt cx="51722" cy="51815"/>
            </a:xfrm>
          </p:grpSpPr>
          <p:sp>
            <p:nvSpPr>
              <p:cNvPr id="721" name="Freeform 33475">
                <a:extLst>
                  <a:ext uri="{FF2B5EF4-FFF2-40B4-BE49-F238E27FC236}">
                    <a16:creationId xmlns:a16="http://schemas.microsoft.com/office/drawing/2014/main" id="{73C5BECB-F23D-CA24-79FF-F8C42EBBF99B}"/>
                  </a:ext>
                </a:extLst>
              </p:cNvPr>
              <p:cNvSpPr/>
              <p:nvPr/>
            </p:nvSpPr>
            <p:spPr>
              <a:xfrm>
                <a:off x="-246286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22" name="Freeform 33476">
                <a:extLst>
                  <a:ext uri="{FF2B5EF4-FFF2-40B4-BE49-F238E27FC236}">
                    <a16:creationId xmlns:a16="http://schemas.microsoft.com/office/drawing/2014/main" id="{6C411319-B14F-E2AD-95EA-B0CB2178294D}"/>
                  </a:ext>
                </a:extLst>
              </p:cNvPr>
              <p:cNvSpPr/>
              <p:nvPr/>
            </p:nvSpPr>
            <p:spPr>
              <a:xfrm>
                <a:off x="-243700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6" name="Graphic 45">
              <a:extLst>
                <a:ext uri="{FF2B5EF4-FFF2-40B4-BE49-F238E27FC236}">
                  <a16:creationId xmlns:a16="http://schemas.microsoft.com/office/drawing/2014/main" id="{495926CC-7271-1B73-8928-EBB80A20F523}"/>
                </a:ext>
              </a:extLst>
            </p:cNvPr>
            <p:cNvGrpSpPr/>
            <p:nvPr/>
          </p:nvGrpSpPr>
          <p:grpSpPr>
            <a:xfrm>
              <a:off x="-2457827" y="935225"/>
              <a:ext cx="51818" cy="51815"/>
              <a:chOff x="-2457827" y="935225"/>
              <a:chExt cx="51818" cy="51815"/>
            </a:xfrm>
          </p:grpSpPr>
          <p:sp>
            <p:nvSpPr>
              <p:cNvPr id="719" name="Freeform 33473">
                <a:extLst>
                  <a:ext uri="{FF2B5EF4-FFF2-40B4-BE49-F238E27FC236}">
                    <a16:creationId xmlns:a16="http://schemas.microsoft.com/office/drawing/2014/main" id="{48B0E577-48C3-EB6B-F200-13EF7FB800AA}"/>
                  </a:ext>
                </a:extLst>
              </p:cNvPr>
              <p:cNvSpPr/>
              <p:nvPr/>
            </p:nvSpPr>
            <p:spPr>
              <a:xfrm>
                <a:off x="-2457827"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20" name="Freeform 33474">
                <a:extLst>
                  <a:ext uri="{FF2B5EF4-FFF2-40B4-BE49-F238E27FC236}">
                    <a16:creationId xmlns:a16="http://schemas.microsoft.com/office/drawing/2014/main" id="{25C6F4CB-CE66-B608-1A89-528DD10C4954}"/>
                  </a:ext>
                </a:extLst>
              </p:cNvPr>
              <p:cNvSpPr/>
              <p:nvPr/>
            </p:nvSpPr>
            <p:spPr>
              <a:xfrm>
                <a:off x="-243196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7" name="Graphic 45">
              <a:extLst>
                <a:ext uri="{FF2B5EF4-FFF2-40B4-BE49-F238E27FC236}">
                  <a16:creationId xmlns:a16="http://schemas.microsoft.com/office/drawing/2014/main" id="{D9F02C2D-2F40-3A79-24CD-D3E44C66B905}"/>
                </a:ext>
              </a:extLst>
            </p:cNvPr>
            <p:cNvGrpSpPr/>
            <p:nvPr/>
          </p:nvGrpSpPr>
          <p:grpSpPr>
            <a:xfrm>
              <a:off x="-2450316" y="935225"/>
              <a:ext cx="51818" cy="51815"/>
              <a:chOff x="-2450316" y="935225"/>
              <a:chExt cx="51818" cy="51815"/>
            </a:xfrm>
          </p:grpSpPr>
          <p:sp>
            <p:nvSpPr>
              <p:cNvPr id="717" name="Freeform 33471">
                <a:extLst>
                  <a:ext uri="{FF2B5EF4-FFF2-40B4-BE49-F238E27FC236}">
                    <a16:creationId xmlns:a16="http://schemas.microsoft.com/office/drawing/2014/main" id="{0068A729-2198-FBBB-7C6E-C7D00C651F67}"/>
                  </a:ext>
                </a:extLst>
              </p:cNvPr>
              <p:cNvSpPr/>
              <p:nvPr/>
            </p:nvSpPr>
            <p:spPr>
              <a:xfrm>
                <a:off x="-2450316"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18" name="Freeform 33472">
                <a:extLst>
                  <a:ext uri="{FF2B5EF4-FFF2-40B4-BE49-F238E27FC236}">
                    <a16:creationId xmlns:a16="http://schemas.microsoft.com/office/drawing/2014/main" id="{FEBD5E12-1899-740F-695D-C81977F9B693}"/>
                  </a:ext>
                </a:extLst>
              </p:cNvPr>
              <p:cNvSpPr/>
              <p:nvPr/>
            </p:nvSpPr>
            <p:spPr>
              <a:xfrm>
                <a:off x="-242445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8" name="Graphic 45">
              <a:extLst>
                <a:ext uri="{FF2B5EF4-FFF2-40B4-BE49-F238E27FC236}">
                  <a16:creationId xmlns:a16="http://schemas.microsoft.com/office/drawing/2014/main" id="{5E48CC18-6934-CC2B-2B1F-63B93316194E}"/>
                </a:ext>
              </a:extLst>
            </p:cNvPr>
            <p:cNvGrpSpPr/>
            <p:nvPr/>
          </p:nvGrpSpPr>
          <p:grpSpPr>
            <a:xfrm>
              <a:off x="-2520484" y="930177"/>
              <a:ext cx="51818" cy="51815"/>
              <a:chOff x="-2520484" y="930177"/>
              <a:chExt cx="51818" cy="51815"/>
            </a:xfrm>
          </p:grpSpPr>
          <p:sp>
            <p:nvSpPr>
              <p:cNvPr id="715" name="Freeform 33469">
                <a:extLst>
                  <a:ext uri="{FF2B5EF4-FFF2-40B4-BE49-F238E27FC236}">
                    <a16:creationId xmlns:a16="http://schemas.microsoft.com/office/drawing/2014/main" id="{E7817CB6-56FC-13B2-2FD0-15C66995D471}"/>
                  </a:ext>
                </a:extLst>
              </p:cNvPr>
              <p:cNvSpPr/>
              <p:nvPr/>
            </p:nvSpPr>
            <p:spPr>
              <a:xfrm>
                <a:off x="-2520484"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16" name="Freeform 33470">
                <a:extLst>
                  <a:ext uri="{FF2B5EF4-FFF2-40B4-BE49-F238E27FC236}">
                    <a16:creationId xmlns:a16="http://schemas.microsoft.com/office/drawing/2014/main" id="{AE32BD6D-B176-599F-40A0-BB27D393E3C9}"/>
                  </a:ext>
                </a:extLst>
              </p:cNvPr>
              <p:cNvSpPr/>
              <p:nvPr/>
            </p:nvSpPr>
            <p:spPr>
              <a:xfrm>
                <a:off x="-249452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49" name="Graphic 45">
              <a:extLst>
                <a:ext uri="{FF2B5EF4-FFF2-40B4-BE49-F238E27FC236}">
                  <a16:creationId xmlns:a16="http://schemas.microsoft.com/office/drawing/2014/main" id="{1E837098-8A96-7570-581E-7CC7485E598F}"/>
                </a:ext>
              </a:extLst>
            </p:cNvPr>
            <p:cNvGrpSpPr/>
            <p:nvPr/>
          </p:nvGrpSpPr>
          <p:grpSpPr>
            <a:xfrm>
              <a:off x="-2598639" y="930177"/>
              <a:ext cx="51818" cy="51815"/>
              <a:chOff x="-2598639" y="930177"/>
              <a:chExt cx="51818" cy="51815"/>
            </a:xfrm>
          </p:grpSpPr>
          <p:sp>
            <p:nvSpPr>
              <p:cNvPr id="713" name="Freeform 33467">
                <a:extLst>
                  <a:ext uri="{FF2B5EF4-FFF2-40B4-BE49-F238E27FC236}">
                    <a16:creationId xmlns:a16="http://schemas.microsoft.com/office/drawing/2014/main" id="{A9008070-A1CA-C09B-98FB-FE3F3ECAE4F8}"/>
                  </a:ext>
                </a:extLst>
              </p:cNvPr>
              <p:cNvSpPr/>
              <p:nvPr/>
            </p:nvSpPr>
            <p:spPr>
              <a:xfrm>
                <a:off x="-2598639"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14" name="Freeform 33468">
                <a:extLst>
                  <a:ext uri="{FF2B5EF4-FFF2-40B4-BE49-F238E27FC236}">
                    <a16:creationId xmlns:a16="http://schemas.microsoft.com/office/drawing/2014/main" id="{2FE8CE90-A552-55FF-943C-ED56C80911F7}"/>
                  </a:ext>
                </a:extLst>
              </p:cNvPr>
              <p:cNvSpPr/>
              <p:nvPr/>
            </p:nvSpPr>
            <p:spPr>
              <a:xfrm>
                <a:off x="-257277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0" name="Graphic 45">
              <a:extLst>
                <a:ext uri="{FF2B5EF4-FFF2-40B4-BE49-F238E27FC236}">
                  <a16:creationId xmlns:a16="http://schemas.microsoft.com/office/drawing/2014/main" id="{744729A6-D743-8CDD-A50B-9A14871696CB}"/>
                </a:ext>
              </a:extLst>
            </p:cNvPr>
            <p:cNvGrpSpPr/>
            <p:nvPr/>
          </p:nvGrpSpPr>
          <p:grpSpPr>
            <a:xfrm>
              <a:off x="-2624501" y="930177"/>
              <a:ext cx="51722" cy="51815"/>
              <a:chOff x="-2624501" y="930177"/>
              <a:chExt cx="51722" cy="51815"/>
            </a:xfrm>
          </p:grpSpPr>
          <p:sp>
            <p:nvSpPr>
              <p:cNvPr id="711" name="Freeform 33465">
                <a:extLst>
                  <a:ext uri="{FF2B5EF4-FFF2-40B4-BE49-F238E27FC236}">
                    <a16:creationId xmlns:a16="http://schemas.microsoft.com/office/drawing/2014/main" id="{93FFA303-54A4-40D5-3186-C4C8C161BF0E}"/>
                  </a:ext>
                </a:extLst>
              </p:cNvPr>
              <p:cNvSpPr/>
              <p:nvPr/>
            </p:nvSpPr>
            <p:spPr>
              <a:xfrm>
                <a:off x="-2624501"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12" name="Freeform 33466">
                <a:extLst>
                  <a:ext uri="{FF2B5EF4-FFF2-40B4-BE49-F238E27FC236}">
                    <a16:creationId xmlns:a16="http://schemas.microsoft.com/office/drawing/2014/main" id="{46BFDAD4-EC56-1170-5077-377532E56448}"/>
                  </a:ext>
                </a:extLst>
              </p:cNvPr>
              <p:cNvSpPr/>
              <p:nvPr/>
            </p:nvSpPr>
            <p:spPr>
              <a:xfrm>
                <a:off x="-2598639"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1" name="Graphic 45">
              <a:extLst>
                <a:ext uri="{FF2B5EF4-FFF2-40B4-BE49-F238E27FC236}">
                  <a16:creationId xmlns:a16="http://schemas.microsoft.com/office/drawing/2014/main" id="{3BA42702-6EF9-A8FE-EE8E-DC1C0A44EBE2}"/>
                </a:ext>
              </a:extLst>
            </p:cNvPr>
            <p:cNvGrpSpPr/>
            <p:nvPr/>
          </p:nvGrpSpPr>
          <p:grpSpPr>
            <a:xfrm>
              <a:off x="-2629825" y="930177"/>
              <a:ext cx="51818" cy="51815"/>
              <a:chOff x="-2629825" y="930177"/>
              <a:chExt cx="51818" cy="51815"/>
            </a:xfrm>
          </p:grpSpPr>
          <p:sp>
            <p:nvSpPr>
              <p:cNvPr id="709" name="Freeform 33463">
                <a:extLst>
                  <a:ext uri="{FF2B5EF4-FFF2-40B4-BE49-F238E27FC236}">
                    <a16:creationId xmlns:a16="http://schemas.microsoft.com/office/drawing/2014/main" id="{D8BB26FB-23A2-4677-A65A-B02B381CCA65}"/>
                  </a:ext>
                </a:extLst>
              </p:cNvPr>
              <p:cNvSpPr/>
              <p:nvPr/>
            </p:nvSpPr>
            <p:spPr>
              <a:xfrm>
                <a:off x="-2629825"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10" name="Freeform 33464">
                <a:extLst>
                  <a:ext uri="{FF2B5EF4-FFF2-40B4-BE49-F238E27FC236}">
                    <a16:creationId xmlns:a16="http://schemas.microsoft.com/office/drawing/2014/main" id="{F91B067F-7AD8-8F64-F118-7097C732FF70}"/>
                  </a:ext>
                </a:extLst>
              </p:cNvPr>
              <p:cNvSpPr/>
              <p:nvPr/>
            </p:nvSpPr>
            <p:spPr>
              <a:xfrm>
                <a:off x="-260396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2" name="Graphic 45">
              <a:extLst>
                <a:ext uri="{FF2B5EF4-FFF2-40B4-BE49-F238E27FC236}">
                  <a16:creationId xmlns:a16="http://schemas.microsoft.com/office/drawing/2014/main" id="{0C15E323-81D8-A873-E008-D85F5A48AD4B}"/>
                </a:ext>
              </a:extLst>
            </p:cNvPr>
            <p:cNvGrpSpPr/>
            <p:nvPr/>
          </p:nvGrpSpPr>
          <p:grpSpPr>
            <a:xfrm>
              <a:off x="-2662152" y="923509"/>
              <a:ext cx="51722" cy="51911"/>
              <a:chOff x="-2662152" y="923509"/>
              <a:chExt cx="51722" cy="51911"/>
            </a:xfrm>
          </p:grpSpPr>
          <p:sp>
            <p:nvSpPr>
              <p:cNvPr id="707" name="Freeform 33461">
                <a:extLst>
                  <a:ext uri="{FF2B5EF4-FFF2-40B4-BE49-F238E27FC236}">
                    <a16:creationId xmlns:a16="http://schemas.microsoft.com/office/drawing/2014/main" id="{C895F1BD-9228-F641-195C-3F0B2AC50D98}"/>
                  </a:ext>
                </a:extLst>
              </p:cNvPr>
              <p:cNvSpPr/>
              <p:nvPr/>
            </p:nvSpPr>
            <p:spPr>
              <a:xfrm>
                <a:off x="-2662152"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8" name="Freeform 33462">
                <a:extLst>
                  <a:ext uri="{FF2B5EF4-FFF2-40B4-BE49-F238E27FC236}">
                    <a16:creationId xmlns:a16="http://schemas.microsoft.com/office/drawing/2014/main" id="{CCFCA5EA-961C-DCA3-E818-03D674FA9424}"/>
                  </a:ext>
                </a:extLst>
              </p:cNvPr>
              <p:cNvSpPr/>
              <p:nvPr/>
            </p:nvSpPr>
            <p:spPr>
              <a:xfrm>
                <a:off x="-2636291"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3" name="Graphic 45">
              <a:extLst>
                <a:ext uri="{FF2B5EF4-FFF2-40B4-BE49-F238E27FC236}">
                  <a16:creationId xmlns:a16="http://schemas.microsoft.com/office/drawing/2014/main" id="{37C801E8-3AEF-BC48-E1CD-0229D1EB9B3D}"/>
                </a:ext>
              </a:extLst>
            </p:cNvPr>
            <p:cNvGrpSpPr/>
            <p:nvPr/>
          </p:nvGrpSpPr>
          <p:grpSpPr>
            <a:xfrm>
              <a:off x="-2811331" y="923509"/>
              <a:ext cx="51722" cy="51911"/>
              <a:chOff x="-2811331" y="923509"/>
              <a:chExt cx="51722" cy="51911"/>
            </a:xfrm>
          </p:grpSpPr>
          <p:sp>
            <p:nvSpPr>
              <p:cNvPr id="705" name="Freeform 33459">
                <a:extLst>
                  <a:ext uri="{FF2B5EF4-FFF2-40B4-BE49-F238E27FC236}">
                    <a16:creationId xmlns:a16="http://schemas.microsoft.com/office/drawing/2014/main" id="{83528BC0-8746-C069-4BF5-E08322A721F8}"/>
                  </a:ext>
                </a:extLst>
              </p:cNvPr>
              <p:cNvSpPr/>
              <p:nvPr/>
            </p:nvSpPr>
            <p:spPr>
              <a:xfrm>
                <a:off x="-2811331"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6" name="Freeform 33460">
                <a:extLst>
                  <a:ext uri="{FF2B5EF4-FFF2-40B4-BE49-F238E27FC236}">
                    <a16:creationId xmlns:a16="http://schemas.microsoft.com/office/drawing/2014/main" id="{B1EB6959-E290-204E-B5F3-7A8BD3DD8830}"/>
                  </a:ext>
                </a:extLst>
              </p:cNvPr>
              <p:cNvSpPr/>
              <p:nvPr/>
            </p:nvSpPr>
            <p:spPr>
              <a:xfrm>
                <a:off x="-2785470"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4" name="Graphic 45">
              <a:extLst>
                <a:ext uri="{FF2B5EF4-FFF2-40B4-BE49-F238E27FC236}">
                  <a16:creationId xmlns:a16="http://schemas.microsoft.com/office/drawing/2014/main" id="{99EACB99-DD31-49D1-E220-CCA78985819D}"/>
                </a:ext>
              </a:extLst>
            </p:cNvPr>
            <p:cNvGrpSpPr/>
            <p:nvPr/>
          </p:nvGrpSpPr>
          <p:grpSpPr>
            <a:xfrm>
              <a:off x="-2870090" y="915794"/>
              <a:ext cx="51722" cy="51815"/>
              <a:chOff x="-2870090" y="915794"/>
              <a:chExt cx="51722" cy="51815"/>
            </a:xfrm>
          </p:grpSpPr>
          <p:sp>
            <p:nvSpPr>
              <p:cNvPr id="703" name="Freeform 33457">
                <a:extLst>
                  <a:ext uri="{FF2B5EF4-FFF2-40B4-BE49-F238E27FC236}">
                    <a16:creationId xmlns:a16="http://schemas.microsoft.com/office/drawing/2014/main" id="{3EABBC17-6692-5374-4555-A046BC9B1F05}"/>
                  </a:ext>
                </a:extLst>
              </p:cNvPr>
              <p:cNvSpPr/>
              <p:nvPr/>
            </p:nvSpPr>
            <p:spPr>
              <a:xfrm>
                <a:off x="-2870090"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4" name="Freeform 33458">
                <a:extLst>
                  <a:ext uri="{FF2B5EF4-FFF2-40B4-BE49-F238E27FC236}">
                    <a16:creationId xmlns:a16="http://schemas.microsoft.com/office/drawing/2014/main" id="{499A6972-85E5-AB8B-E174-AAA9A84C8237}"/>
                  </a:ext>
                </a:extLst>
              </p:cNvPr>
              <p:cNvSpPr/>
              <p:nvPr/>
            </p:nvSpPr>
            <p:spPr>
              <a:xfrm>
                <a:off x="-2844228"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5" name="Graphic 45">
              <a:extLst>
                <a:ext uri="{FF2B5EF4-FFF2-40B4-BE49-F238E27FC236}">
                  <a16:creationId xmlns:a16="http://schemas.microsoft.com/office/drawing/2014/main" id="{2B4C6A17-2B8D-B93A-A6B4-837874E14F03}"/>
                </a:ext>
              </a:extLst>
            </p:cNvPr>
            <p:cNvGrpSpPr/>
            <p:nvPr/>
          </p:nvGrpSpPr>
          <p:grpSpPr>
            <a:xfrm>
              <a:off x="-2906505" y="915794"/>
              <a:ext cx="51818" cy="51815"/>
              <a:chOff x="-2906505" y="915794"/>
              <a:chExt cx="51818" cy="51815"/>
            </a:xfrm>
          </p:grpSpPr>
          <p:sp>
            <p:nvSpPr>
              <p:cNvPr id="701" name="Freeform 33455">
                <a:extLst>
                  <a:ext uri="{FF2B5EF4-FFF2-40B4-BE49-F238E27FC236}">
                    <a16:creationId xmlns:a16="http://schemas.microsoft.com/office/drawing/2014/main" id="{8CA2C8E5-9133-B0B0-535B-5D87511C8E43}"/>
                  </a:ext>
                </a:extLst>
              </p:cNvPr>
              <p:cNvSpPr/>
              <p:nvPr/>
            </p:nvSpPr>
            <p:spPr>
              <a:xfrm>
                <a:off x="-2906505" y="9417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2" name="Freeform 33456">
                <a:extLst>
                  <a:ext uri="{FF2B5EF4-FFF2-40B4-BE49-F238E27FC236}">
                    <a16:creationId xmlns:a16="http://schemas.microsoft.com/office/drawing/2014/main" id="{D4B87559-8F9E-964C-6D4A-69C889DD0B80}"/>
                  </a:ext>
                </a:extLst>
              </p:cNvPr>
              <p:cNvSpPr/>
              <p:nvPr/>
            </p:nvSpPr>
            <p:spPr>
              <a:xfrm>
                <a:off x="-288064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6" name="Graphic 45">
              <a:extLst>
                <a:ext uri="{FF2B5EF4-FFF2-40B4-BE49-F238E27FC236}">
                  <a16:creationId xmlns:a16="http://schemas.microsoft.com/office/drawing/2014/main" id="{A2CC276A-D812-BB02-311E-FC783B191A26}"/>
                </a:ext>
              </a:extLst>
            </p:cNvPr>
            <p:cNvGrpSpPr/>
            <p:nvPr/>
          </p:nvGrpSpPr>
          <p:grpSpPr>
            <a:xfrm>
              <a:off x="-2942635" y="915794"/>
              <a:ext cx="51722" cy="51815"/>
              <a:chOff x="-2942635" y="915794"/>
              <a:chExt cx="51722" cy="51815"/>
            </a:xfrm>
          </p:grpSpPr>
          <p:sp>
            <p:nvSpPr>
              <p:cNvPr id="699" name="Freeform 33453">
                <a:extLst>
                  <a:ext uri="{FF2B5EF4-FFF2-40B4-BE49-F238E27FC236}">
                    <a16:creationId xmlns:a16="http://schemas.microsoft.com/office/drawing/2014/main" id="{158BBF9D-FBBC-E7BA-B78D-C17F605FD637}"/>
                  </a:ext>
                </a:extLst>
              </p:cNvPr>
              <p:cNvSpPr/>
              <p:nvPr/>
            </p:nvSpPr>
            <p:spPr>
              <a:xfrm>
                <a:off x="-2942635"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700" name="Freeform 33454">
                <a:extLst>
                  <a:ext uri="{FF2B5EF4-FFF2-40B4-BE49-F238E27FC236}">
                    <a16:creationId xmlns:a16="http://schemas.microsoft.com/office/drawing/2014/main" id="{436DD09C-C572-E5C5-8511-FD5BC7640D99}"/>
                  </a:ext>
                </a:extLst>
              </p:cNvPr>
              <p:cNvSpPr/>
              <p:nvPr/>
            </p:nvSpPr>
            <p:spPr>
              <a:xfrm>
                <a:off x="-291677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7" name="Graphic 45">
              <a:extLst>
                <a:ext uri="{FF2B5EF4-FFF2-40B4-BE49-F238E27FC236}">
                  <a16:creationId xmlns:a16="http://schemas.microsoft.com/office/drawing/2014/main" id="{63FB6B62-90E5-CEB4-6B43-33D1C1E5DC65}"/>
                </a:ext>
              </a:extLst>
            </p:cNvPr>
            <p:cNvGrpSpPr/>
            <p:nvPr/>
          </p:nvGrpSpPr>
          <p:grpSpPr>
            <a:xfrm>
              <a:off x="-2588466" y="930177"/>
              <a:ext cx="51722" cy="51815"/>
              <a:chOff x="-2588466" y="930177"/>
              <a:chExt cx="51722" cy="51815"/>
            </a:xfrm>
          </p:grpSpPr>
          <p:sp>
            <p:nvSpPr>
              <p:cNvPr id="697" name="Freeform 33451">
                <a:extLst>
                  <a:ext uri="{FF2B5EF4-FFF2-40B4-BE49-F238E27FC236}">
                    <a16:creationId xmlns:a16="http://schemas.microsoft.com/office/drawing/2014/main" id="{1B594F3C-B330-0E7D-C7FD-D1B730EDF90B}"/>
                  </a:ext>
                </a:extLst>
              </p:cNvPr>
              <p:cNvSpPr/>
              <p:nvPr/>
            </p:nvSpPr>
            <p:spPr>
              <a:xfrm>
                <a:off x="-2588466"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98" name="Freeform 33452">
                <a:extLst>
                  <a:ext uri="{FF2B5EF4-FFF2-40B4-BE49-F238E27FC236}">
                    <a16:creationId xmlns:a16="http://schemas.microsoft.com/office/drawing/2014/main" id="{498B7E25-9762-D47B-835C-52B36678FF52}"/>
                  </a:ext>
                </a:extLst>
              </p:cNvPr>
              <p:cNvSpPr/>
              <p:nvPr/>
            </p:nvSpPr>
            <p:spPr>
              <a:xfrm>
                <a:off x="-256260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8" name="Graphic 45">
              <a:extLst>
                <a:ext uri="{FF2B5EF4-FFF2-40B4-BE49-F238E27FC236}">
                  <a16:creationId xmlns:a16="http://schemas.microsoft.com/office/drawing/2014/main" id="{60E3799B-A7A2-A756-A081-BADC48DF6B55}"/>
                </a:ext>
              </a:extLst>
            </p:cNvPr>
            <p:cNvGrpSpPr/>
            <p:nvPr/>
          </p:nvGrpSpPr>
          <p:grpSpPr>
            <a:xfrm>
              <a:off x="-3365071" y="902078"/>
              <a:ext cx="51722" cy="51911"/>
              <a:chOff x="-3365071" y="902078"/>
              <a:chExt cx="51722" cy="51911"/>
            </a:xfrm>
          </p:grpSpPr>
          <p:sp>
            <p:nvSpPr>
              <p:cNvPr id="695" name="Freeform 33449">
                <a:extLst>
                  <a:ext uri="{FF2B5EF4-FFF2-40B4-BE49-F238E27FC236}">
                    <a16:creationId xmlns:a16="http://schemas.microsoft.com/office/drawing/2014/main" id="{8B780EC3-8130-C8D9-1B63-6358EC3EDE28}"/>
                  </a:ext>
                </a:extLst>
              </p:cNvPr>
              <p:cNvSpPr/>
              <p:nvPr/>
            </p:nvSpPr>
            <p:spPr>
              <a:xfrm>
                <a:off x="-3365071" y="928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96" name="Freeform 33450">
                <a:extLst>
                  <a:ext uri="{FF2B5EF4-FFF2-40B4-BE49-F238E27FC236}">
                    <a16:creationId xmlns:a16="http://schemas.microsoft.com/office/drawing/2014/main" id="{233A4884-1D38-6E37-06D4-03E2315E6D5B}"/>
                  </a:ext>
                </a:extLst>
              </p:cNvPr>
              <p:cNvSpPr/>
              <p:nvPr/>
            </p:nvSpPr>
            <p:spPr>
              <a:xfrm>
                <a:off x="-3339210" y="90207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59" name="Graphic 45">
              <a:extLst>
                <a:ext uri="{FF2B5EF4-FFF2-40B4-BE49-F238E27FC236}">
                  <a16:creationId xmlns:a16="http://schemas.microsoft.com/office/drawing/2014/main" id="{E4B762A0-CDC7-F7DF-B7FC-F4753A0C76F8}"/>
                </a:ext>
              </a:extLst>
            </p:cNvPr>
            <p:cNvGrpSpPr/>
            <p:nvPr/>
          </p:nvGrpSpPr>
          <p:grpSpPr>
            <a:xfrm>
              <a:off x="-3417745" y="895125"/>
              <a:ext cx="51722" cy="51911"/>
              <a:chOff x="-3417745" y="895125"/>
              <a:chExt cx="51722" cy="51911"/>
            </a:xfrm>
          </p:grpSpPr>
          <p:sp>
            <p:nvSpPr>
              <p:cNvPr id="693" name="Freeform 33447">
                <a:extLst>
                  <a:ext uri="{FF2B5EF4-FFF2-40B4-BE49-F238E27FC236}">
                    <a16:creationId xmlns:a16="http://schemas.microsoft.com/office/drawing/2014/main" id="{224699A2-81A5-2939-71F8-9E10E070DC72}"/>
                  </a:ext>
                </a:extLst>
              </p:cNvPr>
              <p:cNvSpPr/>
              <p:nvPr/>
            </p:nvSpPr>
            <p:spPr>
              <a:xfrm>
                <a:off x="-3417745"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94" name="Freeform 33448">
                <a:extLst>
                  <a:ext uri="{FF2B5EF4-FFF2-40B4-BE49-F238E27FC236}">
                    <a16:creationId xmlns:a16="http://schemas.microsoft.com/office/drawing/2014/main" id="{A1AFA11C-5224-A675-0F52-29AD6BFD073A}"/>
                  </a:ext>
                </a:extLst>
              </p:cNvPr>
              <p:cNvSpPr/>
              <p:nvPr/>
            </p:nvSpPr>
            <p:spPr>
              <a:xfrm>
                <a:off x="-3391883"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0" name="Graphic 45">
              <a:extLst>
                <a:ext uri="{FF2B5EF4-FFF2-40B4-BE49-F238E27FC236}">
                  <a16:creationId xmlns:a16="http://schemas.microsoft.com/office/drawing/2014/main" id="{D1E91C61-C6AA-688F-DFB9-775E90F93F34}"/>
                </a:ext>
              </a:extLst>
            </p:cNvPr>
            <p:cNvGrpSpPr/>
            <p:nvPr/>
          </p:nvGrpSpPr>
          <p:grpSpPr>
            <a:xfrm>
              <a:off x="-3634240" y="895125"/>
              <a:ext cx="51722" cy="51911"/>
              <a:chOff x="-3634240" y="895125"/>
              <a:chExt cx="51722" cy="51911"/>
            </a:xfrm>
          </p:grpSpPr>
          <p:sp>
            <p:nvSpPr>
              <p:cNvPr id="691" name="Freeform 33445">
                <a:extLst>
                  <a:ext uri="{FF2B5EF4-FFF2-40B4-BE49-F238E27FC236}">
                    <a16:creationId xmlns:a16="http://schemas.microsoft.com/office/drawing/2014/main" id="{5FBA6E56-172E-D1EC-8200-ED5E33765DFE}"/>
                  </a:ext>
                </a:extLst>
              </p:cNvPr>
              <p:cNvSpPr/>
              <p:nvPr/>
            </p:nvSpPr>
            <p:spPr>
              <a:xfrm>
                <a:off x="-3634240"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92" name="Freeform 33446">
                <a:extLst>
                  <a:ext uri="{FF2B5EF4-FFF2-40B4-BE49-F238E27FC236}">
                    <a16:creationId xmlns:a16="http://schemas.microsoft.com/office/drawing/2014/main" id="{D8930EFA-F175-7A3D-0992-2C42B05CFA3F}"/>
                  </a:ext>
                </a:extLst>
              </p:cNvPr>
              <p:cNvSpPr/>
              <p:nvPr/>
            </p:nvSpPr>
            <p:spPr>
              <a:xfrm>
                <a:off x="-3608378"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1" name="Graphic 45">
              <a:extLst>
                <a:ext uri="{FF2B5EF4-FFF2-40B4-BE49-F238E27FC236}">
                  <a16:creationId xmlns:a16="http://schemas.microsoft.com/office/drawing/2014/main" id="{8D887C62-7E61-0EFF-BCBB-80C6645EC058}"/>
                </a:ext>
              </a:extLst>
            </p:cNvPr>
            <p:cNvGrpSpPr/>
            <p:nvPr/>
          </p:nvGrpSpPr>
          <p:grpSpPr>
            <a:xfrm>
              <a:off x="-4002100" y="875599"/>
              <a:ext cx="51722" cy="51815"/>
              <a:chOff x="-4002100" y="875599"/>
              <a:chExt cx="51722" cy="51815"/>
            </a:xfrm>
          </p:grpSpPr>
          <p:sp>
            <p:nvSpPr>
              <p:cNvPr id="689" name="Freeform 33443">
                <a:extLst>
                  <a:ext uri="{FF2B5EF4-FFF2-40B4-BE49-F238E27FC236}">
                    <a16:creationId xmlns:a16="http://schemas.microsoft.com/office/drawing/2014/main" id="{CCEF3711-5BFE-C114-8B41-AA5F56D00CE9}"/>
                  </a:ext>
                </a:extLst>
              </p:cNvPr>
              <p:cNvSpPr/>
              <p:nvPr/>
            </p:nvSpPr>
            <p:spPr>
              <a:xfrm>
                <a:off x="-4002100" y="90150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90" name="Freeform 33444">
                <a:extLst>
                  <a:ext uri="{FF2B5EF4-FFF2-40B4-BE49-F238E27FC236}">
                    <a16:creationId xmlns:a16="http://schemas.microsoft.com/office/drawing/2014/main" id="{FE9EBD0B-7953-129E-C731-8868515399E2}"/>
                  </a:ext>
                </a:extLst>
              </p:cNvPr>
              <p:cNvSpPr/>
              <p:nvPr/>
            </p:nvSpPr>
            <p:spPr>
              <a:xfrm>
                <a:off x="-3976239" y="87559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2" name="Graphic 45">
              <a:extLst>
                <a:ext uri="{FF2B5EF4-FFF2-40B4-BE49-F238E27FC236}">
                  <a16:creationId xmlns:a16="http://schemas.microsoft.com/office/drawing/2014/main" id="{6B6F7160-9881-4F2A-7C61-F8E8E57D6618}"/>
                </a:ext>
              </a:extLst>
            </p:cNvPr>
            <p:cNvGrpSpPr/>
            <p:nvPr/>
          </p:nvGrpSpPr>
          <p:grpSpPr>
            <a:xfrm>
              <a:off x="-4210704" y="847786"/>
              <a:ext cx="51722" cy="51815"/>
              <a:chOff x="-4210704" y="847786"/>
              <a:chExt cx="51722" cy="51815"/>
            </a:xfrm>
          </p:grpSpPr>
          <p:sp>
            <p:nvSpPr>
              <p:cNvPr id="687" name="Freeform 33441">
                <a:extLst>
                  <a:ext uri="{FF2B5EF4-FFF2-40B4-BE49-F238E27FC236}">
                    <a16:creationId xmlns:a16="http://schemas.microsoft.com/office/drawing/2014/main" id="{A4A41B45-B49B-F197-BF7E-09FAA4018C4A}"/>
                  </a:ext>
                </a:extLst>
              </p:cNvPr>
              <p:cNvSpPr/>
              <p:nvPr/>
            </p:nvSpPr>
            <p:spPr>
              <a:xfrm>
                <a:off x="-4210704" y="8736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88" name="Freeform 33442">
                <a:extLst>
                  <a:ext uri="{FF2B5EF4-FFF2-40B4-BE49-F238E27FC236}">
                    <a16:creationId xmlns:a16="http://schemas.microsoft.com/office/drawing/2014/main" id="{307B09F2-96A2-7682-EBFC-09247844136B}"/>
                  </a:ext>
                </a:extLst>
              </p:cNvPr>
              <p:cNvSpPr/>
              <p:nvPr/>
            </p:nvSpPr>
            <p:spPr>
              <a:xfrm>
                <a:off x="-418484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3" name="Graphic 45">
              <a:extLst>
                <a:ext uri="{FF2B5EF4-FFF2-40B4-BE49-F238E27FC236}">
                  <a16:creationId xmlns:a16="http://schemas.microsoft.com/office/drawing/2014/main" id="{0AACC65C-A50B-1F0B-C42B-9273AF56E87F}"/>
                </a:ext>
              </a:extLst>
            </p:cNvPr>
            <p:cNvGrpSpPr/>
            <p:nvPr/>
          </p:nvGrpSpPr>
          <p:grpSpPr>
            <a:xfrm>
              <a:off x="-4215933" y="847786"/>
              <a:ext cx="51818" cy="51815"/>
              <a:chOff x="-4215933" y="847786"/>
              <a:chExt cx="51818" cy="51815"/>
            </a:xfrm>
          </p:grpSpPr>
          <p:sp>
            <p:nvSpPr>
              <p:cNvPr id="685" name="Freeform 33439">
                <a:extLst>
                  <a:ext uri="{FF2B5EF4-FFF2-40B4-BE49-F238E27FC236}">
                    <a16:creationId xmlns:a16="http://schemas.microsoft.com/office/drawing/2014/main" id="{385B3259-1F47-3D7E-E5E1-FD1ED6034900}"/>
                  </a:ext>
                </a:extLst>
              </p:cNvPr>
              <p:cNvSpPr/>
              <p:nvPr/>
            </p:nvSpPr>
            <p:spPr>
              <a:xfrm>
                <a:off x="-4215933" y="8736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86" name="Freeform 33440">
                <a:extLst>
                  <a:ext uri="{FF2B5EF4-FFF2-40B4-BE49-F238E27FC236}">
                    <a16:creationId xmlns:a16="http://schemas.microsoft.com/office/drawing/2014/main" id="{1E1C438B-9247-6559-E9CA-4E8161CC13D9}"/>
                  </a:ext>
                </a:extLst>
              </p:cNvPr>
              <p:cNvSpPr/>
              <p:nvPr/>
            </p:nvSpPr>
            <p:spPr>
              <a:xfrm>
                <a:off x="-419007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4" name="Graphic 45">
              <a:extLst>
                <a:ext uri="{FF2B5EF4-FFF2-40B4-BE49-F238E27FC236}">
                  <a16:creationId xmlns:a16="http://schemas.microsoft.com/office/drawing/2014/main" id="{D6E22E5B-BF96-A802-050A-488EF1C3B093}"/>
                </a:ext>
              </a:extLst>
            </p:cNvPr>
            <p:cNvGrpSpPr/>
            <p:nvPr/>
          </p:nvGrpSpPr>
          <p:grpSpPr>
            <a:xfrm>
              <a:off x="-4993014" y="761680"/>
              <a:ext cx="51722" cy="51816"/>
              <a:chOff x="-4993014" y="761680"/>
              <a:chExt cx="51722" cy="51816"/>
            </a:xfrm>
          </p:grpSpPr>
          <p:sp>
            <p:nvSpPr>
              <p:cNvPr id="683" name="Freeform 33437">
                <a:extLst>
                  <a:ext uri="{FF2B5EF4-FFF2-40B4-BE49-F238E27FC236}">
                    <a16:creationId xmlns:a16="http://schemas.microsoft.com/office/drawing/2014/main" id="{C48BA8BC-208B-D9F3-47E4-5FD2EFA68963}"/>
                  </a:ext>
                </a:extLst>
              </p:cNvPr>
              <p:cNvSpPr/>
              <p:nvPr/>
            </p:nvSpPr>
            <p:spPr>
              <a:xfrm>
                <a:off x="-4993014" y="7875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84" name="Freeform 33438">
                <a:extLst>
                  <a:ext uri="{FF2B5EF4-FFF2-40B4-BE49-F238E27FC236}">
                    <a16:creationId xmlns:a16="http://schemas.microsoft.com/office/drawing/2014/main" id="{D6EE7B03-18C4-A1FD-F173-C58D1272D42F}"/>
                  </a:ext>
                </a:extLst>
              </p:cNvPr>
              <p:cNvSpPr/>
              <p:nvPr/>
            </p:nvSpPr>
            <p:spPr>
              <a:xfrm>
                <a:off x="-4967152" y="76168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5" name="Graphic 45">
              <a:extLst>
                <a:ext uri="{FF2B5EF4-FFF2-40B4-BE49-F238E27FC236}">
                  <a16:creationId xmlns:a16="http://schemas.microsoft.com/office/drawing/2014/main" id="{7F3943EF-E5D3-C8A5-5E1F-F1F90273C7C6}"/>
                </a:ext>
              </a:extLst>
            </p:cNvPr>
            <p:cNvGrpSpPr/>
            <p:nvPr/>
          </p:nvGrpSpPr>
          <p:grpSpPr>
            <a:xfrm>
              <a:off x="-5258855" y="720436"/>
              <a:ext cx="51722" cy="51911"/>
              <a:chOff x="-5258855" y="720436"/>
              <a:chExt cx="51722" cy="51911"/>
            </a:xfrm>
          </p:grpSpPr>
          <p:sp>
            <p:nvSpPr>
              <p:cNvPr id="681" name="Freeform 33435">
                <a:extLst>
                  <a:ext uri="{FF2B5EF4-FFF2-40B4-BE49-F238E27FC236}">
                    <a16:creationId xmlns:a16="http://schemas.microsoft.com/office/drawing/2014/main" id="{D4DB2784-C883-25E7-1E63-03CF96AE8982}"/>
                  </a:ext>
                </a:extLst>
              </p:cNvPr>
              <p:cNvSpPr/>
              <p:nvPr/>
            </p:nvSpPr>
            <p:spPr>
              <a:xfrm>
                <a:off x="-5258855" y="74644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82" name="Freeform 33436">
                <a:extLst>
                  <a:ext uri="{FF2B5EF4-FFF2-40B4-BE49-F238E27FC236}">
                    <a16:creationId xmlns:a16="http://schemas.microsoft.com/office/drawing/2014/main" id="{C2A45BF5-0000-790A-80EA-B456B0C0B392}"/>
                  </a:ext>
                </a:extLst>
              </p:cNvPr>
              <p:cNvSpPr/>
              <p:nvPr/>
            </p:nvSpPr>
            <p:spPr>
              <a:xfrm>
                <a:off x="-5232993" y="72043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6" name="Graphic 45">
              <a:extLst>
                <a:ext uri="{FF2B5EF4-FFF2-40B4-BE49-F238E27FC236}">
                  <a16:creationId xmlns:a16="http://schemas.microsoft.com/office/drawing/2014/main" id="{3BD5F4E3-F798-67D0-7A45-83B4EF4C6377}"/>
                </a:ext>
              </a:extLst>
            </p:cNvPr>
            <p:cNvGrpSpPr/>
            <p:nvPr/>
          </p:nvGrpSpPr>
          <p:grpSpPr>
            <a:xfrm>
              <a:off x="-5306584" y="703577"/>
              <a:ext cx="51818" cy="51815"/>
              <a:chOff x="-5306584" y="703577"/>
              <a:chExt cx="51818" cy="51815"/>
            </a:xfrm>
          </p:grpSpPr>
          <p:sp>
            <p:nvSpPr>
              <p:cNvPr id="679" name="Freeform 33433">
                <a:extLst>
                  <a:ext uri="{FF2B5EF4-FFF2-40B4-BE49-F238E27FC236}">
                    <a16:creationId xmlns:a16="http://schemas.microsoft.com/office/drawing/2014/main" id="{D8F8050A-AA16-C701-0A66-A37679041350}"/>
                  </a:ext>
                </a:extLst>
              </p:cNvPr>
              <p:cNvSpPr/>
              <p:nvPr/>
            </p:nvSpPr>
            <p:spPr>
              <a:xfrm>
                <a:off x="-5306584" y="7294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80" name="Freeform 33434">
                <a:extLst>
                  <a:ext uri="{FF2B5EF4-FFF2-40B4-BE49-F238E27FC236}">
                    <a16:creationId xmlns:a16="http://schemas.microsoft.com/office/drawing/2014/main" id="{1E789F1E-43B7-F95F-9862-6DF22139EE64}"/>
                  </a:ext>
                </a:extLst>
              </p:cNvPr>
              <p:cNvSpPr/>
              <p:nvPr/>
            </p:nvSpPr>
            <p:spPr>
              <a:xfrm>
                <a:off x="-5280628" y="7035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7" name="Graphic 45">
              <a:extLst>
                <a:ext uri="{FF2B5EF4-FFF2-40B4-BE49-F238E27FC236}">
                  <a16:creationId xmlns:a16="http://schemas.microsoft.com/office/drawing/2014/main" id="{4EE2E02D-BA15-7B6E-5880-C4DE0C209F3B}"/>
                </a:ext>
              </a:extLst>
            </p:cNvPr>
            <p:cNvGrpSpPr/>
            <p:nvPr/>
          </p:nvGrpSpPr>
          <p:grpSpPr>
            <a:xfrm>
              <a:off x="-5384834" y="689385"/>
              <a:ext cx="51722" cy="51911"/>
              <a:chOff x="-5384834" y="689385"/>
              <a:chExt cx="51722" cy="51911"/>
            </a:xfrm>
          </p:grpSpPr>
          <p:sp>
            <p:nvSpPr>
              <p:cNvPr id="677" name="Freeform 33431">
                <a:extLst>
                  <a:ext uri="{FF2B5EF4-FFF2-40B4-BE49-F238E27FC236}">
                    <a16:creationId xmlns:a16="http://schemas.microsoft.com/office/drawing/2014/main" id="{DBC5E57E-49E5-5C94-40A7-CBE078508904}"/>
                  </a:ext>
                </a:extLst>
              </p:cNvPr>
              <p:cNvSpPr/>
              <p:nvPr/>
            </p:nvSpPr>
            <p:spPr>
              <a:xfrm>
                <a:off x="-5384834"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78" name="Freeform 33432">
                <a:extLst>
                  <a:ext uri="{FF2B5EF4-FFF2-40B4-BE49-F238E27FC236}">
                    <a16:creationId xmlns:a16="http://schemas.microsoft.com/office/drawing/2014/main" id="{D3CD4C82-0E45-2525-D95E-96A6FE5D5DC2}"/>
                  </a:ext>
                </a:extLst>
              </p:cNvPr>
              <p:cNvSpPr/>
              <p:nvPr/>
            </p:nvSpPr>
            <p:spPr>
              <a:xfrm>
                <a:off x="-5358973"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8" name="Graphic 45">
              <a:extLst>
                <a:ext uri="{FF2B5EF4-FFF2-40B4-BE49-F238E27FC236}">
                  <a16:creationId xmlns:a16="http://schemas.microsoft.com/office/drawing/2014/main" id="{95CBBB57-02A8-8EA3-9367-CF44AEF449E2}"/>
                </a:ext>
              </a:extLst>
            </p:cNvPr>
            <p:cNvGrpSpPr/>
            <p:nvPr/>
          </p:nvGrpSpPr>
          <p:grpSpPr>
            <a:xfrm>
              <a:off x="-5380461" y="689385"/>
              <a:ext cx="51722" cy="51911"/>
              <a:chOff x="-5380461" y="689385"/>
              <a:chExt cx="51722" cy="51911"/>
            </a:xfrm>
          </p:grpSpPr>
          <p:sp>
            <p:nvSpPr>
              <p:cNvPr id="675" name="Freeform 33429">
                <a:extLst>
                  <a:ext uri="{FF2B5EF4-FFF2-40B4-BE49-F238E27FC236}">
                    <a16:creationId xmlns:a16="http://schemas.microsoft.com/office/drawing/2014/main" id="{4D4558F2-4305-DF0F-5459-36629C53BB4F}"/>
                  </a:ext>
                </a:extLst>
              </p:cNvPr>
              <p:cNvSpPr/>
              <p:nvPr/>
            </p:nvSpPr>
            <p:spPr>
              <a:xfrm>
                <a:off x="-5380461"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76" name="Freeform 33430">
                <a:extLst>
                  <a:ext uri="{FF2B5EF4-FFF2-40B4-BE49-F238E27FC236}">
                    <a16:creationId xmlns:a16="http://schemas.microsoft.com/office/drawing/2014/main" id="{65DB5AFF-10F8-1EDE-E68E-567CDECB028D}"/>
                  </a:ext>
                </a:extLst>
              </p:cNvPr>
              <p:cNvSpPr/>
              <p:nvPr/>
            </p:nvSpPr>
            <p:spPr>
              <a:xfrm>
                <a:off x="-5354599"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69" name="Graphic 45">
              <a:extLst>
                <a:ext uri="{FF2B5EF4-FFF2-40B4-BE49-F238E27FC236}">
                  <a16:creationId xmlns:a16="http://schemas.microsoft.com/office/drawing/2014/main" id="{AF1DE712-AB1F-5C8D-245C-65BD898B5204}"/>
                </a:ext>
              </a:extLst>
            </p:cNvPr>
            <p:cNvGrpSpPr/>
            <p:nvPr/>
          </p:nvGrpSpPr>
          <p:grpSpPr>
            <a:xfrm>
              <a:off x="-5376562" y="689385"/>
              <a:ext cx="51722" cy="51911"/>
              <a:chOff x="-5376562" y="689385"/>
              <a:chExt cx="51722" cy="51911"/>
            </a:xfrm>
          </p:grpSpPr>
          <p:sp>
            <p:nvSpPr>
              <p:cNvPr id="673" name="Freeform 33427">
                <a:extLst>
                  <a:ext uri="{FF2B5EF4-FFF2-40B4-BE49-F238E27FC236}">
                    <a16:creationId xmlns:a16="http://schemas.microsoft.com/office/drawing/2014/main" id="{DE117569-B637-E669-810E-4C0CFE698997}"/>
                  </a:ext>
                </a:extLst>
              </p:cNvPr>
              <p:cNvSpPr/>
              <p:nvPr/>
            </p:nvSpPr>
            <p:spPr>
              <a:xfrm>
                <a:off x="-5376562"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74" name="Freeform 33428">
                <a:extLst>
                  <a:ext uri="{FF2B5EF4-FFF2-40B4-BE49-F238E27FC236}">
                    <a16:creationId xmlns:a16="http://schemas.microsoft.com/office/drawing/2014/main" id="{29E9948A-9D15-11FC-12BF-95C3723700AF}"/>
                  </a:ext>
                </a:extLst>
              </p:cNvPr>
              <p:cNvSpPr/>
              <p:nvPr/>
            </p:nvSpPr>
            <p:spPr>
              <a:xfrm>
                <a:off x="-5350701"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670" name="Graphic 45">
              <a:extLst>
                <a:ext uri="{FF2B5EF4-FFF2-40B4-BE49-F238E27FC236}">
                  <a16:creationId xmlns:a16="http://schemas.microsoft.com/office/drawing/2014/main" id="{0B2560E0-132B-AD99-4D9C-B23C2A2C55E4}"/>
                </a:ext>
              </a:extLst>
            </p:cNvPr>
            <p:cNvGrpSpPr/>
            <p:nvPr/>
          </p:nvGrpSpPr>
          <p:grpSpPr>
            <a:xfrm>
              <a:off x="-5373235" y="689385"/>
              <a:ext cx="51818" cy="51911"/>
              <a:chOff x="-5373235" y="689385"/>
              <a:chExt cx="51818" cy="51911"/>
            </a:xfrm>
          </p:grpSpPr>
          <p:sp>
            <p:nvSpPr>
              <p:cNvPr id="671" name="Freeform 33425">
                <a:extLst>
                  <a:ext uri="{FF2B5EF4-FFF2-40B4-BE49-F238E27FC236}">
                    <a16:creationId xmlns:a16="http://schemas.microsoft.com/office/drawing/2014/main" id="{C5DBA304-8DCF-104A-1CD8-D3D9BB9EFD3F}"/>
                  </a:ext>
                </a:extLst>
              </p:cNvPr>
              <p:cNvSpPr/>
              <p:nvPr/>
            </p:nvSpPr>
            <p:spPr>
              <a:xfrm>
                <a:off x="-5373235" y="71538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672" name="Freeform 33426">
                <a:extLst>
                  <a:ext uri="{FF2B5EF4-FFF2-40B4-BE49-F238E27FC236}">
                    <a16:creationId xmlns:a16="http://schemas.microsoft.com/office/drawing/2014/main" id="{CACEB0BD-E9AE-C1BB-3B38-222DB84E4FE7}"/>
                  </a:ext>
                </a:extLst>
              </p:cNvPr>
              <p:cNvSpPr/>
              <p:nvPr/>
            </p:nvSpPr>
            <p:spPr>
              <a:xfrm>
                <a:off x="-5347278"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sp>
        <p:nvSpPr>
          <p:cNvPr id="965" name="TextBox 964">
            <a:extLst>
              <a:ext uri="{FF2B5EF4-FFF2-40B4-BE49-F238E27FC236}">
                <a16:creationId xmlns:a16="http://schemas.microsoft.com/office/drawing/2014/main" id="{4237F219-FF6D-9E1A-A7D5-D8F30C5FC323}"/>
              </a:ext>
            </a:extLst>
          </p:cNvPr>
          <p:cNvSpPr txBox="1"/>
          <p:nvPr/>
        </p:nvSpPr>
        <p:spPr>
          <a:xfrm>
            <a:off x="5848985" y="2204560"/>
            <a:ext cx="590226" cy="307777"/>
          </a:xfrm>
          <a:prstGeom prst="rect">
            <a:avLst/>
          </a:prstGeom>
          <a:noFill/>
        </p:spPr>
        <p:txBody>
          <a:bodyPr wrap="none" rtlCol="0">
            <a:spAutoFit/>
          </a:bodyPr>
          <a:lstStyle/>
          <a:p>
            <a:pPr defTabSz="609585">
              <a:defRPr/>
            </a:pPr>
            <a:r>
              <a:rPr lang="en-US" sz="1400" b="1">
                <a:solidFill>
                  <a:schemeClr val="accent6"/>
                </a:solidFill>
                <a:cs typeface="Calibri" panose="020F0502020204030204" pitchFamily="34" charset="0"/>
              </a:rPr>
              <a:t>AVO</a:t>
            </a:r>
          </a:p>
        </p:txBody>
      </p:sp>
      <p:sp>
        <p:nvSpPr>
          <p:cNvPr id="966" name="TextBox 965">
            <a:extLst>
              <a:ext uri="{FF2B5EF4-FFF2-40B4-BE49-F238E27FC236}">
                <a16:creationId xmlns:a16="http://schemas.microsoft.com/office/drawing/2014/main" id="{83940346-85BE-CD12-D8B9-E40246EAD69D}"/>
              </a:ext>
            </a:extLst>
          </p:cNvPr>
          <p:cNvSpPr txBox="1"/>
          <p:nvPr/>
        </p:nvSpPr>
        <p:spPr>
          <a:xfrm>
            <a:off x="5918620" y="2847748"/>
            <a:ext cx="449162" cy="307777"/>
          </a:xfrm>
          <a:prstGeom prst="rect">
            <a:avLst/>
          </a:prstGeom>
          <a:noFill/>
          <a:ln>
            <a:noFill/>
          </a:ln>
        </p:spPr>
        <p:txBody>
          <a:bodyPr wrap="none" rtlCol="0">
            <a:spAutoFit/>
          </a:bodyPr>
          <a:lstStyle/>
          <a:p>
            <a:pPr defTabSz="609585">
              <a:defRPr/>
            </a:pPr>
            <a:r>
              <a:rPr lang="en-US" sz="1400" b="1">
                <a:solidFill>
                  <a:schemeClr val="accent1"/>
                </a:solidFill>
                <a:cs typeface="Calibri" panose="020F0502020204030204" pitchFamily="34" charset="0"/>
              </a:rPr>
              <a:t>AV</a:t>
            </a:r>
          </a:p>
        </p:txBody>
      </p:sp>
      <p:sp>
        <p:nvSpPr>
          <p:cNvPr id="967" name="TextBox 966">
            <a:extLst>
              <a:ext uri="{FF2B5EF4-FFF2-40B4-BE49-F238E27FC236}">
                <a16:creationId xmlns:a16="http://schemas.microsoft.com/office/drawing/2014/main" id="{7625C0A8-77AB-3DA0-6CEE-41C53966063E}"/>
              </a:ext>
            </a:extLst>
          </p:cNvPr>
          <p:cNvSpPr txBox="1"/>
          <p:nvPr/>
        </p:nvSpPr>
        <p:spPr>
          <a:xfrm>
            <a:off x="4785321" y="2306710"/>
            <a:ext cx="853119" cy="307777"/>
          </a:xfrm>
          <a:prstGeom prst="rect">
            <a:avLst/>
          </a:prstGeom>
          <a:noFill/>
        </p:spPr>
        <p:txBody>
          <a:bodyPr wrap="none" rtlCol="0">
            <a:spAutoFit/>
          </a:bodyPr>
          <a:lstStyle/>
          <a:p>
            <a:pPr defTabSz="609585">
              <a:defRPr/>
            </a:pPr>
            <a:r>
              <a:rPr lang="en-US" sz="1400" b="1">
                <a:solidFill>
                  <a:schemeClr val="bg1">
                    <a:lumMod val="50000"/>
                  </a:schemeClr>
                </a:solidFill>
                <a:cs typeface="Calibri" panose="020F0502020204030204" pitchFamily="34" charset="0"/>
              </a:rPr>
              <a:t>FCR/BR</a:t>
            </a:r>
          </a:p>
        </p:txBody>
      </p:sp>
      <p:sp>
        <p:nvSpPr>
          <p:cNvPr id="968" name="Freeform 33726">
            <a:extLst>
              <a:ext uri="{FF2B5EF4-FFF2-40B4-BE49-F238E27FC236}">
                <a16:creationId xmlns:a16="http://schemas.microsoft.com/office/drawing/2014/main" id="{E468BCBA-876B-1580-C14A-94DF24649D9E}"/>
              </a:ext>
            </a:extLst>
          </p:cNvPr>
          <p:cNvSpPr/>
          <p:nvPr/>
        </p:nvSpPr>
        <p:spPr>
          <a:xfrm>
            <a:off x="7104027" y="1853167"/>
            <a:ext cx="4474647" cy="1107333"/>
          </a:xfrm>
          <a:custGeom>
            <a:avLst/>
            <a:gdLst>
              <a:gd name="connsiteX0" fmla="*/ 0 w 4862149"/>
              <a:gd name="connsiteY0" fmla="*/ 0 h 892873"/>
              <a:gd name="connsiteX1" fmla="*/ 39743 w 4862149"/>
              <a:gd name="connsiteY1" fmla="*/ 0 h 892873"/>
              <a:gd name="connsiteX2" fmla="*/ 39743 w 4862149"/>
              <a:gd name="connsiteY2" fmla="*/ 5048 h 892873"/>
              <a:gd name="connsiteX3" fmla="*/ 106013 w 4862149"/>
              <a:gd name="connsiteY3" fmla="*/ 5048 h 892873"/>
              <a:gd name="connsiteX4" fmla="*/ 106013 w 4862149"/>
              <a:gd name="connsiteY4" fmla="*/ 13049 h 892873"/>
              <a:gd name="connsiteX5" fmla="*/ 1048056 w 4862149"/>
              <a:gd name="connsiteY5" fmla="*/ 13049 h 892873"/>
              <a:gd name="connsiteX6" fmla="*/ 1048056 w 4862149"/>
              <a:gd name="connsiteY6" fmla="*/ 18479 h 892873"/>
              <a:gd name="connsiteX7" fmla="*/ 1064409 w 4862149"/>
              <a:gd name="connsiteY7" fmla="*/ 18479 h 892873"/>
              <a:gd name="connsiteX8" fmla="*/ 1064409 w 4862149"/>
              <a:gd name="connsiteY8" fmla="*/ 23908 h 892873"/>
              <a:gd name="connsiteX9" fmla="*/ 1782351 w 4862149"/>
              <a:gd name="connsiteY9" fmla="*/ 23908 h 892873"/>
              <a:gd name="connsiteX10" fmla="*/ 1782351 w 4862149"/>
              <a:gd name="connsiteY10" fmla="*/ 29337 h 892873"/>
              <a:gd name="connsiteX11" fmla="*/ 2196991 w 4862149"/>
              <a:gd name="connsiteY11" fmla="*/ 29337 h 892873"/>
              <a:gd name="connsiteX12" fmla="*/ 2196991 w 4862149"/>
              <a:gd name="connsiteY12" fmla="*/ 37910 h 892873"/>
              <a:gd name="connsiteX13" fmla="*/ 2474336 w 4862149"/>
              <a:gd name="connsiteY13" fmla="*/ 37910 h 892873"/>
              <a:gd name="connsiteX14" fmla="*/ 2474336 w 4862149"/>
              <a:gd name="connsiteY14" fmla="*/ 42196 h 892873"/>
              <a:gd name="connsiteX15" fmla="*/ 2722112 w 4862149"/>
              <a:gd name="connsiteY15" fmla="*/ 42196 h 892873"/>
              <a:gd name="connsiteX16" fmla="*/ 2722112 w 4862149"/>
              <a:gd name="connsiteY16" fmla="*/ 48863 h 892873"/>
              <a:gd name="connsiteX17" fmla="*/ 4804247 w 4862149"/>
              <a:gd name="connsiteY17" fmla="*/ 48863 h 892873"/>
              <a:gd name="connsiteX18" fmla="*/ 4804247 w 4862149"/>
              <a:gd name="connsiteY18" fmla="*/ 892874 h 892873"/>
              <a:gd name="connsiteX19" fmla="*/ 4862150 w 4862149"/>
              <a:gd name="connsiteY19" fmla="*/ 892874 h 89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62149" h="892873">
                <a:moveTo>
                  <a:pt x="0" y="0"/>
                </a:moveTo>
                <a:lnTo>
                  <a:pt x="39743" y="0"/>
                </a:lnTo>
                <a:lnTo>
                  <a:pt x="39743" y="5048"/>
                </a:lnTo>
                <a:lnTo>
                  <a:pt x="106013" y="5048"/>
                </a:lnTo>
                <a:lnTo>
                  <a:pt x="106013" y="13049"/>
                </a:lnTo>
                <a:lnTo>
                  <a:pt x="1048056" y="13049"/>
                </a:lnTo>
                <a:lnTo>
                  <a:pt x="1048056" y="18479"/>
                </a:lnTo>
                <a:lnTo>
                  <a:pt x="1064409" y="18479"/>
                </a:lnTo>
                <a:lnTo>
                  <a:pt x="1064409" y="23908"/>
                </a:lnTo>
                <a:lnTo>
                  <a:pt x="1782351" y="23908"/>
                </a:lnTo>
                <a:lnTo>
                  <a:pt x="1782351" y="29337"/>
                </a:lnTo>
                <a:lnTo>
                  <a:pt x="2196991" y="29337"/>
                </a:lnTo>
                <a:lnTo>
                  <a:pt x="2196991" y="37910"/>
                </a:lnTo>
                <a:lnTo>
                  <a:pt x="2474336" y="37910"/>
                </a:lnTo>
                <a:lnTo>
                  <a:pt x="2474336" y="42196"/>
                </a:lnTo>
                <a:lnTo>
                  <a:pt x="2722112" y="42196"/>
                </a:lnTo>
                <a:lnTo>
                  <a:pt x="2722112" y="48863"/>
                </a:lnTo>
                <a:lnTo>
                  <a:pt x="4804247" y="48863"/>
                </a:lnTo>
                <a:lnTo>
                  <a:pt x="4804247" y="892874"/>
                </a:lnTo>
                <a:lnTo>
                  <a:pt x="4862150" y="892874"/>
                </a:lnTo>
              </a:path>
            </a:pathLst>
          </a:custGeom>
          <a:noFill/>
          <a:ln w="2857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nvGrpSpPr>
          <p:cNvPr id="969" name="Graphic 45">
            <a:extLst>
              <a:ext uri="{FF2B5EF4-FFF2-40B4-BE49-F238E27FC236}">
                <a16:creationId xmlns:a16="http://schemas.microsoft.com/office/drawing/2014/main" id="{38CD1EAE-708A-F1EA-5E9E-DAAC8375D879}"/>
              </a:ext>
            </a:extLst>
          </p:cNvPr>
          <p:cNvGrpSpPr/>
          <p:nvPr/>
        </p:nvGrpSpPr>
        <p:grpSpPr>
          <a:xfrm>
            <a:off x="7113740" y="1828479"/>
            <a:ext cx="4429321" cy="403999"/>
            <a:chOff x="-5350416" y="2993101"/>
            <a:chExt cx="4812898" cy="325755"/>
          </a:xfrm>
        </p:grpSpPr>
        <p:grpSp>
          <p:nvGrpSpPr>
            <p:cNvPr id="970" name="Graphic 45">
              <a:extLst>
                <a:ext uri="{FF2B5EF4-FFF2-40B4-BE49-F238E27FC236}">
                  <a16:creationId xmlns:a16="http://schemas.microsoft.com/office/drawing/2014/main" id="{FAA1D790-A821-47B5-6A51-350A5B674E5D}"/>
                </a:ext>
              </a:extLst>
            </p:cNvPr>
            <p:cNvGrpSpPr/>
            <p:nvPr/>
          </p:nvGrpSpPr>
          <p:grpSpPr>
            <a:xfrm>
              <a:off x="-589240" y="3267040"/>
              <a:ext cx="51722" cy="51815"/>
              <a:chOff x="-589240" y="3267040"/>
              <a:chExt cx="51722" cy="51815"/>
            </a:xfrm>
          </p:grpSpPr>
          <p:sp>
            <p:nvSpPr>
              <p:cNvPr id="1499" name="Freeform 34257">
                <a:extLst>
                  <a:ext uri="{FF2B5EF4-FFF2-40B4-BE49-F238E27FC236}">
                    <a16:creationId xmlns:a16="http://schemas.microsoft.com/office/drawing/2014/main" id="{B2ED318D-41B6-3936-0BC5-8FF684D4CA4F}"/>
                  </a:ext>
                </a:extLst>
              </p:cNvPr>
              <p:cNvSpPr/>
              <p:nvPr/>
            </p:nvSpPr>
            <p:spPr>
              <a:xfrm>
                <a:off x="-58924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500" name="Freeform 34258">
                <a:extLst>
                  <a:ext uri="{FF2B5EF4-FFF2-40B4-BE49-F238E27FC236}">
                    <a16:creationId xmlns:a16="http://schemas.microsoft.com/office/drawing/2014/main" id="{4A0A605E-22FA-AD18-C4AF-F1658241110D}"/>
                  </a:ext>
                </a:extLst>
              </p:cNvPr>
              <p:cNvSpPr/>
              <p:nvPr/>
            </p:nvSpPr>
            <p:spPr>
              <a:xfrm>
                <a:off x="-563378"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1" name="Graphic 45">
              <a:extLst>
                <a:ext uri="{FF2B5EF4-FFF2-40B4-BE49-F238E27FC236}">
                  <a16:creationId xmlns:a16="http://schemas.microsoft.com/office/drawing/2014/main" id="{890B6843-234E-3BA6-561B-2E873C572806}"/>
                </a:ext>
              </a:extLst>
            </p:cNvPr>
            <p:cNvGrpSpPr/>
            <p:nvPr/>
          </p:nvGrpSpPr>
          <p:grpSpPr>
            <a:xfrm>
              <a:off x="-615101" y="3267040"/>
              <a:ext cx="51722" cy="51815"/>
              <a:chOff x="-615101" y="3267040"/>
              <a:chExt cx="51722" cy="51815"/>
            </a:xfrm>
          </p:grpSpPr>
          <p:sp>
            <p:nvSpPr>
              <p:cNvPr id="1497" name="Freeform 34255">
                <a:extLst>
                  <a:ext uri="{FF2B5EF4-FFF2-40B4-BE49-F238E27FC236}">
                    <a16:creationId xmlns:a16="http://schemas.microsoft.com/office/drawing/2014/main" id="{E9141B82-0674-3FD5-81F7-3A781FC7AE98}"/>
                  </a:ext>
                </a:extLst>
              </p:cNvPr>
              <p:cNvSpPr/>
              <p:nvPr/>
            </p:nvSpPr>
            <p:spPr>
              <a:xfrm>
                <a:off x="-615101"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98" name="Freeform 34256">
                <a:extLst>
                  <a:ext uri="{FF2B5EF4-FFF2-40B4-BE49-F238E27FC236}">
                    <a16:creationId xmlns:a16="http://schemas.microsoft.com/office/drawing/2014/main" id="{D290AB3B-442B-3031-4BAF-E7B36E0999BA}"/>
                  </a:ext>
                </a:extLst>
              </p:cNvPr>
              <p:cNvSpPr/>
              <p:nvPr/>
            </p:nvSpPr>
            <p:spPr>
              <a:xfrm>
                <a:off x="-589240"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2" name="Graphic 45">
              <a:extLst>
                <a:ext uri="{FF2B5EF4-FFF2-40B4-BE49-F238E27FC236}">
                  <a16:creationId xmlns:a16="http://schemas.microsoft.com/office/drawing/2014/main" id="{EC357525-0724-3573-98F5-71E15E3FD09E}"/>
                </a:ext>
              </a:extLst>
            </p:cNvPr>
            <p:cNvGrpSpPr/>
            <p:nvPr/>
          </p:nvGrpSpPr>
          <p:grpSpPr>
            <a:xfrm>
              <a:off x="-630885" y="3267040"/>
              <a:ext cx="51818" cy="51815"/>
              <a:chOff x="-630885" y="3267040"/>
              <a:chExt cx="51818" cy="51815"/>
            </a:xfrm>
          </p:grpSpPr>
          <p:sp>
            <p:nvSpPr>
              <p:cNvPr id="1495" name="Freeform 34253">
                <a:extLst>
                  <a:ext uri="{FF2B5EF4-FFF2-40B4-BE49-F238E27FC236}">
                    <a16:creationId xmlns:a16="http://schemas.microsoft.com/office/drawing/2014/main" id="{233AA5A7-50E3-990F-2B8C-05F291E17159}"/>
                  </a:ext>
                </a:extLst>
              </p:cNvPr>
              <p:cNvSpPr/>
              <p:nvPr/>
            </p:nvSpPr>
            <p:spPr>
              <a:xfrm>
                <a:off x="-630885"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96" name="Freeform 34254">
                <a:extLst>
                  <a:ext uri="{FF2B5EF4-FFF2-40B4-BE49-F238E27FC236}">
                    <a16:creationId xmlns:a16="http://schemas.microsoft.com/office/drawing/2014/main" id="{1391CBCA-6D47-C653-028B-43765B79BE70}"/>
                  </a:ext>
                </a:extLst>
              </p:cNvPr>
              <p:cNvSpPr/>
              <p:nvPr/>
            </p:nvSpPr>
            <p:spPr>
              <a:xfrm>
                <a:off x="-605023"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3" name="Graphic 45">
              <a:extLst>
                <a:ext uri="{FF2B5EF4-FFF2-40B4-BE49-F238E27FC236}">
                  <a16:creationId xmlns:a16="http://schemas.microsoft.com/office/drawing/2014/main" id="{A7F06DB4-F971-6B93-880B-6C8A26A090FE}"/>
                </a:ext>
              </a:extLst>
            </p:cNvPr>
            <p:cNvGrpSpPr/>
            <p:nvPr/>
          </p:nvGrpSpPr>
          <p:grpSpPr>
            <a:xfrm>
              <a:off x="-642104" y="3267040"/>
              <a:ext cx="51722" cy="51815"/>
              <a:chOff x="-642104" y="3267040"/>
              <a:chExt cx="51722" cy="51815"/>
            </a:xfrm>
          </p:grpSpPr>
          <p:sp>
            <p:nvSpPr>
              <p:cNvPr id="1493" name="Freeform 34251">
                <a:extLst>
                  <a:ext uri="{FF2B5EF4-FFF2-40B4-BE49-F238E27FC236}">
                    <a16:creationId xmlns:a16="http://schemas.microsoft.com/office/drawing/2014/main" id="{240DEBD7-1792-8335-E427-8D1F3FBEC395}"/>
                  </a:ext>
                </a:extLst>
              </p:cNvPr>
              <p:cNvSpPr/>
              <p:nvPr/>
            </p:nvSpPr>
            <p:spPr>
              <a:xfrm>
                <a:off x="-642104"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94" name="Freeform 34252">
                <a:extLst>
                  <a:ext uri="{FF2B5EF4-FFF2-40B4-BE49-F238E27FC236}">
                    <a16:creationId xmlns:a16="http://schemas.microsoft.com/office/drawing/2014/main" id="{D493E4CA-E5C7-B9BB-4321-2EEBA0F6EE59}"/>
                  </a:ext>
                </a:extLst>
              </p:cNvPr>
              <p:cNvSpPr/>
              <p:nvPr/>
            </p:nvSpPr>
            <p:spPr>
              <a:xfrm>
                <a:off x="-616242"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4" name="Graphic 45">
              <a:extLst>
                <a:ext uri="{FF2B5EF4-FFF2-40B4-BE49-F238E27FC236}">
                  <a16:creationId xmlns:a16="http://schemas.microsoft.com/office/drawing/2014/main" id="{929F3505-F01C-FB55-8A19-59CF1A5D7FE3}"/>
                </a:ext>
              </a:extLst>
            </p:cNvPr>
            <p:cNvGrpSpPr/>
            <p:nvPr/>
          </p:nvGrpSpPr>
          <p:grpSpPr>
            <a:xfrm>
              <a:off x="-788240" y="3267040"/>
              <a:ext cx="51818" cy="51815"/>
              <a:chOff x="-788240" y="3267040"/>
              <a:chExt cx="51818" cy="51815"/>
            </a:xfrm>
          </p:grpSpPr>
          <p:sp>
            <p:nvSpPr>
              <p:cNvPr id="1491" name="Freeform 34249">
                <a:extLst>
                  <a:ext uri="{FF2B5EF4-FFF2-40B4-BE49-F238E27FC236}">
                    <a16:creationId xmlns:a16="http://schemas.microsoft.com/office/drawing/2014/main" id="{419CE923-13F6-7930-8DA8-BB37A5CC772C}"/>
                  </a:ext>
                </a:extLst>
              </p:cNvPr>
              <p:cNvSpPr/>
              <p:nvPr/>
            </p:nvSpPr>
            <p:spPr>
              <a:xfrm>
                <a:off x="-788240"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92" name="Freeform 34250">
                <a:extLst>
                  <a:ext uri="{FF2B5EF4-FFF2-40B4-BE49-F238E27FC236}">
                    <a16:creationId xmlns:a16="http://schemas.microsoft.com/office/drawing/2014/main" id="{145D4682-08CD-FFF0-C41B-CCC57D7B1BA8}"/>
                  </a:ext>
                </a:extLst>
              </p:cNvPr>
              <p:cNvSpPr/>
              <p:nvPr/>
            </p:nvSpPr>
            <p:spPr>
              <a:xfrm>
                <a:off x="-762284"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5" name="Graphic 45">
              <a:extLst>
                <a:ext uri="{FF2B5EF4-FFF2-40B4-BE49-F238E27FC236}">
                  <a16:creationId xmlns:a16="http://schemas.microsoft.com/office/drawing/2014/main" id="{05A6E50B-121C-65E1-B5B9-646BE216E319}"/>
                </a:ext>
              </a:extLst>
            </p:cNvPr>
            <p:cNvGrpSpPr/>
            <p:nvPr/>
          </p:nvGrpSpPr>
          <p:grpSpPr>
            <a:xfrm>
              <a:off x="-824560" y="3267040"/>
              <a:ext cx="51722" cy="51815"/>
              <a:chOff x="-824560" y="3267040"/>
              <a:chExt cx="51722" cy="51815"/>
            </a:xfrm>
          </p:grpSpPr>
          <p:sp>
            <p:nvSpPr>
              <p:cNvPr id="1489" name="Freeform 34247">
                <a:extLst>
                  <a:ext uri="{FF2B5EF4-FFF2-40B4-BE49-F238E27FC236}">
                    <a16:creationId xmlns:a16="http://schemas.microsoft.com/office/drawing/2014/main" id="{5AAA8E27-5F70-4953-7B23-4EBC581FC78F}"/>
                  </a:ext>
                </a:extLst>
              </p:cNvPr>
              <p:cNvSpPr/>
              <p:nvPr/>
            </p:nvSpPr>
            <p:spPr>
              <a:xfrm>
                <a:off x="-82456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90" name="Freeform 34248">
                <a:extLst>
                  <a:ext uri="{FF2B5EF4-FFF2-40B4-BE49-F238E27FC236}">
                    <a16:creationId xmlns:a16="http://schemas.microsoft.com/office/drawing/2014/main" id="{A1D78AA7-3285-B705-07F7-9306E5ED0683}"/>
                  </a:ext>
                </a:extLst>
              </p:cNvPr>
              <p:cNvSpPr/>
              <p:nvPr/>
            </p:nvSpPr>
            <p:spPr>
              <a:xfrm>
                <a:off x="-798699"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6" name="Graphic 45">
              <a:extLst>
                <a:ext uri="{FF2B5EF4-FFF2-40B4-BE49-F238E27FC236}">
                  <a16:creationId xmlns:a16="http://schemas.microsoft.com/office/drawing/2014/main" id="{1BBC7759-E54B-84B8-4B5E-CF4F315CE8AE}"/>
                </a:ext>
              </a:extLst>
            </p:cNvPr>
            <p:cNvGrpSpPr/>
            <p:nvPr/>
          </p:nvGrpSpPr>
          <p:grpSpPr>
            <a:xfrm>
              <a:off x="-897106" y="3087018"/>
              <a:ext cx="51722" cy="51815"/>
              <a:chOff x="-897106" y="3087018"/>
              <a:chExt cx="51722" cy="51815"/>
            </a:xfrm>
          </p:grpSpPr>
          <p:sp>
            <p:nvSpPr>
              <p:cNvPr id="1487" name="Freeform 34245">
                <a:extLst>
                  <a:ext uri="{FF2B5EF4-FFF2-40B4-BE49-F238E27FC236}">
                    <a16:creationId xmlns:a16="http://schemas.microsoft.com/office/drawing/2014/main" id="{A4AA127F-047E-8655-7DF5-0F7895644A54}"/>
                  </a:ext>
                </a:extLst>
              </p:cNvPr>
              <p:cNvSpPr/>
              <p:nvPr/>
            </p:nvSpPr>
            <p:spPr>
              <a:xfrm>
                <a:off x="-89710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88" name="Freeform 34246">
                <a:extLst>
                  <a:ext uri="{FF2B5EF4-FFF2-40B4-BE49-F238E27FC236}">
                    <a16:creationId xmlns:a16="http://schemas.microsoft.com/office/drawing/2014/main" id="{2ACC4D80-DEBC-CB2D-2693-D116E9A1F8D7}"/>
                  </a:ext>
                </a:extLst>
              </p:cNvPr>
              <p:cNvSpPr/>
              <p:nvPr/>
            </p:nvSpPr>
            <p:spPr>
              <a:xfrm>
                <a:off x="-87124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7" name="Graphic 45">
              <a:extLst>
                <a:ext uri="{FF2B5EF4-FFF2-40B4-BE49-F238E27FC236}">
                  <a16:creationId xmlns:a16="http://schemas.microsoft.com/office/drawing/2014/main" id="{36A57702-E33C-7426-5E0A-DBE6B3782C5F}"/>
                </a:ext>
              </a:extLst>
            </p:cNvPr>
            <p:cNvGrpSpPr/>
            <p:nvPr/>
          </p:nvGrpSpPr>
          <p:grpSpPr>
            <a:xfrm>
              <a:off x="-928006" y="3087018"/>
              <a:ext cx="51818" cy="51815"/>
              <a:chOff x="-928006" y="3087018"/>
              <a:chExt cx="51818" cy="51815"/>
            </a:xfrm>
          </p:grpSpPr>
          <p:sp>
            <p:nvSpPr>
              <p:cNvPr id="1485" name="Freeform 34243">
                <a:extLst>
                  <a:ext uri="{FF2B5EF4-FFF2-40B4-BE49-F238E27FC236}">
                    <a16:creationId xmlns:a16="http://schemas.microsoft.com/office/drawing/2014/main" id="{E7CFFC56-AEE7-FFF9-4FE1-634A6FBF32BA}"/>
                  </a:ext>
                </a:extLst>
              </p:cNvPr>
              <p:cNvSpPr/>
              <p:nvPr/>
            </p:nvSpPr>
            <p:spPr>
              <a:xfrm>
                <a:off x="-92800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86" name="Freeform 34244">
                <a:extLst>
                  <a:ext uri="{FF2B5EF4-FFF2-40B4-BE49-F238E27FC236}">
                    <a16:creationId xmlns:a16="http://schemas.microsoft.com/office/drawing/2014/main" id="{0D199FE9-1CCF-EA40-7473-90F1099C2B13}"/>
                  </a:ext>
                </a:extLst>
              </p:cNvPr>
              <p:cNvSpPr/>
              <p:nvPr/>
            </p:nvSpPr>
            <p:spPr>
              <a:xfrm>
                <a:off x="-90214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8" name="Graphic 45">
              <a:extLst>
                <a:ext uri="{FF2B5EF4-FFF2-40B4-BE49-F238E27FC236}">
                  <a16:creationId xmlns:a16="http://schemas.microsoft.com/office/drawing/2014/main" id="{CA72BAE3-B7BB-58B8-EFC4-288647EE4DAC}"/>
                </a:ext>
              </a:extLst>
            </p:cNvPr>
            <p:cNvGrpSpPr/>
            <p:nvPr/>
          </p:nvGrpSpPr>
          <p:grpSpPr>
            <a:xfrm>
              <a:off x="-932475" y="3087018"/>
              <a:ext cx="51722" cy="51815"/>
              <a:chOff x="-932475" y="3087018"/>
              <a:chExt cx="51722" cy="51815"/>
            </a:xfrm>
          </p:grpSpPr>
          <p:sp>
            <p:nvSpPr>
              <p:cNvPr id="1483" name="Freeform 34241">
                <a:extLst>
                  <a:ext uri="{FF2B5EF4-FFF2-40B4-BE49-F238E27FC236}">
                    <a16:creationId xmlns:a16="http://schemas.microsoft.com/office/drawing/2014/main" id="{8C622661-FC29-443D-12B8-A365E2021D7D}"/>
                  </a:ext>
                </a:extLst>
              </p:cNvPr>
              <p:cNvSpPr/>
              <p:nvPr/>
            </p:nvSpPr>
            <p:spPr>
              <a:xfrm>
                <a:off x="-932475"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84" name="Freeform 34242">
                <a:extLst>
                  <a:ext uri="{FF2B5EF4-FFF2-40B4-BE49-F238E27FC236}">
                    <a16:creationId xmlns:a16="http://schemas.microsoft.com/office/drawing/2014/main" id="{7F17CDBC-7DEA-F60C-4FF1-33E8A8610017}"/>
                  </a:ext>
                </a:extLst>
              </p:cNvPr>
              <p:cNvSpPr/>
              <p:nvPr/>
            </p:nvSpPr>
            <p:spPr>
              <a:xfrm>
                <a:off x="-90661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79" name="Graphic 45">
              <a:extLst>
                <a:ext uri="{FF2B5EF4-FFF2-40B4-BE49-F238E27FC236}">
                  <a16:creationId xmlns:a16="http://schemas.microsoft.com/office/drawing/2014/main" id="{BA6890A7-24E6-50B0-35E9-5BAF70DE5605}"/>
                </a:ext>
              </a:extLst>
            </p:cNvPr>
            <p:cNvGrpSpPr/>
            <p:nvPr/>
          </p:nvGrpSpPr>
          <p:grpSpPr>
            <a:xfrm>
              <a:off x="-953868" y="3087018"/>
              <a:ext cx="51722" cy="51815"/>
              <a:chOff x="-953868" y="3087018"/>
              <a:chExt cx="51722" cy="51815"/>
            </a:xfrm>
          </p:grpSpPr>
          <p:sp>
            <p:nvSpPr>
              <p:cNvPr id="1481" name="Freeform 34239">
                <a:extLst>
                  <a:ext uri="{FF2B5EF4-FFF2-40B4-BE49-F238E27FC236}">
                    <a16:creationId xmlns:a16="http://schemas.microsoft.com/office/drawing/2014/main" id="{15C645B6-4CAF-EEED-709F-FF0C0A145F78}"/>
                  </a:ext>
                </a:extLst>
              </p:cNvPr>
              <p:cNvSpPr/>
              <p:nvPr/>
            </p:nvSpPr>
            <p:spPr>
              <a:xfrm>
                <a:off x="-95386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82" name="Freeform 34240">
                <a:extLst>
                  <a:ext uri="{FF2B5EF4-FFF2-40B4-BE49-F238E27FC236}">
                    <a16:creationId xmlns:a16="http://schemas.microsoft.com/office/drawing/2014/main" id="{895E1ED4-1067-DA13-4C54-1990270D9285}"/>
                  </a:ext>
                </a:extLst>
              </p:cNvPr>
              <p:cNvSpPr/>
              <p:nvPr/>
            </p:nvSpPr>
            <p:spPr>
              <a:xfrm>
                <a:off x="-92800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0" name="Graphic 45">
              <a:extLst>
                <a:ext uri="{FF2B5EF4-FFF2-40B4-BE49-F238E27FC236}">
                  <a16:creationId xmlns:a16="http://schemas.microsoft.com/office/drawing/2014/main" id="{72203A25-DB66-A128-4BC5-D131F62C51AB}"/>
                </a:ext>
              </a:extLst>
            </p:cNvPr>
            <p:cNvGrpSpPr/>
            <p:nvPr/>
          </p:nvGrpSpPr>
          <p:grpSpPr>
            <a:xfrm>
              <a:off x="-970126" y="3087018"/>
              <a:ext cx="51722" cy="51815"/>
              <a:chOff x="-970126" y="3087018"/>
              <a:chExt cx="51722" cy="51815"/>
            </a:xfrm>
          </p:grpSpPr>
          <p:sp>
            <p:nvSpPr>
              <p:cNvPr id="1479" name="Freeform 34237">
                <a:extLst>
                  <a:ext uri="{FF2B5EF4-FFF2-40B4-BE49-F238E27FC236}">
                    <a16:creationId xmlns:a16="http://schemas.microsoft.com/office/drawing/2014/main" id="{F549710B-A366-44FC-7C80-580C888DC49A}"/>
                  </a:ext>
                </a:extLst>
              </p:cNvPr>
              <p:cNvSpPr/>
              <p:nvPr/>
            </p:nvSpPr>
            <p:spPr>
              <a:xfrm>
                <a:off x="-97012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80" name="Freeform 34238">
                <a:extLst>
                  <a:ext uri="{FF2B5EF4-FFF2-40B4-BE49-F238E27FC236}">
                    <a16:creationId xmlns:a16="http://schemas.microsoft.com/office/drawing/2014/main" id="{D31FA0D6-CADE-D369-8A1D-9E7ED5F1C81C}"/>
                  </a:ext>
                </a:extLst>
              </p:cNvPr>
              <p:cNvSpPr/>
              <p:nvPr/>
            </p:nvSpPr>
            <p:spPr>
              <a:xfrm>
                <a:off x="-94426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1" name="Graphic 45">
              <a:extLst>
                <a:ext uri="{FF2B5EF4-FFF2-40B4-BE49-F238E27FC236}">
                  <a16:creationId xmlns:a16="http://schemas.microsoft.com/office/drawing/2014/main" id="{6B759B39-AF7E-378E-1D72-859C808A0E77}"/>
                </a:ext>
              </a:extLst>
            </p:cNvPr>
            <p:cNvGrpSpPr/>
            <p:nvPr/>
          </p:nvGrpSpPr>
          <p:grpSpPr>
            <a:xfrm>
              <a:off x="-991139" y="3087018"/>
              <a:ext cx="51818" cy="51815"/>
              <a:chOff x="-991139" y="3087018"/>
              <a:chExt cx="51818" cy="51815"/>
            </a:xfrm>
          </p:grpSpPr>
          <p:sp>
            <p:nvSpPr>
              <p:cNvPr id="1477" name="Freeform 34235">
                <a:extLst>
                  <a:ext uri="{FF2B5EF4-FFF2-40B4-BE49-F238E27FC236}">
                    <a16:creationId xmlns:a16="http://schemas.microsoft.com/office/drawing/2014/main" id="{ABD0E896-332A-D6FA-38FD-23A84EC90EB8}"/>
                  </a:ext>
                </a:extLst>
              </p:cNvPr>
              <p:cNvSpPr/>
              <p:nvPr/>
            </p:nvSpPr>
            <p:spPr>
              <a:xfrm>
                <a:off x="-991139"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78" name="Freeform 34236">
                <a:extLst>
                  <a:ext uri="{FF2B5EF4-FFF2-40B4-BE49-F238E27FC236}">
                    <a16:creationId xmlns:a16="http://schemas.microsoft.com/office/drawing/2014/main" id="{98FD8172-2226-09BD-A79D-6BFD8D403EAF}"/>
                  </a:ext>
                </a:extLst>
              </p:cNvPr>
              <p:cNvSpPr/>
              <p:nvPr/>
            </p:nvSpPr>
            <p:spPr>
              <a:xfrm>
                <a:off x="-96518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2" name="Graphic 45">
              <a:extLst>
                <a:ext uri="{FF2B5EF4-FFF2-40B4-BE49-F238E27FC236}">
                  <a16:creationId xmlns:a16="http://schemas.microsoft.com/office/drawing/2014/main" id="{98266207-3643-7069-0AD8-924CC59D2F90}"/>
                </a:ext>
              </a:extLst>
            </p:cNvPr>
            <p:cNvGrpSpPr/>
            <p:nvPr/>
          </p:nvGrpSpPr>
          <p:grpSpPr>
            <a:xfrm>
              <a:off x="-1006447" y="3087018"/>
              <a:ext cx="51722" cy="51815"/>
              <a:chOff x="-1006447" y="3087018"/>
              <a:chExt cx="51722" cy="51815"/>
            </a:xfrm>
          </p:grpSpPr>
          <p:sp>
            <p:nvSpPr>
              <p:cNvPr id="1475" name="Freeform 34233">
                <a:extLst>
                  <a:ext uri="{FF2B5EF4-FFF2-40B4-BE49-F238E27FC236}">
                    <a16:creationId xmlns:a16="http://schemas.microsoft.com/office/drawing/2014/main" id="{D1E23069-CFDD-7F17-0EBC-C37361F3A805}"/>
                  </a:ext>
                </a:extLst>
              </p:cNvPr>
              <p:cNvSpPr/>
              <p:nvPr/>
            </p:nvSpPr>
            <p:spPr>
              <a:xfrm>
                <a:off x="-100644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76" name="Freeform 34234">
                <a:extLst>
                  <a:ext uri="{FF2B5EF4-FFF2-40B4-BE49-F238E27FC236}">
                    <a16:creationId xmlns:a16="http://schemas.microsoft.com/office/drawing/2014/main" id="{FF3AEE79-E1D9-2674-6E29-C4B1B780B2D8}"/>
                  </a:ext>
                </a:extLst>
              </p:cNvPr>
              <p:cNvSpPr/>
              <p:nvPr/>
            </p:nvSpPr>
            <p:spPr>
              <a:xfrm>
                <a:off x="-98058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3" name="Graphic 45">
              <a:extLst>
                <a:ext uri="{FF2B5EF4-FFF2-40B4-BE49-F238E27FC236}">
                  <a16:creationId xmlns:a16="http://schemas.microsoft.com/office/drawing/2014/main" id="{7337D5E9-6027-FE39-3A55-DD53AF666590}"/>
                </a:ext>
              </a:extLst>
            </p:cNvPr>
            <p:cNvGrpSpPr/>
            <p:nvPr/>
          </p:nvGrpSpPr>
          <p:grpSpPr>
            <a:xfrm>
              <a:off x="-1009869" y="3087018"/>
              <a:ext cx="51722" cy="51815"/>
              <a:chOff x="-1009869" y="3087018"/>
              <a:chExt cx="51722" cy="51815"/>
            </a:xfrm>
          </p:grpSpPr>
          <p:sp>
            <p:nvSpPr>
              <p:cNvPr id="1473" name="Freeform 34231">
                <a:extLst>
                  <a:ext uri="{FF2B5EF4-FFF2-40B4-BE49-F238E27FC236}">
                    <a16:creationId xmlns:a16="http://schemas.microsoft.com/office/drawing/2014/main" id="{D4D18D36-E5C2-676B-7A79-B2FEB072CDAA}"/>
                  </a:ext>
                </a:extLst>
              </p:cNvPr>
              <p:cNvSpPr/>
              <p:nvPr/>
            </p:nvSpPr>
            <p:spPr>
              <a:xfrm>
                <a:off x="-10098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74" name="Freeform 34232">
                <a:extLst>
                  <a:ext uri="{FF2B5EF4-FFF2-40B4-BE49-F238E27FC236}">
                    <a16:creationId xmlns:a16="http://schemas.microsoft.com/office/drawing/2014/main" id="{AB005331-7A54-DDB7-FD34-66AD541B0435}"/>
                  </a:ext>
                </a:extLst>
              </p:cNvPr>
              <p:cNvSpPr/>
              <p:nvPr/>
            </p:nvSpPr>
            <p:spPr>
              <a:xfrm>
                <a:off x="-9840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4" name="Graphic 45">
              <a:extLst>
                <a:ext uri="{FF2B5EF4-FFF2-40B4-BE49-F238E27FC236}">
                  <a16:creationId xmlns:a16="http://schemas.microsoft.com/office/drawing/2014/main" id="{BD9B378C-B1AE-EDEB-4DA6-AD84795157B7}"/>
                </a:ext>
              </a:extLst>
            </p:cNvPr>
            <p:cNvGrpSpPr/>
            <p:nvPr/>
          </p:nvGrpSpPr>
          <p:grpSpPr>
            <a:xfrm>
              <a:off x="-1021944" y="3087018"/>
              <a:ext cx="51818" cy="51815"/>
              <a:chOff x="-1021944" y="3087018"/>
              <a:chExt cx="51818" cy="51815"/>
            </a:xfrm>
          </p:grpSpPr>
          <p:sp>
            <p:nvSpPr>
              <p:cNvPr id="1471" name="Freeform 34229">
                <a:extLst>
                  <a:ext uri="{FF2B5EF4-FFF2-40B4-BE49-F238E27FC236}">
                    <a16:creationId xmlns:a16="http://schemas.microsoft.com/office/drawing/2014/main" id="{EC25BDE4-C051-B21D-0972-42066E622224}"/>
                  </a:ext>
                </a:extLst>
              </p:cNvPr>
              <p:cNvSpPr/>
              <p:nvPr/>
            </p:nvSpPr>
            <p:spPr>
              <a:xfrm>
                <a:off x="-1021944"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72" name="Freeform 34230">
                <a:extLst>
                  <a:ext uri="{FF2B5EF4-FFF2-40B4-BE49-F238E27FC236}">
                    <a16:creationId xmlns:a16="http://schemas.microsoft.com/office/drawing/2014/main" id="{471FCCB7-2FB7-0624-6D5A-86735ADA50E1}"/>
                  </a:ext>
                </a:extLst>
              </p:cNvPr>
              <p:cNvSpPr/>
              <p:nvPr/>
            </p:nvSpPr>
            <p:spPr>
              <a:xfrm>
                <a:off x="-99608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5" name="Graphic 45">
              <a:extLst>
                <a:ext uri="{FF2B5EF4-FFF2-40B4-BE49-F238E27FC236}">
                  <a16:creationId xmlns:a16="http://schemas.microsoft.com/office/drawing/2014/main" id="{D09CFAC9-5A33-7843-FD4D-31D2139EF262}"/>
                </a:ext>
              </a:extLst>
            </p:cNvPr>
            <p:cNvGrpSpPr/>
            <p:nvPr/>
          </p:nvGrpSpPr>
          <p:grpSpPr>
            <a:xfrm>
              <a:off x="-1026033" y="3087018"/>
              <a:ext cx="51722" cy="51815"/>
              <a:chOff x="-1026033" y="3087018"/>
              <a:chExt cx="51722" cy="51815"/>
            </a:xfrm>
          </p:grpSpPr>
          <p:sp>
            <p:nvSpPr>
              <p:cNvPr id="1469" name="Freeform 34227">
                <a:extLst>
                  <a:ext uri="{FF2B5EF4-FFF2-40B4-BE49-F238E27FC236}">
                    <a16:creationId xmlns:a16="http://schemas.microsoft.com/office/drawing/2014/main" id="{0910FCDA-0FB7-9DC1-5F4F-3FF66E8C72F9}"/>
                  </a:ext>
                </a:extLst>
              </p:cNvPr>
              <p:cNvSpPr/>
              <p:nvPr/>
            </p:nvSpPr>
            <p:spPr>
              <a:xfrm>
                <a:off x="-1026033"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70" name="Freeform 34228">
                <a:extLst>
                  <a:ext uri="{FF2B5EF4-FFF2-40B4-BE49-F238E27FC236}">
                    <a16:creationId xmlns:a16="http://schemas.microsoft.com/office/drawing/2014/main" id="{422EB5B8-4156-208B-57E0-710CACC247CA}"/>
                  </a:ext>
                </a:extLst>
              </p:cNvPr>
              <p:cNvSpPr/>
              <p:nvPr/>
            </p:nvSpPr>
            <p:spPr>
              <a:xfrm>
                <a:off x="-100017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6" name="Graphic 45">
              <a:extLst>
                <a:ext uri="{FF2B5EF4-FFF2-40B4-BE49-F238E27FC236}">
                  <a16:creationId xmlns:a16="http://schemas.microsoft.com/office/drawing/2014/main" id="{6ADDA24E-44E1-6B9E-E6F2-94B635D1B0A8}"/>
                </a:ext>
              </a:extLst>
            </p:cNvPr>
            <p:cNvGrpSpPr/>
            <p:nvPr/>
          </p:nvGrpSpPr>
          <p:grpSpPr>
            <a:xfrm>
              <a:off x="-1058265" y="3087018"/>
              <a:ext cx="51818" cy="51815"/>
              <a:chOff x="-1058265" y="3087018"/>
              <a:chExt cx="51818" cy="51815"/>
            </a:xfrm>
          </p:grpSpPr>
          <p:sp>
            <p:nvSpPr>
              <p:cNvPr id="1467" name="Freeform 34225">
                <a:extLst>
                  <a:ext uri="{FF2B5EF4-FFF2-40B4-BE49-F238E27FC236}">
                    <a16:creationId xmlns:a16="http://schemas.microsoft.com/office/drawing/2014/main" id="{16902D22-35EB-51C0-387B-82098A445F20}"/>
                  </a:ext>
                </a:extLst>
              </p:cNvPr>
              <p:cNvSpPr/>
              <p:nvPr/>
            </p:nvSpPr>
            <p:spPr>
              <a:xfrm>
                <a:off x="-1058265"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68" name="Freeform 34226">
                <a:extLst>
                  <a:ext uri="{FF2B5EF4-FFF2-40B4-BE49-F238E27FC236}">
                    <a16:creationId xmlns:a16="http://schemas.microsoft.com/office/drawing/2014/main" id="{EED0A476-34AB-149D-BF91-B9981F2A57F0}"/>
                  </a:ext>
                </a:extLst>
              </p:cNvPr>
              <p:cNvSpPr/>
              <p:nvPr/>
            </p:nvSpPr>
            <p:spPr>
              <a:xfrm>
                <a:off x="-10323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7" name="Graphic 45">
              <a:extLst>
                <a:ext uri="{FF2B5EF4-FFF2-40B4-BE49-F238E27FC236}">
                  <a16:creationId xmlns:a16="http://schemas.microsoft.com/office/drawing/2014/main" id="{387DA622-68B2-E1D2-1F38-EA40021586CE}"/>
                </a:ext>
              </a:extLst>
            </p:cNvPr>
            <p:cNvGrpSpPr/>
            <p:nvPr/>
          </p:nvGrpSpPr>
          <p:grpSpPr>
            <a:xfrm>
              <a:off x="-1053416" y="3087018"/>
              <a:ext cx="51722" cy="51815"/>
              <a:chOff x="-1053416" y="3087018"/>
              <a:chExt cx="51722" cy="51815"/>
            </a:xfrm>
          </p:grpSpPr>
          <p:sp>
            <p:nvSpPr>
              <p:cNvPr id="1465" name="Freeform 34223">
                <a:extLst>
                  <a:ext uri="{FF2B5EF4-FFF2-40B4-BE49-F238E27FC236}">
                    <a16:creationId xmlns:a16="http://schemas.microsoft.com/office/drawing/2014/main" id="{B00E652F-F2EC-3C2A-202C-8A8954B11DFF}"/>
                  </a:ext>
                </a:extLst>
              </p:cNvPr>
              <p:cNvSpPr/>
              <p:nvPr/>
            </p:nvSpPr>
            <p:spPr>
              <a:xfrm>
                <a:off x="-105341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66" name="Freeform 34224">
                <a:extLst>
                  <a:ext uri="{FF2B5EF4-FFF2-40B4-BE49-F238E27FC236}">
                    <a16:creationId xmlns:a16="http://schemas.microsoft.com/office/drawing/2014/main" id="{E3332858-31D5-1BCB-9872-3BC438372ADE}"/>
                  </a:ext>
                </a:extLst>
              </p:cNvPr>
              <p:cNvSpPr/>
              <p:nvPr/>
            </p:nvSpPr>
            <p:spPr>
              <a:xfrm>
                <a:off x="-102755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8" name="Graphic 45">
              <a:extLst>
                <a:ext uri="{FF2B5EF4-FFF2-40B4-BE49-F238E27FC236}">
                  <a16:creationId xmlns:a16="http://schemas.microsoft.com/office/drawing/2014/main" id="{5D1B5D5A-9161-4AC1-FE27-306C83788775}"/>
                </a:ext>
              </a:extLst>
            </p:cNvPr>
            <p:cNvGrpSpPr/>
            <p:nvPr/>
          </p:nvGrpSpPr>
          <p:grpSpPr>
            <a:xfrm>
              <a:off x="-1068818" y="3087018"/>
              <a:ext cx="51722" cy="51815"/>
              <a:chOff x="-1068818" y="3087018"/>
              <a:chExt cx="51722" cy="51815"/>
            </a:xfrm>
          </p:grpSpPr>
          <p:sp>
            <p:nvSpPr>
              <p:cNvPr id="1463" name="Freeform 34221">
                <a:extLst>
                  <a:ext uri="{FF2B5EF4-FFF2-40B4-BE49-F238E27FC236}">
                    <a16:creationId xmlns:a16="http://schemas.microsoft.com/office/drawing/2014/main" id="{8F4DF9FF-3942-11C1-B5C2-016DE9D1FF27}"/>
                  </a:ext>
                </a:extLst>
              </p:cNvPr>
              <p:cNvSpPr/>
              <p:nvPr/>
            </p:nvSpPr>
            <p:spPr>
              <a:xfrm>
                <a:off x="-106881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64" name="Freeform 34222">
                <a:extLst>
                  <a:ext uri="{FF2B5EF4-FFF2-40B4-BE49-F238E27FC236}">
                    <a16:creationId xmlns:a16="http://schemas.microsoft.com/office/drawing/2014/main" id="{DA58608E-9225-E375-6B27-70FA74A2C596}"/>
                  </a:ext>
                </a:extLst>
              </p:cNvPr>
              <p:cNvSpPr/>
              <p:nvPr/>
            </p:nvSpPr>
            <p:spPr>
              <a:xfrm>
                <a:off x="-104295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89" name="Graphic 45">
              <a:extLst>
                <a:ext uri="{FF2B5EF4-FFF2-40B4-BE49-F238E27FC236}">
                  <a16:creationId xmlns:a16="http://schemas.microsoft.com/office/drawing/2014/main" id="{2B479FD2-7D22-184D-E63A-31BA9DAE71A4}"/>
                </a:ext>
              </a:extLst>
            </p:cNvPr>
            <p:cNvGrpSpPr/>
            <p:nvPr/>
          </p:nvGrpSpPr>
          <p:grpSpPr>
            <a:xfrm>
              <a:off x="-1079752" y="3087018"/>
              <a:ext cx="51818" cy="51815"/>
              <a:chOff x="-1079752" y="3087018"/>
              <a:chExt cx="51818" cy="51815"/>
            </a:xfrm>
          </p:grpSpPr>
          <p:sp>
            <p:nvSpPr>
              <p:cNvPr id="1461" name="Freeform 34219">
                <a:extLst>
                  <a:ext uri="{FF2B5EF4-FFF2-40B4-BE49-F238E27FC236}">
                    <a16:creationId xmlns:a16="http://schemas.microsoft.com/office/drawing/2014/main" id="{93CF8E96-B79E-2F97-21C9-DEE517AA2E66}"/>
                  </a:ext>
                </a:extLst>
              </p:cNvPr>
              <p:cNvSpPr/>
              <p:nvPr/>
            </p:nvSpPr>
            <p:spPr>
              <a:xfrm>
                <a:off x="-1079752"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62" name="Freeform 34220">
                <a:extLst>
                  <a:ext uri="{FF2B5EF4-FFF2-40B4-BE49-F238E27FC236}">
                    <a16:creationId xmlns:a16="http://schemas.microsoft.com/office/drawing/2014/main" id="{5D9CC67A-DA25-3566-521E-535C6281EE16}"/>
                  </a:ext>
                </a:extLst>
              </p:cNvPr>
              <p:cNvSpPr/>
              <p:nvPr/>
            </p:nvSpPr>
            <p:spPr>
              <a:xfrm>
                <a:off x="-10537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0" name="Graphic 45">
              <a:extLst>
                <a:ext uri="{FF2B5EF4-FFF2-40B4-BE49-F238E27FC236}">
                  <a16:creationId xmlns:a16="http://schemas.microsoft.com/office/drawing/2014/main" id="{5BAAC470-C156-57ED-3CA6-595A4D19EBA4}"/>
                </a:ext>
              </a:extLst>
            </p:cNvPr>
            <p:cNvGrpSpPr/>
            <p:nvPr/>
          </p:nvGrpSpPr>
          <p:grpSpPr>
            <a:xfrm>
              <a:off x="-1120541" y="3087018"/>
              <a:ext cx="51722" cy="51815"/>
              <a:chOff x="-1120541" y="3087018"/>
              <a:chExt cx="51722" cy="51815"/>
            </a:xfrm>
          </p:grpSpPr>
          <p:sp>
            <p:nvSpPr>
              <p:cNvPr id="1459" name="Freeform 34217">
                <a:extLst>
                  <a:ext uri="{FF2B5EF4-FFF2-40B4-BE49-F238E27FC236}">
                    <a16:creationId xmlns:a16="http://schemas.microsoft.com/office/drawing/2014/main" id="{886E4DA2-D7C5-025D-1C28-302460CFBDFD}"/>
                  </a:ext>
                </a:extLst>
              </p:cNvPr>
              <p:cNvSpPr/>
              <p:nvPr/>
            </p:nvSpPr>
            <p:spPr>
              <a:xfrm>
                <a:off x="-112054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60" name="Freeform 34218">
                <a:extLst>
                  <a:ext uri="{FF2B5EF4-FFF2-40B4-BE49-F238E27FC236}">
                    <a16:creationId xmlns:a16="http://schemas.microsoft.com/office/drawing/2014/main" id="{11AE46EB-62E7-6E72-C33B-8CD3BE10F63D}"/>
                  </a:ext>
                </a:extLst>
              </p:cNvPr>
              <p:cNvSpPr/>
              <p:nvPr/>
            </p:nvSpPr>
            <p:spPr>
              <a:xfrm>
                <a:off x="-109468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1" name="Graphic 45">
              <a:extLst>
                <a:ext uri="{FF2B5EF4-FFF2-40B4-BE49-F238E27FC236}">
                  <a16:creationId xmlns:a16="http://schemas.microsoft.com/office/drawing/2014/main" id="{CD877DD2-A0B9-C23A-F0C7-F1535B8810D3}"/>
                </a:ext>
              </a:extLst>
            </p:cNvPr>
            <p:cNvGrpSpPr/>
            <p:nvPr/>
          </p:nvGrpSpPr>
          <p:grpSpPr>
            <a:xfrm>
              <a:off x="-1209060" y="3087018"/>
              <a:ext cx="51722" cy="51815"/>
              <a:chOff x="-1209060" y="3087018"/>
              <a:chExt cx="51722" cy="51815"/>
            </a:xfrm>
          </p:grpSpPr>
          <p:sp>
            <p:nvSpPr>
              <p:cNvPr id="1457" name="Freeform 34215">
                <a:extLst>
                  <a:ext uri="{FF2B5EF4-FFF2-40B4-BE49-F238E27FC236}">
                    <a16:creationId xmlns:a16="http://schemas.microsoft.com/office/drawing/2014/main" id="{452B6EBB-56DD-C6F0-8FE9-143A12BB67EA}"/>
                  </a:ext>
                </a:extLst>
              </p:cNvPr>
              <p:cNvSpPr/>
              <p:nvPr/>
            </p:nvSpPr>
            <p:spPr>
              <a:xfrm>
                <a:off x="-12090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58" name="Freeform 34216">
                <a:extLst>
                  <a:ext uri="{FF2B5EF4-FFF2-40B4-BE49-F238E27FC236}">
                    <a16:creationId xmlns:a16="http://schemas.microsoft.com/office/drawing/2014/main" id="{D2507DE2-A92E-DBFC-1264-CD2E9BF66EDC}"/>
                  </a:ext>
                </a:extLst>
              </p:cNvPr>
              <p:cNvSpPr/>
              <p:nvPr/>
            </p:nvSpPr>
            <p:spPr>
              <a:xfrm>
                <a:off x="-11831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2" name="Graphic 45">
              <a:extLst>
                <a:ext uri="{FF2B5EF4-FFF2-40B4-BE49-F238E27FC236}">
                  <a16:creationId xmlns:a16="http://schemas.microsoft.com/office/drawing/2014/main" id="{C68467B8-78A9-7A0D-2D8F-1DED40A93AE8}"/>
                </a:ext>
              </a:extLst>
            </p:cNvPr>
            <p:cNvGrpSpPr/>
            <p:nvPr/>
          </p:nvGrpSpPr>
          <p:grpSpPr>
            <a:xfrm>
              <a:off x="-1256599" y="3087018"/>
              <a:ext cx="51722" cy="51815"/>
              <a:chOff x="-1256599" y="3087018"/>
              <a:chExt cx="51722" cy="51815"/>
            </a:xfrm>
          </p:grpSpPr>
          <p:sp>
            <p:nvSpPr>
              <p:cNvPr id="1455" name="Freeform 34213">
                <a:extLst>
                  <a:ext uri="{FF2B5EF4-FFF2-40B4-BE49-F238E27FC236}">
                    <a16:creationId xmlns:a16="http://schemas.microsoft.com/office/drawing/2014/main" id="{01A54053-420D-9D04-2116-F8E3A56677B1}"/>
                  </a:ext>
                </a:extLst>
              </p:cNvPr>
              <p:cNvSpPr/>
              <p:nvPr/>
            </p:nvSpPr>
            <p:spPr>
              <a:xfrm>
                <a:off x="-125659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56" name="Freeform 34214">
                <a:extLst>
                  <a:ext uri="{FF2B5EF4-FFF2-40B4-BE49-F238E27FC236}">
                    <a16:creationId xmlns:a16="http://schemas.microsoft.com/office/drawing/2014/main" id="{CEE09106-0F98-C31F-9CB7-49FAFEB0A77E}"/>
                  </a:ext>
                </a:extLst>
              </p:cNvPr>
              <p:cNvSpPr/>
              <p:nvPr/>
            </p:nvSpPr>
            <p:spPr>
              <a:xfrm>
                <a:off x="-123073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3" name="Graphic 45">
              <a:extLst>
                <a:ext uri="{FF2B5EF4-FFF2-40B4-BE49-F238E27FC236}">
                  <a16:creationId xmlns:a16="http://schemas.microsoft.com/office/drawing/2014/main" id="{69F9ADBE-B82F-A5D0-3FC4-9D84F168434F}"/>
                </a:ext>
              </a:extLst>
            </p:cNvPr>
            <p:cNvGrpSpPr/>
            <p:nvPr/>
          </p:nvGrpSpPr>
          <p:grpSpPr>
            <a:xfrm>
              <a:off x="-1267058" y="3087018"/>
              <a:ext cx="51722" cy="51815"/>
              <a:chOff x="-1267058" y="3087018"/>
              <a:chExt cx="51722" cy="51815"/>
            </a:xfrm>
          </p:grpSpPr>
          <p:sp>
            <p:nvSpPr>
              <p:cNvPr id="1453" name="Freeform 34211">
                <a:extLst>
                  <a:ext uri="{FF2B5EF4-FFF2-40B4-BE49-F238E27FC236}">
                    <a16:creationId xmlns:a16="http://schemas.microsoft.com/office/drawing/2014/main" id="{12640B71-0BCB-964F-4F72-9E55103B271B}"/>
                  </a:ext>
                </a:extLst>
              </p:cNvPr>
              <p:cNvSpPr/>
              <p:nvPr/>
            </p:nvSpPr>
            <p:spPr>
              <a:xfrm>
                <a:off x="-126705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54" name="Freeform 34212">
                <a:extLst>
                  <a:ext uri="{FF2B5EF4-FFF2-40B4-BE49-F238E27FC236}">
                    <a16:creationId xmlns:a16="http://schemas.microsoft.com/office/drawing/2014/main" id="{B282D9DC-FBBC-1EA9-3EBE-307E3B8B2F3D}"/>
                  </a:ext>
                </a:extLst>
              </p:cNvPr>
              <p:cNvSpPr/>
              <p:nvPr/>
            </p:nvSpPr>
            <p:spPr>
              <a:xfrm>
                <a:off x="-124119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4" name="Graphic 45">
              <a:extLst>
                <a:ext uri="{FF2B5EF4-FFF2-40B4-BE49-F238E27FC236}">
                  <a16:creationId xmlns:a16="http://schemas.microsoft.com/office/drawing/2014/main" id="{4E7AE56E-35A2-B36C-618D-AFB189346974}"/>
                </a:ext>
              </a:extLst>
            </p:cNvPr>
            <p:cNvGrpSpPr/>
            <p:nvPr/>
          </p:nvGrpSpPr>
          <p:grpSpPr>
            <a:xfrm>
              <a:off x="-1282556" y="3087018"/>
              <a:ext cx="51818" cy="51815"/>
              <a:chOff x="-1282556" y="3087018"/>
              <a:chExt cx="51818" cy="51815"/>
            </a:xfrm>
          </p:grpSpPr>
          <p:sp>
            <p:nvSpPr>
              <p:cNvPr id="1451" name="Freeform 34209">
                <a:extLst>
                  <a:ext uri="{FF2B5EF4-FFF2-40B4-BE49-F238E27FC236}">
                    <a16:creationId xmlns:a16="http://schemas.microsoft.com/office/drawing/2014/main" id="{6288AA40-DC87-059C-EC22-EAC3D01CE577}"/>
                  </a:ext>
                </a:extLst>
              </p:cNvPr>
              <p:cNvSpPr/>
              <p:nvPr/>
            </p:nvSpPr>
            <p:spPr>
              <a:xfrm>
                <a:off x="-128255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52" name="Freeform 34210">
                <a:extLst>
                  <a:ext uri="{FF2B5EF4-FFF2-40B4-BE49-F238E27FC236}">
                    <a16:creationId xmlns:a16="http://schemas.microsoft.com/office/drawing/2014/main" id="{77016035-574B-CB8B-0AC2-DA778D344CB9}"/>
                  </a:ext>
                </a:extLst>
              </p:cNvPr>
              <p:cNvSpPr/>
              <p:nvPr/>
            </p:nvSpPr>
            <p:spPr>
              <a:xfrm>
                <a:off x="-125659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5" name="Graphic 45">
              <a:extLst>
                <a:ext uri="{FF2B5EF4-FFF2-40B4-BE49-F238E27FC236}">
                  <a16:creationId xmlns:a16="http://schemas.microsoft.com/office/drawing/2014/main" id="{C4ABE167-824C-92A4-C026-2F2D2D82B01E}"/>
                </a:ext>
              </a:extLst>
            </p:cNvPr>
            <p:cNvGrpSpPr/>
            <p:nvPr/>
          </p:nvGrpSpPr>
          <p:grpSpPr>
            <a:xfrm>
              <a:off x="-1286169" y="3087018"/>
              <a:ext cx="51722" cy="51815"/>
              <a:chOff x="-1286169" y="3087018"/>
              <a:chExt cx="51722" cy="51815"/>
            </a:xfrm>
          </p:grpSpPr>
          <p:sp>
            <p:nvSpPr>
              <p:cNvPr id="1449" name="Freeform 34207">
                <a:extLst>
                  <a:ext uri="{FF2B5EF4-FFF2-40B4-BE49-F238E27FC236}">
                    <a16:creationId xmlns:a16="http://schemas.microsoft.com/office/drawing/2014/main" id="{604270DF-E8F9-EEFD-0201-B54A3997A296}"/>
                  </a:ext>
                </a:extLst>
              </p:cNvPr>
              <p:cNvSpPr/>
              <p:nvPr/>
            </p:nvSpPr>
            <p:spPr>
              <a:xfrm>
                <a:off x="-12861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50" name="Freeform 34208">
                <a:extLst>
                  <a:ext uri="{FF2B5EF4-FFF2-40B4-BE49-F238E27FC236}">
                    <a16:creationId xmlns:a16="http://schemas.microsoft.com/office/drawing/2014/main" id="{AA894C23-DE7D-3FDC-C54F-F4E31F20A256}"/>
                  </a:ext>
                </a:extLst>
              </p:cNvPr>
              <p:cNvSpPr/>
              <p:nvPr/>
            </p:nvSpPr>
            <p:spPr>
              <a:xfrm>
                <a:off x="-12603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6" name="Graphic 45">
              <a:extLst>
                <a:ext uri="{FF2B5EF4-FFF2-40B4-BE49-F238E27FC236}">
                  <a16:creationId xmlns:a16="http://schemas.microsoft.com/office/drawing/2014/main" id="{08308EF9-FC44-3E7D-2BAA-0F41EE9C02AB}"/>
                </a:ext>
              </a:extLst>
            </p:cNvPr>
            <p:cNvGrpSpPr/>
            <p:nvPr/>
          </p:nvGrpSpPr>
          <p:grpSpPr>
            <a:xfrm>
              <a:off x="-1340174" y="3087018"/>
              <a:ext cx="51722" cy="51815"/>
              <a:chOff x="-1340174" y="3087018"/>
              <a:chExt cx="51722" cy="51815"/>
            </a:xfrm>
          </p:grpSpPr>
          <p:sp>
            <p:nvSpPr>
              <p:cNvPr id="1447" name="Freeform 34205">
                <a:extLst>
                  <a:ext uri="{FF2B5EF4-FFF2-40B4-BE49-F238E27FC236}">
                    <a16:creationId xmlns:a16="http://schemas.microsoft.com/office/drawing/2014/main" id="{CE5B7A58-44CC-1754-AFF4-30B250140D5B}"/>
                  </a:ext>
                </a:extLst>
              </p:cNvPr>
              <p:cNvSpPr/>
              <p:nvPr/>
            </p:nvSpPr>
            <p:spPr>
              <a:xfrm>
                <a:off x="-134017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48" name="Freeform 34206">
                <a:extLst>
                  <a:ext uri="{FF2B5EF4-FFF2-40B4-BE49-F238E27FC236}">
                    <a16:creationId xmlns:a16="http://schemas.microsoft.com/office/drawing/2014/main" id="{2D1B34EC-D11E-2A4F-5F97-A1E2588FCCDD}"/>
                  </a:ext>
                </a:extLst>
              </p:cNvPr>
              <p:cNvSpPr/>
              <p:nvPr/>
            </p:nvSpPr>
            <p:spPr>
              <a:xfrm>
                <a:off x="-131431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7" name="Graphic 45">
              <a:extLst>
                <a:ext uri="{FF2B5EF4-FFF2-40B4-BE49-F238E27FC236}">
                  <a16:creationId xmlns:a16="http://schemas.microsoft.com/office/drawing/2014/main" id="{A836D06A-4935-48E9-C2A1-B62C1E27BB44}"/>
                </a:ext>
              </a:extLst>
            </p:cNvPr>
            <p:cNvGrpSpPr/>
            <p:nvPr/>
          </p:nvGrpSpPr>
          <p:grpSpPr>
            <a:xfrm>
              <a:off x="-1371360" y="3087018"/>
              <a:ext cx="51722" cy="51815"/>
              <a:chOff x="-1371360" y="3087018"/>
              <a:chExt cx="51722" cy="51815"/>
            </a:xfrm>
          </p:grpSpPr>
          <p:sp>
            <p:nvSpPr>
              <p:cNvPr id="1445" name="Freeform 34203">
                <a:extLst>
                  <a:ext uri="{FF2B5EF4-FFF2-40B4-BE49-F238E27FC236}">
                    <a16:creationId xmlns:a16="http://schemas.microsoft.com/office/drawing/2014/main" id="{0510E8B9-D234-0454-44DA-4E24F5C93E4E}"/>
                  </a:ext>
                </a:extLst>
              </p:cNvPr>
              <p:cNvSpPr/>
              <p:nvPr/>
            </p:nvSpPr>
            <p:spPr>
              <a:xfrm>
                <a:off x="-13713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46" name="Freeform 34204">
                <a:extLst>
                  <a:ext uri="{FF2B5EF4-FFF2-40B4-BE49-F238E27FC236}">
                    <a16:creationId xmlns:a16="http://schemas.microsoft.com/office/drawing/2014/main" id="{5EE8901A-9CB0-B21A-31C0-74047833487F}"/>
                  </a:ext>
                </a:extLst>
              </p:cNvPr>
              <p:cNvSpPr/>
              <p:nvPr/>
            </p:nvSpPr>
            <p:spPr>
              <a:xfrm>
                <a:off x="-13454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8" name="Graphic 45">
              <a:extLst>
                <a:ext uri="{FF2B5EF4-FFF2-40B4-BE49-F238E27FC236}">
                  <a16:creationId xmlns:a16="http://schemas.microsoft.com/office/drawing/2014/main" id="{F4E1AFEF-AB50-5E6B-E8E3-C5D917B9936B}"/>
                </a:ext>
              </a:extLst>
            </p:cNvPr>
            <p:cNvGrpSpPr/>
            <p:nvPr/>
          </p:nvGrpSpPr>
          <p:grpSpPr>
            <a:xfrm>
              <a:off x="-1367271" y="3087018"/>
              <a:ext cx="51722" cy="51815"/>
              <a:chOff x="-1367271" y="3087018"/>
              <a:chExt cx="51722" cy="51815"/>
            </a:xfrm>
          </p:grpSpPr>
          <p:sp>
            <p:nvSpPr>
              <p:cNvPr id="1443" name="Freeform 34201">
                <a:extLst>
                  <a:ext uri="{FF2B5EF4-FFF2-40B4-BE49-F238E27FC236}">
                    <a16:creationId xmlns:a16="http://schemas.microsoft.com/office/drawing/2014/main" id="{89CF38FE-E952-EEB4-3C03-B7AF52327DF9}"/>
                  </a:ext>
                </a:extLst>
              </p:cNvPr>
              <p:cNvSpPr/>
              <p:nvPr/>
            </p:nvSpPr>
            <p:spPr>
              <a:xfrm>
                <a:off x="-136727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44" name="Freeform 34202">
                <a:extLst>
                  <a:ext uri="{FF2B5EF4-FFF2-40B4-BE49-F238E27FC236}">
                    <a16:creationId xmlns:a16="http://schemas.microsoft.com/office/drawing/2014/main" id="{1E1816B3-53E8-9182-55D8-5D8C41AEA1E9}"/>
                  </a:ext>
                </a:extLst>
              </p:cNvPr>
              <p:cNvSpPr/>
              <p:nvPr/>
            </p:nvSpPr>
            <p:spPr>
              <a:xfrm>
                <a:off x="-134141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999" name="Graphic 45">
              <a:extLst>
                <a:ext uri="{FF2B5EF4-FFF2-40B4-BE49-F238E27FC236}">
                  <a16:creationId xmlns:a16="http://schemas.microsoft.com/office/drawing/2014/main" id="{665AF254-9AB6-3959-70B9-4859EDDABCAE}"/>
                </a:ext>
              </a:extLst>
            </p:cNvPr>
            <p:cNvGrpSpPr/>
            <p:nvPr/>
          </p:nvGrpSpPr>
          <p:grpSpPr>
            <a:xfrm>
              <a:off x="-1386192" y="3087018"/>
              <a:ext cx="51722" cy="51815"/>
              <a:chOff x="-1386192" y="3087018"/>
              <a:chExt cx="51722" cy="51815"/>
            </a:xfrm>
          </p:grpSpPr>
          <p:sp>
            <p:nvSpPr>
              <p:cNvPr id="1441" name="Freeform 34199">
                <a:extLst>
                  <a:ext uri="{FF2B5EF4-FFF2-40B4-BE49-F238E27FC236}">
                    <a16:creationId xmlns:a16="http://schemas.microsoft.com/office/drawing/2014/main" id="{C37E5ACD-B600-D5B3-89E3-EBCDD00B15F7}"/>
                  </a:ext>
                </a:extLst>
              </p:cNvPr>
              <p:cNvSpPr/>
              <p:nvPr/>
            </p:nvSpPr>
            <p:spPr>
              <a:xfrm>
                <a:off x="-1386192"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42" name="Freeform 34200">
                <a:extLst>
                  <a:ext uri="{FF2B5EF4-FFF2-40B4-BE49-F238E27FC236}">
                    <a16:creationId xmlns:a16="http://schemas.microsoft.com/office/drawing/2014/main" id="{9889BC7D-E163-58AA-B04F-AB4E01AB0C0F}"/>
                  </a:ext>
                </a:extLst>
              </p:cNvPr>
              <p:cNvSpPr/>
              <p:nvPr/>
            </p:nvSpPr>
            <p:spPr>
              <a:xfrm>
                <a:off x="-136033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0" name="Graphic 45">
              <a:extLst>
                <a:ext uri="{FF2B5EF4-FFF2-40B4-BE49-F238E27FC236}">
                  <a16:creationId xmlns:a16="http://schemas.microsoft.com/office/drawing/2014/main" id="{3D06B640-33F5-D334-4BD7-F8E97DE97AC6}"/>
                </a:ext>
              </a:extLst>
            </p:cNvPr>
            <p:cNvGrpSpPr/>
            <p:nvPr/>
          </p:nvGrpSpPr>
          <p:grpSpPr>
            <a:xfrm>
              <a:off x="-1394369" y="3087018"/>
              <a:ext cx="51722" cy="51815"/>
              <a:chOff x="-1394369" y="3087018"/>
              <a:chExt cx="51722" cy="51815"/>
            </a:xfrm>
          </p:grpSpPr>
          <p:sp>
            <p:nvSpPr>
              <p:cNvPr id="1439" name="Freeform 34197">
                <a:extLst>
                  <a:ext uri="{FF2B5EF4-FFF2-40B4-BE49-F238E27FC236}">
                    <a16:creationId xmlns:a16="http://schemas.microsoft.com/office/drawing/2014/main" id="{8F879492-3821-0378-B568-1C49FF574470}"/>
                  </a:ext>
                </a:extLst>
              </p:cNvPr>
              <p:cNvSpPr/>
              <p:nvPr/>
            </p:nvSpPr>
            <p:spPr>
              <a:xfrm>
                <a:off x="-13943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40" name="Freeform 34198">
                <a:extLst>
                  <a:ext uri="{FF2B5EF4-FFF2-40B4-BE49-F238E27FC236}">
                    <a16:creationId xmlns:a16="http://schemas.microsoft.com/office/drawing/2014/main" id="{DA535996-15BF-D48E-6F2C-C88312BA6B6F}"/>
                  </a:ext>
                </a:extLst>
              </p:cNvPr>
              <p:cNvSpPr/>
              <p:nvPr/>
            </p:nvSpPr>
            <p:spPr>
              <a:xfrm>
                <a:off x="-13685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1" name="Graphic 45">
              <a:extLst>
                <a:ext uri="{FF2B5EF4-FFF2-40B4-BE49-F238E27FC236}">
                  <a16:creationId xmlns:a16="http://schemas.microsoft.com/office/drawing/2014/main" id="{ADB5FE27-27A8-0F51-E08B-67672EEEBEEC}"/>
                </a:ext>
              </a:extLst>
            </p:cNvPr>
            <p:cNvGrpSpPr/>
            <p:nvPr/>
          </p:nvGrpSpPr>
          <p:grpSpPr>
            <a:xfrm>
              <a:off x="-1390280" y="3087018"/>
              <a:ext cx="51722" cy="51815"/>
              <a:chOff x="-1390280" y="3087018"/>
              <a:chExt cx="51722" cy="51815"/>
            </a:xfrm>
          </p:grpSpPr>
          <p:sp>
            <p:nvSpPr>
              <p:cNvPr id="1437" name="Freeform 34195">
                <a:extLst>
                  <a:ext uri="{FF2B5EF4-FFF2-40B4-BE49-F238E27FC236}">
                    <a16:creationId xmlns:a16="http://schemas.microsoft.com/office/drawing/2014/main" id="{B008A1E8-48F5-B78E-CD9A-96E1CC0BF768}"/>
                  </a:ext>
                </a:extLst>
              </p:cNvPr>
              <p:cNvSpPr/>
              <p:nvPr/>
            </p:nvSpPr>
            <p:spPr>
              <a:xfrm>
                <a:off x="-139028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38" name="Freeform 34196">
                <a:extLst>
                  <a:ext uri="{FF2B5EF4-FFF2-40B4-BE49-F238E27FC236}">
                    <a16:creationId xmlns:a16="http://schemas.microsoft.com/office/drawing/2014/main" id="{4146B93A-CF27-AEAE-3DCB-B51AE3F44679}"/>
                  </a:ext>
                </a:extLst>
              </p:cNvPr>
              <p:cNvSpPr/>
              <p:nvPr/>
            </p:nvSpPr>
            <p:spPr>
              <a:xfrm>
                <a:off x="-136441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2" name="Graphic 45">
              <a:extLst>
                <a:ext uri="{FF2B5EF4-FFF2-40B4-BE49-F238E27FC236}">
                  <a16:creationId xmlns:a16="http://schemas.microsoft.com/office/drawing/2014/main" id="{08378E01-66E1-D6D0-758F-F3EE210D8C65}"/>
                </a:ext>
              </a:extLst>
            </p:cNvPr>
            <p:cNvGrpSpPr/>
            <p:nvPr/>
          </p:nvGrpSpPr>
          <p:grpSpPr>
            <a:xfrm>
              <a:off x="-1398457" y="3087018"/>
              <a:ext cx="51722" cy="51815"/>
              <a:chOff x="-1398457" y="3087018"/>
              <a:chExt cx="51722" cy="51815"/>
            </a:xfrm>
          </p:grpSpPr>
          <p:sp>
            <p:nvSpPr>
              <p:cNvPr id="1435" name="Freeform 34193">
                <a:extLst>
                  <a:ext uri="{FF2B5EF4-FFF2-40B4-BE49-F238E27FC236}">
                    <a16:creationId xmlns:a16="http://schemas.microsoft.com/office/drawing/2014/main" id="{BB97E355-EF75-DEE8-0949-D08BA1D95140}"/>
                  </a:ext>
                </a:extLst>
              </p:cNvPr>
              <p:cNvSpPr/>
              <p:nvPr/>
            </p:nvSpPr>
            <p:spPr>
              <a:xfrm>
                <a:off x="-139845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36" name="Freeform 34194">
                <a:extLst>
                  <a:ext uri="{FF2B5EF4-FFF2-40B4-BE49-F238E27FC236}">
                    <a16:creationId xmlns:a16="http://schemas.microsoft.com/office/drawing/2014/main" id="{DA010DCA-7A4B-6B14-69FD-42793685DAF7}"/>
                  </a:ext>
                </a:extLst>
              </p:cNvPr>
              <p:cNvSpPr/>
              <p:nvPr/>
            </p:nvSpPr>
            <p:spPr>
              <a:xfrm>
                <a:off x="-13725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3" name="Graphic 45">
              <a:extLst>
                <a:ext uri="{FF2B5EF4-FFF2-40B4-BE49-F238E27FC236}">
                  <a16:creationId xmlns:a16="http://schemas.microsoft.com/office/drawing/2014/main" id="{1065FCDD-C82C-8976-7877-ED7379BEB873}"/>
                </a:ext>
              </a:extLst>
            </p:cNvPr>
            <p:cNvGrpSpPr/>
            <p:nvPr/>
          </p:nvGrpSpPr>
          <p:grpSpPr>
            <a:xfrm>
              <a:off x="-1402546" y="3087018"/>
              <a:ext cx="51722" cy="51815"/>
              <a:chOff x="-1402546" y="3087018"/>
              <a:chExt cx="51722" cy="51815"/>
            </a:xfrm>
          </p:grpSpPr>
          <p:sp>
            <p:nvSpPr>
              <p:cNvPr id="1433" name="Freeform 34191">
                <a:extLst>
                  <a:ext uri="{FF2B5EF4-FFF2-40B4-BE49-F238E27FC236}">
                    <a16:creationId xmlns:a16="http://schemas.microsoft.com/office/drawing/2014/main" id="{33A44250-4B4F-B9CA-1945-FFBC512761C9}"/>
                  </a:ext>
                </a:extLst>
              </p:cNvPr>
              <p:cNvSpPr/>
              <p:nvPr/>
            </p:nvSpPr>
            <p:spPr>
              <a:xfrm>
                <a:off x="-140254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34" name="Freeform 34192">
                <a:extLst>
                  <a:ext uri="{FF2B5EF4-FFF2-40B4-BE49-F238E27FC236}">
                    <a16:creationId xmlns:a16="http://schemas.microsoft.com/office/drawing/2014/main" id="{5524B0B1-A374-B11C-5C63-D6FE2423C292}"/>
                  </a:ext>
                </a:extLst>
              </p:cNvPr>
              <p:cNvSpPr/>
              <p:nvPr/>
            </p:nvSpPr>
            <p:spPr>
              <a:xfrm>
                <a:off x="-137668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4" name="Graphic 45">
              <a:extLst>
                <a:ext uri="{FF2B5EF4-FFF2-40B4-BE49-F238E27FC236}">
                  <a16:creationId xmlns:a16="http://schemas.microsoft.com/office/drawing/2014/main" id="{7AD17E82-E9B1-43B9-2B64-0D9BD6CF2A94}"/>
                </a:ext>
              </a:extLst>
            </p:cNvPr>
            <p:cNvGrpSpPr/>
            <p:nvPr/>
          </p:nvGrpSpPr>
          <p:grpSpPr>
            <a:xfrm>
              <a:off x="-1402546" y="3057586"/>
              <a:ext cx="51722" cy="51815"/>
              <a:chOff x="-1402546" y="3057586"/>
              <a:chExt cx="51722" cy="51815"/>
            </a:xfrm>
          </p:grpSpPr>
          <p:sp>
            <p:nvSpPr>
              <p:cNvPr id="1431" name="Freeform 34189">
                <a:extLst>
                  <a:ext uri="{FF2B5EF4-FFF2-40B4-BE49-F238E27FC236}">
                    <a16:creationId xmlns:a16="http://schemas.microsoft.com/office/drawing/2014/main" id="{D83F24E5-5E7A-91F9-8498-81E87A590660}"/>
                  </a:ext>
                </a:extLst>
              </p:cNvPr>
              <p:cNvSpPr/>
              <p:nvPr/>
            </p:nvSpPr>
            <p:spPr>
              <a:xfrm>
                <a:off x="-140254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32" name="Freeform 34190">
                <a:extLst>
                  <a:ext uri="{FF2B5EF4-FFF2-40B4-BE49-F238E27FC236}">
                    <a16:creationId xmlns:a16="http://schemas.microsoft.com/office/drawing/2014/main" id="{24E8C933-E7AF-1486-7F87-2CFF4F022A8D}"/>
                  </a:ext>
                </a:extLst>
              </p:cNvPr>
              <p:cNvSpPr/>
              <p:nvPr/>
            </p:nvSpPr>
            <p:spPr>
              <a:xfrm>
                <a:off x="-13766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5" name="Graphic 45">
              <a:extLst>
                <a:ext uri="{FF2B5EF4-FFF2-40B4-BE49-F238E27FC236}">
                  <a16:creationId xmlns:a16="http://schemas.microsoft.com/office/drawing/2014/main" id="{2AB2C557-6FDE-213A-C82B-49E90001CDCA}"/>
                </a:ext>
              </a:extLst>
            </p:cNvPr>
            <p:cNvGrpSpPr/>
            <p:nvPr/>
          </p:nvGrpSpPr>
          <p:grpSpPr>
            <a:xfrm>
              <a:off x="-1449610" y="3057586"/>
              <a:ext cx="51722" cy="51815"/>
              <a:chOff x="-1449610" y="3057586"/>
              <a:chExt cx="51722" cy="51815"/>
            </a:xfrm>
          </p:grpSpPr>
          <p:sp>
            <p:nvSpPr>
              <p:cNvPr id="1429" name="Freeform 34187">
                <a:extLst>
                  <a:ext uri="{FF2B5EF4-FFF2-40B4-BE49-F238E27FC236}">
                    <a16:creationId xmlns:a16="http://schemas.microsoft.com/office/drawing/2014/main" id="{0399902D-24C6-10B8-B460-A43F9607ABC6}"/>
                  </a:ext>
                </a:extLst>
              </p:cNvPr>
              <p:cNvSpPr/>
              <p:nvPr/>
            </p:nvSpPr>
            <p:spPr>
              <a:xfrm>
                <a:off x="-144961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30" name="Freeform 34188">
                <a:extLst>
                  <a:ext uri="{FF2B5EF4-FFF2-40B4-BE49-F238E27FC236}">
                    <a16:creationId xmlns:a16="http://schemas.microsoft.com/office/drawing/2014/main" id="{86A52405-380F-3500-C242-B5EA6E516DFF}"/>
                  </a:ext>
                </a:extLst>
              </p:cNvPr>
              <p:cNvSpPr/>
              <p:nvPr/>
            </p:nvSpPr>
            <p:spPr>
              <a:xfrm>
                <a:off x="-1423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6" name="Graphic 45">
              <a:extLst>
                <a:ext uri="{FF2B5EF4-FFF2-40B4-BE49-F238E27FC236}">
                  <a16:creationId xmlns:a16="http://schemas.microsoft.com/office/drawing/2014/main" id="{A830083B-2ABA-8EAF-0855-10E3EA03CA8E}"/>
                </a:ext>
              </a:extLst>
            </p:cNvPr>
            <p:cNvGrpSpPr/>
            <p:nvPr/>
          </p:nvGrpSpPr>
          <p:grpSpPr>
            <a:xfrm>
              <a:off x="-1469576" y="3057586"/>
              <a:ext cx="51722" cy="51815"/>
              <a:chOff x="-1469576" y="3057586"/>
              <a:chExt cx="51722" cy="51815"/>
            </a:xfrm>
          </p:grpSpPr>
          <p:sp>
            <p:nvSpPr>
              <p:cNvPr id="1427" name="Freeform 34185">
                <a:extLst>
                  <a:ext uri="{FF2B5EF4-FFF2-40B4-BE49-F238E27FC236}">
                    <a16:creationId xmlns:a16="http://schemas.microsoft.com/office/drawing/2014/main" id="{A53AB279-D366-A92F-1434-861A443BBD08}"/>
                  </a:ext>
                </a:extLst>
              </p:cNvPr>
              <p:cNvSpPr/>
              <p:nvPr/>
            </p:nvSpPr>
            <p:spPr>
              <a:xfrm>
                <a:off x="-14695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28" name="Freeform 34186">
                <a:extLst>
                  <a:ext uri="{FF2B5EF4-FFF2-40B4-BE49-F238E27FC236}">
                    <a16:creationId xmlns:a16="http://schemas.microsoft.com/office/drawing/2014/main" id="{21B43FAE-12C1-87B5-5801-E9C31A1562CD}"/>
                  </a:ext>
                </a:extLst>
              </p:cNvPr>
              <p:cNvSpPr/>
              <p:nvPr/>
            </p:nvSpPr>
            <p:spPr>
              <a:xfrm>
                <a:off x="-144371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7" name="Graphic 45">
              <a:extLst>
                <a:ext uri="{FF2B5EF4-FFF2-40B4-BE49-F238E27FC236}">
                  <a16:creationId xmlns:a16="http://schemas.microsoft.com/office/drawing/2014/main" id="{226EA204-9BFD-672F-CFCC-9777233D9FAB}"/>
                </a:ext>
              </a:extLst>
            </p:cNvPr>
            <p:cNvGrpSpPr/>
            <p:nvPr/>
          </p:nvGrpSpPr>
          <p:grpSpPr>
            <a:xfrm>
              <a:off x="-1480130" y="3057586"/>
              <a:ext cx="51722" cy="51815"/>
              <a:chOff x="-1480130" y="3057586"/>
              <a:chExt cx="51722" cy="51815"/>
            </a:xfrm>
          </p:grpSpPr>
          <p:sp>
            <p:nvSpPr>
              <p:cNvPr id="1425" name="Freeform 34183">
                <a:extLst>
                  <a:ext uri="{FF2B5EF4-FFF2-40B4-BE49-F238E27FC236}">
                    <a16:creationId xmlns:a16="http://schemas.microsoft.com/office/drawing/2014/main" id="{5EA77A16-30C8-8AF6-BBCB-37873E3F6007}"/>
                  </a:ext>
                </a:extLst>
              </p:cNvPr>
              <p:cNvSpPr/>
              <p:nvPr/>
            </p:nvSpPr>
            <p:spPr>
              <a:xfrm>
                <a:off x="-14801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26" name="Freeform 34184">
                <a:extLst>
                  <a:ext uri="{FF2B5EF4-FFF2-40B4-BE49-F238E27FC236}">
                    <a16:creationId xmlns:a16="http://schemas.microsoft.com/office/drawing/2014/main" id="{2798B207-616D-BF4C-77D3-3D5D4BDF796A}"/>
                  </a:ext>
                </a:extLst>
              </p:cNvPr>
              <p:cNvSpPr/>
              <p:nvPr/>
            </p:nvSpPr>
            <p:spPr>
              <a:xfrm>
                <a:off x="-14542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8" name="Graphic 45">
              <a:extLst>
                <a:ext uri="{FF2B5EF4-FFF2-40B4-BE49-F238E27FC236}">
                  <a16:creationId xmlns:a16="http://schemas.microsoft.com/office/drawing/2014/main" id="{6A1E680D-A620-AEFC-90F4-B1733D1D73F1}"/>
                </a:ext>
              </a:extLst>
            </p:cNvPr>
            <p:cNvGrpSpPr/>
            <p:nvPr/>
          </p:nvGrpSpPr>
          <p:grpSpPr>
            <a:xfrm>
              <a:off x="-1496769" y="3057586"/>
              <a:ext cx="51722" cy="51815"/>
              <a:chOff x="-1496769" y="3057586"/>
              <a:chExt cx="51722" cy="51815"/>
            </a:xfrm>
          </p:grpSpPr>
          <p:sp>
            <p:nvSpPr>
              <p:cNvPr id="1423" name="Freeform 34181">
                <a:extLst>
                  <a:ext uri="{FF2B5EF4-FFF2-40B4-BE49-F238E27FC236}">
                    <a16:creationId xmlns:a16="http://schemas.microsoft.com/office/drawing/2014/main" id="{AFF4DB10-5F9A-C1D6-C3F4-E03E0576257E}"/>
                  </a:ext>
                </a:extLst>
              </p:cNvPr>
              <p:cNvSpPr/>
              <p:nvPr/>
            </p:nvSpPr>
            <p:spPr>
              <a:xfrm>
                <a:off x="-14967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24" name="Freeform 34182">
                <a:extLst>
                  <a:ext uri="{FF2B5EF4-FFF2-40B4-BE49-F238E27FC236}">
                    <a16:creationId xmlns:a16="http://schemas.microsoft.com/office/drawing/2014/main" id="{04F8930A-74C6-567D-B382-0B3BCD76F668}"/>
                  </a:ext>
                </a:extLst>
              </p:cNvPr>
              <p:cNvSpPr/>
              <p:nvPr/>
            </p:nvSpPr>
            <p:spPr>
              <a:xfrm>
                <a:off x="-14709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09" name="Graphic 45">
              <a:extLst>
                <a:ext uri="{FF2B5EF4-FFF2-40B4-BE49-F238E27FC236}">
                  <a16:creationId xmlns:a16="http://schemas.microsoft.com/office/drawing/2014/main" id="{90207DB6-88A1-CA1E-E97C-2FC3F585DC19}"/>
                </a:ext>
              </a:extLst>
            </p:cNvPr>
            <p:cNvGrpSpPr/>
            <p:nvPr/>
          </p:nvGrpSpPr>
          <p:grpSpPr>
            <a:xfrm>
              <a:off x="-1492395" y="3057586"/>
              <a:ext cx="51818" cy="51815"/>
              <a:chOff x="-1492395" y="3057586"/>
              <a:chExt cx="51818" cy="51815"/>
            </a:xfrm>
          </p:grpSpPr>
          <p:sp>
            <p:nvSpPr>
              <p:cNvPr id="1421" name="Freeform 34179">
                <a:extLst>
                  <a:ext uri="{FF2B5EF4-FFF2-40B4-BE49-F238E27FC236}">
                    <a16:creationId xmlns:a16="http://schemas.microsoft.com/office/drawing/2014/main" id="{4731637C-F652-F516-A15D-A2FBE60A995B}"/>
                  </a:ext>
                </a:extLst>
              </p:cNvPr>
              <p:cNvSpPr/>
              <p:nvPr/>
            </p:nvSpPr>
            <p:spPr>
              <a:xfrm>
                <a:off x="-149239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22" name="Freeform 34180">
                <a:extLst>
                  <a:ext uri="{FF2B5EF4-FFF2-40B4-BE49-F238E27FC236}">
                    <a16:creationId xmlns:a16="http://schemas.microsoft.com/office/drawing/2014/main" id="{89726EF6-AEA3-60D9-6CC9-7AA082376632}"/>
                  </a:ext>
                </a:extLst>
              </p:cNvPr>
              <p:cNvSpPr/>
              <p:nvPr/>
            </p:nvSpPr>
            <p:spPr>
              <a:xfrm>
                <a:off x="-1466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0" name="Graphic 45">
              <a:extLst>
                <a:ext uri="{FF2B5EF4-FFF2-40B4-BE49-F238E27FC236}">
                  <a16:creationId xmlns:a16="http://schemas.microsoft.com/office/drawing/2014/main" id="{4CDD4D3D-56C6-5860-4FFC-BAF51D9EB1C3}"/>
                </a:ext>
              </a:extLst>
            </p:cNvPr>
            <p:cNvGrpSpPr/>
            <p:nvPr/>
          </p:nvGrpSpPr>
          <p:grpSpPr>
            <a:xfrm>
              <a:off x="-1488212" y="3057586"/>
              <a:ext cx="51722" cy="51815"/>
              <a:chOff x="-1488212" y="3057586"/>
              <a:chExt cx="51722" cy="51815"/>
            </a:xfrm>
          </p:grpSpPr>
          <p:sp>
            <p:nvSpPr>
              <p:cNvPr id="1419" name="Freeform 34177">
                <a:extLst>
                  <a:ext uri="{FF2B5EF4-FFF2-40B4-BE49-F238E27FC236}">
                    <a16:creationId xmlns:a16="http://schemas.microsoft.com/office/drawing/2014/main" id="{9FBA3042-F9EE-27FA-CE56-32F55D9B6619}"/>
                  </a:ext>
                </a:extLst>
              </p:cNvPr>
              <p:cNvSpPr/>
              <p:nvPr/>
            </p:nvSpPr>
            <p:spPr>
              <a:xfrm>
                <a:off x="-148821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20" name="Freeform 34178">
                <a:extLst>
                  <a:ext uri="{FF2B5EF4-FFF2-40B4-BE49-F238E27FC236}">
                    <a16:creationId xmlns:a16="http://schemas.microsoft.com/office/drawing/2014/main" id="{1C1A268A-A4E5-000C-2B41-BB093599264E}"/>
                  </a:ext>
                </a:extLst>
              </p:cNvPr>
              <p:cNvSpPr/>
              <p:nvPr/>
            </p:nvSpPr>
            <p:spPr>
              <a:xfrm>
                <a:off x="-14623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1" name="Graphic 45">
              <a:extLst>
                <a:ext uri="{FF2B5EF4-FFF2-40B4-BE49-F238E27FC236}">
                  <a16:creationId xmlns:a16="http://schemas.microsoft.com/office/drawing/2014/main" id="{8C15BB9F-B9FF-01C2-E697-C5892EAAD166}"/>
                </a:ext>
              </a:extLst>
            </p:cNvPr>
            <p:cNvGrpSpPr/>
            <p:nvPr/>
          </p:nvGrpSpPr>
          <p:grpSpPr>
            <a:xfrm>
              <a:off x="-1511411" y="3057586"/>
              <a:ext cx="51722" cy="51815"/>
              <a:chOff x="-1511411" y="3057586"/>
              <a:chExt cx="51722" cy="51815"/>
            </a:xfrm>
          </p:grpSpPr>
          <p:sp>
            <p:nvSpPr>
              <p:cNvPr id="1417" name="Freeform 34175">
                <a:extLst>
                  <a:ext uri="{FF2B5EF4-FFF2-40B4-BE49-F238E27FC236}">
                    <a16:creationId xmlns:a16="http://schemas.microsoft.com/office/drawing/2014/main" id="{4AF9DDF6-C178-33EE-7740-1B5FF3B9C3FA}"/>
                  </a:ext>
                </a:extLst>
              </p:cNvPr>
              <p:cNvSpPr/>
              <p:nvPr/>
            </p:nvSpPr>
            <p:spPr>
              <a:xfrm>
                <a:off x="-151141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18" name="Freeform 34176">
                <a:extLst>
                  <a:ext uri="{FF2B5EF4-FFF2-40B4-BE49-F238E27FC236}">
                    <a16:creationId xmlns:a16="http://schemas.microsoft.com/office/drawing/2014/main" id="{A9000B79-DD9B-48E1-2C38-6828E787511B}"/>
                  </a:ext>
                </a:extLst>
              </p:cNvPr>
              <p:cNvSpPr/>
              <p:nvPr/>
            </p:nvSpPr>
            <p:spPr>
              <a:xfrm>
                <a:off x="-14855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2" name="Graphic 45">
              <a:extLst>
                <a:ext uri="{FF2B5EF4-FFF2-40B4-BE49-F238E27FC236}">
                  <a16:creationId xmlns:a16="http://schemas.microsoft.com/office/drawing/2014/main" id="{62BBE5DD-716A-12DB-54BB-ED259509049A}"/>
                </a:ext>
              </a:extLst>
            </p:cNvPr>
            <p:cNvGrpSpPr/>
            <p:nvPr/>
          </p:nvGrpSpPr>
          <p:grpSpPr>
            <a:xfrm>
              <a:off x="-1521965" y="3057586"/>
              <a:ext cx="51722" cy="51815"/>
              <a:chOff x="-1521965" y="3057586"/>
              <a:chExt cx="51722" cy="51815"/>
            </a:xfrm>
          </p:grpSpPr>
          <p:sp>
            <p:nvSpPr>
              <p:cNvPr id="1415" name="Freeform 34173">
                <a:extLst>
                  <a:ext uri="{FF2B5EF4-FFF2-40B4-BE49-F238E27FC236}">
                    <a16:creationId xmlns:a16="http://schemas.microsoft.com/office/drawing/2014/main" id="{EACA6C39-1177-45E4-B6C9-C55CE312E3BF}"/>
                  </a:ext>
                </a:extLst>
              </p:cNvPr>
              <p:cNvSpPr/>
              <p:nvPr/>
            </p:nvSpPr>
            <p:spPr>
              <a:xfrm>
                <a:off x="-152196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16" name="Freeform 34174">
                <a:extLst>
                  <a:ext uri="{FF2B5EF4-FFF2-40B4-BE49-F238E27FC236}">
                    <a16:creationId xmlns:a16="http://schemas.microsoft.com/office/drawing/2014/main" id="{2A8C9E92-100A-E71C-73D1-8D0C08974907}"/>
                  </a:ext>
                </a:extLst>
              </p:cNvPr>
              <p:cNvSpPr/>
              <p:nvPr/>
            </p:nvSpPr>
            <p:spPr>
              <a:xfrm>
                <a:off x="-14961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3" name="Graphic 45">
              <a:extLst>
                <a:ext uri="{FF2B5EF4-FFF2-40B4-BE49-F238E27FC236}">
                  <a16:creationId xmlns:a16="http://schemas.microsoft.com/office/drawing/2014/main" id="{D26E9425-77D2-3773-66E7-0A8A4B37DD62}"/>
                </a:ext>
              </a:extLst>
            </p:cNvPr>
            <p:cNvGrpSpPr/>
            <p:nvPr/>
          </p:nvGrpSpPr>
          <p:grpSpPr>
            <a:xfrm>
              <a:off x="-1532424" y="3057586"/>
              <a:ext cx="51722" cy="51815"/>
              <a:chOff x="-1532424" y="3057586"/>
              <a:chExt cx="51722" cy="51815"/>
            </a:xfrm>
          </p:grpSpPr>
          <p:sp>
            <p:nvSpPr>
              <p:cNvPr id="1413" name="Freeform 34171">
                <a:extLst>
                  <a:ext uri="{FF2B5EF4-FFF2-40B4-BE49-F238E27FC236}">
                    <a16:creationId xmlns:a16="http://schemas.microsoft.com/office/drawing/2014/main" id="{EFD3795E-98D7-036E-76DA-9671E8477734}"/>
                  </a:ext>
                </a:extLst>
              </p:cNvPr>
              <p:cNvSpPr/>
              <p:nvPr/>
            </p:nvSpPr>
            <p:spPr>
              <a:xfrm>
                <a:off x="-153242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14" name="Freeform 34172">
                <a:extLst>
                  <a:ext uri="{FF2B5EF4-FFF2-40B4-BE49-F238E27FC236}">
                    <a16:creationId xmlns:a16="http://schemas.microsoft.com/office/drawing/2014/main" id="{E43D6B99-E737-7432-B6D7-24F760EBFB08}"/>
                  </a:ext>
                </a:extLst>
              </p:cNvPr>
              <p:cNvSpPr/>
              <p:nvPr/>
            </p:nvSpPr>
            <p:spPr>
              <a:xfrm>
                <a:off x="-150656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4" name="Graphic 45">
              <a:extLst>
                <a:ext uri="{FF2B5EF4-FFF2-40B4-BE49-F238E27FC236}">
                  <a16:creationId xmlns:a16="http://schemas.microsoft.com/office/drawing/2014/main" id="{AA70E1B4-61EB-3B10-738F-8472702AC644}"/>
                </a:ext>
              </a:extLst>
            </p:cNvPr>
            <p:cNvGrpSpPr/>
            <p:nvPr/>
          </p:nvGrpSpPr>
          <p:grpSpPr>
            <a:xfrm>
              <a:off x="-1534801" y="3057586"/>
              <a:ext cx="51722" cy="51815"/>
              <a:chOff x="-1534801" y="3057586"/>
              <a:chExt cx="51722" cy="51815"/>
            </a:xfrm>
          </p:grpSpPr>
          <p:sp>
            <p:nvSpPr>
              <p:cNvPr id="1411" name="Freeform 34169">
                <a:extLst>
                  <a:ext uri="{FF2B5EF4-FFF2-40B4-BE49-F238E27FC236}">
                    <a16:creationId xmlns:a16="http://schemas.microsoft.com/office/drawing/2014/main" id="{0F4521CD-B1BC-E66F-A195-CCC4D69F0236}"/>
                  </a:ext>
                </a:extLst>
              </p:cNvPr>
              <p:cNvSpPr/>
              <p:nvPr/>
            </p:nvSpPr>
            <p:spPr>
              <a:xfrm>
                <a:off x="-153480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12" name="Freeform 34170">
                <a:extLst>
                  <a:ext uri="{FF2B5EF4-FFF2-40B4-BE49-F238E27FC236}">
                    <a16:creationId xmlns:a16="http://schemas.microsoft.com/office/drawing/2014/main" id="{DCA734BC-0352-00E4-4590-B413173A531A}"/>
                  </a:ext>
                </a:extLst>
              </p:cNvPr>
              <p:cNvSpPr/>
              <p:nvPr/>
            </p:nvSpPr>
            <p:spPr>
              <a:xfrm>
                <a:off x="-150893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5" name="Graphic 45">
              <a:extLst>
                <a:ext uri="{FF2B5EF4-FFF2-40B4-BE49-F238E27FC236}">
                  <a16:creationId xmlns:a16="http://schemas.microsoft.com/office/drawing/2014/main" id="{91F3B5CB-36AD-1F7F-DECA-39BA8A93161E}"/>
                </a:ext>
              </a:extLst>
            </p:cNvPr>
            <p:cNvGrpSpPr/>
            <p:nvPr/>
          </p:nvGrpSpPr>
          <p:grpSpPr>
            <a:xfrm>
              <a:off x="-1538794" y="3057586"/>
              <a:ext cx="51722" cy="51815"/>
              <a:chOff x="-1538794" y="3057586"/>
              <a:chExt cx="51722" cy="51815"/>
            </a:xfrm>
          </p:grpSpPr>
          <p:sp>
            <p:nvSpPr>
              <p:cNvPr id="1409" name="Freeform 34167">
                <a:extLst>
                  <a:ext uri="{FF2B5EF4-FFF2-40B4-BE49-F238E27FC236}">
                    <a16:creationId xmlns:a16="http://schemas.microsoft.com/office/drawing/2014/main" id="{67FC3863-2746-8491-93AB-05CC88DA5784}"/>
                  </a:ext>
                </a:extLst>
              </p:cNvPr>
              <p:cNvSpPr/>
              <p:nvPr/>
            </p:nvSpPr>
            <p:spPr>
              <a:xfrm>
                <a:off x="-153879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10" name="Freeform 34168">
                <a:extLst>
                  <a:ext uri="{FF2B5EF4-FFF2-40B4-BE49-F238E27FC236}">
                    <a16:creationId xmlns:a16="http://schemas.microsoft.com/office/drawing/2014/main" id="{0CC30528-72F9-F803-A726-6EE402EF085F}"/>
                  </a:ext>
                </a:extLst>
              </p:cNvPr>
              <p:cNvSpPr/>
              <p:nvPr/>
            </p:nvSpPr>
            <p:spPr>
              <a:xfrm>
                <a:off x="-151293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6" name="Graphic 45">
              <a:extLst>
                <a:ext uri="{FF2B5EF4-FFF2-40B4-BE49-F238E27FC236}">
                  <a16:creationId xmlns:a16="http://schemas.microsoft.com/office/drawing/2014/main" id="{9B39D10F-26AC-4182-E2F4-397621D4E374}"/>
                </a:ext>
              </a:extLst>
            </p:cNvPr>
            <p:cNvGrpSpPr/>
            <p:nvPr/>
          </p:nvGrpSpPr>
          <p:grpSpPr>
            <a:xfrm>
              <a:off x="-1541741" y="3057586"/>
              <a:ext cx="51818" cy="51815"/>
              <a:chOff x="-1541741" y="3057586"/>
              <a:chExt cx="51818" cy="51815"/>
            </a:xfrm>
          </p:grpSpPr>
          <p:sp>
            <p:nvSpPr>
              <p:cNvPr id="1407" name="Freeform 34165">
                <a:extLst>
                  <a:ext uri="{FF2B5EF4-FFF2-40B4-BE49-F238E27FC236}">
                    <a16:creationId xmlns:a16="http://schemas.microsoft.com/office/drawing/2014/main" id="{D3DC66DD-9EEB-E034-F5D5-E3BD1145FC5C}"/>
                  </a:ext>
                </a:extLst>
              </p:cNvPr>
              <p:cNvSpPr/>
              <p:nvPr/>
            </p:nvSpPr>
            <p:spPr>
              <a:xfrm>
                <a:off x="-154174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08" name="Freeform 34166">
                <a:extLst>
                  <a:ext uri="{FF2B5EF4-FFF2-40B4-BE49-F238E27FC236}">
                    <a16:creationId xmlns:a16="http://schemas.microsoft.com/office/drawing/2014/main" id="{68FA089D-4243-AEDE-7C7E-60D3B0111640}"/>
                  </a:ext>
                </a:extLst>
              </p:cNvPr>
              <p:cNvSpPr/>
              <p:nvPr/>
            </p:nvSpPr>
            <p:spPr>
              <a:xfrm>
                <a:off x="-151588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7" name="Graphic 45">
              <a:extLst>
                <a:ext uri="{FF2B5EF4-FFF2-40B4-BE49-F238E27FC236}">
                  <a16:creationId xmlns:a16="http://schemas.microsoft.com/office/drawing/2014/main" id="{0E688E00-643E-D510-CB4C-A3B961016667}"/>
                </a:ext>
              </a:extLst>
            </p:cNvPr>
            <p:cNvGrpSpPr/>
            <p:nvPr/>
          </p:nvGrpSpPr>
          <p:grpSpPr>
            <a:xfrm>
              <a:off x="-1543453" y="3057586"/>
              <a:ext cx="51818" cy="51815"/>
              <a:chOff x="-1543453" y="3057586"/>
              <a:chExt cx="51818" cy="51815"/>
            </a:xfrm>
          </p:grpSpPr>
          <p:sp>
            <p:nvSpPr>
              <p:cNvPr id="1405" name="Freeform 34163">
                <a:extLst>
                  <a:ext uri="{FF2B5EF4-FFF2-40B4-BE49-F238E27FC236}">
                    <a16:creationId xmlns:a16="http://schemas.microsoft.com/office/drawing/2014/main" id="{02E6AF12-DA34-613C-E327-1088F62026A9}"/>
                  </a:ext>
                </a:extLst>
              </p:cNvPr>
              <p:cNvSpPr/>
              <p:nvPr/>
            </p:nvSpPr>
            <p:spPr>
              <a:xfrm>
                <a:off x="-15434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06" name="Freeform 34164">
                <a:extLst>
                  <a:ext uri="{FF2B5EF4-FFF2-40B4-BE49-F238E27FC236}">
                    <a16:creationId xmlns:a16="http://schemas.microsoft.com/office/drawing/2014/main" id="{431B463C-FF56-8F74-8C82-6C8CAAE0A214}"/>
                  </a:ext>
                </a:extLst>
              </p:cNvPr>
              <p:cNvSpPr/>
              <p:nvPr/>
            </p:nvSpPr>
            <p:spPr>
              <a:xfrm>
                <a:off x="-15175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8" name="Graphic 45">
              <a:extLst>
                <a:ext uri="{FF2B5EF4-FFF2-40B4-BE49-F238E27FC236}">
                  <a16:creationId xmlns:a16="http://schemas.microsoft.com/office/drawing/2014/main" id="{28095100-A4E8-132A-4AE0-AE6DC4F84B9C}"/>
                </a:ext>
              </a:extLst>
            </p:cNvPr>
            <p:cNvGrpSpPr/>
            <p:nvPr/>
          </p:nvGrpSpPr>
          <p:grpSpPr>
            <a:xfrm>
              <a:off x="-1553151" y="3057586"/>
              <a:ext cx="51818" cy="51815"/>
              <a:chOff x="-1553151" y="3057586"/>
              <a:chExt cx="51818" cy="51815"/>
            </a:xfrm>
          </p:grpSpPr>
          <p:sp>
            <p:nvSpPr>
              <p:cNvPr id="1403" name="Freeform 34161">
                <a:extLst>
                  <a:ext uri="{FF2B5EF4-FFF2-40B4-BE49-F238E27FC236}">
                    <a16:creationId xmlns:a16="http://schemas.microsoft.com/office/drawing/2014/main" id="{A9A02903-2B7B-87CF-4CD1-6CEEF669B788}"/>
                  </a:ext>
                </a:extLst>
              </p:cNvPr>
              <p:cNvSpPr/>
              <p:nvPr/>
            </p:nvSpPr>
            <p:spPr>
              <a:xfrm>
                <a:off x="-15531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04" name="Freeform 34162">
                <a:extLst>
                  <a:ext uri="{FF2B5EF4-FFF2-40B4-BE49-F238E27FC236}">
                    <a16:creationId xmlns:a16="http://schemas.microsoft.com/office/drawing/2014/main" id="{4560695B-4C4B-96F0-01EB-1D903E0AA4B1}"/>
                  </a:ext>
                </a:extLst>
              </p:cNvPr>
              <p:cNvSpPr/>
              <p:nvPr/>
            </p:nvSpPr>
            <p:spPr>
              <a:xfrm>
                <a:off x="-152719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19" name="Graphic 45">
              <a:extLst>
                <a:ext uri="{FF2B5EF4-FFF2-40B4-BE49-F238E27FC236}">
                  <a16:creationId xmlns:a16="http://schemas.microsoft.com/office/drawing/2014/main" id="{F7A947E9-AC0D-A2DC-51E0-D5910E4E34BD}"/>
                </a:ext>
              </a:extLst>
            </p:cNvPr>
            <p:cNvGrpSpPr/>
            <p:nvPr/>
          </p:nvGrpSpPr>
          <p:grpSpPr>
            <a:xfrm>
              <a:off x="-1556003" y="3057586"/>
              <a:ext cx="51818" cy="51815"/>
              <a:chOff x="-1556003" y="3057586"/>
              <a:chExt cx="51818" cy="51815"/>
            </a:xfrm>
          </p:grpSpPr>
          <p:sp>
            <p:nvSpPr>
              <p:cNvPr id="1401" name="Freeform 34159">
                <a:extLst>
                  <a:ext uri="{FF2B5EF4-FFF2-40B4-BE49-F238E27FC236}">
                    <a16:creationId xmlns:a16="http://schemas.microsoft.com/office/drawing/2014/main" id="{9DC53C2E-38D4-7892-CF81-FCDBCB4FCE25}"/>
                  </a:ext>
                </a:extLst>
              </p:cNvPr>
              <p:cNvSpPr/>
              <p:nvPr/>
            </p:nvSpPr>
            <p:spPr>
              <a:xfrm>
                <a:off x="-15560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02" name="Freeform 34160">
                <a:extLst>
                  <a:ext uri="{FF2B5EF4-FFF2-40B4-BE49-F238E27FC236}">
                    <a16:creationId xmlns:a16="http://schemas.microsoft.com/office/drawing/2014/main" id="{1BEA00C9-F53D-770A-2687-1C55DF4A4533}"/>
                  </a:ext>
                </a:extLst>
              </p:cNvPr>
              <p:cNvSpPr/>
              <p:nvPr/>
            </p:nvSpPr>
            <p:spPr>
              <a:xfrm>
                <a:off x="-153004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0" name="Graphic 45">
              <a:extLst>
                <a:ext uri="{FF2B5EF4-FFF2-40B4-BE49-F238E27FC236}">
                  <a16:creationId xmlns:a16="http://schemas.microsoft.com/office/drawing/2014/main" id="{839BC579-9A30-2989-B194-4C9932747CC7}"/>
                </a:ext>
              </a:extLst>
            </p:cNvPr>
            <p:cNvGrpSpPr/>
            <p:nvPr/>
          </p:nvGrpSpPr>
          <p:grpSpPr>
            <a:xfrm>
              <a:off x="-1558380" y="3057586"/>
              <a:ext cx="51818" cy="51815"/>
              <a:chOff x="-1558380" y="3057586"/>
              <a:chExt cx="51818" cy="51815"/>
            </a:xfrm>
          </p:grpSpPr>
          <p:sp>
            <p:nvSpPr>
              <p:cNvPr id="1399" name="Freeform 34157">
                <a:extLst>
                  <a:ext uri="{FF2B5EF4-FFF2-40B4-BE49-F238E27FC236}">
                    <a16:creationId xmlns:a16="http://schemas.microsoft.com/office/drawing/2014/main" id="{FD637255-7482-A797-3EE7-6F60FDE8E66E}"/>
                  </a:ext>
                </a:extLst>
              </p:cNvPr>
              <p:cNvSpPr/>
              <p:nvPr/>
            </p:nvSpPr>
            <p:spPr>
              <a:xfrm>
                <a:off x="-15583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400" name="Freeform 34158">
                <a:extLst>
                  <a:ext uri="{FF2B5EF4-FFF2-40B4-BE49-F238E27FC236}">
                    <a16:creationId xmlns:a16="http://schemas.microsoft.com/office/drawing/2014/main" id="{F1D8C7A0-C8FC-CA80-F839-742E541F79BF}"/>
                  </a:ext>
                </a:extLst>
              </p:cNvPr>
              <p:cNvSpPr/>
              <p:nvPr/>
            </p:nvSpPr>
            <p:spPr>
              <a:xfrm>
                <a:off x="-15324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1" name="Graphic 45">
              <a:extLst>
                <a:ext uri="{FF2B5EF4-FFF2-40B4-BE49-F238E27FC236}">
                  <a16:creationId xmlns:a16="http://schemas.microsoft.com/office/drawing/2014/main" id="{A26282BA-A861-1BEC-5F3E-9F022A459349}"/>
                </a:ext>
              </a:extLst>
            </p:cNvPr>
            <p:cNvGrpSpPr/>
            <p:nvPr/>
          </p:nvGrpSpPr>
          <p:grpSpPr>
            <a:xfrm>
              <a:off x="-1562849" y="3057586"/>
              <a:ext cx="51818" cy="51815"/>
              <a:chOff x="-1562849" y="3057586"/>
              <a:chExt cx="51818" cy="51815"/>
            </a:xfrm>
          </p:grpSpPr>
          <p:sp>
            <p:nvSpPr>
              <p:cNvPr id="1397" name="Freeform 34155">
                <a:extLst>
                  <a:ext uri="{FF2B5EF4-FFF2-40B4-BE49-F238E27FC236}">
                    <a16:creationId xmlns:a16="http://schemas.microsoft.com/office/drawing/2014/main" id="{D4A69599-06F4-7111-91AB-A94AE7A4C798}"/>
                  </a:ext>
                </a:extLst>
              </p:cNvPr>
              <p:cNvSpPr/>
              <p:nvPr/>
            </p:nvSpPr>
            <p:spPr>
              <a:xfrm>
                <a:off x="-156284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98" name="Freeform 34156">
                <a:extLst>
                  <a:ext uri="{FF2B5EF4-FFF2-40B4-BE49-F238E27FC236}">
                    <a16:creationId xmlns:a16="http://schemas.microsoft.com/office/drawing/2014/main" id="{2645D8C4-D13D-2FB6-DB81-8DB0CC0F085C}"/>
                  </a:ext>
                </a:extLst>
              </p:cNvPr>
              <p:cNvSpPr/>
              <p:nvPr/>
            </p:nvSpPr>
            <p:spPr>
              <a:xfrm>
                <a:off x="-153698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2" name="Graphic 45">
              <a:extLst>
                <a:ext uri="{FF2B5EF4-FFF2-40B4-BE49-F238E27FC236}">
                  <a16:creationId xmlns:a16="http://schemas.microsoft.com/office/drawing/2014/main" id="{3AC2DFDA-2D60-5096-F6E6-53C6680686C7}"/>
                </a:ext>
              </a:extLst>
            </p:cNvPr>
            <p:cNvGrpSpPr/>
            <p:nvPr/>
          </p:nvGrpSpPr>
          <p:grpSpPr>
            <a:xfrm>
              <a:off x="-1566557" y="3057586"/>
              <a:ext cx="51722" cy="51815"/>
              <a:chOff x="-1566557" y="3057586"/>
              <a:chExt cx="51722" cy="51815"/>
            </a:xfrm>
          </p:grpSpPr>
          <p:sp>
            <p:nvSpPr>
              <p:cNvPr id="1395" name="Freeform 34153">
                <a:extLst>
                  <a:ext uri="{FF2B5EF4-FFF2-40B4-BE49-F238E27FC236}">
                    <a16:creationId xmlns:a16="http://schemas.microsoft.com/office/drawing/2014/main" id="{B702C26E-13A5-1D2C-20AE-656FB487DEE0}"/>
                  </a:ext>
                </a:extLst>
              </p:cNvPr>
              <p:cNvSpPr/>
              <p:nvPr/>
            </p:nvSpPr>
            <p:spPr>
              <a:xfrm>
                <a:off x="-156655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96" name="Freeform 34154">
                <a:extLst>
                  <a:ext uri="{FF2B5EF4-FFF2-40B4-BE49-F238E27FC236}">
                    <a16:creationId xmlns:a16="http://schemas.microsoft.com/office/drawing/2014/main" id="{5ACACC64-4DB4-511A-27A9-06C68E0F019F}"/>
                  </a:ext>
                </a:extLst>
              </p:cNvPr>
              <p:cNvSpPr/>
              <p:nvPr/>
            </p:nvSpPr>
            <p:spPr>
              <a:xfrm>
                <a:off x="-15406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3" name="Graphic 45">
              <a:extLst>
                <a:ext uri="{FF2B5EF4-FFF2-40B4-BE49-F238E27FC236}">
                  <a16:creationId xmlns:a16="http://schemas.microsoft.com/office/drawing/2014/main" id="{35C39550-FFF6-13B8-40BD-6D85D284CA54}"/>
                </a:ext>
              </a:extLst>
            </p:cNvPr>
            <p:cNvGrpSpPr/>
            <p:nvPr/>
          </p:nvGrpSpPr>
          <p:grpSpPr>
            <a:xfrm>
              <a:off x="-1569314" y="3057586"/>
              <a:ext cx="51722" cy="51815"/>
              <a:chOff x="-1569314" y="3057586"/>
              <a:chExt cx="51722" cy="51815"/>
            </a:xfrm>
          </p:grpSpPr>
          <p:sp>
            <p:nvSpPr>
              <p:cNvPr id="1393" name="Freeform 34151">
                <a:extLst>
                  <a:ext uri="{FF2B5EF4-FFF2-40B4-BE49-F238E27FC236}">
                    <a16:creationId xmlns:a16="http://schemas.microsoft.com/office/drawing/2014/main" id="{85BAF05B-C1F7-62DE-3A9C-A0724EF51F10}"/>
                  </a:ext>
                </a:extLst>
              </p:cNvPr>
              <p:cNvSpPr/>
              <p:nvPr/>
            </p:nvSpPr>
            <p:spPr>
              <a:xfrm>
                <a:off x="-156931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94" name="Freeform 34152">
                <a:extLst>
                  <a:ext uri="{FF2B5EF4-FFF2-40B4-BE49-F238E27FC236}">
                    <a16:creationId xmlns:a16="http://schemas.microsoft.com/office/drawing/2014/main" id="{312D9A5B-B4D8-1AB5-CFCA-30A5931E1B06}"/>
                  </a:ext>
                </a:extLst>
              </p:cNvPr>
              <p:cNvSpPr/>
              <p:nvPr/>
            </p:nvSpPr>
            <p:spPr>
              <a:xfrm>
                <a:off x="-15434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4" name="Graphic 45">
              <a:extLst>
                <a:ext uri="{FF2B5EF4-FFF2-40B4-BE49-F238E27FC236}">
                  <a16:creationId xmlns:a16="http://schemas.microsoft.com/office/drawing/2014/main" id="{BAC04461-57E9-BE7D-FE68-5067479813FF}"/>
                </a:ext>
              </a:extLst>
            </p:cNvPr>
            <p:cNvGrpSpPr/>
            <p:nvPr/>
          </p:nvGrpSpPr>
          <p:grpSpPr>
            <a:xfrm>
              <a:off x="-1584717" y="3057586"/>
              <a:ext cx="51722" cy="51815"/>
              <a:chOff x="-1584717" y="3057586"/>
              <a:chExt cx="51722" cy="51815"/>
            </a:xfrm>
          </p:grpSpPr>
          <p:sp>
            <p:nvSpPr>
              <p:cNvPr id="1391" name="Freeform 34149">
                <a:extLst>
                  <a:ext uri="{FF2B5EF4-FFF2-40B4-BE49-F238E27FC236}">
                    <a16:creationId xmlns:a16="http://schemas.microsoft.com/office/drawing/2014/main" id="{8AEF816C-5A74-3AEB-8D45-6EB80AF1948A}"/>
                  </a:ext>
                </a:extLst>
              </p:cNvPr>
              <p:cNvSpPr/>
              <p:nvPr/>
            </p:nvSpPr>
            <p:spPr>
              <a:xfrm>
                <a:off x="-158471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92" name="Freeform 34150">
                <a:extLst>
                  <a:ext uri="{FF2B5EF4-FFF2-40B4-BE49-F238E27FC236}">
                    <a16:creationId xmlns:a16="http://schemas.microsoft.com/office/drawing/2014/main" id="{5B51DB86-0605-08F0-4CE6-9CB34F7045BE}"/>
                  </a:ext>
                </a:extLst>
              </p:cNvPr>
              <p:cNvSpPr/>
              <p:nvPr/>
            </p:nvSpPr>
            <p:spPr>
              <a:xfrm>
                <a:off x="-15588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5" name="Graphic 45">
              <a:extLst>
                <a:ext uri="{FF2B5EF4-FFF2-40B4-BE49-F238E27FC236}">
                  <a16:creationId xmlns:a16="http://schemas.microsoft.com/office/drawing/2014/main" id="{84D87D36-D073-ACA1-3B3E-0B4AA08D41A2}"/>
                </a:ext>
              </a:extLst>
            </p:cNvPr>
            <p:cNvGrpSpPr/>
            <p:nvPr/>
          </p:nvGrpSpPr>
          <p:grpSpPr>
            <a:xfrm>
              <a:off x="-1615903" y="3057586"/>
              <a:ext cx="51722" cy="51815"/>
              <a:chOff x="-1615903" y="3057586"/>
              <a:chExt cx="51722" cy="51815"/>
            </a:xfrm>
          </p:grpSpPr>
          <p:sp>
            <p:nvSpPr>
              <p:cNvPr id="1389" name="Freeform 34147">
                <a:extLst>
                  <a:ext uri="{FF2B5EF4-FFF2-40B4-BE49-F238E27FC236}">
                    <a16:creationId xmlns:a16="http://schemas.microsoft.com/office/drawing/2014/main" id="{124AD88B-2B0C-7492-97CE-DF9ECC85A691}"/>
                  </a:ext>
                </a:extLst>
              </p:cNvPr>
              <p:cNvSpPr/>
              <p:nvPr/>
            </p:nvSpPr>
            <p:spPr>
              <a:xfrm>
                <a:off x="-161590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90" name="Freeform 34148">
                <a:extLst>
                  <a:ext uri="{FF2B5EF4-FFF2-40B4-BE49-F238E27FC236}">
                    <a16:creationId xmlns:a16="http://schemas.microsoft.com/office/drawing/2014/main" id="{AAF97BA8-07E0-1503-EEB2-44F0DABE56C5}"/>
                  </a:ext>
                </a:extLst>
              </p:cNvPr>
              <p:cNvSpPr/>
              <p:nvPr/>
            </p:nvSpPr>
            <p:spPr>
              <a:xfrm>
                <a:off x="-159004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6" name="Graphic 45">
              <a:extLst>
                <a:ext uri="{FF2B5EF4-FFF2-40B4-BE49-F238E27FC236}">
                  <a16:creationId xmlns:a16="http://schemas.microsoft.com/office/drawing/2014/main" id="{A1E544D6-3743-9778-ACAA-6A55933B6936}"/>
                </a:ext>
              </a:extLst>
            </p:cNvPr>
            <p:cNvGrpSpPr/>
            <p:nvPr/>
          </p:nvGrpSpPr>
          <p:grpSpPr>
            <a:xfrm>
              <a:off x="-1626267" y="3057586"/>
              <a:ext cx="51722" cy="51815"/>
              <a:chOff x="-1626267" y="3057586"/>
              <a:chExt cx="51722" cy="51815"/>
            </a:xfrm>
          </p:grpSpPr>
          <p:sp>
            <p:nvSpPr>
              <p:cNvPr id="1387" name="Freeform 34145">
                <a:extLst>
                  <a:ext uri="{FF2B5EF4-FFF2-40B4-BE49-F238E27FC236}">
                    <a16:creationId xmlns:a16="http://schemas.microsoft.com/office/drawing/2014/main" id="{B543A1C4-E6DD-40F3-3E39-E1A2BD574019}"/>
                  </a:ext>
                </a:extLst>
              </p:cNvPr>
              <p:cNvSpPr/>
              <p:nvPr/>
            </p:nvSpPr>
            <p:spPr>
              <a:xfrm>
                <a:off x="-162626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88" name="Freeform 34146">
                <a:extLst>
                  <a:ext uri="{FF2B5EF4-FFF2-40B4-BE49-F238E27FC236}">
                    <a16:creationId xmlns:a16="http://schemas.microsoft.com/office/drawing/2014/main" id="{3542F7BC-546F-CF17-BBA3-C1599EAD8277}"/>
                  </a:ext>
                </a:extLst>
              </p:cNvPr>
              <p:cNvSpPr/>
              <p:nvPr/>
            </p:nvSpPr>
            <p:spPr>
              <a:xfrm>
                <a:off x="-16004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7" name="Graphic 45">
              <a:extLst>
                <a:ext uri="{FF2B5EF4-FFF2-40B4-BE49-F238E27FC236}">
                  <a16:creationId xmlns:a16="http://schemas.microsoft.com/office/drawing/2014/main" id="{4860FF30-93B8-31CD-C600-3EC2CB5D803E}"/>
                </a:ext>
              </a:extLst>
            </p:cNvPr>
            <p:cNvGrpSpPr/>
            <p:nvPr/>
          </p:nvGrpSpPr>
          <p:grpSpPr>
            <a:xfrm>
              <a:off x="-1641764" y="3057586"/>
              <a:ext cx="51722" cy="51815"/>
              <a:chOff x="-1641764" y="3057586"/>
              <a:chExt cx="51722" cy="51815"/>
            </a:xfrm>
          </p:grpSpPr>
          <p:sp>
            <p:nvSpPr>
              <p:cNvPr id="1385" name="Freeform 34143">
                <a:extLst>
                  <a:ext uri="{FF2B5EF4-FFF2-40B4-BE49-F238E27FC236}">
                    <a16:creationId xmlns:a16="http://schemas.microsoft.com/office/drawing/2014/main" id="{9079D3B5-997A-FB66-BDD5-8F71BD2F45D2}"/>
                  </a:ext>
                </a:extLst>
              </p:cNvPr>
              <p:cNvSpPr/>
              <p:nvPr/>
            </p:nvSpPr>
            <p:spPr>
              <a:xfrm>
                <a:off x="-164176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86" name="Freeform 34144">
                <a:extLst>
                  <a:ext uri="{FF2B5EF4-FFF2-40B4-BE49-F238E27FC236}">
                    <a16:creationId xmlns:a16="http://schemas.microsoft.com/office/drawing/2014/main" id="{5FB426E7-9C82-30F7-AF9A-96950AEB2C83}"/>
                  </a:ext>
                </a:extLst>
              </p:cNvPr>
              <p:cNvSpPr/>
              <p:nvPr/>
            </p:nvSpPr>
            <p:spPr>
              <a:xfrm>
                <a:off x="-1615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8" name="Graphic 45">
              <a:extLst>
                <a:ext uri="{FF2B5EF4-FFF2-40B4-BE49-F238E27FC236}">
                  <a16:creationId xmlns:a16="http://schemas.microsoft.com/office/drawing/2014/main" id="{56318324-9226-D906-497B-C3B9D1626779}"/>
                </a:ext>
              </a:extLst>
            </p:cNvPr>
            <p:cNvGrpSpPr/>
            <p:nvPr/>
          </p:nvGrpSpPr>
          <p:grpSpPr>
            <a:xfrm>
              <a:off x="-1657452" y="3057586"/>
              <a:ext cx="51818" cy="51815"/>
              <a:chOff x="-1657452" y="3057586"/>
              <a:chExt cx="51818" cy="51815"/>
            </a:xfrm>
          </p:grpSpPr>
          <p:sp>
            <p:nvSpPr>
              <p:cNvPr id="1383" name="Freeform 34141">
                <a:extLst>
                  <a:ext uri="{FF2B5EF4-FFF2-40B4-BE49-F238E27FC236}">
                    <a16:creationId xmlns:a16="http://schemas.microsoft.com/office/drawing/2014/main" id="{29D262BC-AEF6-87F8-BFC9-A1C1FF679071}"/>
                  </a:ext>
                </a:extLst>
              </p:cNvPr>
              <p:cNvSpPr/>
              <p:nvPr/>
            </p:nvSpPr>
            <p:spPr>
              <a:xfrm>
                <a:off x="-165745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84" name="Freeform 34142">
                <a:extLst>
                  <a:ext uri="{FF2B5EF4-FFF2-40B4-BE49-F238E27FC236}">
                    <a16:creationId xmlns:a16="http://schemas.microsoft.com/office/drawing/2014/main" id="{10FE61FE-3EA2-980B-74D1-13F0258AEB9F}"/>
                  </a:ext>
                </a:extLst>
              </p:cNvPr>
              <p:cNvSpPr/>
              <p:nvPr/>
            </p:nvSpPr>
            <p:spPr>
              <a:xfrm>
                <a:off x="-16314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29" name="Graphic 45">
              <a:extLst>
                <a:ext uri="{FF2B5EF4-FFF2-40B4-BE49-F238E27FC236}">
                  <a16:creationId xmlns:a16="http://schemas.microsoft.com/office/drawing/2014/main" id="{8CA8044C-A0C2-6E95-0EBF-67D443C784C7}"/>
                </a:ext>
              </a:extLst>
            </p:cNvPr>
            <p:cNvGrpSpPr/>
            <p:nvPr/>
          </p:nvGrpSpPr>
          <p:grpSpPr>
            <a:xfrm>
              <a:off x="-1678655" y="3057586"/>
              <a:ext cx="51818" cy="51815"/>
              <a:chOff x="-1678655" y="3057586"/>
              <a:chExt cx="51818" cy="51815"/>
            </a:xfrm>
          </p:grpSpPr>
          <p:sp>
            <p:nvSpPr>
              <p:cNvPr id="1381" name="Freeform 34139">
                <a:extLst>
                  <a:ext uri="{FF2B5EF4-FFF2-40B4-BE49-F238E27FC236}">
                    <a16:creationId xmlns:a16="http://schemas.microsoft.com/office/drawing/2014/main" id="{07D9FE46-31BD-8E8E-E618-4F33EAB9F80C}"/>
                  </a:ext>
                </a:extLst>
              </p:cNvPr>
              <p:cNvSpPr/>
              <p:nvPr/>
            </p:nvSpPr>
            <p:spPr>
              <a:xfrm>
                <a:off x="-167865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82" name="Freeform 34140">
                <a:extLst>
                  <a:ext uri="{FF2B5EF4-FFF2-40B4-BE49-F238E27FC236}">
                    <a16:creationId xmlns:a16="http://schemas.microsoft.com/office/drawing/2014/main" id="{4FB52490-90B0-84E7-2743-1A7DB7F6EA0D}"/>
                  </a:ext>
                </a:extLst>
              </p:cNvPr>
              <p:cNvSpPr/>
              <p:nvPr/>
            </p:nvSpPr>
            <p:spPr>
              <a:xfrm>
                <a:off x="-165269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0" name="Graphic 45">
              <a:extLst>
                <a:ext uri="{FF2B5EF4-FFF2-40B4-BE49-F238E27FC236}">
                  <a16:creationId xmlns:a16="http://schemas.microsoft.com/office/drawing/2014/main" id="{0335091A-E68B-FE99-A5BA-F60F9E46F11C}"/>
                </a:ext>
              </a:extLst>
            </p:cNvPr>
            <p:cNvGrpSpPr/>
            <p:nvPr/>
          </p:nvGrpSpPr>
          <p:grpSpPr>
            <a:xfrm>
              <a:off x="-1691491" y="3057586"/>
              <a:ext cx="51818" cy="51815"/>
              <a:chOff x="-1691491" y="3057586"/>
              <a:chExt cx="51818" cy="51815"/>
            </a:xfrm>
          </p:grpSpPr>
          <p:sp>
            <p:nvSpPr>
              <p:cNvPr id="1379" name="Freeform 34137">
                <a:extLst>
                  <a:ext uri="{FF2B5EF4-FFF2-40B4-BE49-F238E27FC236}">
                    <a16:creationId xmlns:a16="http://schemas.microsoft.com/office/drawing/2014/main" id="{9E8063F2-D27B-3E25-ADF9-428DE929AAD5}"/>
                  </a:ext>
                </a:extLst>
              </p:cNvPr>
              <p:cNvSpPr/>
              <p:nvPr/>
            </p:nvSpPr>
            <p:spPr>
              <a:xfrm>
                <a:off x="-169149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80" name="Freeform 34138">
                <a:extLst>
                  <a:ext uri="{FF2B5EF4-FFF2-40B4-BE49-F238E27FC236}">
                    <a16:creationId xmlns:a16="http://schemas.microsoft.com/office/drawing/2014/main" id="{56D9326A-BE8A-7E76-4A58-F975C43EB60B}"/>
                  </a:ext>
                </a:extLst>
              </p:cNvPr>
              <p:cNvSpPr/>
              <p:nvPr/>
            </p:nvSpPr>
            <p:spPr>
              <a:xfrm>
                <a:off x="-1665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1" name="Graphic 45">
              <a:extLst>
                <a:ext uri="{FF2B5EF4-FFF2-40B4-BE49-F238E27FC236}">
                  <a16:creationId xmlns:a16="http://schemas.microsoft.com/office/drawing/2014/main" id="{BD138671-8EF8-42FE-91E9-8702378B7203}"/>
                </a:ext>
              </a:extLst>
            </p:cNvPr>
            <p:cNvGrpSpPr/>
            <p:nvPr/>
          </p:nvGrpSpPr>
          <p:grpSpPr>
            <a:xfrm>
              <a:off x="-1704517" y="3057586"/>
              <a:ext cx="51818" cy="51815"/>
              <a:chOff x="-1704517" y="3057586"/>
              <a:chExt cx="51818" cy="51815"/>
            </a:xfrm>
          </p:grpSpPr>
          <p:sp>
            <p:nvSpPr>
              <p:cNvPr id="1377" name="Freeform 34135">
                <a:extLst>
                  <a:ext uri="{FF2B5EF4-FFF2-40B4-BE49-F238E27FC236}">
                    <a16:creationId xmlns:a16="http://schemas.microsoft.com/office/drawing/2014/main" id="{14D01840-7F82-4809-5D52-5165A78A0141}"/>
                  </a:ext>
                </a:extLst>
              </p:cNvPr>
              <p:cNvSpPr/>
              <p:nvPr/>
            </p:nvSpPr>
            <p:spPr>
              <a:xfrm>
                <a:off x="-1704517"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78" name="Freeform 34136">
                <a:extLst>
                  <a:ext uri="{FF2B5EF4-FFF2-40B4-BE49-F238E27FC236}">
                    <a16:creationId xmlns:a16="http://schemas.microsoft.com/office/drawing/2014/main" id="{F3E24981-3997-469B-0D74-3FBA23787595}"/>
                  </a:ext>
                </a:extLst>
              </p:cNvPr>
              <p:cNvSpPr/>
              <p:nvPr/>
            </p:nvSpPr>
            <p:spPr>
              <a:xfrm>
                <a:off x="-16786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2" name="Graphic 45">
              <a:extLst>
                <a:ext uri="{FF2B5EF4-FFF2-40B4-BE49-F238E27FC236}">
                  <a16:creationId xmlns:a16="http://schemas.microsoft.com/office/drawing/2014/main" id="{9A052A37-2D34-B4FC-3340-A83048820B94}"/>
                </a:ext>
              </a:extLst>
            </p:cNvPr>
            <p:cNvGrpSpPr/>
            <p:nvPr/>
          </p:nvGrpSpPr>
          <p:grpSpPr>
            <a:xfrm>
              <a:off x="-1714024" y="3057586"/>
              <a:ext cx="51818" cy="51815"/>
              <a:chOff x="-1714024" y="3057586"/>
              <a:chExt cx="51818" cy="51815"/>
            </a:xfrm>
          </p:grpSpPr>
          <p:sp>
            <p:nvSpPr>
              <p:cNvPr id="1375" name="Freeform 34133">
                <a:extLst>
                  <a:ext uri="{FF2B5EF4-FFF2-40B4-BE49-F238E27FC236}">
                    <a16:creationId xmlns:a16="http://schemas.microsoft.com/office/drawing/2014/main" id="{FB5B39C5-232B-2152-D6FF-BB81BEDDAED1}"/>
                  </a:ext>
                </a:extLst>
              </p:cNvPr>
              <p:cNvSpPr/>
              <p:nvPr/>
            </p:nvSpPr>
            <p:spPr>
              <a:xfrm>
                <a:off x="-171402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76" name="Freeform 34134">
                <a:extLst>
                  <a:ext uri="{FF2B5EF4-FFF2-40B4-BE49-F238E27FC236}">
                    <a16:creationId xmlns:a16="http://schemas.microsoft.com/office/drawing/2014/main" id="{0CEC309E-AF45-B1F6-D890-6DE0C534E487}"/>
                  </a:ext>
                </a:extLst>
              </p:cNvPr>
              <p:cNvSpPr/>
              <p:nvPr/>
            </p:nvSpPr>
            <p:spPr>
              <a:xfrm>
                <a:off x="-168816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3" name="Graphic 45">
              <a:extLst>
                <a:ext uri="{FF2B5EF4-FFF2-40B4-BE49-F238E27FC236}">
                  <a16:creationId xmlns:a16="http://schemas.microsoft.com/office/drawing/2014/main" id="{E3444BAA-951E-6B24-F8BE-598FCC0E2F85}"/>
                </a:ext>
              </a:extLst>
            </p:cNvPr>
            <p:cNvGrpSpPr/>
            <p:nvPr/>
          </p:nvGrpSpPr>
          <p:grpSpPr>
            <a:xfrm>
              <a:off x="-1709746" y="3057586"/>
              <a:ext cx="51818" cy="51815"/>
              <a:chOff x="-1709746" y="3057586"/>
              <a:chExt cx="51818" cy="51815"/>
            </a:xfrm>
          </p:grpSpPr>
          <p:sp>
            <p:nvSpPr>
              <p:cNvPr id="1373" name="Freeform 34131">
                <a:extLst>
                  <a:ext uri="{FF2B5EF4-FFF2-40B4-BE49-F238E27FC236}">
                    <a16:creationId xmlns:a16="http://schemas.microsoft.com/office/drawing/2014/main" id="{82784673-C6D1-34D0-392A-8904FFE4DB33}"/>
                  </a:ext>
                </a:extLst>
              </p:cNvPr>
              <p:cNvSpPr/>
              <p:nvPr/>
            </p:nvSpPr>
            <p:spPr>
              <a:xfrm>
                <a:off x="-17097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74" name="Freeform 34132">
                <a:extLst>
                  <a:ext uri="{FF2B5EF4-FFF2-40B4-BE49-F238E27FC236}">
                    <a16:creationId xmlns:a16="http://schemas.microsoft.com/office/drawing/2014/main" id="{A66ECEFB-7C54-328B-7318-313C7FB67D58}"/>
                  </a:ext>
                </a:extLst>
              </p:cNvPr>
              <p:cNvSpPr/>
              <p:nvPr/>
            </p:nvSpPr>
            <p:spPr>
              <a:xfrm>
                <a:off x="-16838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4" name="Graphic 45">
              <a:extLst>
                <a:ext uri="{FF2B5EF4-FFF2-40B4-BE49-F238E27FC236}">
                  <a16:creationId xmlns:a16="http://schemas.microsoft.com/office/drawing/2014/main" id="{59F999EF-8310-AA8A-8E35-04BABFB71785}"/>
                </a:ext>
              </a:extLst>
            </p:cNvPr>
            <p:cNvGrpSpPr/>
            <p:nvPr/>
          </p:nvGrpSpPr>
          <p:grpSpPr>
            <a:xfrm>
              <a:off x="-1708605" y="3057586"/>
              <a:ext cx="51818" cy="51815"/>
              <a:chOff x="-1708605" y="3057586"/>
              <a:chExt cx="51818" cy="51815"/>
            </a:xfrm>
          </p:grpSpPr>
          <p:sp>
            <p:nvSpPr>
              <p:cNvPr id="1371" name="Freeform 34129">
                <a:extLst>
                  <a:ext uri="{FF2B5EF4-FFF2-40B4-BE49-F238E27FC236}">
                    <a16:creationId xmlns:a16="http://schemas.microsoft.com/office/drawing/2014/main" id="{950D50CF-EB85-79DA-1C5C-1E5A4C3271C3}"/>
                  </a:ext>
                </a:extLst>
              </p:cNvPr>
              <p:cNvSpPr/>
              <p:nvPr/>
            </p:nvSpPr>
            <p:spPr>
              <a:xfrm>
                <a:off x="-170860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72" name="Freeform 34130">
                <a:extLst>
                  <a:ext uri="{FF2B5EF4-FFF2-40B4-BE49-F238E27FC236}">
                    <a16:creationId xmlns:a16="http://schemas.microsoft.com/office/drawing/2014/main" id="{7B7F0F69-6ED9-3DDF-413F-88740B7EF902}"/>
                  </a:ext>
                </a:extLst>
              </p:cNvPr>
              <p:cNvSpPr/>
              <p:nvPr/>
            </p:nvSpPr>
            <p:spPr>
              <a:xfrm>
                <a:off x="-1682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5" name="Graphic 45">
              <a:extLst>
                <a:ext uri="{FF2B5EF4-FFF2-40B4-BE49-F238E27FC236}">
                  <a16:creationId xmlns:a16="http://schemas.microsoft.com/office/drawing/2014/main" id="{181A3B24-2425-B230-A454-81BB5BB1D3C7}"/>
                </a:ext>
              </a:extLst>
            </p:cNvPr>
            <p:cNvGrpSpPr/>
            <p:nvPr/>
          </p:nvGrpSpPr>
          <p:grpSpPr>
            <a:xfrm>
              <a:off x="-1725244" y="3057586"/>
              <a:ext cx="51722" cy="51815"/>
              <a:chOff x="-1725244" y="3057586"/>
              <a:chExt cx="51722" cy="51815"/>
            </a:xfrm>
          </p:grpSpPr>
          <p:sp>
            <p:nvSpPr>
              <p:cNvPr id="1369" name="Freeform 34127">
                <a:extLst>
                  <a:ext uri="{FF2B5EF4-FFF2-40B4-BE49-F238E27FC236}">
                    <a16:creationId xmlns:a16="http://schemas.microsoft.com/office/drawing/2014/main" id="{3115F675-6F5F-A7A2-85A5-5CEB5C64CFA9}"/>
                  </a:ext>
                </a:extLst>
              </p:cNvPr>
              <p:cNvSpPr/>
              <p:nvPr/>
            </p:nvSpPr>
            <p:spPr>
              <a:xfrm>
                <a:off x="-17252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70" name="Freeform 34128">
                <a:extLst>
                  <a:ext uri="{FF2B5EF4-FFF2-40B4-BE49-F238E27FC236}">
                    <a16:creationId xmlns:a16="http://schemas.microsoft.com/office/drawing/2014/main" id="{B5B001E3-3E77-3C1F-7795-953A7EA41D3B}"/>
                  </a:ext>
                </a:extLst>
              </p:cNvPr>
              <p:cNvSpPr/>
              <p:nvPr/>
            </p:nvSpPr>
            <p:spPr>
              <a:xfrm>
                <a:off x="-16993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6" name="Graphic 45">
              <a:extLst>
                <a:ext uri="{FF2B5EF4-FFF2-40B4-BE49-F238E27FC236}">
                  <a16:creationId xmlns:a16="http://schemas.microsoft.com/office/drawing/2014/main" id="{A5543857-9443-096F-23B8-86344B3FEC08}"/>
                </a:ext>
              </a:extLst>
            </p:cNvPr>
            <p:cNvGrpSpPr/>
            <p:nvPr/>
          </p:nvGrpSpPr>
          <p:grpSpPr>
            <a:xfrm>
              <a:off x="-1733040" y="3057586"/>
              <a:ext cx="51722" cy="51815"/>
              <a:chOff x="-1733040" y="3057586"/>
              <a:chExt cx="51722" cy="51815"/>
            </a:xfrm>
          </p:grpSpPr>
          <p:sp>
            <p:nvSpPr>
              <p:cNvPr id="1367" name="Freeform 34125">
                <a:extLst>
                  <a:ext uri="{FF2B5EF4-FFF2-40B4-BE49-F238E27FC236}">
                    <a16:creationId xmlns:a16="http://schemas.microsoft.com/office/drawing/2014/main" id="{D19ECD2A-5919-7E81-3071-D83A7DC299B8}"/>
                  </a:ext>
                </a:extLst>
              </p:cNvPr>
              <p:cNvSpPr/>
              <p:nvPr/>
            </p:nvSpPr>
            <p:spPr>
              <a:xfrm>
                <a:off x="-173304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68" name="Freeform 34126">
                <a:extLst>
                  <a:ext uri="{FF2B5EF4-FFF2-40B4-BE49-F238E27FC236}">
                    <a16:creationId xmlns:a16="http://schemas.microsoft.com/office/drawing/2014/main" id="{4B129932-F561-1465-D271-C18B5DFFC802}"/>
                  </a:ext>
                </a:extLst>
              </p:cNvPr>
              <p:cNvSpPr/>
              <p:nvPr/>
            </p:nvSpPr>
            <p:spPr>
              <a:xfrm>
                <a:off x="-170717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7" name="Graphic 45">
              <a:extLst>
                <a:ext uri="{FF2B5EF4-FFF2-40B4-BE49-F238E27FC236}">
                  <a16:creationId xmlns:a16="http://schemas.microsoft.com/office/drawing/2014/main" id="{18CD12D6-054B-C550-FA88-7856B9BBA730}"/>
                </a:ext>
              </a:extLst>
            </p:cNvPr>
            <p:cNvGrpSpPr/>
            <p:nvPr/>
          </p:nvGrpSpPr>
          <p:grpSpPr>
            <a:xfrm>
              <a:off x="-1729903" y="3057586"/>
              <a:ext cx="51818" cy="51815"/>
              <a:chOff x="-1729903" y="3057586"/>
              <a:chExt cx="51818" cy="51815"/>
            </a:xfrm>
          </p:grpSpPr>
          <p:sp>
            <p:nvSpPr>
              <p:cNvPr id="1365" name="Freeform 34123">
                <a:extLst>
                  <a:ext uri="{FF2B5EF4-FFF2-40B4-BE49-F238E27FC236}">
                    <a16:creationId xmlns:a16="http://schemas.microsoft.com/office/drawing/2014/main" id="{89675D5B-3B15-7413-76E0-1987E619B449}"/>
                  </a:ext>
                </a:extLst>
              </p:cNvPr>
              <p:cNvSpPr/>
              <p:nvPr/>
            </p:nvSpPr>
            <p:spPr>
              <a:xfrm>
                <a:off x="-17299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66" name="Freeform 34124">
                <a:extLst>
                  <a:ext uri="{FF2B5EF4-FFF2-40B4-BE49-F238E27FC236}">
                    <a16:creationId xmlns:a16="http://schemas.microsoft.com/office/drawing/2014/main" id="{8A9BDA11-98C8-D76A-14D6-5E477F42F2FC}"/>
                  </a:ext>
                </a:extLst>
              </p:cNvPr>
              <p:cNvSpPr/>
              <p:nvPr/>
            </p:nvSpPr>
            <p:spPr>
              <a:xfrm>
                <a:off x="-17039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8" name="Graphic 45">
              <a:extLst>
                <a:ext uri="{FF2B5EF4-FFF2-40B4-BE49-F238E27FC236}">
                  <a16:creationId xmlns:a16="http://schemas.microsoft.com/office/drawing/2014/main" id="{2C53F62D-9DB7-3A04-46DB-261B81B6D213}"/>
                </a:ext>
              </a:extLst>
            </p:cNvPr>
            <p:cNvGrpSpPr/>
            <p:nvPr/>
          </p:nvGrpSpPr>
          <p:grpSpPr>
            <a:xfrm>
              <a:off x="-1737604" y="3057586"/>
              <a:ext cx="51722" cy="51815"/>
              <a:chOff x="-1737604" y="3057586"/>
              <a:chExt cx="51722" cy="51815"/>
            </a:xfrm>
          </p:grpSpPr>
          <p:sp>
            <p:nvSpPr>
              <p:cNvPr id="1363" name="Freeform 34121">
                <a:extLst>
                  <a:ext uri="{FF2B5EF4-FFF2-40B4-BE49-F238E27FC236}">
                    <a16:creationId xmlns:a16="http://schemas.microsoft.com/office/drawing/2014/main" id="{F859960F-EA44-E99B-5078-81EF6983DDBA}"/>
                  </a:ext>
                </a:extLst>
              </p:cNvPr>
              <p:cNvSpPr/>
              <p:nvPr/>
            </p:nvSpPr>
            <p:spPr>
              <a:xfrm>
                <a:off x="-173760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64" name="Freeform 34122">
                <a:extLst>
                  <a:ext uri="{FF2B5EF4-FFF2-40B4-BE49-F238E27FC236}">
                    <a16:creationId xmlns:a16="http://schemas.microsoft.com/office/drawing/2014/main" id="{77E5E4FC-CC6C-1C3D-3F36-9355AC0F19D8}"/>
                  </a:ext>
                </a:extLst>
              </p:cNvPr>
              <p:cNvSpPr/>
              <p:nvPr/>
            </p:nvSpPr>
            <p:spPr>
              <a:xfrm>
                <a:off x="-1711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39" name="Graphic 45">
              <a:extLst>
                <a:ext uri="{FF2B5EF4-FFF2-40B4-BE49-F238E27FC236}">
                  <a16:creationId xmlns:a16="http://schemas.microsoft.com/office/drawing/2014/main" id="{B12B3049-8A79-4880-E14A-BF3E4C45A29B}"/>
                </a:ext>
              </a:extLst>
            </p:cNvPr>
            <p:cNvGrpSpPr/>
            <p:nvPr/>
          </p:nvGrpSpPr>
          <p:grpSpPr>
            <a:xfrm>
              <a:off x="-1740932" y="3057586"/>
              <a:ext cx="51722" cy="51815"/>
              <a:chOff x="-1740932" y="3057586"/>
              <a:chExt cx="51722" cy="51815"/>
            </a:xfrm>
          </p:grpSpPr>
          <p:sp>
            <p:nvSpPr>
              <p:cNvPr id="1361" name="Freeform 34119">
                <a:extLst>
                  <a:ext uri="{FF2B5EF4-FFF2-40B4-BE49-F238E27FC236}">
                    <a16:creationId xmlns:a16="http://schemas.microsoft.com/office/drawing/2014/main" id="{083DBC54-B491-3BEC-A974-177E98F658DE}"/>
                  </a:ext>
                </a:extLst>
              </p:cNvPr>
              <p:cNvSpPr/>
              <p:nvPr/>
            </p:nvSpPr>
            <p:spPr>
              <a:xfrm>
                <a:off x="-1740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62" name="Freeform 34120">
                <a:extLst>
                  <a:ext uri="{FF2B5EF4-FFF2-40B4-BE49-F238E27FC236}">
                    <a16:creationId xmlns:a16="http://schemas.microsoft.com/office/drawing/2014/main" id="{AB3F6D66-B901-DA03-1752-CD322F6B3A30}"/>
                  </a:ext>
                </a:extLst>
              </p:cNvPr>
              <p:cNvSpPr/>
              <p:nvPr/>
            </p:nvSpPr>
            <p:spPr>
              <a:xfrm>
                <a:off x="-1715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0" name="Graphic 45">
              <a:extLst>
                <a:ext uri="{FF2B5EF4-FFF2-40B4-BE49-F238E27FC236}">
                  <a16:creationId xmlns:a16="http://schemas.microsoft.com/office/drawing/2014/main" id="{3146DC20-C8EB-A9EA-B000-0EF9D436EE2C}"/>
                </a:ext>
              </a:extLst>
            </p:cNvPr>
            <p:cNvGrpSpPr/>
            <p:nvPr/>
          </p:nvGrpSpPr>
          <p:grpSpPr>
            <a:xfrm>
              <a:off x="-1755764" y="3057586"/>
              <a:ext cx="51818" cy="51815"/>
              <a:chOff x="-1755764" y="3057586"/>
              <a:chExt cx="51818" cy="51815"/>
            </a:xfrm>
          </p:grpSpPr>
          <p:sp>
            <p:nvSpPr>
              <p:cNvPr id="1359" name="Freeform 34117">
                <a:extLst>
                  <a:ext uri="{FF2B5EF4-FFF2-40B4-BE49-F238E27FC236}">
                    <a16:creationId xmlns:a16="http://schemas.microsoft.com/office/drawing/2014/main" id="{094121FC-AD54-42C8-EF32-C89E38FB1066}"/>
                  </a:ext>
                </a:extLst>
              </p:cNvPr>
              <p:cNvSpPr/>
              <p:nvPr/>
            </p:nvSpPr>
            <p:spPr>
              <a:xfrm>
                <a:off x="-175576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60" name="Freeform 34118">
                <a:extLst>
                  <a:ext uri="{FF2B5EF4-FFF2-40B4-BE49-F238E27FC236}">
                    <a16:creationId xmlns:a16="http://schemas.microsoft.com/office/drawing/2014/main" id="{9D94DD74-993F-49E4-BBF2-419095EDB4D1}"/>
                  </a:ext>
                </a:extLst>
              </p:cNvPr>
              <p:cNvSpPr/>
              <p:nvPr/>
            </p:nvSpPr>
            <p:spPr>
              <a:xfrm>
                <a:off x="-1729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1" name="Graphic 45">
              <a:extLst>
                <a:ext uri="{FF2B5EF4-FFF2-40B4-BE49-F238E27FC236}">
                  <a16:creationId xmlns:a16="http://schemas.microsoft.com/office/drawing/2014/main" id="{AEF1F071-DEA8-2C72-8C8F-5590A45E3EFA}"/>
                </a:ext>
              </a:extLst>
            </p:cNvPr>
            <p:cNvGrpSpPr/>
            <p:nvPr/>
          </p:nvGrpSpPr>
          <p:grpSpPr>
            <a:xfrm>
              <a:off x="-1765272" y="3057586"/>
              <a:ext cx="51722" cy="51815"/>
              <a:chOff x="-1765272" y="3057586"/>
              <a:chExt cx="51722" cy="51815"/>
            </a:xfrm>
          </p:grpSpPr>
          <p:sp>
            <p:nvSpPr>
              <p:cNvPr id="1357" name="Freeform 34115">
                <a:extLst>
                  <a:ext uri="{FF2B5EF4-FFF2-40B4-BE49-F238E27FC236}">
                    <a16:creationId xmlns:a16="http://schemas.microsoft.com/office/drawing/2014/main" id="{2FE794B5-86C5-620F-EF8C-17E0717F5EE3}"/>
                  </a:ext>
                </a:extLst>
              </p:cNvPr>
              <p:cNvSpPr/>
              <p:nvPr/>
            </p:nvSpPr>
            <p:spPr>
              <a:xfrm>
                <a:off x="-176527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58" name="Freeform 34116">
                <a:extLst>
                  <a:ext uri="{FF2B5EF4-FFF2-40B4-BE49-F238E27FC236}">
                    <a16:creationId xmlns:a16="http://schemas.microsoft.com/office/drawing/2014/main" id="{1FE29581-8A2E-C2D2-290B-393EFC336988}"/>
                  </a:ext>
                </a:extLst>
              </p:cNvPr>
              <p:cNvSpPr/>
              <p:nvPr/>
            </p:nvSpPr>
            <p:spPr>
              <a:xfrm>
                <a:off x="-173941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2" name="Graphic 45">
              <a:extLst>
                <a:ext uri="{FF2B5EF4-FFF2-40B4-BE49-F238E27FC236}">
                  <a16:creationId xmlns:a16="http://schemas.microsoft.com/office/drawing/2014/main" id="{F47BEC49-F4BA-E992-AC8B-0346D1705F47}"/>
                </a:ext>
              </a:extLst>
            </p:cNvPr>
            <p:cNvGrpSpPr/>
            <p:nvPr/>
          </p:nvGrpSpPr>
          <p:grpSpPr>
            <a:xfrm>
              <a:off x="-1772308" y="3057586"/>
              <a:ext cx="51722" cy="51815"/>
              <a:chOff x="-1772308" y="3057586"/>
              <a:chExt cx="51722" cy="51815"/>
            </a:xfrm>
          </p:grpSpPr>
          <p:sp>
            <p:nvSpPr>
              <p:cNvPr id="1355" name="Freeform 34113">
                <a:extLst>
                  <a:ext uri="{FF2B5EF4-FFF2-40B4-BE49-F238E27FC236}">
                    <a16:creationId xmlns:a16="http://schemas.microsoft.com/office/drawing/2014/main" id="{71683E7B-1B28-05E6-01D2-06C6741AE61E}"/>
                  </a:ext>
                </a:extLst>
              </p:cNvPr>
              <p:cNvSpPr/>
              <p:nvPr/>
            </p:nvSpPr>
            <p:spPr>
              <a:xfrm>
                <a:off x="-177230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56" name="Freeform 34114">
                <a:extLst>
                  <a:ext uri="{FF2B5EF4-FFF2-40B4-BE49-F238E27FC236}">
                    <a16:creationId xmlns:a16="http://schemas.microsoft.com/office/drawing/2014/main" id="{EA0E07A9-37C6-32C2-5223-7564EA0C09EF}"/>
                  </a:ext>
                </a:extLst>
              </p:cNvPr>
              <p:cNvSpPr/>
              <p:nvPr/>
            </p:nvSpPr>
            <p:spPr>
              <a:xfrm>
                <a:off x="-17464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3" name="Graphic 45">
              <a:extLst>
                <a:ext uri="{FF2B5EF4-FFF2-40B4-BE49-F238E27FC236}">
                  <a16:creationId xmlns:a16="http://schemas.microsoft.com/office/drawing/2014/main" id="{8AD4CBE0-A69F-D9E3-D1B1-8D0F881AE012}"/>
                </a:ext>
              </a:extLst>
            </p:cNvPr>
            <p:cNvGrpSpPr/>
            <p:nvPr/>
          </p:nvGrpSpPr>
          <p:grpSpPr>
            <a:xfrm>
              <a:off x="-1769075" y="3057586"/>
              <a:ext cx="51818" cy="51815"/>
              <a:chOff x="-1769075" y="3057586"/>
              <a:chExt cx="51818" cy="51815"/>
            </a:xfrm>
          </p:grpSpPr>
          <p:sp>
            <p:nvSpPr>
              <p:cNvPr id="1353" name="Freeform 34111">
                <a:extLst>
                  <a:ext uri="{FF2B5EF4-FFF2-40B4-BE49-F238E27FC236}">
                    <a16:creationId xmlns:a16="http://schemas.microsoft.com/office/drawing/2014/main" id="{B0F0ED81-12F6-5A1C-F65D-EA6CB02C9DA7}"/>
                  </a:ext>
                </a:extLst>
              </p:cNvPr>
              <p:cNvSpPr/>
              <p:nvPr/>
            </p:nvSpPr>
            <p:spPr>
              <a:xfrm>
                <a:off x="-176907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54" name="Freeform 34112">
                <a:extLst>
                  <a:ext uri="{FF2B5EF4-FFF2-40B4-BE49-F238E27FC236}">
                    <a16:creationId xmlns:a16="http://schemas.microsoft.com/office/drawing/2014/main" id="{1638C422-D237-7C30-8485-0800D0920F10}"/>
                  </a:ext>
                </a:extLst>
              </p:cNvPr>
              <p:cNvSpPr/>
              <p:nvPr/>
            </p:nvSpPr>
            <p:spPr>
              <a:xfrm>
                <a:off x="-17432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4" name="Graphic 45">
              <a:extLst>
                <a:ext uri="{FF2B5EF4-FFF2-40B4-BE49-F238E27FC236}">
                  <a16:creationId xmlns:a16="http://schemas.microsoft.com/office/drawing/2014/main" id="{F822118A-6EC2-66F1-691E-BF6A5D63DE6D}"/>
                </a:ext>
              </a:extLst>
            </p:cNvPr>
            <p:cNvGrpSpPr/>
            <p:nvPr/>
          </p:nvGrpSpPr>
          <p:grpSpPr>
            <a:xfrm>
              <a:off x="-1762229" y="3057586"/>
              <a:ext cx="51722" cy="51815"/>
              <a:chOff x="-1762229" y="3057586"/>
              <a:chExt cx="51722" cy="51815"/>
            </a:xfrm>
          </p:grpSpPr>
          <p:sp>
            <p:nvSpPr>
              <p:cNvPr id="1351" name="Freeform 34109">
                <a:extLst>
                  <a:ext uri="{FF2B5EF4-FFF2-40B4-BE49-F238E27FC236}">
                    <a16:creationId xmlns:a16="http://schemas.microsoft.com/office/drawing/2014/main" id="{7DE706B6-A165-F0B1-5C70-AC4148561AFD}"/>
                  </a:ext>
                </a:extLst>
              </p:cNvPr>
              <p:cNvSpPr/>
              <p:nvPr/>
            </p:nvSpPr>
            <p:spPr>
              <a:xfrm>
                <a:off x="-176222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52" name="Freeform 34110">
                <a:extLst>
                  <a:ext uri="{FF2B5EF4-FFF2-40B4-BE49-F238E27FC236}">
                    <a16:creationId xmlns:a16="http://schemas.microsoft.com/office/drawing/2014/main" id="{3C1948E5-F4D4-1054-82B0-D36019342858}"/>
                  </a:ext>
                </a:extLst>
              </p:cNvPr>
              <p:cNvSpPr/>
              <p:nvPr/>
            </p:nvSpPr>
            <p:spPr>
              <a:xfrm>
                <a:off x="-173636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5" name="Graphic 45">
              <a:extLst>
                <a:ext uri="{FF2B5EF4-FFF2-40B4-BE49-F238E27FC236}">
                  <a16:creationId xmlns:a16="http://schemas.microsoft.com/office/drawing/2014/main" id="{E554DCC7-13AD-2AA3-887C-23EEAA7CA2C0}"/>
                </a:ext>
              </a:extLst>
            </p:cNvPr>
            <p:cNvGrpSpPr/>
            <p:nvPr/>
          </p:nvGrpSpPr>
          <p:grpSpPr>
            <a:xfrm>
              <a:off x="-1760328" y="3057586"/>
              <a:ext cx="51722" cy="51815"/>
              <a:chOff x="-1760328" y="3057586"/>
              <a:chExt cx="51722" cy="51815"/>
            </a:xfrm>
          </p:grpSpPr>
          <p:sp>
            <p:nvSpPr>
              <p:cNvPr id="1349" name="Freeform 34107">
                <a:extLst>
                  <a:ext uri="{FF2B5EF4-FFF2-40B4-BE49-F238E27FC236}">
                    <a16:creationId xmlns:a16="http://schemas.microsoft.com/office/drawing/2014/main" id="{4362FB0A-371E-CD35-D70A-C79FB30571A5}"/>
                  </a:ext>
                </a:extLst>
              </p:cNvPr>
              <p:cNvSpPr/>
              <p:nvPr/>
            </p:nvSpPr>
            <p:spPr>
              <a:xfrm>
                <a:off x="-176032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50" name="Freeform 34108">
                <a:extLst>
                  <a:ext uri="{FF2B5EF4-FFF2-40B4-BE49-F238E27FC236}">
                    <a16:creationId xmlns:a16="http://schemas.microsoft.com/office/drawing/2014/main" id="{FA04319D-D43E-DFEF-8864-B97E91C4919F}"/>
                  </a:ext>
                </a:extLst>
              </p:cNvPr>
              <p:cNvSpPr/>
              <p:nvPr/>
            </p:nvSpPr>
            <p:spPr>
              <a:xfrm>
                <a:off x="-173446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6" name="Graphic 45">
              <a:extLst>
                <a:ext uri="{FF2B5EF4-FFF2-40B4-BE49-F238E27FC236}">
                  <a16:creationId xmlns:a16="http://schemas.microsoft.com/office/drawing/2014/main" id="{303CD9F6-768D-79D7-ADE1-2E3F51663CE3}"/>
                </a:ext>
              </a:extLst>
            </p:cNvPr>
            <p:cNvGrpSpPr/>
            <p:nvPr/>
          </p:nvGrpSpPr>
          <p:grpSpPr>
            <a:xfrm>
              <a:off x="-1782291" y="3057586"/>
              <a:ext cx="51722" cy="51815"/>
              <a:chOff x="-1782291" y="3057586"/>
              <a:chExt cx="51722" cy="51815"/>
            </a:xfrm>
          </p:grpSpPr>
          <p:sp>
            <p:nvSpPr>
              <p:cNvPr id="1347" name="Freeform 34105">
                <a:extLst>
                  <a:ext uri="{FF2B5EF4-FFF2-40B4-BE49-F238E27FC236}">
                    <a16:creationId xmlns:a16="http://schemas.microsoft.com/office/drawing/2014/main" id="{9467B225-15E7-EA58-3CF9-50742CA24F6F}"/>
                  </a:ext>
                </a:extLst>
              </p:cNvPr>
              <p:cNvSpPr/>
              <p:nvPr/>
            </p:nvSpPr>
            <p:spPr>
              <a:xfrm>
                <a:off x="-178229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48" name="Freeform 34106">
                <a:extLst>
                  <a:ext uri="{FF2B5EF4-FFF2-40B4-BE49-F238E27FC236}">
                    <a16:creationId xmlns:a16="http://schemas.microsoft.com/office/drawing/2014/main" id="{ACD13D53-295A-CB89-4225-1C7D962A2FEC}"/>
                  </a:ext>
                </a:extLst>
              </p:cNvPr>
              <p:cNvSpPr/>
              <p:nvPr/>
            </p:nvSpPr>
            <p:spPr>
              <a:xfrm>
                <a:off x="-175643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7" name="Graphic 45">
              <a:extLst>
                <a:ext uri="{FF2B5EF4-FFF2-40B4-BE49-F238E27FC236}">
                  <a16:creationId xmlns:a16="http://schemas.microsoft.com/office/drawing/2014/main" id="{CDCD346D-FDBF-888D-F483-284DC5BFE4A5}"/>
                </a:ext>
              </a:extLst>
            </p:cNvPr>
            <p:cNvGrpSpPr/>
            <p:nvPr/>
          </p:nvGrpSpPr>
          <p:grpSpPr>
            <a:xfrm>
              <a:off x="-1844853" y="3057586"/>
              <a:ext cx="51722" cy="51815"/>
              <a:chOff x="-1844853" y="3057586"/>
              <a:chExt cx="51722" cy="51815"/>
            </a:xfrm>
          </p:grpSpPr>
          <p:sp>
            <p:nvSpPr>
              <p:cNvPr id="1345" name="Freeform 34103">
                <a:extLst>
                  <a:ext uri="{FF2B5EF4-FFF2-40B4-BE49-F238E27FC236}">
                    <a16:creationId xmlns:a16="http://schemas.microsoft.com/office/drawing/2014/main" id="{F31BAD68-512E-D20D-2A9D-9B7AEE19E222}"/>
                  </a:ext>
                </a:extLst>
              </p:cNvPr>
              <p:cNvSpPr/>
              <p:nvPr/>
            </p:nvSpPr>
            <p:spPr>
              <a:xfrm>
                <a:off x="-1844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46" name="Freeform 34104">
                <a:extLst>
                  <a:ext uri="{FF2B5EF4-FFF2-40B4-BE49-F238E27FC236}">
                    <a16:creationId xmlns:a16="http://schemas.microsoft.com/office/drawing/2014/main" id="{6B2A97D4-DC32-F9B1-F4E8-5095836C6DE6}"/>
                  </a:ext>
                </a:extLst>
              </p:cNvPr>
              <p:cNvSpPr/>
              <p:nvPr/>
            </p:nvSpPr>
            <p:spPr>
              <a:xfrm>
                <a:off x="-181899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8" name="Graphic 45">
              <a:extLst>
                <a:ext uri="{FF2B5EF4-FFF2-40B4-BE49-F238E27FC236}">
                  <a16:creationId xmlns:a16="http://schemas.microsoft.com/office/drawing/2014/main" id="{00FD0BD4-BFEE-4320-ED3D-AA07ECADFD7C}"/>
                </a:ext>
              </a:extLst>
            </p:cNvPr>
            <p:cNvGrpSpPr/>
            <p:nvPr/>
          </p:nvGrpSpPr>
          <p:grpSpPr>
            <a:xfrm>
              <a:off x="-1848181" y="3057586"/>
              <a:ext cx="51722" cy="51815"/>
              <a:chOff x="-1848181" y="3057586"/>
              <a:chExt cx="51722" cy="51815"/>
            </a:xfrm>
          </p:grpSpPr>
          <p:sp>
            <p:nvSpPr>
              <p:cNvPr id="1343" name="Freeform 34101">
                <a:extLst>
                  <a:ext uri="{FF2B5EF4-FFF2-40B4-BE49-F238E27FC236}">
                    <a16:creationId xmlns:a16="http://schemas.microsoft.com/office/drawing/2014/main" id="{69F6258F-7494-BC0E-022D-3975C15D5AB2}"/>
                  </a:ext>
                </a:extLst>
              </p:cNvPr>
              <p:cNvSpPr/>
              <p:nvPr/>
            </p:nvSpPr>
            <p:spPr>
              <a:xfrm>
                <a:off x="-184818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44" name="Freeform 34102">
                <a:extLst>
                  <a:ext uri="{FF2B5EF4-FFF2-40B4-BE49-F238E27FC236}">
                    <a16:creationId xmlns:a16="http://schemas.microsoft.com/office/drawing/2014/main" id="{EC069BDD-8AA0-A162-0630-615D68D35DAA}"/>
                  </a:ext>
                </a:extLst>
              </p:cNvPr>
              <p:cNvSpPr/>
              <p:nvPr/>
            </p:nvSpPr>
            <p:spPr>
              <a:xfrm>
                <a:off x="-182231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49" name="Graphic 45">
              <a:extLst>
                <a:ext uri="{FF2B5EF4-FFF2-40B4-BE49-F238E27FC236}">
                  <a16:creationId xmlns:a16="http://schemas.microsoft.com/office/drawing/2014/main" id="{F854D909-58D7-35E9-DCC8-AB1C91373511}"/>
                </a:ext>
              </a:extLst>
            </p:cNvPr>
            <p:cNvGrpSpPr/>
            <p:nvPr/>
          </p:nvGrpSpPr>
          <p:grpSpPr>
            <a:xfrm>
              <a:off x="-1850653" y="3057586"/>
              <a:ext cx="51818" cy="51815"/>
              <a:chOff x="-1850653" y="3057586"/>
              <a:chExt cx="51818" cy="51815"/>
            </a:xfrm>
          </p:grpSpPr>
          <p:sp>
            <p:nvSpPr>
              <p:cNvPr id="1341" name="Freeform 34099">
                <a:extLst>
                  <a:ext uri="{FF2B5EF4-FFF2-40B4-BE49-F238E27FC236}">
                    <a16:creationId xmlns:a16="http://schemas.microsoft.com/office/drawing/2014/main" id="{514C3415-94E7-BB45-A106-21481EBF00C0}"/>
                  </a:ext>
                </a:extLst>
              </p:cNvPr>
              <p:cNvSpPr/>
              <p:nvPr/>
            </p:nvSpPr>
            <p:spPr>
              <a:xfrm>
                <a:off x="-18506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42" name="Freeform 34100">
                <a:extLst>
                  <a:ext uri="{FF2B5EF4-FFF2-40B4-BE49-F238E27FC236}">
                    <a16:creationId xmlns:a16="http://schemas.microsoft.com/office/drawing/2014/main" id="{FE7369BD-85D0-B43A-93D7-BFE4EDE15841}"/>
                  </a:ext>
                </a:extLst>
              </p:cNvPr>
              <p:cNvSpPr/>
              <p:nvPr/>
            </p:nvSpPr>
            <p:spPr>
              <a:xfrm>
                <a:off x="-18246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0" name="Graphic 45">
              <a:extLst>
                <a:ext uri="{FF2B5EF4-FFF2-40B4-BE49-F238E27FC236}">
                  <a16:creationId xmlns:a16="http://schemas.microsoft.com/office/drawing/2014/main" id="{34298988-6D1D-A367-44B7-805A8867E2AD}"/>
                </a:ext>
              </a:extLst>
            </p:cNvPr>
            <p:cNvGrpSpPr/>
            <p:nvPr/>
          </p:nvGrpSpPr>
          <p:grpSpPr>
            <a:xfrm>
              <a:off x="-1870715" y="3057586"/>
              <a:ext cx="51722" cy="51815"/>
              <a:chOff x="-1870715" y="3057586"/>
              <a:chExt cx="51722" cy="51815"/>
            </a:xfrm>
          </p:grpSpPr>
          <p:sp>
            <p:nvSpPr>
              <p:cNvPr id="1339" name="Freeform 34097">
                <a:extLst>
                  <a:ext uri="{FF2B5EF4-FFF2-40B4-BE49-F238E27FC236}">
                    <a16:creationId xmlns:a16="http://schemas.microsoft.com/office/drawing/2014/main" id="{5C99DD9C-148C-9493-8440-07CCF2B6CC7E}"/>
                  </a:ext>
                </a:extLst>
              </p:cNvPr>
              <p:cNvSpPr/>
              <p:nvPr/>
            </p:nvSpPr>
            <p:spPr>
              <a:xfrm>
                <a:off x="-187071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40" name="Freeform 34098">
                <a:extLst>
                  <a:ext uri="{FF2B5EF4-FFF2-40B4-BE49-F238E27FC236}">
                    <a16:creationId xmlns:a16="http://schemas.microsoft.com/office/drawing/2014/main" id="{686EE67C-BAB0-F038-6F48-B4228BC55FAF}"/>
                  </a:ext>
                </a:extLst>
              </p:cNvPr>
              <p:cNvSpPr/>
              <p:nvPr/>
            </p:nvSpPr>
            <p:spPr>
              <a:xfrm>
                <a:off x="-18448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1" name="Graphic 45">
              <a:extLst>
                <a:ext uri="{FF2B5EF4-FFF2-40B4-BE49-F238E27FC236}">
                  <a16:creationId xmlns:a16="http://schemas.microsoft.com/office/drawing/2014/main" id="{2A54FDC2-EAA1-C051-150D-9493E783B82B}"/>
                </a:ext>
              </a:extLst>
            </p:cNvPr>
            <p:cNvGrpSpPr/>
            <p:nvPr/>
          </p:nvGrpSpPr>
          <p:grpSpPr>
            <a:xfrm>
              <a:off x="-1880222" y="3057586"/>
              <a:ext cx="51722" cy="51815"/>
              <a:chOff x="-1880222" y="3057586"/>
              <a:chExt cx="51722" cy="51815"/>
            </a:xfrm>
          </p:grpSpPr>
          <p:sp>
            <p:nvSpPr>
              <p:cNvPr id="1337" name="Freeform 34095">
                <a:extLst>
                  <a:ext uri="{FF2B5EF4-FFF2-40B4-BE49-F238E27FC236}">
                    <a16:creationId xmlns:a16="http://schemas.microsoft.com/office/drawing/2014/main" id="{BB2B397B-12C2-2A63-8C3B-6A0C64F21D67}"/>
                  </a:ext>
                </a:extLst>
              </p:cNvPr>
              <p:cNvSpPr/>
              <p:nvPr/>
            </p:nvSpPr>
            <p:spPr>
              <a:xfrm>
                <a:off x="-188022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38" name="Freeform 34096">
                <a:extLst>
                  <a:ext uri="{FF2B5EF4-FFF2-40B4-BE49-F238E27FC236}">
                    <a16:creationId xmlns:a16="http://schemas.microsoft.com/office/drawing/2014/main" id="{06AF2518-4E7C-0F14-3DF2-BB68BB9AF477}"/>
                  </a:ext>
                </a:extLst>
              </p:cNvPr>
              <p:cNvSpPr/>
              <p:nvPr/>
            </p:nvSpPr>
            <p:spPr>
              <a:xfrm>
                <a:off x="-185436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2" name="Graphic 45">
              <a:extLst>
                <a:ext uri="{FF2B5EF4-FFF2-40B4-BE49-F238E27FC236}">
                  <a16:creationId xmlns:a16="http://schemas.microsoft.com/office/drawing/2014/main" id="{FE4759EE-A750-D2AA-894A-962777314369}"/>
                </a:ext>
              </a:extLst>
            </p:cNvPr>
            <p:cNvGrpSpPr/>
            <p:nvPr/>
          </p:nvGrpSpPr>
          <p:grpSpPr>
            <a:xfrm>
              <a:off x="-1886878" y="3057586"/>
              <a:ext cx="51722" cy="51815"/>
              <a:chOff x="-1886878" y="3057586"/>
              <a:chExt cx="51722" cy="51815"/>
            </a:xfrm>
          </p:grpSpPr>
          <p:sp>
            <p:nvSpPr>
              <p:cNvPr id="1335" name="Freeform 34093">
                <a:extLst>
                  <a:ext uri="{FF2B5EF4-FFF2-40B4-BE49-F238E27FC236}">
                    <a16:creationId xmlns:a16="http://schemas.microsoft.com/office/drawing/2014/main" id="{91C1B4AE-779D-1E79-8175-9CDA5F06D6C0}"/>
                  </a:ext>
                </a:extLst>
              </p:cNvPr>
              <p:cNvSpPr/>
              <p:nvPr/>
            </p:nvSpPr>
            <p:spPr>
              <a:xfrm>
                <a:off x="-1886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36" name="Freeform 34094">
                <a:extLst>
                  <a:ext uri="{FF2B5EF4-FFF2-40B4-BE49-F238E27FC236}">
                    <a16:creationId xmlns:a16="http://schemas.microsoft.com/office/drawing/2014/main" id="{4FCCC629-4263-BCD6-486E-959993E46824}"/>
                  </a:ext>
                </a:extLst>
              </p:cNvPr>
              <p:cNvSpPr/>
              <p:nvPr/>
            </p:nvSpPr>
            <p:spPr>
              <a:xfrm>
                <a:off x="-186101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3" name="Graphic 45">
              <a:extLst>
                <a:ext uri="{FF2B5EF4-FFF2-40B4-BE49-F238E27FC236}">
                  <a16:creationId xmlns:a16="http://schemas.microsoft.com/office/drawing/2014/main" id="{BAA33B3A-CFB0-0EE4-AD28-7BAD3C8D9DD1}"/>
                </a:ext>
              </a:extLst>
            </p:cNvPr>
            <p:cNvGrpSpPr/>
            <p:nvPr/>
          </p:nvGrpSpPr>
          <p:grpSpPr>
            <a:xfrm>
              <a:off x="-1883835" y="3057586"/>
              <a:ext cx="51722" cy="51815"/>
              <a:chOff x="-1883835" y="3057586"/>
              <a:chExt cx="51722" cy="51815"/>
            </a:xfrm>
          </p:grpSpPr>
          <p:sp>
            <p:nvSpPr>
              <p:cNvPr id="1333" name="Freeform 34091">
                <a:extLst>
                  <a:ext uri="{FF2B5EF4-FFF2-40B4-BE49-F238E27FC236}">
                    <a16:creationId xmlns:a16="http://schemas.microsoft.com/office/drawing/2014/main" id="{DA849BFC-50A7-EFA3-66BA-6CC60D60F00A}"/>
                  </a:ext>
                </a:extLst>
              </p:cNvPr>
              <p:cNvSpPr/>
              <p:nvPr/>
            </p:nvSpPr>
            <p:spPr>
              <a:xfrm>
                <a:off x="-18838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34" name="Freeform 34092">
                <a:extLst>
                  <a:ext uri="{FF2B5EF4-FFF2-40B4-BE49-F238E27FC236}">
                    <a16:creationId xmlns:a16="http://schemas.microsoft.com/office/drawing/2014/main" id="{89E14B2C-30FE-0762-2BA0-8646960F4B07}"/>
                  </a:ext>
                </a:extLst>
              </p:cNvPr>
              <p:cNvSpPr/>
              <p:nvPr/>
            </p:nvSpPr>
            <p:spPr>
              <a:xfrm>
                <a:off x="-18579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4" name="Graphic 45">
              <a:extLst>
                <a:ext uri="{FF2B5EF4-FFF2-40B4-BE49-F238E27FC236}">
                  <a16:creationId xmlns:a16="http://schemas.microsoft.com/office/drawing/2014/main" id="{8698985F-C586-DFCE-9390-9B95EF01D810}"/>
                </a:ext>
              </a:extLst>
            </p:cNvPr>
            <p:cNvGrpSpPr/>
            <p:nvPr/>
          </p:nvGrpSpPr>
          <p:grpSpPr>
            <a:xfrm>
              <a:off x="-1877370" y="3057586"/>
              <a:ext cx="51722" cy="51815"/>
              <a:chOff x="-1877370" y="3057586"/>
              <a:chExt cx="51722" cy="51815"/>
            </a:xfrm>
          </p:grpSpPr>
          <p:sp>
            <p:nvSpPr>
              <p:cNvPr id="1331" name="Freeform 34089">
                <a:extLst>
                  <a:ext uri="{FF2B5EF4-FFF2-40B4-BE49-F238E27FC236}">
                    <a16:creationId xmlns:a16="http://schemas.microsoft.com/office/drawing/2014/main" id="{7CC8D253-3CB9-1A7E-E7E7-70B1B2039A91}"/>
                  </a:ext>
                </a:extLst>
              </p:cNvPr>
              <p:cNvSpPr/>
              <p:nvPr/>
            </p:nvSpPr>
            <p:spPr>
              <a:xfrm>
                <a:off x="-187737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32" name="Freeform 34090">
                <a:extLst>
                  <a:ext uri="{FF2B5EF4-FFF2-40B4-BE49-F238E27FC236}">
                    <a16:creationId xmlns:a16="http://schemas.microsoft.com/office/drawing/2014/main" id="{E904C367-C0BB-CEBF-162E-2F47E244FAC0}"/>
                  </a:ext>
                </a:extLst>
              </p:cNvPr>
              <p:cNvSpPr/>
              <p:nvPr/>
            </p:nvSpPr>
            <p:spPr>
              <a:xfrm>
                <a:off x="-185150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5" name="Graphic 45">
              <a:extLst>
                <a:ext uri="{FF2B5EF4-FFF2-40B4-BE49-F238E27FC236}">
                  <a16:creationId xmlns:a16="http://schemas.microsoft.com/office/drawing/2014/main" id="{C7649310-EE90-D4F5-E37E-0C77FFE3092A}"/>
                </a:ext>
              </a:extLst>
            </p:cNvPr>
            <p:cNvGrpSpPr/>
            <p:nvPr/>
          </p:nvGrpSpPr>
          <p:grpSpPr>
            <a:xfrm>
              <a:off x="-1875088" y="3057586"/>
              <a:ext cx="51722" cy="51815"/>
              <a:chOff x="-1875088" y="3057586"/>
              <a:chExt cx="51722" cy="51815"/>
            </a:xfrm>
          </p:grpSpPr>
          <p:sp>
            <p:nvSpPr>
              <p:cNvPr id="1329" name="Freeform 34087">
                <a:extLst>
                  <a:ext uri="{FF2B5EF4-FFF2-40B4-BE49-F238E27FC236}">
                    <a16:creationId xmlns:a16="http://schemas.microsoft.com/office/drawing/2014/main" id="{60975235-D84C-CAD8-30F2-BE3396E4D3EE}"/>
                  </a:ext>
                </a:extLst>
              </p:cNvPr>
              <p:cNvSpPr/>
              <p:nvPr/>
            </p:nvSpPr>
            <p:spPr>
              <a:xfrm>
                <a:off x="-187508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30" name="Freeform 34088">
                <a:extLst>
                  <a:ext uri="{FF2B5EF4-FFF2-40B4-BE49-F238E27FC236}">
                    <a16:creationId xmlns:a16="http://schemas.microsoft.com/office/drawing/2014/main" id="{A8CCEE4A-68D4-E716-AAC1-7A70404765ED}"/>
                  </a:ext>
                </a:extLst>
              </p:cNvPr>
              <p:cNvSpPr/>
              <p:nvPr/>
            </p:nvSpPr>
            <p:spPr>
              <a:xfrm>
                <a:off x="-18492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6" name="Graphic 45">
              <a:extLst>
                <a:ext uri="{FF2B5EF4-FFF2-40B4-BE49-F238E27FC236}">
                  <a16:creationId xmlns:a16="http://schemas.microsoft.com/office/drawing/2014/main" id="{A5FE33CC-C9F0-0C88-0365-9ECE10F1ED26}"/>
                </a:ext>
              </a:extLst>
            </p:cNvPr>
            <p:cNvGrpSpPr/>
            <p:nvPr/>
          </p:nvGrpSpPr>
          <p:grpSpPr>
            <a:xfrm>
              <a:off x="-1902376" y="3057586"/>
              <a:ext cx="51722" cy="51815"/>
              <a:chOff x="-1902376" y="3057586"/>
              <a:chExt cx="51722" cy="51815"/>
            </a:xfrm>
          </p:grpSpPr>
          <p:sp>
            <p:nvSpPr>
              <p:cNvPr id="1327" name="Freeform 34085">
                <a:extLst>
                  <a:ext uri="{FF2B5EF4-FFF2-40B4-BE49-F238E27FC236}">
                    <a16:creationId xmlns:a16="http://schemas.microsoft.com/office/drawing/2014/main" id="{C1E8ABAA-EB0E-3B6E-4E20-2C0DAE7AE397}"/>
                  </a:ext>
                </a:extLst>
              </p:cNvPr>
              <p:cNvSpPr/>
              <p:nvPr/>
            </p:nvSpPr>
            <p:spPr>
              <a:xfrm>
                <a:off x="-19023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28" name="Freeform 34086">
                <a:extLst>
                  <a:ext uri="{FF2B5EF4-FFF2-40B4-BE49-F238E27FC236}">
                    <a16:creationId xmlns:a16="http://schemas.microsoft.com/office/drawing/2014/main" id="{8CA83F31-5EB3-9241-6D27-7E6F6072B5EF}"/>
                  </a:ext>
                </a:extLst>
              </p:cNvPr>
              <p:cNvSpPr/>
              <p:nvPr/>
            </p:nvSpPr>
            <p:spPr>
              <a:xfrm>
                <a:off x="-18765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7" name="Graphic 45">
              <a:extLst>
                <a:ext uri="{FF2B5EF4-FFF2-40B4-BE49-F238E27FC236}">
                  <a16:creationId xmlns:a16="http://schemas.microsoft.com/office/drawing/2014/main" id="{C65D12BE-7F46-578A-5491-F34AE33FEB89}"/>
                </a:ext>
              </a:extLst>
            </p:cNvPr>
            <p:cNvGrpSpPr/>
            <p:nvPr/>
          </p:nvGrpSpPr>
          <p:grpSpPr>
            <a:xfrm>
              <a:off x="-1906179" y="3057586"/>
              <a:ext cx="51818" cy="51815"/>
              <a:chOff x="-1906179" y="3057586"/>
              <a:chExt cx="51818" cy="51815"/>
            </a:xfrm>
          </p:grpSpPr>
          <p:sp>
            <p:nvSpPr>
              <p:cNvPr id="1325" name="Freeform 34083">
                <a:extLst>
                  <a:ext uri="{FF2B5EF4-FFF2-40B4-BE49-F238E27FC236}">
                    <a16:creationId xmlns:a16="http://schemas.microsoft.com/office/drawing/2014/main" id="{2C3A2619-6696-9E51-6CCC-E5F2A927CA93}"/>
                  </a:ext>
                </a:extLst>
              </p:cNvPr>
              <p:cNvSpPr/>
              <p:nvPr/>
            </p:nvSpPr>
            <p:spPr>
              <a:xfrm>
                <a:off x="-190617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26" name="Freeform 34084">
                <a:extLst>
                  <a:ext uri="{FF2B5EF4-FFF2-40B4-BE49-F238E27FC236}">
                    <a16:creationId xmlns:a16="http://schemas.microsoft.com/office/drawing/2014/main" id="{AB31F008-39C3-DABD-1B62-F3AA18222C25}"/>
                  </a:ext>
                </a:extLst>
              </p:cNvPr>
              <p:cNvSpPr/>
              <p:nvPr/>
            </p:nvSpPr>
            <p:spPr>
              <a:xfrm>
                <a:off x="-188022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8" name="Graphic 45">
              <a:extLst>
                <a:ext uri="{FF2B5EF4-FFF2-40B4-BE49-F238E27FC236}">
                  <a16:creationId xmlns:a16="http://schemas.microsoft.com/office/drawing/2014/main" id="{B8BC3631-53F0-3CD5-867B-A4D9FECFBFD5}"/>
                </a:ext>
              </a:extLst>
            </p:cNvPr>
            <p:cNvGrpSpPr/>
            <p:nvPr/>
          </p:nvGrpSpPr>
          <p:grpSpPr>
            <a:xfrm>
              <a:off x="-1908176" y="3057586"/>
              <a:ext cx="51722" cy="51815"/>
              <a:chOff x="-1908176" y="3057586"/>
              <a:chExt cx="51722" cy="51815"/>
            </a:xfrm>
          </p:grpSpPr>
          <p:sp>
            <p:nvSpPr>
              <p:cNvPr id="1323" name="Freeform 34081">
                <a:extLst>
                  <a:ext uri="{FF2B5EF4-FFF2-40B4-BE49-F238E27FC236}">
                    <a16:creationId xmlns:a16="http://schemas.microsoft.com/office/drawing/2014/main" id="{98F7CABC-5253-A0FB-45D0-D3B8BE727A3E}"/>
                  </a:ext>
                </a:extLst>
              </p:cNvPr>
              <p:cNvSpPr/>
              <p:nvPr/>
            </p:nvSpPr>
            <p:spPr>
              <a:xfrm>
                <a:off x="-19081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24" name="Freeform 34082">
                <a:extLst>
                  <a:ext uri="{FF2B5EF4-FFF2-40B4-BE49-F238E27FC236}">
                    <a16:creationId xmlns:a16="http://schemas.microsoft.com/office/drawing/2014/main" id="{339C3E47-723E-6428-B7E6-20C7CA8150C2}"/>
                  </a:ext>
                </a:extLst>
              </p:cNvPr>
              <p:cNvSpPr/>
              <p:nvPr/>
            </p:nvSpPr>
            <p:spPr>
              <a:xfrm>
                <a:off x="-18823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59" name="Graphic 45">
              <a:extLst>
                <a:ext uri="{FF2B5EF4-FFF2-40B4-BE49-F238E27FC236}">
                  <a16:creationId xmlns:a16="http://schemas.microsoft.com/office/drawing/2014/main" id="{4EC181CF-E5F3-93FB-71DC-CFD5A3101EC9}"/>
                </a:ext>
              </a:extLst>
            </p:cNvPr>
            <p:cNvGrpSpPr/>
            <p:nvPr/>
          </p:nvGrpSpPr>
          <p:grpSpPr>
            <a:xfrm>
              <a:off x="-1917874" y="3057586"/>
              <a:ext cx="51722" cy="51815"/>
              <a:chOff x="-1917874" y="3057586"/>
              <a:chExt cx="51722" cy="51815"/>
            </a:xfrm>
          </p:grpSpPr>
          <p:sp>
            <p:nvSpPr>
              <p:cNvPr id="1321" name="Freeform 34079">
                <a:extLst>
                  <a:ext uri="{FF2B5EF4-FFF2-40B4-BE49-F238E27FC236}">
                    <a16:creationId xmlns:a16="http://schemas.microsoft.com/office/drawing/2014/main" id="{B6BA7F5A-9938-C7BD-6E48-198C323CB4F0}"/>
                  </a:ext>
                </a:extLst>
              </p:cNvPr>
              <p:cNvSpPr/>
              <p:nvPr/>
            </p:nvSpPr>
            <p:spPr>
              <a:xfrm>
                <a:off x="-1917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22" name="Freeform 34080">
                <a:extLst>
                  <a:ext uri="{FF2B5EF4-FFF2-40B4-BE49-F238E27FC236}">
                    <a16:creationId xmlns:a16="http://schemas.microsoft.com/office/drawing/2014/main" id="{BB4FBB70-B186-F855-2EFB-0C191E42749C}"/>
                  </a:ext>
                </a:extLst>
              </p:cNvPr>
              <p:cNvSpPr/>
              <p:nvPr/>
            </p:nvSpPr>
            <p:spPr>
              <a:xfrm>
                <a:off x="-1892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0" name="Graphic 45">
              <a:extLst>
                <a:ext uri="{FF2B5EF4-FFF2-40B4-BE49-F238E27FC236}">
                  <a16:creationId xmlns:a16="http://schemas.microsoft.com/office/drawing/2014/main" id="{9C36F6FC-CB19-B518-88F4-EC6205619B83}"/>
                </a:ext>
              </a:extLst>
            </p:cNvPr>
            <p:cNvGrpSpPr/>
            <p:nvPr/>
          </p:nvGrpSpPr>
          <p:grpSpPr>
            <a:xfrm>
              <a:off x="-1938506" y="3057586"/>
              <a:ext cx="51818" cy="51815"/>
              <a:chOff x="-1938506" y="3057586"/>
              <a:chExt cx="51818" cy="51815"/>
            </a:xfrm>
          </p:grpSpPr>
          <p:sp>
            <p:nvSpPr>
              <p:cNvPr id="1319" name="Freeform 34077">
                <a:extLst>
                  <a:ext uri="{FF2B5EF4-FFF2-40B4-BE49-F238E27FC236}">
                    <a16:creationId xmlns:a16="http://schemas.microsoft.com/office/drawing/2014/main" id="{FC4010B9-9117-EE39-B358-A74F134BF2C2}"/>
                  </a:ext>
                </a:extLst>
              </p:cNvPr>
              <p:cNvSpPr/>
              <p:nvPr/>
            </p:nvSpPr>
            <p:spPr>
              <a:xfrm>
                <a:off x="-193850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20" name="Freeform 34078">
                <a:extLst>
                  <a:ext uri="{FF2B5EF4-FFF2-40B4-BE49-F238E27FC236}">
                    <a16:creationId xmlns:a16="http://schemas.microsoft.com/office/drawing/2014/main" id="{88EFD7B9-4A44-30CC-B1F7-C082F8A8BEDA}"/>
                  </a:ext>
                </a:extLst>
              </p:cNvPr>
              <p:cNvSpPr/>
              <p:nvPr/>
            </p:nvSpPr>
            <p:spPr>
              <a:xfrm>
                <a:off x="-191264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1" name="Graphic 45">
              <a:extLst>
                <a:ext uri="{FF2B5EF4-FFF2-40B4-BE49-F238E27FC236}">
                  <a16:creationId xmlns:a16="http://schemas.microsoft.com/office/drawing/2014/main" id="{7B96E0DF-6A51-B82D-950C-A09E3ADBA3AB}"/>
                </a:ext>
              </a:extLst>
            </p:cNvPr>
            <p:cNvGrpSpPr/>
            <p:nvPr/>
          </p:nvGrpSpPr>
          <p:grpSpPr>
            <a:xfrm>
              <a:off x="-1954384" y="3057586"/>
              <a:ext cx="51722" cy="51815"/>
              <a:chOff x="-1954384" y="3057586"/>
              <a:chExt cx="51722" cy="51815"/>
            </a:xfrm>
          </p:grpSpPr>
          <p:sp>
            <p:nvSpPr>
              <p:cNvPr id="1317" name="Freeform 34075">
                <a:extLst>
                  <a:ext uri="{FF2B5EF4-FFF2-40B4-BE49-F238E27FC236}">
                    <a16:creationId xmlns:a16="http://schemas.microsoft.com/office/drawing/2014/main" id="{63F99046-89BB-EDAA-8EFF-B6CED7871ED8}"/>
                  </a:ext>
                </a:extLst>
              </p:cNvPr>
              <p:cNvSpPr/>
              <p:nvPr/>
            </p:nvSpPr>
            <p:spPr>
              <a:xfrm>
                <a:off x="-195438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18" name="Freeform 34076">
                <a:extLst>
                  <a:ext uri="{FF2B5EF4-FFF2-40B4-BE49-F238E27FC236}">
                    <a16:creationId xmlns:a16="http://schemas.microsoft.com/office/drawing/2014/main" id="{4F554758-FAF9-F8CD-4A75-CEB84C8F2CF2}"/>
                  </a:ext>
                </a:extLst>
              </p:cNvPr>
              <p:cNvSpPr/>
              <p:nvPr/>
            </p:nvSpPr>
            <p:spPr>
              <a:xfrm>
                <a:off x="-19285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2" name="Graphic 45">
              <a:extLst>
                <a:ext uri="{FF2B5EF4-FFF2-40B4-BE49-F238E27FC236}">
                  <a16:creationId xmlns:a16="http://schemas.microsoft.com/office/drawing/2014/main" id="{29E971DE-3CB7-35B0-7FAA-DDED8722D026}"/>
                </a:ext>
              </a:extLst>
            </p:cNvPr>
            <p:cNvGrpSpPr/>
            <p:nvPr/>
          </p:nvGrpSpPr>
          <p:grpSpPr>
            <a:xfrm>
              <a:off x="-1958853" y="3057586"/>
              <a:ext cx="51722" cy="51815"/>
              <a:chOff x="-1958853" y="3057586"/>
              <a:chExt cx="51722" cy="51815"/>
            </a:xfrm>
          </p:grpSpPr>
          <p:sp>
            <p:nvSpPr>
              <p:cNvPr id="1315" name="Freeform 34073">
                <a:extLst>
                  <a:ext uri="{FF2B5EF4-FFF2-40B4-BE49-F238E27FC236}">
                    <a16:creationId xmlns:a16="http://schemas.microsoft.com/office/drawing/2014/main" id="{E9141B16-70D6-7467-D696-519EDC6A61FD}"/>
                  </a:ext>
                </a:extLst>
              </p:cNvPr>
              <p:cNvSpPr/>
              <p:nvPr/>
            </p:nvSpPr>
            <p:spPr>
              <a:xfrm>
                <a:off x="-1958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16" name="Freeform 34074">
                <a:extLst>
                  <a:ext uri="{FF2B5EF4-FFF2-40B4-BE49-F238E27FC236}">
                    <a16:creationId xmlns:a16="http://schemas.microsoft.com/office/drawing/2014/main" id="{E20F5D30-CE3E-91AF-7B6E-33F8126AC446}"/>
                  </a:ext>
                </a:extLst>
              </p:cNvPr>
              <p:cNvSpPr/>
              <p:nvPr/>
            </p:nvSpPr>
            <p:spPr>
              <a:xfrm>
                <a:off x="-19329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3" name="Graphic 45">
              <a:extLst>
                <a:ext uri="{FF2B5EF4-FFF2-40B4-BE49-F238E27FC236}">
                  <a16:creationId xmlns:a16="http://schemas.microsoft.com/office/drawing/2014/main" id="{E4D34788-89D2-D5C1-5826-BC629F804297}"/>
                </a:ext>
              </a:extLst>
            </p:cNvPr>
            <p:cNvGrpSpPr/>
            <p:nvPr/>
          </p:nvGrpSpPr>
          <p:grpSpPr>
            <a:xfrm>
              <a:off x="-1975206" y="3057586"/>
              <a:ext cx="51722" cy="51815"/>
              <a:chOff x="-1975206" y="3057586"/>
              <a:chExt cx="51722" cy="51815"/>
            </a:xfrm>
          </p:grpSpPr>
          <p:sp>
            <p:nvSpPr>
              <p:cNvPr id="1313" name="Freeform 34071">
                <a:extLst>
                  <a:ext uri="{FF2B5EF4-FFF2-40B4-BE49-F238E27FC236}">
                    <a16:creationId xmlns:a16="http://schemas.microsoft.com/office/drawing/2014/main" id="{2C081195-271C-2708-9C56-C5F2FC63AB33}"/>
                  </a:ext>
                </a:extLst>
              </p:cNvPr>
              <p:cNvSpPr/>
              <p:nvPr/>
            </p:nvSpPr>
            <p:spPr>
              <a:xfrm>
                <a:off x="-197520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14" name="Freeform 34072">
                <a:extLst>
                  <a:ext uri="{FF2B5EF4-FFF2-40B4-BE49-F238E27FC236}">
                    <a16:creationId xmlns:a16="http://schemas.microsoft.com/office/drawing/2014/main" id="{428EC52F-84DB-CC6C-4E2A-BF644AEC412F}"/>
                  </a:ext>
                </a:extLst>
              </p:cNvPr>
              <p:cNvSpPr/>
              <p:nvPr/>
            </p:nvSpPr>
            <p:spPr>
              <a:xfrm>
                <a:off x="-194934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4" name="Graphic 45">
              <a:extLst>
                <a:ext uri="{FF2B5EF4-FFF2-40B4-BE49-F238E27FC236}">
                  <a16:creationId xmlns:a16="http://schemas.microsoft.com/office/drawing/2014/main" id="{7E3E1F7F-09D3-7D87-5BD4-63E23AFC3268}"/>
                </a:ext>
              </a:extLst>
            </p:cNvPr>
            <p:cNvGrpSpPr/>
            <p:nvPr/>
          </p:nvGrpSpPr>
          <p:grpSpPr>
            <a:xfrm>
              <a:off x="-1985760" y="3057586"/>
              <a:ext cx="51722" cy="51815"/>
              <a:chOff x="-1985760" y="3057586"/>
              <a:chExt cx="51722" cy="51815"/>
            </a:xfrm>
          </p:grpSpPr>
          <p:sp>
            <p:nvSpPr>
              <p:cNvPr id="1311" name="Freeform 34069">
                <a:extLst>
                  <a:ext uri="{FF2B5EF4-FFF2-40B4-BE49-F238E27FC236}">
                    <a16:creationId xmlns:a16="http://schemas.microsoft.com/office/drawing/2014/main" id="{95B5B7C5-2404-BB44-3641-57B5B255B427}"/>
                  </a:ext>
                </a:extLst>
              </p:cNvPr>
              <p:cNvSpPr/>
              <p:nvPr/>
            </p:nvSpPr>
            <p:spPr>
              <a:xfrm>
                <a:off x="-198576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12" name="Freeform 34070">
                <a:extLst>
                  <a:ext uri="{FF2B5EF4-FFF2-40B4-BE49-F238E27FC236}">
                    <a16:creationId xmlns:a16="http://schemas.microsoft.com/office/drawing/2014/main" id="{6720BDF5-3CB0-ACEC-7593-537EE0105BD6}"/>
                  </a:ext>
                </a:extLst>
              </p:cNvPr>
              <p:cNvSpPr/>
              <p:nvPr/>
            </p:nvSpPr>
            <p:spPr>
              <a:xfrm>
                <a:off x="-195989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5" name="Graphic 45">
              <a:extLst>
                <a:ext uri="{FF2B5EF4-FFF2-40B4-BE49-F238E27FC236}">
                  <a16:creationId xmlns:a16="http://schemas.microsoft.com/office/drawing/2014/main" id="{840B7E7D-0735-D970-9B25-23B2144744D9}"/>
                </a:ext>
              </a:extLst>
            </p:cNvPr>
            <p:cNvGrpSpPr/>
            <p:nvPr/>
          </p:nvGrpSpPr>
          <p:grpSpPr>
            <a:xfrm>
              <a:off x="-1995934" y="3057586"/>
              <a:ext cx="51722" cy="51815"/>
              <a:chOff x="-1995934" y="3057586"/>
              <a:chExt cx="51722" cy="51815"/>
            </a:xfrm>
          </p:grpSpPr>
          <p:sp>
            <p:nvSpPr>
              <p:cNvPr id="1309" name="Freeform 34067">
                <a:extLst>
                  <a:ext uri="{FF2B5EF4-FFF2-40B4-BE49-F238E27FC236}">
                    <a16:creationId xmlns:a16="http://schemas.microsoft.com/office/drawing/2014/main" id="{84DBCC4F-9B6B-E1FA-87ED-E763D28854EC}"/>
                  </a:ext>
                </a:extLst>
              </p:cNvPr>
              <p:cNvSpPr/>
              <p:nvPr/>
            </p:nvSpPr>
            <p:spPr>
              <a:xfrm>
                <a:off x="-199593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10" name="Freeform 34068">
                <a:extLst>
                  <a:ext uri="{FF2B5EF4-FFF2-40B4-BE49-F238E27FC236}">
                    <a16:creationId xmlns:a16="http://schemas.microsoft.com/office/drawing/2014/main" id="{CB6E5481-1649-F9CA-43D9-CB0EC1735398}"/>
                  </a:ext>
                </a:extLst>
              </p:cNvPr>
              <p:cNvSpPr/>
              <p:nvPr/>
            </p:nvSpPr>
            <p:spPr>
              <a:xfrm>
                <a:off x="-197007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6" name="Graphic 45">
              <a:extLst>
                <a:ext uri="{FF2B5EF4-FFF2-40B4-BE49-F238E27FC236}">
                  <a16:creationId xmlns:a16="http://schemas.microsoft.com/office/drawing/2014/main" id="{8D9E4307-0062-D90C-DB0B-3DD2962E8266}"/>
                </a:ext>
              </a:extLst>
            </p:cNvPr>
            <p:cNvGrpSpPr/>
            <p:nvPr/>
          </p:nvGrpSpPr>
          <p:grpSpPr>
            <a:xfrm>
              <a:off x="-1999737" y="3057586"/>
              <a:ext cx="51722" cy="51815"/>
              <a:chOff x="-1999737" y="3057586"/>
              <a:chExt cx="51722" cy="51815"/>
            </a:xfrm>
          </p:grpSpPr>
          <p:sp>
            <p:nvSpPr>
              <p:cNvPr id="1307" name="Freeform 34065">
                <a:extLst>
                  <a:ext uri="{FF2B5EF4-FFF2-40B4-BE49-F238E27FC236}">
                    <a16:creationId xmlns:a16="http://schemas.microsoft.com/office/drawing/2014/main" id="{5C3C7160-B1FC-6EA4-6C5F-94AB1CA17C46}"/>
                  </a:ext>
                </a:extLst>
              </p:cNvPr>
              <p:cNvSpPr/>
              <p:nvPr/>
            </p:nvSpPr>
            <p:spPr>
              <a:xfrm>
                <a:off x="-19997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08" name="Freeform 34066">
                <a:extLst>
                  <a:ext uri="{FF2B5EF4-FFF2-40B4-BE49-F238E27FC236}">
                    <a16:creationId xmlns:a16="http://schemas.microsoft.com/office/drawing/2014/main" id="{6962F234-8427-A6E7-4726-6611B8825E21}"/>
                  </a:ext>
                </a:extLst>
              </p:cNvPr>
              <p:cNvSpPr/>
              <p:nvPr/>
            </p:nvSpPr>
            <p:spPr>
              <a:xfrm>
                <a:off x="-197387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7" name="Graphic 45">
              <a:extLst>
                <a:ext uri="{FF2B5EF4-FFF2-40B4-BE49-F238E27FC236}">
                  <a16:creationId xmlns:a16="http://schemas.microsoft.com/office/drawing/2014/main" id="{33BFEC00-D786-54FF-868C-67765A4351C8}"/>
                </a:ext>
              </a:extLst>
            </p:cNvPr>
            <p:cNvGrpSpPr/>
            <p:nvPr/>
          </p:nvGrpSpPr>
          <p:grpSpPr>
            <a:xfrm>
              <a:off x="-2001733" y="3057586"/>
              <a:ext cx="51818" cy="51815"/>
              <a:chOff x="-2001733" y="3057586"/>
              <a:chExt cx="51818" cy="51815"/>
            </a:xfrm>
          </p:grpSpPr>
          <p:sp>
            <p:nvSpPr>
              <p:cNvPr id="1305" name="Freeform 34063">
                <a:extLst>
                  <a:ext uri="{FF2B5EF4-FFF2-40B4-BE49-F238E27FC236}">
                    <a16:creationId xmlns:a16="http://schemas.microsoft.com/office/drawing/2014/main" id="{3C6776AD-2336-AC10-FFE6-F083B95F4B41}"/>
                  </a:ext>
                </a:extLst>
              </p:cNvPr>
              <p:cNvSpPr/>
              <p:nvPr/>
            </p:nvSpPr>
            <p:spPr>
              <a:xfrm>
                <a:off x="-200173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06" name="Freeform 34064">
                <a:extLst>
                  <a:ext uri="{FF2B5EF4-FFF2-40B4-BE49-F238E27FC236}">
                    <a16:creationId xmlns:a16="http://schemas.microsoft.com/office/drawing/2014/main" id="{58A8AEC1-BEA2-848C-5E24-04132AA3833B}"/>
                  </a:ext>
                </a:extLst>
              </p:cNvPr>
              <p:cNvSpPr/>
              <p:nvPr/>
            </p:nvSpPr>
            <p:spPr>
              <a:xfrm>
                <a:off x="-197577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8" name="Graphic 45">
              <a:extLst>
                <a:ext uri="{FF2B5EF4-FFF2-40B4-BE49-F238E27FC236}">
                  <a16:creationId xmlns:a16="http://schemas.microsoft.com/office/drawing/2014/main" id="{DC3E1681-3F4E-10DD-BEB7-DE8E791E85FD}"/>
                </a:ext>
              </a:extLst>
            </p:cNvPr>
            <p:cNvGrpSpPr/>
            <p:nvPr/>
          </p:nvGrpSpPr>
          <p:grpSpPr>
            <a:xfrm>
              <a:off x="-2016851" y="3057586"/>
              <a:ext cx="51722" cy="51815"/>
              <a:chOff x="-2016851" y="3057586"/>
              <a:chExt cx="51722" cy="51815"/>
            </a:xfrm>
          </p:grpSpPr>
          <p:sp>
            <p:nvSpPr>
              <p:cNvPr id="1303" name="Freeform 34061">
                <a:extLst>
                  <a:ext uri="{FF2B5EF4-FFF2-40B4-BE49-F238E27FC236}">
                    <a16:creationId xmlns:a16="http://schemas.microsoft.com/office/drawing/2014/main" id="{0E8AD7D9-0EE0-1059-D3DF-793E18075BE3}"/>
                  </a:ext>
                </a:extLst>
              </p:cNvPr>
              <p:cNvSpPr/>
              <p:nvPr/>
            </p:nvSpPr>
            <p:spPr>
              <a:xfrm>
                <a:off x="-201685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04" name="Freeform 34062">
                <a:extLst>
                  <a:ext uri="{FF2B5EF4-FFF2-40B4-BE49-F238E27FC236}">
                    <a16:creationId xmlns:a16="http://schemas.microsoft.com/office/drawing/2014/main" id="{4D8410A0-AC5E-3EB0-F39E-F704E7A9E39B}"/>
                  </a:ext>
                </a:extLst>
              </p:cNvPr>
              <p:cNvSpPr/>
              <p:nvPr/>
            </p:nvSpPr>
            <p:spPr>
              <a:xfrm>
                <a:off x="-199099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69" name="Graphic 45">
              <a:extLst>
                <a:ext uri="{FF2B5EF4-FFF2-40B4-BE49-F238E27FC236}">
                  <a16:creationId xmlns:a16="http://schemas.microsoft.com/office/drawing/2014/main" id="{211DDE5E-CCAF-7A08-D66A-307E2BCA2656}"/>
                </a:ext>
              </a:extLst>
            </p:cNvPr>
            <p:cNvGrpSpPr/>
            <p:nvPr/>
          </p:nvGrpSpPr>
          <p:grpSpPr>
            <a:xfrm>
              <a:off x="-2020844" y="3057586"/>
              <a:ext cx="51722" cy="51815"/>
              <a:chOff x="-2020844" y="3057586"/>
              <a:chExt cx="51722" cy="51815"/>
            </a:xfrm>
          </p:grpSpPr>
          <p:sp>
            <p:nvSpPr>
              <p:cNvPr id="1301" name="Freeform 34059">
                <a:extLst>
                  <a:ext uri="{FF2B5EF4-FFF2-40B4-BE49-F238E27FC236}">
                    <a16:creationId xmlns:a16="http://schemas.microsoft.com/office/drawing/2014/main" id="{B3ACEB19-1AA7-548C-54C9-75827CE95C48}"/>
                  </a:ext>
                </a:extLst>
              </p:cNvPr>
              <p:cNvSpPr/>
              <p:nvPr/>
            </p:nvSpPr>
            <p:spPr>
              <a:xfrm>
                <a:off x="-20208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02" name="Freeform 34060">
                <a:extLst>
                  <a:ext uri="{FF2B5EF4-FFF2-40B4-BE49-F238E27FC236}">
                    <a16:creationId xmlns:a16="http://schemas.microsoft.com/office/drawing/2014/main" id="{88DF3BAD-8097-D751-7E60-0EF1E285ED4B}"/>
                  </a:ext>
                </a:extLst>
              </p:cNvPr>
              <p:cNvSpPr/>
              <p:nvPr/>
            </p:nvSpPr>
            <p:spPr>
              <a:xfrm>
                <a:off x="-199498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0" name="Graphic 45">
              <a:extLst>
                <a:ext uri="{FF2B5EF4-FFF2-40B4-BE49-F238E27FC236}">
                  <a16:creationId xmlns:a16="http://schemas.microsoft.com/office/drawing/2014/main" id="{51FE63C0-07B0-B0EB-F6C8-C040CD94E701}"/>
                </a:ext>
              </a:extLst>
            </p:cNvPr>
            <p:cNvGrpSpPr/>
            <p:nvPr/>
          </p:nvGrpSpPr>
          <p:grpSpPr>
            <a:xfrm>
              <a:off x="-2022651" y="3057586"/>
              <a:ext cx="51818" cy="51815"/>
              <a:chOff x="-2022651" y="3057586"/>
              <a:chExt cx="51818" cy="51815"/>
            </a:xfrm>
          </p:grpSpPr>
          <p:sp>
            <p:nvSpPr>
              <p:cNvPr id="1299" name="Freeform 34057">
                <a:extLst>
                  <a:ext uri="{FF2B5EF4-FFF2-40B4-BE49-F238E27FC236}">
                    <a16:creationId xmlns:a16="http://schemas.microsoft.com/office/drawing/2014/main" id="{310CEE04-1FCB-1D97-BA0E-AA7DCE3B4690}"/>
                  </a:ext>
                </a:extLst>
              </p:cNvPr>
              <p:cNvSpPr/>
              <p:nvPr/>
            </p:nvSpPr>
            <p:spPr>
              <a:xfrm>
                <a:off x="-20226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300" name="Freeform 34058">
                <a:extLst>
                  <a:ext uri="{FF2B5EF4-FFF2-40B4-BE49-F238E27FC236}">
                    <a16:creationId xmlns:a16="http://schemas.microsoft.com/office/drawing/2014/main" id="{F163F443-0CFB-CA4D-E590-D5DC78233A67}"/>
                  </a:ext>
                </a:extLst>
              </p:cNvPr>
              <p:cNvSpPr/>
              <p:nvPr/>
            </p:nvSpPr>
            <p:spPr>
              <a:xfrm>
                <a:off x="-19967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1" name="Graphic 45">
              <a:extLst>
                <a:ext uri="{FF2B5EF4-FFF2-40B4-BE49-F238E27FC236}">
                  <a16:creationId xmlns:a16="http://schemas.microsoft.com/office/drawing/2014/main" id="{7162262A-C762-4750-8AFC-201C665C8765}"/>
                </a:ext>
              </a:extLst>
            </p:cNvPr>
            <p:cNvGrpSpPr/>
            <p:nvPr/>
          </p:nvGrpSpPr>
          <p:grpSpPr>
            <a:xfrm>
              <a:off x="-2032444" y="3057586"/>
              <a:ext cx="51818" cy="51815"/>
              <a:chOff x="-2032444" y="3057586"/>
              <a:chExt cx="51818" cy="51815"/>
            </a:xfrm>
          </p:grpSpPr>
          <p:sp>
            <p:nvSpPr>
              <p:cNvPr id="1297" name="Freeform 34055">
                <a:extLst>
                  <a:ext uri="{FF2B5EF4-FFF2-40B4-BE49-F238E27FC236}">
                    <a16:creationId xmlns:a16="http://schemas.microsoft.com/office/drawing/2014/main" id="{DCE6FAC3-EE94-2752-0D03-980A81662E4E}"/>
                  </a:ext>
                </a:extLst>
              </p:cNvPr>
              <p:cNvSpPr/>
              <p:nvPr/>
            </p:nvSpPr>
            <p:spPr>
              <a:xfrm>
                <a:off x="-203244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98" name="Freeform 34056">
                <a:extLst>
                  <a:ext uri="{FF2B5EF4-FFF2-40B4-BE49-F238E27FC236}">
                    <a16:creationId xmlns:a16="http://schemas.microsoft.com/office/drawing/2014/main" id="{31208E08-F38A-4CD1-291C-D04B221DB162}"/>
                  </a:ext>
                </a:extLst>
              </p:cNvPr>
              <p:cNvSpPr/>
              <p:nvPr/>
            </p:nvSpPr>
            <p:spPr>
              <a:xfrm>
                <a:off x="-20065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2" name="Graphic 45">
              <a:extLst>
                <a:ext uri="{FF2B5EF4-FFF2-40B4-BE49-F238E27FC236}">
                  <a16:creationId xmlns:a16="http://schemas.microsoft.com/office/drawing/2014/main" id="{319E800E-771A-AF71-F582-685C7E6E0D30}"/>
                </a:ext>
              </a:extLst>
            </p:cNvPr>
            <p:cNvGrpSpPr/>
            <p:nvPr/>
          </p:nvGrpSpPr>
          <p:grpSpPr>
            <a:xfrm>
              <a:off x="-2053456" y="3057586"/>
              <a:ext cx="51722" cy="51815"/>
              <a:chOff x="-2053456" y="3057586"/>
              <a:chExt cx="51722" cy="51815"/>
            </a:xfrm>
          </p:grpSpPr>
          <p:sp>
            <p:nvSpPr>
              <p:cNvPr id="1295" name="Freeform 34053">
                <a:extLst>
                  <a:ext uri="{FF2B5EF4-FFF2-40B4-BE49-F238E27FC236}">
                    <a16:creationId xmlns:a16="http://schemas.microsoft.com/office/drawing/2014/main" id="{25FBDE77-20ED-7D13-50D0-7557589FC1A4}"/>
                  </a:ext>
                </a:extLst>
              </p:cNvPr>
              <p:cNvSpPr/>
              <p:nvPr/>
            </p:nvSpPr>
            <p:spPr>
              <a:xfrm>
                <a:off x="-205345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96" name="Freeform 34054">
                <a:extLst>
                  <a:ext uri="{FF2B5EF4-FFF2-40B4-BE49-F238E27FC236}">
                    <a16:creationId xmlns:a16="http://schemas.microsoft.com/office/drawing/2014/main" id="{BD9B4185-7FBF-D31C-3178-F40E1B3CF4C0}"/>
                  </a:ext>
                </a:extLst>
              </p:cNvPr>
              <p:cNvSpPr/>
              <p:nvPr/>
            </p:nvSpPr>
            <p:spPr>
              <a:xfrm>
                <a:off x="-20275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3" name="Graphic 45">
              <a:extLst>
                <a:ext uri="{FF2B5EF4-FFF2-40B4-BE49-F238E27FC236}">
                  <a16:creationId xmlns:a16="http://schemas.microsoft.com/office/drawing/2014/main" id="{CDDF92D5-5EE2-A704-B232-E00706801962}"/>
                </a:ext>
              </a:extLst>
            </p:cNvPr>
            <p:cNvGrpSpPr/>
            <p:nvPr/>
          </p:nvGrpSpPr>
          <p:grpSpPr>
            <a:xfrm>
              <a:off x="-2057545" y="3057586"/>
              <a:ext cx="51818" cy="51815"/>
              <a:chOff x="-2057545" y="3057586"/>
              <a:chExt cx="51818" cy="51815"/>
            </a:xfrm>
          </p:grpSpPr>
          <p:sp>
            <p:nvSpPr>
              <p:cNvPr id="1293" name="Freeform 34051">
                <a:extLst>
                  <a:ext uri="{FF2B5EF4-FFF2-40B4-BE49-F238E27FC236}">
                    <a16:creationId xmlns:a16="http://schemas.microsoft.com/office/drawing/2014/main" id="{CDE67840-20EC-EA3D-F631-A2B3BA633134}"/>
                  </a:ext>
                </a:extLst>
              </p:cNvPr>
              <p:cNvSpPr/>
              <p:nvPr/>
            </p:nvSpPr>
            <p:spPr>
              <a:xfrm>
                <a:off x="-205754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94" name="Freeform 34052">
                <a:extLst>
                  <a:ext uri="{FF2B5EF4-FFF2-40B4-BE49-F238E27FC236}">
                    <a16:creationId xmlns:a16="http://schemas.microsoft.com/office/drawing/2014/main" id="{43F75726-A218-C2DF-8D24-28623ED04E6D}"/>
                  </a:ext>
                </a:extLst>
              </p:cNvPr>
              <p:cNvSpPr/>
              <p:nvPr/>
            </p:nvSpPr>
            <p:spPr>
              <a:xfrm>
                <a:off x="-203158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4" name="Graphic 45">
              <a:extLst>
                <a:ext uri="{FF2B5EF4-FFF2-40B4-BE49-F238E27FC236}">
                  <a16:creationId xmlns:a16="http://schemas.microsoft.com/office/drawing/2014/main" id="{EFF50709-4C59-C49B-DA6A-A15796844F6F}"/>
                </a:ext>
              </a:extLst>
            </p:cNvPr>
            <p:cNvGrpSpPr/>
            <p:nvPr/>
          </p:nvGrpSpPr>
          <p:grpSpPr>
            <a:xfrm>
              <a:off x="-2092819" y="3057586"/>
              <a:ext cx="51722" cy="51815"/>
              <a:chOff x="-2092819" y="3057586"/>
              <a:chExt cx="51722" cy="51815"/>
            </a:xfrm>
          </p:grpSpPr>
          <p:sp>
            <p:nvSpPr>
              <p:cNvPr id="1291" name="Freeform 34049">
                <a:extLst>
                  <a:ext uri="{FF2B5EF4-FFF2-40B4-BE49-F238E27FC236}">
                    <a16:creationId xmlns:a16="http://schemas.microsoft.com/office/drawing/2014/main" id="{AA6B1814-712E-E941-0C3E-4ED97C981398}"/>
                  </a:ext>
                </a:extLst>
              </p:cNvPr>
              <p:cNvSpPr/>
              <p:nvPr/>
            </p:nvSpPr>
            <p:spPr>
              <a:xfrm>
                <a:off x="-209281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92" name="Freeform 34050">
                <a:extLst>
                  <a:ext uri="{FF2B5EF4-FFF2-40B4-BE49-F238E27FC236}">
                    <a16:creationId xmlns:a16="http://schemas.microsoft.com/office/drawing/2014/main" id="{387C288A-292B-B1C8-7990-263C1AF30320}"/>
                  </a:ext>
                </a:extLst>
              </p:cNvPr>
              <p:cNvSpPr/>
              <p:nvPr/>
            </p:nvSpPr>
            <p:spPr>
              <a:xfrm>
                <a:off x="-206695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5" name="Graphic 45">
              <a:extLst>
                <a:ext uri="{FF2B5EF4-FFF2-40B4-BE49-F238E27FC236}">
                  <a16:creationId xmlns:a16="http://schemas.microsoft.com/office/drawing/2014/main" id="{E9A941FB-4AAE-BC67-DA26-6851D6D127F1}"/>
                </a:ext>
              </a:extLst>
            </p:cNvPr>
            <p:cNvGrpSpPr/>
            <p:nvPr/>
          </p:nvGrpSpPr>
          <p:grpSpPr>
            <a:xfrm>
              <a:off x="-2110884" y="3057586"/>
              <a:ext cx="51818" cy="51815"/>
              <a:chOff x="-2110884" y="3057586"/>
              <a:chExt cx="51818" cy="51815"/>
            </a:xfrm>
          </p:grpSpPr>
          <p:sp>
            <p:nvSpPr>
              <p:cNvPr id="1289" name="Freeform 34047">
                <a:extLst>
                  <a:ext uri="{FF2B5EF4-FFF2-40B4-BE49-F238E27FC236}">
                    <a16:creationId xmlns:a16="http://schemas.microsoft.com/office/drawing/2014/main" id="{3EDF2798-EA22-E010-4C7B-8B98BE58533B}"/>
                  </a:ext>
                </a:extLst>
              </p:cNvPr>
              <p:cNvSpPr/>
              <p:nvPr/>
            </p:nvSpPr>
            <p:spPr>
              <a:xfrm>
                <a:off x="-211088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90" name="Freeform 34048">
                <a:extLst>
                  <a:ext uri="{FF2B5EF4-FFF2-40B4-BE49-F238E27FC236}">
                    <a16:creationId xmlns:a16="http://schemas.microsoft.com/office/drawing/2014/main" id="{33CAA87F-0802-FF60-58F7-D2D52450CE8D}"/>
                  </a:ext>
                </a:extLst>
              </p:cNvPr>
              <p:cNvSpPr/>
              <p:nvPr/>
            </p:nvSpPr>
            <p:spPr>
              <a:xfrm>
                <a:off x="-20850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6" name="Graphic 45">
              <a:extLst>
                <a:ext uri="{FF2B5EF4-FFF2-40B4-BE49-F238E27FC236}">
                  <a16:creationId xmlns:a16="http://schemas.microsoft.com/office/drawing/2014/main" id="{2EEBB89D-3A6D-DB50-81F2-A19F401BF181}"/>
                </a:ext>
              </a:extLst>
            </p:cNvPr>
            <p:cNvGrpSpPr/>
            <p:nvPr/>
          </p:nvGrpSpPr>
          <p:grpSpPr>
            <a:xfrm>
              <a:off x="-2167932" y="3057586"/>
              <a:ext cx="51722" cy="51815"/>
              <a:chOff x="-2167932" y="3057586"/>
              <a:chExt cx="51722" cy="51815"/>
            </a:xfrm>
          </p:grpSpPr>
          <p:sp>
            <p:nvSpPr>
              <p:cNvPr id="1287" name="Freeform 34045">
                <a:extLst>
                  <a:ext uri="{FF2B5EF4-FFF2-40B4-BE49-F238E27FC236}">
                    <a16:creationId xmlns:a16="http://schemas.microsoft.com/office/drawing/2014/main" id="{ACA9BECE-979C-579E-AA8C-C55983044A8E}"/>
                  </a:ext>
                </a:extLst>
              </p:cNvPr>
              <p:cNvSpPr/>
              <p:nvPr/>
            </p:nvSpPr>
            <p:spPr>
              <a:xfrm>
                <a:off x="-2167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88" name="Freeform 34046">
                <a:extLst>
                  <a:ext uri="{FF2B5EF4-FFF2-40B4-BE49-F238E27FC236}">
                    <a16:creationId xmlns:a16="http://schemas.microsoft.com/office/drawing/2014/main" id="{C6E9FF4D-D3D8-1FEB-7D7A-C05543028B8C}"/>
                  </a:ext>
                </a:extLst>
              </p:cNvPr>
              <p:cNvSpPr/>
              <p:nvPr/>
            </p:nvSpPr>
            <p:spPr>
              <a:xfrm>
                <a:off x="-2142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7" name="Graphic 45">
              <a:extLst>
                <a:ext uri="{FF2B5EF4-FFF2-40B4-BE49-F238E27FC236}">
                  <a16:creationId xmlns:a16="http://schemas.microsoft.com/office/drawing/2014/main" id="{5F352D68-69CC-1B38-FCDE-FCD7090BB928}"/>
                </a:ext>
              </a:extLst>
            </p:cNvPr>
            <p:cNvGrpSpPr/>
            <p:nvPr/>
          </p:nvGrpSpPr>
          <p:grpSpPr>
            <a:xfrm>
              <a:off x="-2188469" y="3057586"/>
              <a:ext cx="51722" cy="51815"/>
              <a:chOff x="-2188469" y="3057586"/>
              <a:chExt cx="51722" cy="51815"/>
            </a:xfrm>
          </p:grpSpPr>
          <p:sp>
            <p:nvSpPr>
              <p:cNvPr id="1285" name="Freeform 34043">
                <a:extLst>
                  <a:ext uri="{FF2B5EF4-FFF2-40B4-BE49-F238E27FC236}">
                    <a16:creationId xmlns:a16="http://schemas.microsoft.com/office/drawing/2014/main" id="{17418D53-6E53-0745-B280-E7B2C31D8ED5}"/>
                  </a:ext>
                </a:extLst>
              </p:cNvPr>
              <p:cNvSpPr/>
              <p:nvPr/>
            </p:nvSpPr>
            <p:spPr>
              <a:xfrm>
                <a:off x="-2188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86" name="Freeform 34044">
                <a:extLst>
                  <a:ext uri="{FF2B5EF4-FFF2-40B4-BE49-F238E27FC236}">
                    <a16:creationId xmlns:a16="http://schemas.microsoft.com/office/drawing/2014/main" id="{6F581F48-31F1-FA15-A5B7-AB49D1C318E3}"/>
                  </a:ext>
                </a:extLst>
              </p:cNvPr>
              <p:cNvSpPr/>
              <p:nvPr/>
            </p:nvSpPr>
            <p:spPr>
              <a:xfrm>
                <a:off x="-2162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8" name="Graphic 45">
              <a:extLst>
                <a:ext uri="{FF2B5EF4-FFF2-40B4-BE49-F238E27FC236}">
                  <a16:creationId xmlns:a16="http://schemas.microsoft.com/office/drawing/2014/main" id="{D4727059-1FF8-C508-1A93-FB21919AA940}"/>
                </a:ext>
              </a:extLst>
            </p:cNvPr>
            <p:cNvGrpSpPr/>
            <p:nvPr/>
          </p:nvGrpSpPr>
          <p:grpSpPr>
            <a:xfrm>
              <a:off x="-2192937" y="3057586"/>
              <a:ext cx="51722" cy="51815"/>
              <a:chOff x="-2192937" y="3057586"/>
              <a:chExt cx="51722" cy="51815"/>
            </a:xfrm>
          </p:grpSpPr>
          <p:sp>
            <p:nvSpPr>
              <p:cNvPr id="1283" name="Freeform 34041">
                <a:extLst>
                  <a:ext uri="{FF2B5EF4-FFF2-40B4-BE49-F238E27FC236}">
                    <a16:creationId xmlns:a16="http://schemas.microsoft.com/office/drawing/2014/main" id="{1DF45ABB-037F-A14A-641F-A87B73D762D2}"/>
                  </a:ext>
                </a:extLst>
              </p:cNvPr>
              <p:cNvSpPr/>
              <p:nvPr/>
            </p:nvSpPr>
            <p:spPr>
              <a:xfrm>
                <a:off x="-21929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84" name="Freeform 34042">
                <a:extLst>
                  <a:ext uri="{FF2B5EF4-FFF2-40B4-BE49-F238E27FC236}">
                    <a16:creationId xmlns:a16="http://schemas.microsoft.com/office/drawing/2014/main" id="{644D9D32-E25F-F79A-3192-AE4845A06AFF}"/>
                  </a:ext>
                </a:extLst>
              </p:cNvPr>
              <p:cNvSpPr/>
              <p:nvPr/>
            </p:nvSpPr>
            <p:spPr>
              <a:xfrm>
                <a:off x="-216707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79" name="Graphic 45">
              <a:extLst>
                <a:ext uri="{FF2B5EF4-FFF2-40B4-BE49-F238E27FC236}">
                  <a16:creationId xmlns:a16="http://schemas.microsoft.com/office/drawing/2014/main" id="{87091913-457C-7BD5-90FB-B94C7DC92E1C}"/>
                </a:ext>
              </a:extLst>
            </p:cNvPr>
            <p:cNvGrpSpPr/>
            <p:nvPr/>
          </p:nvGrpSpPr>
          <p:grpSpPr>
            <a:xfrm>
              <a:off x="-2194363" y="3057586"/>
              <a:ext cx="51722" cy="51815"/>
              <a:chOff x="-2194363" y="3057586"/>
              <a:chExt cx="51722" cy="51815"/>
            </a:xfrm>
          </p:grpSpPr>
          <p:sp>
            <p:nvSpPr>
              <p:cNvPr id="1281" name="Freeform 34039">
                <a:extLst>
                  <a:ext uri="{FF2B5EF4-FFF2-40B4-BE49-F238E27FC236}">
                    <a16:creationId xmlns:a16="http://schemas.microsoft.com/office/drawing/2014/main" id="{A2EF6B7B-1798-54B8-1424-004A10EC9B95}"/>
                  </a:ext>
                </a:extLst>
              </p:cNvPr>
              <p:cNvSpPr/>
              <p:nvPr/>
            </p:nvSpPr>
            <p:spPr>
              <a:xfrm>
                <a:off x="-219436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82" name="Freeform 34040">
                <a:extLst>
                  <a:ext uri="{FF2B5EF4-FFF2-40B4-BE49-F238E27FC236}">
                    <a16:creationId xmlns:a16="http://schemas.microsoft.com/office/drawing/2014/main" id="{BBBD5C9D-52BB-563A-6193-E61CD327DC6E}"/>
                  </a:ext>
                </a:extLst>
              </p:cNvPr>
              <p:cNvSpPr/>
              <p:nvPr/>
            </p:nvSpPr>
            <p:spPr>
              <a:xfrm>
                <a:off x="-216850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0" name="Graphic 45">
              <a:extLst>
                <a:ext uri="{FF2B5EF4-FFF2-40B4-BE49-F238E27FC236}">
                  <a16:creationId xmlns:a16="http://schemas.microsoft.com/office/drawing/2014/main" id="{838341E8-5C65-C9E9-1ADA-A10F59D8F945}"/>
                </a:ext>
              </a:extLst>
            </p:cNvPr>
            <p:cNvGrpSpPr/>
            <p:nvPr/>
          </p:nvGrpSpPr>
          <p:grpSpPr>
            <a:xfrm>
              <a:off x="-2219750" y="3057586"/>
              <a:ext cx="51818" cy="51815"/>
              <a:chOff x="-2219750" y="3057586"/>
              <a:chExt cx="51818" cy="51815"/>
            </a:xfrm>
          </p:grpSpPr>
          <p:sp>
            <p:nvSpPr>
              <p:cNvPr id="1279" name="Freeform 34037">
                <a:extLst>
                  <a:ext uri="{FF2B5EF4-FFF2-40B4-BE49-F238E27FC236}">
                    <a16:creationId xmlns:a16="http://schemas.microsoft.com/office/drawing/2014/main" id="{F29F9765-1DEF-28D5-3CF2-BE5273E1D4D2}"/>
                  </a:ext>
                </a:extLst>
              </p:cNvPr>
              <p:cNvSpPr/>
              <p:nvPr/>
            </p:nvSpPr>
            <p:spPr>
              <a:xfrm>
                <a:off x="-221975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80" name="Freeform 34038">
                <a:extLst>
                  <a:ext uri="{FF2B5EF4-FFF2-40B4-BE49-F238E27FC236}">
                    <a16:creationId xmlns:a16="http://schemas.microsoft.com/office/drawing/2014/main" id="{D0348742-9EAE-C850-3582-749E468CB673}"/>
                  </a:ext>
                </a:extLst>
              </p:cNvPr>
              <p:cNvSpPr/>
              <p:nvPr/>
            </p:nvSpPr>
            <p:spPr>
              <a:xfrm>
                <a:off x="-219379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1" name="Graphic 45">
              <a:extLst>
                <a:ext uri="{FF2B5EF4-FFF2-40B4-BE49-F238E27FC236}">
                  <a16:creationId xmlns:a16="http://schemas.microsoft.com/office/drawing/2014/main" id="{BB76CD21-D1FC-57F5-DF60-6A4217E92E89}"/>
                </a:ext>
              </a:extLst>
            </p:cNvPr>
            <p:cNvGrpSpPr/>
            <p:nvPr/>
          </p:nvGrpSpPr>
          <p:grpSpPr>
            <a:xfrm>
              <a:off x="-2222982" y="3057586"/>
              <a:ext cx="51722" cy="51815"/>
              <a:chOff x="-2222982" y="3057586"/>
              <a:chExt cx="51722" cy="51815"/>
            </a:xfrm>
          </p:grpSpPr>
          <p:sp>
            <p:nvSpPr>
              <p:cNvPr id="1277" name="Freeform 34035">
                <a:extLst>
                  <a:ext uri="{FF2B5EF4-FFF2-40B4-BE49-F238E27FC236}">
                    <a16:creationId xmlns:a16="http://schemas.microsoft.com/office/drawing/2014/main" id="{F134E024-8770-ABC5-0E6B-6EDFBDC366CB}"/>
                  </a:ext>
                </a:extLst>
              </p:cNvPr>
              <p:cNvSpPr/>
              <p:nvPr/>
            </p:nvSpPr>
            <p:spPr>
              <a:xfrm>
                <a:off x="-222298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78" name="Freeform 34036">
                <a:extLst>
                  <a:ext uri="{FF2B5EF4-FFF2-40B4-BE49-F238E27FC236}">
                    <a16:creationId xmlns:a16="http://schemas.microsoft.com/office/drawing/2014/main" id="{41A4E855-8B28-3D6C-A969-5E5BAE140F21}"/>
                  </a:ext>
                </a:extLst>
              </p:cNvPr>
              <p:cNvSpPr/>
              <p:nvPr/>
            </p:nvSpPr>
            <p:spPr>
              <a:xfrm>
                <a:off x="-219712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2" name="Graphic 45">
              <a:extLst>
                <a:ext uri="{FF2B5EF4-FFF2-40B4-BE49-F238E27FC236}">
                  <a16:creationId xmlns:a16="http://schemas.microsoft.com/office/drawing/2014/main" id="{91B22CA8-F7A5-B8F9-3E63-C02E85CAFFA8}"/>
                </a:ext>
              </a:extLst>
            </p:cNvPr>
            <p:cNvGrpSpPr/>
            <p:nvPr/>
          </p:nvGrpSpPr>
          <p:grpSpPr>
            <a:xfrm>
              <a:off x="-2227546" y="3057586"/>
              <a:ext cx="51818" cy="51815"/>
              <a:chOff x="-2227546" y="3057586"/>
              <a:chExt cx="51818" cy="51815"/>
            </a:xfrm>
          </p:grpSpPr>
          <p:sp>
            <p:nvSpPr>
              <p:cNvPr id="1275" name="Freeform 34033">
                <a:extLst>
                  <a:ext uri="{FF2B5EF4-FFF2-40B4-BE49-F238E27FC236}">
                    <a16:creationId xmlns:a16="http://schemas.microsoft.com/office/drawing/2014/main" id="{DF2261C4-7C0D-7CED-70FD-1B373D667B91}"/>
                  </a:ext>
                </a:extLst>
              </p:cNvPr>
              <p:cNvSpPr/>
              <p:nvPr/>
            </p:nvSpPr>
            <p:spPr>
              <a:xfrm>
                <a:off x="-22275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76" name="Freeform 34034">
                <a:extLst>
                  <a:ext uri="{FF2B5EF4-FFF2-40B4-BE49-F238E27FC236}">
                    <a16:creationId xmlns:a16="http://schemas.microsoft.com/office/drawing/2014/main" id="{FBAC6BA1-26FC-7EFB-0048-F1499874F174}"/>
                  </a:ext>
                </a:extLst>
              </p:cNvPr>
              <p:cNvSpPr/>
              <p:nvPr/>
            </p:nvSpPr>
            <p:spPr>
              <a:xfrm>
                <a:off x="-220168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3" name="Graphic 45">
              <a:extLst>
                <a:ext uri="{FF2B5EF4-FFF2-40B4-BE49-F238E27FC236}">
                  <a16:creationId xmlns:a16="http://schemas.microsoft.com/office/drawing/2014/main" id="{29B2DE08-A6F2-6434-78F4-27DBB6CE9469}"/>
                </a:ext>
              </a:extLst>
            </p:cNvPr>
            <p:cNvGrpSpPr/>
            <p:nvPr/>
          </p:nvGrpSpPr>
          <p:grpSpPr>
            <a:xfrm>
              <a:off x="-2230874" y="3057586"/>
              <a:ext cx="51722" cy="51815"/>
              <a:chOff x="-2230874" y="3057586"/>
              <a:chExt cx="51722" cy="51815"/>
            </a:xfrm>
          </p:grpSpPr>
          <p:sp>
            <p:nvSpPr>
              <p:cNvPr id="1273" name="Freeform 34031">
                <a:extLst>
                  <a:ext uri="{FF2B5EF4-FFF2-40B4-BE49-F238E27FC236}">
                    <a16:creationId xmlns:a16="http://schemas.microsoft.com/office/drawing/2014/main" id="{9676EA72-A2FE-FFED-AF29-70FF56FCA3BF}"/>
                  </a:ext>
                </a:extLst>
              </p:cNvPr>
              <p:cNvSpPr/>
              <p:nvPr/>
            </p:nvSpPr>
            <p:spPr>
              <a:xfrm>
                <a:off x="-2230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74" name="Freeform 34032">
                <a:extLst>
                  <a:ext uri="{FF2B5EF4-FFF2-40B4-BE49-F238E27FC236}">
                    <a16:creationId xmlns:a16="http://schemas.microsoft.com/office/drawing/2014/main" id="{C53540E4-C03E-FB75-01FA-F1874D24B8E1}"/>
                  </a:ext>
                </a:extLst>
              </p:cNvPr>
              <p:cNvSpPr/>
              <p:nvPr/>
            </p:nvSpPr>
            <p:spPr>
              <a:xfrm>
                <a:off x="-2205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4" name="Graphic 45">
              <a:extLst>
                <a:ext uri="{FF2B5EF4-FFF2-40B4-BE49-F238E27FC236}">
                  <a16:creationId xmlns:a16="http://schemas.microsoft.com/office/drawing/2014/main" id="{589A5313-1DAE-5396-3AA9-AC7D80DAB50E}"/>
                </a:ext>
              </a:extLst>
            </p:cNvPr>
            <p:cNvGrpSpPr/>
            <p:nvPr/>
          </p:nvGrpSpPr>
          <p:grpSpPr>
            <a:xfrm>
              <a:off x="-2256735" y="3057586"/>
              <a:ext cx="51722" cy="51815"/>
              <a:chOff x="-2256735" y="3057586"/>
              <a:chExt cx="51722" cy="51815"/>
            </a:xfrm>
          </p:grpSpPr>
          <p:sp>
            <p:nvSpPr>
              <p:cNvPr id="1271" name="Freeform 34029">
                <a:extLst>
                  <a:ext uri="{FF2B5EF4-FFF2-40B4-BE49-F238E27FC236}">
                    <a16:creationId xmlns:a16="http://schemas.microsoft.com/office/drawing/2014/main" id="{ED8772E9-5BE5-763E-98EE-EF2AC0B87B3B}"/>
                  </a:ext>
                </a:extLst>
              </p:cNvPr>
              <p:cNvSpPr/>
              <p:nvPr/>
            </p:nvSpPr>
            <p:spPr>
              <a:xfrm>
                <a:off x="-22567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72" name="Freeform 34030">
                <a:extLst>
                  <a:ext uri="{FF2B5EF4-FFF2-40B4-BE49-F238E27FC236}">
                    <a16:creationId xmlns:a16="http://schemas.microsoft.com/office/drawing/2014/main" id="{F2FDCE46-71B7-C637-CD0A-6D6F8AE5199C}"/>
                  </a:ext>
                </a:extLst>
              </p:cNvPr>
              <p:cNvSpPr/>
              <p:nvPr/>
            </p:nvSpPr>
            <p:spPr>
              <a:xfrm>
                <a:off x="-22308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5" name="Graphic 45">
              <a:extLst>
                <a:ext uri="{FF2B5EF4-FFF2-40B4-BE49-F238E27FC236}">
                  <a16:creationId xmlns:a16="http://schemas.microsoft.com/office/drawing/2014/main" id="{AA31B4C1-B320-625F-5B05-69430AD65B31}"/>
                </a:ext>
              </a:extLst>
            </p:cNvPr>
            <p:cNvGrpSpPr/>
            <p:nvPr/>
          </p:nvGrpSpPr>
          <p:grpSpPr>
            <a:xfrm>
              <a:off x="-2288016" y="3057586"/>
              <a:ext cx="51722" cy="51815"/>
              <a:chOff x="-2288016" y="3057586"/>
              <a:chExt cx="51722" cy="51815"/>
            </a:xfrm>
          </p:grpSpPr>
          <p:sp>
            <p:nvSpPr>
              <p:cNvPr id="1269" name="Freeform 34027">
                <a:extLst>
                  <a:ext uri="{FF2B5EF4-FFF2-40B4-BE49-F238E27FC236}">
                    <a16:creationId xmlns:a16="http://schemas.microsoft.com/office/drawing/2014/main" id="{6DB6C05B-7FA8-BD26-AD5F-91A8111E2833}"/>
                  </a:ext>
                </a:extLst>
              </p:cNvPr>
              <p:cNvSpPr/>
              <p:nvPr/>
            </p:nvSpPr>
            <p:spPr>
              <a:xfrm>
                <a:off x="-228801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70" name="Freeform 34028">
                <a:extLst>
                  <a:ext uri="{FF2B5EF4-FFF2-40B4-BE49-F238E27FC236}">
                    <a16:creationId xmlns:a16="http://schemas.microsoft.com/office/drawing/2014/main" id="{0AD1D388-01A2-71BF-43B9-A4FF5C1E23FE}"/>
                  </a:ext>
                </a:extLst>
              </p:cNvPr>
              <p:cNvSpPr/>
              <p:nvPr/>
            </p:nvSpPr>
            <p:spPr>
              <a:xfrm>
                <a:off x="-22621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6" name="Graphic 45">
              <a:extLst>
                <a:ext uri="{FF2B5EF4-FFF2-40B4-BE49-F238E27FC236}">
                  <a16:creationId xmlns:a16="http://schemas.microsoft.com/office/drawing/2014/main" id="{BE2FC77C-5DF1-140C-9A41-C8804EA29E2F}"/>
                </a:ext>
              </a:extLst>
            </p:cNvPr>
            <p:cNvGrpSpPr/>
            <p:nvPr/>
          </p:nvGrpSpPr>
          <p:grpSpPr>
            <a:xfrm>
              <a:off x="-2303704" y="3057586"/>
              <a:ext cx="51818" cy="51815"/>
              <a:chOff x="-2303704" y="3057586"/>
              <a:chExt cx="51818" cy="51815"/>
            </a:xfrm>
          </p:grpSpPr>
          <p:sp>
            <p:nvSpPr>
              <p:cNvPr id="1267" name="Freeform 34025">
                <a:extLst>
                  <a:ext uri="{FF2B5EF4-FFF2-40B4-BE49-F238E27FC236}">
                    <a16:creationId xmlns:a16="http://schemas.microsoft.com/office/drawing/2014/main" id="{0E2B74CE-25C0-7CCB-ACA5-1F3395A931E9}"/>
                  </a:ext>
                </a:extLst>
              </p:cNvPr>
              <p:cNvSpPr/>
              <p:nvPr/>
            </p:nvSpPr>
            <p:spPr>
              <a:xfrm>
                <a:off x="-230370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68" name="Freeform 34026">
                <a:extLst>
                  <a:ext uri="{FF2B5EF4-FFF2-40B4-BE49-F238E27FC236}">
                    <a16:creationId xmlns:a16="http://schemas.microsoft.com/office/drawing/2014/main" id="{DC373F64-DD78-DE49-706F-902803598415}"/>
                  </a:ext>
                </a:extLst>
              </p:cNvPr>
              <p:cNvSpPr/>
              <p:nvPr/>
            </p:nvSpPr>
            <p:spPr>
              <a:xfrm>
                <a:off x="-2277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7" name="Graphic 45">
              <a:extLst>
                <a:ext uri="{FF2B5EF4-FFF2-40B4-BE49-F238E27FC236}">
                  <a16:creationId xmlns:a16="http://schemas.microsoft.com/office/drawing/2014/main" id="{886A4470-249F-1263-2629-15093229BAE0}"/>
                </a:ext>
              </a:extLst>
            </p:cNvPr>
            <p:cNvGrpSpPr/>
            <p:nvPr/>
          </p:nvGrpSpPr>
          <p:grpSpPr>
            <a:xfrm>
              <a:off x="-2313878" y="3057586"/>
              <a:ext cx="51722" cy="51815"/>
              <a:chOff x="-2313878" y="3057586"/>
              <a:chExt cx="51722" cy="51815"/>
            </a:xfrm>
          </p:grpSpPr>
          <p:sp>
            <p:nvSpPr>
              <p:cNvPr id="1265" name="Freeform 34023">
                <a:extLst>
                  <a:ext uri="{FF2B5EF4-FFF2-40B4-BE49-F238E27FC236}">
                    <a16:creationId xmlns:a16="http://schemas.microsoft.com/office/drawing/2014/main" id="{E3A89227-D65C-5AB9-784E-41895768B75A}"/>
                  </a:ext>
                </a:extLst>
              </p:cNvPr>
              <p:cNvSpPr/>
              <p:nvPr/>
            </p:nvSpPr>
            <p:spPr>
              <a:xfrm>
                <a:off x="-2313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66" name="Freeform 34024">
                <a:extLst>
                  <a:ext uri="{FF2B5EF4-FFF2-40B4-BE49-F238E27FC236}">
                    <a16:creationId xmlns:a16="http://schemas.microsoft.com/office/drawing/2014/main" id="{E8BC32AE-5027-E137-28D4-FFBDE7F350E1}"/>
                  </a:ext>
                </a:extLst>
              </p:cNvPr>
              <p:cNvSpPr/>
              <p:nvPr/>
            </p:nvSpPr>
            <p:spPr>
              <a:xfrm>
                <a:off x="-228801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8" name="Graphic 45">
              <a:extLst>
                <a:ext uri="{FF2B5EF4-FFF2-40B4-BE49-F238E27FC236}">
                  <a16:creationId xmlns:a16="http://schemas.microsoft.com/office/drawing/2014/main" id="{9F570714-DDDF-6977-55B6-6870D77481D4}"/>
                </a:ext>
              </a:extLst>
            </p:cNvPr>
            <p:cNvGrpSpPr/>
            <p:nvPr/>
          </p:nvGrpSpPr>
          <p:grpSpPr>
            <a:xfrm>
              <a:off x="-2360466" y="3057586"/>
              <a:ext cx="51722" cy="51815"/>
              <a:chOff x="-2360466" y="3057586"/>
              <a:chExt cx="51722" cy="51815"/>
            </a:xfrm>
          </p:grpSpPr>
          <p:sp>
            <p:nvSpPr>
              <p:cNvPr id="1263" name="Freeform 34021">
                <a:extLst>
                  <a:ext uri="{FF2B5EF4-FFF2-40B4-BE49-F238E27FC236}">
                    <a16:creationId xmlns:a16="http://schemas.microsoft.com/office/drawing/2014/main" id="{7E2016C0-D8EB-4DFC-2D96-95962BAC09AD}"/>
                  </a:ext>
                </a:extLst>
              </p:cNvPr>
              <p:cNvSpPr/>
              <p:nvPr/>
            </p:nvSpPr>
            <p:spPr>
              <a:xfrm>
                <a:off x="-236046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64" name="Freeform 34022">
                <a:extLst>
                  <a:ext uri="{FF2B5EF4-FFF2-40B4-BE49-F238E27FC236}">
                    <a16:creationId xmlns:a16="http://schemas.microsoft.com/office/drawing/2014/main" id="{E6052DE7-8D5B-CF6F-D76F-96584C58C0F9}"/>
                  </a:ext>
                </a:extLst>
              </p:cNvPr>
              <p:cNvSpPr/>
              <p:nvPr/>
            </p:nvSpPr>
            <p:spPr>
              <a:xfrm>
                <a:off x="-23346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89" name="Graphic 45">
              <a:extLst>
                <a:ext uri="{FF2B5EF4-FFF2-40B4-BE49-F238E27FC236}">
                  <a16:creationId xmlns:a16="http://schemas.microsoft.com/office/drawing/2014/main" id="{D8E0B2EA-8DA7-EEF9-7816-7E97A25050C7}"/>
                </a:ext>
              </a:extLst>
            </p:cNvPr>
            <p:cNvGrpSpPr/>
            <p:nvPr/>
          </p:nvGrpSpPr>
          <p:grpSpPr>
            <a:xfrm>
              <a:off x="-2376535" y="3057586"/>
              <a:ext cx="51818" cy="51815"/>
              <a:chOff x="-2376535" y="3057586"/>
              <a:chExt cx="51818" cy="51815"/>
            </a:xfrm>
          </p:grpSpPr>
          <p:sp>
            <p:nvSpPr>
              <p:cNvPr id="1261" name="Freeform 34019">
                <a:extLst>
                  <a:ext uri="{FF2B5EF4-FFF2-40B4-BE49-F238E27FC236}">
                    <a16:creationId xmlns:a16="http://schemas.microsoft.com/office/drawing/2014/main" id="{82402E21-E870-119E-D3DB-9B56884362E4}"/>
                  </a:ext>
                </a:extLst>
              </p:cNvPr>
              <p:cNvSpPr/>
              <p:nvPr/>
            </p:nvSpPr>
            <p:spPr>
              <a:xfrm>
                <a:off x="-237653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62" name="Freeform 34020">
                <a:extLst>
                  <a:ext uri="{FF2B5EF4-FFF2-40B4-BE49-F238E27FC236}">
                    <a16:creationId xmlns:a16="http://schemas.microsoft.com/office/drawing/2014/main" id="{28AFA6BF-A055-0AA5-CB56-6858C5BB0B2F}"/>
                  </a:ext>
                </a:extLst>
              </p:cNvPr>
              <p:cNvSpPr/>
              <p:nvPr/>
            </p:nvSpPr>
            <p:spPr>
              <a:xfrm>
                <a:off x="-23506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0" name="Graphic 45">
              <a:extLst>
                <a:ext uri="{FF2B5EF4-FFF2-40B4-BE49-F238E27FC236}">
                  <a16:creationId xmlns:a16="http://schemas.microsoft.com/office/drawing/2014/main" id="{318AE413-6DD6-14DE-78FC-3DD9B6890AAB}"/>
                </a:ext>
              </a:extLst>
            </p:cNvPr>
            <p:cNvGrpSpPr/>
            <p:nvPr/>
          </p:nvGrpSpPr>
          <p:grpSpPr>
            <a:xfrm>
              <a:off x="-2387469" y="3057586"/>
              <a:ext cx="51722" cy="51815"/>
              <a:chOff x="-2387469" y="3057586"/>
              <a:chExt cx="51722" cy="51815"/>
            </a:xfrm>
          </p:grpSpPr>
          <p:sp>
            <p:nvSpPr>
              <p:cNvPr id="1259" name="Freeform 34017">
                <a:extLst>
                  <a:ext uri="{FF2B5EF4-FFF2-40B4-BE49-F238E27FC236}">
                    <a16:creationId xmlns:a16="http://schemas.microsoft.com/office/drawing/2014/main" id="{F71D29C4-7A3A-0261-D628-5E77AC9C9F11}"/>
                  </a:ext>
                </a:extLst>
              </p:cNvPr>
              <p:cNvSpPr/>
              <p:nvPr/>
            </p:nvSpPr>
            <p:spPr>
              <a:xfrm>
                <a:off x="-2387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60" name="Freeform 34018">
                <a:extLst>
                  <a:ext uri="{FF2B5EF4-FFF2-40B4-BE49-F238E27FC236}">
                    <a16:creationId xmlns:a16="http://schemas.microsoft.com/office/drawing/2014/main" id="{EED567C1-89FA-24C3-8001-9C952B3515EB}"/>
                  </a:ext>
                </a:extLst>
              </p:cNvPr>
              <p:cNvSpPr/>
              <p:nvPr/>
            </p:nvSpPr>
            <p:spPr>
              <a:xfrm>
                <a:off x="-2361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1" name="Graphic 45">
              <a:extLst>
                <a:ext uri="{FF2B5EF4-FFF2-40B4-BE49-F238E27FC236}">
                  <a16:creationId xmlns:a16="http://schemas.microsoft.com/office/drawing/2014/main" id="{E19C92F3-6470-5F0C-B40D-609CDC144F48}"/>
                </a:ext>
              </a:extLst>
            </p:cNvPr>
            <p:cNvGrpSpPr/>
            <p:nvPr/>
          </p:nvGrpSpPr>
          <p:grpSpPr>
            <a:xfrm>
              <a:off x="-2402396" y="3057586"/>
              <a:ext cx="51722" cy="51815"/>
              <a:chOff x="-2402396" y="3057586"/>
              <a:chExt cx="51722" cy="51815"/>
            </a:xfrm>
          </p:grpSpPr>
          <p:sp>
            <p:nvSpPr>
              <p:cNvPr id="1257" name="Freeform 34015">
                <a:extLst>
                  <a:ext uri="{FF2B5EF4-FFF2-40B4-BE49-F238E27FC236}">
                    <a16:creationId xmlns:a16="http://schemas.microsoft.com/office/drawing/2014/main" id="{0EFBC6F4-A60A-795D-2F44-F1A8602B5B35}"/>
                  </a:ext>
                </a:extLst>
              </p:cNvPr>
              <p:cNvSpPr/>
              <p:nvPr/>
            </p:nvSpPr>
            <p:spPr>
              <a:xfrm>
                <a:off x="-240239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58" name="Freeform 34016">
                <a:extLst>
                  <a:ext uri="{FF2B5EF4-FFF2-40B4-BE49-F238E27FC236}">
                    <a16:creationId xmlns:a16="http://schemas.microsoft.com/office/drawing/2014/main" id="{63FE1A56-DF5B-EB5D-AEEB-E0D19EB4C0CD}"/>
                  </a:ext>
                </a:extLst>
              </p:cNvPr>
              <p:cNvSpPr/>
              <p:nvPr/>
            </p:nvSpPr>
            <p:spPr>
              <a:xfrm>
                <a:off x="-23765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2" name="Graphic 45">
              <a:extLst>
                <a:ext uri="{FF2B5EF4-FFF2-40B4-BE49-F238E27FC236}">
                  <a16:creationId xmlns:a16="http://schemas.microsoft.com/office/drawing/2014/main" id="{DE61B48F-6368-78D7-254F-4AE99C70DA33}"/>
                </a:ext>
              </a:extLst>
            </p:cNvPr>
            <p:cNvGrpSpPr/>
            <p:nvPr/>
          </p:nvGrpSpPr>
          <p:grpSpPr>
            <a:xfrm>
              <a:off x="-2413330" y="3057586"/>
              <a:ext cx="51722" cy="51815"/>
              <a:chOff x="-2413330" y="3057586"/>
              <a:chExt cx="51722" cy="51815"/>
            </a:xfrm>
          </p:grpSpPr>
          <p:sp>
            <p:nvSpPr>
              <p:cNvPr id="1255" name="Freeform 34013">
                <a:extLst>
                  <a:ext uri="{FF2B5EF4-FFF2-40B4-BE49-F238E27FC236}">
                    <a16:creationId xmlns:a16="http://schemas.microsoft.com/office/drawing/2014/main" id="{E9554BFD-BF9E-9EA3-EA23-7B94F755DF91}"/>
                  </a:ext>
                </a:extLst>
              </p:cNvPr>
              <p:cNvSpPr/>
              <p:nvPr/>
            </p:nvSpPr>
            <p:spPr>
              <a:xfrm>
                <a:off x="-24133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56" name="Freeform 34014">
                <a:extLst>
                  <a:ext uri="{FF2B5EF4-FFF2-40B4-BE49-F238E27FC236}">
                    <a16:creationId xmlns:a16="http://schemas.microsoft.com/office/drawing/2014/main" id="{D48BCDD9-6C97-BB6C-6515-ACD8F3AF1953}"/>
                  </a:ext>
                </a:extLst>
              </p:cNvPr>
              <p:cNvSpPr/>
              <p:nvPr/>
            </p:nvSpPr>
            <p:spPr>
              <a:xfrm>
                <a:off x="-23874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3" name="Graphic 45">
              <a:extLst>
                <a:ext uri="{FF2B5EF4-FFF2-40B4-BE49-F238E27FC236}">
                  <a16:creationId xmlns:a16="http://schemas.microsoft.com/office/drawing/2014/main" id="{788F3CDC-1880-D850-AAC6-CC1571B90D32}"/>
                </a:ext>
              </a:extLst>
            </p:cNvPr>
            <p:cNvGrpSpPr/>
            <p:nvPr/>
          </p:nvGrpSpPr>
          <p:grpSpPr>
            <a:xfrm>
              <a:off x="-2449460" y="3050442"/>
              <a:ext cx="51722" cy="51911"/>
              <a:chOff x="-2449460" y="3050442"/>
              <a:chExt cx="51722" cy="51911"/>
            </a:xfrm>
          </p:grpSpPr>
          <p:sp>
            <p:nvSpPr>
              <p:cNvPr id="1253" name="Freeform 34011">
                <a:extLst>
                  <a:ext uri="{FF2B5EF4-FFF2-40B4-BE49-F238E27FC236}">
                    <a16:creationId xmlns:a16="http://schemas.microsoft.com/office/drawing/2014/main" id="{C4FB9E2B-B0ED-5C78-A0D1-E481B9FDE141}"/>
                  </a:ext>
                </a:extLst>
              </p:cNvPr>
              <p:cNvSpPr/>
              <p:nvPr/>
            </p:nvSpPr>
            <p:spPr>
              <a:xfrm>
                <a:off x="-2449460"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54" name="Freeform 34012">
                <a:extLst>
                  <a:ext uri="{FF2B5EF4-FFF2-40B4-BE49-F238E27FC236}">
                    <a16:creationId xmlns:a16="http://schemas.microsoft.com/office/drawing/2014/main" id="{E8A1E8C9-D3AC-294D-7292-2F0B1414769F}"/>
                  </a:ext>
                </a:extLst>
              </p:cNvPr>
              <p:cNvSpPr/>
              <p:nvPr/>
            </p:nvSpPr>
            <p:spPr>
              <a:xfrm>
                <a:off x="-242359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4" name="Graphic 45">
              <a:extLst>
                <a:ext uri="{FF2B5EF4-FFF2-40B4-BE49-F238E27FC236}">
                  <a16:creationId xmlns:a16="http://schemas.microsoft.com/office/drawing/2014/main" id="{3D8963F0-0B9A-8BB6-7415-8296126A7338}"/>
                </a:ext>
              </a:extLst>
            </p:cNvPr>
            <p:cNvGrpSpPr/>
            <p:nvPr/>
          </p:nvGrpSpPr>
          <p:grpSpPr>
            <a:xfrm>
              <a:off x="-2464388" y="3050442"/>
              <a:ext cx="51722" cy="51911"/>
              <a:chOff x="-2464388" y="3050442"/>
              <a:chExt cx="51722" cy="51911"/>
            </a:xfrm>
          </p:grpSpPr>
          <p:sp>
            <p:nvSpPr>
              <p:cNvPr id="1251" name="Freeform 34009">
                <a:extLst>
                  <a:ext uri="{FF2B5EF4-FFF2-40B4-BE49-F238E27FC236}">
                    <a16:creationId xmlns:a16="http://schemas.microsoft.com/office/drawing/2014/main" id="{9999417D-0805-6256-FB27-AC9EC5CB8203}"/>
                  </a:ext>
                </a:extLst>
              </p:cNvPr>
              <p:cNvSpPr/>
              <p:nvPr/>
            </p:nvSpPr>
            <p:spPr>
              <a:xfrm>
                <a:off x="-2464388"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52" name="Freeform 34010">
                <a:extLst>
                  <a:ext uri="{FF2B5EF4-FFF2-40B4-BE49-F238E27FC236}">
                    <a16:creationId xmlns:a16="http://schemas.microsoft.com/office/drawing/2014/main" id="{E59322D8-3361-7E1A-471D-706C7A7A18CC}"/>
                  </a:ext>
                </a:extLst>
              </p:cNvPr>
              <p:cNvSpPr/>
              <p:nvPr/>
            </p:nvSpPr>
            <p:spPr>
              <a:xfrm>
                <a:off x="-243852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5" name="Graphic 45">
              <a:extLst>
                <a:ext uri="{FF2B5EF4-FFF2-40B4-BE49-F238E27FC236}">
                  <a16:creationId xmlns:a16="http://schemas.microsoft.com/office/drawing/2014/main" id="{65562683-DCC8-A438-D6D0-FE59AE969AEC}"/>
                </a:ext>
              </a:extLst>
            </p:cNvPr>
            <p:cNvGrpSpPr/>
            <p:nvPr/>
          </p:nvGrpSpPr>
          <p:grpSpPr>
            <a:xfrm>
              <a:off x="-2454119" y="3050442"/>
              <a:ext cx="51722" cy="51911"/>
              <a:chOff x="-2454119" y="3050442"/>
              <a:chExt cx="51722" cy="51911"/>
            </a:xfrm>
          </p:grpSpPr>
          <p:sp>
            <p:nvSpPr>
              <p:cNvPr id="1249" name="Freeform 34007">
                <a:extLst>
                  <a:ext uri="{FF2B5EF4-FFF2-40B4-BE49-F238E27FC236}">
                    <a16:creationId xmlns:a16="http://schemas.microsoft.com/office/drawing/2014/main" id="{84DFC709-2089-0815-D549-A9D15AACEB00}"/>
                  </a:ext>
                </a:extLst>
              </p:cNvPr>
              <p:cNvSpPr/>
              <p:nvPr/>
            </p:nvSpPr>
            <p:spPr>
              <a:xfrm>
                <a:off x="-2454119"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50" name="Freeform 34008">
                <a:extLst>
                  <a:ext uri="{FF2B5EF4-FFF2-40B4-BE49-F238E27FC236}">
                    <a16:creationId xmlns:a16="http://schemas.microsoft.com/office/drawing/2014/main" id="{D8A2D42A-78C7-43F4-A14F-985987CABFD1}"/>
                  </a:ext>
                </a:extLst>
              </p:cNvPr>
              <p:cNvSpPr/>
              <p:nvPr/>
            </p:nvSpPr>
            <p:spPr>
              <a:xfrm>
                <a:off x="-242825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6" name="Graphic 45">
              <a:extLst>
                <a:ext uri="{FF2B5EF4-FFF2-40B4-BE49-F238E27FC236}">
                  <a16:creationId xmlns:a16="http://schemas.microsoft.com/office/drawing/2014/main" id="{5C5D870B-5CE4-F380-7126-FC2D1EDFAA8A}"/>
                </a:ext>
              </a:extLst>
            </p:cNvPr>
            <p:cNvGrpSpPr/>
            <p:nvPr/>
          </p:nvGrpSpPr>
          <p:grpSpPr>
            <a:xfrm>
              <a:off x="-2468476" y="3050442"/>
              <a:ext cx="51818" cy="51911"/>
              <a:chOff x="-2468476" y="3050442"/>
              <a:chExt cx="51818" cy="51911"/>
            </a:xfrm>
          </p:grpSpPr>
          <p:sp>
            <p:nvSpPr>
              <p:cNvPr id="1247" name="Freeform 34005">
                <a:extLst>
                  <a:ext uri="{FF2B5EF4-FFF2-40B4-BE49-F238E27FC236}">
                    <a16:creationId xmlns:a16="http://schemas.microsoft.com/office/drawing/2014/main" id="{974ED837-AFE7-5412-4B67-02775F20AE00}"/>
                  </a:ext>
                </a:extLst>
              </p:cNvPr>
              <p:cNvSpPr/>
              <p:nvPr/>
            </p:nvSpPr>
            <p:spPr>
              <a:xfrm>
                <a:off x="-2468476"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48" name="Freeform 34006">
                <a:extLst>
                  <a:ext uri="{FF2B5EF4-FFF2-40B4-BE49-F238E27FC236}">
                    <a16:creationId xmlns:a16="http://schemas.microsoft.com/office/drawing/2014/main" id="{CCB7CDEE-E370-2BF0-24E9-F7474CF47CAB}"/>
                  </a:ext>
                </a:extLst>
              </p:cNvPr>
              <p:cNvSpPr/>
              <p:nvPr/>
            </p:nvSpPr>
            <p:spPr>
              <a:xfrm>
                <a:off x="-244252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7" name="Graphic 45">
              <a:extLst>
                <a:ext uri="{FF2B5EF4-FFF2-40B4-BE49-F238E27FC236}">
                  <a16:creationId xmlns:a16="http://schemas.microsoft.com/office/drawing/2014/main" id="{59E1E739-4735-DEE0-60E4-CACB23B86CA6}"/>
                </a:ext>
              </a:extLst>
            </p:cNvPr>
            <p:cNvGrpSpPr/>
            <p:nvPr/>
          </p:nvGrpSpPr>
          <p:grpSpPr>
            <a:xfrm>
              <a:off x="-2473040" y="3050442"/>
              <a:ext cx="51818" cy="51911"/>
              <a:chOff x="-2473040" y="3050442"/>
              <a:chExt cx="51818" cy="51911"/>
            </a:xfrm>
          </p:grpSpPr>
          <p:sp>
            <p:nvSpPr>
              <p:cNvPr id="1245" name="Freeform 34003">
                <a:extLst>
                  <a:ext uri="{FF2B5EF4-FFF2-40B4-BE49-F238E27FC236}">
                    <a16:creationId xmlns:a16="http://schemas.microsoft.com/office/drawing/2014/main" id="{A54AB77C-DD26-B015-9761-F03AB2122EAF}"/>
                  </a:ext>
                </a:extLst>
              </p:cNvPr>
              <p:cNvSpPr/>
              <p:nvPr/>
            </p:nvSpPr>
            <p:spPr>
              <a:xfrm>
                <a:off x="-247304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46" name="Freeform 34004">
                <a:extLst>
                  <a:ext uri="{FF2B5EF4-FFF2-40B4-BE49-F238E27FC236}">
                    <a16:creationId xmlns:a16="http://schemas.microsoft.com/office/drawing/2014/main" id="{F5D15609-2281-5212-C3D6-CEE053BD685F}"/>
                  </a:ext>
                </a:extLst>
              </p:cNvPr>
              <p:cNvSpPr/>
              <p:nvPr/>
            </p:nvSpPr>
            <p:spPr>
              <a:xfrm>
                <a:off x="-244708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8" name="Graphic 45">
              <a:extLst>
                <a:ext uri="{FF2B5EF4-FFF2-40B4-BE49-F238E27FC236}">
                  <a16:creationId xmlns:a16="http://schemas.microsoft.com/office/drawing/2014/main" id="{DE953ADA-BCB3-18F6-4EEC-54754C2C6E5E}"/>
                </a:ext>
              </a:extLst>
            </p:cNvPr>
            <p:cNvGrpSpPr/>
            <p:nvPr/>
          </p:nvGrpSpPr>
          <p:grpSpPr>
            <a:xfrm>
              <a:off x="-2475322" y="3050442"/>
              <a:ext cx="51722" cy="51911"/>
              <a:chOff x="-2475322" y="3050442"/>
              <a:chExt cx="51722" cy="51911"/>
            </a:xfrm>
          </p:grpSpPr>
          <p:sp>
            <p:nvSpPr>
              <p:cNvPr id="1243" name="Freeform 34001">
                <a:extLst>
                  <a:ext uri="{FF2B5EF4-FFF2-40B4-BE49-F238E27FC236}">
                    <a16:creationId xmlns:a16="http://schemas.microsoft.com/office/drawing/2014/main" id="{2E25CE01-5AEA-665F-BA21-30D546EBFD48}"/>
                  </a:ext>
                </a:extLst>
              </p:cNvPr>
              <p:cNvSpPr/>
              <p:nvPr/>
            </p:nvSpPr>
            <p:spPr>
              <a:xfrm>
                <a:off x="-247532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44" name="Freeform 34002">
                <a:extLst>
                  <a:ext uri="{FF2B5EF4-FFF2-40B4-BE49-F238E27FC236}">
                    <a16:creationId xmlns:a16="http://schemas.microsoft.com/office/drawing/2014/main" id="{DB8CB1B6-0D75-BEC2-4A0D-B5372294AA3C}"/>
                  </a:ext>
                </a:extLst>
              </p:cNvPr>
              <p:cNvSpPr/>
              <p:nvPr/>
            </p:nvSpPr>
            <p:spPr>
              <a:xfrm>
                <a:off x="-244946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099" name="Graphic 45">
              <a:extLst>
                <a:ext uri="{FF2B5EF4-FFF2-40B4-BE49-F238E27FC236}">
                  <a16:creationId xmlns:a16="http://schemas.microsoft.com/office/drawing/2014/main" id="{53A3698E-361F-A515-4187-C3EED797216F}"/>
                </a:ext>
              </a:extLst>
            </p:cNvPr>
            <p:cNvGrpSpPr/>
            <p:nvPr/>
          </p:nvGrpSpPr>
          <p:grpSpPr>
            <a:xfrm>
              <a:off x="-2486066" y="3050442"/>
              <a:ext cx="51722" cy="51911"/>
              <a:chOff x="-2486066" y="3050442"/>
              <a:chExt cx="51722" cy="51911"/>
            </a:xfrm>
          </p:grpSpPr>
          <p:sp>
            <p:nvSpPr>
              <p:cNvPr id="1241" name="Freeform 33999">
                <a:extLst>
                  <a:ext uri="{FF2B5EF4-FFF2-40B4-BE49-F238E27FC236}">
                    <a16:creationId xmlns:a16="http://schemas.microsoft.com/office/drawing/2014/main" id="{E93BE978-86C8-9CD3-7592-E6917AEC3F3C}"/>
                  </a:ext>
                </a:extLst>
              </p:cNvPr>
              <p:cNvSpPr/>
              <p:nvPr/>
            </p:nvSpPr>
            <p:spPr>
              <a:xfrm>
                <a:off x="-2486066"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42" name="Freeform 34000">
                <a:extLst>
                  <a:ext uri="{FF2B5EF4-FFF2-40B4-BE49-F238E27FC236}">
                    <a16:creationId xmlns:a16="http://schemas.microsoft.com/office/drawing/2014/main" id="{503A8A9D-BBFC-99DD-2E4F-6CA20CFDAE80}"/>
                  </a:ext>
                </a:extLst>
              </p:cNvPr>
              <p:cNvSpPr/>
              <p:nvPr/>
            </p:nvSpPr>
            <p:spPr>
              <a:xfrm>
                <a:off x="-246020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0" name="Graphic 45">
              <a:extLst>
                <a:ext uri="{FF2B5EF4-FFF2-40B4-BE49-F238E27FC236}">
                  <a16:creationId xmlns:a16="http://schemas.microsoft.com/office/drawing/2014/main" id="{3212CA4C-7CD7-E97C-9963-F48CECDE90F1}"/>
                </a:ext>
              </a:extLst>
            </p:cNvPr>
            <p:cNvGrpSpPr/>
            <p:nvPr/>
          </p:nvGrpSpPr>
          <p:grpSpPr>
            <a:xfrm>
              <a:off x="-2501564" y="3050442"/>
              <a:ext cx="51722" cy="51911"/>
              <a:chOff x="-2501564" y="3050442"/>
              <a:chExt cx="51722" cy="51911"/>
            </a:xfrm>
          </p:grpSpPr>
          <p:sp>
            <p:nvSpPr>
              <p:cNvPr id="1239" name="Freeform 33997">
                <a:extLst>
                  <a:ext uri="{FF2B5EF4-FFF2-40B4-BE49-F238E27FC236}">
                    <a16:creationId xmlns:a16="http://schemas.microsoft.com/office/drawing/2014/main" id="{6008ECA2-C379-74A0-0401-D213292C76DA}"/>
                  </a:ext>
                </a:extLst>
              </p:cNvPr>
              <p:cNvSpPr/>
              <p:nvPr/>
            </p:nvSpPr>
            <p:spPr>
              <a:xfrm>
                <a:off x="-2501564"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40" name="Freeform 33998">
                <a:extLst>
                  <a:ext uri="{FF2B5EF4-FFF2-40B4-BE49-F238E27FC236}">
                    <a16:creationId xmlns:a16="http://schemas.microsoft.com/office/drawing/2014/main" id="{E1F4E323-B5BB-1BB9-EB13-53611FECFED4}"/>
                  </a:ext>
                </a:extLst>
              </p:cNvPr>
              <p:cNvSpPr/>
              <p:nvPr/>
            </p:nvSpPr>
            <p:spPr>
              <a:xfrm>
                <a:off x="-2475702"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1" name="Graphic 45">
              <a:extLst>
                <a:ext uri="{FF2B5EF4-FFF2-40B4-BE49-F238E27FC236}">
                  <a16:creationId xmlns:a16="http://schemas.microsoft.com/office/drawing/2014/main" id="{AB72EF26-4C5A-480A-7174-1D088573F4A8}"/>
                </a:ext>
              </a:extLst>
            </p:cNvPr>
            <p:cNvGrpSpPr/>
            <p:nvPr/>
          </p:nvGrpSpPr>
          <p:grpSpPr>
            <a:xfrm>
              <a:off x="-2511927" y="3050442"/>
              <a:ext cx="51722" cy="51911"/>
              <a:chOff x="-2511927" y="3050442"/>
              <a:chExt cx="51722" cy="51911"/>
            </a:xfrm>
          </p:grpSpPr>
          <p:sp>
            <p:nvSpPr>
              <p:cNvPr id="1237" name="Freeform 33995">
                <a:extLst>
                  <a:ext uri="{FF2B5EF4-FFF2-40B4-BE49-F238E27FC236}">
                    <a16:creationId xmlns:a16="http://schemas.microsoft.com/office/drawing/2014/main" id="{77E380C2-2FB5-869E-FE9F-FA91DAF11AC6}"/>
                  </a:ext>
                </a:extLst>
              </p:cNvPr>
              <p:cNvSpPr/>
              <p:nvPr/>
            </p:nvSpPr>
            <p:spPr>
              <a:xfrm>
                <a:off x="-2511927"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38" name="Freeform 33996">
                <a:extLst>
                  <a:ext uri="{FF2B5EF4-FFF2-40B4-BE49-F238E27FC236}">
                    <a16:creationId xmlns:a16="http://schemas.microsoft.com/office/drawing/2014/main" id="{23770C3F-60F0-689B-7861-0D68108CC28B}"/>
                  </a:ext>
                </a:extLst>
              </p:cNvPr>
              <p:cNvSpPr/>
              <p:nvPr/>
            </p:nvSpPr>
            <p:spPr>
              <a:xfrm>
                <a:off x="-248606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2" name="Graphic 45">
              <a:extLst>
                <a:ext uri="{FF2B5EF4-FFF2-40B4-BE49-F238E27FC236}">
                  <a16:creationId xmlns:a16="http://schemas.microsoft.com/office/drawing/2014/main" id="{0C058E1A-B257-9A92-A23A-0D4F280ECC01}"/>
                </a:ext>
              </a:extLst>
            </p:cNvPr>
            <p:cNvGrpSpPr/>
            <p:nvPr/>
          </p:nvGrpSpPr>
          <p:grpSpPr>
            <a:xfrm>
              <a:off x="-2516111" y="3050442"/>
              <a:ext cx="51722" cy="51911"/>
              <a:chOff x="-2516111" y="3050442"/>
              <a:chExt cx="51722" cy="51911"/>
            </a:xfrm>
          </p:grpSpPr>
          <p:sp>
            <p:nvSpPr>
              <p:cNvPr id="1235" name="Freeform 33993">
                <a:extLst>
                  <a:ext uri="{FF2B5EF4-FFF2-40B4-BE49-F238E27FC236}">
                    <a16:creationId xmlns:a16="http://schemas.microsoft.com/office/drawing/2014/main" id="{81203DBB-2F29-CE5E-9BEB-7E0F321DDC89}"/>
                  </a:ext>
                </a:extLst>
              </p:cNvPr>
              <p:cNvSpPr/>
              <p:nvPr/>
            </p:nvSpPr>
            <p:spPr>
              <a:xfrm>
                <a:off x="-2516111"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36" name="Freeform 33994">
                <a:extLst>
                  <a:ext uri="{FF2B5EF4-FFF2-40B4-BE49-F238E27FC236}">
                    <a16:creationId xmlns:a16="http://schemas.microsoft.com/office/drawing/2014/main" id="{470FA8ED-D65C-DED5-0C2A-B7D820E72AD2}"/>
                  </a:ext>
                </a:extLst>
              </p:cNvPr>
              <p:cNvSpPr/>
              <p:nvPr/>
            </p:nvSpPr>
            <p:spPr>
              <a:xfrm>
                <a:off x="-249024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3" name="Graphic 45">
              <a:extLst>
                <a:ext uri="{FF2B5EF4-FFF2-40B4-BE49-F238E27FC236}">
                  <a16:creationId xmlns:a16="http://schemas.microsoft.com/office/drawing/2014/main" id="{F1E5EDEE-3E6A-37D2-897F-DEA090C558F5}"/>
                </a:ext>
              </a:extLst>
            </p:cNvPr>
            <p:cNvGrpSpPr/>
            <p:nvPr/>
          </p:nvGrpSpPr>
          <p:grpSpPr>
            <a:xfrm>
              <a:off x="-2520675" y="3050442"/>
              <a:ext cx="51818" cy="51911"/>
              <a:chOff x="-2520675" y="3050442"/>
              <a:chExt cx="51818" cy="51911"/>
            </a:xfrm>
          </p:grpSpPr>
          <p:sp>
            <p:nvSpPr>
              <p:cNvPr id="1233" name="Freeform 33991">
                <a:extLst>
                  <a:ext uri="{FF2B5EF4-FFF2-40B4-BE49-F238E27FC236}">
                    <a16:creationId xmlns:a16="http://schemas.microsoft.com/office/drawing/2014/main" id="{DCEA9EEE-ACF8-E22E-9562-E26F237F1654}"/>
                  </a:ext>
                </a:extLst>
              </p:cNvPr>
              <p:cNvSpPr/>
              <p:nvPr/>
            </p:nvSpPr>
            <p:spPr>
              <a:xfrm>
                <a:off x="-2520675"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34" name="Freeform 33992">
                <a:extLst>
                  <a:ext uri="{FF2B5EF4-FFF2-40B4-BE49-F238E27FC236}">
                    <a16:creationId xmlns:a16="http://schemas.microsoft.com/office/drawing/2014/main" id="{4E9B0720-181D-5876-E847-1CB6859506A1}"/>
                  </a:ext>
                </a:extLst>
              </p:cNvPr>
              <p:cNvSpPr/>
              <p:nvPr/>
            </p:nvSpPr>
            <p:spPr>
              <a:xfrm>
                <a:off x="-249471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4" name="Graphic 45">
              <a:extLst>
                <a:ext uri="{FF2B5EF4-FFF2-40B4-BE49-F238E27FC236}">
                  <a16:creationId xmlns:a16="http://schemas.microsoft.com/office/drawing/2014/main" id="{1E6D4BE0-9B4E-55B2-A6C6-6AAC12EF31C1}"/>
                </a:ext>
              </a:extLst>
            </p:cNvPr>
            <p:cNvGrpSpPr/>
            <p:nvPr/>
          </p:nvGrpSpPr>
          <p:grpSpPr>
            <a:xfrm>
              <a:off x="-2527520" y="3050442"/>
              <a:ext cx="51818" cy="51911"/>
              <a:chOff x="-2527520" y="3050442"/>
              <a:chExt cx="51818" cy="51911"/>
            </a:xfrm>
          </p:grpSpPr>
          <p:sp>
            <p:nvSpPr>
              <p:cNvPr id="1231" name="Freeform 33989">
                <a:extLst>
                  <a:ext uri="{FF2B5EF4-FFF2-40B4-BE49-F238E27FC236}">
                    <a16:creationId xmlns:a16="http://schemas.microsoft.com/office/drawing/2014/main" id="{14A602C1-1676-2EB6-4686-ACD4801A5EF8}"/>
                  </a:ext>
                </a:extLst>
              </p:cNvPr>
              <p:cNvSpPr/>
              <p:nvPr/>
            </p:nvSpPr>
            <p:spPr>
              <a:xfrm>
                <a:off x="-252752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32" name="Freeform 33990">
                <a:extLst>
                  <a:ext uri="{FF2B5EF4-FFF2-40B4-BE49-F238E27FC236}">
                    <a16:creationId xmlns:a16="http://schemas.microsoft.com/office/drawing/2014/main" id="{44F46E23-7AB0-E722-DDCC-BCD33744ED47}"/>
                  </a:ext>
                </a:extLst>
              </p:cNvPr>
              <p:cNvSpPr/>
              <p:nvPr/>
            </p:nvSpPr>
            <p:spPr>
              <a:xfrm>
                <a:off x="-250156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5" name="Graphic 45">
              <a:extLst>
                <a:ext uri="{FF2B5EF4-FFF2-40B4-BE49-F238E27FC236}">
                  <a16:creationId xmlns:a16="http://schemas.microsoft.com/office/drawing/2014/main" id="{4642002A-390C-0D01-3455-2BBC69341655}"/>
                </a:ext>
              </a:extLst>
            </p:cNvPr>
            <p:cNvGrpSpPr/>
            <p:nvPr/>
          </p:nvGrpSpPr>
          <p:grpSpPr>
            <a:xfrm>
              <a:off x="-2550624" y="3050442"/>
              <a:ext cx="51818" cy="51911"/>
              <a:chOff x="-2550624" y="3050442"/>
              <a:chExt cx="51818" cy="51911"/>
            </a:xfrm>
          </p:grpSpPr>
          <p:sp>
            <p:nvSpPr>
              <p:cNvPr id="1229" name="Freeform 33987">
                <a:extLst>
                  <a:ext uri="{FF2B5EF4-FFF2-40B4-BE49-F238E27FC236}">
                    <a16:creationId xmlns:a16="http://schemas.microsoft.com/office/drawing/2014/main" id="{3E7E2E2A-2DA1-75BE-75CE-A1677C5E6CC2}"/>
                  </a:ext>
                </a:extLst>
              </p:cNvPr>
              <p:cNvSpPr/>
              <p:nvPr/>
            </p:nvSpPr>
            <p:spPr>
              <a:xfrm>
                <a:off x="-2550624"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30" name="Freeform 33988">
                <a:extLst>
                  <a:ext uri="{FF2B5EF4-FFF2-40B4-BE49-F238E27FC236}">
                    <a16:creationId xmlns:a16="http://schemas.microsoft.com/office/drawing/2014/main" id="{1A7B8B2C-FC93-ECB9-8E38-8141435013A0}"/>
                  </a:ext>
                </a:extLst>
              </p:cNvPr>
              <p:cNvSpPr/>
              <p:nvPr/>
            </p:nvSpPr>
            <p:spPr>
              <a:xfrm>
                <a:off x="-252476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6" name="Graphic 45">
              <a:extLst>
                <a:ext uri="{FF2B5EF4-FFF2-40B4-BE49-F238E27FC236}">
                  <a16:creationId xmlns:a16="http://schemas.microsoft.com/office/drawing/2014/main" id="{4A9E5C7A-C622-65B8-8A7A-AED8AF5166C6}"/>
                </a:ext>
              </a:extLst>
            </p:cNvPr>
            <p:cNvGrpSpPr/>
            <p:nvPr/>
          </p:nvGrpSpPr>
          <p:grpSpPr>
            <a:xfrm>
              <a:off x="-2589512" y="3050442"/>
              <a:ext cx="51722" cy="51911"/>
              <a:chOff x="-2589512" y="3050442"/>
              <a:chExt cx="51722" cy="51911"/>
            </a:xfrm>
          </p:grpSpPr>
          <p:sp>
            <p:nvSpPr>
              <p:cNvPr id="1227" name="Freeform 33985">
                <a:extLst>
                  <a:ext uri="{FF2B5EF4-FFF2-40B4-BE49-F238E27FC236}">
                    <a16:creationId xmlns:a16="http://schemas.microsoft.com/office/drawing/2014/main" id="{9979F5C2-18BA-A80B-1CA9-833E619DFFA7}"/>
                  </a:ext>
                </a:extLst>
              </p:cNvPr>
              <p:cNvSpPr/>
              <p:nvPr/>
            </p:nvSpPr>
            <p:spPr>
              <a:xfrm>
                <a:off x="-258951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28" name="Freeform 33986">
                <a:extLst>
                  <a:ext uri="{FF2B5EF4-FFF2-40B4-BE49-F238E27FC236}">
                    <a16:creationId xmlns:a16="http://schemas.microsoft.com/office/drawing/2014/main" id="{95CBC332-469D-3C7C-3568-E813F43CEE11}"/>
                  </a:ext>
                </a:extLst>
              </p:cNvPr>
              <p:cNvSpPr/>
              <p:nvPr/>
            </p:nvSpPr>
            <p:spPr>
              <a:xfrm>
                <a:off x="-256365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7" name="Graphic 45">
              <a:extLst>
                <a:ext uri="{FF2B5EF4-FFF2-40B4-BE49-F238E27FC236}">
                  <a16:creationId xmlns:a16="http://schemas.microsoft.com/office/drawing/2014/main" id="{18248C2A-F3D0-849F-4D94-4CE29178F11D}"/>
                </a:ext>
              </a:extLst>
            </p:cNvPr>
            <p:cNvGrpSpPr/>
            <p:nvPr/>
          </p:nvGrpSpPr>
          <p:grpSpPr>
            <a:xfrm>
              <a:off x="-2626783" y="3050442"/>
              <a:ext cx="51722" cy="51911"/>
              <a:chOff x="-2626783" y="3050442"/>
              <a:chExt cx="51722" cy="51911"/>
            </a:xfrm>
          </p:grpSpPr>
          <p:sp>
            <p:nvSpPr>
              <p:cNvPr id="1225" name="Freeform 33983">
                <a:extLst>
                  <a:ext uri="{FF2B5EF4-FFF2-40B4-BE49-F238E27FC236}">
                    <a16:creationId xmlns:a16="http://schemas.microsoft.com/office/drawing/2014/main" id="{F0006E26-3350-950B-DCF6-7F11E78F3B56}"/>
                  </a:ext>
                </a:extLst>
              </p:cNvPr>
              <p:cNvSpPr/>
              <p:nvPr/>
            </p:nvSpPr>
            <p:spPr>
              <a:xfrm>
                <a:off x="-2626783"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26" name="Freeform 33984">
                <a:extLst>
                  <a:ext uri="{FF2B5EF4-FFF2-40B4-BE49-F238E27FC236}">
                    <a16:creationId xmlns:a16="http://schemas.microsoft.com/office/drawing/2014/main" id="{B3DD8661-B800-2408-A7B4-DEA8FF2F6D94}"/>
                  </a:ext>
                </a:extLst>
              </p:cNvPr>
              <p:cNvSpPr/>
              <p:nvPr/>
            </p:nvSpPr>
            <p:spPr>
              <a:xfrm>
                <a:off x="-2600921"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8" name="Graphic 45">
              <a:extLst>
                <a:ext uri="{FF2B5EF4-FFF2-40B4-BE49-F238E27FC236}">
                  <a16:creationId xmlns:a16="http://schemas.microsoft.com/office/drawing/2014/main" id="{E651F95E-5DAE-CC22-407F-39D113A466B1}"/>
                </a:ext>
              </a:extLst>
            </p:cNvPr>
            <p:cNvGrpSpPr/>
            <p:nvPr/>
          </p:nvGrpSpPr>
          <p:grpSpPr>
            <a:xfrm>
              <a:off x="-2668047" y="3045298"/>
              <a:ext cx="51818" cy="51815"/>
              <a:chOff x="-2668047" y="3045298"/>
              <a:chExt cx="51818" cy="51815"/>
            </a:xfrm>
          </p:grpSpPr>
          <p:sp>
            <p:nvSpPr>
              <p:cNvPr id="1223" name="Freeform 33981">
                <a:extLst>
                  <a:ext uri="{FF2B5EF4-FFF2-40B4-BE49-F238E27FC236}">
                    <a16:creationId xmlns:a16="http://schemas.microsoft.com/office/drawing/2014/main" id="{A416E7C0-76A7-1DF6-1B31-3785BF865F98}"/>
                  </a:ext>
                </a:extLst>
              </p:cNvPr>
              <p:cNvSpPr/>
              <p:nvPr/>
            </p:nvSpPr>
            <p:spPr>
              <a:xfrm>
                <a:off x="-2668047" y="307120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24" name="Freeform 33982">
                <a:extLst>
                  <a:ext uri="{FF2B5EF4-FFF2-40B4-BE49-F238E27FC236}">
                    <a16:creationId xmlns:a16="http://schemas.microsoft.com/office/drawing/2014/main" id="{0F69D2FC-6C07-945E-6BA4-05B73F51E97E}"/>
                  </a:ext>
                </a:extLst>
              </p:cNvPr>
              <p:cNvSpPr/>
              <p:nvPr/>
            </p:nvSpPr>
            <p:spPr>
              <a:xfrm>
                <a:off x="-264218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09" name="Graphic 45">
              <a:extLst>
                <a:ext uri="{FF2B5EF4-FFF2-40B4-BE49-F238E27FC236}">
                  <a16:creationId xmlns:a16="http://schemas.microsoft.com/office/drawing/2014/main" id="{913BE9CE-5478-A8AB-A8C0-CB19131BD284}"/>
                </a:ext>
              </a:extLst>
            </p:cNvPr>
            <p:cNvGrpSpPr/>
            <p:nvPr/>
          </p:nvGrpSpPr>
          <p:grpSpPr>
            <a:xfrm>
              <a:off x="-2777388" y="3045298"/>
              <a:ext cx="51722" cy="51815"/>
              <a:chOff x="-2777388" y="3045298"/>
              <a:chExt cx="51722" cy="51815"/>
            </a:xfrm>
          </p:grpSpPr>
          <p:sp>
            <p:nvSpPr>
              <p:cNvPr id="1221" name="Freeform 33979">
                <a:extLst>
                  <a:ext uri="{FF2B5EF4-FFF2-40B4-BE49-F238E27FC236}">
                    <a16:creationId xmlns:a16="http://schemas.microsoft.com/office/drawing/2014/main" id="{540636DE-6125-35AC-10BC-AD4B07301367}"/>
                  </a:ext>
                </a:extLst>
              </p:cNvPr>
              <p:cNvSpPr/>
              <p:nvPr/>
            </p:nvSpPr>
            <p:spPr>
              <a:xfrm>
                <a:off x="-2777388"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22" name="Freeform 33980">
                <a:extLst>
                  <a:ext uri="{FF2B5EF4-FFF2-40B4-BE49-F238E27FC236}">
                    <a16:creationId xmlns:a16="http://schemas.microsoft.com/office/drawing/2014/main" id="{44ECE380-5F5F-2E1B-9AC3-741A56F79621}"/>
                  </a:ext>
                </a:extLst>
              </p:cNvPr>
              <p:cNvSpPr/>
              <p:nvPr/>
            </p:nvSpPr>
            <p:spPr>
              <a:xfrm>
                <a:off x="-275152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0" name="Graphic 45">
              <a:extLst>
                <a:ext uri="{FF2B5EF4-FFF2-40B4-BE49-F238E27FC236}">
                  <a16:creationId xmlns:a16="http://schemas.microsoft.com/office/drawing/2014/main" id="{A6F197E4-AC0E-D3A5-6D20-50C3E60824D1}"/>
                </a:ext>
              </a:extLst>
            </p:cNvPr>
            <p:cNvGrpSpPr/>
            <p:nvPr/>
          </p:nvGrpSpPr>
          <p:grpSpPr>
            <a:xfrm>
              <a:off x="-3314109" y="3045298"/>
              <a:ext cx="51722" cy="51815"/>
              <a:chOff x="-3314109" y="3045298"/>
              <a:chExt cx="51722" cy="51815"/>
            </a:xfrm>
          </p:grpSpPr>
          <p:sp>
            <p:nvSpPr>
              <p:cNvPr id="1219" name="Freeform 33977">
                <a:extLst>
                  <a:ext uri="{FF2B5EF4-FFF2-40B4-BE49-F238E27FC236}">
                    <a16:creationId xmlns:a16="http://schemas.microsoft.com/office/drawing/2014/main" id="{C22B2AFF-B13C-E705-560D-3C83653EC9BE}"/>
                  </a:ext>
                </a:extLst>
              </p:cNvPr>
              <p:cNvSpPr/>
              <p:nvPr/>
            </p:nvSpPr>
            <p:spPr>
              <a:xfrm>
                <a:off x="-3314109"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20" name="Freeform 33978">
                <a:extLst>
                  <a:ext uri="{FF2B5EF4-FFF2-40B4-BE49-F238E27FC236}">
                    <a16:creationId xmlns:a16="http://schemas.microsoft.com/office/drawing/2014/main" id="{CA16D8F1-C63B-8EEB-55B8-8FBEE75B747E}"/>
                  </a:ext>
                </a:extLst>
              </p:cNvPr>
              <p:cNvSpPr/>
              <p:nvPr/>
            </p:nvSpPr>
            <p:spPr>
              <a:xfrm>
                <a:off x="-3288247"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1" name="Graphic 45">
              <a:extLst>
                <a:ext uri="{FF2B5EF4-FFF2-40B4-BE49-F238E27FC236}">
                  <a16:creationId xmlns:a16="http://schemas.microsoft.com/office/drawing/2014/main" id="{277D899C-AD9C-E3D2-286A-585FFE6D149A}"/>
                </a:ext>
              </a:extLst>
            </p:cNvPr>
            <p:cNvGrpSpPr/>
            <p:nvPr/>
          </p:nvGrpSpPr>
          <p:grpSpPr>
            <a:xfrm>
              <a:off x="-3418315" y="3037488"/>
              <a:ext cx="51722" cy="51815"/>
              <a:chOff x="-3418315" y="3037488"/>
              <a:chExt cx="51722" cy="51815"/>
            </a:xfrm>
          </p:grpSpPr>
          <p:sp>
            <p:nvSpPr>
              <p:cNvPr id="1217" name="Freeform 33975">
                <a:extLst>
                  <a:ext uri="{FF2B5EF4-FFF2-40B4-BE49-F238E27FC236}">
                    <a16:creationId xmlns:a16="http://schemas.microsoft.com/office/drawing/2014/main" id="{CA7D9ACE-62A1-4C76-6F75-32D7B0C7B269}"/>
                  </a:ext>
                </a:extLst>
              </p:cNvPr>
              <p:cNvSpPr/>
              <p:nvPr/>
            </p:nvSpPr>
            <p:spPr>
              <a:xfrm>
                <a:off x="-3418315" y="306339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18" name="Freeform 33976">
                <a:extLst>
                  <a:ext uri="{FF2B5EF4-FFF2-40B4-BE49-F238E27FC236}">
                    <a16:creationId xmlns:a16="http://schemas.microsoft.com/office/drawing/2014/main" id="{BBA8AF5A-766C-3E3A-D9CB-752F913F566F}"/>
                  </a:ext>
                </a:extLst>
              </p:cNvPr>
              <p:cNvSpPr/>
              <p:nvPr/>
            </p:nvSpPr>
            <p:spPr>
              <a:xfrm>
                <a:off x="-3392454" y="303748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2" name="Graphic 45">
              <a:extLst>
                <a:ext uri="{FF2B5EF4-FFF2-40B4-BE49-F238E27FC236}">
                  <a16:creationId xmlns:a16="http://schemas.microsoft.com/office/drawing/2014/main" id="{16902242-15F5-8A7F-A8A6-666AC286B51C}"/>
                </a:ext>
              </a:extLst>
            </p:cNvPr>
            <p:cNvGrpSpPr/>
            <p:nvPr/>
          </p:nvGrpSpPr>
          <p:grpSpPr>
            <a:xfrm>
              <a:off x="-3610850" y="3030058"/>
              <a:ext cx="51722" cy="51911"/>
              <a:chOff x="-3610850" y="3030058"/>
              <a:chExt cx="51722" cy="51911"/>
            </a:xfrm>
          </p:grpSpPr>
          <p:sp>
            <p:nvSpPr>
              <p:cNvPr id="1215" name="Freeform 33973">
                <a:extLst>
                  <a:ext uri="{FF2B5EF4-FFF2-40B4-BE49-F238E27FC236}">
                    <a16:creationId xmlns:a16="http://schemas.microsoft.com/office/drawing/2014/main" id="{621B7BD6-5BDC-487F-7F7F-15FE757AFA2B}"/>
                  </a:ext>
                </a:extLst>
              </p:cNvPr>
              <p:cNvSpPr/>
              <p:nvPr/>
            </p:nvSpPr>
            <p:spPr>
              <a:xfrm>
                <a:off x="-3610850" y="305606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16" name="Freeform 33974">
                <a:extLst>
                  <a:ext uri="{FF2B5EF4-FFF2-40B4-BE49-F238E27FC236}">
                    <a16:creationId xmlns:a16="http://schemas.microsoft.com/office/drawing/2014/main" id="{844F0B30-4967-F0B9-EDC3-BA1D0A8BF795}"/>
                  </a:ext>
                </a:extLst>
              </p:cNvPr>
              <p:cNvSpPr/>
              <p:nvPr/>
            </p:nvSpPr>
            <p:spPr>
              <a:xfrm>
                <a:off x="-3584989" y="303005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3" name="Graphic 45">
              <a:extLst>
                <a:ext uri="{FF2B5EF4-FFF2-40B4-BE49-F238E27FC236}">
                  <a16:creationId xmlns:a16="http://schemas.microsoft.com/office/drawing/2014/main" id="{03D85A62-C60C-D6F1-EC53-74A5D277A007}"/>
                </a:ext>
              </a:extLst>
            </p:cNvPr>
            <p:cNvGrpSpPr/>
            <p:nvPr/>
          </p:nvGrpSpPr>
          <p:grpSpPr>
            <a:xfrm>
              <a:off x="-3996491" y="3018438"/>
              <a:ext cx="51722" cy="51815"/>
              <a:chOff x="-3996491" y="3018438"/>
              <a:chExt cx="51722" cy="51815"/>
            </a:xfrm>
          </p:grpSpPr>
          <p:sp>
            <p:nvSpPr>
              <p:cNvPr id="1213" name="Freeform 33971">
                <a:extLst>
                  <a:ext uri="{FF2B5EF4-FFF2-40B4-BE49-F238E27FC236}">
                    <a16:creationId xmlns:a16="http://schemas.microsoft.com/office/drawing/2014/main" id="{AD29F386-7FAF-6494-8254-D62478E05C96}"/>
                  </a:ext>
                </a:extLst>
              </p:cNvPr>
              <p:cNvSpPr/>
              <p:nvPr/>
            </p:nvSpPr>
            <p:spPr>
              <a:xfrm>
                <a:off x="-3996491"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14" name="Freeform 33972">
                <a:extLst>
                  <a:ext uri="{FF2B5EF4-FFF2-40B4-BE49-F238E27FC236}">
                    <a16:creationId xmlns:a16="http://schemas.microsoft.com/office/drawing/2014/main" id="{54F907A1-F39A-5742-3C5F-08DF3C9741BA}"/>
                  </a:ext>
                </a:extLst>
              </p:cNvPr>
              <p:cNvSpPr/>
              <p:nvPr/>
            </p:nvSpPr>
            <p:spPr>
              <a:xfrm>
                <a:off x="-3970629"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4" name="Graphic 45">
              <a:extLst>
                <a:ext uri="{FF2B5EF4-FFF2-40B4-BE49-F238E27FC236}">
                  <a16:creationId xmlns:a16="http://schemas.microsoft.com/office/drawing/2014/main" id="{CD260E05-77CD-8C3F-01E5-390A66BF6F59}"/>
                </a:ext>
              </a:extLst>
            </p:cNvPr>
            <p:cNvGrpSpPr/>
            <p:nvPr/>
          </p:nvGrpSpPr>
          <p:grpSpPr>
            <a:xfrm>
              <a:off x="-4006664" y="3018438"/>
              <a:ext cx="51818" cy="51815"/>
              <a:chOff x="-4006664" y="3018438"/>
              <a:chExt cx="51818" cy="51815"/>
            </a:xfrm>
          </p:grpSpPr>
          <p:sp>
            <p:nvSpPr>
              <p:cNvPr id="1211" name="Freeform 33969">
                <a:extLst>
                  <a:ext uri="{FF2B5EF4-FFF2-40B4-BE49-F238E27FC236}">
                    <a16:creationId xmlns:a16="http://schemas.microsoft.com/office/drawing/2014/main" id="{2DB8FEEE-79C7-10DD-EE8A-5787B4EC1476}"/>
                  </a:ext>
                </a:extLst>
              </p:cNvPr>
              <p:cNvSpPr/>
              <p:nvPr/>
            </p:nvSpPr>
            <p:spPr>
              <a:xfrm>
                <a:off x="-40066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12" name="Freeform 33970">
                <a:extLst>
                  <a:ext uri="{FF2B5EF4-FFF2-40B4-BE49-F238E27FC236}">
                    <a16:creationId xmlns:a16="http://schemas.microsoft.com/office/drawing/2014/main" id="{5C447598-6A19-B320-A672-3B593D7ABAE5}"/>
                  </a:ext>
                </a:extLst>
              </p:cNvPr>
              <p:cNvSpPr/>
              <p:nvPr/>
            </p:nvSpPr>
            <p:spPr>
              <a:xfrm>
                <a:off x="-398080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5" name="Graphic 45">
              <a:extLst>
                <a:ext uri="{FF2B5EF4-FFF2-40B4-BE49-F238E27FC236}">
                  <a16:creationId xmlns:a16="http://schemas.microsoft.com/office/drawing/2014/main" id="{E97528F2-C65E-97D0-66C9-879EE7ABC7A6}"/>
                </a:ext>
              </a:extLst>
            </p:cNvPr>
            <p:cNvGrpSpPr/>
            <p:nvPr/>
          </p:nvGrpSpPr>
          <p:grpSpPr>
            <a:xfrm>
              <a:off x="-4032526" y="3018438"/>
              <a:ext cx="51722" cy="51815"/>
              <a:chOff x="-4032526" y="3018438"/>
              <a:chExt cx="51722" cy="51815"/>
            </a:xfrm>
          </p:grpSpPr>
          <p:sp>
            <p:nvSpPr>
              <p:cNvPr id="1209" name="Freeform 33967">
                <a:extLst>
                  <a:ext uri="{FF2B5EF4-FFF2-40B4-BE49-F238E27FC236}">
                    <a16:creationId xmlns:a16="http://schemas.microsoft.com/office/drawing/2014/main" id="{10E13F75-13B6-FF5C-9EF0-9642128340E0}"/>
                  </a:ext>
                </a:extLst>
              </p:cNvPr>
              <p:cNvSpPr/>
              <p:nvPr/>
            </p:nvSpPr>
            <p:spPr>
              <a:xfrm>
                <a:off x="-4032526"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10" name="Freeform 33968">
                <a:extLst>
                  <a:ext uri="{FF2B5EF4-FFF2-40B4-BE49-F238E27FC236}">
                    <a16:creationId xmlns:a16="http://schemas.microsoft.com/office/drawing/2014/main" id="{D0C4133B-36EB-D9A4-481B-AA66C9FC2C9E}"/>
                  </a:ext>
                </a:extLst>
              </p:cNvPr>
              <p:cNvSpPr/>
              <p:nvPr/>
            </p:nvSpPr>
            <p:spPr>
              <a:xfrm>
                <a:off x="-4006664"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6" name="Graphic 45">
              <a:extLst>
                <a:ext uri="{FF2B5EF4-FFF2-40B4-BE49-F238E27FC236}">
                  <a16:creationId xmlns:a16="http://schemas.microsoft.com/office/drawing/2014/main" id="{B3466CD3-82E8-1DBD-4DCC-1BC48F1FFF35}"/>
                </a:ext>
              </a:extLst>
            </p:cNvPr>
            <p:cNvGrpSpPr/>
            <p:nvPr/>
          </p:nvGrpSpPr>
          <p:grpSpPr>
            <a:xfrm>
              <a:off x="-4126464" y="3018438"/>
              <a:ext cx="51818" cy="51815"/>
              <a:chOff x="-4126464" y="3018438"/>
              <a:chExt cx="51818" cy="51815"/>
            </a:xfrm>
          </p:grpSpPr>
          <p:sp>
            <p:nvSpPr>
              <p:cNvPr id="1207" name="Freeform 33965">
                <a:extLst>
                  <a:ext uri="{FF2B5EF4-FFF2-40B4-BE49-F238E27FC236}">
                    <a16:creationId xmlns:a16="http://schemas.microsoft.com/office/drawing/2014/main" id="{9DBD2673-E540-5F53-8369-29AF8F829A4C}"/>
                  </a:ext>
                </a:extLst>
              </p:cNvPr>
              <p:cNvSpPr/>
              <p:nvPr/>
            </p:nvSpPr>
            <p:spPr>
              <a:xfrm>
                <a:off x="-41264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08" name="Freeform 33966">
                <a:extLst>
                  <a:ext uri="{FF2B5EF4-FFF2-40B4-BE49-F238E27FC236}">
                    <a16:creationId xmlns:a16="http://schemas.microsoft.com/office/drawing/2014/main" id="{8D8EC18A-9A08-130C-4470-9A9D2DF93878}"/>
                  </a:ext>
                </a:extLst>
              </p:cNvPr>
              <p:cNvSpPr/>
              <p:nvPr/>
            </p:nvSpPr>
            <p:spPr>
              <a:xfrm>
                <a:off x="-4100602"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7" name="Graphic 45">
              <a:extLst>
                <a:ext uri="{FF2B5EF4-FFF2-40B4-BE49-F238E27FC236}">
                  <a16:creationId xmlns:a16="http://schemas.microsoft.com/office/drawing/2014/main" id="{51236684-6FDC-55E9-6D1D-8AE430E1000B}"/>
                </a:ext>
              </a:extLst>
            </p:cNvPr>
            <p:cNvGrpSpPr/>
            <p:nvPr/>
          </p:nvGrpSpPr>
          <p:grpSpPr>
            <a:xfrm>
              <a:off x="-4277544" y="3018438"/>
              <a:ext cx="51722" cy="51815"/>
              <a:chOff x="-4277544" y="3018438"/>
              <a:chExt cx="51722" cy="51815"/>
            </a:xfrm>
          </p:grpSpPr>
          <p:sp>
            <p:nvSpPr>
              <p:cNvPr id="1205" name="Freeform 33963">
                <a:extLst>
                  <a:ext uri="{FF2B5EF4-FFF2-40B4-BE49-F238E27FC236}">
                    <a16:creationId xmlns:a16="http://schemas.microsoft.com/office/drawing/2014/main" id="{51CD8B0D-466C-684D-7C21-9E5E4F473E04}"/>
                  </a:ext>
                </a:extLst>
              </p:cNvPr>
              <p:cNvSpPr/>
              <p:nvPr/>
            </p:nvSpPr>
            <p:spPr>
              <a:xfrm>
                <a:off x="-4277544"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06" name="Freeform 33964">
                <a:extLst>
                  <a:ext uri="{FF2B5EF4-FFF2-40B4-BE49-F238E27FC236}">
                    <a16:creationId xmlns:a16="http://schemas.microsoft.com/office/drawing/2014/main" id="{474FE067-96E7-B47B-9C0E-B8755BC6DE46}"/>
                  </a:ext>
                </a:extLst>
              </p:cNvPr>
              <p:cNvSpPr/>
              <p:nvPr/>
            </p:nvSpPr>
            <p:spPr>
              <a:xfrm>
                <a:off x="-425168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8" name="Graphic 45">
              <a:extLst>
                <a:ext uri="{FF2B5EF4-FFF2-40B4-BE49-F238E27FC236}">
                  <a16:creationId xmlns:a16="http://schemas.microsoft.com/office/drawing/2014/main" id="{28D8A129-9D9E-85CF-F4B0-A60D7AA6221A}"/>
                </a:ext>
              </a:extLst>
            </p:cNvPr>
            <p:cNvGrpSpPr/>
            <p:nvPr/>
          </p:nvGrpSpPr>
          <p:grpSpPr>
            <a:xfrm>
              <a:off x="-4376902" y="3013389"/>
              <a:ext cx="51722" cy="51816"/>
              <a:chOff x="-4376902" y="3013389"/>
              <a:chExt cx="51722" cy="51816"/>
            </a:xfrm>
          </p:grpSpPr>
          <p:sp>
            <p:nvSpPr>
              <p:cNvPr id="1203" name="Freeform 33961">
                <a:extLst>
                  <a:ext uri="{FF2B5EF4-FFF2-40B4-BE49-F238E27FC236}">
                    <a16:creationId xmlns:a16="http://schemas.microsoft.com/office/drawing/2014/main" id="{35DFB927-78FD-5344-261B-1279749693E9}"/>
                  </a:ext>
                </a:extLst>
              </p:cNvPr>
              <p:cNvSpPr/>
              <p:nvPr/>
            </p:nvSpPr>
            <p:spPr>
              <a:xfrm>
                <a:off x="-437690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04" name="Freeform 33962">
                <a:extLst>
                  <a:ext uri="{FF2B5EF4-FFF2-40B4-BE49-F238E27FC236}">
                    <a16:creationId xmlns:a16="http://schemas.microsoft.com/office/drawing/2014/main" id="{53F11C79-F86D-3B29-7EFC-72637CCE62B9}"/>
                  </a:ext>
                </a:extLst>
              </p:cNvPr>
              <p:cNvSpPr/>
              <p:nvPr/>
            </p:nvSpPr>
            <p:spPr>
              <a:xfrm>
                <a:off x="-435104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19" name="Graphic 45">
              <a:extLst>
                <a:ext uri="{FF2B5EF4-FFF2-40B4-BE49-F238E27FC236}">
                  <a16:creationId xmlns:a16="http://schemas.microsoft.com/office/drawing/2014/main" id="{CA1F5023-3C38-C9EF-5F14-3F9189AC7DF9}"/>
                </a:ext>
              </a:extLst>
            </p:cNvPr>
            <p:cNvGrpSpPr/>
            <p:nvPr/>
          </p:nvGrpSpPr>
          <p:grpSpPr>
            <a:xfrm>
              <a:off x="-4491092" y="3013389"/>
              <a:ext cx="51722" cy="51816"/>
              <a:chOff x="-4491092" y="3013389"/>
              <a:chExt cx="51722" cy="51816"/>
            </a:xfrm>
          </p:grpSpPr>
          <p:sp>
            <p:nvSpPr>
              <p:cNvPr id="1201" name="Freeform 33959">
                <a:extLst>
                  <a:ext uri="{FF2B5EF4-FFF2-40B4-BE49-F238E27FC236}">
                    <a16:creationId xmlns:a16="http://schemas.microsoft.com/office/drawing/2014/main" id="{CCC2D084-BF96-20E8-F379-202945B676C4}"/>
                  </a:ext>
                </a:extLst>
              </p:cNvPr>
              <p:cNvSpPr/>
              <p:nvPr/>
            </p:nvSpPr>
            <p:spPr>
              <a:xfrm>
                <a:off x="-449109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02" name="Freeform 33960">
                <a:extLst>
                  <a:ext uri="{FF2B5EF4-FFF2-40B4-BE49-F238E27FC236}">
                    <a16:creationId xmlns:a16="http://schemas.microsoft.com/office/drawing/2014/main" id="{3D91DF04-1EC4-2C1B-B3FA-873572FD71C4}"/>
                  </a:ext>
                </a:extLst>
              </p:cNvPr>
              <p:cNvSpPr/>
              <p:nvPr/>
            </p:nvSpPr>
            <p:spPr>
              <a:xfrm>
                <a:off x="-446523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0" name="Graphic 45">
              <a:extLst>
                <a:ext uri="{FF2B5EF4-FFF2-40B4-BE49-F238E27FC236}">
                  <a16:creationId xmlns:a16="http://schemas.microsoft.com/office/drawing/2014/main" id="{A0654DDC-0D9D-7CB1-AEC9-17AF1C74A564}"/>
                </a:ext>
              </a:extLst>
            </p:cNvPr>
            <p:cNvGrpSpPr/>
            <p:nvPr/>
          </p:nvGrpSpPr>
          <p:grpSpPr>
            <a:xfrm>
              <a:off x="-4585220" y="3009294"/>
              <a:ext cx="51722" cy="51815"/>
              <a:chOff x="-4585220" y="3009294"/>
              <a:chExt cx="51722" cy="51815"/>
            </a:xfrm>
          </p:grpSpPr>
          <p:sp>
            <p:nvSpPr>
              <p:cNvPr id="1199" name="Freeform 33957">
                <a:extLst>
                  <a:ext uri="{FF2B5EF4-FFF2-40B4-BE49-F238E27FC236}">
                    <a16:creationId xmlns:a16="http://schemas.microsoft.com/office/drawing/2014/main" id="{E275DFFB-2F0D-9EDB-3CB6-90765C5D6939}"/>
                  </a:ext>
                </a:extLst>
              </p:cNvPr>
              <p:cNvSpPr/>
              <p:nvPr/>
            </p:nvSpPr>
            <p:spPr>
              <a:xfrm>
                <a:off x="-4585220"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200" name="Freeform 33958">
                <a:extLst>
                  <a:ext uri="{FF2B5EF4-FFF2-40B4-BE49-F238E27FC236}">
                    <a16:creationId xmlns:a16="http://schemas.microsoft.com/office/drawing/2014/main" id="{585BAAF7-4427-5206-F7D1-CC4FC94D4A52}"/>
                  </a:ext>
                </a:extLst>
              </p:cNvPr>
              <p:cNvSpPr/>
              <p:nvPr/>
            </p:nvSpPr>
            <p:spPr>
              <a:xfrm>
                <a:off x="-455935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1" name="Graphic 45">
              <a:extLst>
                <a:ext uri="{FF2B5EF4-FFF2-40B4-BE49-F238E27FC236}">
                  <a16:creationId xmlns:a16="http://schemas.microsoft.com/office/drawing/2014/main" id="{C5FD8C77-35EC-C643-2BE2-2F26B01A8FF3}"/>
                </a:ext>
              </a:extLst>
            </p:cNvPr>
            <p:cNvGrpSpPr/>
            <p:nvPr/>
          </p:nvGrpSpPr>
          <p:grpSpPr>
            <a:xfrm>
              <a:off x="-4652726" y="3009294"/>
              <a:ext cx="51818" cy="51815"/>
              <a:chOff x="-4652726" y="3009294"/>
              <a:chExt cx="51818" cy="51815"/>
            </a:xfrm>
          </p:grpSpPr>
          <p:sp>
            <p:nvSpPr>
              <p:cNvPr id="1197" name="Freeform 33955">
                <a:extLst>
                  <a:ext uri="{FF2B5EF4-FFF2-40B4-BE49-F238E27FC236}">
                    <a16:creationId xmlns:a16="http://schemas.microsoft.com/office/drawing/2014/main" id="{835D339A-AC5F-C79B-F28D-7DABE82459DE}"/>
                  </a:ext>
                </a:extLst>
              </p:cNvPr>
              <p:cNvSpPr/>
              <p:nvPr/>
            </p:nvSpPr>
            <p:spPr>
              <a:xfrm>
                <a:off x="-4652726"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98" name="Freeform 33956">
                <a:extLst>
                  <a:ext uri="{FF2B5EF4-FFF2-40B4-BE49-F238E27FC236}">
                    <a16:creationId xmlns:a16="http://schemas.microsoft.com/office/drawing/2014/main" id="{F36688D1-AF01-4CA8-AB42-7EAC25EDD2C5}"/>
                  </a:ext>
                </a:extLst>
              </p:cNvPr>
              <p:cNvSpPr/>
              <p:nvPr/>
            </p:nvSpPr>
            <p:spPr>
              <a:xfrm>
                <a:off x="-462686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2" name="Graphic 45">
              <a:extLst>
                <a:ext uri="{FF2B5EF4-FFF2-40B4-BE49-F238E27FC236}">
                  <a16:creationId xmlns:a16="http://schemas.microsoft.com/office/drawing/2014/main" id="{2FD67D2C-195E-EAF6-F8F1-676D49715683}"/>
                </a:ext>
              </a:extLst>
            </p:cNvPr>
            <p:cNvGrpSpPr/>
            <p:nvPr/>
          </p:nvGrpSpPr>
          <p:grpSpPr>
            <a:xfrm>
              <a:off x="-4725461" y="3009294"/>
              <a:ext cx="51818" cy="51815"/>
              <a:chOff x="-4725461" y="3009294"/>
              <a:chExt cx="51818" cy="51815"/>
            </a:xfrm>
          </p:grpSpPr>
          <p:sp>
            <p:nvSpPr>
              <p:cNvPr id="1195" name="Freeform 33953">
                <a:extLst>
                  <a:ext uri="{FF2B5EF4-FFF2-40B4-BE49-F238E27FC236}">
                    <a16:creationId xmlns:a16="http://schemas.microsoft.com/office/drawing/2014/main" id="{AC06FC49-FC56-A6F3-886E-5D3A1B4DCD1D}"/>
                  </a:ext>
                </a:extLst>
              </p:cNvPr>
              <p:cNvSpPr/>
              <p:nvPr/>
            </p:nvSpPr>
            <p:spPr>
              <a:xfrm>
                <a:off x="-472546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96" name="Freeform 33954">
                <a:extLst>
                  <a:ext uri="{FF2B5EF4-FFF2-40B4-BE49-F238E27FC236}">
                    <a16:creationId xmlns:a16="http://schemas.microsoft.com/office/drawing/2014/main" id="{0EEF6DBD-9141-39E2-3236-1293CC0C6365}"/>
                  </a:ext>
                </a:extLst>
              </p:cNvPr>
              <p:cNvSpPr/>
              <p:nvPr/>
            </p:nvSpPr>
            <p:spPr>
              <a:xfrm>
                <a:off x="-469960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3" name="Graphic 45">
              <a:extLst>
                <a:ext uri="{FF2B5EF4-FFF2-40B4-BE49-F238E27FC236}">
                  <a16:creationId xmlns:a16="http://schemas.microsoft.com/office/drawing/2014/main" id="{FA8B3D35-90BB-E64C-78CF-8EBB5013BA6D}"/>
                </a:ext>
              </a:extLst>
            </p:cNvPr>
            <p:cNvGrpSpPr/>
            <p:nvPr/>
          </p:nvGrpSpPr>
          <p:grpSpPr>
            <a:xfrm>
              <a:off x="-4741530" y="3009294"/>
              <a:ext cx="51818" cy="51815"/>
              <a:chOff x="-4741530" y="3009294"/>
              <a:chExt cx="51818" cy="51815"/>
            </a:xfrm>
          </p:grpSpPr>
          <p:sp>
            <p:nvSpPr>
              <p:cNvPr id="1193" name="Freeform 33951">
                <a:extLst>
                  <a:ext uri="{FF2B5EF4-FFF2-40B4-BE49-F238E27FC236}">
                    <a16:creationId xmlns:a16="http://schemas.microsoft.com/office/drawing/2014/main" id="{9D3ED0BC-E0AF-7288-A1FA-F8C05C9FD9B1}"/>
                  </a:ext>
                </a:extLst>
              </p:cNvPr>
              <p:cNvSpPr/>
              <p:nvPr/>
            </p:nvSpPr>
            <p:spPr>
              <a:xfrm>
                <a:off x="-4741530"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94" name="Freeform 33952">
                <a:extLst>
                  <a:ext uri="{FF2B5EF4-FFF2-40B4-BE49-F238E27FC236}">
                    <a16:creationId xmlns:a16="http://schemas.microsoft.com/office/drawing/2014/main" id="{2DA725EB-39C5-C3B9-C3E1-FDCB0109F858}"/>
                  </a:ext>
                </a:extLst>
              </p:cNvPr>
              <p:cNvSpPr/>
              <p:nvPr/>
            </p:nvSpPr>
            <p:spPr>
              <a:xfrm>
                <a:off x="-471566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4" name="Graphic 45">
              <a:extLst>
                <a:ext uri="{FF2B5EF4-FFF2-40B4-BE49-F238E27FC236}">
                  <a16:creationId xmlns:a16="http://schemas.microsoft.com/office/drawing/2014/main" id="{5D0F7F96-A25F-2E79-58AC-8F0EDDFC39B5}"/>
                </a:ext>
              </a:extLst>
            </p:cNvPr>
            <p:cNvGrpSpPr/>
            <p:nvPr/>
          </p:nvGrpSpPr>
          <p:grpSpPr>
            <a:xfrm>
              <a:off x="-4756742" y="3009294"/>
              <a:ext cx="51722" cy="51815"/>
              <a:chOff x="-4756742" y="3009294"/>
              <a:chExt cx="51722" cy="51815"/>
            </a:xfrm>
          </p:grpSpPr>
          <p:sp>
            <p:nvSpPr>
              <p:cNvPr id="1191" name="Freeform 33949">
                <a:extLst>
                  <a:ext uri="{FF2B5EF4-FFF2-40B4-BE49-F238E27FC236}">
                    <a16:creationId xmlns:a16="http://schemas.microsoft.com/office/drawing/2014/main" id="{96137155-C267-D61E-A542-B620436BB3D2}"/>
                  </a:ext>
                </a:extLst>
              </p:cNvPr>
              <p:cNvSpPr/>
              <p:nvPr/>
            </p:nvSpPr>
            <p:spPr>
              <a:xfrm>
                <a:off x="-4756742"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92" name="Freeform 33950">
                <a:extLst>
                  <a:ext uri="{FF2B5EF4-FFF2-40B4-BE49-F238E27FC236}">
                    <a16:creationId xmlns:a16="http://schemas.microsoft.com/office/drawing/2014/main" id="{1047BC77-5D57-1E51-F78E-18F4DCA9F7EB}"/>
                  </a:ext>
                </a:extLst>
              </p:cNvPr>
              <p:cNvSpPr/>
              <p:nvPr/>
            </p:nvSpPr>
            <p:spPr>
              <a:xfrm>
                <a:off x="-47308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5" name="Graphic 45">
              <a:extLst>
                <a:ext uri="{FF2B5EF4-FFF2-40B4-BE49-F238E27FC236}">
                  <a16:creationId xmlns:a16="http://schemas.microsoft.com/office/drawing/2014/main" id="{99917B2E-8BD5-C2D8-34E6-A0815B933097}"/>
                </a:ext>
              </a:extLst>
            </p:cNvPr>
            <p:cNvGrpSpPr/>
            <p:nvPr/>
          </p:nvGrpSpPr>
          <p:grpSpPr>
            <a:xfrm>
              <a:off x="-4845451" y="3009294"/>
              <a:ext cx="51818" cy="51815"/>
              <a:chOff x="-4845451" y="3009294"/>
              <a:chExt cx="51818" cy="51815"/>
            </a:xfrm>
          </p:grpSpPr>
          <p:sp>
            <p:nvSpPr>
              <p:cNvPr id="1189" name="Freeform 33947">
                <a:extLst>
                  <a:ext uri="{FF2B5EF4-FFF2-40B4-BE49-F238E27FC236}">
                    <a16:creationId xmlns:a16="http://schemas.microsoft.com/office/drawing/2014/main" id="{4EF3D7E5-1D70-BCE9-2189-D8C29FBAE73F}"/>
                  </a:ext>
                </a:extLst>
              </p:cNvPr>
              <p:cNvSpPr/>
              <p:nvPr/>
            </p:nvSpPr>
            <p:spPr>
              <a:xfrm>
                <a:off x="-484545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90" name="Freeform 33948">
                <a:extLst>
                  <a:ext uri="{FF2B5EF4-FFF2-40B4-BE49-F238E27FC236}">
                    <a16:creationId xmlns:a16="http://schemas.microsoft.com/office/drawing/2014/main" id="{26E2E826-EC5B-73D0-8878-88AF94F0B22B}"/>
                  </a:ext>
                </a:extLst>
              </p:cNvPr>
              <p:cNvSpPr/>
              <p:nvPr/>
            </p:nvSpPr>
            <p:spPr>
              <a:xfrm>
                <a:off x="-481959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6" name="Graphic 45">
              <a:extLst>
                <a:ext uri="{FF2B5EF4-FFF2-40B4-BE49-F238E27FC236}">
                  <a16:creationId xmlns:a16="http://schemas.microsoft.com/office/drawing/2014/main" id="{9EFEFD34-4FD6-7E07-1BAE-A9C1F3448849}"/>
                </a:ext>
              </a:extLst>
            </p:cNvPr>
            <p:cNvGrpSpPr/>
            <p:nvPr/>
          </p:nvGrpSpPr>
          <p:grpSpPr>
            <a:xfrm>
              <a:off x="-4871313" y="3009294"/>
              <a:ext cx="51722" cy="51815"/>
              <a:chOff x="-4871313" y="3009294"/>
              <a:chExt cx="51722" cy="51815"/>
            </a:xfrm>
          </p:grpSpPr>
          <p:sp>
            <p:nvSpPr>
              <p:cNvPr id="1187" name="Freeform 33945">
                <a:extLst>
                  <a:ext uri="{FF2B5EF4-FFF2-40B4-BE49-F238E27FC236}">
                    <a16:creationId xmlns:a16="http://schemas.microsoft.com/office/drawing/2014/main" id="{0150E9C6-BD73-F908-19F1-D4EEDE001CF0}"/>
                  </a:ext>
                </a:extLst>
              </p:cNvPr>
              <p:cNvSpPr/>
              <p:nvPr/>
            </p:nvSpPr>
            <p:spPr>
              <a:xfrm>
                <a:off x="-487131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88" name="Freeform 33946">
                <a:extLst>
                  <a:ext uri="{FF2B5EF4-FFF2-40B4-BE49-F238E27FC236}">
                    <a16:creationId xmlns:a16="http://schemas.microsoft.com/office/drawing/2014/main" id="{A7397E43-2E20-6F82-1399-AB406DE7A35A}"/>
                  </a:ext>
                </a:extLst>
              </p:cNvPr>
              <p:cNvSpPr/>
              <p:nvPr/>
            </p:nvSpPr>
            <p:spPr>
              <a:xfrm>
                <a:off x="-484545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7" name="Graphic 45">
              <a:extLst>
                <a:ext uri="{FF2B5EF4-FFF2-40B4-BE49-F238E27FC236}">
                  <a16:creationId xmlns:a16="http://schemas.microsoft.com/office/drawing/2014/main" id="{EAE9D4BC-549C-6C6F-98C9-65ACD5698485}"/>
                </a:ext>
              </a:extLst>
            </p:cNvPr>
            <p:cNvGrpSpPr/>
            <p:nvPr/>
          </p:nvGrpSpPr>
          <p:grpSpPr>
            <a:xfrm>
              <a:off x="-4913147" y="3009294"/>
              <a:ext cx="51818" cy="51815"/>
              <a:chOff x="-4913147" y="3009294"/>
              <a:chExt cx="51818" cy="51815"/>
            </a:xfrm>
          </p:grpSpPr>
          <p:sp>
            <p:nvSpPr>
              <p:cNvPr id="1185" name="Freeform 33943">
                <a:extLst>
                  <a:ext uri="{FF2B5EF4-FFF2-40B4-BE49-F238E27FC236}">
                    <a16:creationId xmlns:a16="http://schemas.microsoft.com/office/drawing/2014/main" id="{71C9C18B-0DD9-A708-B00B-A6CB57F010D4}"/>
                  </a:ext>
                </a:extLst>
              </p:cNvPr>
              <p:cNvSpPr/>
              <p:nvPr/>
            </p:nvSpPr>
            <p:spPr>
              <a:xfrm>
                <a:off x="-4913147"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86" name="Freeform 33944">
                <a:extLst>
                  <a:ext uri="{FF2B5EF4-FFF2-40B4-BE49-F238E27FC236}">
                    <a16:creationId xmlns:a16="http://schemas.microsoft.com/office/drawing/2014/main" id="{3969FA32-4D27-E191-62B3-83C94D4362C8}"/>
                  </a:ext>
                </a:extLst>
              </p:cNvPr>
              <p:cNvSpPr/>
              <p:nvPr/>
            </p:nvSpPr>
            <p:spPr>
              <a:xfrm>
                <a:off x="-4887286"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8" name="Graphic 45">
              <a:extLst>
                <a:ext uri="{FF2B5EF4-FFF2-40B4-BE49-F238E27FC236}">
                  <a16:creationId xmlns:a16="http://schemas.microsoft.com/office/drawing/2014/main" id="{5AC8D547-2A76-A5A2-E52C-E6835CABC1FD}"/>
                </a:ext>
              </a:extLst>
            </p:cNvPr>
            <p:cNvGrpSpPr/>
            <p:nvPr/>
          </p:nvGrpSpPr>
          <p:grpSpPr>
            <a:xfrm>
              <a:off x="-4949943" y="3009294"/>
              <a:ext cx="51722" cy="51815"/>
              <a:chOff x="-4949943" y="3009294"/>
              <a:chExt cx="51722" cy="51815"/>
            </a:xfrm>
          </p:grpSpPr>
          <p:sp>
            <p:nvSpPr>
              <p:cNvPr id="1183" name="Freeform 33941">
                <a:extLst>
                  <a:ext uri="{FF2B5EF4-FFF2-40B4-BE49-F238E27FC236}">
                    <a16:creationId xmlns:a16="http://schemas.microsoft.com/office/drawing/2014/main" id="{52B320FE-5838-858E-0EE4-F561E2FAE3BE}"/>
                  </a:ext>
                </a:extLst>
              </p:cNvPr>
              <p:cNvSpPr/>
              <p:nvPr/>
            </p:nvSpPr>
            <p:spPr>
              <a:xfrm>
                <a:off x="-494994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84" name="Freeform 33942">
                <a:extLst>
                  <a:ext uri="{FF2B5EF4-FFF2-40B4-BE49-F238E27FC236}">
                    <a16:creationId xmlns:a16="http://schemas.microsoft.com/office/drawing/2014/main" id="{913401D4-E52A-26B2-8BB8-690C04F879A4}"/>
                  </a:ext>
                </a:extLst>
              </p:cNvPr>
              <p:cNvSpPr/>
              <p:nvPr/>
            </p:nvSpPr>
            <p:spPr>
              <a:xfrm>
                <a:off x="-49240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29" name="Graphic 45">
              <a:extLst>
                <a:ext uri="{FF2B5EF4-FFF2-40B4-BE49-F238E27FC236}">
                  <a16:creationId xmlns:a16="http://schemas.microsoft.com/office/drawing/2014/main" id="{F2564EDE-60B4-1517-ABFD-A5170FAABFF8}"/>
                </a:ext>
              </a:extLst>
            </p:cNvPr>
            <p:cNvGrpSpPr/>
            <p:nvPr/>
          </p:nvGrpSpPr>
          <p:grpSpPr>
            <a:xfrm>
              <a:off x="-5006705" y="3009294"/>
              <a:ext cx="51722" cy="51815"/>
              <a:chOff x="-5006705" y="3009294"/>
              <a:chExt cx="51722" cy="51815"/>
            </a:xfrm>
          </p:grpSpPr>
          <p:sp>
            <p:nvSpPr>
              <p:cNvPr id="1181" name="Freeform 33939">
                <a:extLst>
                  <a:ext uri="{FF2B5EF4-FFF2-40B4-BE49-F238E27FC236}">
                    <a16:creationId xmlns:a16="http://schemas.microsoft.com/office/drawing/2014/main" id="{E4DD9403-4654-A3CB-7472-4C5AF2DD8C8F}"/>
                  </a:ext>
                </a:extLst>
              </p:cNvPr>
              <p:cNvSpPr/>
              <p:nvPr/>
            </p:nvSpPr>
            <p:spPr>
              <a:xfrm>
                <a:off x="-500670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82" name="Freeform 33940">
                <a:extLst>
                  <a:ext uri="{FF2B5EF4-FFF2-40B4-BE49-F238E27FC236}">
                    <a16:creationId xmlns:a16="http://schemas.microsoft.com/office/drawing/2014/main" id="{B3AF42C0-D7A0-7312-C968-10F5B5322ECE}"/>
                  </a:ext>
                </a:extLst>
              </p:cNvPr>
              <p:cNvSpPr/>
              <p:nvPr/>
            </p:nvSpPr>
            <p:spPr>
              <a:xfrm>
                <a:off x="-498084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0" name="Graphic 45">
              <a:extLst>
                <a:ext uri="{FF2B5EF4-FFF2-40B4-BE49-F238E27FC236}">
                  <a16:creationId xmlns:a16="http://schemas.microsoft.com/office/drawing/2014/main" id="{56840038-FD88-DA89-0496-01F70B4EFF0E}"/>
                </a:ext>
              </a:extLst>
            </p:cNvPr>
            <p:cNvGrpSpPr/>
            <p:nvPr/>
          </p:nvGrpSpPr>
          <p:grpSpPr>
            <a:xfrm>
              <a:off x="-5048445" y="3009294"/>
              <a:ext cx="51722" cy="51815"/>
              <a:chOff x="-5048445" y="3009294"/>
              <a:chExt cx="51722" cy="51815"/>
            </a:xfrm>
          </p:grpSpPr>
          <p:sp>
            <p:nvSpPr>
              <p:cNvPr id="1179" name="Freeform 33937">
                <a:extLst>
                  <a:ext uri="{FF2B5EF4-FFF2-40B4-BE49-F238E27FC236}">
                    <a16:creationId xmlns:a16="http://schemas.microsoft.com/office/drawing/2014/main" id="{8911990E-1B88-913B-AFE5-6A9EBB975894}"/>
                  </a:ext>
                </a:extLst>
              </p:cNvPr>
              <p:cNvSpPr/>
              <p:nvPr/>
            </p:nvSpPr>
            <p:spPr>
              <a:xfrm>
                <a:off x="-504844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80" name="Freeform 33938">
                <a:extLst>
                  <a:ext uri="{FF2B5EF4-FFF2-40B4-BE49-F238E27FC236}">
                    <a16:creationId xmlns:a16="http://schemas.microsoft.com/office/drawing/2014/main" id="{F08B682E-ABBA-F56B-DF3D-474BEB89A252}"/>
                  </a:ext>
                </a:extLst>
              </p:cNvPr>
              <p:cNvSpPr/>
              <p:nvPr/>
            </p:nvSpPr>
            <p:spPr>
              <a:xfrm>
                <a:off x="-5022583"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1" name="Graphic 45">
              <a:extLst>
                <a:ext uri="{FF2B5EF4-FFF2-40B4-BE49-F238E27FC236}">
                  <a16:creationId xmlns:a16="http://schemas.microsoft.com/office/drawing/2014/main" id="{6ADB49A0-F1E7-5171-683C-2FFEF482BBBE}"/>
                </a:ext>
              </a:extLst>
            </p:cNvPr>
            <p:cNvGrpSpPr/>
            <p:nvPr/>
          </p:nvGrpSpPr>
          <p:grpSpPr>
            <a:xfrm>
              <a:off x="-5116141" y="3009294"/>
              <a:ext cx="51722" cy="51815"/>
              <a:chOff x="-5116141" y="3009294"/>
              <a:chExt cx="51722" cy="51815"/>
            </a:xfrm>
          </p:grpSpPr>
          <p:sp>
            <p:nvSpPr>
              <p:cNvPr id="1177" name="Freeform 33935">
                <a:extLst>
                  <a:ext uri="{FF2B5EF4-FFF2-40B4-BE49-F238E27FC236}">
                    <a16:creationId xmlns:a16="http://schemas.microsoft.com/office/drawing/2014/main" id="{ECAF922D-19DA-0142-BF3A-5156689CACC0}"/>
                  </a:ext>
                </a:extLst>
              </p:cNvPr>
              <p:cNvSpPr/>
              <p:nvPr/>
            </p:nvSpPr>
            <p:spPr>
              <a:xfrm>
                <a:off x="-5116141"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78" name="Freeform 33936">
                <a:extLst>
                  <a:ext uri="{FF2B5EF4-FFF2-40B4-BE49-F238E27FC236}">
                    <a16:creationId xmlns:a16="http://schemas.microsoft.com/office/drawing/2014/main" id="{1C3A4F09-5BAB-768F-92DE-0275405498AB}"/>
                  </a:ext>
                </a:extLst>
              </p:cNvPr>
              <p:cNvSpPr/>
              <p:nvPr/>
            </p:nvSpPr>
            <p:spPr>
              <a:xfrm>
                <a:off x="-509028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2" name="Graphic 45">
              <a:extLst>
                <a:ext uri="{FF2B5EF4-FFF2-40B4-BE49-F238E27FC236}">
                  <a16:creationId xmlns:a16="http://schemas.microsoft.com/office/drawing/2014/main" id="{BDB8C4CA-804A-9636-9D55-88501675FABC}"/>
                </a:ext>
              </a:extLst>
            </p:cNvPr>
            <p:cNvGrpSpPr/>
            <p:nvPr/>
          </p:nvGrpSpPr>
          <p:grpSpPr>
            <a:xfrm>
              <a:off x="-5350416" y="2993101"/>
              <a:ext cx="51722" cy="51815"/>
              <a:chOff x="-5350416" y="2993101"/>
              <a:chExt cx="51722" cy="51815"/>
            </a:xfrm>
          </p:grpSpPr>
          <p:sp>
            <p:nvSpPr>
              <p:cNvPr id="1175" name="Freeform 33933">
                <a:extLst>
                  <a:ext uri="{FF2B5EF4-FFF2-40B4-BE49-F238E27FC236}">
                    <a16:creationId xmlns:a16="http://schemas.microsoft.com/office/drawing/2014/main" id="{2ADAA32C-EABC-FAC7-A76D-7BD092B172EC}"/>
                  </a:ext>
                </a:extLst>
              </p:cNvPr>
              <p:cNvSpPr/>
              <p:nvPr/>
            </p:nvSpPr>
            <p:spPr>
              <a:xfrm>
                <a:off x="-5350416" y="3019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76" name="Freeform 33934">
                <a:extLst>
                  <a:ext uri="{FF2B5EF4-FFF2-40B4-BE49-F238E27FC236}">
                    <a16:creationId xmlns:a16="http://schemas.microsoft.com/office/drawing/2014/main" id="{7ABB5870-828F-5391-CD4A-CE0B34ED11F4}"/>
                  </a:ext>
                </a:extLst>
              </p:cNvPr>
              <p:cNvSpPr/>
              <p:nvPr/>
            </p:nvSpPr>
            <p:spPr>
              <a:xfrm>
                <a:off x="-5324554" y="2993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3" name="Graphic 45">
              <a:extLst>
                <a:ext uri="{FF2B5EF4-FFF2-40B4-BE49-F238E27FC236}">
                  <a16:creationId xmlns:a16="http://schemas.microsoft.com/office/drawing/2014/main" id="{8A7290E9-819E-9E59-C1F9-5EC89E432818}"/>
                </a:ext>
              </a:extLst>
            </p:cNvPr>
            <p:cNvGrpSpPr/>
            <p:nvPr/>
          </p:nvGrpSpPr>
          <p:grpSpPr>
            <a:xfrm>
              <a:off x="-4022447" y="3018438"/>
              <a:ext cx="51818" cy="51815"/>
              <a:chOff x="-4022447" y="3018438"/>
              <a:chExt cx="51818" cy="51815"/>
            </a:xfrm>
          </p:grpSpPr>
          <p:sp>
            <p:nvSpPr>
              <p:cNvPr id="1173" name="Freeform 33931">
                <a:extLst>
                  <a:ext uri="{FF2B5EF4-FFF2-40B4-BE49-F238E27FC236}">
                    <a16:creationId xmlns:a16="http://schemas.microsoft.com/office/drawing/2014/main" id="{407CDC1B-DCEA-C03C-EC88-EB46F6BE35AE}"/>
                  </a:ext>
                </a:extLst>
              </p:cNvPr>
              <p:cNvSpPr/>
              <p:nvPr/>
            </p:nvSpPr>
            <p:spPr>
              <a:xfrm>
                <a:off x="-4022447"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74" name="Freeform 33932">
                <a:extLst>
                  <a:ext uri="{FF2B5EF4-FFF2-40B4-BE49-F238E27FC236}">
                    <a16:creationId xmlns:a16="http://schemas.microsoft.com/office/drawing/2014/main" id="{C76F95DB-991E-3423-18CF-A15E25266960}"/>
                  </a:ext>
                </a:extLst>
              </p:cNvPr>
              <p:cNvSpPr/>
              <p:nvPr/>
            </p:nvSpPr>
            <p:spPr>
              <a:xfrm>
                <a:off x="-3996491"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4" name="Graphic 45">
              <a:extLst>
                <a:ext uri="{FF2B5EF4-FFF2-40B4-BE49-F238E27FC236}">
                  <a16:creationId xmlns:a16="http://schemas.microsoft.com/office/drawing/2014/main" id="{D061F617-DC56-7A6E-CA02-C75763C8B789}"/>
                </a:ext>
              </a:extLst>
            </p:cNvPr>
            <p:cNvGrpSpPr/>
            <p:nvPr/>
          </p:nvGrpSpPr>
          <p:grpSpPr>
            <a:xfrm>
              <a:off x="-2246086" y="3057586"/>
              <a:ext cx="51722" cy="51815"/>
              <a:chOff x="-2246086" y="3057586"/>
              <a:chExt cx="51722" cy="51815"/>
            </a:xfrm>
          </p:grpSpPr>
          <p:sp>
            <p:nvSpPr>
              <p:cNvPr id="1171" name="Freeform 33929">
                <a:extLst>
                  <a:ext uri="{FF2B5EF4-FFF2-40B4-BE49-F238E27FC236}">
                    <a16:creationId xmlns:a16="http://schemas.microsoft.com/office/drawing/2014/main" id="{F47B7653-9EEA-9732-DA6B-B9C95263580B}"/>
                  </a:ext>
                </a:extLst>
              </p:cNvPr>
              <p:cNvSpPr/>
              <p:nvPr/>
            </p:nvSpPr>
            <p:spPr>
              <a:xfrm>
                <a:off x="-224608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72" name="Freeform 33930">
                <a:extLst>
                  <a:ext uri="{FF2B5EF4-FFF2-40B4-BE49-F238E27FC236}">
                    <a16:creationId xmlns:a16="http://schemas.microsoft.com/office/drawing/2014/main" id="{365F5140-681C-E634-A71D-BF128C7E8999}"/>
                  </a:ext>
                </a:extLst>
              </p:cNvPr>
              <p:cNvSpPr/>
              <p:nvPr/>
            </p:nvSpPr>
            <p:spPr>
              <a:xfrm>
                <a:off x="-222022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5" name="Graphic 45">
              <a:extLst>
                <a:ext uri="{FF2B5EF4-FFF2-40B4-BE49-F238E27FC236}">
                  <a16:creationId xmlns:a16="http://schemas.microsoft.com/office/drawing/2014/main" id="{7EEA5D3A-FB93-E395-1858-7F906576EFBC}"/>
                </a:ext>
              </a:extLst>
            </p:cNvPr>
            <p:cNvGrpSpPr/>
            <p:nvPr/>
          </p:nvGrpSpPr>
          <p:grpSpPr>
            <a:xfrm>
              <a:off x="-2148250" y="3057586"/>
              <a:ext cx="51722" cy="51815"/>
              <a:chOff x="-2148250" y="3057586"/>
              <a:chExt cx="51722" cy="51815"/>
            </a:xfrm>
          </p:grpSpPr>
          <p:sp>
            <p:nvSpPr>
              <p:cNvPr id="1169" name="Freeform 33927">
                <a:extLst>
                  <a:ext uri="{FF2B5EF4-FFF2-40B4-BE49-F238E27FC236}">
                    <a16:creationId xmlns:a16="http://schemas.microsoft.com/office/drawing/2014/main" id="{2F23335D-D75A-365C-4DD1-27C163F9CC99}"/>
                  </a:ext>
                </a:extLst>
              </p:cNvPr>
              <p:cNvSpPr/>
              <p:nvPr/>
            </p:nvSpPr>
            <p:spPr>
              <a:xfrm>
                <a:off x="-214825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70" name="Freeform 33928">
                <a:extLst>
                  <a:ext uri="{FF2B5EF4-FFF2-40B4-BE49-F238E27FC236}">
                    <a16:creationId xmlns:a16="http://schemas.microsoft.com/office/drawing/2014/main" id="{8D2221D5-A68E-50DA-19D7-002A933AE89B}"/>
                  </a:ext>
                </a:extLst>
              </p:cNvPr>
              <p:cNvSpPr/>
              <p:nvPr/>
            </p:nvSpPr>
            <p:spPr>
              <a:xfrm>
                <a:off x="-21223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6" name="Graphic 45">
              <a:extLst>
                <a:ext uri="{FF2B5EF4-FFF2-40B4-BE49-F238E27FC236}">
                  <a16:creationId xmlns:a16="http://schemas.microsoft.com/office/drawing/2014/main" id="{2DF294C5-163A-709B-1AFF-767D9B6F4C80}"/>
                </a:ext>
              </a:extLst>
            </p:cNvPr>
            <p:cNvGrpSpPr/>
            <p:nvPr/>
          </p:nvGrpSpPr>
          <p:grpSpPr>
            <a:xfrm>
              <a:off x="-2138742" y="3057586"/>
              <a:ext cx="51818" cy="51815"/>
              <a:chOff x="-2138742" y="3057586"/>
              <a:chExt cx="51818" cy="51815"/>
            </a:xfrm>
          </p:grpSpPr>
          <p:sp>
            <p:nvSpPr>
              <p:cNvPr id="1167" name="Freeform 33925">
                <a:extLst>
                  <a:ext uri="{FF2B5EF4-FFF2-40B4-BE49-F238E27FC236}">
                    <a16:creationId xmlns:a16="http://schemas.microsoft.com/office/drawing/2014/main" id="{2857331B-B861-CBFD-E745-DCC8A5352E49}"/>
                  </a:ext>
                </a:extLst>
              </p:cNvPr>
              <p:cNvSpPr/>
              <p:nvPr/>
            </p:nvSpPr>
            <p:spPr>
              <a:xfrm>
                <a:off x="-213874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68" name="Freeform 33926">
                <a:extLst>
                  <a:ext uri="{FF2B5EF4-FFF2-40B4-BE49-F238E27FC236}">
                    <a16:creationId xmlns:a16="http://schemas.microsoft.com/office/drawing/2014/main" id="{0FDC8FD0-AC04-84DB-3674-D17F0512F70B}"/>
                  </a:ext>
                </a:extLst>
              </p:cNvPr>
              <p:cNvSpPr/>
              <p:nvPr/>
            </p:nvSpPr>
            <p:spPr>
              <a:xfrm>
                <a:off x="-211288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7" name="Graphic 45">
              <a:extLst>
                <a:ext uri="{FF2B5EF4-FFF2-40B4-BE49-F238E27FC236}">
                  <a16:creationId xmlns:a16="http://schemas.microsoft.com/office/drawing/2014/main" id="{1C020B86-F31E-D909-911C-EA368E5878CC}"/>
                </a:ext>
              </a:extLst>
            </p:cNvPr>
            <p:cNvGrpSpPr/>
            <p:nvPr/>
          </p:nvGrpSpPr>
          <p:grpSpPr>
            <a:xfrm>
              <a:off x="-2129234" y="3057586"/>
              <a:ext cx="51818" cy="51815"/>
              <a:chOff x="-2129234" y="3057586"/>
              <a:chExt cx="51818" cy="51815"/>
            </a:xfrm>
          </p:grpSpPr>
          <p:sp>
            <p:nvSpPr>
              <p:cNvPr id="1165" name="Freeform 33923">
                <a:extLst>
                  <a:ext uri="{FF2B5EF4-FFF2-40B4-BE49-F238E27FC236}">
                    <a16:creationId xmlns:a16="http://schemas.microsoft.com/office/drawing/2014/main" id="{055BC68E-FD0A-0AE2-BC2D-0F09397DA97A}"/>
                  </a:ext>
                </a:extLst>
              </p:cNvPr>
              <p:cNvSpPr/>
              <p:nvPr/>
            </p:nvSpPr>
            <p:spPr>
              <a:xfrm>
                <a:off x="-212923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66" name="Freeform 33924">
                <a:extLst>
                  <a:ext uri="{FF2B5EF4-FFF2-40B4-BE49-F238E27FC236}">
                    <a16:creationId xmlns:a16="http://schemas.microsoft.com/office/drawing/2014/main" id="{E80E3DAB-1BC1-81C8-DA96-1512A94A47B9}"/>
                  </a:ext>
                </a:extLst>
              </p:cNvPr>
              <p:cNvSpPr/>
              <p:nvPr/>
            </p:nvSpPr>
            <p:spPr>
              <a:xfrm>
                <a:off x="-21033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8" name="Graphic 45">
              <a:extLst>
                <a:ext uri="{FF2B5EF4-FFF2-40B4-BE49-F238E27FC236}">
                  <a16:creationId xmlns:a16="http://schemas.microsoft.com/office/drawing/2014/main" id="{EF35BE0E-B119-9148-5B12-D8B72CDED51B}"/>
                </a:ext>
              </a:extLst>
            </p:cNvPr>
            <p:cNvGrpSpPr/>
            <p:nvPr/>
          </p:nvGrpSpPr>
          <p:grpSpPr>
            <a:xfrm>
              <a:off x="-2119726" y="3057586"/>
              <a:ext cx="51818" cy="51815"/>
              <a:chOff x="-2119726" y="3057586"/>
              <a:chExt cx="51818" cy="51815"/>
            </a:xfrm>
          </p:grpSpPr>
          <p:sp>
            <p:nvSpPr>
              <p:cNvPr id="1163" name="Freeform 33921">
                <a:extLst>
                  <a:ext uri="{FF2B5EF4-FFF2-40B4-BE49-F238E27FC236}">
                    <a16:creationId xmlns:a16="http://schemas.microsoft.com/office/drawing/2014/main" id="{798CE39D-3509-995B-1474-C7394DD8F6E6}"/>
                  </a:ext>
                </a:extLst>
              </p:cNvPr>
              <p:cNvSpPr/>
              <p:nvPr/>
            </p:nvSpPr>
            <p:spPr>
              <a:xfrm>
                <a:off x="-211972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64" name="Freeform 33922">
                <a:extLst>
                  <a:ext uri="{FF2B5EF4-FFF2-40B4-BE49-F238E27FC236}">
                    <a16:creationId xmlns:a16="http://schemas.microsoft.com/office/drawing/2014/main" id="{1DD599EB-B078-1219-0D97-B189E37F2120}"/>
                  </a:ext>
                </a:extLst>
              </p:cNvPr>
              <p:cNvSpPr/>
              <p:nvPr/>
            </p:nvSpPr>
            <p:spPr>
              <a:xfrm>
                <a:off x="-20937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39" name="Graphic 45">
              <a:extLst>
                <a:ext uri="{FF2B5EF4-FFF2-40B4-BE49-F238E27FC236}">
                  <a16:creationId xmlns:a16="http://schemas.microsoft.com/office/drawing/2014/main" id="{5EED36BB-012F-7170-93D5-F598D442E85A}"/>
                </a:ext>
              </a:extLst>
            </p:cNvPr>
            <p:cNvGrpSpPr/>
            <p:nvPr/>
          </p:nvGrpSpPr>
          <p:grpSpPr>
            <a:xfrm>
              <a:off x="-2143496" y="3057586"/>
              <a:ext cx="51818" cy="51815"/>
              <a:chOff x="-2143496" y="3057586"/>
              <a:chExt cx="51818" cy="51815"/>
            </a:xfrm>
          </p:grpSpPr>
          <p:sp>
            <p:nvSpPr>
              <p:cNvPr id="1161" name="Freeform 33919">
                <a:extLst>
                  <a:ext uri="{FF2B5EF4-FFF2-40B4-BE49-F238E27FC236}">
                    <a16:creationId xmlns:a16="http://schemas.microsoft.com/office/drawing/2014/main" id="{EF93D2FD-B689-A3D3-12B4-48397E432AA1}"/>
                  </a:ext>
                </a:extLst>
              </p:cNvPr>
              <p:cNvSpPr/>
              <p:nvPr/>
            </p:nvSpPr>
            <p:spPr>
              <a:xfrm>
                <a:off x="-214349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62" name="Freeform 33920">
                <a:extLst>
                  <a:ext uri="{FF2B5EF4-FFF2-40B4-BE49-F238E27FC236}">
                    <a16:creationId xmlns:a16="http://schemas.microsoft.com/office/drawing/2014/main" id="{9A804F86-8FB1-C781-9EC1-E90683F4C5C1}"/>
                  </a:ext>
                </a:extLst>
              </p:cNvPr>
              <p:cNvSpPr/>
              <p:nvPr/>
            </p:nvSpPr>
            <p:spPr>
              <a:xfrm>
                <a:off x="-21176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0" name="Graphic 45">
              <a:extLst>
                <a:ext uri="{FF2B5EF4-FFF2-40B4-BE49-F238E27FC236}">
                  <a16:creationId xmlns:a16="http://schemas.microsoft.com/office/drawing/2014/main" id="{50B84F31-BBB1-24A3-28F0-4F75584A9C28}"/>
                </a:ext>
              </a:extLst>
            </p:cNvPr>
            <p:cNvGrpSpPr/>
            <p:nvPr/>
          </p:nvGrpSpPr>
          <p:grpSpPr>
            <a:xfrm>
              <a:off x="-2133988" y="3057586"/>
              <a:ext cx="51818" cy="51815"/>
              <a:chOff x="-2133988" y="3057586"/>
              <a:chExt cx="51818" cy="51815"/>
            </a:xfrm>
          </p:grpSpPr>
          <p:sp>
            <p:nvSpPr>
              <p:cNvPr id="1159" name="Freeform 33917">
                <a:extLst>
                  <a:ext uri="{FF2B5EF4-FFF2-40B4-BE49-F238E27FC236}">
                    <a16:creationId xmlns:a16="http://schemas.microsoft.com/office/drawing/2014/main" id="{B0B042F2-AEC9-86B9-57DC-B08000C02DE5}"/>
                  </a:ext>
                </a:extLst>
              </p:cNvPr>
              <p:cNvSpPr/>
              <p:nvPr/>
            </p:nvSpPr>
            <p:spPr>
              <a:xfrm>
                <a:off x="-2133988"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60" name="Freeform 33918">
                <a:extLst>
                  <a:ext uri="{FF2B5EF4-FFF2-40B4-BE49-F238E27FC236}">
                    <a16:creationId xmlns:a16="http://schemas.microsoft.com/office/drawing/2014/main" id="{30D1A01C-5E0E-0B93-2A81-297B731E0F07}"/>
                  </a:ext>
                </a:extLst>
              </p:cNvPr>
              <p:cNvSpPr/>
              <p:nvPr/>
            </p:nvSpPr>
            <p:spPr>
              <a:xfrm>
                <a:off x="-21081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1" name="Graphic 45">
              <a:extLst>
                <a:ext uri="{FF2B5EF4-FFF2-40B4-BE49-F238E27FC236}">
                  <a16:creationId xmlns:a16="http://schemas.microsoft.com/office/drawing/2014/main" id="{C649E7B8-DA14-1C32-4B40-920A4A726233}"/>
                </a:ext>
              </a:extLst>
            </p:cNvPr>
            <p:cNvGrpSpPr/>
            <p:nvPr/>
          </p:nvGrpSpPr>
          <p:grpSpPr>
            <a:xfrm>
              <a:off x="-2124480" y="3057586"/>
              <a:ext cx="51818" cy="51815"/>
              <a:chOff x="-2124480" y="3057586"/>
              <a:chExt cx="51818" cy="51815"/>
            </a:xfrm>
          </p:grpSpPr>
          <p:sp>
            <p:nvSpPr>
              <p:cNvPr id="1157" name="Freeform 33915">
                <a:extLst>
                  <a:ext uri="{FF2B5EF4-FFF2-40B4-BE49-F238E27FC236}">
                    <a16:creationId xmlns:a16="http://schemas.microsoft.com/office/drawing/2014/main" id="{848CC136-3AB2-C7FE-9E78-0306A25F9148}"/>
                  </a:ext>
                </a:extLst>
              </p:cNvPr>
              <p:cNvSpPr/>
              <p:nvPr/>
            </p:nvSpPr>
            <p:spPr>
              <a:xfrm>
                <a:off x="-21244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58" name="Freeform 33916">
                <a:extLst>
                  <a:ext uri="{FF2B5EF4-FFF2-40B4-BE49-F238E27FC236}">
                    <a16:creationId xmlns:a16="http://schemas.microsoft.com/office/drawing/2014/main" id="{EE396DBD-C51F-8B1D-C94A-AECD6BF18519}"/>
                  </a:ext>
                </a:extLst>
              </p:cNvPr>
              <p:cNvSpPr/>
              <p:nvPr/>
            </p:nvSpPr>
            <p:spPr>
              <a:xfrm>
                <a:off x="-20985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2" name="Graphic 45">
              <a:extLst>
                <a:ext uri="{FF2B5EF4-FFF2-40B4-BE49-F238E27FC236}">
                  <a16:creationId xmlns:a16="http://schemas.microsoft.com/office/drawing/2014/main" id="{0275ADEB-B685-01E6-F735-4AA4DD7CFC77}"/>
                </a:ext>
              </a:extLst>
            </p:cNvPr>
            <p:cNvGrpSpPr/>
            <p:nvPr/>
          </p:nvGrpSpPr>
          <p:grpSpPr>
            <a:xfrm>
              <a:off x="-1111033" y="3087018"/>
              <a:ext cx="51818" cy="51815"/>
              <a:chOff x="-1111033" y="3087018"/>
              <a:chExt cx="51818" cy="51815"/>
            </a:xfrm>
          </p:grpSpPr>
          <p:sp>
            <p:nvSpPr>
              <p:cNvPr id="1155" name="Freeform 33913">
                <a:extLst>
                  <a:ext uri="{FF2B5EF4-FFF2-40B4-BE49-F238E27FC236}">
                    <a16:creationId xmlns:a16="http://schemas.microsoft.com/office/drawing/2014/main" id="{684ED281-12EA-74D1-68BE-C443E7756493}"/>
                  </a:ext>
                </a:extLst>
              </p:cNvPr>
              <p:cNvSpPr/>
              <p:nvPr/>
            </p:nvSpPr>
            <p:spPr>
              <a:xfrm>
                <a:off x="-1111033"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56" name="Freeform 33914">
                <a:extLst>
                  <a:ext uri="{FF2B5EF4-FFF2-40B4-BE49-F238E27FC236}">
                    <a16:creationId xmlns:a16="http://schemas.microsoft.com/office/drawing/2014/main" id="{9776CA16-F74F-1038-0D84-1E94BD13FD63}"/>
                  </a:ext>
                </a:extLst>
              </p:cNvPr>
              <p:cNvSpPr/>
              <p:nvPr/>
            </p:nvSpPr>
            <p:spPr>
              <a:xfrm>
                <a:off x="-108517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3" name="Graphic 45">
              <a:extLst>
                <a:ext uri="{FF2B5EF4-FFF2-40B4-BE49-F238E27FC236}">
                  <a16:creationId xmlns:a16="http://schemas.microsoft.com/office/drawing/2014/main" id="{386B7A5F-CE5F-50C3-3B09-640E6450CC0D}"/>
                </a:ext>
              </a:extLst>
            </p:cNvPr>
            <p:cNvGrpSpPr/>
            <p:nvPr/>
          </p:nvGrpSpPr>
          <p:grpSpPr>
            <a:xfrm>
              <a:off x="-1101430" y="3087018"/>
              <a:ext cx="51722" cy="51815"/>
              <a:chOff x="-1101430" y="3087018"/>
              <a:chExt cx="51722" cy="51815"/>
            </a:xfrm>
          </p:grpSpPr>
          <p:sp>
            <p:nvSpPr>
              <p:cNvPr id="1153" name="Freeform 33911">
                <a:extLst>
                  <a:ext uri="{FF2B5EF4-FFF2-40B4-BE49-F238E27FC236}">
                    <a16:creationId xmlns:a16="http://schemas.microsoft.com/office/drawing/2014/main" id="{811F342C-8B55-8FD5-E545-7EB3F57941C9}"/>
                  </a:ext>
                </a:extLst>
              </p:cNvPr>
              <p:cNvSpPr/>
              <p:nvPr/>
            </p:nvSpPr>
            <p:spPr>
              <a:xfrm>
                <a:off x="-110143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54" name="Freeform 33912">
                <a:extLst>
                  <a:ext uri="{FF2B5EF4-FFF2-40B4-BE49-F238E27FC236}">
                    <a16:creationId xmlns:a16="http://schemas.microsoft.com/office/drawing/2014/main" id="{BEA19752-FAF0-8881-527E-E81143E2F792}"/>
                  </a:ext>
                </a:extLst>
              </p:cNvPr>
              <p:cNvSpPr/>
              <p:nvPr/>
            </p:nvSpPr>
            <p:spPr>
              <a:xfrm>
                <a:off x="-107556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4" name="Graphic 45">
              <a:extLst>
                <a:ext uri="{FF2B5EF4-FFF2-40B4-BE49-F238E27FC236}">
                  <a16:creationId xmlns:a16="http://schemas.microsoft.com/office/drawing/2014/main" id="{222F7B2E-3F8B-C86B-F8DA-C8232F5E13E8}"/>
                </a:ext>
              </a:extLst>
            </p:cNvPr>
            <p:cNvGrpSpPr/>
            <p:nvPr/>
          </p:nvGrpSpPr>
          <p:grpSpPr>
            <a:xfrm>
              <a:off x="-1115787" y="3087018"/>
              <a:ext cx="51722" cy="51815"/>
              <a:chOff x="-1115787" y="3087018"/>
              <a:chExt cx="51722" cy="51815"/>
            </a:xfrm>
          </p:grpSpPr>
          <p:sp>
            <p:nvSpPr>
              <p:cNvPr id="1151" name="Freeform 33909">
                <a:extLst>
                  <a:ext uri="{FF2B5EF4-FFF2-40B4-BE49-F238E27FC236}">
                    <a16:creationId xmlns:a16="http://schemas.microsoft.com/office/drawing/2014/main" id="{BBC79813-24E7-E649-6982-3933E139334C}"/>
                  </a:ext>
                </a:extLst>
              </p:cNvPr>
              <p:cNvSpPr/>
              <p:nvPr/>
            </p:nvSpPr>
            <p:spPr>
              <a:xfrm>
                <a:off x="-111578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52" name="Freeform 33910">
                <a:extLst>
                  <a:ext uri="{FF2B5EF4-FFF2-40B4-BE49-F238E27FC236}">
                    <a16:creationId xmlns:a16="http://schemas.microsoft.com/office/drawing/2014/main" id="{8611EE1E-27EC-29D3-CC31-6DBE4799C214}"/>
                  </a:ext>
                </a:extLst>
              </p:cNvPr>
              <p:cNvSpPr/>
              <p:nvPr/>
            </p:nvSpPr>
            <p:spPr>
              <a:xfrm>
                <a:off x="-108992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5" name="Graphic 45">
              <a:extLst>
                <a:ext uri="{FF2B5EF4-FFF2-40B4-BE49-F238E27FC236}">
                  <a16:creationId xmlns:a16="http://schemas.microsoft.com/office/drawing/2014/main" id="{BCEE6E87-223D-ECE5-C2BA-4A5290EA9A66}"/>
                </a:ext>
              </a:extLst>
            </p:cNvPr>
            <p:cNvGrpSpPr/>
            <p:nvPr/>
          </p:nvGrpSpPr>
          <p:grpSpPr>
            <a:xfrm>
              <a:off x="-1106184" y="3087018"/>
              <a:ext cx="51722" cy="51815"/>
              <a:chOff x="-1106184" y="3087018"/>
              <a:chExt cx="51722" cy="51815"/>
            </a:xfrm>
          </p:grpSpPr>
          <p:sp>
            <p:nvSpPr>
              <p:cNvPr id="1149" name="Freeform 33907">
                <a:extLst>
                  <a:ext uri="{FF2B5EF4-FFF2-40B4-BE49-F238E27FC236}">
                    <a16:creationId xmlns:a16="http://schemas.microsoft.com/office/drawing/2014/main" id="{4B6B992F-1482-E614-5ACE-A7D3D113E898}"/>
                  </a:ext>
                </a:extLst>
              </p:cNvPr>
              <p:cNvSpPr/>
              <p:nvPr/>
            </p:nvSpPr>
            <p:spPr>
              <a:xfrm>
                <a:off x="-110618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50" name="Freeform 33908">
                <a:extLst>
                  <a:ext uri="{FF2B5EF4-FFF2-40B4-BE49-F238E27FC236}">
                    <a16:creationId xmlns:a16="http://schemas.microsoft.com/office/drawing/2014/main" id="{505F2233-D3DB-046B-3C7F-5AB1C45EAF06}"/>
                  </a:ext>
                </a:extLst>
              </p:cNvPr>
              <p:cNvSpPr/>
              <p:nvPr/>
            </p:nvSpPr>
            <p:spPr>
              <a:xfrm>
                <a:off x="-108032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146" name="Graphic 45">
              <a:extLst>
                <a:ext uri="{FF2B5EF4-FFF2-40B4-BE49-F238E27FC236}">
                  <a16:creationId xmlns:a16="http://schemas.microsoft.com/office/drawing/2014/main" id="{40F4B3CF-5F64-408E-AB24-CE2AF0B2D037}"/>
                </a:ext>
              </a:extLst>
            </p:cNvPr>
            <p:cNvGrpSpPr/>
            <p:nvPr/>
          </p:nvGrpSpPr>
          <p:grpSpPr>
            <a:xfrm>
              <a:off x="-1096677" y="3087018"/>
              <a:ext cx="51818" cy="51815"/>
              <a:chOff x="-1096677" y="3087018"/>
              <a:chExt cx="51818" cy="51815"/>
            </a:xfrm>
          </p:grpSpPr>
          <p:sp>
            <p:nvSpPr>
              <p:cNvPr id="1147" name="Freeform 33905">
                <a:extLst>
                  <a:ext uri="{FF2B5EF4-FFF2-40B4-BE49-F238E27FC236}">
                    <a16:creationId xmlns:a16="http://schemas.microsoft.com/office/drawing/2014/main" id="{062557FD-A1D8-960F-98E7-81C8636262B4}"/>
                  </a:ext>
                </a:extLst>
              </p:cNvPr>
              <p:cNvSpPr/>
              <p:nvPr/>
            </p:nvSpPr>
            <p:spPr>
              <a:xfrm>
                <a:off x="-1096677"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148" name="Freeform 33906">
                <a:extLst>
                  <a:ext uri="{FF2B5EF4-FFF2-40B4-BE49-F238E27FC236}">
                    <a16:creationId xmlns:a16="http://schemas.microsoft.com/office/drawing/2014/main" id="{08616A95-7816-3781-CA73-F1C12B789997}"/>
                  </a:ext>
                </a:extLst>
              </p:cNvPr>
              <p:cNvSpPr/>
              <p:nvPr/>
            </p:nvSpPr>
            <p:spPr>
              <a:xfrm>
                <a:off x="-107081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sp>
        <p:nvSpPr>
          <p:cNvPr id="1504" name="Freeform 34262">
            <a:extLst>
              <a:ext uri="{FF2B5EF4-FFF2-40B4-BE49-F238E27FC236}">
                <a16:creationId xmlns:a16="http://schemas.microsoft.com/office/drawing/2014/main" id="{F242363C-4EC7-883E-8BE3-99FAB55AC6C6}"/>
              </a:ext>
            </a:extLst>
          </p:cNvPr>
          <p:cNvSpPr/>
          <p:nvPr/>
        </p:nvSpPr>
        <p:spPr>
          <a:xfrm>
            <a:off x="7104027" y="1853168"/>
            <a:ext cx="4415235" cy="347177"/>
          </a:xfrm>
          <a:custGeom>
            <a:avLst/>
            <a:gdLst>
              <a:gd name="connsiteX0" fmla="*/ 0 w 4797591"/>
              <a:gd name="connsiteY0" fmla="*/ 0 h 279939"/>
              <a:gd name="connsiteX1" fmla="*/ 39743 w 4797591"/>
              <a:gd name="connsiteY1" fmla="*/ 0 h 279939"/>
              <a:gd name="connsiteX2" fmla="*/ 39743 w 4797591"/>
              <a:gd name="connsiteY2" fmla="*/ 11811 h 279939"/>
              <a:gd name="connsiteX3" fmla="*/ 52293 w 4797591"/>
              <a:gd name="connsiteY3" fmla="*/ 11811 h 279939"/>
              <a:gd name="connsiteX4" fmla="*/ 52293 w 4797591"/>
              <a:gd name="connsiteY4" fmla="*/ 17336 h 279939"/>
              <a:gd name="connsiteX5" fmla="*/ 270880 w 4797591"/>
              <a:gd name="connsiteY5" fmla="*/ 17336 h 279939"/>
              <a:gd name="connsiteX6" fmla="*/ 270880 w 4797591"/>
              <a:gd name="connsiteY6" fmla="*/ 22765 h 279939"/>
              <a:gd name="connsiteX7" fmla="*/ 837646 w 4797591"/>
              <a:gd name="connsiteY7" fmla="*/ 22765 h 279939"/>
              <a:gd name="connsiteX8" fmla="*/ 837646 w 4797591"/>
              <a:gd name="connsiteY8" fmla="*/ 26289 h 279939"/>
              <a:gd name="connsiteX9" fmla="*/ 1086183 w 4797591"/>
              <a:gd name="connsiteY9" fmla="*/ 26289 h 279939"/>
              <a:gd name="connsiteX10" fmla="*/ 1086183 w 4797591"/>
              <a:gd name="connsiteY10" fmla="*/ 31337 h 279939"/>
              <a:gd name="connsiteX11" fmla="*/ 1608166 w 4797591"/>
              <a:gd name="connsiteY11" fmla="*/ 31337 h 279939"/>
              <a:gd name="connsiteX12" fmla="*/ 1608166 w 4797591"/>
              <a:gd name="connsiteY12" fmla="*/ 37910 h 279939"/>
              <a:gd name="connsiteX13" fmla="*/ 1711612 w 4797591"/>
              <a:gd name="connsiteY13" fmla="*/ 37910 h 279939"/>
              <a:gd name="connsiteX14" fmla="*/ 1711612 w 4797591"/>
              <a:gd name="connsiteY14" fmla="*/ 43053 h 279939"/>
              <a:gd name="connsiteX15" fmla="*/ 1826372 w 4797591"/>
              <a:gd name="connsiteY15" fmla="*/ 43053 h 279939"/>
              <a:gd name="connsiteX16" fmla="*/ 1826372 w 4797591"/>
              <a:gd name="connsiteY16" fmla="*/ 50387 h 279939"/>
              <a:gd name="connsiteX17" fmla="*/ 2020809 w 4797591"/>
              <a:gd name="connsiteY17" fmla="*/ 50387 h 279939"/>
              <a:gd name="connsiteX18" fmla="*/ 2020809 w 4797591"/>
              <a:gd name="connsiteY18" fmla="*/ 58198 h 279939"/>
              <a:gd name="connsiteX19" fmla="*/ 2742363 w 4797591"/>
              <a:gd name="connsiteY19" fmla="*/ 58198 h 279939"/>
              <a:gd name="connsiteX20" fmla="*/ 2742363 w 4797591"/>
              <a:gd name="connsiteY20" fmla="*/ 63246 h 279939"/>
              <a:gd name="connsiteX21" fmla="*/ 2959334 w 4797591"/>
              <a:gd name="connsiteY21" fmla="*/ 63246 h 279939"/>
              <a:gd name="connsiteX22" fmla="*/ 2959334 w 4797591"/>
              <a:gd name="connsiteY22" fmla="*/ 70295 h 279939"/>
              <a:gd name="connsiteX23" fmla="*/ 3983144 w 4797591"/>
              <a:gd name="connsiteY23" fmla="*/ 70295 h 279939"/>
              <a:gd name="connsiteX24" fmla="*/ 3983144 w 4797591"/>
              <a:gd name="connsiteY24" fmla="*/ 99917 h 279939"/>
              <a:gd name="connsiteX25" fmla="*/ 4540117 w 4797591"/>
              <a:gd name="connsiteY25" fmla="*/ 99917 h 279939"/>
              <a:gd name="connsiteX26" fmla="*/ 4540117 w 4797591"/>
              <a:gd name="connsiteY26" fmla="*/ 279940 h 279939"/>
              <a:gd name="connsiteX27" fmla="*/ 4797591 w 4797591"/>
              <a:gd name="connsiteY27" fmla="*/ 279940 h 27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97591" h="279939">
                <a:moveTo>
                  <a:pt x="0" y="0"/>
                </a:moveTo>
                <a:lnTo>
                  <a:pt x="39743" y="0"/>
                </a:lnTo>
                <a:lnTo>
                  <a:pt x="39743" y="11811"/>
                </a:lnTo>
                <a:lnTo>
                  <a:pt x="52293" y="11811"/>
                </a:lnTo>
                <a:lnTo>
                  <a:pt x="52293" y="17336"/>
                </a:lnTo>
                <a:lnTo>
                  <a:pt x="270880" y="17336"/>
                </a:lnTo>
                <a:lnTo>
                  <a:pt x="270880" y="22765"/>
                </a:lnTo>
                <a:lnTo>
                  <a:pt x="837646" y="22765"/>
                </a:lnTo>
                <a:lnTo>
                  <a:pt x="837646" y="26289"/>
                </a:lnTo>
                <a:lnTo>
                  <a:pt x="1086183" y="26289"/>
                </a:lnTo>
                <a:lnTo>
                  <a:pt x="1086183" y="31337"/>
                </a:lnTo>
                <a:lnTo>
                  <a:pt x="1608166" y="31337"/>
                </a:lnTo>
                <a:lnTo>
                  <a:pt x="1608166" y="37910"/>
                </a:lnTo>
                <a:lnTo>
                  <a:pt x="1711612" y="37910"/>
                </a:lnTo>
                <a:lnTo>
                  <a:pt x="1711612" y="43053"/>
                </a:lnTo>
                <a:lnTo>
                  <a:pt x="1826372" y="43053"/>
                </a:lnTo>
                <a:lnTo>
                  <a:pt x="1826372" y="50387"/>
                </a:lnTo>
                <a:lnTo>
                  <a:pt x="2020809" y="50387"/>
                </a:lnTo>
                <a:lnTo>
                  <a:pt x="2020809" y="58198"/>
                </a:lnTo>
                <a:lnTo>
                  <a:pt x="2742363" y="58198"/>
                </a:lnTo>
                <a:lnTo>
                  <a:pt x="2742363" y="63246"/>
                </a:lnTo>
                <a:lnTo>
                  <a:pt x="2959334" y="63246"/>
                </a:lnTo>
                <a:lnTo>
                  <a:pt x="2959334" y="70295"/>
                </a:lnTo>
                <a:lnTo>
                  <a:pt x="3983144" y="70295"/>
                </a:lnTo>
                <a:lnTo>
                  <a:pt x="3983144" y="99917"/>
                </a:lnTo>
                <a:lnTo>
                  <a:pt x="4540117" y="99917"/>
                </a:lnTo>
                <a:lnTo>
                  <a:pt x="4540117" y="279940"/>
                </a:lnTo>
                <a:lnTo>
                  <a:pt x="4797591" y="279940"/>
                </a:lnTo>
              </a:path>
            </a:pathLst>
          </a:custGeom>
          <a:noFill/>
          <a:ln w="28575" cap="flat">
            <a:solidFill>
              <a:schemeClr val="accent6"/>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nvGrpSpPr>
          <p:cNvPr id="2" name="Group 1">
            <a:extLst>
              <a:ext uri="{FF2B5EF4-FFF2-40B4-BE49-F238E27FC236}">
                <a16:creationId xmlns:a16="http://schemas.microsoft.com/office/drawing/2014/main" id="{C44C07FC-874B-A252-60BD-14FAF97ADF7F}"/>
              </a:ext>
            </a:extLst>
          </p:cNvPr>
          <p:cNvGrpSpPr/>
          <p:nvPr/>
        </p:nvGrpSpPr>
        <p:grpSpPr>
          <a:xfrm>
            <a:off x="7081101" y="1821038"/>
            <a:ext cx="4410771" cy="355329"/>
            <a:chOff x="7081101" y="1821038"/>
            <a:chExt cx="4410771" cy="355329"/>
          </a:xfrm>
        </p:grpSpPr>
        <p:grpSp>
          <p:nvGrpSpPr>
            <p:cNvPr id="1501" name="Graphic 45">
              <a:extLst>
                <a:ext uri="{FF2B5EF4-FFF2-40B4-BE49-F238E27FC236}">
                  <a16:creationId xmlns:a16="http://schemas.microsoft.com/office/drawing/2014/main" id="{9F5494C5-9CF5-AAFA-BE80-621F3F03B7D2}"/>
                </a:ext>
              </a:extLst>
            </p:cNvPr>
            <p:cNvGrpSpPr/>
            <p:nvPr/>
          </p:nvGrpSpPr>
          <p:grpSpPr>
            <a:xfrm>
              <a:off x="11120517" y="2112106"/>
              <a:ext cx="47688" cy="64260"/>
              <a:chOff x="-996653" y="3221797"/>
              <a:chExt cx="51818" cy="51815"/>
            </a:xfrm>
          </p:grpSpPr>
          <p:sp>
            <p:nvSpPr>
              <p:cNvPr id="1502" name="Freeform 34260">
                <a:extLst>
                  <a:ext uri="{FF2B5EF4-FFF2-40B4-BE49-F238E27FC236}">
                    <a16:creationId xmlns:a16="http://schemas.microsoft.com/office/drawing/2014/main" id="{448ECD46-834B-86A8-886E-928EEACD42C3}"/>
                  </a:ext>
                </a:extLst>
              </p:cNvPr>
              <p:cNvSpPr/>
              <p:nvPr/>
            </p:nvSpPr>
            <p:spPr>
              <a:xfrm>
                <a:off x="-99665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503" name="Freeform 34261">
                <a:extLst>
                  <a:ext uri="{FF2B5EF4-FFF2-40B4-BE49-F238E27FC236}">
                    <a16:creationId xmlns:a16="http://schemas.microsoft.com/office/drawing/2014/main" id="{B9C07955-25B5-9B20-63AF-843BBA765B54}"/>
                  </a:ext>
                </a:extLst>
              </p:cNvPr>
              <p:cNvSpPr/>
              <p:nvPr/>
            </p:nvSpPr>
            <p:spPr>
              <a:xfrm>
                <a:off x="-97069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05" name="Graphic 45">
              <a:extLst>
                <a:ext uri="{FF2B5EF4-FFF2-40B4-BE49-F238E27FC236}">
                  <a16:creationId xmlns:a16="http://schemas.microsoft.com/office/drawing/2014/main" id="{12A667F5-5591-0146-C094-CA786C10A14E}"/>
                </a:ext>
              </a:extLst>
            </p:cNvPr>
            <p:cNvGrpSpPr/>
            <p:nvPr/>
          </p:nvGrpSpPr>
          <p:grpSpPr>
            <a:xfrm>
              <a:off x="7081101" y="1821038"/>
              <a:ext cx="4410771" cy="355329"/>
              <a:chOff x="-5385880" y="2987101"/>
              <a:chExt cx="4792741" cy="286512"/>
            </a:xfrm>
            <a:noFill/>
          </p:grpSpPr>
          <p:sp>
            <p:nvSpPr>
              <p:cNvPr id="1506" name="Freeform 34264">
                <a:extLst>
                  <a:ext uri="{FF2B5EF4-FFF2-40B4-BE49-F238E27FC236}">
                    <a16:creationId xmlns:a16="http://schemas.microsoft.com/office/drawing/2014/main" id="{667AAEF2-6279-9767-5C39-8DA94C5DD8DC}"/>
                  </a:ext>
                </a:extLst>
              </p:cNvPr>
              <p:cNvSpPr/>
              <p:nvPr/>
            </p:nvSpPr>
            <p:spPr>
              <a:xfrm>
                <a:off x="-5360969" y="3013008"/>
                <a:ext cx="4741969" cy="234696"/>
              </a:xfrm>
              <a:custGeom>
                <a:avLst/>
                <a:gdLst>
                  <a:gd name="connsiteX0" fmla="*/ 0 w 4741969"/>
                  <a:gd name="connsiteY0" fmla="*/ 0 h 234696"/>
                  <a:gd name="connsiteX1" fmla="*/ 52674 w 4741969"/>
                  <a:gd name="connsiteY1" fmla="*/ 0 h 234696"/>
                  <a:gd name="connsiteX2" fmla="*/ 52674 w 4741969"/>
                  <a:gd name="connsiteY2" fmla="*/ 11811 h 234696"/>
                  <a:gd name="connsiteX3" fmla="*/ 179889 w 4741969"/>
                  <a:gd name="connsiteY3" fmla="*/ 11811 h 234696"/>
                  <a:gd name="connsiteX4" fmla="*/ 179889 w 4741969"/>
                  <a:gd name="connsiteY4" fmla="*/ 20003 h 234696"/>
                  <a:gd name="connsiteX5" fmla="*/ 219918 w 4741969"/>
                  <a:gd name="connsiteY5" fmla="*/ 20003 h 234696"/>
                  <a:gd name="connsiteX6" fmla="*/ 219918 w 4741969"/>
                  <a:gd name="connsiteY6" fmla="*/ 27813 h 234696"/>
                  <a:gd name="connsiteX7" fmla="*/ 240550 w 4741969"/>
                  <a:gd name="connsiteY7" fmla="*/ 27813 h 234696"/>
                  <a:gd name="connsiteX8" fmla="*/ 240550 w 4741969"/>
                  <a:gd name="connsiteY8" fmla="*/ 33242 h 234696"/>
                  <a:gd name="connsiteX9" fmla="*/ 686280 w 4741969"/>
                  <a:gd name="connsiteY9" fmla="*/ 33242 h 234696"/>
                  <a:gd name="connsiteX10" fmla="*/ 686280 w 4741969"/>
                  <a:gd name="connsiteY10" fmla="*/ 38767 h 234696"/>
                  <a:gd name="connsiteX11" fmla="*/ 758635 w 4741969"/>
                  <a:gd name="connsiteY11" fmla="*/ 38767 h 234696"/>
                  <a:gd name="connsiteX12" fmla="*/ 758635 w 4741969"/>
                  <a:gd name="connsiteY12" fmla="*/ 46482 h 234696"/>
                  <a:gd name="connsiteX13" fmla="*/ 916181 w 4741969"/>
                  <a:gd name="connsiteY13" fmla="*/ 46482 h 234696"/>
                  <a:gd name="connsiteX14" fmla="*/ 916181 w 4741969"/>
                  <a:gd name="connsiteY14" fmla="*/ 52769 h 234696"/>
                  <a:gd name="connsiteX15" fmla="*/ 1549027 w 4741969"/>
                  <a:gd name="connsiteY15" fmla="*/ 52769 h 234696"/>
                  <a:gd name="connsiteX16" fmla="*/ 1549027 w 4741969"/>
                  <a:gd name="connsiteY16" fmla="*/ 61722 h 234696"/>
                  <a:gd name="connsiteX17" fmla="*/ 1577456 w 4741969"/>
                  <a:gd name="connsiteY17" fmla="*/ 61722 h 234696"/>
                  <a:gd name="connsiteX18" fmla="*/ 1577456 w 4741969"/>
                  <a:gd name="connsiteY18" fmla="*/ 77724 h 234696"/>
                  <a:gd name="connsiteX19" fmla="*/ 2006452 w 4741969"/>
                  <a:gd name="connsiteY19" fmla="*/ 77724 h 234696"/>
                  <a:gd name="connsiteX20" fmla="*/ 2006452 w 4741969"/>
                  <a:gd name="connsiteY20" fmla="*/ 85535 h 234696"/>
                  <a:gd name="connsiteX21" fmla="*/ 2383726 w 4741969"/>
                  <a:gd name="connsiteY21" fmla="*/ 85535 h 234696"/>
                  <a:gd name="connsiteX22" fmla="*/ 2383726 w 4741969"/>
                  <a:gd name="connsiteY22" fmla="*/ 90964 h 234696"/>
                  <a:gd name="connsiteX23" fmla="*/ 2565326 w 4741969"/>
                  <a:gd name="connsiteY23" fmla="*/ 90964 h 234696"/>
                  <a:gd name="connsiteX24" fmla="*/ 2565326 w 4741969"/>
                  <a:gd name="connsiteY24" fmla="*/ 99917 h 234696"/>
                  <a:gd name="connsiteX25" fmla="*/ 2736849 w 4741969"/>
                  <a:gd name="connsiteY25" fmla="*/ 99917 h 234696"/>
                  <a:gd name="connsiteX26" fmla="*/ 2736849 w 4741969"/>
                  <a:gd name="connsiteY26" fmla="*/ 106966 h 234696"/>
                  <a:gd name="connsiteX27" fmla="*/ 2889736 w 4741969"/>
                  <a:gd name="connsiteY27" fmla="*/ 106966 h 234696"/>
                  <a:gd name="connsiteX28" fmla="*/ 2889736 w 4741969"/>
                  <a:gd name="connsiteY28" fmla="*/ 114300 h 234696"/>
                  <a:gd name="connsiteX29" fmla="*/ 3121539 w 4741969"/>
                  <a:gd name="connsiteY29" fmla="*/ 114300 h 234696"/>
                  <a:gd name="connsiteX30" fmla="*/ 3121539 w 4741969"/>
                  <a:gd name="connsiteY30" fmla="*/ 125635 h 234696"/>
                  <a:gd name="connsiteX31" fmla="*/ 3408582 w 4741969"/>
                  <a:gd name="connsiteY31" fmla="*/ 125635 h 234696"/>
                  <a:gd name="connsiteX32" fmla="*/ 3408582 w 4741969"/>
                  <a:gd name="connsiteY32" fmla="*/ 137351 h 234696"/>
                  <a:gd name="connsiteX33" fmla="*/ 3519444 w 4741969"/>
                  <a:gd name="connsiteY33" fmla="*/ 137351 h 234696"/>
                  <a:gd name="connsiteX34" fmla="*/ 3519444 w 4741969"/>
                  <a:gd name="connsiteY34" fmla="*/ 156020 h 234696"/>
                  <a:gd name="connsiteX35" fmla="*/ 3577823 w 4741969"/>
                  <a:gd name="connsiteY35" fmla="*/ 156020 h 234696"/>
                  <a:gd name="connsiteX36" fmla="*/ 3577823 w 4741969"/>
                  <a:gd name="connsiteY36" fmla="*/ 172784 h 234696"/>
                  <a:gd name="connsiteX37" fmla="*/ 3773495 w 4741969"/>
                  <a:gd name="connsiteY37" fmla="*/ 172784 h 234696"/>
                  <a:gd name="connsiteX38" fmla="*/ 3773495 w 4741969"/>
                  <a:gd name="connsiteY38" fmla="*/ 198120 h 234696"/>
                  <a:gd name="connsiteX39" fmla="*/ 4041428 w 4741969"/>
                  <a:gd name="connsiteY39" fmla="*/ 198120 h 234696"/>
                  <a:gd name="connsiteX40" fmla="*/ 4041428 w 4741969"/>
                  <a:gd name="connsiteY40" fmla="*/ 234696 h 234696"/>
                  <a:gd name="connsiteX41" fmla="*/ 4741970 w 4741969"/>
                  <a:gd name="connsiteY41" fmla="*/ 234696 h 23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41969" h="234696">
                    <a:moveTo>
                      <a:pt x="0" y="0"/>
                    </a:moveTo>
                    <a:lnTo>
                      <a:pt x="52674" y="0"/>
                    </a:lnTo>
                    <a:lnTo>
                      <a:pt x="52674" y="11811"/>
                    </a:lnTo>
                    <a:lnTo>
                      <a:pt x="179889" y="11811"/>
                    </a:lnTo>
                    <a:lnTo>
                      <a:pt x="179889" y="20003"/>
                    </a:lnTo>
                    <a:lnTo>
                      <a:pt x="219918" y="20003"/>
                    </a:lnTo>
                    <a:lnTo>
                      <a:pt x="219918" y="27813"/>
                    </a:lnTo>
                    <a:lnTo>
                      <a:pt x="240550" y="27813"/>
                    </a:lnTo>
                    <a:lnTo>
                      <a:pt x="240550" y="33242"/>
                    </a:lnTo>
                    <a:lnTo>
                      <a:pt x="686280" y="33242"/>
                    </a:lnTo>
                    <a:lnTo>
                      <a:pt x="686280" y="38767"/>
                    </a:lnTo>
                    <a:lnTo>
                      <a:pt x="758635" y="38767"/>
                    </a:lnTo>
                    <a:lnTo>
                      <a:pt x="758635" y="46482"/>
                    </a:lnTo>
                    <a:lnTo>
                      <a:pt x="916181" y="46482"/>
                    </a:lnTo>
                    <a:lnTo>
                      <a:pt x="916181" y="52769"/>
                    </a:lnTo>
                    <a:lnTo>
                      <a:pt x="1549027" y="52769"/>
                    </a:lnTo>
                    <a:lnTo>
                      <a:pt x="1549027" y="61722"/>
                    </a:lnTo>
                    <a:lnTo>
                      <a:pt x="1577456" y="61722"/>
                    </a:lnTo>
                    <a:lnTo>
                      <a:pt x="1577456" y="77724"/>
                    </a:lnTo>
                    <a:lnTo>
                      <a:pt x="2006452" y="77724"/>
                    </a:lnTo>
                    <a:lnTo>
                      <a:pt x="2006452" y="85535"/>
                    </a:lnTo>
                    <a:lnTo>
                      <a:pt x="2383726" y="85535"/>
                    </a:lnTo>
                    <a:lnTo>
                      <a:pt x="2383726" y="90964"/>
                    </a:lnTo>
                    <a:lnTo>
                      <a:pt x="2565326" y="90964"/>
                    </a:lnTo>
                    <a:lnTo>
                      <a:pt x="2565326" y="99917"/>
                    </a:lnTo>
                    <a:lnTo>
                      <a:pt x="2736849" y="99917"/>
                    </a:lnTo>
                    <a:lnTo>
                      <a:pt x="2736849" y="106966"/>
                    </a:lnTo>
                    <a:lnTo>
                      <a:pt x="2889736" y="106966"/>
                    </a:lnTo>
                    <a:lnTo>
                      <a:pt x="2889736" y="114300"/>
                    </a:lnTo>
                    <a:lnTo>
                      <a:pt x="3121539" y="114300"/>
                    </a:lnTo>
                    <a:lnTo>
                      <a:pt x="3121539" y="125635"/>
                    </a:lnTo>
                    <a:lnTo>
                      <a:pt x="3408582" y="125635"/>
                    </a:lnTo>
                    <a:lnTo>
                      <a:pt x="3408582" y="137351"/>
                    </a:lnTo>
                    <a:lnTo>
                      <a:pt x="3519444" y="137351"/>
                    </a:lnTo>
                    <a:lnTo>
                      <a:pt x="3519444" y="156020"/>
                    </a:lnTo>
                    <a:lnTo>
                      <a:pt x="3577823" y="156020"/>
                    </a:lnTo>
                    <a:lnTo>
                      <a:pt x="3577823" y="172784"/>
                    </a:lnTo>
                    <a:lnTo>
                      <a:pt x="3773495" y="172784"/>
                    </a:lnTo>
                    <a:lnTo>
                      <a:pt x="3773495" y="198120"/>
                    </a:lnTo>
                    <a:lnTo>
                      <a:pt x="4041428" y="198120"/>
                    </a:lnTo>
                    <a:lnTo>
                      <a:pt x="4041428" y="234696"/>
                    </a:lnTo>
                    <a:lnTo>
                      <a:pt x="4741970" y="234696"/>
                    </a:lnTo>
                  </a:path>
                </a:pathLst>
              </a:custGeom>
              <a:noFill/>
              <a:ln w="2857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nvGrpSpPr>
              <p:cNvPr id="1507" name="Graphic 45">
                <a:extLst>
                  <a:ext uri="{FF2B5EF4-FFF2-40B4-BE49-F238E27FC236}">
                    <a16:creationId xmlns:a16="http://schemas.microsoft.com/office/drawing/2014/main" id="{4CAE077D-6BE1-71D1-F801-07C21D016702}"/>
                  </a:ext>
                </a:extLst>
              </p:cNvPr>
              <p:cNvGrpSpPr/>
              <p:nvPr/>
            </p:nvGrpSpPr>
            <p:grpSpPr>
              <a:xfrm>
                <a:off x="-644861" y="3221797"/>
                <a:ext cx="51722" cy="51815"/>
                <a:chOff x="-644861" y="3221797"/>
                <a:chExt cx="51722" cy="51815"/>
              </a:xfrm>
            </p:grpSpPr>
            <p:sp>
              <p:nvSpPr>
                <p:cNvPr id="2003" name="Freeform 34761">
                  <a:extLst>
                    <a:ext uri="{FF2B5EF4-FFF2-40B4-BE49-F238E27FC236}">
                      <a16:creationId xmlns:a16="http://schemas.microsoft.com/office/drawing/2014/main" id="{8B247727-E847-92A6-27E9-14E72C6A9C62}"/>
                    </a:ext>
                  </a:extLst>
                </p:cNvPr>
                <p:cNvSpPr/>
                <p:nvPr/>
              </p:nvSpPr>
              <p:spPr>
                <a:xfrm>
                  <a:off x="-64486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004" name="Freeform 34762">
                  <a:extLst>
                    <a:ext uri="{FF2B5EF4-FFF2-40B4-BE49-F238E27FC236}">
                      <a16:creationId xmlns:a16="http://schemas.microsoft.com/office/drawing/2014/main" id="{81C76383-5F6F-9F41-D018-3C6538F0AE67}"/>
                    </a:ext>
                  </a:extLst>
                </p:cNvPr>
                <p:cNvSpPr/>
                <p:nvPr/>
              </p:nvSpPr>
              <p:spPr>
                <a:xfrm>
                  <a:off x="-619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08" name="Graphic 45">
                <a:extLst>
                  <a:ext uri="{FF2B5EF4-FFF2-40B4-BE49-F238E27FC236}">
                    <a16:creationId xmlns:a16="http://schemas.microsoft.com/office/drawing/2014/main" id="{5D19E9FA-2A96-8680-62E5-0C8DC8C4A3B4}"/>
                  </a:ext>
                </a:extLst>
              </p:cNvPr>
              <p:cNvGrpSpPr/>
              <p:nvPr/>
            </p:nvGrpSpPr>
            <p:grpSpPr>
              <a:xfrm>
                <a:off x="-693922" y="3221797"/>
                <a:ext cx="51818" cy="51815"/>
                <a:chOff x="-693922" y="3221797"/>
                <a:chExt cx="51818" cy="51815"/>
              </a:xfrm>
            </p:grpSpPr>
            <p:sp>
              <p:nvSpPr>
                <p:cNvPr id="2001" name="Freeform 34759">
                  <a:extLst>
                    <a:ext uri="{FF2B5EF4-FFF2-40B4-BE49-F238E27FC236}">
                      <a16:creationId xmlns:a16="http://schemas.microsoft.com/office/drawing/2014/main" id="{51C15582-437C-6543-8AB4-217E77228278}"/>
                    </a:ext>
                  </a:extLst>
                </p:cNvPr>
                <p:cNvSpPr/>
                <p:nvPr/>
              </p:nvSpPr>
              <p:spPr>
                <a:xfrm>
                  <a:off x="-693922"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002" name="Freeform 34760">
                  <a:extLst>
                    <a:ext uri="{FF2B5EF4-FFF2-40B4-BE49-F238E27FC236}">
                      <a16:creationId xmlns:a16="http://schemas.microsoft.com/office/drawing/2014/main" id="{532C4256-E595-745E-7F73-19F2B6697E86}"/>
                    </a:ext>
                  </a:extLst>
                </p:cNvPr>
                <p:cNvSpPr/>
                <p:nvPr/>
              </p:nvSpPr>
              <p:spPr>
                <a:xfrm>
                  <a:off x="-66806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09" name="Graphic 45">
                <a:extLst>
                  <a:ext uri="{FF2B5EF4-FFF2-40B4-BE49-F238E27FC236}">
                    <a16:creationId xmlns:a16="http://schemas.microsoft.com/office/drawing/2014/main" id="{188CEC54-13D3-4A23-54E2-B0C4D7E5BFB3}"/>
                  </a:ext>
                </a:extLst>
              </p:cNvPr>
              <p:cNvGrpSpPr/>
              <p:nvPr/>
            </p:nvGrpSpPr>
            <p:grpSpPr>
              <a:xfrm>
                <a:off x="-714839" y="3221797"/>
                <a:ext cx="51722" cy="51815"/>
                <a:chOff x="-714839" y="3221797"/>
                <a:chExt cx="51722" cy="51815"/>
              </a:xfrm>
            </p:grpSpPr>
            <p:sp>
              <p:nvSpPr>
                <p:cNvPr id="1999" name="Freeform 34757">
                  <a:extLst>
                    <a:ext uri="{FF2B5EF4-FFF2-40B4-BE49-F238E27FC236}">
                      <a16:creationId xmlns:a16="http://schemas.microsoft.com/office/drawing/2014/main" id="{85A16EE7-42BB-3337-84EC-1E7024332165}"/>
                    </a:ext>
                  </a:extLst>
                </p:cNvPr>
                <p:cNvSpPr/>
                <p:nvPr/>
              </p:nvSpPr>
              <p:spPr>
                <a:xfrm>
                  <a:off x="-71483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000" name="Freeform 34758">
                  <a:extLst>
                    <a:ext uri="{FF2B5EF4-FFF2-40B4-BE49-F238E27FC236}">
                      <a16:creationId xmlns:a16="http://schemas.microsoft.com/office/drawing/2014/main" id="{606E5197-AF2A-B165-9026-B820419B026B}"/>
                    </a:ext>
                  </a:extLst>
                </p:cNvPr>
                <p:cNvSpPr/>
                <p:nvPr/>
              </p:nvSpPr>
              <p:spPr>
                <a:xfrm>
                  <a:off x="-688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0" name="Graphic 45">
                <a:extLst>
                  <a:ext uri="{FF2B5EF4-FFF2-40B4-BE49-F238E27FC236}">
                    <a16:creationId xmlns:a16="http://schemas.microsoft.com/office/drawing/2014/main" id="{168BFC7E-F61E-67FC-3A7A-FFA479BA2E06}"/>
                  </a:ext>
                </a:extLst>
              </p:cNvPr>
              <p:cNvGrpSpPr/>
              <p:nvPr/>
            </p:nvGrpSpPr>
            <p:grpSpPr>
              <a:xfrm>
                <a:off x="-729862" y="3221797"/>
                <a:ext cx="51722" cy="51815"/>
                <a:chOff x="-729862" y="3221797"/>
                <a:chExt cx="51722" cy="51815"/>
              </a:xfrm>
            </p:grpSpPr>
            <p:sp>
              <p:nvSpPr>
                <p:cNvPr id="1997" name="Freeform 34755">
                  <a:extLst>
                    <a:ext uri="{FF2B5EF4-FFF2-40B4-BE49-F238E27FC236}">
                      <a16:creationId xmlns:a16="http://schemas.microsoft.com/office/drawing/2014/main" id="{B1B33997-5BC3-C693-3A0A-811518B883E6}"/>
                    </a:ext>
                  </a:extLst>
                </p:cNvPr>
                <p:cNvSpPr/>
                <p:nvPr/>
              </p:nvSpPr>
              <p:spPr>
                <a:xfrm>
                  <a:off x="-729862"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98" name="Freeform 34756">
                  <a:extLst>
                    <a:ext uri="{FF2B5EF4-FFF2-40B4-BE49-F238E27FC236}">
                      <a16:creationId xmlns:a16="http://schemas.microsoft.com/office/drawing/2014/main" id="{D69E9F5F-FD18-0B39-4C83-63A3EE88C333}"/>
                    </a:ext>
                  </a:extLst>
                </p:cNvPr>
                <p:cNvSpPr/>
                <p:nvPr/>
              </p:nvSpPr>
              <p:spPr>
                <a:xfrm>
                  <a:off x="-704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1" name="Graphic 45">
                <a:extLst>
                  <a:ext uri="{FF2B5EF4-FFF2-40B4-BE49-F238E27FC236}">
                    <a16:creationId xmlns:a16="http://schemas.microsoft.com/office/drawing/2014/main" id="{605D23CF-393C-5D2D-53A7-0147A0E962DD}"/>
                  </a:ext>
                </a:extLst>
              </p:cNvPr>
              <p:cNvGrpSpPr/>
              <p:nvPr/>
            </p:nvGrpSpPr>
            <p:grpSpPr>
              <a:xfrm>
                <a:off x="-777306" y="3221797"/>
                <a:ext cx="51722" cy="51815"/>
                <a:chOff x="-777306" y="3221797"/>
                <a:chExt cx="51722" cy="51815"/>
              </a:xfrm>
            </p:grpSpPr>
            <p:sp>
              <p:nvSpPr>
                <p:cNvPr id="1995" name="Freeform 34753">
                  <a:extLst>
                    <a:ext uri="{FF2B5EF4-FFF2-40B4-BE49-F238E27FC236}">
                      <a16:creationId xmlns:a16="http://schemas.microsoft.com/office/drawing/2014/main" id="{687A6B65-A77C-C52A-8D29-20DA0941628F}"/>
                    </a:ext>
                  </a:extLst>
                </p:cNvPr>
                <p:cNvSpPr/>
                <p:nvPr/>
              </p:nvSpPr>
              <p:spPr>
                <a:xfrm>
                  <a:off x="-777306"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96" name="Freeform 34754">
                  <a:extLst>
                    <a:ext uri="{FF2B5EF4-FFF2-40B4-BE49-F238E27FC236}">
                      <a16:creationId xmlns:a16="http://schemas.microsoft.com/office/drawing/2014/main" id="{E96A8F68-6173-C203-7134-4B11919BCE67}"/>
                    </a:ext>
                  </a:extLst>
                </p:cNvPr>
                <p:cNvSpPr/>
                <p:nvPr/>
              </p:nvSpPr>
              <p:spPr>
                <a:xfrm>
                  <a:off x="-751445"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2" name="Graphic 45">
                <a:extLst>
                  <a:ext uri="{FF2B5EF4-FFF2-40B4-BE49-F238E27FC236}">
                    <a16:creationId xmlns:a16="http://schemas.microsoft.com/office/drawing/2014/main" id="{6A3FE277-3790-7003-819C-19D51AAAA21F}"/>
                  </a:ext>
                </a:extLst>
              </p:cNvPr>
              <p:cNvGrpSpPr/>
              <p:nvPr/>
            </p:nvGrpSpPr>
            <p:grpSpPr>
              <a:xfrm>
                <a:off x="-803168" y="3221797"/>
                <a:ext cx="51722" cy="51815"/>
                <a:chOff x="-803168" y="3221797"/>
                <a:chExt cx="51722" cy="51815"/>
              </a:xfrm>
            </p:grpSpPr>
            <p:sp>
              <p:nvSpPr>
                <p:cNvPr id="1993" name="Freeform 34751">
                  <a:extLst>
                    <a:ext uri="{FF2B5EF4-FFF2-40B4-BE49-F238E27FC236}">
                      <a16:creationId xmlns:a16="http://schemas.microsoft.com/office/drawing/2014/main" id="{ACB1497C-35A6-FC83-92E3-DF2D11307260}"/>
                    </a:ext>
                  </a:extLst>
                </p:cNvPr>
                <p:cNvSpPr/>
                <p:nvPr/>
              </p:nvSpPr>
              <p:spPr>
                <a:xfrm>
                  <a:off x="-80316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94" name="Freeform 34752">
                  <a:extLst>
                    <a:ext uri="{FF2B5EF4-FFF2-40B4-BE49-F238E27FC236}">
                      <a16:creationId xmlns:a16="http://schemas.microsoft.com/office/drawing/2014/main" id="{57584EB6-2627-B864-CDCA-6F3B313CE8A5}"/>
                    </a:ext>
                  </a:extLst>
                </p:cNvPr>
                <p:cNvSpPr/>
                <p:nvPr/>
              </p:nvSpPr>
              <p:spPr>
                <a:xfrm>
                  <a:off x="-77730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3" name="Graphic 45">
                <a:extLst>
                  <a:ext uri="{FF2B5EF4-FFF2-40B4-BE49-F238E27FC236}">
                    <a16:creationId xmlns:a16="http://schemas.microsoft.com/office/drawing/2014/main" id="{4C6D25BB-FAE0-EB2C-EF96-A8895F62D178}"/>
                  </a:ext>
                </a:extLst>
              </p:cNvPr>
              <p:cNvGrpSpPr/>
              <p:nvPr/>
            </p:nvGrpSpPr>
            <p:grpSpPr>
              <a:xfrm>
                <a:off x="-823039" y="3221797"/>
                <a:ext cx="51818" cy="51815"/>
                <a:chOff x="-823039" y="3221797"/>
                <a:chExt cx="51818" cy="51815"/>
              </a:xfrm>
            </p:grpSpPr>
            <p:sp>
              <p:nvSpPr>
                <p:cNvPr id="1991" name="Freeform 34749">
                  <a:extLst>
                    <a:ext uri="{FF2B5EF4-FFF2-40B4-BE49-F238E27FC236}">
                      <a16:creationId xmlns:a16="http://schemas.microsoft.com/office/drawing/2014/main" id="{98D736D9-E62E-CF30-2807-093C0CFD228B}"/>
                    </a:ext>
                  </a:extLst>
                </p:cNvPr>
                <p:cNvSpPr/>
                <p:nvPr/>
              </p:nvSpPr>
              <p:spPr>
                <a:xfrm>
                  <a:off x="-82303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92" name="Freeform 34750">
                  <a:extLst>
                    <a:ext uri="{FF2B5EF4-FFF2-40B4-BE49-F238E27FC236}">
                      <a16:creationId xmlns:a16="http://schemas.microsoft.com/office/drawing/2014/main" id="{B27418D7-E2A9-5A36-887A-EDB273EF57B1}"/>
                    </a:ext>
                  </a:extLst>
                </p:cNvPr>
                <p:cNvSpPr/>
                <p:nvPr/>
              </p:nvSpPr>
              <p:spPr>
                <a:xfrm>
                  <a:off x="-7971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4" name="Graphic 45">
                <a:extLst>
                  <a:ext uri="{FF2B5EF4-FFF2-40B4-BE49-F238E27FC236}">
                    <a16:creationId xmlns:a16="http://schemas.microsoft.com/office/drawing/2014/main" id="{56F0DD49-0AC9-FC7B-F546-33B3A7EA997E}"/>
                  </a:ext>
                </a:extLst>
              </p:cNvPr>
              <p:cNvGrpSpPr/>
              <p:nvPr/>
            </p:nvGrpSpPr>
            <p:grpSpPr>
              <a:xfrm>
                <a:off x="-827318" y="3221797"/>
                <a:ext cx="51818" cy="51815"/>
                <a:chOff x="-827318" y="3221797"/>
                <a:chExt cx="51818" cy="51815"/>
              </a:xfrm>
            </p:grpSpPr>
            <p:sp>
              <p:nvSpPr>
                <p:cNvPr id="1989" name="Freeform 34747">
                  <a:extLst>
                    <a:ext uri="{FF2B5EF4-FFF2-40B4-BE49-F238E27FC236}">
                      <a16:creationId xmlns:a16="http://schemas.microsoft.com/office/drawing/2014/main" id="{14ED150F-BC17-B59B-6102-027C269D7DB9}"/>
                    </a:ext>
                  </a:extLst>
                </p:cNvPr>
                <p:cNvSpPr/>
                <p:nvPr/>
              </p:nvSpPr>
              <p:spPr>
                <a:xfrm>
                  <a:off x="-82731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90" name="Freeform 34748">
                  <a:extLst>
                    <a:ext uri="{FF2B5EF4-FFF2-40B4-BE49-F238E27FC236}">
                      <a16:creationId xmlns:a16="http://schemas.microsoft.com/office/drawing/2014/main" id="{71EA980B-79DB-72FA-864D-93601873DC70}"/>
                    </a:ext>
                  </a:extLst>
                </p:cNvPr>
                <p:cNvSpPr/>
                <p:nvPr/>
              </p:nvSpPr>
              <p:spPr>
                <a:xfrm>
                  <a:off x="-80145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5" name="Graphic 45">
                <a:extLst>
                  <a:ext uri="{FF2B5EF4-FFF2-40B4-BE49-F238E27FC236}">
                    <a16:creationId xmlns:a16="http://schemas.microsoft.com/office/drawing/2014/main" id="{BE684AF8-6AEE-5847-3F76-6C57DBE92617}"/>
                  </a:ext>
                </a:extLst>
              </p:cNvPr>
              <p:cNvGrpSpPr/>
              <p:nvPr/>
            </p:nvGrpSpPr>
            <p:grpSpPr>
              <a:xfrm>
                <a:off x="-829790" y="3221797"/>
                <a:ext cx="51818" cy="51815"/>
                <a:chOff x="-829790" y="3221797"/>
                <a:chExt cx="51818" cy="51815"/>
              </a:xfrm>
            </p:grpSpPr>
            <p:sp>
              <p:nvSpPr>
                <p:cNvPr id="1987" name="Freeform 34745">
                  <a:extLst>
                    <a:ext uri="{FF2B5EF4-FFF2-40B4-BE49-F238E27FC236}">
                      <a16:creationId xmlns:a16="http://schemas.microsoft.com/office/drawing/2014/main" id="{ED5722F9-6A31-4A99-80D3-62387F16D8E9}"/>
                    </a:ext>
                  </a:extLst>
                </p:cNvPr>
                <p:cNvSpPr/>
                <p:nvPr/>
              </p:nvSpPr>
              <p:spPr>
                <a:xfrm>
                  <a:off x="-829790"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88" name="Freeform 34746">
                  <a:extLst>
                    <a:ext uri="{FF2B5EF4-FFF2-40B4-BE49-F238E27FC236}">
                      <a16:creationId xmlns:a16="http://schemas.microsoft.com/office/drawing/2014/main" id="{A573153A-64DA-5804-E7B4-A43CD1661181}"/>
                    </a:ext>
                  </a:extLst>
                </p:cNvPr>
                <p:cNvSpPr/>
                <p:nvPr/>
              </p:nvSpPr>
              <p:spPr>
                <a:xfrm>
                  <a:off x="-80383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6" name="Graphic 45">
                <a:extLst>
                  <a:ext uri="{FF2B5EF4-FFF2-40B4-BE49-F238E27FC236}">
                    <a16:creationId xmlns:a16="http://schemas.microsoft.com/office/drawing/2014/main" id="{1364D74F-411A-F108-A413-F8CBC1782066}"/>
                  </a:ext>
                </a:extLst>
              </p:cNvPr>
              <p:cNvGrpSpPr/>
              <p:nvPr/>
            </p:nvGrpSpPr>
            <p:grpSpPr>
              <a:xfrm>
                <a:off x="-854891" y="3221797"/>
                <a:ext cx="51722" cy="51815"/>
                <a:chOff x="-854891" y="3221797"/>
                <a:chExt cx="51722" cy="51815"/>
              </a:xfrm>
            </p:grpSpPr>
            <p:sp>
              <p:nvSpPr>
                <p:cNvPr id="1985" name="Freeform 34743">
                  <a:extLst>
                    <a:ext uri="{FF2B5EF4-FFF2-40B4-BE49-F238E27FC236}">
                      <a16:creationId xmlns:a16="http://schemas.microsoft.com/office/drawing/2014/main" id="{0A87CE60-BF47-A393-6341-7ABA900ABFE0}"/>
                    </a:ext>
                  </a:extLst>
                </p:cNvPr>
                <p:cNvSpPr/>
                <p:nvPr/>
              </p:nvSpPr>
              <p:spPr>
                <a:xfrm>
                  <a:off x="-85489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86" name="Freeform 34744">
                  <a:extLst>
                    <a:ext uri="{FF2B5EF4-FFF2-40B4-BE49-F238E27FC236}">
                      <a16:creationId xmlns:a16="http://schemas.microsoft.com/office/drawing/2014/main" id="{97401808-E18B-8636-E0B3-4033D9C71931}"/>
                    </a:ext>
                  </a:extLst>
                </p:cNvPr>
                <p:cNvSpPr/>
                <p:nvPr/>
              </p:nvSpPr>
              <p:spPr>
                <a:xfrm>
                  <a:off x="-82902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7" name="Graphic 45">
                <a:extLst>
                  <a:ext uri="{FF2B5EF4-FFF2-40B4-BE49-F238E27FC236}">
                    <a16:creationId xmlns:a16="http://schemas.microsoft.com/office/drawing/2014/main" id="{7FD48F0B-DFC9-1D1C-24EE-A976F1A6D026}"/>
                  </a:ext>
                </a:extLst>
              </p:cNvPr>
              <p:cNvGrpSpPr/>
              <p:nvPr/>
            </p:nvGrpSpPr>
            <p:grpSpPr>
              <a:xfrm>
                <a:off x="-876283" y="3221797"/>
                <a:ext cx="51722" cy="51815"/>
                <a:chOff x="-876283" y="3221797"/>
                <a:chExt cx="51722" cy="51815"/>
              </a:xfrm>
            </p:grpSpPr>
            <p:sp>
              <p:nvSpPr>
                <p:cNvPr id="1983" name="Freeform 34741">
                  <a:extLst>
                    <a:ext uri="{FF2B5EF4-FFF2-40B4-BE49-F238E27FC236}">
                      <a16:creationId xmlns:a16="http://schemas.microsoft.com/office/drawing/2014/main" id="{38E7759E-D842-CA25-D818-F26C0A74221C}"/>
                    </a:ext>
                  </a:extLst>
                </p:cNvPr>
                <p:cNvSpPr/>
                <p:nvPr/>
              </p:nvSpPr>
              <p:spPr>
                <a:xfrm>
                  <a:off x="-87628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84" name="Freeform 34742">
                  <a:extLst>
                    <a:ext uri="{FF2B5EF4-FFF2-40B4-BE49-F238E27FC236}">
                      <a16:creationId xmlns:a16="http://schemas.microsoft.com/office/drawing/2014/main" id="{3D907F46-A5C4-A058-38A8-FFBC1E4D0E8B}"/>
                    </a:ext>
                  </a:extLst>
                </p:cNvPr>
                <p:cNvSpPr/>
                <p:nvPr/>
              </p:nvSpPr>
              <p:spPr>
                <a:xfrm>
                  <a:off x="-85042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8" name="Graphic 45">
                <a:extLst>
                  <a:ext uri="{FF2B5EF4-FFF2-40B4-BE49-F238E27FC236}">
                    <a16:creationId xmlns:a16="http://schemas.microsoft.com/office/drawing/2014/main" id="{58EA0858-1A43-B542-64C9-27A4BA55A8FB}"/>
                  </a:ext>
                </a:extLst>
              </p:cNvPr>
              <p:cNvGrpSpPr/>
              <p:nvPr/>
            </p:nvGrpSpPr>
            <p:grpSpPr>
              <a:xfrm>
                <a:off x="-907850" y="3221797"/>
                <a:ext cx="51722" cy="51815"/>
                <a:chOff x="-907850" y="3221797"/>
                <a:chExt cx="51722" cy="51815"/>
              </a:xfrm>
            </p:grpSpPr>
            <p:sp>
              <p:nvSpPr>
                <p:cNvPr id="1981" name="Freeform 34739">
                  <a:extLst>
                    <a:ext uri="{FF2B5EF4-FFF2-40B4-BE49-F238E27FC236}">
                      <a16:creationId xmlns:a16="http://schemas.microsoft.com/office/drawing/2014/main" id="{C4E8E4F3-3A9C-A7CA-BED1-37F3B7DD808A}"/>
                    </a:ext>
                  </a:extLst>
                </p:cNvPr>
                <p:cNvSpPr/>
                <p:nvPr/>
              </p:nvSpPr>
              <p:spPr>
                <a:xfrm>
                  <a:off x="-90785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82" name="Freeform 34740">
                  <a:extLst>
                    <a:ext uri="{FF2B5EF4-FFF2-40B4-BE49-F238E27FC236}">
                      <a16:creationId xmlns:a16="http://schemas.microsoft.com/office/drawing/2014/main" id="{A1CA7E64-2443-BA5E-4F78-BE755D25FDBC}"/>
                    </a:ext>
                  </a:extLst>
                </p:cNvPr>
                <p:cNvSpPr/>
                <p:nvPr/>
              </p:nvSpPr>
              <p:spPr>
                <a:xfrm>
                  <a:off x="-88198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19" name="Graphic 45">
                <a:extLst>
                  <a:ext uri="{FF2B5EF4-FFF2-40B4-BE49-F238E27FC236}">
                    <a16:creationId xmlns:a16="http://schemas.microsoft.com/office/drawing/2014/main" id="{981C438B-B4A3-4B41-3A11-76CF330B3FA8}"/>
                  </a:ext>
                </a:extLst>
              </p:cNvPr>
              <p:cNvGrpSpPr/>
              <p:nvPr/>
            </p:nvGrpSpPr>
            <p:grpSpPr>
              <a:xfrm>
                <a:off x="-933711" y="3221797"/>
                <a:ext cx="51722" cy="51815"/>
                <a:chOff x="-933711" y="3221797"/>
                <a:chExt cx="51722" cy="51815"/>
              </a:xfrm>
            </p:grpSpPr>
            <p:sp>
              <p:nvSpPr>
                <p:cNvPr id="1979" name="Freeform 34737">
                  <a:extLst>
                    <a:ext uri="{FF2B5EF4-FFF2-40B4-BE49-F238E27FC236}">
                      <a16:creationId xmlns:a16="http://schemas.microsoft.com/office/drawing/2014/main" id="{572F0A96-BF43-7258-1A5E-EE7A21D6569E}"/>
                    </a:ext>
                  </a:extLst>
                </p:cNvPr>
                <p:cNvSpPr/>
                <p:nvPr/>
              </p:nvSpPr>
              <p:spPr>
                <a:xfrm>
                  <a:off x="-93371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80" name="Freeform 34738">
                  <a:extLst>
                    <a:ext uri="{FF2B5EF4-FFF2-40B4-BE49-F238E27FC236}">
                      <a16:creationId xmlns:a16="http://schemas.microsoft.com/office/drawing/2014/main" id="{4E0139E2-7F9D-A281-CCFC-3EA5EA43077A}"/>
                    </a:ext>
                  </a:extLst>
                </p:cNvPr>
                <p:cNvSpPr/>
                <p:nvPr/>
              </p:nvSpPr>
              <p:spPr>
                <a:xfrm>
                  <a:off x="-90785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0" name="Graphic 45">
                <a:extLst>
                  <a:ext uri="{FF2B5EF4-FFF2-40B4-BE49-F238E27FC236}">
                    <a16:creationId xmlns:a16="http://schemas.microsoft.com/office/drawing/2014/main" id="{2102CF50-BEB4-9268-FFE4-0284D0CB58EB}"/>
                  </a:ext>
                </a:extLst>
              </p:cNvPr>
              <p:cNvGrpSpPr/>
              <p:nvPr/>
            </p:nvGrpSpPr>
            <p:grpSpPr>
              <a:xfrm>
                <a:off x="-1017095" y="3221797"/>
                <a:ext cx="51722" cy="51815"/>
                <a:chOff x="-1017095" y="3221797"/>
                <a:chExt cx="51722" cy="51815"/>
              </a:xfrm>
            </p:grpSpPr>
            <p:sp>
              <p:nvSpPr>
                <p:cNvPr id="1977" name="Freeform 34735">
                  <a:extLst>
                    <a:ext uri="{FF2B5EF4-FFF2-40B4-BE49-F238E27FC236}">
                      <a16:creationId xmlns:a16="http://schemas.microsoft.com/office/drawing/2014/main" id="{C5D588A0-5C39-0BAB-7AE1-27EB740DEAEC}"/>
                    </a:ext>
                  </a:extLst>
                </p:cNvPr>
                <p:cNvSpPr/>
                <p:nvPr/>
              </p:nvSpPr>
              <p:spPr>
                <a:xfrm>
                  <a:off x="-101709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78" name="Freeform 34736">
                  <a:extLst>
                    <a:ext uri="{FF2B5EF4-FFF2-40B4-BE49-F238E27FC236}">
                      <a16:creationId xmlns:a16="http://schemas.microsoft.com/office/drawing/2014/main" id="{13DDE81D-55E6-AD8A-E721-3876CE20CC30}"/>
                    </a:ext>
                  </a:extLst>
                </p:cNvPr>
                <p:cNvSpPr/>
                <p:nvPr/>
              </p:nvSpPr>
              <p:spPr>
                <a:xfrm>
                  <a:off x="-99123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1" name="Graphic 45">
                <a:extLst>
                  <a:ext uri="{FF2B5EF4-FFF2-40B4-BE49-F238E27FC236}">
                    <a16:creationId xmlns:a16="http://schemas.microsoft.com/office/drawing/2014/main" id="{0531ED5F-6C27-95AE-5EFD-C7245FC4CF9F}"/>
                  </a:ext>
                </a:extLst>
              </p:cNvPr>
              <p:cNvGrpSpPr/>
              <p:nvPr/>
            </p:nvGrpSpPr>
            <p:grpSpPr>
              <a:xfrm>
                <a:off x="-1053130" y="3221797"/>
                <a:ext cx="51722" cy="51815"/>
                <a:chOff x="-1053130" y="3221797"/>
                <a:chExt cx="51722" cy="51815"/>
              </a:xfrm>
            </p:grpSpPr>
            <p:sp>
              <p:nvSpPr>
                <p:cNvPr id="1975" name="Freeform 34733">
                  <a:extLst>
                    <a:ext uri="{FF2B5EF4-FFF2-40B4-BE49-F238E27FC236}">
                      <a16:creationId xmlns:a16="http://schemas.microsoft.com/office/drawing/2014/main" id="{5CA7E5E3-8F55-E9AE-065E-F8F9F6A23057}"/>
                    </a:ext>
                  </a:extLst>
                </p:cNvPr>
                <p:cNvSpPr/>
                <p:nvPr/>
              </p:nvSpPr>
              <p:spPr>
                <a:xfrm>
                  <a:off x="-105313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76" name="Freeform 34734">
                  <a:extLst>
                    <a:ext uri="{FF2B5EF4-FFF2-40B4-BE49-F238E27FC236}">
                      <a16:creationId xmlns:a16="http://schemas.microsoft.com/office/drawing/2014/main" id="{81BE295F-5123-4106-BD09-CBCBF59788E5}"/>
                    </a:ext>
                  </a:extLst>
                </p:cNvPr>
                <p:cNvSpPr/>
                <p:nvPr/>
              </p:nvSpPr>
              <p:spPr>
                <a:xfrm>
                  <a:off x="-102726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2" name="Graphic 45">
                <a:extLst>
                  <a:ext uri="{FF2B5EF4-FFF2-40B4-BE49-F238E27FC236}">
                    <a16:creationId xmlns:a16="http://schemas.microsoft.com/office/drawing/2014/main" id="{51557803-EAF3-C0A0-9031-C8A3815B7E78}"/>
                  </a:ext>
                </a:extLst>
              </p:cNvPr>
              <p:cNvGrpSpPr/>
              <p:nvPr/>
            </p:nvGrpSpPr>
            <p:grpSpPr>
              <a:xfrm>
                <a:off x="-1074048" y="3221797"/>
                <a:ext cx="51818" cy="51815"/>
                <a:chOff x="-1074048" y="3221797"/>
                <a:chExt cx="51818" cy="51815"/>
              </a:xfrm>
            </p:grpSpPr>
            <p:sp>
              <p:nvSpPr>
                <p:cNvPr id="1973" name="Freeform 34731">
                  <a:extLst>
                    <a:ext uri="{FF2B5EF4-FFF2-40B4-BE49-F238E27FC236}">
                      <a16:creationId xmlns:a16="http://schemas.microsoft.com/office/drawing/2014/main" id="{9FFE1AED-29B9-94B3-858E-B536E29BCB4F}"/>
                    </a:ext>
                  </a:extLst>
                </p:cNvPr>
                <p:cNvSpPr/>
                <p:nvPr/>
              </p:nvSpPr>
              <p:spPr>
                <a:xfrm>
                  <a:off x="-107404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74" name="Freeform 34732">
                  <a:extLst>
                    <a:ext uri="{FF2B5EF4-FFF2-40B4-BE49-F238E27FC236}">
                      <a16:creationId xmlns:a16="http://schemas.microsoft.com/office/drawing/2014/main" id="{2628FCD5-9AC8-3D21-4011-B536B88A2258}"/>
                    </a:ext>
                  </a:extLst>
                </p:cNvPr>
                <p:cNvSpPr/>
                <p:nvPr/>
              </p:nvSpPr>
              <p:spPr>
                <a:xfrm>
                  <a:off x="-104818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3" name="Graphic 45">
                <a:extLst>
                  <a:ext uri="{FF2B5EF4-FFF2-40B4-BE49-F238E27FC236}">
                    <a16:creationId xmlns:a16="http://schemas.microsoft.com/office/drawing/2014/main" id="{E878BB04-5271-E848-1156-28C48B7C5A5F}"/>
                  </a:ext>
                </a:extLst>
              </p:cNvPr>
              <p:cNvGrpSpPr/>
              <p:nvPr/>
            </p:nvGrpSpPr>
            <p:grpSpPr>
              <a:xfrm>
                <a:off x="-1141934" y="3221797"/>
                <a:ext cx="51818" cy="51815"/>
                <a:chOff x="-1141934" y="3221797"/>
                <a:chExt cx="51818" cy="51815"/>
              </a:xfrm>
            </p:grpSpPr>
            <p:sp>
              <p:nvSpPr>
                <p:cNvPr id="1971" name="Freeform 34729">
                  <a:extLst>
                    <a:ext uri="{FF2B5EF4-FFF2-40B4-BE49-F238E27FC236}">
                      <a16:creationId xmlns:a16="http://schemas.microsoft.com/office/drawing/2014/main" id="{60A42235-B197-56C6-D50A-8E99AD4BC4D4}"/>
                    </a:ext>
                  </a:extLst>
                </p:cNvPr>
                <p:cNvSpPr/>
                <p:nvPr/>
              </p:nvSpPr>
              <p:spPr>
                <a:xfrm>
                  <a:off x="-1141934"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72" name="Freeform 34730">
                  <a:extLst>
                    <a:ext uri="{FF2B5EF4-FFF2-40B4-BE49-F238E27FC236}">
                      <a16:creationId xmlns:a16="http://schemas.microsoft.com/office/drawing/2014/main" id="{B1D199BA-E91B-5C8B-403B-0E127F70A031}"/>
                    </a:ext>
                  </a:extLst>
                </p:cNvPr>
                <p:cNvSpPr/>
                <p:nvPr/>
              </p:nvSpPr>
              <p:spPr>
                <a:xfrm>
                  <a:off x="-1115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4" name="Graphic 45">
                <a:extLst>
                  <a:ext uri="{FF2B5EF4-FFF2-40B4-BE49-F238E27FC236}">
                    <a16:creationId xmlns:a16="http://schemas.microsoft.com/office/drawing/2014/main" id="{BBA17893-9770-652E-B42E-DAAABD78512D}"/>
                  </a:ext>
                </a:extLst>
              </p:cNvPr>
              <p:cNvGrpSpPr/>
              <p:nvPr/>
            </p:nvGrpSpPr>
            <p:grpSpPr>
              <a:xfrm>
                <a:off x="-1152488" y="3221797"/>
                <a:ext cx="51818" cy="51815"/>
                <a:chOff x="-1152488" y="3221797"/>
                <a:chExt cx="51818" cy="51815"/>
              </a:xfrm>
            </p:grpSpPr>
            <p:sp>
              <p:nvSpPr>
                <p:cNvPr id="1969" name="Freeform 34727">
                  <a:extLst>
                    <a:ext uri="{FF2B5EF4-FFF2-40B4-BE49-F238E27FC236}">
                      <a16:creationId xmlns:a16="http://schemas.microsoft.com/office/drawing/2014/main" id="{4F97DADC-D5E4-FB07-5413-BA8971F549C8}"/>
                    </a:ext>
                  </a:extLst>
                </p:cNvPr>
                <p:cNvSpPr/>
                <p:nvPr/>
              </p:nvSpPr>
              <p:spPr>
                <a:xfrm>
                  <a:off x="-115248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70" name="Freeform 34728">
                  <a:extLst>
                    <a:ext uri="{FF2B5EF4-FFF2-40B4-BE49-F238E27FC236}">
                      <a16:creationId xmlns:a16="http://schemas.microsoft.com/office/drawing/2014/main" id="{95D04EDF-FCC8-DDCA-5D06-9BBBB4667273}"/>
                    </a:ext>
                  </a:extLst>
                </p:cNvPr>
                <p:cNvSpPr/>
                <p:nvPr/>
              </p:nvSpPr>
              <p:spPr>
                <a:xfrm>
                  <a:off x="-112662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5" name="Graphic 45">
                <a:extLst>
                  <a:ext uri="{FF2B5EF4-FFF2-40B4-BE49-F238E27FC236}">
                    <a16:creationId xmlns:a16="http://schemas.microsoft.com/office/drawing/2014/main" id="{45FA898C-3A75-E6AE-A1F2-C6A8FE9F380D}"/>
                  </a:ext>
                </a:extLst>
              </p:cNvPr>
              <p:cNvGrpSpPr/>
              <p:nvPr/>
            </p:nvGrpSpPr>
            <p:grpSpPr>
              <a:xfrm>
                <a:off x="-1183293" y="3221797"/>
                <a:ext cx="51722" cy="51815"/>
                <a:chOff x="-1183293" y="3221797"/>
                <a:chExt cx="51722" cy="51815"/>
              </a:xfrm>
            </p:grpSpPr>
            <p:sp>
              <p:nvSpPr>
                <p:cNvPr id="1967" name="Freeform 34725">
                  <a:extLst>
                    <a:ext uri="{FF2B5EF4-FFF2-40B4-BE49-F238E27FC236}">
                      <a16:creationId xmlns:a16="http://schemas.microsoft.com/office/drawing/2014/main" id="{8C709D77-47ED-058C-6326-7518915F65DE}"/>
                    </a:ext>
                  </a:extLst>
                </p:cNvPr>
                <p:cNvSpPr/>
                <p:nvPr/>
              </p:nvSpPr>
              <p:spPr>
                <a:xfrm>
                  <a:off x="-118329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68" name="Freeform 34726">
                  <a:extLst>
                    <a:ext uri="{FF2B5EF4-FFF2-40B4-BE49-F238E27FC236}">
                      <a16:creationId xmlns:a16="http://schemas.microsoft.com/office/drawing/2014/main" id="{0D201328-45DD-5C08-7E62-369BA2C731F7}"/>
                    </a:ext>
                  </a:extLst>
                </p:cNvPr>
                <p:cNvSpPr/>
                <p:nvPr/>
              </p:nvSpPr>
              <p:spPr>
                <a:xfrm>
                  <a:off x="-115743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6" name="Graphic 45">
                <a:extLst>
                  <a:ext uri="{FF2B5EF4-FFF2-40B4-BE49-F238E27FC236}">
                    <a16:creationId xmlns:a16="http://schemas.microsoft.com/office/drawing/2014/main" id="{44C8E4E2-68F8-0DEA-B365-454236C7C156}"/>
                  </a:ext>
                </a:extLst>
              </p:cNvPr>
              <p:cNvGrpSpPr/>
              <p:nvPr/>
            </p:nvGrpSpPr>
            <p:grpSpPr>
              <a:xfrm>
                <a:off x="-1209155" y="3221797"/>
                <a:ext cx="51722" cy="51815"/>
                <a:chOff x="-1209155" y="3221797"/>
                <a:chExt cx="51722" cy="51815"/>
              </a:xfrm>
            </p:grpSpPr>
            <p:sp>
              <p:nvSpPr>
                <p:cNvPr id="1965" name="Freeform 34723">
                  <a:extLst>
                    <a:ext uri="{FF2B5EF4-FFF2-40B4-BE49-F238E27FC236}">
                      <a16:creationId xmlns:a16="http://schemas.microsoft.com/office/drawing/2014/main" id="{66DE38E2-76B8-8976-2CBA-DD2A984DB770}"/>
                    </a:ext>
                  </a:extLst>
                </p:cNvPr>
                <p:cNvSpPr/>
                <p:nvPr/>
              </p:nvSpPr>
              <p:spPr>
                <a:xfrm>
                  <a:off x="-120915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66" name="Freeform 34724">
                  <a:extLst>
                    <a:ext uri="{FF2B5EF4-FFF2-40B4-BE49-F238E27FC236}">
                      <a16:creationId xmlns:a16="http://schemas.microsoft.com/office/drawing/2014/main" id="{6982CDD1-0D04-E04E-F667-2CD1BC073FE7}"/>
                    </a:ext>
                  </a:extLst>
                </p:cNvPr>
                <p:cNvSpPr/>
                <p:nvPr/>
              </p:nvSpPr>
              <p:spPr>
                <a:xfrm>
                  <a:off x="-118329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7" name="Graphic 45">
                <a:extLst>
                  <a:ext uri="{FF2B5EF4-FFF2-40B4-BE49-F238E27FC236}">
                    <a16:creationId xmlns:a16="http://schemas.microsoft.com/office/drawing/2014/main" id="{36DF71B0-3689-523C-1F0F-F30008E57E56}"/>
                  </a:ext>
                </a:extLst>
              </p:cNvPr>
              <p:cNvGrpSpPr/>
              <p:nvPr/>
            </p:nvGrpSpPr>
            <p:grpSpPr>
              <a:xfrm>
                <a:off x="-1213053" y="3221797"/>
                <a:ext cx="51722" cy="51815"/>
                <a:chOff x="-1213053" y="3221797"/>
                <a:chExt cx="51722" cy="51815"/>
              </a:xfrm>
            </p:grpSpPr>
            <p:sp>
              <p:nvSpPr>
                <p:cNvPr id="1963" name="Freeform 34721">
                  <a:extLst>
                    <a:ext uri="{FF2B5EF4-FFF2-40B4-BE49-F238E27FC236}">
                      <a16:creationId xmlns:a16="http://schemas.microsoft.com/office/drawing/2014/main" id="{25CCBED4-4F3F-1473-A968-61BBD5841413}"/>
                    </a:ext>
                  </a:extLst>
                </p:cNvPr>
                <p:cNvSpPr/>
                <p:nvPr/>
              </p:nvSpPr>
              <p:spPr>
                <a:xfrm>
                  <a:off x="-121305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64" name="Freeform 34722">
                  <a:extLst>
                    <a:ext uri="{FF2B5EF4-FFF2-40B4-BE49-F238E27FC236}">
                      <a16:creationId xmlns:a16="http://schemas.microsoft.com/office/drawing/2014/main" id="{CC4D58DD-BC2A-85D6-9B90-980EE969A7E6}"/>
                    </a:ext>
                  </a:extLst>
                </p:cNvPr>
                <p:cNvSpPr/>
                <p:nvPr/>
              </p:nvSpPr>
              <p:spPr>
                <a:xfrm>
                  <a:off x="-118719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8" name="Graphic 45">
                <a:extLst>
                  <a:ext uri="{FF2B5EF4-FFF2-40B4-BE49-F238E27FC236}">
                    <a16:creationId xmlns:a16="http://schemas.microsoft.com/office/drawing/2014/main" id="{92AC7B6D-691A-43D3-8A05-0D515D1F1890}"/>
                  </a:ext>
                </a:extLst>
              </p:cNvPr>
              <p:cNvGrpSpPr/>
              <p:nvPr/>
            </p:nvGrpSpPr>
            <p:grpSpPr>
              <a:xfrm>
                <a:off x="-1216951" y="3221797"/>
                <a:ext cx="51722" cy="51815"/>
                <a:chOff x="-1216951" y="3221797"/>
                <a:chExt cx="51722" cy="51815"/>
              </a:xfrm>
            </p:grpSpPr>
            <p:sp>
              <p:nvSpPr>
                <p:cNvPr id="1961" name="Freeform 34719">
                  <a:extLst>
                    <a:ext uri="{FF2B5EF4-FFF2-40B4-BE49-F238E27FC236}">
                      <a16:creationId xmlns:a16="http://schemas.microsoft.com/office/drawing/2014/main" id="{F549FDEE-B895-4EB5-928B-6FF8721EE09F}"/>
                    </a:ext>
                  </a:extLst>
                </p:cNvPr>
                <p:cNvSpPr/>
                <p:nvPr/>
              </p:nvSpPr>
              <p:spPr>
                <a:xfrm>
                  <a:off x="-12169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62" name="Freeform 34720">
                  <a:extLst>
                    <a:ext uri="{FF2B5EF4-FFF2-40B4-BE49-F238E27FC236}">
                      <a16:creationId xmlns:a16="http://schemas.microsoft.com/office/drawing/2014/main" id="{D5998E99-F922-3834-7455-7B1F37BE045D}"/>
                    </a:ext>
                  </a:extLst>
                </p:cNvPr>
                <p:cNvSpPr/>
                <p:nvPr/>
              </p:nvSpPr>
              <p:spPr>
                <a:xfrm>
                  <a:off x="-119109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29" name="Graphic 45">
                <a:extLst>
                  <a:ext uri="{FF2B5EF4-FFF2-40B4-BE49-F238E27FC236}">
                    <a16:creationId xmlns:a16="http://schemas.microsoft.com/office/drawing/2014/main" id="{2930325C-5765-9EE7-0C90-CB1D83DDDEC2}"/>
                  </a:ext>
                </a:extLst>
              </p:cNvPr>
              <p:cNvGrpSpPr/>
              <p:nvPr/>
            </p:nvGrpSpPr>
            <p:grpSpPr>
              <a:xfrm>
                <a:off x="-1220279" y="3221797"/>
                <a:ext cx="51818" cy="51815"/>
                <a:chOff x="-1220279" y="3221797"/>
                <a:chExt cx="51818" cy="51815"/>
              </a:xfrm>
            </p:grpSpPr>
            <p:sp>
              <p:nvSpPr>
                <p:cNvPr id="1959" name="Freeform 34717">
                  <a:extLst>
                    <a:ext uri="{FF2B5EF4-FFF2-40B4-BE49-F238E27FC236}">
                      <a16:creationId xmlns:a16="http://schemas.microsoft.com/office/drawing/2014/main" id="{07FF9558-7F4C-7D21-73B1-262F3683F63C}"/>
                    </a:ext>
                  </a:extLst>
                </p:cNvPr>
                <p:cNvSpPr/>
                <p:nvPr/>
              </p:nvSpPr>
              <p:spPr>
                <a:xfrm>
                  <a:off x="-122027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60" name="Freeform 34718">
                  <a:extLst>
                    <a:ext uri="{FF2B5EF4-FFF2-40B4-BE49-F238E27FC236}">
                      <a16:creationId xmlns:a16="http://schemas.microsoft.com/office/drawing/2014/main" id="{470AF1F8-E7EB-7C0E-0954-8709017D2D1D}"/>
                    </a:ext>
                  </a:extLst>
                </p:cNvPr>
                <p:cNvSpPr/>
                <p:nvPr/>
              </p:nvSpPr>
              <p:spPr>
                <a:xfrm>
                  <a:off x="-119432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0" name="Graphic 45">
                <a:extLst>
                  <a:ext uri="{FF2B5EF4-FFF2-40B4-BE49-F238E27FC236}">
                    <a16:creationId xmlns:a16="http://schemas.microsoft.com/office/drawing/2014/main" id="{54372B1D-57D1-A9CC-BA1A-342C1DEC2413}"/>
                  </a:ext>
                </a:extLst>
              </p:cNvPr>
              <p:cNvGrpSpPr/>
              <p:nvPr/>
            </p:nvGrpSpPr>
            <p:grpSpPr>
              <a:xfrm>
                <a:off x="-1240341" y="3221797"/>
                <a:ext cx="51722" cy="51815"/>
                <a:chOff x="-1240341" y="3221797"/>
                <a:chExt cx="51722" cy="51815"/>
              </a:xfrm>
            </p:grpSpPr>
            <p:sp>
              <p:nvSpPr>
                <p:cNvPr id="1957" name="Freeform 34715">
                  <a:extLst>
                    <a:ext uri="{FF2B5EF4-FFF2-40B4-BE49-F238E27FC236}">
                      <a16:creationId xmlns:a16="http://schemas.microsoft.com/office/drawing/2014/main" id="{04529E08-C9F5-30ED-31A8-6798B638D9F2}"/>
                    </a:ext>
                  </a:extLst>
                </p:cNvPr>
                <p:cNvSpPr/>
                <p:nvPr/>
              </p:nvSpPr>
              <p:spPr>
                <a:xfrm>
                  <a:off x="-124034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58" name="Freeform 34716">
                  <a:extLst>
                    <a:ext uri="{FF2B5EF4-FFF2-40B4-BE49-F238E27FC236}">
                      <a16:creationId xmlns:a16="http://schemas.microsoft.com/office/drawing/2014/main" id="{E2FC0114-2A80-061E-5673-EA0FB7A28135}"/>
                    </a:ext>
                  </a:extLst>
                </p:cNvPr>
                <p:cNvSpPr/>
                <p:nvPr/>
              </p:nvSpPr>
              <p:spPr>
                <a:xfrm>
                  <a:off x="-12144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1" name="Graphic 45">
                <a:extLst>
                  <a:ext uri="{FF2B5EF4-FFF2-40B4-BE49-F238E27FC236}">
                    <a16:creationId xmlns:a16="http://schemas.microsoft.com/office/drawing/2014/main" id="{89A34E1A-5FE3-BD9C-59A8-72F19B72F78C}"/>
                  </a:ext>
                </a:extLst>
              </p:cNvPr>
              <p:cNvGrpSpPr/>
              <p:nvPr/>
            </p:nvGrpSpPr>
            <p:grpSpPr>
              <a:xfrm>
                <a:off x="-1244334" y="3221797"/>
                <a:ext cx="51722" cy="51815"/>
                <a:chOff x="-1244334" y="3221797"/>
                <a:chExt cx="51722" cy="51815"/>
              </a:xfrm>
            </p:grpSpPr>
            <p:sp>
              <p:nvSpPr>
                <p:cNvPr id="1955" name="Freeform 34713">
                  <a:extLst>
                    <a:ext uri="{FF2B5EF4-FFF2-40B4-BE49-F238E27FC236}">
                      <a16:creationId xmlns:a16="http://schemas.microsoft.com/office/drawing/2014/main" id="{C48CE8D3-5F59-D7E8-8CE3-60E0E9BFCD98}"/>
                    </a:ext>
                  </a:extLst>
                </p:cNvPr>
                <p:cNvSpPr/>
                <p:nvPr/>
              </p:nvSpPr>
              <p:spPr>
                <a:xfrm>
                  <a:off x="-1244334"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56" name="Freeform 34714">
                  <a:extLst>
                    <a:ext uri="{FF2B5EF4-FFF2-40B4-BE49-F238E27FC236}">
                      <a16:creationId xmlns:a16="http://schemas.microsoft.com/office/drawing/2014/main" id="{4904D0DC-3598-8DCC-C945-9AA0B01E124B}"/>
                    </a:ext>
                  </a:extLst>
                </p:cNvPr>
                <p:cNvSpPr/>
                <p:nvPr/>
              </p:nvSpPr>
              <p:spPr>
                <a:xfrm>
                  <a:off x="-121847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2" name="Graphic 45">
                <a:extLst>
                  <a:ext uri="{FF2B5EF4-FFF2-40B4-BE49-F238E27FC236}">
                    <a16:creationId xmlns:a16="http://schemas.microsoft.com/office/drawing/2014/main" id="{1B352842-E51A-F815-84C5-217C7D834181}"/>
                  </a:ext>
                </a:extLst>
              </p:cNvPr>
              <p:cNvGrpSpPr/>
              <p:nvPr/>
            </p:nvGrpSpPr>
            <p:grpSpPr>
              <a:xfrm>
                <a:off x="-1246141" y="3221797"/>
                <a:ext cx="51818" cy="51815"/>
                <a:chOff x="-1246141" y="3221797"/>
                <a:chExt cx="51818" cy="51815"/>
              </a:xfrm>
            </p:grpSpPr>
            <p:sp>
              <p:nvSpPr>
                <p:cNvPr id="1953" name="Freeform 34711">
                  <a:extLst>
                    <a:ext uri="{FF2B5EF4-FFF2-40B4-BE49-F238E27FC236}">
                      <a16:creationId xmlns:a16="http://schemas.microsoft.com/office/drawing/2014/main" id="{E9CFD70F-8DCF-E617-1F42-C3135524DD61}"/>
                    </a:ext>
                  </a:extLst>
                </p:cNvPr>
                <p:cNvSpPr/>
                <p:nvPr/>
              </p:nvSpPr>
              <p:spPr>
                <a:xfrm>
                  <a:off x="-1246141"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54" name="Freeform 34712">
                  <a:extLst>
                    <a:ext uri="{FF2B5EF4-FFF2-40B4-BE49-F238E27FC236}">
                      <a16:creationId xmlns:a16="http://schemas.microsoft.com/office/drawing/2014/main" id="{8B78FB13-1CDD-2D23-47FA-3899D1EE75DF}"/>
                    </a:ext>
                  </a:extLst>
                </p:cNvPr>
                <p:cNvSpPr/>
                <p:nvPr/>
              </p:nvSpPr>
              <p:spPr>
                <a:xfrm>
                  <a:off x="-12202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3" name="Graphic 45">
                <a:extLst>
                  <a:ext uri="{FF2B5EF4-FFF2-40B4-BE49-F238E27FC236}">
                    <a16:creationId xmlns:a16="http://schemas.microsoft.com/office/drawing/2014/main" id="{35095E6F-9BD5-9ED0-AF20-D9F60CF4B389}"/>
                  </a:ext>
                </a:extLst>
              </p:cNvPr>
              <p:cNvGrpSpPr/>
              <p:nvPr/>
            </p:nvGrpSpPr>
            <p:grpSpPr>
              <a:xfrm>
                <a:off x="-1293015" y="3221797"/>
                <a:ext cx="51722" cy="51815"/>
                <a:chOff x="-1293015" y="3221797"/>
                <a:chExt cx="51722" cy="51815"/>
              </a:xfrm>
            </p:grpSpPr>
            <p:sp>
              <p:nvSpPr>
                <p:cNvPr id="1951" name="Freeform 34709">
                  <a:extLst>
                    <a:ext uri="{FF2B5EF4-FFF2-40B4-BE49-F238E27FC236}">
                      <a16:creationId xmlns:a16="http://schemas.microsoft.com/office/drawing/2014/main" id="{487CCE44-360C-EB83-7B18-E4303A8A2B7A}"/>
                    </a:ext>
                  </a:extLst>
                </p:cNvPr>
                <p:cNvSpPr/>
                <p:nvPr/>
              </p:nvSpPr>
              <p:spPr>
                <a:xfrm>
                  <a:off x="-129301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52" name="Freeform 34710">
                  <a:extLst>
                    <a:ext uri="{FF2B5EF4-FFF2-40B4-BE49-F238E27FC236}">
                      <a16:creationId xmlns:a16="http://schemas.microsoft.com/office/drawing/2014/main" id="{55A76B4B-7F11-0C5F-4CEB-F5B46510E19E}"/>
                    </a:ext>
                  </a:extLst>
                </p:cNvPr>
                <p:cNvSpPr/>
                <p:nvPr/>
              </p:nvSpPr>
              <p:spPr>
                <a:xfrm>
                  <a:off x="-126715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4" name="Graphic 45">
                <a:extLst>
                  <a:ext uri="{FF2B5EF4-FFF2-40B4-BE49-F238E27FC236}">
                    <a16:creationId xmlns:a16="http://schemas.microsoft.com/office/drawing/2014/main" id="{179C9170-B907-2D45-763D-36E70A297F39}"/>
                  </a:ext>
                </a:extLst>
              </p:cNvPr>
              <p:cNvGrpSpPr/>
              <p:nvPr/>
            </p:nvGrpSpPr>
            <p:grpSpPr>
              <a:xfrm>
                <a:off x="-1288451" y="3221797"/>
                <a:ext cx="51722" cy="51815"/>
                <a:chOff x="-1288451" y="3221797"/>
                <a:chExt cx="51722" cy="51815"/>
              </a:xfrm>
            </p:grpSpPr>
            <p:sp>
              <p:nvSpPr>
                <p:cNvPr id="1949" name="Freeform 34707">
                  <a:extLst>
                    <a:ext uri="{FF2B5EF4-FFF2-40B4-BE49-F238E27FC236}">
                      <a16:creationId xmlns:a16="http://schemas.microsoft.com/office/drawing/2014/main" id="{7311B9E5-C5C1-0ACD-605D-1DF221DCBC48}"/>
                    </a:ext>
                  </a:extLst>
                </p:cNvPr>
                <p:cNvSpPr/>
                <p:nvPr/>
              </p:nvSpPr>
              <p:spPr>
                <a:xfrm>
                  <a:off x="-12884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50" name="Freeform 34708">
                  <a:extLst>
                    <a:ext uri="{FF2B5EF4-FFF2-40B4-BE49-F238E27FC236}">
                      <a16:creationId xmlns:a16="http://schemas.microsoft.com/office/drawing/2014/main" id="{9F196856-19AD-4D50-A92D-AE5D81E073F5}"/>
                    </a:ext>
                  </a:extLst>
                </p:cNvPr>
                <p:cNvSpPr/>
                <p:nvPr/>
              </p:nvSpPr>
              <p:spPr>
                <a:xfrm>
                  <a:off x="-126258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5" name="Graphic 45">
                <a:extLst>
                  <a:ext uri="{FF2B5EF4-FFF2-40B4-BE49-F238E27FC236}">
                    <a16:creationId xmlns:a16="http://schemas.microsoft.com/office/drawing/2014/main" id="{65206481-0DE6-0317-9B36-2561AFC0BD10}"/>
                  </a:ext>
                </a:extLst>
              </p:cNvPr>
              <p:cNvGrpSpPr/>
              <p:nvPr/>
            </p:nvGrpSpPr>
            <p:grpSpPr>
              <a:xfrm>
                <a:off x="-1303283" y="3221797"/>
                <a:ext cx="51818" cy="51815"/>
                <a:chOff x="-1303283" y="3221797"/>
                <a:chExt cx="51818" cy="51815"/>
              </a:xfrm>
            </p:grpSpPr>
            <p:sp>
              <p:nvSpPr>
                <p:cNvPr id="1947" name="Freeform 34705">
                  <a:extLst>
                    <a:ext uri="{FF2B5EF4-FFF2-40B4-BE49-F238E27FC236}">
                      <a16:creationId xmlns:a16="http://schemas.microsoft.com/office/drawing/2014/main" id="{CB48CCA2-0AAF-3271-8AEB-0C1896324472}"/>
                    </a:ext>
                  </a:extLst>
                </p:cNvPr>
                <p:cNvSpPr/>
                <p:nvPr/>
              </p:nvSpPr>
              <p:spPr>
                <a:xfrm>
                  <a:off x="-130328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48" name="Freeform 34706">
                  <a:extLst>
                    <a:ext uri="{FF2B5EF4-FFF2-40B4-BE49-F238E27FC236}">
                      <a16:creationId xmlns:a16="http://schemas.microsoft.com/office/drawing/2014/main" id="{5D213E2B-BB80-66ED-7BC9-124C427ED1AB}"/>
                    </a:ext>
                  </a:extLst>
                </p:cNvPr>
                <p:cNvSpPr/>
                <p:nvPr/>
              </p:nvSpPr>
              <p:spPr>
                <a:xfrm>
                  <a:off x="-127732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6" name="Graphic 45">
                <a:extLst>
                  <a:ext uri="{FF2B5EF4-FFF2-40B4-BE49-F238E27FC236}">
                    <a16:creationId xmlns:a16="http://schemas.microsoft.com/office/drawing/2014/main" id="{0CBE6348-800D-8A05-131F-5D4A7EF36FB3}"/>
                  </a:ext>
                </a:extLst>
              </p:cNvPr>
              <p:cNvGrpSpPr/>
              <p:nvPr/>
            </p:nvGrpSpPr>
            <p:grpSpPr>
              <a:xfrm>
                <a:off x="-1306136" y="3221797"/>
                <a:ext cx="51818" cy="51815"/>
                <a:chOff x="-1306136" y="3221797"/>
                <a:chExt cx="51818" cy="51815"/>
              </a:xfrm>
            </p:grpSpPr>
            <p:sp>
              <p:nvSpPr>
                <p:cNvPr id="1945" name="Freeform 34703">
                  <a:extLst>
                    <a:ext uri="{FF2B5EF4-FFF2-40B4-BE49-F238E27FC236}">
                      <a16:creationId xmlns:a16="http://schemas.microsoft.com/office/drawing/2014/main" id="{DBB00CC9-3656-4DCC-B8E5-D366C86FFEEA}"/>
                    </a:ext>
                  </a:extLst>
                </p:cNvPr>
                <p:cNvSpPr/>
                <p:nvPr/>
              </p:nvSpPr>
              <p:spPr>
                <a:xfrm>
                  <a:off x="-1306136"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46" name="Freeform 34704">
                  <a:extLst>
                    <a:ext uri="{FF2B5EF4-FFF2-40B4-BE49-F238E27FC236}">
                      <a16:creationId xmlns:a16="http://schemas.microsoft.com/office/drawing/2014/main" id="{AC67739E-6813-34A8-5466-28BC0AA5A112}"/>
                    </a:ext>
                  </a:extLst>
                </p:cNvPr>
                <p:cNvSpPr/>
                <p:nvPr/>
              </p:nvSpPr>
              <p:spPr>
                <a:xfrm>
                  <a:off x="-12801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7" name="Graphic 45">
                <a:extLst>
                  <a:ext uri="{FF2B5EF4-FFF2-40B4-BE49-F238E27FC236}">
                    <a16:creationId xmlns:a16="http://schemas.microsoft.com/office/drawing/2014/main" id="{0DFCCE6A-7639-A79A-1D8C-B5C854FA7C28}"/>
                  </a:ext>
                </a:extLst>
              </p:cNvPr>
              <p:cNvGrpSpPr/>
              <p:nvPr/>
            </p:nvGrpSpPr>
            <p:grpSpPr>
              <a:xfrm>
                <a:off x="-1308798" y="3221797"/>
                <a:ext cx="51722" cy="51815"/>
                <a:chOff x="-1308798" y="3221797"/>
                <a:chExt cx="51722" cy="51815"/>
              </a:xfrm>
            </p:grpSpPr>
            <p:sp>
              <p:nvSpPr>
                <p:cNvPr id="1943" name="Freeform 34701">
                  <a:extLst>
                    <a:ext uri="{FF2B5EF4-FFF2-40B4-BE49-F238E27FC236}">
                      <a16:creationId xmlns:a16="http://schemas.microsoft.com/office/drawing/2014/main" id="{D551690A-1B26-7518-7575-1F2FD4C63AD6}"/>
                    </a:ext>
                  </a:extLst>
                </p:cNvPr>
                <p:cNvSpPr/>
                <p:nvPr/>
              </p:nvSpPr>
              <p:spPr>
                <a:xfrm>
                  <a:off x="-130879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44" name="Freeform 34702">
                  <a:extLst>
                    <a:ext uri="{FF2B5EF4-FFF2-40B4-BE49-F238E27FC236}">
                      <a16:creationId xmlns:a16="http://schemas.microsoft.com/office/drawing/2014/main" id="{08BAA9BC-16E0-7BFD-B6AA-5476A719D3A0}"/>
                    </a:ext>
                  </a:extLst>
                </p:cNvPr>
                <p:cNvSpPr/>
                <p:nvPr/>
              </p:nvSpPr>
              <p:spPr>
                <a:xfrm>
                  <a:off x="-128293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8" name="Graphic 45">
                <a:extLst>
                  <a:ext uri="{FF2B5EF4-FFF2-40B4-BE49-F238E27FC236}">
                    <a16:creationId xmlns:a16="http://schemas.microsoft.com/office/drawing/2014/main" id="{82D08F3D-B501-8D44-4F4E-268297D80B9E}"/>
                  </a:ext>
                </a:extLst>
              </p:cNvPr>
              <p:cNvGrpSpPr/>
              <p:nvPr/>
            </p:nvGrpSpPr>
            <p:grpSpPr>
              <a:xfrm>
                <a:off x="-1334659" y="3221797"/>
                <a:ext cx="51722" cy="51815"/>
                <a:chOff x="-1334659" y="3221797"/>
                <a:chExt cx="51722" cy="51815"/>
              </a:xfrm>
            </p:grpSpPr>
            <p:sp>
              <p:nvSpPr>
                <p:cNvPr id="1941" name="Freeform 34699">
                  <a:extLst>
                    <a:ext uri="{FF2B5EF4-FFF2-40B4-BE49-F238E27FC236}">
                      <a16:creationId xmlns:a16="http://schemas.microsoft.com/office/drawing/2014/main" id="{55AE4BC8-77A4-F395-3DBD-3736E7F4E8B5}"/>
                    </a:ext>
                  </a:extLst>
                </p:cNvPr>
                <p:cNvSpPr/>
                <p:nvPr/>
              </p:nvSpPr>
              <p:spPr>
                <a:xfrm>
                  <a:off x="-133465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42" name="Freeform 34700">
                  <a:extLst>
                    <a:ext uri="{FF2B5EF4-FFF2-40B4-BE49-F238E27FC236}">
                      <a16:creationId xmlns:a16="http://schemas.microsoft.com/office/drawing/2014/main" id="{2A636D44-5717-0A7E-A2D4-26F98CE30E01}"/>
                    </a:ext>
                  </a:extLst>
                </p:cNvPr>
                <p:cNvSpPr/>
                <p:nvPr/>
              </p:nvSpPr>
              <p:spPr>
                <a:xfrm>
                  <a:off x="-130879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39" name="Graphic 45">
                <a:extLst>
                  <a:ext uri="{FF2B5EF4-FFF2-40B4-BE49-F238E27FC236}">
                    <a16:creationId xmlns:a16="http://schemas.microsoft.com/office/drawing/2014/main" id="{A4D3DF29-CBF5-060B-BCFF-E7DDD1CBC8C2}"/>
                  </a:ext>
                </a:extLst>
              </p:cNvPr>
              <p:cNvGrpSpPr/>
              <p:nvPr/>
            </p:nvGrpSpPr>
            <p:grpSpPr>
              <a:xfrm>
                <a:off x="-1386477" y="3185316"/>
                <a:ext cx="51818" cy="51911"/>
                <a:chOff x="-1386477" y="3185316"/>
                <a:chExt cx="51818" cy="51911"/>
              </a:xfrm>
            </p:grpSpPr>
            <p:sp>
              <p:nvSpPr>
                <p:cNvPr id="1939" name="Freeform 34697">
                  <a:extLst>
                    <a:ext uri="{FF2B5EF4-FFF2-40B4-BE49-F238E27FC236}">
                      <a16:creationId xmlns:a16="http://schemas.microsoft.com/office/drawing/2014/main" id="{11E90FE4-3796-3538-BB5B-EF1C491668A4}"/>
                    </a:ext>
                  </a:extLst>
                </p:cNvPr>
                <p:cNvSpPr/>
                <p:nvPr/>
              </p:nvSpPr>
              <p:spPr>
                <a:xfrm>
                  <a:off x="-138647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40" name="Freeform 34698">
                  <a:extLst>
                    <a:ext uri="{FF2B5EF4-FFF2-40B4-BE49-F238E27FC236}">
                      <a16:creationId xmlns:a16="http://schemas.microsoft.com/office/drawing/2014/main" id="{D3435B43-D16C-821F-8784-085DD0BD0FE4}"/>
                    </a:ext>
                  </a:extLst>
                </p:cNvPr>
                <p:cNvSpPr/>
                <p:nvPr/>
              </p:nvSpPr>
              <p:spPr>
                <a:xfrm>
                  <a:off x="-136061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0" name="Graphic 45">
                <a:extLst>
                  <a:ext uri="{FF2B5EF4-FFF2-40B4-BE49-F238E27FC236}">
                    <a16:creationId xmlns:a16="http://schemas.microsoft.com/office/drawing/2014/main" id="{4C09AA70-BF79-9F66-96EF-62BD1BAB07E2}"/>
                  </a:ext>
                </a:extLst>
              </p:cNvPr>
              <p:cNvGrpSpPr/>
              <p:nvPr/>
            </p:nvGrpSpPr>
            <p:grpSpPr>
              <a:xfrm>
                <a:off x="-1413099" y="3185316"/>
                <a:ext cx="51818" cy="51911"/>
                <a:chOff x="-1413099" y="3185316"/>
                <a:chExt cx="51818" cy="51911"/>
              </a:xfrm>
            </p:grpSpPr>
            <p:sp>
              <p:nvSpPr>
                <p:cNvPr id="1937" name="Freeform 34695">
                  <a:extLst>
                    <a:ext uri="{FF2B5EF4-FFF2-40B4-BE49-F238E27FC236}">
                      <a16:creationId xmlns:a16="http://schemas.microsoft.com/office/drawing/2014/main" id="{F77CD8E7-7395-C0E7-E0FE-3713DD8F19E2}"/>
                    </a:ext>
                  </a:extLst>
                </p:cNvPr>
                <p:cNvSpPr/>
                <p:nvPr/>
              </p:nvSpPr>
              <p:spPr>
                <a:xfrm>
                  <a:off x="-141309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38" name="Freeform 34696">
                  <a:extLst>
                    <a:ext uri="{FF2B5EF4-FFF2-40B4-BE49-F238E27FC236}">
                      <a16:creationId xmlns:a16="http://schemas.microsoft.com/office/drawing/2014/main" id="{7BB811B7-A439-E47F-20FC-C250FA550F8E}"/>
                    </a:ext>
                  </a:extLst>
                </p:cNvPr>
                <p:cNvSpPr/>
                <p:nvPr/>
              </p:nvSpPr>
              <p:spPr>
                <a:xfrm>
                  <a:off x="-1387143"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1" name="Graphic 45">
                <a:extLst>
                  <a:ext uri="{FF2B5EF4-FFF2-40B4-BE49-F238E27FC236}">
                    <a16:creationId xmlns:a16="http://schemas.microsoft.com/office/drawing/2014/main" id="{D1AFEF42-E5C5-B175-69E7-CAFDE18EA28F}"/>
                  </a:ext>
                </a:extLst>
              </p:cNvPr>
              <p:cNvGrpSpPr/>
              <p:nvPr/>
            </p:nvGrpSpPr>
            <p:grpSpPr>
              <a:xfrm>
                <a:off x="-1444095" y="3185316"/>
                <a:ext cx="51818" cy="51911"/>
                <a:chOff x="-1444095" y="3185316"/>
                <a:chExt cx="51818" cy="51911"/>
              </a:xfrm>
            </p:grpSpPr>
            <p:sp>
              <p:nvSpPr>
                <p:cNvPr id="1935" name="Freeform 34693">
                  <a:extLst>
                    <a:ext uri="{FF2B5EF4-FFF2-40B4-BE49-F238E27FC236}">
                      <a16:creationId xmlns:a16="http://schemas.microsoft.com/office/drawing/2014/main" id="{6FA8F965-1C07-4A91-6107-20D0298AE961}"/>
                    </a:ext>
                  </a:extLst>
                </p:cNvPr>
                <p:cNvSpPr/>
                <p:nvPr/>
              </p:nvSpPr>
              <p:spPr>
                <a:xfrm>
                  <a:off x="-1444095"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36" name="Freeform 34694">
                  <a:extLst>
                    <a:ext uri="{FF2B5EF4-FFF2-40B4-BE49-F238E27FC236}">
                      <a16:creationId xmlns:a16="http://schemas.microsoft.com/office/drawing/2014/main" id="{0311EEB4-F37A-6690-FBE3-B08C48B4E704}"/>
                    </a:ext>
                  </a:extLst>
                </p:cNvPr>
                <p:cNvSpPr/>
                <p:nvPr/>
              </p:nvSpPr>
              <p:spPr>
                <a:xfrm>
                  <a:off x="-141813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2" name="Graphic 45">
                <a:extLst>
                  <a:ext uri="{FF2B5EF4-FFF2-40B4-BE49-F238E27FC236}">
                    <a16:creationId xmlns:a16="http://schemas.microsoft.com/office/drawing/2014/main" id="{FFA81932-C248-7D00-0C4D-E058B6551014}"/>
                  </a:ext>
                </a:extLst>
              </p:cNvPr>
              <p:cNvGrpSpPr/>
              <p:nvPr/>
            </p:nvGrpSpPr>
            <p:grpSpPr>
              <a:xfrm>
                <a:off x="-1454459" y="3185316"/>
                <a:ext cx="51818" cy="51911"/>
                <a:chOff x="-1454459" y="3185316"/>
                <a:chExt cx="51818" cy="51911"/>
              </a:xfrm>
            </p:grpSpPr>
            <p:sp>
              <p:nvSpPr>
                <p:cNvPr id="1933" name="Freeform 34691">
                  <a:extLst>
                    <a:ext uri="{FF2B5EF4-FFF2-40B4-BE49-F238E27FC236}">
                      <a16:creationId xmlns:a16="http://schemas.microsoft.com/office/drawing/2014/main" id="{ED497AD8-0A26-E409-0392-08E491DA2E50}"/>
                    </a:ext>
                  </a:extLst>
                </p:cNvPr>
                <p:cNvSpPr/>
                <p:nvPr/>
              </p:nvSpPr>
              <p:spPr>
                <a:xfrm>
                  <a:off x="-145445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34" name="Freeform 34692">
                  <a:extLst>
                    <a:ext uri="{FF2B5EF4-FFF2-40B4-BE49-F238E27FC236}">
                      <a16:creationId xmlns:a16="http://schemas.microsoft.com/office/drawing/2014/main" id="{85941919-380C-074D-779F-141A8AD4F265}"/>
                    </a:ext>
                  </a:extLst>
                </p:cNvPr>
                <p:cNvSpPr/>
                <p:nvPr/>
              </p:nvSpPr>
              <p:spPr>
                <a:xfrm>
                  <a:off x="-1428502"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3" name="Graphic 45">
                <a:extLst>
                  <a:ext uri="{FF2B5EF4-FFF2-40B4-BE49-F238E27FC236}">
                    <a16:creationId xmlns:a16="http://schemas.microsoft.com/office/drawing/2014/main" id="{5EBD71C8-C4A4-DDAE-6A37-C821E6F487AB}"/>
                  </a:ext>
                </a:extLst>
              </p:cNvPr>
              <p:cNvGrpSpPr/>
              <p:nvPr/>
            </p:nvGrpSpPr>
            <p:grpSpPr>
              <a:xfrm>
                <a:off x="-1474996" y="3185316"/>
                <a:ext cx="51722" cy="51911"/>
                <a:chOff x="-1474996" y="3185316"/>
                <a:chExt cx="51722" cy="51911"/>
              </a:xfrm>
            </p:grpSpPr>
            <p:sp>
              <p:nvSpPr>
                <p:cNvPr id="1931" name="Freeform 34689">
                  <a:extLst>
                    <a:ext uri="{FF2B5EF4-FFF2-40B4-BE49-F238E27FC236}">
                      <a16:creationId xmlns:a16="http://schemas.microsoft.com/office/drawing/2014/main" id="{373CD2DB-4604-16C9-E298-E3A5B95D7296}"/>
                    </a:ext>
                  </a:extLst>
                </p:cNvPr>
                <p:cNvSpPr/>
                <p:nvPr/>
              </p:nvSpPr>
              <p:spPr>
                <a:xfrm>
                  <a:off x="-1474996"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32" name="Freeform 34690">
                  <a:extLst>
                    <a:ext uri="{FF2B5EF4-FFF2-40B4-BE49-F238E27FC236}">
                      <a16:creationId xmlns:a16="http://schemas.microsoft.com/office/drawing/2014/main" id="{6721A6A4-68D0-036D-28D6-AD4E283645CD}"/>
                    </a:ext>
                  </a:extLst>
                </p:cNvPr>
                <p:cNvSpPr/>
                <p:nvPr/>
              </p:nvSpPr>
              <p:spPr>
                <a:xfrm>
                  <a:off x="-144913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4" name="Graphic 45">
                <a:extLst>
                  <a:ext uri="{FF2B5EF4-FFF2-40B4-BE49-F238E27FC236}">
                    <a16:creationId xmlns:a16="http://schemas.microsoft.com/office/drawing/2014/main" id="{FDFF18F7-8F67-5B48-BDD7-1AA493C4D79B}"/>
                  </a:ext>
                </a:extLst>
              </p:cNvPr>
              <p:cNvGrpSpPr/>
              <p:nvPr/>
            </p:nvGrpSpPr>
            <p:grpSpPr>
              <a:xfrm>
                <a:off x="-1478419" y="3185316"/>
                <a:ext cx="51722" cy="51911"/>
                <a:chOff x="-1478419" y="3185316"/>
                <a:chExt cx="51722" cy="51911"/>
              </a:xfrm>
            </p:grpSpPr>
            <p:sp>
              <p:nvSpPr>
                <p:cNvPr id="1929" name="Freeform 34687">
                  <a:extLst>
                    <a:ext uri="{FF2B5EF4-FFF2-40B4-BE49-F238E27FC236}">
                      <a16:creationId xmlns:a16="http://schemas.microsoft.com/office/drawing/2014/main" id="{F31A5F4D-7C68-3ED7-CB52-E993802E4A54}"/>
                    </a:ext>
                  </a:extLst>
                </p:cNvPr>
                <p:cNvSpPr/>
                <p:nvPr/>
              </p:nvSpPr>
              <p:spPr>
                <a:xfrm>
                  <a:off x="-1478419"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30" name="Freeform 34688">
                  <a:extLst>
                    <a:ext uri="{FF2B5EF4-FFF2-40B4-BE49-F238E27FC236}">
                      <a16:creationId xmlns:a16="http://schemas.microsoft.com/office/drawing/2014/main" id="{FAB7CB12-AC18-E7BA-DB43-07CE6E476499}"/>
                    </a:ext>
                  </a:extLst>
                </p:cNvPr>
                <p:cNvSpPr/>
                <p:nvPr/>
              </p:nvSpPr>
              <p:spPr>
                <a:xfrm>
                  <a:off x="-1452557"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5" name="Graphic 45">
                <a:extLst>
                  <a:ext uri="{FF2B5EF4-FFF2-40B4-BE49-F238E27FC236}">
                    <a16:creationId xmlns:a16="http://schemas.microsoft.com/office/drawing/2014/main" id="{5FD48978-41C0-5A63-BEE9-BEFF0B9EF021}"/>
                  </a:ext>
                </a:extLst>
              </p:cNvPr>
              <p:cNvGrpSpPr/>
              <p:nvPr/>
            </p:nvGrpSpPr>
            <p:grpSpPr>
              <a:xfrm>
                <a:off x="-1480891" y="3185316"/>
                <a:ext cx="51818" cy="51911"/>
                <a:chOff x="-1480891" y="3185316"/>
                <a:chExt cx="51818" cy="51911"/>
              </a:xfrm>
            </p:grpSpPr>
            <p:sp>
              <p:nvSpPr>
                <p:cNvPr id="1927" name="Freeform 34685">
                  <a:extLst>
                    <a:ext uri="{FF2B5EF4-FFF2-40B4-BE49-F238E27FC236}">
                      <a16:creationId xmlns:a16="http://schemas.microsoft.com/office/drawing/2014/main" id="{84118B43-80A1-D1B7-E045-59B5B28709EE}"/>
                    </a:ext>
                  </a:extLst>
                </p:cNvPr>
                <p:cNvSpPr/>
                <p:nvPr/>
              </p:nvSpPr>
              <p:spPr>
                <a:xfrm>
                  <a:off x="-1480891"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28" name="Freeform 34686">
                  <a:extLst>
                    <a:ext uri="{FF2B5EF4-FFF2-40B4-BE49-F238E27FC236}">
                      <a16:creationId xmlns:a16="http://schemas.microsoft.com/office/drawing/2014/main" id="{878DC0FC-9D68-AD28-A754-3959B1C6F4E2}"/>
                    </a:ext>
                  </a:extLst>
                </p:cNvPr>
                <p:cNvSpPr/>
                <p:nvPr/>
              </p:nvSpPr>
              <p:spPr>
                <a:xfrm>
                  <a:off x="-145502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6" name="Graphic 45">
                <a:extLst>
                  <a:ext uri="{FF2B5EF4-FFF2-40B4-BE49-F238E27FC236}">
                    <a16:creationId xmlns:a16="http://schemas.microsoft.com/office/drawing/2014/main" id="{6F16D0A3-A850-BA00-5356-6F772E7084D0}"/>
                  </a:ext>
                </a:extLst>
              </p:cNvPr>
              <p:cNvGrpSpPr/>
              <p:nvPr/>
            </p:nvGrpSpPr>
            <p:grpSpPr>
              <a:xfrm>
                <a:off x="-1500952" y="3185316"/>
                <a:ext cx="51818" cy="51911"/>
                <a:chOff x="-1500952" y="3185316"/>
                <a:chExt cx="51818" cy="51911"/>
              </a:xfrm>
            </p:grpSpPr>
            <p:sp>
              <p:nvSpPr>
                <p:cNvPr id="1925" name="Freeform 34683">
                  <a:extLst>
                    <a:ext uri="{FF2B5EF4-FFF2-40B4-BE49-F238E27FC236}">
                      <a16:creationId xmlns:a16="http://schemas.microsoft.com/office/drawing/2014/main" id="{7FAE4A2B-6E4C-EAAA-FCAB-8BE3E956D1BF}"/>
                    </a:ext>
                  </a:extLst>
                </p:cNvPr>
                <p:cNvSpPr/>
                <p:nvPr/>
              </p:nvSpPr>
              <p:spPr>
                <a:xfrm>
                  <a:off x="-1500952"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26" name="Freeform 34684">
                  <a:extLst>
                    <a:ext uri="{FF2B5EF4-FFF2-40B4-BE49-F238E27FC236}">
                      <a16:creationId xmlns:a16="http://schemas.microsoft.com/office/drawing/2014/main" id="{B0173F9E-990D-C964-1647-E7D4A2D61B64}"/>
                    </a:ext>
                  </a:extLst>
                </p:cNvPr>
                <p:cNvSpPr/>
                <p:nvPr/>
              </p:nvSpPr>
              <p:spPr>
                <a:xfrm>
                  <a:off x="-147499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7" name="Graphic 45">
                <a:extLst>
                  <a:ext uri="{FF2B5EF4-FFF2-40B4-BE49-F238E27FC236}">
                    <a16:creationId xmlns:a16="http://schemas.microsoft.com/office/drawing/2014/main" id="{6724F167-6CC9-D07C-4169-734C476BAA11}"/>
                  </a:ext>
                </a:extLst>
              </p:cNvPr>
              <p:cNvGrpSpPr/>
              <p:nvPr/>
            </p:nvGrpSpPr>
            <p:grpSpPr>
              <a:xfrm>
                <a:off x="-1522060" y="3185316"/>
                <a:ext cx="51722" cy="51911"/>
                <a:chOff x="-1522060" y="3185316"/>
                <a:chExt cx="51722" cy="51911"/>
              </a:xfrm>
            </p:grpSpPr>
            <p:sp>
              <p:nvSpPr>
                <p:cNvPr id="1923" name="Freeform 34681">
                  <a:extLst>
                    <a:ext uri="{FF2B5EF4-FFF2-40B4-BE49-F238E27FC236}">
                      <a16:creationId xmlns:a16="http://schemas.microsoft.com/office/drawing/2014/main" id="{675A0444-81E6-DBDD-DE06-EE4B02BA9A07}"/>
                    </a:ext>
                  </a:extLst>
                </p:cNvPr>
                <p:cNvSpPr/>
                <p:nvPr/>
              </p:nvSpPr>
              <p:spPr>
                <a:xfrm>
                  <a:off x="-1522060"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24" name="Freeform 34682">
                  <a:extLst>
                    <a:ext uri="{FF2B5EF4-FFF2-40B4-BE49-F238E27FC236}">
                      <a16:creationId xmlns:a16="http://schemas.microsoft.com/office/drawing/2014/main" id="{0BF2DA3F-5507-C507-5EA4-3EF2A2923E7E}"/>
                    </a:ext>
                  </a:extLst>
                </p:cNvPr>
                <p:cNvSpPr/>
                <p:nvPr/>
              </p:nvSpPr>
              <p:spPr>
                <a:xfrm>
                  <a:off x="-1496198"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8" name="Graphic 45">
                <a:extLst>
                  <a:ext uri="{FF2B5EF4-FFF2-40B4-BE49-F238E27FC236}">
                    <a16:creationId xmlns:a16="http://schemas.microsoft.com/office/drawing/2014/main" id="{5E795059-DEE1-56BA-5DEA-5E957E6F611D}"/>
                  </a:ext>
                </a:extLst>
              </p:cNvPr>
              <p:cNvGrpSpPr/>
              <p:nvPr/>
            </p:nvGrpSpPr>
            <p:grpSpPr>
              <a:xfrm>
                <a:off x="-1537748" y="3185316"/>
                <a:ext cx="51722" cy="51911"/>
                <a:chOff x="-1537748" y="3185316"/>
                <a:chExt cx="51722" cy="51911"/>
              </a:xfrm>
            </p:grpSpPr>
            <p:sp>
              <p:nvSpPr>
                <p:cNvPr id="1921" name="Freeform 34679">
                  <a:extLst>
                    <a:ext uri="{FF2B5EF4-FFF2-40B4-BE49-F238E27FC236}">
                      <a16:creationId xmlns:a16="http://schemas.microsoft.com/office/drawing/2014/main" id="{C4D06918-CE09-9BFE-8B52-BE9364D50E99}"/>
                    </a:ext>
                  </a:extLst>
                </p:cNvPr>
                <p:cNvSpPr/>
                <p:nvPr/>
              </p:nvSpPr>
              <p:spPr>
                <a:xfrm>
                  <a:off x="-1537748"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22" name="Freeform 34680">
                  <a:extLst>
                    <a:ext uri="{FF2B5EF4-FFF2-40B4-BE49-F238E27FC236}">
                      <a16:creationId xmlns:a16="http://schemas.microsoft.com/office/drawing/2014/main" id="{A3EB8059-9599-3263-0D3D-27CBEE8A6CDD}"/>
                    </a:ext>
                  </a:extLst>
                </p:cNvPr>
                <p:cNvSpPr/>
                <p:nvPr/>
              </p:nvSpPr>
              <p:spPr>
                <a:xfrm>
                  <a:off x="-151188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49" name="Graphic 45">
                <a:extLst>
                  <a:ext uri="{FF2B5EF4-FFF2-40B4-BE49-F238E27FC236}">
                    <a16:creationId xmlns:a16="http://schemas.microsoft.com/office/drawing/2014/main" id="{03E89DD0-3CA6-0C45-B111-2CEC3F6EDDFD}"/>
                  </a:ext>
                </a:extLst>
              </p:cNvPr>
              <p:cNvGrpSpPr/>
              <p:nvPr/>
            </p:nvGrpSpPr>
            <p:grpSpPr>
              <a:xfrm>
                <a:off x="-1542217" y="3185316"/>
                <a:ext cx="51818" cy="51911"/>
                <a:chOff x="-1542217" y="3185316"/>
                <a:chExt cx="51818" cy="51911"/>
              </a:xfrm>
            </p:grpSpPr>
            <p:sp>
              <p:nvSpPr>
                <p:cNvPr id="1919" name="Freeform 34677">
                  <a:extLst>
                    <a:ext uri="{FF2B5EF4-FFF2-40B4-BE49-F238E27FC236}">
                      <a16:creationId xmlns:a16="http://schemas.microsoft.com/office/drawing/2014/main" id="{E765CDA4-9A14-8BDE-8437-4CE15A76C98F}"/>
                    </a:ext>
                  </a:extLst>
                </p:cNvPr>
                <p:cNvSpPr/>
                <p:nvPr/>
              </p:nvSpPr>
              <p:spPr>
                <a:xfrm>
                  <a:off x="-154221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20" name="Freeform 34678">
                  <a:extLst>
                    <a:ext uri="{FF2B5EF4-FFF2-40B4-BE49-F238E27FC236}">
                      <a16:creationId xmlns:a16="http://schemas.microsoft.com/office/drawing/2014/main" id="{5881D1CC-A711-0F21-5F98-146E42544BA7}"/>
                    </a:ext>
                  </a:extLst>
                </p:cNvPr>
                <p:cNvSpPr/>
                <p:nvPr/>
              </p:nvSpPr>
              <p:spPr>
                <a:xfrm>
                  <a:off x="-1516355"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0" name="Graphic 45">
                <a:extLst>
                  <a:ext uri="{FF2B5EF4-FFF2-40B4-BE49-F238E27FC236}">
                    <a16:creationId xmlns:a16="http://schemas.microsoft.com/office/drawing/2014/main" id="{4F6077FD-3D58-8F9B-B454-FB5D7CA37480}"/>
                  </a:ext>
                </a:extLst>
              </p:cNvPr>
              <p:cNvGrpSpPr/>
              <p:nvPr/>
            </p:nvGrpSpPr>
            <p:grpSpPr>
              <a:xfrm>
                <a:off x="-1584432" y="3185316"/>
                <a:ext cx="51722" cy="51911"/>
                <a:chOff x="-1584432" y="3185316"/>
                <a:chExt cx="51722" cy="51911"/>
              </a:xfrm>
            </p:grpSpPr>
            <p:sp>
              <p:nvSpPr>
                <p:cNvPr id="1917" name="Freeform 34675">
                  <a:extLst>
                    <a:ext uri="{FF2B5EF4-FFF2-40B4-BE49-F238E27FC236}">
                      <a16:creationId xmlns:a16="http://schemas.microsoft.com/office/drawing/2014/main" id="{D95E7A13-9777-3C80-E8FF-F6BB23CE5B57}"/>
                    </a:ext>
                  </a:extLst>
                </p:cNvPr>
                <p:cNvSpPr/>
                <p:nvPr/>
              </p:nvSpPr>
              <p:spPr>
                <a:xfrm>
                  <a:off x="-1584432"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18" name="Freeform 34676">
                  <a:extLst>
                    <a:ext uri="{FF2B5EF4-FFF2-40B4-BE49-F238E27FC236}">
                      <a16:creationId xmlns:a16="http://schemas.microsoft.com/office/drawing/2014/main" id="{36E1A05E-4235-D2ED-BBF4-0050FE78EFBF}"/>
                    </a:ext>
                  </a:extLst>
                </p:cNvPr>
                <p:cNvSpPr/>
                <p:nvPr/>
              </p:nvSpPr>
              <p:spPr>
                <a:xfrm>
                  <a:off x="-1558570"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1" name="Graphic 45">
                <a:extLst>
                  <a:ext uri="{FF2B5EF4-FFF2-40B4-BE49-F238E27FC236}">
                    <a16:creationId xmlns:a16="http://schemas.microsoft.com/office/drawing/2014/main" id="{9A008544-59F6-2703-5AF3-74D3776EF8AA}"/>
                  </a:ext>
                </a:extLst>
              </p:cNvPr>
              <p:cNvGrpSpPr/>
              <p:nvPr/>
            </p:nvGrpSpPr>
            <p:grpSpPr>
              <a:xfrm>
                <a:off x="-1600405" y="3185316"/>
                <a:ext cx="51722" cy="51911"/>
                <a:chOff x="-1600405" y="3185316"/>
                <a:chExt cx="51722" cy="51911"/>
              </a:xfrm>
            </p:grpSpPr>
            <p:sp>
              <p:nvSpPr>
                <p:cNvPr id="1915" name="Freeform 34673">
                  <a:extLst>
                    <a:ext uri="{FF2B5EF4-FFF2-40B4-BE49-F238E27FC236}">
                      <a16:creationId xmlns:a16="http://schemas.microsoft.com/office/drawing/2014/main" id="{45338EE7-D66B-EB2A-F5AD-C5A942DF65EB}"/>
                    </a:ext>
                  </a:extLst>
                </p:cNvPr>
                <p:cNvSpPr/>
                <p:nvPr/>
              </p:nvSpPr>
              <p:spPr>
                <a:xfrm>
                  <a:off x="-1600405"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16" name="Freeform 34674">
                  <a:extLst>
                    <a:ext uri="{FF2B5EF4-FFF2-40B4-BE49-F238E27FC236}">
                      <a16:creationId xmlns:a16="http://schemas.microsoft.com/office/drawing/2014/main" id="{23802EB3-7F5C-CA44-877B-114AF3A5E6A0}"/>
                    </a:ext>
                  </a:extLst>
                </p:cNvPr>
                <p:cNvSpPr/>
                <p:nvPr/>
              </p:nvSpPr>
              <p:spPr>
                <a:xfrm>
                  <a:off x="-157454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2" name="Graphic 45">
                <a:extLst>
                  <a:ext uri="{FF2B5EF4-FFF2-40B4-BE49-F238E27FC236}">
                    <a16:creationId xmlns:a16="http://schemas.microsoft.com/office/drawing/2014/main" id="{679D288C-5C19-DB22-A441-EBE9B799513D}"/>
                  </a:ext>
                </a:extLst>
              </p:cNvPr>
              <p:cNvGrpSpPr/>
              <p:nvPr/>
            </p:nvGrpSpPr>
            <p:grpSpPr>
              <a:xfrm>
                <a:off x="-1620752" y="3159884"/>
                <a:ext cx="51722" cy="51815"/>
                <a:chOff x="-1620752" y="3159884"/>
                <a:chExt cx="51722" cy="51815"/>
              </a:xfrm>
            </p:grpSpPr>
            <p:sp>
              <p:nvSpPr>
                <p:cNvPr id="1913" name="Freeform 34671">
                  <a:extLst>
                    <a:ext uri="{FF2B5EF4-FFF2-40B4-BE49-F238E27FC236}">
                      <a16:creationId xmlns:a16="http://schemas.microsoft.com/office/drawing/2014/main" id="{483768F6-D0FD-F1C2-5FFF-7632E4695E41}"/>
                    </a:ext>
                  </a:extLst>
                </p:cNvPr>
                <p:cNvSpPr/>
                <p:nvPr/>
              </p:nvSpPr>
              <p:spPr>
                <a:xfrm>
                  <a:off x="-162075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14" name="Freeform 34672">
                  <a:extLst>
                    <a:ext uri="{FF2B5EF4-FFF2-40B4-BE49-F238E27FC236}">
                      <a16:creationId xmlns:a16="http://schemas.microsoft.com/office/drawing/2014/main" id="{6B6349F3-61F7-094B-4D1F-46FFBA6F497F}"/>
                    </a:ext>
                  </a:extLst>
                </p:cNvPr>
                <p:cNvSpPr/>
                <p:nvPr/>
              </p:nvSpPr>
              <p:spPr>
                <a:xfrm>
                  <a:off x="-159489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3" name="Graphic 45">
                <a:extLst>
                  <a:ext uri="{FF2B5EF4-FFF2-40B4-BE49-F238E27FC236}">
                    <a16:creationId xmlns:a16="http://schemas.microsoft.com/office/drawing/2014/main" id="{187651B9-416B-0539-370C-F2672782339D}"/>
                  </a:ext>
                </a:extLst>
              </p:cNvPr>
              <p:cNvGrpSpPr/>
              <p:nvPr/>
            </p:nvGrpSpPr>
            <p:grpSpPr>
              <a:xfrm>
                <a:off x="-1658118" y="3159884"/>
                <a:ext cx="51722" cy="51815"/>
                <a:chOff x="-1658118" y="3159884"/>
                <a:chExt cx="51722" cy="51815"/>
              </a:xfrm>
            </p:grpSpPr>
            <p:sp>
              <p:nvSpPr>
                <p:cNvPr id="1911" name="Freeform 34669">
                  <a:extLst>
                    <a:ext uri="{FF2B5EF4-FFF2-40B4-BE49-F238E27FC236}">
                      <a16:creationId xmlns:a16="http://schemas.microsoft.com/office/drawing/2014/main" id="{6BF9A0DB-56E9-23D4-754A-CFF258E93266}"/>
                    </a:ext>
                  </a:extLst>
                </p:cNvPr>
                <p:cNvSpPr/>
                <p:nvPr/>
              </p:nvSpPr>
              <p:spPr>
                <a:xfrm>
                  <a:off x="-1658118"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12" name="Freeform 34670">
                  <a:extLst>
                    <a:ext uri="{FF2B5EF4-FFF2-40B4-BE49-F238E27FC236}">
                      <a16:creationId xmlns:a16="http://schemas.microsoft.com/office/drawing/2014/main" id="{CF307CA6-6FF4-7218-8982-DAEEE1625123}"/>
                    </a:ext>
                  </a:extLst>
                </p:cNvPr>
                <p:cNvSpPr/>
                <p:nvPr/>
              </p:nvSpPr>
              <p:spPr>
                <a:xfrm>
                  <a:off x="-1632256"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4" name="Graphic 45">
                <a:extLst>
                  <a:ext uri="{FF2B5EF4-FFF2-40B4-BE49-F238E27FC236}">
                    <a16:creationId xmlns:a16="http://schemas.microsoft.com/office/drawing/2014/main" id="{172EBABA-0370-DE8E-4EA5-159FCE58C33D}"/>
                  </a:ext>
                </a:extLst>
              </p:cNvPr>
              <p:cNvGrpSpPr/>
              <p:nvPr/>
            </p:nvGrpSpPr>
            <p:grpSpPr>
              <a:xfrm>
                <a:off x="-1653744" y="3159884"/>
                <a:ext cx="51722" cy="51815"/>
                <a:chOff x="-1653744" y="3159884"/>
                <a:chExt cx="51722" cy="51815"/>
              </a:xfrm>
            </p:grpSpPr>
            <p:sp>
              <p:nvSpPr>
                <p:cNvPr id="1909" name="Freeform 34667">
                  <a:extLst>
                    <a:ext uri="{FF2B5EF4-FFF2-40B4-BE49-F238E27FC236}">
                      <a16:creationId xmlns:a16="http://schemas.microsoft.com/office/drawing/2014/main" id="{44E8F515-1D45-CFA4-9DC0-2D948E440E18}"/>
                    </a:ext>
                  </a:extLst>
                </p:cNvPr>
                <p:cNvSpPr/>
                <p:nvPr/>
              </p:nvSpPr>
              <p:spPr>
                <a:xfrm>
                  <a:off x="-1653744"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10" name="Freeform 34668">
                  <a:extLst>
                    <a:ext uri="{FF2B5EF4-FFF2-40B4-BE49-F238E27FC236}">
                      <a16:creationId xmlns:a16="http://schemas.microsoft.com/office/drawing/2014/main" id="{95B319FE-0C2C-62F0-DA01-6D72CD035062}"/>
                    </a:ext>
                  </a:extLst>
                </p:cNvPr>
                <p:cNvSpPr/>
                <p:nvPr/>
              </p:nvSpPr>
              <p:spPr>
                <a:xfrm>
                  <a:off x="-162788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5" name="Graphic 45">
                <a:extLst>
                  <a:ext uri="{FF2B5EF4-FFF2-40B4-BE49-F238E27FC236}">
                    <a16:creationId xmlns:a16="http://schemas.microsoft.com/office/drawing/2014/main" id="{E93E2AD3-B58D-578F-9D5D-B851BF4F5387}"/>
                  </a:ext>
                </a:extLst>
              </p:cNvPr>
              <p:cNvGrpSpPr/>
              <p:nvPr/>
            </p:nvGrpSpPr>
            <p:grpSpPr>
              <a:xfrm>
                <a:off x="-1672950" y="3159884"/>
                <a:ext cx="51722" cy="51815"/>
                <a:chOff x="-1672950" y="3159884"/>
                <a:chExt cx="51722" cy="51815"/>
              </a:xfrm>
            </p:grpSpPr>
            <p:sp>
              <p:nvSpPr>
                <p:cNvPr id="1907" name="Freeform 34665">
                  <a:extLst>
                    <a:ext uri="{FF2B5EF4-FFF2-40B4-BE49-F238E27FC236}">
                      <a16:creationId xmlns:a16="http://schemas.microsoft.com/office/drawing/2014/main" id="{ADF5AFBC-FC7E-3CA6-A94A-35BB1F3B2ECA}"/>
                    </a:ext>
                  </a:extLst>
                </p:cNvPr>
                <p:cNvSpPr/>
                <p:nvPr/>
              </p:nvSpPr>
              <p:spPr>
                <a:xfrm>
                  <a:off x="-167295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08" name="Freeform 34666">
                  <a:extLst>
                    <a:ext uri="{FF2B5EF4-FFF2-40B4-BE49-F238E27FC236}">
                      <a16:creationId xmlns:a16="http://schemas.microsoft.com/office/drawing/2014/main" id="{F68B13D5-67AB-713A-8190-DD7AF20363BB}"/>
                    </a:ext>
                  </a:extLst>
                </p:cNvPr>
                <p:cNvSpPr/>
                <p:nvPr/>
              </p:nvSpPr>
              <p:spPr>
                <a:xfrm>
                  <a:off x="-164708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6" name="Graphic 45">
                <a:extLst>
                  <a:ext uri="{FF2B5EF4-FFF2-40B4-BE49-F238E27FC236}">
                    <a16:creationId xmlns:a16="http://schemas.microsoft.com/office/drawing/2014/main" id="{12406EB4-F3A4-BD36-0756-75465C8699D4}"/>
                  </a:ext>
                </a:extLst>
              </p:cNvPr>
              <p:cNvGrpSpPr/>
              <p:nvPr/>
            </p:nvGrpSpPr>
            <p:grpSpPr>
              <a:xfrm>
                <a:off x="-1698812" y="3159884"/>
                <a:ext cx="51722" cy="51815"/>
                <a:chOff x="-1698812" y="3159884"/>
                <a:chExt cx="51722" cy="51815"/>
              </a:xfrm>
            </p:grpSpPr>
            <p:sp>
              <p:nvSpPr>
                <p:cNvPr id="1905" name="Freeform 34663">
                  <a:extLst>
                    <a:ext uri="{FF2B5EF4-FFF2-40B4-BE49-F238E27FC236}">
                      <a16:creationId xmlns:a16="http://schemas.microsoft.com/office/drawing/2014/main" id="{34517AC2-603E-92F6-8699-0A364B356BBB}"/>
                    </a:ext>
                  </a:extLst>
                </p:cNvPr>
                <p:cNvSpPr/>
                <p:nvPr/>
              </p:nvSpPr>
              <p:spPr>
                <a:xfrm>
                  <a:off x="-169881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06" name="Freeform 34664">
                  <a:extLst>
                    <a:ext uri="{FF2B5EF4-FFF2-40B4-BE49-F238E27FC236}">
                      <a16:creationId xmlns:a16="http://schemas.microsoft.com/office/drawing/2014/main" id="{8B1EA825-CD8C-716E-B226-673D0375353B}"/>
                    </a:ext>
                  </a:extLst>
                </p:cNvPr>
                <p:cNvSpPr/>
                <p:nvPr/>
              </p:nvSpPr>
              <p:spPr>
                <a:xfrm>
                  <a:off x="-167295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7" name="Graphic 45">
                <a:extLst>
                  <a:ext uri="{FF2B5EF4-FFF2-40B4-BE49-F238E27FC236}">
                    <a16:creationId xmlns:a16="http://schemas.microsoft.com/office/drawing/2014/main" id="{AA0776F9-87BC-1FE9-95E7-5BB3B173B9DF}"/>
                  </a:ext>
                </a:extLst>
              </p:cNvPr>
              <p:cNvGrpSpPr/>
              <p:nvPr/>
            </p:nvGrpSpPr>
            <p:grpSpPr>
              <a:xfrm>
                <a:off x="-1709841" y="3159884"/>
                <a:ext cx="51722" cy="51815"/>
                <a:chOff x="-1709841" y="3159884"/>
                <a:chExt cx="51722" cy="51815"/>
              </a:xfrm>
            </p:grpSpPr>
            <p:sp>
              <p:nvSpPr>
                <p:cNvPr id="1903" name="Freeform 34661">
                  <a:extLst>
                    <a:ext uri="{FF2B5EF4-FFF2-40B4-BE49-F238E27FC236}">
                      <a16:creationId xmlns:a16="http://schemas.microsoft.com/office/drawing/2014/main" id="{DA19285B-1586-D9BB-45EC-E970D8899DF0}"/>
                    </a:ext>
                  </a:extLst>
                </p:cNvPr>
                <p:cNvSpPr/>
                <p:nvPr/>
              </p:nvSpPr>
              <p:spPr>
                <a:xfrm>
                  <a:off x="-170984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04" name="Freeform 34662">
                  <a:extLst>
                    <a:ext uri="{FF2B5EF4-FFF2-40B4-BE49-F238E27FC236}">
                      <a16:creationId xmlns:a16="http://schemas.microsoft.com/office/drawing/2014/main" id="{0FE1DF56-D265-FA1B-CA38-0F23ED759AB4}"/>
                    </a:ext>
                  </a:extLst>
                </p:cNvPr>
                <p:cNvSpPr/>
                <p:nvPr/>
              </p:nvSpPr>
              <p:spPr>
                <a:xfrm>
                  <a:off x="-168397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8" name="Graphic 45">
                <a:extLst>
                  <a:ext uri="{FF2B5EF4-FFF2-40B4-BE49-F238E27FC236}">
                    <a16:creationId xmlns:a16="http://schemas.microsoft.com/office/drawing/2014/main" id="{F60216FD-124C-66D5-CD31-AC08FC53F96C}"/>
                  </a:ext>
                </a:extLst>
              </p:cNvPr>
              <p:cNvGrpSpPr/>
              <p:nvPr/>
            </p:nvGrpSpPr>
            <p:grpSpPr>
              <a:xfrm>
                <a:off x="-1712693" y="3159884"/>
                <a:ext cx="51722" cy="51815"/>
                <a:chOff x="-1712693" y="3159884"/>
                <a:chExt cx="51722" cy="51815"/>
              </a:xfrm>
            </p:grpSpPr>
            <p:sp>
              <p:nvSpPr>
                <p:cNvPr id="1901" name="Freeform 34659">
                  <a:extLst>
                    <a:ext uri="{FF2B5EF4-FFF2-40B4-BE49-F238E27FC236}">
                      <a16:creationId xmlns:a16="http://schemas.microsoft.com/office/drawing/2014/main" id="{88D48586-FA69-EFE2-8A96-40856B8C535C}"/>
                    </a:ext>
                  </a:extLst>
                </p:cNvPr>
                <p:cNvSpPr/>
                <p:nvPr/>
              </p:nvSpPr>
              <p:spPr>
                <a:xfrm>
                  <a:off x="-171269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02" name="Freeform 34660">
                  <a:extLst>
                    <a:ext uri="{FF2B5EF4-FFF2-40B4-BE49-F238E27FC236}">
                      <a16:creationId xmlns:a16="http://schemas.microsoft.com/office/drawing/2014/main" id="{8ACE527A-B44F-A2D8-5943-83F5A40C1A19}"/>
                    </a:ext>
                  </a:extLst>
                </p:cNvPr>
                <p:cNvSpPr/>
                <p:nvPr/>
              </p:nvSpPr>
              <p:spPr>
                <a:xfrm>
                  <a:off x="-168683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59" name="Graphic 45">
                <a:extLst>
                  <a:ext uri="{FF2B5EF4-FFF2-40B4-BE49-F238E27FC236}">
                    <a16:creationId xmlns:a16="http://schemas.microsoft.com/office/drawing/2014/main" id="{22CDC1E0-0FCE-3F75-19CB-FD9866E0DEB8}"/>
                  </a:ext>
                </a:extLst>
              </p:cNvPr>
              <p:cNvGrpSpPr/>
              <p:nvPr/>
            </p:nvGrpSpPr>
            <p:grpSpPr>
              <a:xfrm>
                <a:off x="-1714880" y="3159884"/>
                <a:ext cx="51722" cy="51815"/>
                <a:chOff x="-1714880" y="3159884"/>
                <a:chExt cx="51722" cy="51815"/>
              </a:xfrm>
            </p:grpSpPr>
            <p:sp>
              <p:nvSpPr>
                <p:cNvPr id="1899" name="Freeform 34657">
                  <a:extLst>
                    <a:ext uri="{FF2B5EF4-FFF2-40B4-BE49-F238E27FC236}">
                      <a16:creationId xmlns:a16="http://schemas.microsoft.com/office/drawing/2014/main" id="{A485D2A0-D255-78E6-E265-D7179277B550}"/>
                    </a:ext>
                  </a:extLst>
                </p:cNvPr>
                <p:cNvSpPr/>
                <p:nvPr/>
              </p:nvSpPr>
              <p:spPr>
                <a:xfrm>
                  <a:off x="-171488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900" name="Freeform 34658">
                  <a:extLst>
                    <a:ext uri="{FF2B5EF4-FFF2-40B4-BE49-F238E27FC236}">
                      <a16:creationId xmlns:a16="http://schemas.microsoft.com/office/drawing/2014/main" id="{F02DE890-9419-2DE4-1B81-B828D5715273}"/>
                    </a:ext>
                  </a:extLst>
                </p:cNvPr>
                <p:cNvSpPr/>
                <p:nvPr/>
              </p:nvSpPr>
              <p:spPr>
                <a:xfrm>
                  <a:off x="-168901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0" name="Graphic 45">
                <a:extLst>
                  <a:ext uri="{FF2B5EF4-FFF2-40B4-BE49-F238E27FC236}">
                    <a16:creationId xmlns:a16="http://schemas.microsoft.com/office/drawing/2014/main" id="{49C2B1A7-C277-DEDC-80C5-654CA5A33BAD}"/>
                  </a:ext>
                </a:extLst>
              </p:cNvPr>
              <p:cNvGrpSpPr/>
              <p:nvPr/>
            </p:nvGrpSpPr>
            <p:grpSpPr>
              <a:xfrm>
                <a:off x="-1735702" y="3159884"/>
                <a:ext cx="51722" cy="51815"/>
                <a:chOff x="-1735702" y="3159884"/>
                <a:chExt cx="51722" cy="51815"/>
              </a:xfrm>
            </p:grpSpPr>
            <p:sp>
              <p:nvSpPr>
                <p:cNvPr id="1897" name="Freeform 34655">
                  <a:extLst>
                    <a:ext uri="{FF2B5EF4-FFF2-40B4-BE49-F238E27FC236}">
                      <a16:creationId xmlns:a16="http://schemas.microsoft.com/office/drawing/2014/main" id="{7ED1C415-2C28-BAC2-EEA0-A52DA76F271F}"/>
                    </a:ext>
                  </a:extLst>
                </p:cNvPr>
                <p:cNvSpPr/>
                <p:nvPr/>
              </p:nvSpPr>
              <p:spPr>
                <a:xfrm>
                  <a:off x="-173570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98" name="Freeform 34656">
                  <a:extLst>
                    <a:ext uri="{FF2B5EF4-FFF2-40B4-BE49-F238E27FC236}">
                      <a16:creationId xmlns:a16="http://schemas.microsoft.com/office/drawing/2014/main" id="{559422A4-36D8-9A0A-FFCA-05D7CBAA86DB}"/>
                    </a:ext>
                  </a:extLst>
                </p:cNvPr>
                <p:cNvSpPr/>
                <p:nvPr/>
              </p:nvSpPr>
              <p:spPr>
                <a:xfrm>
                  <a:off x="-1709841"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1" name="Graphic 45">
                <a:extLst>
                  <a:ext uri="{FF2B5EF4-FFF2-40B4-BE49-F238E27FC236}">
                    <a16:creationId xmlns:a16="http://schemas.microsoft.com/office/drawing/2014/main" id="{9DECF87A-5DB3-D3AD-82E5-D82A88E13000}"/>
                  </a:ext>
                </a:extLst>
              </p:cNvPr>
              <p:cNvGrpSpPr/>
              <p:nvPr/>
            </p:nvGrpSpPr>
            <p:grpSpPr>
              <a:xfrm>
                <a:off x="-1746161" y="3159884"/>
                <a:ext cx="51818" cy="51815"/>
                <a:chOff x="-1746161" y="3159884"/>
                <a:chExt cx="51818" cy="51815"/>
              </a:xfrm>
            </p:grpSpPr>
            <p:sp>
              <p:nvSpPr>
                <p:cNvPr id="1895" name="Freeform 34653">
                  <a:extLst>
                    <a:ext uri="{FF2B5EF4-FFF2-40B4-BE49-F238E27FC236}">
                      <a16:creationId xmlns:a16="http://schemas.microsoft.com/office/drawing/2014/main" id="{4B335E33-1652-9CD6-5187-C89A8059A771}"/>
                    </a:ext>
                  </a:extLst>
                </p:cNvPr>
                <p:cNvSpPr/>
                <p:nvPr/>
              </p:nvSpPr>
              <p:spPr>
                <a:xfrm>
                  <a:off x="-1746161"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96" name="Freeform 34654">
                  <a:extLst>
                    <a:ext uri="{FF2B5EF4-FFF2-40B4-BE49-F238E27FC236}">
                      <a16:creationId xmlns:a16="http://schemas.microsoft.com/office/drawing/2014/main" id="{6DF7A72C-F3EA-41F2-D0C3-2BF6F200DEBB}"/>
                    </a:ext>
                  </a:extLst>
                </p:cNvPr>
                <p:cNvSpPr/>
                <p:nvPr/>
              </p:nvSpPr>
              <p:spPr>
                <a:xfrm>
                  <a:off x="-172030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2" name="Graphic 45">
                <a:extLst>
                  <a:ext uri="{FF2B5EF4-FFF2-40B4-BE49-F238E27FC236}">
                    <a16:creationId xmlns:a16="http://schemas.microsoft.com/office/drawing/2014/main" id="{823A0BBC-9E99-949D-DA26-BFFEF0BAF358}"/>
                  </a:ext>
                </a:extLst>
              </p:cNvPr>
              <p:cNvGrpSpPr/>
              <p:nvPr/>
            </p:nvGrpSpPr>
            <p:grpSpPr>
              <a:xfrm>
                <a:off x="-1756620" y="3159884"/>
                <a:ext cx="51722" cy="51815"/>
                <a:chOff x="-1756620" y="3159884"/>
                <a:chExt cx="51722" cy="51815"/>
              </a:xfrm>
            </p:grpSpPr>
            <p:sp>
              <p:nvSpPr>
                <p:cNvPr id="1893" name="Freeform 34651">
                  <a:extLst>
                    <a:ext uri="{FF2B5EF4-FFF2-40B4-BE49-F238E27FC236}">
                      <a16:creationId xmlns:a16="http://schemas.microsoft.com/office/drawing/2014/main" id="{0B61B925-B2EB-771C-7905-743F54E9220C}"/>
                    </a:ext>
                  </a:extLst>
                </p:cNvPr>
                <p:cNvSpPr/>
                <p:nvPr/>
              </p:nvSpPr>
              <p:spPr>
                <a:xfrm>
                  <a:off x="-175662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94" name="Freeform 34652">
                  <a:extLst>
                    <a:ext uri="{FF2B5EF4-FFF2-40B4-BE49-F238E27FC236}">
                      <a16:creationId xmlns:a16="http://schemas.microsoft.com/office/drawing/2014/main" id="{EF8F88B8-E408-55B8-F607-2817A63079DA}"/>
                    </a:ext>
                  </a:extLst>
                </p:cNvPr>
                <p:cNvSpPr/>
                <p:nvPr/>
              </p:nvSpPr>
              <p:spPr>
                <a:xfrm>
                  <a:off x="-1730758"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3" name="Graphic 45">
                <a:extLst>
                  <a:ext uri="{FF2B5EF4-FFF2-40B4-BE49-F238E27FC236}">
                    <a16:creationId xmlns:a16="http://schemas.microsoft.com/office/drawing/2014/main" id="{85AB2227-F0E5-AB98-5B3C-0490999FB992}"/>
                  </a:ext>
                </a:extLst>
              </p:cNvPr>
              <p:cNvGrpSpPr/>
              <p:nvPr/>
            </p:nvGrpSpPr>
            <p:grpSpPr>
              <a:xfrm>
                <a:off x="-1766603" y="3159884"/>
                <a:ext cx="51722" cy="51815"/>
                <a:chOff x="-1766603" y="3159884"/>
                <a:chExt cx="51722" cy="51815"/>
              </a:xfrm>
            </p:grpSpPr>
            <p:sp>
              <p:nvSpPr>
                <p:cNvPr id="1891" name="Freeform 34649">
                  <a:extLst>
                    <a:ext uri="{FF2B5EF4-FFF2-40B4-BE49-F238E27FC236}">
                      <a16:creationId xmlns:a16="http://schemas.microsoft.com/office/drawing/2014/main" id="{408C030D-BD44-9356-E072-57D13567B19D}"/>
                    </a:ext>
                  </a:extLst>
                </p:cNvPr>
                <p:cNvSpPr/>
                <p:nvPr/>
              </p:nvSpPr>
              <p:spPr>
                <a:xfrm>
                  <a:off x="-176660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92" name="Freeform 34650">
                  <a:extLst>
                    <a:ext uri="{FF2B5EF4-FFF2-40B4-BE49-F238E27FC236}">
                      <a16:creationId xmlns:a16="http://schemas.microsoft.com/office/drawing/2014/main" id="{76654CFD-1365-562B-691E-5017A81AABF1}"/>
                    </a:ext>
                  </a:extLst>
                </p:cNvPr>
                <p:cNvSpPr/>
                <p:nvPr/>
              </p:nvSpPr>
              <p:spPr>
                <a:xfrm>
                  <a:off x="-174074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4" name="Graphic 45">
                <a:extLst>
                  <a:ext uri="{FF2B5EF4-FFF2-40B4-BE49-F238E27FC236}">
                    <a16:creationId xmlns:a16="http://schemas.microsoft.com/office/drawing/2014/main" id="{9EAD2B3D-469E-E3E8-54F2-C6CFC39A974C}"/>
                  </a:ext>
                </a:extLst>
              </p:cNvPr>
              <p:cNvGrpSpPr/>
              <p:nvPr/>
            </p:nvGrpSpPr>
            <p:grpSpPr>
              <a:xfrm>
                <a:off x="-1770501" y="3159884"/>
                <a:ext cx="51722" cy="51815"/>
                <a:chOff x="-1770501" y="3159884"/>
                <a:chExt cx="51722" cy="51815"/>
              </a:xfrm>
            </p:grpSpPr>
            <p:sp>
              <p:nvSpPr>
                <p:cNvPr id="1889" name="Freeform 34647">
                  <a:extLst>
                    <a:ext uri="{FF2B5EF4-FFF2-40B4-BE49-F238E27FC236}">
                      <a16:creationId xmlns:a16="http://schemas.microsoft.com/office/drawing/2014/main" id="{1F7BB1F3-41DB-77E4-1332-2AB4A173B2D8}"/>
                    </a:ext>
                  </a:extLst>
                </p:cNvPr>
                <p:cNvSpPr/>
                <p:nvPr/>
              </p:nvSpPr>
              <p:spPr>
                <a:xfrm>
                  <a:off x="-177050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90" name="Freeform 34648">
                  <a:extLst>
                    <a:ext uri="{FF2B5EF4-FFF2-40B4-BE49-F238E27FC236}">
                      <a16:creationId xmlns:a16="http://schemas.microsoft.com/office/drawing/2014/main" id="{1CC0873B-FA20-8C01-88DE-2B9308DB68C4}"/>
                    </a:ext>
                  </a:extLst>
                </p:cNvPr>
                <p:cNvSpPr/>
                <p:nvPr/>
              </p:nvSpPr>
              <p:spPr>
                <a:xfrm>
                  <a:off x="-174464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5" name="Graphic 45">
                <a:extLst>
                  <a:ext uri="{FF2B5EF4-FFF2-40B4-BE49-F238E27FC236}">
                    <a16:creationId xmlns:a16="http://schemas.microsoft.com/office/drawing/2014/main" id="{AC025F6B-1B51-F0AE-A534-C28F0A062DFB}"/>
                  </a:ext>
                </a:extLst>
              </p:cNvPr>
              <p:cNvGrpSpPr/>
              <p:nvPr/>
            </p:nvGrpSpPr>
            <p:grpSpPr>
              <a:xfrm>
                <a:off x="-1772878" y="3159884"/>
                <a:ext cx="51818" cy="51815"/>
                <a:chOff x="-1772878" y="3159884"/>
                <a:chExt cx="51818" cy="51815"/>
              </a:xfrm>
            </p:grpSpPr>
            <p:sp>
              <p:nvSpPr>
                <p:cNvPr id="1887" name="Freeform 34645">
                  <a:extLst>
                    <a:ext uri="{FF2B5EF4-FFF2-40B4-BE49-F238E27FC236}">
                      <a16:creationId xmlns:a16="http://schemas.microsoft.com/office/drawing/2014/main" id="{1875EC1C-8A62-D2FB-A894-D58C0FFA017F}"/>
                    </a:ext>
                  </a:extLst>
                </p:cNvPr>
                <p:cNvSpPr/>
                <p:nvPr/>
              </p:nvSpPr>
              <p:spPr>
                <a:xfrm>
                  <a:off x="-1772878"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88" name="Freeform 34646">
                  <a:extLst>
                    <a:ext uri="{FF2B5EF4-FFF2-40B4-BE49-F238E27FC236}">
                      <a16:creationId xmlns:a16="http://schemas.microsoft.com/office/drawing/2014/main" id="{97360E80-436C-F63C-EBB3-E144C465CC47}"/>
                    </a:ext>
                  </a:extLst>
                </p:cNvPr>
                <p:cNvSpPr/>
                <p:nvPr/>
              </p:nvSpPr>
              <p:spPr>
                <a:xfrm>
                  <a:off x="-1747017"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6" name="Graphic 45">
                <a:extLst>
                  <a:ext uri="{FF2B5EF4-FFF2-40B4-BE49-F238E27FC236}">
                    <a16:creationId xmlns:a16="http://schemas.microsoft.com/office/drawing/2014/main" id="{98F0E587-B82A-2A27-E633-6E167C255A49}"/>
                  </a:ext>
                </a:extLst>
              </p:cNvPr>
              <p:cNvGrpSpPr/>
              <p:nvPr/>
            </p:nvGrpSpPr>
            <p:grpSpPr>
              <a:xfrm>
                <a:off x="-1782481" y="3159884"/>
                <a:ext cx="51722" cy="51815"/>
                <a:chOff x="-1782481" y="3159884"/>
                <a:chExt cx="51722" cy="51815"/>
              </a:xfrm>
            </p:grpSpPr>
            <p:sp>
              <p:nvSpPr>
                <p:cNvPr id="1885" name="Freeform 34643">
                  <a:extLst>
                    <a:ext uri="{FF2B5EF4-FFF2-40B4-BE49-F238E27FC236}">
                      <a16:creationId xmlns:a16="http://schemas.microsoft.com/office/drawing/2014/main" id="{A3BA2161-027E-DBCE-5649-8350B7FFFBEE}"/>
                    </a:ext>
                  </a:extLst>
                </p:cNvPr>
                <p:cNvSpPr/>
                <p:nvPr/>
              </p:nvSpPr>
              <p:spPr>
                <a:xfrm>
                  <a:off x="-17824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86" name="Freeform 34644">
                  <a:extLst>
                    <a:ext uri="{FF2B5EF4-FFF2-40B4-BE49-F238E27FC236}">
                      <a16:creationId xmlns:a16="http://schemas.microsoft.com/office/drawing/2014/main" id="{2C39AE74-F919-BA6A-E298-8FF510F96B82}"/>
                    </a:ext>
                  </a:extLst>
                </p:cNvPr>
                <p:cNvSpPr/>
                <p:nvPr/>
              </p:nvSpPr>
              <p:spPr>
                <a:xfrm>
                  <a:off x="-17566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7" name="Graphic 45">
                <a:extLst>
                  <a:ext uri="{FF2B5EF4-FFF2-40B4-BE49-F238E27FC236}">
                    <a16:creationId xmlns:a16="http://schemas.microsoft.com/office/drawing/2014/main" id="{02B8B4F0-4900-903E-66D7-21BFF5153DBB}"/>
                  </a:ext>
                </a:extLst>
              </p:cNvPr>
              <p:cNvGrpSpPr/>
              <p:nvPr/>
            </p:nvGrpSpPr>
            <p:grpSpPr>
              <a:xfrm>
                <a:off x="-1785714" y="3159884"/>
                <a:ext cx="51818" cy="51815"/>
                <a:chOff x="-1785714" y="3159884"/>
                <a:chExt cx="51818" cy="51815"/>
              </a:xfrm>
            </p:grpSpPr>
            <p:sp>
              <p:nvSpPr>
                <p:cNvPr id="1883" name="Freeform 34641">
                  <a:extLst>
                    <a:ext uri="{FF2B5EF4-FFF2-40B4-BE49-F238E27FC236}">
                      <a16:creationId xmlns:a16="http://schemas.microsoft.com/office/drawing/2014/main" id="{46C382F6-E40A-DF26-4165-781D19533B0D}"/>
                    </a:ext>
                  </a:extLst>
                </p:cNvPr>
                <p:cNvSpPr/>
                <p:nvPr/>
              </p:nvSpPr>
              <p:spPr>
                <a:xfrm>
                  <a:off x="-1785714"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84" name="Freeform 34642">
                  <a:extLst>
                    <a:ext uri="{FF2B5EF4-FFF2-40B4-BE49-F238E27FC236}">
                      <a16:creationId xmlns:a16="http://schemas.microsoft.com/office/drawing/2014/main" id="{B60A4676-C220-F326-8AE5-30E4DD23EAB7}"/>
                    </a:ext>
                  </a:extLst>
                </p:cNvPr>
                <p:cNvSpPr/>
                <p:nvPr/>
              </p:nvSpPr>
              <p:spPr>
                <a:xfrm>
                  <a:off x="-175985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8" name="Graphic 45">
                <a:extLst>
                  <a:ext uri="{FF2B5EF4-FFF2-40B4-BE49-F238E27FC236}">
                    <a16:creationId xmlns:a16="http://schemas.microsoft.com/office/drawing/2014/main" id="{671B03C2-980A-B655-618D-088E3A807801}"/>
                  </a:ext>
                </a:extLst>
              </p:cNvPr>
              <p:cNvGrpSpPr/>
              <p:nvPr/>
            </p:nvGrpSpPr>
            <p:grpSpPr>
              <a:xfrm>
                <a:off x="-1788281" y="3159884"/>
                <a:ext cx="51722" cy="51815"/>
                <a:chOff x="-1788281" y="3159884"/>
                <a:chExt cx="51722" cy="51815"/>
              </a:xfrm>
            </p:grpSpPr>
            <p:sp>
              <p:nvSpPr>
                <p:cNvPr id="1881" name="Freeform 34639">
                  <a:extLst>
                    <a:ext uri="{FF2B5EF4-FFF2-40B4-BE49-F238E27FC236}">
                      <a16:creationId xmlns:a16="http://schemas.microsoft.com/office/drawing/2014/main" id="{02C112D5-5FBC-82BD-D37B-80F9688018F9}"/>
                    </a:ext>
                  </a:extLst>
                </p:cNvPr>
                <p:cNvSpPr/>
                <p:nvPr/>
              </p:nvSpPr>
              <p:spPr>
                <a:xfrm>
                  <a:off x="-17882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82" name="Freeform 34640">
                  <a:extLst>
                    <a:ext uri="{FF2B5EF4-FFF2-40B4-BE49-F238E27FC236}">
                      <a16:creationId xmlns:a16="http://schemas.microsoft.com/office/drawing/2014/main" id="{7B104895-13DF-6A8B-7828-1EFB806B3E36}"/>
                    </a:ext>
                  </a:extLst>
                </p:cNvPr>
                <p:cNvSpPr/>
                <p:nvPr/>
              </p:nvSpPr>
              <p:spPr>
                <a:xfrm>
                  <a:off x="-17624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69" name="Graphic 45">
                <a:extLst>
                  <a:ext uri="{FF2B5EF4-FFF2-40B4-BE49-F238E27FC236}">
                    <a16:creationId xmlns:a16="http://schemas.microsoft.com/office/drawing/2014/main" id="{C53A3453-9B76-E476-C536-7D6B0B44F8D5}"/>
                  </a:ext>
                </a:extLst>
              </p:cNvPr>
              <p:cNvGrpSpPr/>
              <p:nvPr/>
            </p:nvGrpSpPr>
            <p:grpSpPr>
              <a:xfrm>
                <a:off x="-1792560" y="3159884"/>
                <a:ext cx="51818" cy="51815"/>
                <a:chOff x="-1792560" y="3159884"/>
                <a:chExt cx="51818" cy="51815"/>
              </a:xfrm>
            </p:grpSpPr>
            <p:sp>
              <p:nvSpPr>
                <p:cNvPr id="1879" name="Freeform 34637">
                  <a:extLst>
                    <a:ext uri="{FF2B5EF4-FFF2-40B4-BE49-F238E27FC236}">
                      <a16:creationId xmlns:a16="http://schemas.microsoft.com/office/drawing/2014/main" id="{9A67DA64-C46B-2609-3599-E9BFFF1E2930}"/>
                    </a:ext>
                  </a:extLst>
                </p:cNvPr>
                <p:cNvSpPr/>
                <p:nvPr/>
              </p:nvSpPr>
              <p:spPr>
                <a:xfrm>
                  <a:off x="-1792560"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80" name="Freeform 34638">
                  <a:extLst>
                    <a:ext uri="{FF2B5EF4-FFF2-40B4-BE49-F238E27FC236}">
                      <a16:creationId xmlns:a16="http://schemas.microsoft.com/office/drawing/2014/main" id="{1282379A-8EA1-40EA-4F9E-3AC8E13A41D7}"/>
                    </a:ext>
                  </a:extLst>
                </p:cNvPr>
                <p:cNvSpPr/>
                <p:nvPr/>
              </p:nvSpPr>
              <p:spPr>
                <a:xfrm>
                  <a:off x="-176660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0" name="Graphic 45">
                <a:extLst>
                  <a:ext uri="{FF2B5EF4-FFF2-40B4-BE49-F238E27FC236}">
                    <a16:creationId xmlns:a16="http://schemas.microsoft.com/office/drawing/2014/main" id="{D60598C4-99D6-621E-60A9-F281AFCA84D7}"/>
                  </a:ext>
                </a:extLst>
              </p:cNvPr>
              <p:cNvGrpSpPr/>
              <p:nvPr/>
            </p:nvGrpSpPr>
            <p:grpSpPr>
              <a:xfrm>
                <a:off x="-1813572" y="3143120"/>
                <a:ext cx="51722" cy="51815"/>
                <a:chOff x="-1813572" y="3143120"/>
                <a:chExt cx="51722" cy="51815"/>
              </a:xfrm>
            </p:grpSpPr>
            <p:sp>
              <p:nvSpPr>
                <p:cNvPr id="1877" name="Freeform 34635">
                  <a:extLst>
                    <a:ext uri="{FF2B5EF4-FFF2-40B4-BE49-F238E27FC236}">
                      <a16:creationId xmlns:a16="http://schemas.microsoft.com/office/drawing/2014/main" id="{ECAD54C3-04D1-BBB7-3C55-F145D5735369}"/>
                    </a:ext>
                  </a:extLst>
                </p:cNvPr>
                <p:cNvSpPr/>
                <p:nvPr/>
              </p:nvSpPr>
              <p:spPr>
                <a:xfrm>
                  <a:off x="-1813572"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78" name="Freeform 34636">
                  <a:extLst>
                    <a:ext uri="{FF2B5EF4-FFF2-40B4-BE49-F238E27FC236}">
                      <a16:creationId xmlns:a16="http://schemas.microsoft.com/office/drawing/2014/main" id="{C2F70E12-0C46-BD25-126B-9E09A8BC52CB}"/>
                    </a:ext>
                  </a:extLst>
                </p:cNvPr>
                <p:cNvSpPr/>
                <p:nvPr/>
              </p:nvSpPr>
              <p:spPr>
                <a:xfrm>
                  <a:off x="-1787711"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1" name="Graphic 45">
                <a:extLst>
                  <a:ext uri="{FF2B5EF4-FFF2-40B4-BE49-F238E27FC236}">
                    <a16:creationId xmlns:a16="http://schemas.microsoft.com/office/drawing/2014/main" id="{CB44CA0F-8378-DA40-4554-6A05F89F86A7}"/>
                  </a:ext>
                </a:extLst>
              </p:cNvPr>
              <p:cNvGrpSpPr/>
              <p:nvPr/>
            </p:nvGrpSpPr>
            <p:grpSpPr>
              <a:xfrm>
                <a:off x="-1817090" y="3143120"/>
                <a:ext cx="51818" cy="51815"/>
                <a:chOff x="-1817090" y="3143120"/>
                <a:chExt cx="51818" cy="51815"/>
              </a:xfrm>
            </p:grpSpPr>
            <p:sp>
              <p:nvSpPr>
                <p:cNvPr id="1875" name="Freeform 34633">
                  <a:extLst>
                    <a:ext uri="{FF2B5EF4-FFF2-40B4-BE49-F238E27FC236}">
                      <a16:creationId xmlns:a16="http://schemas.microsoft.com/office/drawing/2014/main" id="{A0555E54-2027-7987-61A2-22464A149512}"/>
                    </a:ext>
                  </a:extLst>
                </p:cNvPr>
                <p:cNvSpPr/>
                <p:nvPr/>
              </p:nvSpPr>
              <p:spPr>
                <a:xfrm>
                  <a:off x="-1817090" y="316902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76" name="Freeform 34634">
                  <a:extLst>
                    <a:ext uri="{FF2B5EF4-FFF2-40B4-BE49-F238E27FC236}">
                      <a16:creationId xmlns:a16="http://schemas.microsoft.com/office/drawing/2014/main" id="{7B2CC9A7-6D47-931A-0DF9-54775687F5A5}"/>
                    </a:ext>
                  </a:extLst>
                </p:cNvPr>
                <p:cNvSpPr/>
                <p:nvPr/>
              </p:nvSpPr>
              <p:spPr>
                <a:xfrm>
                  <a:off x="-1791229"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2" name="Graphic 45">
                <a:extLst>
                  <a:ext uri="{FF2B5EF4-FFF2-40B4-BE49-F238E27FC236}">
                    <a16:creationId xmlns:a16="http://schemas.microsoft.com/office/drawing/2014/main" id="{666ED0DF-6527-EB82-9F11-B658164A143D}"/>
                  </a:ext>
                </a:extLst>
              </p:cNvPr>
              <p:cNvGrpSpPr/>
              <p:nvPr/>
            </p:nvGrpSpPr>
            <p:grpSpPr>
              <a:xfrm>
                <a:off x="-1820798" y="3143120"/>
                <a:ext cx="51722" cy="51815"/>
                <a:chOff x="-1820798" y="3143120"/>
                <a:chExt cx="51722" cy="51815"/>
              </a:xfrm>
            </p:grpSpPr>
            <p:sp>
              <p:nvSpPr>
                <p:cNvPr id="1873" name="Freeform 34631">
                  <a:extLst>
                    <a:ext uri="{FF2B5EF4-FFF2-40B4-BE49-F238E27FC236}">
                      <a16:creationId xmlns:a16="http://schemas.microsoft.com/office/drawing/2014/main" id="{8EAC3402-4A50-4C59-AB8F-605C4C71A6AC}"/>
                    </a:ext>
                  </a:extLst>
                </p:cNvPr>
                <p:cNvSpPr/>
                <p:nvPr/>
              </p:nvSpPr>
              <p:spPr>
                <a:xfrm>
                  <a:off x="-1820798"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74" name="Freeform 34632">
                  <a:extLst>
                    <a:ext uri="{FF2B5EF4-FFF2-40B4-BE49-F238E27FC236}">
                      <a16:creationId xmlns:a16="http://schemas.microsoft.com/office/drawing/2014/main" id="{68DFF1C6-639E-A667-DDC3-B472E888DA9B}"/>
                    </a:ext>
                  </a:extLst>
                </p:cNvPr>
                <p:cNvSpPr/>
                <p:nvPr/>
              </p:nvSpPr>
              <p:spPr>
                <a:xfrm>
                  <a:off x="-1794937"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3" name="Graphic 45">
                <a:extLst>
                  <a:ext uri="{FF2B5EF4-FFF2-40B4-BE49-F238E27FC236}">
                    <a16:creationId xmlns:a16="http://schemas.microsoft.com/office/drawing/2014/main" id="{6EDA4060-9396-C162-F185-732A315D5759}"/>
                  </a:ext>
                </a:extLst>
              </p:cNvPr>
              <p:cNvGrpSpPr/>
              <p:nvPr/>
            </p:nvGrpSpPr>
            <p:grpSpPr>
              <a:xfrm>
                <a:off x="-1824601" y="3143120"/>
                <a:ext cx="51722" cy="51815"/>
                <a:chOff x="-1824601" y="3143120"/>
                <a:chExt cx="51722" cy="51815"/>
              </a:xfrm>
            </p:grpSpPr>
            <p:sp>
              <p:nvSpPr>
                <p:cNvPr id="1871" name="Freeform 34629">
                  <a:extLst>
                    <a:ext uri="{FF2B5EF4-FFF2-40B4-BE49-F238E27FC236}">
                      <a16:creationId xmlns:a16="http://schemas.microsoft.com/office/drawing/2014/main" id="{10B3A20A-177E-CE56-D3D0-6CEE44C16878}"/>
                    </a:ext>
                  </a:extLst>
                </p:cNvPr>
                <p:cNvSpPr/>
                <p:nvPr/>
              </p:nvSpPr>
              <p:spPr>
                <a:xfrm>
                  <a:off x="-182460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72" name="Freeform 34630">
                  <a:extLst>
                    <a:ext uri="{FF2B5EF4-FFF2-40B4-BE49-F238E27FC236}">
                      <a16:creationId xmlns:a16="http://schemas.microsoft.com/office/drawing/2014/main" id="{33E59C61-47FA-FC61-C5BA-646A32D8F420}"/>
                    </a:ext>
                  </a:extLst>
                </p:cNvPr>
                <p:cNvSpPr/>
                <p:nvPr/>
              </p:nvSpPr>
              <p:spPr>
                <a:xfrm>
                  <a:off x="-179874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4" name="Graphic 45">
                <a:extLst>
                  <a:ext uri="{FF2B5EF4-FFF2-40B4-BE49-F238E27FC236}">
                    <a16:creationId xmlns:a16="http://schemas.microsoft.com/office/drawing/2014/main" id="{F01C5813-6095-EEBB-7DA7-1247B55ABA30}"/>
                  </a:ext>
                </a:extLst>
              </p:cNvPr>
              <p:cNvGrpSpPr/>
              <p:nvPr/>
            </p:nvGrpSpPr>
            <p:grpSpPr>
              <a:xfrm>
                <a:off x="-1840004" y="3143120"/>
                <a:ext cx="51722" cy="51815"/>
                <a:chOff x="-1840004" y="3143120"/>
                <a:chExt cx="51722" cy="51815"/>
              </a:xfrm>
            </p:grpSpPr>
            <p:sp>
              <p:nvSpPr>
                <p:cNvPr id="1869" name="Freeform 34627">
                  <a:extLst>
                    <a:ext uri="{FF2B5EF4-FFF2-40B4-BE49-F238E27FC236}">
                      <a16:creationId xmlns:a16="http://schemas.microsoft.com/office/drawing/2014/main" id="{AE0ED53B-4C3B-8BE3-F336-68F0311F7919}"/>
                    </a:ext>
                  </a:extLst>
                </p:cNvPr>
                <p:cNvSpPr/>
                <p:nvPr/>
              </p:nvSpPr>
              <p:spPr>
                <a:xfrm>
                  <a:off x="-1840004"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70" name="Freeform 34628">
                  <a:extLst>
                    <a:ext uri="{FF2B5EF4-FFF2-40B4-BE49-F238E27FC236}">
                      <a16:creationId xmlns:a16="http://schemas.microsoft.com/office/drawing/2014/main" id="{1681B2C6-0EAD-935A-9B34-2416C75CB5DF}"/>
                    </a:ext>
                  </a:extLst>
                </p:cNvPr>
                <p:cNvSpPr/>
                <p:nvPr/>
              </p:nvSpPr>
              <p:spPr>
                <a:xfrm>
                  <a:off x="-1814143"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5" name="Graphic 45">
                <a:extLst>
                  <a:ext uri="{FF2B5EF4-FFF2-40B4-BE49-F238E27FC236}">
                    <a16:creationId xmlns:a16="http://schemas.microsoft.com/office/drawing/2014/main" id="{6B5CB53A-FC7C-3793-B790-7142BAFE6964}"/>
                  </a:ext>
                </a:extLst>
              </p:cNvPr>
              <p:cNvGrpSpPr/>
              <p:nvPr/>
            </p:nvGrpSpPr>
            <p:grpSpPr>
              <a:xfrm>
                <a:off x="-1854361" y="3143120"/>
                <a:ext cx="51722" cy="51815"/>
                <a:chOff x="-1854361" y="3143120"/>
                <a:chExt cx="51722" cy="51815"/>
              </a:xfrm>
            </p:grpSpPr>
            <p:sp>
              <p:nvSpPr>
                <p:cNvPr id="1867" name="Freeform 34625">
                  <a:extLst>
                    <a:ext uri="{FF2B5EF4-FFF2-40B4-BE49-F238E27FC236}">
                      <a16:creationId xmlns:a16="http://schemas.microsoft.com/office/drawing/2014/main" id="{4B010CA4-A89C-FC0B-0C7D-52A5CF9EC598}"/>
                    </a:ext>
                  </a:extLst>
                </p:cNvPr>
                <p:cNvSpPr/>
                <p:nvPr/>
              </p:nvSpPr>
              <p:spPr>
                <a:xfrm>
                  <a:off x="-185436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68" name="Freeform 34626">
                  <a:extLst>
                    <a:ext uri="{FF2B5EF4-FFF2-40B4-BE49-F238E27FC236}">
                      <a16:creationId xmlns:a16="http://schemas.microsoft.com/office/drawing/2014/main" id="{51E0158E-B9C8-F40B-C174-FC9E76CB7871}"/>
                    </a:ext>
                  </a:extLst>
                </p:cNvPr>
                <p:cNvSpPr/>
                <p:nvPr/>
              </p:nvSpPr>
              <p:spPr>
                <a:xfrm>
                  <a:off x="-182850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6" name="Graphic 45">
                <a:extLst>
                  <a:ext uri="{FF2B5EF4-FFF2-40B4-BE49-F238E27FC236}">
                    <a16:creationId xmlns:a16="http://schemas.microsoft.com/office/drawing/2014/main" id="{50BC1802-335E-03E6-6739-13BDDC44DECE}"/>
                  </a:ext>
                </a:extLst>
              </p:cNvPr>
              <p:cNvGrpSpPr/>
              <p:nvPr/>
            </p:nvGrpSpPr>
            <p:grpSpPr>
              <a:xfrm>
                <a:off x="-1865866" y="3143120"/>
                <a:ext cx="51722" cy="51815"/>
                <a:chOff x="-1865866" y="3143120"/>
                <a:chExt cx="51722" cy="51815"/>
              </a:xfrm>
            </p:grpSpPr>
            <p:sp>
              <p:nvSpPr>
                <p:cNvPr id="1865" name="Freeform 34623">
                  <a:extLst>
                    <a:ext uri="{FF2B5EF4-FFF2-40B4-BE49-F238E27FC236}">
                      <a16:creationId xmlns:a16="http://schemas.microsoft.com/office/drawing/2014/main" id="{C03D4C44-43F4-D77E-2581-8B383B4D02B1}"/>
                    </a:ext>
                  </a:extLst>
                </p:cNvPr>
                <p:cNvSpPr/>
                <p:nvPr/>
              </p:nvSpPr>
              <p:spPr>
                <a:xfrm>
                  <a:off x="-1865866"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66" name="Freeform 34624">
                  <a:extLst>
                    <a:ext uri="{FF2B5EF4-FFF2-40B4-BE49-F238E27FC236}">
                      <a16:creationId xmlns:a16="http://schemas.microsoft.com/office/drawing/2014/main" id="{10E0CCEA-E54D-8AE3-17DF-09A6E3F415D2}"/>
                    </a:ext>
                  </a:extLst>
                </p:cNvPr>
                <p:cNvSpPr/>
                <p:nvPr/>
              </p:nvSpPr>
              <p:spPr>
                <a:xfrm>
                  <a:off x="-1840004"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7" name="Graphic 45">
                <a:extLst>
                  <a:ext uri="{FF2B5EF4-FFF2-40B4-BE49-F238E27FC236}">
                    <a16:creationId xmlns:a16="http://schemas.microsoft.com/office/drawing/2014/main" id="{5FF3F5FE-5E9F-B12F-705C-B399C409E594}"/>
                  </a:ext>
                </a:extLst>
              </p:cNvPr>
              <p:cNvGrpSpPr/>
              <p:nvPr/>
            </p:nvGrpSpPr>
            <p:grpSpPr>
              <a:xfrm>
                <a:off x="-1881363" y="3124356"/>
                <a:ext cx="51722" cy="51911"/>
                <a:chOff x="-1881363" y="3124356"/>
                <a:chExt cx="51722" cy="51911"/>
              </a:xfrm>
            </p:grpSpPr>
            <p:sp>
              <p:nvSpPr>
                <p:cNvPr id="1863" name="Freeform 34621">
                  <a:extLst>
                    <a:ext uri="{FF2B5EF4-FFF2-40B4-BE49-F238E27FC236}">
                      <a16:creationId xmlns:a16="http://schemas.microsoft.com/office/drawing/2014/main" id="{7B6D4DBD-1DDE-3D2B-8A44-7DB453166059}"/>
                    </a:ext>
                  </a:extLst>
                </p:cNvPr>
                <p:cNvSpPr/>
                <p:nvPr/>
              </p:nvSpPr>
              <p:spPr>
                <a:xfrm>
                  <a:off x="-1881363"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64" name="Freeform 34622">
                  <a:extLst>
                    <a:ext uri="{FF2B5EF4-FFF2-40B4-BE49-F238E27FC236}">
                      <a16:creationId xmlns:a16="http://schemas.microsoft.com/office/drawing/2014/main" id="{6CB34AA1-98FA-CF40-3588-2C57B6ADC20F}"/>
                    </a:ext>
                  </a:extLst>
                </p:cNvPr>
                <p:cNvSpPr/>
                <p:nvPr/>
              </p:nvSpPr>
              <p:spPr>
                <a:xfrm>
                  <a:off x="-185550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8" name="Graphic 45">
                <a:extLst>
                  <a:ext uri="{FF2B5EF4-FFF2-40B4-BE49-F238E27FC236}">
                    <a16:creationId xmlns:a16="http://schemas.microsoft.com/office/drawing/2014/main" id="{FC786EAA-6BB6-556F-2520-69EFCFC627E0}"/>
                  </a:ext>
                </a:extLst>
              </p:cNvPr>
              <p:cNvGrpSpPr/>
              <p:nvPr/>
            </p:nvGrpSpPr>
            <p:grpSpPr>
              <a:xfrm>
                <a:off x="-1896671" y="3124356"/>
                <a:ext cx="51818" cy="51911"/>
                <a:chOff x="-1896671" y="3124356"/>
                <a:chExt cx="51818" cy="51911"/>
              </a:xfrm>
            </p:grpSpPr>
            <p:sp>
              <p:nvSpPr>
                <p:cNvPr id="1861" name="Freeform 34619">
                  <a:extLst>
                    <a:ext uri="{FF2B5EF4-FFF2-40B4-BE49-F238E27FC236}">
                      <a16:creationId xmlns:a16="http://schemas.microsoft.com/office/drawing/2014/main" id="{D44DE45F-B580-DB82-057D-76F0A5B0E528}"/>
                    </a:ext>
                  </a:extLst>
                </p:cNvPr>
                <p:cNvSpPr/>
                <p:nvPr/>
              </p:nvSpPr>
              <p:spPr>
                <a:xfrm>
                  <a:off x="-1896671"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62" name="Freeform 34620">
                  <a:extLst>
                    <a:ext uri="{FF2B5EF4-FFF2-40B4-BE49-F238E27FC236}">
                      <a16:creationId xmlns:a16="http://schemas.microsoft.com/office/drawing/2014/main" id="{40E6B5B4-B1F3-E4BB-B18B-F99612FCB665}"/>
                    </a:ext>
                  </a:extLst>
                </p:cNvPr>
                <p:cNvSpPr/>
                <p:nvPr/>
              </p:nvSpPr>
              <p:spPr>
                <a:xfrm>
                  <a:off x="-18707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79" name="Graphic 45">
                <a:extLst>
                  <a:ext uri="{FF2B5EF4-FFF2-40B4-BE49-F238E27FC236}">
                    <a16:creationId xmlns:a16="http://schemas.microsoft.com/office/drawing/2014/main" id="{B401DB25-2558-E114-A39A-60C96A20FAD5}"/>
                  </a:ext>
                </a:extLst>
              </p:cNvPr>
              <p:cNvGrpSpPr/>
              <p:nvPr/>
            </p:nvGrpSpPr>
            <p:grpSpPr>
              <a:xfrm>
                <a:off x="-1899809" y="3124356"/>
                <a:ext cx="51818" cy="51911"/>
                <a:chOff x="-1899809" y="3124356"/>
                <a:chExt cx="51818" cy="51911"/>
              </a:xfrm>
            </p:grpSpPr>
            <p:sp>
              <p:nvSpPr>
                <p:cNvPr id="1859" name="Freeform 34617">
                  <a:extLst>
                    <a:ext uri="{FF2B5EF4-FFF2-40B4-BE49-F238E27FC236}">
                      <a16:creationId xmlns:a16="http://schemas.microsoft.com/office/drawing/2014/main" id="{DEF3390C-BF09-CACA-25D8-35330AA49167}"/>
                    </a:ext>
                  </a:extLst>
                </p:cNvPr>
                <p:cNvSpPr/>
                <p:nvPr/>
              </p:nvSpPr>
              <p:spPr>
                <a:xfrm>
                  <a:off x="-1899809"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60" name="Freeform 34618">
                  <a:extLst>
                    <a:ext uri="{FF2B5EF4-FFF2-40B4-BE49-F238E27FC236}">
                      <a16:creationId xmlns:a16="http://schemas.microsoft.com/office/drawing/2014/main" id="{0246B64B-5B93-618C-BA46-22093DD30501}"/>
                    </a:ext>
                  </a:extLst>
                </p:cNvPr>
                <p:cNvSpPr/>
                <p:nvPr/>
              </p:nvSpPr>
              <p:spPr>
                <a:xfrm>
                  <a:off x="-1873947"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0" name="Graphic 45">
                <a:extLst>
                  <a:ext uri="{FF2B5EF4-FFF2-40B4-BE49-F238E27FC236}">
                    <a16:creationId xmlns:a16="http://schemas.microsoft.com/office/drawing/2014/main" id="{71221153-3DF5-58EE-8A9C-431685694121}"/>
                  </a:ext>
                </a:extLst>
              </p:cNvPr>
              <p:cNvGrpSpPr/>
              <p:nvPr/>
            </p:nvGrpSpPr>
            <p:grpSpPr>
              <a:xfrm>
                <a:off x="-1917874" y="3124356"/>
                <a:ext cx="51722" cy="51911"/>
                <a:chOff x="-1917874" y="3124356"/>
                <a:chExt cx="51722" cy="51911"/>
              </a:xfrm>
            </p:grpSpPr>
            <p:sp>
              <p:nvSpPr>
                <p:cNvPr id="1857" name="Freeform 34615">
                  <a:extLst>
                    <a:ext uri="{FF2B5EF4-FFF2-40B4-BE49-F238E27FC236}">
                      <a16:creationId xmlns:a16="http://schemas.microsoft.com/office/drawing/2014/main" id="{38D0D8B7-DDB9-111D-2751-01DCE19D1F8C}"/>
                    </a:ext>
                  </a:extLst>
                </p:cNvPr>
                <p:cNvSpPr/>
                <p:nvPr/>
              </p:nvSpPr>
              <p:spPr>
                <a:xfrm>
                  <a:off x="-1917874"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58" name="Freeform 34616">
                  <a:extLst>
                    <a:ext uri="{FF2B5EF4-FFF2-40B4-BE49-F238E27FC236}">
                      <a16:creationId xmlns:a16="http://schemas.microsoft.com/office/drawing/2014/main" id="{69BA5A6C-6696-CC49-864D-6668D7B46D0E}"/>
                    </a:ext>
                  </a:extLst>
                </p:cNvPr>
                <p:cNvSpPr/>
                <p:nvPr/>
              </p:nvSpPr>
              <p:spPr>
                <a:xfrm>
                  <a:off x="-189201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1" name="Graphic 45">
                <a:extLst>
                  <a:ext uri="{FF2B5EF4-FFF2-40B4-BE49-F238E27FC236}">
                    <a16:creationId xmlns:a16="http://schemas.microsoft.com/office/drawing/2014/main" id="{CCC6A6FA-205C-45F6-839B-97FDE7CEE6BC}"/>
                  </a:ext>
                </a:extLst>
              </p:cNvPr>
              <p:cNvGrpSpPr/>
              <p:nvPr/>
            </p:nvGrpSpPr>
            <p:grpSpPr>
              <a:xfrm>
                <a:off x="-1938506" y="3124356"/>
                <a:ext cx="51818" cy="51911"/>
                <a:chOff x="-1938506" y="3124356"/>
                <a:chExt cx="51818" cy="51911"/>
              </a:xfrm>
            </p:grpSpPr>
            <p:sp>
              <p:nvSpPr>
                <p:cNvPr id="1855" name="Freeform 34613">
                  <a:extLst>
                    <a:ext uri="{FF2B5EF4-FFF2-40B4-BE49-F238E27FC236}">
                      <a16:creationId xmlns:a16="http://schemas.microsoft.com/office/drawing/2014/main" id="{B1F10FD5-C185-FF0B-8A65-EBD701B2E6B4}"/>
                    </a:ext>
                  </a:extLst>
                </p:cNvPr>
                <p:cNvSpPr/>
                <p:nvPr/>
              </p:nvSpPr>
              <p:spPr>
                <a:xfrm>
                  <a:off x="-1938506"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56" name="Freeform 34614">
                  <a:extLst>
                    <a:ext uri="{FF2B5EF4-FFF2-40B4-BE49-F238E27FC236}">
                      <a16:creationId xmlns:a16="http://schemas.microsoft.com/office/drawing/2014/main" id="{513E9C19-B447-5792-4D88-D41D8E9843CE}"/>
                    </a:ext>
                  </a:extLst>
                </p:cNvPr>
                <p:cNvSpPr/>
                <p:nvPr/>
              </p:nvSpPr>
              <p:spPr>
                <a:xfrm>
                  <a:off x="-1912644"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2" name="Graphic 45">
                <a:extLst>
                  <a:ext uri="{FF2B5EF4-FFF2-40B4-BE49-F238E27FC236}">
                    <a16:creationId xmlns:a16="http://schemas.microsoft.com/office/drawing/2014/main" id="{77141AA8-BB90-B91C-6E8C-4FC9C9D0C61F}"/>
                  </a:ext>
                </a:extLst>
              </p:cNvPr>
              <p:cNvGrpSpPr/>
              <p:nvPr/>
            </p:nvGrpSpPr>
            <p:grpSpPr>
              <a:xfrm>
                <a:off x="-1969597" y="3124356"/>
                <a:ext cx="51722" cy="51911"/>
                <a:chOff x="-1969597" y="3124356"/>
                <a:chExt cx="51722" cy="51911"/>
              </a:xfrm>
            </p:grpSpPr>
            <p:sp>
              <p:nvSpPr>
                <p:cNvPr id="1853" name="Freeform 34611">
                  <a:extLst>
                    <a:ext uri="{FF2B5EF4-FFF2-40B4-BE49-F238E27FC236}">
                      <a16:creationId xmlns:a16="http://schemas.microsoft.com/office/drawing/2014/main" id="{6D8B58A4-AEE8-7B73-F9AD-73CB03B5A4AA}"/>
                    </a:ext>
                  </a:extLst>
                </p:cNvPr>
                <p:cNvSpPr/>
                <p:nvPr/>
              </p:nvSpPr>
              <p:spPr>
                <a:xfrm>
                  <a:off x="-196959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54" name="Freeform 34612">
                  <a:extLst>
                    <a:ext uri="{FF2B5EF4-FFF2-40B4-BE49-F238E27FC236}">
                      <a16:creationId xmlns:a16="http://schemas.microsoft.com/office/drawing/2014/main" id="{CFC06900-58D5-4120-613D-BC77756E2DA1}"/>
                    </a:ext>
                  </a:extLst>
                </p:cNvPr>
                <p:cNvSpPr/>
                <p:nvPr/>
              </p:nvSpPr>
              <p:spPr>
                <a:xfrm>
                  <a:off x="-194373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3" name="Graphic 45">
                <a:extLst>
                  <a:ext uri="{FF2B5EF4-FFF2-40B4-BE49-F238E27FC236}">
                    <a16:creationId xmlns:a16="http://schemas.microsoft.com/office/drawing/2014/main" id="{7AD527F8-1C9C-E329-AB83-00429EED0CB5}"/>
                  </a:ext>
                </a:extLst>
              </p:cNvPr>
              <p:cNvGrpSpPr/>
              <p:nvPr/>
            </p:nvGrpSpPr>
            <p:grpSpPr>
              <a:xfrm>
                <a:off x="-1973305" y="3124356"/>
                <a:ext cx="51722" cy="51911"/>
                <a:chOff x="-1973305" y="3124356"/>
                <a:chExt cx="51722" cy="51911"/>
              </a:xfrm>
            </p:grpSpPr>
            <p:sp>
              <p:nvSpPr>
                <p:cNvPr id="1851" name="Freeform 34609">
                  <a:extLst>
                    <a:ext uri="{FF2B5EF4-FFF2-40B4-BE49-F238E27FC236}">
                      <a16:creationId xmlns:a16="http://schemas.microsoft.com/office/drawing/2014/main" id="{FA6E1D6F-24D5-5BE8-8C2F-1289102817BE}"/>
                    </a:ext>
                  </a:extLst>
                </p:cNvPr>
                <p:cNvSpPr/>
                <p:nvPr/>
              </p:nvSpPr>
              <p:spPr>
                <a:xfrm>
                  <a:off x="-1973305"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52" name="Freeform 34610">
                  <a:extLst>
                    <a:ext uri="{FF2B5EF4-FFF2-40B4-BE49-F238E27FC236}">
                      <a16:creationId xmlns:a16="http://schemas.microsoft.com/office/drawing/2014/main" id="{1DAE80A7-965B-7270-F549-48C1CB43C4C9}"/>
                    </a:ext>
                  </a:extLst>
                </p:cNvPr>
                <p:cNvSpPr/>
                <p:nvPr/>
              </p:nvSpPr>
              <p:spPr>
                <a:xfrm>
                  <a:off x="-1947443"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4" name="Graphic 45">
                <a:extLst>
                  <a:ext uri="{FF2B5EF4-FFF2-40B4-BE49-F238E27FC236}">
                    <a16:creationId xmlns:a16="http://schemas.microsoft.com/office/drawing/2014/main" id="{B44B3E7D-E2DF-F345-A4E7-F654360897A2}"/>
                  </a:ext>
                </a:extLst>
              </p:cNvPr>
              <p:cNvGrpSpPr/>
              <p:nvPr/>
            </p:nvGrpSpPr>
            <p:grpSpPr>
              <a:xfrm>
                <a:off x="-1975777" y="3124356"/>
                <a:ext cx="51722" cy="51911"/>
                <a:chOff x="-1975777" y="3124356"/>
                <a:chExt cx="51722" cy="51911"/>
              </a:xfrm>
            </p:grpSpPr>
            <p:sp>
              <p:nvSpPr>
                <p:cNvPr id="1849" name="Freeform 34607">
                  <a:extLst>
                    <a:ext uri="{FF2B5EF4-FFF2-40B4-BE49-F238E27FC236}">
                      <a16:creationId xmlns:a16="http://schemas.microsoft.com/office/drawing/2014/main" id="{FDA70D9B-FA03-E30E-4E1F-D0432DA195F4}"/>
                    </a:ext>
                  </a:extLst>
                </p:cNvPr>
                <p:cNvSpPr/>
                <p:nvPr/>
              </p:nvSpPr>
              <p:spPr>
                <a:xfrm>
                  <a:off x="-197577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50" name="Freeform 34608">
                  <a:extLst>
                    <a:ext uri="{FF2B5EF4-FFF2-40B4-BE49-F238E27FC236}">
                      <a16:creationId xmlns:a16="http://schemas.microsoft.com/office/drawing/2014/main" id="{1FFEF02C-05FD-B803-DF85-0BFB7066FA68}"/>
                    </a:ext>
                  </a:extLst>
                </p:cNvPr>
                <p:cNvSpPr/>
                <p:nvPr/>
              </p:nvSpPr>
              <p:spPr>
                <a:xfrm>
                  <a:off x="-19499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5" name="Graphic 45">
                <a:extLst>
                  <a:ext uri="{FF2B5EF4-FFF2-40B4-BE49-F238E27FC236}">
                    <a16:creationId xmlns:a16="http://schemas.microsoft.com/office/drawing/2014/main" id="{6870BB27-FCA0-F279-529C-DB1E6414DB11}"/>
                  </a:ext>
                </a:extLst>
              </p:cNvPr>
              <p:cNvGrpSpPr/>
              <p:nvPr/>
            </p:nvGrpSpPr>
            <p:grpSpPr>
              <a:xfrm>
                <a:off x="-1995934" y="3112735"/>
                <a:ext cx="51722" cy="51815"/>
                <a:chOff x="-1995934" y="3112735"/>
                <a:chExt cx="51722" cy="51815"/>
              </a:xfrm>
            </p:grpSpPr>
            <p:sp>
              <p:nvSpPr>
                <p:cNvPr id="1847" name="Freeform 34605">
                  <a:extLst>
                    <a:ext uri="{FF2B5EF4-FFF2-40B4-BE49-F238E27FC236}">
                      <a16:creationId xmlns:a16="http://schemas.microsoft.com/office/drawing/2014/main" id="{EE659E6B-FBB3-6A3A-F443-AFE40CB9E17A}"/>
                    </a:ext>
                  </a:extLst>
                </p:cNvPr>
                <p:cNvSpPr/>
                <p:nvPr/>
              </p:nvSpPr>
              <p:spPr>
                <a:xfrm>
                  <a:off x="-199593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48" name="Freeform 34606">
                  <a:extLst>
                    <a:ext uri="{FF2B5EF4-FFF2-40B4-BE49-F238E27FC236}">
                      <a16:creationId xmlns:a16="http://schemas.microsoft.com/office/drawing/2014/main" id="{459EC0C0-0991-09D4-FE57-FC79EF6F9A68}"/>
                    </a:ext>
                  </a:extLst>
                </p:cNvPr>
                <p:cNvSpPr/>
                <p:nvPr/>
              </p:nvSpPr>
              <p:spPr>
                <a:xfrm>
                  <a:off x="-197007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6" name="Graphic 45">
                <a:extLst>
                  <a:ext uri="{FF2B5EF4-FFF2-40B4-BE49-F238E27FC236}">
                    <a16:creationId xmlns:a16="http://schemas.microsoft.com/office/drawing/2014/main" id="{9E117537-3571-17BF-858D-B5D8FAE8C740}"/>
                  </a:ext>
                </a:extLst>
              </p:cNvPr>
              <p:cNvGrpSpPr/>
              <p:nvPr/>
            </p:nvGrpSpPr>
            <p:grpSpPr>
              <a:xfrm>
                <a:off x="-1999737" y="3112735"/>
                <a:ext cx="51722" cy="51815"/>
                <a:chOff x="-1999737" y="3112735"/>
                <a:chExt cx="51722" cy="51815"/>
              </a:xfrm>
            </p:grpSpPr>
            <p:sp>
              <p:nvSpPr>
                <p:cNvPr id="1845" name="Freeform 34603">
                  <a:extLst>
                    <a:ext uri="{FF2B5EF4-FFF2-40B4-BE49-F238E27FC236}">
                      <a16:creationId xmlns:a16="http://schemas.microsoft.com/office/drawing/2014/main" id="{F1B5F3EA-2BBF-4709-8263-4E38CC280FAD}"/>
                    </a:ext>
                  </a:extLst>
                </p:cNvPr>
                <p:cNvSpPr/>
                <p:nvPr/>
              </p:nvSpPr>
              <p:spPr>
                <a:xfrm>
                  <a:off x="-199973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46" name="Freeform 34604">
                  <a:extLst>
                    <a:ext uri="{FF2B5EF4-FFF2-40B4-BE49-F238E27FC236}">
                      <a16:creationId xmlns:a16="http://schemas.microsoft.com/office/drawing/2014/main" id="{E67D9D59-CC12-5CD5-6BE6-135BB5723A83}"/>
                    </a:ext>
                  </a:extLst>
                </p:cNvPr>
                <p:cNvSpPr/>
                <p:nvPr/>
              </p:nvSpPr>
              <p:spPr>
                <a:xfrm>
                  <a:off x="-19738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7" name="Graphic 45">
                <a:extLst>
                  <a:ext uri="{FF2B5EF4-FFF2-40B4-BE49-F238E27FC236}">
                    <a16:creationId xmlns:a16="http://schemas.microsoft.com/office/drawing/2014/main" id="{58969DE7-4687-96A5-FD8C-DC949EB496DE}"/>
                  </a:ext>
                </a:extLst>
              </p:cNvPr>
              <p:cNvGrpSpPr/>
              <p:nvPr/>
            </p:nvGrpSpPr>
            <p:grpSpPr>
              <a:xfrm>
                <a:off x="-2001733" y="3112735"/>
                <a:ext cx="51818" cy="51815"/>
                <a:chOff x="-2001733" y="3112735"/>
                <a:chExt cx="51818" cy="51815"/>
              </a:xfrm>
            </p:grpSpPr>
            <p:sp>
              <p:nvSpPr>
                <p:cNvPr id="1843" name="Freeform 34601">
                  <a:extLst>
                    <a:ext uri="{FF2B5EF4-FFF2-40B4-BE49-F238E27FC236}">
                      <a16:creationId xmlns:a16="http://schemas.microsoft.com/office/drawing/2014/main" id="{DBE1E8CA-0560-5703-6383-2421F70DBC5A}"/>
                    </a:ext>
                  </a:extLst>
                </p:cNvPr>
                <p:cNvSpPr/>
                <p:nvPr/>
              </p:nvSpPr>
              <p:spPr>
                <a:xfrm>
                  <a:off x="-2001733"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44" name="Freeform 34602">
                  <a:extLst>
                    <a:ext uri="{FF2B5EF4-FFF2-40B4-BE49-F238E27FC236}">
                      <a16:creationId xmlns:a16="http://schemas.microsoft.com/office/drawing/2014/main" id="{718DD229-8426-EA44-74BD-4C9AD26736A2}"/>
                    </a:ext>
                  </a:extLst>
                </p:cNvPr>
                <p:cNvSpPr/>
                <p:nvPr/>
              </p:nvSpPr>
              <p:spPr>
                <a:xfrm>
                  <a:off x="-1975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8" name="Graphic 45">
                <a:extLst>
                  <a:ext uri="{FF2B5EF4-FFF2-40B4-BE49-F238E27FC236}">
                    <a16:creationId xmlns:a16="http://schemas.microsoft.com/office/drawing/2014/main" id="{F69EC9BB-FBAF-A8CA-1417-30D6CC8A83EF}"/>
                  </a:ext>
                </a:extLst>
              </p:cNvPr>
              <p:cNvGrpSpPr/>
              <p:nvPr/>
            </p:nvGrpSpPr>
            <p:grpSpPr>
              <a:xfrm>
                <a:off x="-2011622" y="3112735"/>
                <a:ext cx="51722" cy="51815"/>
                <a:chOff x="-2011622" y="3112735"/>
                <a:chExt cx="51722" cy="51815"/>
              </a:xfrm>
            </p:grpSpPr>
            <p:sp>
              <p:nvSpPr>
                <p:cNvPr id="1841" name="Freeform 34599">
                  <a:extLst>
                    <a:ext uri="{FF2B5EF4-FFF2-40B4-BE49-F238E27FC236}">
                      <a16:creationId xmlns:a16="http://schemas.microsoft.com/office/drawing/2014/main" id="{D5BEDE4E-5D91-5949-76CE-76DAC7968EAF}"/>
                    </a:ext>
                  </a:extLst>
                </p:cNvPr>
                <p:cNvSpPr/>
                <p:nvPr/>
              </p:nvSpPr>
              <p:spPr>
                <a:xfrm>
                  <a:off x="-2011622"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42" name="Freeform 34600">
                  <a:extLst>
                    <a:ext uri="{FF2B5EF4-FFF2-40B4-BE49-F238E27FC236}">
                      <a16:creationId xmlns:a16="http://schemas.microsoft.com/office/drawing/2014/main" id="{6E8A337C-C2BB-B468-FC0E-BBEFFDEA0723}"/>
                    </a:ext>
                  </a:extLst>
                </p:cNvPr>
                <p:cNvSpPr/>
                <p:nvPr/>
              </p:nvSpPr>
              <p:spPr>
                <a:xfrm>
                  <a:off x="-198576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89" name="Graphic 45">
                <a:extLst>
                  <a:ext uri="{FF2B5EF4-FFF2-40B4-BE49-F238E27FC236}">
                    <a16:creationId xmlns:a16="http://schemas.microsoft.com/office/drawing/2014/main" id="{7922B0FE-BCA6-5C3B-92AA-FEEAE0A7A32D}"/>
                  </a:ext>
                </a:extLst>
              </p:cNvPr>
              <p:cNvGrpSpPr/>
              <p:nvPr/>
            </p:nvGrpSpPr>
            <p:grpSpPr>
              <a:xfrm>
                <a:off x="-2037673" y="3112735"/>
                <a:ext cx="51722" cy="51815"/>
                <a:chOff x="-2037673" y="3112735"/>
                <a:chExt cx="51722" cy="51815"/>
              </a:xfrm>
            </p:grpSpPr>
            <p:sp>
              <p:nvSpPr>
                <p:cNvPr id="1839" name="Freeform 34597">
                  <a:extLst>
                    <a:ext uri="{FF2B5EF4-FFF2-40B4-BE49-F238E27FC236}">
                      <a16:creationId xmlns:a16="http://schemas.microsoft.com/office/drawing/2014/main" id="{3A29CB08-B38C-60F6-D67C-38DDB459F226}"/>
                    </a:ext>
                  </a:extLst>
                </p:cNvPr>
                <p:cNvSpPr/>
                <p:nvPr/>
              </p:nvSpPr>
              <p:spPr>
                <a:xfrm>
                  <a:off x="-203767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40" name="Freeform 34598">
                  <a:extLst>
                    <a:ext uri="{FF2B5EF4-FFF2-40B4-BE49-F238E27FC236}">
                      <a16:creationId xmlns:a16="http://schemas.microsoft.com/office/drawing/2014/main" id="{7E5CE83F-0674-D89D-96B2-707327DBD870}"/>
                    </a:ext>
                  </a:extLst>
                </p:cNvPr>
                <p:cNvSpPr/>
                <p:nvPr/>
              </p:nvSpPr>
              <p:spPr>
                <a:xfrm>
                  <a:off x="-20118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0" name="Graphic 45">
                <a:extLst>
                  <a:ext uri="{FF2B5EF4-FFF2-40B4-BE49-F238E27FC236}">
                    <a16:creationId xmlns:a16="http://schemas.microsoft.com/office/drawing/2014/main" id="{C1337F4B-C47B-D160-F24A-954D60800257}"/>
                  </a:ext>
                </a:extLst>
              </p:cNvPr>
              <p:cNvGrpSpPr/>
              <p:nvPr/>
            </p:nvGrpSpPr>
            <p:grpSpPr>
              <a:xfrm>
                <a:off x="-2068574" y="3112735"/>
                <a:ext cx="51722" cy="51815"/>
                <a:chOff x="-2068574" y="3112735"/>
                <a:chExt cx="51722" cy="51815"/>
              </a:xfrm>
            </p:grpSpPr>
            <p:sp>
              <p:nvSpPr>
                <p:cNvPr id="1837" name="Freeform 34595">
                  <a:extLst>
                    <a:ext uri="{FF2B5EF4-FFF2-40B4-BE49-F238E27FC236}">
                      <a16:creationId xmlns:a16="http://schemas.microsoft.com/office/drawing/2014/main" id="{FC6DCBD8-A7F3-23A9-25AC-18EE9EF9A47D}"/>
                    </a:ext>
                  </a:extLst>
                </p:cNvPr>
                <p:cNvSpPr/>
                <p:nvPr/>
              </p:nvSpPr>
              <p:spPr>
                <a:xfrm>
                  <a:off x="-206857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38" name="Freeform 34596">
                  <a:extLst>
                    <a:ext uri="{FF2B5EF4-FFF2-40B4-BE49-F238E27FC236}">
                      <a16:creationId xmlns:a16="http://schemas.microsoft.com/office/drawing/2014/main" id="{20269C5E-1F25-90F3-F569-3ADC9385F7CE}"/>
                    </a:ext>
                  </a:extLst>
                </p:cNvPr>
                <p:cNvSpPr/>
                <p:nvPr/>
              </p:nvSpPr>
              <p:spPr>
                <a:xfrm>
                  <a:off x="-20427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1" name="Graphic 45">
                <a:extLst>
                  <a:ext uri="{FF2B5EF4-FFF2-40B4-BE49-F238E27FC236}">
                    <a16:creationId xmlns:a16="http://schemas.microsoft.com/office/drawing/2014/main" id="{37E410B4-ACF0-6D6A-F5A2-0C6EC05C2290}"/>
                  </a:ext>
                </a:extLst>
              </p:cNvPr>
              <p:cNvGrpSpPr/>
              <p:nvPr/>
            </p:nvGrpSpPr>
            <p:grpSpPr>
              <a:xfrm>
                <a:off x="-2073423" y="3112735"/>
                <a:ext cx="51722" cy="51815"/>
                <a:chOff x="-2073423" y="3112735"/>
                <a:chExt cx="51722" cy="51815"/>
              </a:xfrm>
            </p:grpSpPr>
            <p:sp>
              <p:nvSpPr>
                <p:cNvPr id="1835" name="Freeform 34593">
                  <a:extLst>
                    <a:ext uri="{FF2B5EF4-FFF2-40B4-BE49-F238E27FC236}">
                      <a16:creationId xmlns:a16="http://schemas.microsoft.com/office/drawing/2014/main" id="{31D3C459-FDD7-46C3-45B2-EEF6D0BC3DB9}"/>
                    </a:ext>
                  </a:extLst>
                </p:cNvPr>
                <p:cNvSpPr/>
                <p:nvPr/>
              </p:nvSpPr>
              <p:spPr>
                <a:xfrm>
                  <a:off x="-207342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36" name="Freeform 34594">
                  <a:extLst>
                    <a:ext uri="{FF2B5EF4-FFF2-40B4-BE49-F238E27FC236}">
                      <a16:creationId xmlns:a16="http://schemas.microsoft.com/office/drawing/2014/main" id="{AB340D7F-A2A8-5907-51EE-013F7611D9B5}"/>
                    </a:ext>
                  </a:extLst>
                </p:cNvPr>
                <p:cNvSpPr/>
                <p:nvPr/>
              </p:nvSpPr>
              <p:spPr>
                <a:xfrm>
                  <a:off x="-204756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2" name="Graphic 45">
                <a:extLst>
                  <a:ext uri="{FF2B5EF4-FFF2-40B4-BE49-F238E27FC236}">
                    <a16:creationId xmlns:a16="http://schemas.microsoft.com/office/drawing/2014/main" id="{58246B78-297B-C2B3-3072-8BA94E958465}"/>
                  </a:ext>
                </a:extLst>
              </p:cNvPr>
              <p:cNvGrpSpPr/>
              <p:nvPr/>
            </p:nvGrpSpPr>
            <p:grpSpPr>
              <a:xfrm>
                <a:off x="-2077131" y="3112735"/>
                <a:ext cx="51818" cy="51815"/>
                <a:chOff x="-2077131" y="3112735"/>
                <a:chExt cx="51818" cy="51815"/>
              </a:xfrm>
            </p:grpSpPr>
            <p:sp>
              <p:nvSpPr>
                <p:cNvPr id="1833" name="Freeform 34591">
                  <a:extLst>
                    <a:ext uri="{FF2B5EF4-FFF2-40B4-BE49-F238E27FC236}">
                      <a16:creationId xmlns:a16="http://schemas.microsoft.com/office/drawing/2014/main" id="{23D1CA38-107B-2E11-A8C4-6762E9A4790E}"/>
                    </a:ext>
                  </a:extLst>
                </p:cNvPr>
                <p:cNvSpPr/>
                <p:nvPr/>
              </p:nvSpPr>
              <p:spPr>
                <a:xfrm>
                  <a:off x="-2077131"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34" name="Freeform 34592">
                  <a:extLst>
                    <a:ext uri="{FF2B5EF4-FFF2-40B4-BE49-F238E27FC236}">
                      <a16:creationId xmlns:a16="http://schemas.microsoft.com/office/drawing/2014/main" id="{11343167-0684-9D95-8BF9-246A0F89739B}"/>
                    </a:ext>
                  </a:extLst>
                </p:cNvPr>
                <p:cNvSpPr/>
                <p:nvPr/>
              </p:nvSpPr>
              <p:spPr>
                <a:xfrm>
                  <a:off x="-20511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3" name="Graphic 45">
                <a:extLst>
                  <a:ext uri="{FF2B5EF4-FFF2-40B4-BE49-F238E27FC236}">
                    <a16:creationId xmlns:a16="http://schemas.microsoft.com/office/drawing/2014/main" id="{91ECA1EF-257F-B5B2-97B4-CC237146FD98}"/>
                  </a:ext>
                </a:extLst>
              </p:cNvPr>
              <p:cNvGrpSpPr/>
              <p:nvPr/>
            </p:nvGrpSpPr>
            <p:grpSpPr>
              <a:xfrm>
                <a:off x="-2079318" y="3112735"/>
                <a:ext cx="51722" cy="51815"/>
                <a:chOff x="-2079318" y="3112735"/>
                <a:chExt cx="51722" cy="51815"/>
              </a:xfrm>
            </p:grpSpPr>
            <p:sp>
              <p:nvSpPr>
                <p:cNvPr id="1831" name="Freeform 34589">
                  <a:extLst>
                    <a:ext uri="{FF2B5EF4-FFF2-40B4-BE49-F238E27FC236}">
                      <a16:creationId xmlns:a16="http://schemas.microsoft.com/office/drawing/2014/main" id="{D476A8A8-B4DF-BE15-4620-7C3D603F97F2}"/>
                    </a:ext>
                  </a:extLst>
                </p:cNvPr>
                <p:cNvSpPr/>
                <p:nvPr/>
              </p:nvSpPr>
              <p:spPr>
                <a:xfrm>
                  <a:off x="-207931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32" name="Freeform 34590">
                  <a:extLst>
                    <a:ext uri="{FF2B5EF4-FFF2-40B4-BE49-F238E27FC236}">
                      <a16:creationId xmlns:a16="http://schemas.microsoft.com/office/drawing/2014/main" id="{2CA67689-3990-65EC-135C-C3DC8973DB04}"/>
                    </a:ext>
                  </a:extLst>
                </p:cNvPr>
                <p:cNvSpPr/>
                <p:nvPr/>
              </p:nvSpPr>
              <p:spPr>
                <a:xfrm>
                  <a:off x="-205345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4" name="Graphic 45">
                <a:extLst>
                  <a:ext uri="{FF2B5EF4-FFF2-40B4-BE49-F238E27FC236}">
                    <a16:creationId xmlns:a16="http://schemas.microsoft.com/office/drawing/2014/main" id="{B40251CA-0DBC-D663-E68D-A8BAB3506D64}"/>
                  </a:ext>
                </a:extLst>
              </p:cNvPr>
              <p:cNvGrpSpPr/>
              <p:nvPr/>
            </p:nvGrpSpPr>
            <p:grpSpPr>
              <a:xfrm>
                <a:off x="-2089777" y="3112735"/>
                <a:ext cx="51722" cy="51815"/>
                <a:chOff x="-2089777" y="3112735"/>
                <a:chExt cx="51722" cy="51815"/>
              </a:xfrm>
            </p:grpSpPr>
            <p:sp>
              <p:nvSpPr>
                <p:cNvPr id="1829" name="Freeform 34587">
                  <a:extLst>
                    <a:ext uri="{FF2B5EF4-FFF2-40B4-BE49-F238E27FC236}">
                      <a16:creationId xmlns:a16="http://schemas.microsoft.com/office/drawing/2014/main" id="{2F905CFE-CEFD-9353-9069-7DA8535D615D}"/>
                    </a:ext>
                  </a:extLst>
                </p:cNvPr>
                <p:cNvSpPr/>
                <p:nvPr/>
              </p:nvSpPr>
              <p:spPr>
                <a:xfrm>
                  <a:off x="-208977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30" name="Freeform 34588">
                  <a:extLst>
                    <a:ext uri="{FF2B5EF4-FFF2-40B4-BE49-F238E27FC236}">
                      <a16:creationId xmlns:a16="http://schemas.microsoft.com/office/drawing/2014/main" id="{E2A7779C-D605-DEAE-7359-68C42A142E07}"/>
                    </a:ext>
                  </a:extLst>
                </p:cNvPr>
                <p:cNvSpPr/>
                <p:nvPr/>
              </p:nvSpPr>
              <p:spPr>
                <a:xfrm>
                  <a:off x="-206391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5" name="Graphic 45">
                <a:extLst>
                  <a:ext uri="{FF2B5EF4-FFF2-40B4-BE49-F238E27FC236}">
                    <a16:creationId xmlns:a16="http://schemas.microsoft.com/office/drawing/2014/main" id="{D6210A9D-0D3C-206A-2CFE-57B436A650D4}"/>
                  </a:ext>
                </a:extLst>
              </p:cNvPr>
              <p:cNvGrpSpPr/>
              <p:nvPr/>
            </p:nvGrpSpPr>
            <p:grpSpPr>
              <a:xfrm>
                <a:off x="-2092819" y="3112735"/>
                <a:ext cx="51722" cy="51815"/>
                <a:chOff x="-2092819" y="3112735"/>
                <a:chExt cx="51722" cy="51815"/>
              </a:xfrm>
            </p:grpSpPr>
            <p:sp>
              <p:nvSpPr>
                <p:cNvPr id="1827" name="Freeform 34585">
                  <a:extLst>
                    <a:ext uri="{FF2B5EF4-FFF2-40B4-BE49-F238E27FC236}">
                      <a16:creationId xmlns:a16="http://schemas.microsoft.com/office/drawing/2014/main" id="{77A114CE-03D7-09A5-AAA3-FEF87F4252AE}"/>
                    </a:ext>
                  </a:extLst>
                </p:cNvPr>
                <p:cNvSpPr/>
                <p:nvPr/>
              </p:nvSpPr>
              <p:spPr>
                <a:xfrm>
                  <a:off x="-2092819"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28" name="Freeform 34586">
                  <a:extLst>
                    <a:ext uri="{FF2B5EF4-FFF2-40B4-BE49-F238E27FC236}">
                      <a16:creationId xmlns:a16="http://schemas.microsoft.com/office/drawing/2014/main" id="{D771BB15-5BAD-BC0A-EBBB-F91B8E860C47}"/>
                    </a:ext>
                  </a:extLst>
                </p:cNvPr>
                <p:cNvSpPr/>
                <p:nvPr/>
              </p:nvSpPr>
              <p:spPr>
                <a:xfrm>
                  <a:off x="-2066958"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6" name="Graphic 45">
                <a:extLst>
                  <a:ext uri="{FF2B5EF4-FFF2-40B4-BE49-F238E27FC236}">
                    <a16:creationId xmlns:a16="http://schemas.microsoft.com/office/drawing/2014/main" id="{DC327B2C-ABA2-7B43-23F0-2B33DF19E67F}"/>
                  </a:ext>
                </a:extLst>
              </p:cNvPr>
              <p:cNvGrpSpPr/>
              <p:nvPr/>
            </p:nvGrpSpPr>
            <p:grpSpPr>
              <a:xfrm>
                <a:off x="-2095196" y="3112735"/>
                <a:ext cx="51818" cy="51815"/>
                <a:chOff x="-2095196" y="3112735"/>
                <a:chExt cx="51818" cy="51815"/>
              </a:xfrm>
            </p:grpSpPr>
            <p:sp>
              <p:nvSpPr>
                <p:cNvPr id="1825" name="Freeform 34583">
                  <a:extLst>
                    <a:ext uri="{FF2B5EF4-FFF2-40B4-BE49-F238E27FC236}">
                      <a16:creationId xmlns:a16="http://schemas.microsoft.com/office/drawing/2014/main" id="{F6E04B7D-F95D-06A3-3047-B32049A44AB1}"/>
                    </a:ext>
                  </a:extLst>
                </p:cNvPr>
                <p:cNvSpPr/>
                <p:nvPr/>
              </p:nvSpPr>
              <p:spPr>
                <a:xfrm>
                  <a:off x="-2095196"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26" name="Freeform 34584">
                  <a:extLst>
                    <a:ext uri="{FF2B5EF4-FFF2-40B4-BE49-F238E27FC236}">
                      <a16:creationId xmlns:a16="http://schemas.microsoft.com/office/drawing/2014/main" id="{0D7AEA99-A807-0B86-85E2-D4F1EA079CC2}"/>
                    </a:ext>
                  </a:extLst>
                </p:cNvPr>
                <p:cNvSpPr/>
                <p:nvPr/>
              </p:nvSpPr>
              <p:spPr>
                <a:xfrm>
                  <a:off x="-206933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7" name="Graphic 45">
                <a:extLst>
                  <a:ext uri="{FF2B5EF4-FFF2-40B4-BE49-F238E27FC236}">
                    <a16:creationId xmlns:a16="http://schemas.microsoft.com/office/drawing/2014/main" id="{F776762A-D505-F209-F776-925C0F7C8C32}"/>
                  </a:ext>
                </a:extLst>
              </p:cNvPr>
              <p:cNvGrpSpPr/>
              <p:nvPr/>
            </p:nvGrpSpPr>
            <p:grpSpPr>
              <a:xfrm>
                <a:off x="-2115638" y="3112735"/>
                <a:ext cx="51722" cy="51815"/>
                <a:chOff x="-2115638" y="3112735"/>
                <a:chExt cx="51722" cy="51815"/>
              </a:xfrm>
            </p:grpSpPr>
            <p:sp>
              <p:nvSpPr>
                <p:cNvPr id="1823" name="Freeform 34581">
                  <a:extLst>
                    <a:ext uri="{FF2B5EF4-FFF2-40B4-BE49-F238E27FC236}">
                      <a16:creationId xmlns:a16="http://schemas.microsoft.com/office/drawing/2014/main" id="{E6A2DFB9-4BB5-05B7-2546-D4EB66620741}"/>
                    </a:ext>
                  </a:extLst>
                </p:cNvPr>
                <p:cNvSpPr/>
                <p:nvPr/>
              </p:nvSpPr>
              <p:spPr>
                <a:xfrm>
                  <a:off x="-211563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24" name="Freeform 34582">
                  <a:extLst>
                    <a:ext uri="{FF2B5EF4-FFF2-40B4-BE49-F238E27FC236}">
                      <a16:creationId xmlns:a16="http://schemas.microsoft.com/office/drawing/2014/main" id="{985A7E16-5A2B-832B-0361-B802B6A60970}"/>
                    </a:ext>
                  </a:extLst>
                </p:cNvPr>
                <p:cNvSpPr/>
                <p:nvPr/>
              </p:nvSpPr>
              <p:spPr>
                <a:xfrm>
                  <a:off x="-2089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8" name="Graphic 45">
                <a:extLst>
                  <a:ext uri="{FF2B5EF4-FFF2-40B4-BE49-F238E27FC236}">
                    <a16:creationId xmlns:a16="http://schemas.microsoft.com/office/drawing/2014/main" id="{09544639-7828-14E7-FE3C-6338172A9865}"/>
                  </a:ext>
                </a:extLst>
              </p:cNvPr>
              <p:cNvGrpSpPr/>
              <p:nvPr/>
            </p:nvGrpSpPr>
            <p:grpSpPr>
              <a:xfrm>
                <a:off x="-2131611" y="3112735"/>
                <a:ext cx="51722" cy="51815"/>
                <a:chOff x="-2131611" y="3112735"/>
                <a:chExt cx="51722" cy="51815"/>
              </a:xfrm>
            </p:grpSpPr>
            <p:sp>
              <p:nvSpPr>
                <p:cNvPr id="1821" name="Freeform 34579">
                  <a:extLst>
                    <a:ext uri="{FF2B5EF4-FFF2-40B4-BE49-F238E27FC236}">
                      <a16:creationId xmlns:a16="http://schemas.microsoft.com/office/drawing/2014/main" id="{0A2E2026-A6C2-82EA-94A0-EC26787852DD}"/>
                    </a:ext>
                  </a:extLst>
                </p:cNvPr>
                <p:cNvSpPr/>
                <p:nvPr/>
              </p:nvSpPr>
              <p:spPr>
                <a:xfrm>
                  <a:off x="-2131611"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22" name="Freeform 34580">
                  <a:extLst>
                    <a:ext uri="{FF2B5EF4-FFF2-40B4-BE49-F238E27FC236}">
                      <a16:creationId xmlns:a16="http://schemas.microsoft.com/office/drawing/2014/main" id="{F7C34C24-A006-97C3-9C1A-955F0DF1F9F7}"/>
                    </a:ext>
                  </a:extLst>
                </p:cNvPr>
                <p:cNvSpPr/>
                <p:nvPr/>
              </p:nvSpPr>
              <p:spPr>
                <a:xfrm>
                  <a:off x="-210575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599" name="Graphic 45">
                <a:extLst>
                  <a:ext uri="{FF2B5EF4-FFF2-40B4-BE49-F238E27FC236}">
                    <a16:creationId xmlns:a16="http://schemas.microsoft.com/office/drawing/2014/main" id="{55FB44ED-B6E1-3A92-FE44-7D1609C21F3E}"/>
                  </a:ext>
                </a:extLst>
              </p:cNvPr>
              <p:cNvGrpSpPr/>
              <p:nvPr/>
            </p:nvGrpSpPr>
            <p:grpSpPr>
              <a:xfrm>
                <a:off x="-2147204" y="3112735"/>
                <a:ext cx="51722" cy="51815"/>
                <a:chOff x="-2147204" y="3112735"/>
                <a:chExt cx="51722" cy="51815"/>
              </a:xfrm>
            </p:grpSpPr>
            <p:sp>
              <p:nvSpPr>
                <p:cNvPr id="1819" name="Freeform 34577">
                  <a:extLst>
                    <a:ext uri="{FF2B5EF4-FFF2-40B4-BE49-F238E27FC236}">
                      <a16:creationId xmlns:a16="http://schemas.microsoft.com/office/drawing/2014/main" id="{89888616-7107-320C-1D1B-69BB2FCAB17F}"/>
                    </a:ext>
                  </a:extLst>
                </p:cNvPr>
                <p:cNvSpPr/>
                <p:nvPr/>
              </p:nvSpPr>
              <p:spPr>
                <a:xfrm>
                  <a:off x="-21472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20" name="Freeform 34578">
                  <a:extLst>
                    <a:ext uri="{FF2B5EF4-FFF2-40B4-BE49-F238E27FC236}">
                      <a16:creationId xmlns:a16="http://schemas.microsoft.com/office/drawing/2014/main" id="{C4ECE40E-A3E9-2560-7023-988CFBDB933D}"/>
                    </a:ext>
                  </a:extLst>
                </p:cNvPr>
                <p:cNvSpPr/>
                <p:nvPr/>
              </p:nvSpPr>
              <p:spPr>
                <a:xfrm>
                  <a:off x="-21213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0" name="Graphic 45">
                <a:extLst>
                  <a:ext uri="{FF2B5EF4-FFF2-40B4-BE49-F238E27FC236}">
                    <a16:creationId xmlns:a16="http://schemas.microsoft.com/office/drawing/2014/main" id="{7CE8732F-BB29-050B-843C-063F6923E675}"/>
                  </a:ext>
                </a:extLst>
              </p:cNvPr>
              <p:cNvGrpSpPr/>
              <p:nvPr/>
            </p:nvGrpSpPr>
            <p:grpSpPr>
              <a:xfrm>
                <a:off x="-2151103" y="3112735"/>
                <a:ext cx="51722" cy="51815"/>
                <a:chOff x="-2151103" y="3112735"/>
                <a:chExt cx="51722" cy="51815"/>
              </a:xfrm>
            </p:grpSpPr>
            <p:sp>
              <p:nvSpPr>
                <p:cNvPr id="1817" name="Freeform 34575">
                  <a:extLst>
                    <a:ext uri="{FF2B5EF4-FFF2-40B4-BE49-F238E27FC236}">
                      <a16:creationId xmlns:a16="http://schemas.microsoft.com/office/drawing/2014/main" id="{3F302ECB-DCC5-6380-44FE-9703397FDAF3}"/>
                    </a:ext>
                  </a:extLst>
                </p:cNvPr>
                <p:cNvSpPr/>
                <p:nvPr/>
              </p:nvSpPr>
              <p:spPr>
                <a:xfrm>
                  <a:off x="-215110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18" name="Freeform 34576">
                  <a:extLst>
                    <a:ext uri="{FF2B5EF4-FFF2-40B4-BE49-F238E27FC236}">
                      <a16:creationId xmlns:a16="http://schemas.microsoft.com/office/drawing/2014/main" id="{98370211-AF36-AA6D-D6F6-5C630C2552C5}"/>
                    </a:ext>
                  </a:extLst>
                </p:cNvPr>
                <p:cNvSpPr/>
                <p:nvPr/>
              </p:nvSpPr>
              <p:spPr>
                <a:xfrm>
                  <a:off x="-21252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1" name="Graphic 45">
                <a:extLst>
                  <a:ext uri="{FF2B5EF4-FFF2-40B4-BE49-F238E27FC236}">
                    <a16:creationId xmlns:a16="http://schemas.microsoft.com/office/drawing/2014/main" id="{4E877FB7-66D2-0A52-685D-4E044EECD9E7}"/>
                  </a:ext>
                </a:extLst>
              </p:cNvPr>
              <p:cNvGrpSpPr/>
              <p:nvPr/>
            </p:nvGrpSpPr>
            <p:grpSpPr>
              <a:xfrm>
                <a:off x="-2153004" y="3112735"/>
                <a:ext cx="51722" cy="51815"/>
                <a:chOff x="-2153004" y="3112735"/>
                <a:chExt cx="51722" cy="51815"/>
              </a:xfrm>
            </p:grpSpPr>
            <p:sp>
              <p:nvSpPr>
                <p:cNvPr id="1815" name="Freeform 34573">
                  <a:extLst>
                    <a:ext uri="{FF2B5EF4-FFF2-40B4-BE49-F238E27FC236}">
                      <a16:creationId xmlns:a16="http://schemas.microsoft.com/office/drawing/2014/main" id="{6036AC09-ADA7-2286-5431-451775B129D1}"/>
                    </a:ext>
                  </a:extLst>
                </p:cNvPr>
                <p:cNvSpPr/>
                <p:nvPr/>
              </p:nvSpPr>
              <p:spPr>
                <a:xfrm>
                  <a:off x="-21530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16" name="Freeform 34574">
                  <a:extLst>
                    <a:ext uri="{FF2B5EF4-FFF2-40B4-BE49-F238E27FC236}">
                      <a16:creationId xmlns:a16="http://schemas.microsoft.com/office/drawing/2014/main" id="{C540DADE-CBA3-2114-A14C-51438CCE61D1}"/>
                    </a:ext>
                  </a:extLst>
                </p:cNvPr>
                <p:cNvSpPr/>
                <p:nvPr/>
              </p:nvSpPr>
              <p:spPr>
                <a:xfrm>
                  <a:off x="-21271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2" name="Graphic 45">
                <a:extLst>
                  <a:ext uri="{FF2B5EF4-FFF2-40B4-BE49-F238E27FC236}">
                    <a16:creationId xmlns:a16="http://schemas.microsoft.com/office/drawing/2014/main" id="{22984B9C-45D8-7FF4-B1CF-69D3FCB0FCA7}"/>
                  </a:ext>
                </a:extLst>
              </p:cNvPr>
              <p:cNvGrpSpPr/>
              <p:nvPr/>
            </p:nvGrpSpPr>
            <p:grpSpPr>
              <a:xfrm>
                <a:off x="-2162607" y="3112735"/>
                <a:ext cx="51722" cy="51815"/>
                <a:chOff x="-2162607" y="3112735"/>
                <a:chExt cx="51722" cy="51815"/>
              </a:xfrm>
            </p:grpSpPr>
            <p:sp>
              <p:nvSpPr>
                <p:cNvPr id="1813" name="Freeform 34571">
                  <a:extLst>
                    <a:ext uri="{FF2B5EF4-FFF2-40B4-BE49-F238E27FC236}">
                      <a16:creationId xmlns:a16="http://schemas.microsoft.com/office/drawing/2014/main" id="{133F0069-7775-2D41-FDB5-F7D6849772EB}"/>
                    </a:ext>
                  </a:extLst>
                </p:cNvPr>
                <p:cNvSpPr/>
                <p:nvPr/>
              </p:nvSpPr>
              <p:spPr>
                <a:xfrm>
                  <a:off x="-216260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14" name="Freeform 34572">
                  <a:extLst>
                    <a:ext uri="{FF2B5EF4-FFF2-40B4-BE49-F238E27FC236}">
                      <a16:creationId xmlns:a16="http://schemas.microsoft.com/office/drawing/2014/main" id="{C385D612-2026-C29D-7878-FEED3F06066B}"/>
                    </a:ext>
                  </a:extLst>
                </p:cNvPr>
                <p:cNvSpPr/>
                <p:nvPr/>
              </p:nvSpPr>
              <p:spPr>
                <a:xfrm>
                  <a:off x="-213674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3" name="Graphic 45">
                <a:extLst>
                  <a:ext uri="{FF2B5EF4-FFF2-40B4-BE49-F238E27FC236}">
                    <a16:creationId xmlns:a16="http://schemas.microsoft.com/office/drawing/2014/main" id="{885C438F-D05A-9C99-BB43-917A999ABDE1}"/>
                  </a:ext>
                </a:extLst>
              </p:cNvPr>
              <p:cNvGrpSpPr/>
              <p:nvPr/>
            </p:nvGrpSpPr>
            <p:grpSpPr>
              <a:xfrm>
                <a:off x="-2166125" y="3112735"/>
                <a:ext cx="51722" cy="51815"/>
                <a:chOff x="-2166125" y="3112735"/>
                <a:chExt cx="51722" cy="51815"/>
              </a:xfrm>
            </p:grpSpPr>
            <p:sp>
              <p:nvSpPr>
                <p:cNvPr id="1811" name="Freeform 34569">
                  <a:extLst>
                    <a:ext uri="{FF2B5EF4-FFF2-40B4-BE49-F238E27FC236}">
                      <a16:creationId xmlns:a16="http://schemas.microsoft.com/office/drawing/2014/main" id="{E96952A7-729F-A8D6-7A95-D475262B168E}"/>
                    </a:ext>
                  </a:extLst>
                </p:cNvPr>
                <p:cNvSpPr/>
                <p:nvPr/>
              </p:nvSpPr>
              <p:spPr>
                <a:xfrm>
                  <a:off x="-2166125"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12" name="Freeform 34570">
                  <a:extLst>
                    <a:ext uri="{FF2B5EF4-FFF2-40B4-BE49-F238E27FC236}">
                      <a16:creationId xmlns:a16="http://schemas.microsoft.com/office/drawing/2014/main" id="{893B55DB-9B75-7A5F-DB61-BE8A1EA0DBA9}"/>
                    </a:ext>
                  </a:extLst>
                </p:cNvPr>
                <p:cNvSpPr/>
                <p:nvPr/>
              </p:nvSpPr>
              <p:spPr>
                <a:xfrm>
                  <a:off x="-2140264"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4" name="Graphic 45">
                <a:extLst>
                  <a:ext uri="{FF2B5EF4-FFF2-40B4-BE49-F238E27FC236}">
                    <a16:creationId xmlns:a16="http://schemas.microsoft.com/office/drawing/2014/main" id="{8D3383C7-435A-39FB-26AE-1E34A94A6318}"/>
                  </a:ext>
                </a:extLst>
              </p:cNvPr>
              <p:cNvGrpSpPr/>
              <p:nvPr/>
            </p:nvGrpSpPr>
            <p:grpSpPr>
              <a:xfrm>
                <a:off x="-2168502" y="3112735"/>
                <a:ext cx="51818" cy="51815"/>
                <a:chOff x="-2168502" y="3112735"/>
                <a:chExt cx="51818" cy="51815"/>
              </a:xfrm>
            </p:grpSpPr>
            <p:sp>
              <p:nvSpPr>
                <p:cNvPr id="1809" name="Freeform 34567">
                  <a:extLst>
                    <a:ext uri="{FF2B5EF4-FFF2-40B4-BE49-F238E27FC236}">
                      <a16:creationId xmlns:a16="http://schemas.microsoft.com/office/drawing/2014/main" id="{3DCB8D09-3680-9363-C011-0D8398532503}"/>
                    </a:ext>
                  </a:extLst>
                </p:cNvPr>
                <p:cNvSpPr/>
                <p:nvPr/>
              </p:nvSpPr>
              <p:spPr>
                <a:xfrm>
                  <a:off x="-2168502"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10" name="Freeform 34568">
                  <a:extLst>
                    <a:ext uri="{FF2B5EF4-FFF2-40B4-BE49-F238E27FC236}">
                      <a16:creationId xmlns:a16="http://schemas.microsoft.com/office/drawing/2014/main" id="{80061C4E-97BE-2025-0199-12DC14B549B6}"/>
                    </a:ext>
                  </a:extLst>
                </p:cNvPr>
                <p:cNvSpPr/>
                <p:nvPr/>
              </p:nvSpPr>
              <p:spPr>
                <a:xfrm>
                  <a:off x="-21426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5" name="Graphic 45">
                <a:extLst>
                  <a:ext uri="{FF2B5EF4-FFF2-40B4-BE49-F238E27FC236}">
                    <a16:creationId xmlns:a16="http://schemas.microsoft.com/office/drawing/2014/main" id="{068B6947-305E-C412-6400-BC133708C446}"/>
                  </a:ext>
                </a:extLst>
              </p:cNvPr>
              <p:cNvGrpSpPr/>
              <p:nvPr/>
            </p:nvGrpSpPr>
            <p:grpSpPr>
              <a:xfrm>
                <a:off x="-2183334" y="3113212"/>
                <a:ext cx="51722" cy="51815"/>
                <a:chOff x="-2183334" y="3113212"/>
                <a:chExt cx="51722" cy="51815"/>
              </a:xfrm>
            </p:grpSpPr>
            <p:sp>
              <p:nvSpPr>
                <p:cNvPr id="1807" name="Freeform 34565">
                  <a:extLst>
                    <a:ext uri="{FF2B5EF4-FFF2-40B4-BE49-F238E27FC236}">
                      <a16:creationId xmlns:a16="http://schemas.microsoft.com/office/drawing/2014/main" id="{2997DDE6-3C9A-704E-1D32-EC591A26B6E7}"/>
                    </a:ext>
                  </a:extLst>
                </p:cNvPr>
                <p:cNvSpPr/>
                <p:nvPr/>
              </p:nvSpPr>
              <p:spPr>
                <a:xfrm>
                  <a:off x="-218333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08" name="Freeform 34566">
                  <a:extLst>
                    <a:ext uri="{FF2B5EF4-FFF2-40B4-BE49-F238E27FC236}">
                      <a16:creationId xmlns:a16="http://schemas.microsoft.com/office/drawing/2014/main" id="{3B3676CD-1C41-86DE-D798-F9592BBD8BA3}"/>
                    </a:ext>
                  </a:extLst>
                </p:cNvPr>
                <p:cNvSpPr/>
                <p:nvPr/>
              </p:nvSpPr>
              <p:spPr>
                <a:xfrm>
                  <a:off x="-215747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6" name="Graphic 45">
                <a:extLst>
                  <a:ext uri="{FF2B5EF4-FFF2-40B4-BE49-F238E27FC236}">
                    <a16:creationId xmlns:a16="http://schemas.microsoft.com/office/drawing/2014/main" id="{A5089388-4C99-C243-BC66-C0332C6F2364}"/>
                  </a:ext>
                </a:extLst>
              </p:cNvPr>
              <p:cNvGrpSpPr/>
              <p:nvPr/>
            </p:nvGrpSpPr>
            <p:grpSpPr>
              <a:xfrm>
                <a:off x="-2192272" y="3113212"/>
                <a:ext cx="51818" cy="51815"/>
                <a:chOff x="-2192272" y="3113212"/>
                <a:chExt cx="51818" cy="51815"/>
              </a:xfrm>
            </p:grpSpPr>
            <p:sp>
              <p:nvSpPr>
                <p:cNvPr id="1805" name="Freeform 34563">
                  <a:extLst>
                    <a:ext uri="{FF2B5EF4-FFF2-40B4-BE49-F238E27FC236}">
                      <a16:creationId xmlns:a16="http://schemas.microsoft.com/office/drawing/2014/main" id="{8D934F53-997F-341E-8816-CB0943CDC437}"/>
                    </a:ext>
                  </a:extLst>
                </p:cNvPr>
                <p:cNvSpPr/>
                <p:nvPr/>
              </p:nvSpPr>
              <p:spPr>
                <a:xfrm>
                  <a:off x="-2192272"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06" name="Freeform 34564">
                  <a:extLst>
                    <a:ext uri="{FF2B5EF4-FFF2-40B4-BE49-F238E27FC236}">
                      <a16:creationId xmlns:a16="http://schemas.microsoft.com/office/drawing/2014/main" id="{5F58585A-AFC1-05B1-E543-0CBFD529CABA}"/>
                    </a:ext>
                  </a:extLst>
                </p:cNvPr>
                <p:cNvSpPr/>
                <p:nvPr/>
              </p:nvSpPr>
              <p:spPr>
                <a:xfrm>
                  <a:off x="-216641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7" name="Graphic 45">
                <a:extLst>
                  <a:ext uri="{FF2B5EF4-FFF2-40B4-BE49-F238E27FC236}">
                    <a16:creationId xmlns:a16="http://schemas.microsoft.com/office/drawing/2014/main" id="{9BFF8FC4-0F33-C282-F214-35413E7658E9}"/>
                  </a:ext>
                </a:extLst>
              </p:cNvPr>
              <p:cNvGrpSpPr/>
              <p:nvPr/>
            </p:nvGrpSpPr>
            <p:grpSpPr>
              <a:xfrm>
                <a:off x="-2201114" y="3113212"/>
                <a:ext cx="51722" cy="51815"/>
                <a:chOff x="-2201114" y="3113212"/>
                <a:chExt cx="51722" cy="51815"/>
              </a:xfrm>
            </p:grpSpPr>
            <p:sp>
              <p:nvSpPr>
                <p:cNvPr id="1803" name="Freeform 34561">
                  <a:extLst>
                    <a:ext uri="{FF2B5EF4-FFF2-40B4-BE49-F238E27FC236}">
                      <a16:creationId xmlns:a16="http://schemas.microsoft.com/office/drawing/2014/main" id="{1B98379C-EBC0-1CCF-1358-06CE33B21CAE}"/>
                    </a:ext>
                  </a:extLst>
                </p:cNvPr>
                <p:cNvSpPr/>
                <p:nvPr/>
              </p:nvSpPr>
              <p:spPr>
                <a:xfrm>
                  <a:off x="-220111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04" name="Freeform 34562">
                  <a:extLst>
                    <a:ext uri="{FF2B5EF4-FFF2-40B4-BE49-F238E27FC236}">
                      <a16:creationId xmlns:a16="http://schemas.microsoft.com/office/drawing/2014/main" id="{2C11310C-D945-079E-0E02-8AF287F4E0A6}"/>
                    </a:ext>
                  </a:extLst>
                </p:cNvPr>
                <p:cNvSpPr/>
                <p:nvPr/>
              </p:nvSpPr>
              <p:spPr>
                <a:xfrm>
                  <a:off x="-217525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8" name="Graphic 45">
                <a:extLst>
                  <a:ext uri="{FF2B5EF4-FFF2-40B4-BE49-F238E27FC236}">
                    <a16:creationId xmlns:a16="http://schemas.microsoft.com/office/drawing/2014/main" id="{91460DF3-78A3-B892-1936-EE31D634929D}"/>
                  </a:ext>
                </a:extLst>
              </p:cNvPr>
              <p:cNvGrpSpPr/>
              <p:nvPr/>
            </p:nvGrpSpPr>
            <p:grpSpPr>
              <a:xfrm>
                <a:off x="-2209956" y="3113212"/>
                <a:ext cx="51722" cy="51815"/>
                <a:chOff x="-2209956" y="3113212"/>
                <a:chExt cx="51722" cy="51815"/>
              </a:xfrm>
            </p:grpSpPr>
            <p:sp>
              <p:nvSpPr>
                <p:cNvPr id="1801" name="Freeform 34559">
                  <a:extLst>
                    <a:ext uri="{FF2B5EF4-FFF2-40B4-BE49-F238E27FC236}">
                      <a16:creationId xmlns:a16="http://schemas.microsoft.com/office/drawing/2014/main" id="{2E2F7CD0-A37F-606F-5B37-C75DCD07C880}"/>
                    </a:ext>
                  </a:extLst>
                </p:cNvPr>
                <p:cNvSpPr/>
                <p:nvPr/>
              </p:nvSpPr>
              <p:spPr>
                <a:xfrm>
                  <a:off x="-220995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02" name="Freeform 34560">
                  <a:extLst>
                    <a:ext uri="{FF2B5EF4-FFF2-40B4-BE49-F238E27FC236}">
                      <a16:creationId xmlns:a16="http://schemas.microsoft.com/office/drawing/2014/main" id="{589F5618-B6A1-9B4B-97EF-B047BB31CE2C}"/>
                    </a:ext>
                  </a:extLst>
                </p:cNvPr>
                <p:cNvSpPr/>
                <p:nvPr/>
              </p:nvSpPr>
              <p:spPr>
                <a:xfrm>
                  <a:off x="-2184095"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09" name="Graphic 45">
                <a:extLst>
                  <a:ext uri="{FF2B5EF4-FFF2-40B4-BE49-F238E27FC236}">
                    <a16:creationId xmlns:a16="http://schemas.microsoft.com/office/drawing/2014/main" id="{F2C529A2-20C8-882E-EF66-633B799F05D2}"/>
                  </a:ext>
                </a:extLst>
              </p:cNvPr>
              <p:cNvGrpSpPr/>
              <p:nvPr/>
            </p:nvGrpSpPr>
            <p:grpSpPr>
              <a:xfrm>
                <a:off x="-2225169" y="3113212"/>
                <a:ext cx="51722" cy="51815"/>
                <a:chOff x="-2225169" y="3113212"/>
                <a:chExt cx="51722" cy="51815"/>
              </a:xfrm>
            </p:grpSpPr>
            <p:sp>
              <p:nvSpPr>
                <p:cNvPr id="1799" name="Freeform 34557">
                  <a:extLst>
                    <a:ext uri="{FF2B5EF4-FFF2-40B4-BE49-F238E27FC236}">
                      <a16:creationId xmlns:a16="http://schemas.microsoft.com/office/drawing/2014/main" id="{B2F9AFCD-3B46-2594-4025-BCE731FD2010}"/>
                    </a:ext>
                  </a:extLst>
                </p:cNvPr>
                <p:cNvSpPr/>
                <p:nvPr/>
              </p:nvSpPr>
              <p:spPr>
                <a:xfrm>
                  <a:off x="-2225169"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800" name="Freeform 34558">
                  <a:extLst>
                    <a:ext uri="{FF2B5EF4-FFF2-40B4-BE49-F238E27FC236}">
                      <a16:creationId xmlns:a16="http://schemas.microsoft.com/office/drawing/2014/main" id="{CD91F546-3BAE-942B-5004-E8199192B4DA}"/>
                    </a:ext>
                  </a:extLst>
                </p:cNvPr>
                <p:cNvSpPr/>
                <p:nvPr/>
              </p:nvSpPr>
              <p:spPr>
                <a:xfrm>
                  <a:off x="-219930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0" name="Graphic 45">
                <a:extLst>
                  <a:ext uri="{FF2B5EF4-FFF2-40B4-BE49-F238E27FC236}">
                    <a16:creationId xmlns:a16="http://schemas.microsoft.com/office/drawing/2014/main" id="{78363BF5-179D-304F-99B3-E496F2ACA50C}"/>
                  </a:ext>
                </a:extLst>
              </p:cNvPr>
              <p:cNvGrpSpPr/>
              <p:nvPr/>
            </p:nvGrpSpPr>
            <p:grpSpPr>
              <a:xfrm>
                <a:off x="-2229638" y="3113212"/>
                <a:ext cx="51818" cy="51815"/>
                <a:chOff x="-2229638" y="3113212"/>
                <a:chExt cx="51818" cy="51815"/>
              </a:xfrm>
            </p:grpSpPr>
            <p:sp>
              <p:nvSpPr>
                <p:cNvPr id="1797" name="Freeform 34555">
                  <a:extLst>
                    <a:ext uri="{FF2B5EF4-FFF2-40B4-BE49-F238E27FC236}">
                      <a16:creationId xmlns:a16="http://schemas.microsoft.com/office/drawing/2014/main" id="{933AD76F-4F9B-A8BA-1317-710BAC0C9FE6}"/>
                    </a:ext>
                  </a:extLst>
                </p:cNvPr>
                <p:cNvSpPr/>
                <p:nvPr/>
              </p:nvSpPr>
              <p:spPr>
                <a:xfrm>
                  <a:off x="-2229638"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98" name="Freeform 34556">
                  <a:extLst>
                    <a:ext uri="{FF2B5EF4-FFF2-40B4-BE49-F238E27FC236}">
                      <a16:creationId xmlns:a16="http://schemas.microsoft.com/office/drawing/2014/main" id="{8D96D3CF-92EE-7A26-28E7-B238F99E0212}"/>
                    </a:ext>
                  </a:extLst>
                </p:cNvPr>
                <p:cNvSpPr/>
                <p:nvPr/>
              </p:nvSpPr>
              <p:spPr>
                <a:xfrm>
                  <a:off x="-220377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1" name="Graphic 45">
                <a:extLst>
                  <a:ext uri="{FF2B5EF4-FFF2-40B4-BE49-F238E27FC236}">
                    <a16:creationId xmlns:a16="http://schemas.microsoft.com/office/drawing/2014/main" id="{C2D8113A-D027-6C85-82E5-36796B578F35}"/>
                  </a:ext>
                </a:extLst>
              </p:cNvPr>
              <p:cNvGrpSpPr/>
              <p:nvPr/>
            </p:nvGrpSpPr>
            <p:grpSpPr>
              <a:xfrm>
                <a:off x="-2240857" y="3113212"/>
                <a:ext cx="51722" cy="51815"/>
                <a:chOff x="-2240857" y="3113212"/>
                <a:chExt cx="51722" cy="51815"/>
              </a:xfrm>
            </p:grpSpPr>
            <p:sp>
              <p:nvSpPr>
                <p:cNvPr id="1795" name="Freeform 34553">
                  <a:extLst>
                    <a:ext uri="{FF2B5EF4-FFF2-40B4-BE49-F238E27FC236}">
                      <a16:creationId xmlns:a16="http://schemas.microsoft.com/office/drawing/2014/main" id="{E71CB599-378F-D9F6-8CA2-41B4C1BCA00A}"/>
                    </a:ext>
                  </a:extLst>
                </p:cNvPr>
                <p:cNvSpPr/>
                <p:nvPr/>
              </p:nvSpPr>
              <p:spPr>
                <a:xfrm>
                  <a:off x="-2240857"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96" name="Freeform 34554">
                  <a:extLst>
                    <a:ext uri="{FF2B5EF4-FFF2-40B4-BE49-F238E27FC236}">
                      <a16:creationId xmlns:a16="http://schemas.microsoft.com/office/drawing/2014/main" id="{B1C4C106-C939-7A45-682C-1F7E9ADCD79E}"/>
                    </a:ext>
                  </a:extLst>
                </p:cNvPr>
                <p:cNvSpPr/>
                <p:nvPr/>
              </p:nvSpPr>
              <p:spPr>
                <a:xfrm>
                  <a:off x="-221499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2" name="Graphic 45">
                <a:extLst>
                  <a:ext uri="{FF2B5EF4-FFF2-40B4-BE49-F238E27FC236}">
                    <a16:creationId xmlns:a16="http://schemas.microsoft.com/office/drawing/2014/main" id="{3A594DFD-9DDA-D1BB-63C9-74EFE4ACF83A}"/>
                  </a:ext>
                </a:extLst>
              </p:cNvPr>
              <p:cNvGrpSpPr/>
              <p:nvPr/>
            </p:nvGrpSpPr>
            <p:grpSpPr>
              <a:xfrm>
                <a:off x="-2251506" y="3113212"/>
                <a:ext cx="51722" cy="51815"/>
                <a:chOff x="-2251506" y="3113212"/>
                <a:chExt cx="51722" cy="51815"/>
              </a:xfrm>
            </p:grpSpPr>
            <p:sp>
              <p:nvSpPr>
                <p:cNvPr id="1793" name="Freeform 34551">
                  <a:extLst>
                    <a:ext uri="{FF2B5EF4-FFF2-40B4-BE49-F238E27FC236}">
                      <a16:creationId xmlns:a16="http://schemas.microsoft.com/office/drawing/2014/main" id="{AA0ED3E3-CA82-E8D0-A702-05B180643FA9}"/>
                    </a:ext>
                  </a:extLst>
                </p:cNvPr>
                <p:cNvSpPr/>
                <p:nvPr/>
              </p:nvSpPr>
              <p:spPr>
                <a:xfrm>
                  <a:off x="-225150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94" name="Freeform 34552">
                  <a:extLst>
                    <a:ext uri="{FF2B5EF4-FFF2-40B4-BE49-F238E27FC236}">
                      <a16:creationId xmlns:a16="http://schemas.microsoft.com/office/drawing/2014/main" id="{ED3C1729-B3A9-5474-7985-2BFFCC3AD15D}"/>
                    </a:ext>
                  </a:extLst>
                </p:cNvPr>
                <p:cNvSpPr/>
                <p:nvPr/>
              </p:nvSpPr>
              <p:spPr>
                <a:xfrm>
                  <a:off x="-222564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3" name="Graphic 45">
                <a:extLst>
                  <a:ext uri="{FF2B5EF4-FFF2-40B4-BE49-F238E27FC236}">
                    <a16:creationId xmlns:a16="http://schemas.microsoft.com/office/drawing/2014/main" id="{9AF73181-04E1-1BD2-A130-0FFF68CC5802}"/>
                  </a:ext>
                </a:extLst>
              </p:cNvPr>
              <p:cNvGrpSpPr/>
              <p:nvPr/>
            </p:nvGrpSpPr>
            <p:grpSpPr>
              <a:xfrm>
                <a:off x="-2248463" y="3113212"/>
                <a:ext cx="51818" cy="51815"/>
                <a:chOff x="-2248463" y="3113212"/>
                <a:chExt cx="51818" cy="51815"/>
              </a:xfrm>
            </p:grpSpPr>
            <p:sp>
              <p:nvSpPr>
                <p:cNvPr id="1791" name="Freeform 34549">
                  <a:extLst>
                    <a:ext uri="{FF2B5EF4-FFF2-40B4-BE49-F238E27FC236}">
                      <a16:creationId xmlns:a16="http://schemas.microsoft.com/office/drawing/2014/main" id="{F2568EA6-21D1-43B2-EBA1-0A2E95A1D6A5}"/>
                    </a:ext>
                  </a:extLst>
                </p:cNvPr>
                <p:cNvSpPr/>
                <p:nvPr/>
              </p:nvSpPr>
              <p:spPr>
                <a:xfrm>
                  <a:off x="-224846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92" name="Freeform 34550">
                  <a:extLst>
                    <a:ext uri="{FF2B5EF4-FFF2-40B4-BE49-F238E27FC236}">
                      <a16:creationId xmlns:a16="http://schemas.microsoft.com/office/drawing/2014/main" id="{0695BF93-5A04-E355-1B4D-FE259906C551}"/>
                    </a:ext>
                  </a:extLst>
                </p:cNvPr>
                <p:cNvSpPr/>
                <p:nvPr/>
              </p:nvSpPr>
              <p:spPr>
                <a:xfrm>
                  <a:off x="-222260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4" name="Graphic 45">
                <a:extLst>
                  <a:ext uri="{FF2B5EF4-FFF2-40B4-BE49-F238E27FC236}">
                    <a16:creationId xmlns:a16="http://schemas.microsoft.com/office/drawing/2014/main" id="{176B7FF0-6549-654C-5F0F-0747E3AC3546}"/>
                  </a:ext>
                </a:extLst>
              </p:cNvPr>
              <p:cNvGrpSpPr/>
              <p:nvPr/>
            </p:nvGrpSpPr>
            <p:grpSpPr>
              <a:xfrm>
                <a:off x="-2245611" y="3113212"/>
                <a:ext cx="51818" cy="51815"/>
                <a:chOff x="-2245611" y="3113212"/>
                <a:chExt cx="51818" cy="51815"/>
              </a:xfrm>
            </p:grpSpPr>
            <p:sp>
              <p:nvSpPr>
                <p:cNvPr id="1789" name="Freeform 34547">
                  <a:extLst>
                    <a:ext uri="{FF2B5EF4-FFF2-40B4-BE49-F238E27FC236}">
                      <a16:creationId xmlns:a16="http://schemas.microsoft.com/office/drawing/2014/main" id="{6154B24C-2E64-D62D-2D94-8EA96560A758}"/>
                    </a:ext>
                  </a:extLst>
                </p:cNvPr>
                <p:cNvSpPr/>
                <p:nvPr/>
              </p:nvSpPr>
              <p:spPr>
                <a:xfrm>
                  <a:off x="-2245611"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90" name="Freeform 34548">
                  <a:extLst>
                    <a:ext uri="{FF2B5EF4-FFF2-40B4-BE49-F238E27FC236}">
                      <a16:creationId xmlns:a16="http://schemas.microsoft.com/office/drawing/2014/main" id="{EDD2F978-8E0B-4EF4-6546-2DFA8ABAAAC9}"/>
                    </a:ext>
                  </a:extLst>
                </p:cNvPr>
                <p:cNvSpPr/>
                <p:nvPr/>
              </p:nvSpPr>
              <p:spPr>
                <a:xfrm>
                  <a:off x="-221975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5" name="Graphic 45">
                <a:extLst>
                  <a:ext uri="{FF2B5EF4-FFF2-40B4-BE49-F238E27FC236}">
                    <a16:creationId xmlns:a16="http://schemas.microsoft.com/office/drawing/2014/main" id="{680F6985-4F3B-F89B-531A-57F97C3DF2C6}"/>
                  </a:ext>
                </a:extLst>
              </p:cNvPr>
              <p:cNvGrpSpPr/>
              <p:nvPr/>
            </p:nvGrpSpPr>
            <p:grpSpPr>
              <a:xfrm>
                <a:off x="-2261775" y="3113212"/>
                <a:ext cx="51818" cy="51815"/>
                <a:chOff x="-2261775" y="3113212"/>
                <a:chExt cx="51818" cy="51815"/>
              </a:xfrm>
            </p:grpSpPr>
            <p:sp>
              <p:nvSpPr>
                <p:cNvPr id="1787" name="Freeform 34545">
                  <a:extLst>
                    <a:ext uri="{FF2B5EF4-FFF2-40B4-BE49-F238E27FC236}">
                      <a16:creationId xmlns:a16="http://schemas.microsoft.com/office/drawing/2014/main" id="{0CC1BF9F-2D4F-2483-83A3-04E4AA9116A2}"/>
                    </a:ext>
                  </a:extLst>
                </p:cNvPr>
                <p:cNvSpPr/>
                <p:nvPr/>
              </p:nvSpPr>
              <p:spPr>
                <a:xfrm>
                  <a:off x="-2261775"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88" name="Freeform 34546">
                  <a:extLst>
                    <a:ext uri="{FF2B5EF4-FFF2-40B4-BE49-F238E27FC236}">
                      <a16:creationId xmlns:a16="http://schemas.microsoft.com/office/drawing/2014/main" id="{BA7E2D46-BA9B-D297-ADE5-D3E298656702}"/>
                    </a:ext>
                  </a:extLst>
                </p:cNvPr>
                <p:cNvSpPr/>
                <p:nvPr/>
              </p:nvSpPr>
              <p:spPr>
                <a:xfrm>
                  <a:off x="-223581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6" name="Graphic 45">
                <a:extLst>
                  <a:ext uri="{FF2B5EF4-FFF2-40B4-BE49-F238E27FC236}">
                    <a16:creationId xmlns:a16="http://schemas.microsoft.com/office/drawing/2014/main" id="{21979412-AD4C-03C4-AD1E-26FAFD0BC543}"/>
                  </a:ext>
                </a:extLst>
              </p:cNvPr>
              <p:cNvGrpSpPr/>
              <p:nvPr/>
            </p:nvGrpSpPr>
            <p:grpSpPr>
              <a:xfrm>
                <a:off x="-2282597" y="3101401"/>
                <a:ext cx="51722" cy="51815"/>
                <a:chOff x="-2282597" y="3101401"/>
                <a:chExt cx="51722" cy="51815"/>
              </a:xfrm>
            </p:grpSpPr>
            <p:sp>
              <p:nvSpPr>
                <p:cNvPr id="1785" name="Freeform 34543">
                  <a:extLst>
                    <a:ext uri="{FF2B5EF4-FFF2-40B4-BE49-F238E27FC236}">
                      <a16:creationId xmlns:a16="http://schemas.microsoft.com/office/drawing/2014/main" id="{1D8AC2C2-A427-DF58-B2D2-357724E4E272}"/>
                    </a:ext>
                  </a:extLst>
                </p:cNvPr>
                <p:cNvSpPr/>
                <p:nvPr/>
              </p:nvSpPr>
              <p:spPr>
                <a:xfrm>
                  <a:off x="-2282597"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86" name="Freeform 34544">
                  <a:extLst>
                    <a:ext uri="{FF2B5EF4-FFF2-40B4-BE49-F238E27FC236}">
                      <a16:creationId xmlns:a16="http://schemas.microsoft.com/office/drawing/2014/main" id="{BAE5B26A-1EB3-A3CE-E399-B02B1A9CED9C}"/>
                    </a:ext>
                  </a:extLst>
                </p:cNvPr>
                <p:cNvSpPr/>
                <p:nvPr/>
              </p:nvSpPr>
              <p:spPr>
                <a:xfrm>
                  <a:off x="-22567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7" name="Graphic 45">
                <a:extLst>
                  <a:ext uri="{FF2B5EF4-FFF2-40B4-BE49-F238E27FC236}">
                    <a16:creationId xmlns:a16="http://schemas.microsoft.com/office/drawing/2014/main" id="{2BA6A015-4AC5-A05F-B3DC-2519DEA11BBB}"/>
                  </a:ext>
                </a:extLst>
              </p:cNvPr>
              <p:cNvGrpSpPr/>
              <p:nvPr/>
            </p:nvGrpSpPr>
            <p:grpSpPr>
              <a:xfrm>
                <a:off x="-2305796" y="3101401"/>
                <a:ext cx="51818" cy="51815"/>
                <a:chOff x="-2305796" y="3101401"/>
                <a:chExt cx="51818" cy="51815"/>
              </a:xfrm>
            </p:grpSpPr>
            <p:sp>
              <p:nvSpPr>
                <p:cNvPr id="1783" name="Freeform 34541">
                  <a:extLst>
                    <a:ext uri="{FF2B5EF4-FFF2-40B4-BE49-F238E27FC236}">
                      <a16:creationId xmlns:a16="http://schemas.microsoft.com/office/drawing/2014/main" id="{CE72CEA0-F4B1-7E17-F633-08BABDF52ECA}"/>
                    </a:ext>
                  </a:extLst>
                </p:cNvPr>
                <p:cNvSpPr/>
                <p:nvPr/>
              </p:nvSpPr>
              <p:spPr>
                <a:xfrm>
                  <a:off x="-23057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84" name="Freeform 34542">
                  <a:extLst>
                    <a:ext uri="{FF2B5EF4-FFF2-40B4-BE49-F238E27FC236}">
                      <a16:creationId xmlns:a16="http://schemas.microsoft.com/office/drawing/2014/main" id="{64D8EDDA-4605-B7AB-6B56-F5CBEB026A18}"/>
                    </a:ext>
                  </a:extLst>
                </p:cNvPr>
                <p:cNvSpPr/>
                <p:nvPr/>
              </p:nvSpPr>
              <p:spPr>
                <a:xfrm>
                  <a:off x="-22799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8" name="Graphic 45">
                <a:extLst>
                  <a:ext uri="{FF2B5EF4-FFF2-40B4-BE49-F238E27FC236}">
                    <a16:creationId xmlns:a16="http://schemas.microsoft.com/office/drawing/2014/main" id="{265AD559-2192-39B2-995A-D8A685CA3B9B}"/>
                  </a:ext>
                </a:extLst>
              </p:cNvPr>
              <p:cNvGrpSpPr/>
              <p:nvPr/>
            </p:nvGrpSpPr>
            <p:grpSpPr>
              <a:xfrm>
                <a:off x="-2319012" y="3101401"/>
                <a:ext cx="51722" cy="51815"/>
                <a:chOff x="-2319012" y="3101401"/>
                <a:chExt cx="51722" cy="51815"/>
              </a:xfrm>
            </p:grpSpPr>
            <p:sp>
              <p:nvSpPr>
                <p:cNvPr id="1781" name="Freeform 34539">
                  <a:extLst>
                    <a:ext uri="{FF2B5EF4-FFF2-40B4-BE49-F238E27FC236}">
                      <a16:creationId xmlns:a16="http://schemas.microsoft.com/office/drawing/2014/main" id="{E6CF6208-CDA0-B86F-94FC-F02AD348765C}"/>
                    </a:ext>
                  </a:extLst>
                </p:cNvPr>
                <p:cNvSpPr/>
                <p:nvPr/>
              </p:nvSpPr>
              <p:spPr>
                <a:xfrm>
                  <a:off x="-231901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82" name="Freeform 34540">
                  <a:extLst>
                    <a:ext uri="{FF2B5EF4-FFF2-40B4-BE49-F238E27FC236}">
                      <a16:creationId xmlns:a16="http://schemas.microsoft.com/office/drawing/2014/main" id="{D8E127D6-897F-BDF1-3A10-96F570C1B787}"/>
                    </a:ext>
                  </a:extLst>
                </p:cNvPr>
                <p:cNvSpPr/>
                <p:nvPr/>
              </p:nvSpPr>
              <p:spPr>
                <a:xfrm>
                  <a:off x="-229315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19" name="Graphic 45">
                <a:extLst>
                  <a:ext uri="{FF2B5EF4-FFF2-40B4-BE49-F238E27FC236}">
                    <a16:creationId xmlns:a16="http://schemas.microsoft.com/office/drawing/2014/main" id="{5A867139-B8E8-C942-DA06-ADA8B0F67DAA}"/>
                  </a:ext>
                </a:extLst>
              </p:cNvPr>
              <p:cNvGrpSpPr/>
              <p:nvPr/>
            </p:nvGrpSpPr>
            <p:grpSpPr>
              <a:xfrm>
                <a:off x="-2339739" y="3101401"/>
                <a:ext cx="51722" cy="51815"/>
                <a:chOff x="-2339739" y="3101401"/>
                <a:chExt cx="51722" cy="51815"/>
              </a:xfrm>
            </p:grpSpPr>
            <p:sp>
              <p:nvSpPr>
                <p:cNvPr id="1779" name="Freeform 34537">
                  <a:extLst>
                    <a:ext uri="{FF2B5EF4-FFF2-40B4-BE49-F238E27FC236}">
                      <a16:creationId xmlns:a16="http://schemas.microsoft.com/office/drawing/2014/main" id="{BF41E811-CC3B-1261-95C9-361579133555}"/>
                    </a:ext>
                  </a:extLst>
                </p:cNvPr>
                <p:cNvSpPr/>
                <p:nvPr/>
              </p:nvSpPr>
              <p:spPr>
                <a:xfrm>
                  <a:off x="-2339739"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80" name="Freeform 34538">
                  <a:extLst>
                    <a:ext uri="{FF2B5EF4-FFF2-40B4-BE49-F238E27FC236}">
                      <a16:creationId xmlns:a16="http://schemas.microsoft.com/office/drawing/2014/main" id="{85075392-1BAE-45EE-C58C-063EFACC1435}"/>
                    </a:ext>
                  </a:extLst>
                </p:cNvPr>
                <p:cNvSpPr/>
                <p:nvPr/>
              </p:nvSpPr>
              <p:spPr>
                <a:xfrm>
                  <a:off x="-2313878"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0" name="Graphic 45">
                <a:extLst>
                  <a:ext uri="{FF2B5EF4-FFF2-40B4-BE49-F238E27FC236}">
                    <a16:creationId xmlns:a16="http://schemas.microsoft.com/office/drawing/2014/main" id="{C1AA8069-D8C1-596B-6B77-9CD61A6B9AA0}"/>
                  </a:ext>
                </a:extLst>
              </p:cNvPr>
              <p:cNvGrpSpPr/>
              <p:nvPr/>
            </p:nvGrpSpPr>
            <p:grpSpPr>
              <a:xfrm>
                <a:off x="-2365696" y="3101401"/>
                <a:ext cx="51818" cy="51815"/>
                <a:chOff x="-2365696" y="3101401"/>
                <a:chExt cx="51818" cy="51815"/>
              </a:xfrm>
            </p:grpSpPr>
            <p:sp>
              <p:nvSpPr>
                <p:cNvPr id="1777" name="Freeform 34535">
                  <a:extLst>
                    <a:ext uri="{FF2B5EF4-FFF2-40B4-BE49-F238E27FC236}">
                      <a16:creationId xmlns:a16="http://schemas.microsoft.com/office/drawing/2014/main" id="{1EA3DE9A-E808-8183-E6E1-EAE4B4C5864F}"/>
                    </a:ext>
                  </a:extLst>
                </p:cNvPr>
                <p:cNvSpPr/>
                <p:nvPr/>
              </p:nvSpPr>
              <p:spPr>
                <a:xfrm>
                  <a:off x="-23656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78" name="Freeform 34536">
                  <a:extLst>
                    <a:ext uri="{FF2B5EF4-FFF2-40B4-BE49-F238E27FC236}">
                      <a16:creationId xmlns:a16="http://schemas.microsoft.com/office/drawing/2014/main" id="{620D78D1-CFC5-59B6-B403-53910F91A1D0}"/>
                    </a:ext>
                  </a:extLst>
                </p:cNvPr>
                <p:cNvSpPr/>
                <p:nvPr/>
              </p:nvSpPr>
              <p:spPr>
                <a:xfrm>
                  <a:off x="-233973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1" name="Graphic 45">
                <a:extLst>
                  <a:ext uri="{FF2B5EF4-FFF2-40B4-BE49-F238E27FC236}">
                    <a16:creationId xmlns:a16="http://schemas.microsoft.com/office/drawing/2014/main" id="{957EE958-3B23-6BC5-379E-A26B8137EFE1}"/>
                  </a:ext>
                </a:extLst>
              </p:cNvPr>
              <p:cNvGrpSpPr/>
              <p:nvPr/>
            </p:nvGrpSpPr>
            <p:grpSpPr>
              <a:xfrm>
                <a:off x="-2376535" y="3101401"/>
                <a:ext cx="51818" cy="51815"/>
                <a:chOff x="-2376535" y="3101401"/>
                <a:chExt cx="51818" cy="51815"/>
              </a:xfrm>
            </p:grpSpPr>
            <p:sp>
              <p:nvSpPr>
                <p:cNvPr id="1775" name="Freeform 34533">
                  <a:extLst>
                    <a:ext uri="{FF2B5EF4-FFF2-40B4-BE49-F238E27FC236}">
                      <a16:creationId xmlns:a16="http://schemas.microsoft.com/office/drawing/2014/main" id="{793144C4-9617-35D2-4FCB-9FC48C580C9A}"/>
                    </a:ext>
                  </a:extLst>
                </p:cNvPr>
                <p:cNvSpPr/>
                <p:nvPr/>
              </p:nvSpPr>
              <p:spPr>
                <a:xfrm>
                  <a:off x="-2376535"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76" name="Freeform 34534">
                  <a:extLst>
                    <a:ext uri="{FF2B5EF4-FFF2-40B4-BE49-F238E27FC236}">
                      <a16:creationId xmlns:a16="http://schemas.microsoft.com/office/drawing/2014/main" id="{0300CC10-95CC-0BE0-1FFE-E21AC9BDDBC9}"/>
                    </a:ext>
                  </a:extLst>
                </p:cNvPr>
                <p:cNvSpPr/>
                <p:nvPr/>
              </p:nvSpPr>
              <p:spPr>
                <a:xfrm>
                  <a:off x="-235067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2" name="Graphic 45">
                <a:extLst>
                  <a:ext uri="{FF2B5EF4-FFF2-40B4-BE49-F238E27FC236}">
                    <a16:creationId xmlns:a16="http://schemas.microsoft.com/office/drawing/2014/main" id="{D9B555E4-BFB2-1633-915B-B212235935DB}"/>
                  </a:ext>
                </a:extLst>
              </p:cNvPr>
              <p:cNvGrpSpPr/>
              <p:nvPr/>
            </p:nvGrpSpPr>
            <p:grpSpPr>
              <a:xfrm>
                <a:off x="-2396977" y="3101401"/>
                <a:ext cx="51818" cy="51815"/>
                <a:chOff x="-2396977" y="3101401"/>
                <a:chExt cx="51818" cy="51815"/>
              </a:xfrm>
            </p:grpSpPr>
            <p:sp>
              <p:nvSpPr>
                <p:cNvPr id="1773" name="Freeform 34531">
                  <a:extLst>
                    <a:ext uri="{FF2B5EF4-FFF2-40B4-BE49-F238E27FC236}">
                      <a16:creationId xmlns:a16="http://schemas.microsoft.com/office/drawing/2014/main" id="{891F992A-173C-ACE8-9896-549C26E47D7A}"/>
                    </a:ext>
                  </a:extLst>
                </p:cNvPr>
                <p:cNvSpPr/>
                <p:nvPr/>
              </p:nvSpPr>
              <p:spPr>
                <a:xfrm>
                  <a:off x="-2396977"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74" name="Freeform 34532">
                  <a:extLst>
                    <a:ext uri="{FF2B5EF4-FFF2-40B4-BE49-F238E27FC236}">
                      <a16:creationId xmlns:a16="http://schemas.microsoft.com/office/drawing/2014/main" id="{455D500D-49ED-4DDE-C01E-F93D37776B17}"/>
                    </a:ext>
                  </a:extLst>
                </p:cNvPr>
                <p:cNvSpPr/>
                <p:nvPr/>
              </p:nvSpPr>
              <p:spPr>
                <a:xfrm>
                  <a:off x="-237102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3" name="Graphic 45">
                <a:extLst>
                  <a:ext uri="{FF2B5EF4-FFF2-40B4-BE49-F238E27FC236}">
                    <a16:creationId xmlns:a16="http://schemas.microsoft.com/office/drawing/2014/main" id="{06AC672C-8A24-8B48-F681-EB3E04E2E57A}"/>
                  </a:ext>
                </a:extLst>
              </p:cNvPr>
              <p:cNvGrpSpPr/>
              <p:nvPr/>
            </p:nvGrpSpPr>
            <p:grpSpPr>
              <a:xfrm>
                <a:off x="-2401350" y="3101401"/>
                <a:ext cx="51818" cy="51815"/>
                <a:chOff x="-2401350" y="3101401"/>
                <a:chExt cx="51818" cy="51815"/>
              </a:xfrm>
            </p:grpSpPr>
            <p:sp>
              <p:nvSpPr>
                <p:cNvPr id="1771" name="Freeform 34529">
                  <a:extLst>
                    <a:ext uri="{FF2B5EF4-FFF2-40B4-BE49-F238E27FC236}">
                      <a16:creationId xmlns:a16="http://schemas.microsoft.com/office/drawing/2014/main" id="{9A7AE4C1-065F-F6AD-3614-13E33BED75EB}"/>
                    </a:ext>
                  </a:extLst>
                </p:cNvPr>
                <p:cNvSpPr/>
                <p:nvPr/>
              </p:nvSpPr>
              <p:spPr>
                <a:xfrm>
                  <a:off x="-2401350"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72" name="Freeform 34530">
                  <a:extLst>
                    <a:ext uri="{FF2B5EF4-FFF2-40B4-BE49-F238E27FC236}">
                      <a16:creationId xmlns:a16="http://schemas.microsoft.com/office/drawing/2014/main" id="{B5FF3FDD-0FC5-CC52-0946-CE167E62ABD4}"/>
                    </a:ext>
                  </a:extLst>
                </p:cNvPr>
                <p:cNvSpPr/>
                <p:nvPr/>
              </p:nvSpPr>
              <p:spPr>
                <a:xfrm>
                  <a:off x="-2375394"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4" name="Graphic 45">
                <a:extLst>
                  <a:ext uri="{FF2B5EF4-FFF2-40B4-BE49-F238E27FC236}">
                    <a16:creationId xmlns:a16="http://schemas.microsoft.com/office/drawing/2014/main" id="{C6FEF1FA-10FC-0200-E5A6-4AC0754A85DD}"/>
                  </a:ext>
                </a:extLst>
              </p:cNvPr>
              <p:cNvGrpSpPr/>
              <p:nvPr/>
            </p:nvGrpSpPr>
            <p:grpSpPr>
              <a:xfrm>
                <a:off x="-2404773" y="3101401"/>
                <a:ext cx="51722" cy="51815"/>
                <a:chOff x="-2404773" y="3101401"/>
                <a:chExt cx="51722" cy="51815"/>
              </a:xfrm>
            </p:grpSpPr>
            <p:sp>
              <p:nvSpPr>
                <p:cNvPr id="1769" name="Freeform 34527">
                  <a:extLst>
                    <a:ext uri="{FF2B5EF4-FFF2-40B4-BE49-F238E27FC236}">
                      <a16:creationId xmlns:a16="http://schemas.microsoft.com/office/drawing/2014/main" id="{11C6225D-F880-208C-461B-D679BFE58CCD}"/>
                    </a:ext>
                  </a:extLst>
                </p:cNvPr>
                <p:cNvSpPr/>
                <p:nvPr/>
              </p:nvSpPr>
              <p:spPr>
                <a:xfrm>
                  <a:off x="-2404773"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70" name="Freeform 34528">
                  <a:extLst>
                    <a:ext uri="{FF2B5EF4-FFF2-40B4-BE49-F238E27FC236}">
                      <a16:creationId xmlns:a16="http://schemas.microsoft.com/office/drawing/2014/main" id="{62D99CC8-1D8C-6703-ADDB-C0AF92066380}"/>
                    </a:ext>
                  </a:extLst>
                </p:cNvPr>
                <p:cNvSpPr/>
                <p:nvPr/>
              </p:nvSpPr>
              <p:spPr>
                <a:xfrm>
                  <a:off x="-237891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5" name="Graphic 45">
                <a:extLst>
                  <a:ext uri="{FF2B5EF4-FFF2-40B4-BE49-F238E27FC236}">
                    <a16:creationId xmlns:a16="http://schemas.microsoft.com/office/drawing/2014/main" id="{8A53638A-7A82-5F18-49E8-46277FAD5BE3}"/>
                  </a:ext>
                </a:extLst>
              </p:cNvPr>
              <p:cNvGrpSpPr/>
              <p:nvPr/>
            </p:nvGrpSpPr>
            <p:grpSpPr>
              <a:xfrm>
                <a:off x="-2407911" y="3101401"/>
                <a:ext cx="51722" cy="51815"/>
                <a:chOff x="-2407911" y="3101401"/>
                <a:chExt cx="51722" cy="51815"/>
              </a:xfrm>
            </p:grpSpPr>
            <p:sp>
              <p:nvSpPr>
                <p:cNvPr id="1767" name="Freeform 34525">
                  <a:extLst>
                    <a:ext uri="{FF2B5EF4-FFF2-40B4-BE49-F238E27FC236}">
                      <a16:creationId xmlns:a16="http://schemas.microsoft.com/office/drawing/2014/main" id="{163997A7-66DD-FE7B-0847-357174BA3164}"/>
                    </a:ext>
                  </a:extLst>
                </p:cNvPr>
                <p:cNvSpPr/>
                <p:nvPr/>
              </p:nvSpPr>
              <p:spPr>
                <a:xfrm>
                  <a:off x="-240791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68" name="Freeform 34526">
                  <a:extLst>
                    <a:ext uri="{FF2B5EF4-FFF2-40B4-BE49-F238E27FC236}">
                      <a16:creationId xmlns:a16="http://schemas.microsoft.com/office/drawing/2014/main" id="{3CAD6399-7D6C-7665-2B6E-F3405C5FFB55}"/>
                    </a:ext>
                  </a:extLst>
                </p:cNvPr>
                <p:cNvSpPr/>
                <p:nvPr/>
              </p:nvSpPr>
              <p:spPr>
                <a:xfrm>
                  <a:off x="-238204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6" name="Graphic 45">
                <a:extLst>
                  <a:ext uri="{FF2B5EF4-FFF2-40B4-BE49-F238E27FC236}">
                    <a16:creationId xmlns:a16="http://schemas.microsoft.com/office/drawing/2014/main" id="{BA87AF25-6C76-A422-FC4A-CA59540A1BC4}"/>
                  </a:ext>
                </a:extLst>
              </p:cNvPr>
              <p:cNvGrpSpPr/>
              <p:nvPr/>
            </p:nvGrpSpPr>
            <p:grpSpPr>
              <a:xfrm>
                <a:off x="-2433772" y="3101401"/>
                <a:ext cx="51722" cy="51815"/>
                <a:chOff x="-2433772" y="3101401"/>
                <a:chExt cx="51722" cy="51815"/>
              </a:xfrm>
            </p:grpSpPr>
            <p:sp>
              <p:nvSpPr>
                <p:cNvPr id="1765" name="Freeform 34523">
                  <a:extLst>
                    <a:ext uri="{FF2B5EF4-FFF2-40B4-BE49-F238E27FC236}">
                      <a16:creationId xmlns:a16="http://schemas.microsoft.com/office/drawing/2014/main" id="{94A9ACC8-A545-0E8B-3AF7-7573566EBBB0}"/>
                    </a:ext>
                  </a:extLst>
                </p:cNvPr>
                <p:cNvSpPr/>
                <p:nvPr/>
              </p:nvSpPr>
              <p:spPr>
                <a:xfrm>
                  <a:off x="-243377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66" name="Freeform 34524">
                  <a:extLst>
                    <a:ext uri="{FF2B5EF4-FFF2-40B4-BE49-F238E27FC236}">
                      <a16:creationId xmlns:a16="http://schemas.microsoft.com/office/drawing/2014/main" id="{4DD9D7BD-9C90-9B31-464F-0E7EA35664C4}"/>
                    </a:ext>
                  </a:extLst>
                </p:cNvPr>
                <p:cNvSpPr/>
                <p:nvPr/>
              </p:nvSpPr>
              <p:spPr>
                <a:xfrm>
                  <a:off x="-240791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7" name="Graphic 45">
                <a:extLst>
                  <a:ext uri="{FF2B5EF4-FFF2-40B4-BE49-F238E27FC236}">
                    <a16:creationId xmlns:a16="http://schemas.microsoft.com/office/drawing/2014/main" id="{921F3CD5-35F6-FCDB-5E3E-359A79762B54}"/>
                  </a:ext>
                </a:extLst>
              </p:cNvPr>
              <p:cNvGrpSpPr/>
              <p:nvPr/>
            </p:nvGrpSpPr>
            <p:grpSpPr>
              <a:xfrm>
                <a:off x="-2475322" y="3101401"/>
                <a:ext cx="51722" cy="51815"/>
                <a:chOff x="-2475322" y="3101401"/>
                <a:chExt cx="51722" cy="51815"/>
              </a:xfrm>
            </p:grpSpPr>
            <p:sp>
              <p:nvSpPr>
                <p:cNvPr id="1763" name="Freeform 34521">
                  <a:extLst>
                    <a:ext uri="{FF2B5EF4-FFF2-40B4-BE49-F238E27FC236}">
                      <a16:creationId xmlns:a16="http://schemas.microsoft.com/office/drawing/2014/main" id="{B7ABF910-FCF9-3C8A-55B0-ABE1E110623A}"/>
                    </a:ext>
                  </a:extLst>
                </p:cNvPr>
                <p:cNvSpPr/>
                <p:nvPr/>
              </p:nvSpPr>
              <p:spPr>
                <a:xfrm>
                  <a:off x="-247532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64" name="Freeform 34522">
                  <a:extLst>
                    <a:ext uri="{FF2B5EF4-FFF2-40B4-BE49-F238E27FC236}">
                      <a16:creationId xmlns:a16="http://schemas.microsoft.com/office/drawing/2014/main" id="{FA295B72-1B42-3FD5-A8FC-4BA7B61FDFD3}"/>
                    </a:ext>
                  </a:extLst>
                </p:cNvPr>
                <p:cNvSpPr/>
                <p:nvPr/>
              </p:nvSpPr>
              <p:spPr>
                <a:xfrm>
                  <a:off x="-244946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8" name="Graphic 45">
                <a:extLst>
                  <a:ext uri="{FF2B5EF4-FFF2-40B4-BE49-F238E27FC236}">
                    <a16:creationId xmlns:a16="http://schemas.microsoft.com/office/drawing/2014/main" id="{15A41966-D5D9-336A-6DC7-2865B3D1CF7F}"/>
                  </a:ext>
                </a:extLst>
              </p:cNvPr>
              <p:cNvGrpSpPr/>
              <p:nvPr/>
            </p:nvGrpSpPr>
            <p:grpSpPr>
              <a:xfrm>
                <a:off x="-2465814" y="3101401"/>
                <a:ext cx="51722" cy="51815"/>
                <a:chOff x="-2465814" y="3101401"/>
                <a:chExt cx="51722" cy="51815"/>
              </a:xfrm>
            </p:grpSpPr>
            <p:sp>
              <p:nvSpPr>
                <p:cNvPr id="1761" name="Freeform 34519">
                  <a:extLst>
                    <a:ext uri="{FF2B5EF4-FFF2-40B4-BE49-F238E27FC236}">
                      <a16:creationId xmlns:a16="http://schemas.microsoft.com/office/drawing/2014/main" id="{F1C49FBA-D376-11F0-B8C6-B4A4A026CD4F}"/>
                    </a:ext>
                  </a:extLst>
                </p:cNvPr>
                <p:cNvSpPr/>
                <p:nvPr/>
              </p:nvSpPr>
              <p:spPr>
                <a:xfrm>
                  <a:off x="-246581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62" name="Freeform 34520">
                  <a:extLst>
                    <a:ext uri="{FF2B5EF4-FFF2-40B4-BE49-F238E27FC236}">
                      <a16:creationId xmlns:a16="http://schemas.microsoft.com/office/drawing/2014/main" id="{DE9DD95E-7CD9-9862-4E34-F49622A6A71D}"/>
                    </a:ext>
                  </a:extLst>
                </p:cNvPr>
                <p:cNvSpPr/>
                <p:nvPr/>
              </p:nvSpPr>
              <p:spPr>
                <a:xfrm>
                  <a:off x="-243995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29" name="Graphic 45">
                <a:extLst>
                  <a:ext uri="{FF2B5EF4-FFF2-40B4-BE49-F238E27FC236}">
                    <a16:creationId xmlns:a16="http://schemas.microsoft.com/office/drawing/2014/main" id="{71D76092-1F59-07FC-45B9-724B7A046832}"/>
                  </a:ext>
                </a:extLst>
              </p:cNvPr>
              <p:cNvGrpSpPr/>
              <p:nvPr/>
            </p:nvGrpSpPr>
            <p:grpSpPr>
              <a:xfrm>
                <a:off x="-2459634" y="3101401"/>
                <a:ext cx="51722" cy="51815"/>
                <a:chOff x="-2459634" y="3101401"/>
                <a:chExt cx="51722" cy="51815"/>
              </a:xfrm>
            </p:grpSpPr>
            <p:sp>
              <p:nvSpPr>
                <p:cNvPr id="1759" name="Freeform 34517">
                  <a:extLst>
                    <a:ext uri="{FF2B5EF4-FFF2-40B4-BE49-F238E27FC236}">
                      <a16:creationId xmlns:a16="http://schemas.microsoft.com/office/drawing/2014/main" id="{1B084ACC-0788-069E-2F68-60FBFBEDDA7C}"/>
                    </a:ext>
                  </a:extLst>
                </p:cNvPr>
                <p:cNvSpPr/>
                <p:nvPr/>
              </p:nvSpPr>
              <p:spPr>
                <a:xfrm>
                  <a:off x="-245963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60" name="Freeform 34518">
                  <a:extLst>
                    <a:ext uri="{FF2B5EF4-FFF2-40B4-BE49-F238E27FC236}">
                      <a16:creationId xmlns:a16="http://schemas.microsoft.com/office/drawing/2014/main" id="{1A2D501B-F872-347E-3845-87A02E03543F}"/>
                    </a:ext>
                  </a:extLst>
                </p:cNvPr>
                <p:cNvSpPr/>
                <p:nvPr/>
              </p:nvSpPr>
              <p:spPr>
                <a:xfrm>
                  <a:off x="-243377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0" name="Graphic 45">
                <a:extLst>
                  <a:ext uri="{FF2B5EF4-FFF2-40B4-BE49-F238E27FC236}">
                    <a16:creationId xmlns:a16="http://schemas.microsoft.com/office/drawing/2014/main" id="{EE381082-41BF-DD0C-2457-18198A455598}"/>
                  </a:ext>
                </a:extLst>
              </p:cNvPr>
              <p:cNvGrpSpPr/>
              <p:nvPr/>
            </p:nvGrpSpPr>
            <p:grpSpPr>
              <a:xfrm>
                <a:off x="-2462201" y="3101401"/>
                <a:ext cx="51722" cy="51815"/>
                <a:chOff x="-2462201" y="3101401"/>
                <a:chExt cx="51722" cy="51815"/>
              </a:xfrm>
            </p:grpSpPr>
            <p:sp>
              <p:nvSpPr>
                <p:cNvPr id="1757" name="Freeform 34515">
                  <a:extLst>
                    <a:ext uri="{FF2B5EF4-FFF2-40B4-BE49-F238E27FC236}">
                      <a16:creationId xmlns:a16="http://schemas.microsoft.com/office/drawing/2014/main" id="{AE29532A-DC2C-606F-C569-6F148B1CC33C}"/>
                    </a:ext>
                  </a:extLst>
                </p:cNvPr>
                <p:cNvSpPr/>
                <p:nvPr/>
              </p:nvSpPr>
              <p:spPr>
                <a:xfrm>
                  <a:off x="-246220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58" name="Freeform 34516">
                  <a:extLst>
                    <a:ext uri="{FF2B5EF4-FFF2-40B4-BE49-F238E27FC236}">
                      <a16:creationId xmlns:a16="http://schemas.microsoft.com/office/drawing/2014/main" id="{D94CC882-B6FF-AFAC-E11B-191F5A68B659}"/>
                    </a:ext>
                  </a:extLst>
                </p:cNvPr>
                <p:cNvSpPr/>
                <p:nvPr/>
              </p:nvSpPr>
              <p:spPr>
                <a:xfrm>
                  <a:off x="-243634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1" name="Graphic 45">
                <a:extLst>
                  <a:ext uri="{FF2B5EF4-FFF2-40B4-BE49-F238E27FC236}">
                    <a16:creationId xmlns:a16="http://schemas.microsoft.com/office/drawing/2014/main" id="{FAF74427-C0F8-F5C1-1431-F4D243D9BF35}"/>
                  </a:ext>
                </a:extLst>
              </p:cNvPr>
              <p:cNvGrpSpPr/>
              <p:nvPr/>
            </p:nvGrpSpPr>
            <p:grpSpPr>
              <a:xfrm>
                <a:off x="-2470568" y="3101401"/>
                <a:ext cx="51722" cy="51815"/>
                <a:chOff x="-2470568" y="3101401"/>
                <a:chExt cx="51722" cy="51815"/>
              </a:xfrm>
            </p:grpSpPr>
            <p:sp>
              <p:nvSpPr>
                <p:cNvPr id="1755" name="Freeform 34513">
                  <a:extLst>
                    <a:ext uri="{FF2B5EF4-FFF2-40B4-BE49-F238E27FC236}">
                      <a16:creationId xmlns:a16="http://schemas.microsoft.com/office/drawing/2014/main" id="{6A2EB74F-92D8-6D33-D093-8CAE31404759}"/>
                    </a:ext>
                  </a:extLst>
                </p:cNvPr>
                <p:cNvSpPr/>
                <p:nvPr/>
              </p:nvSpPr>
              <p:spPr>
                <a:xfrm>
                  <a:off x="-2470568"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56" name="Freeform 34514">
                  <a:extLst>
                    <a:ext uri="{FF2B5EF4-FFF2-40B4-BE49-F238E27FC236}">
                      <a16:creationId xmlns:a16="http://schemas.microsoft.com/office/drawing/2014/main" id="{1B154B63-CABB-CED3-F0A3-CA9078F45813}"/>
                    </a:ext>
                  </a:extLst>
                </p:cNvPr>
                <p:cNvSpPr/>
                <p:nvPr/>
              </p:nvSpPr>
              <p:spPr>
                <a:xfrm>
                  <a:off x="-2444706"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2" name="Graphic 45">
                <a:extLst>
                  <a:ext uri="{FF2B5EF4-FFF2-40B4-BE49-F238E27FC236}">
                    <a16:creationId xmlns:a16="http://schemas.microsoft.com/office/drawing/2014/main" id="{11CC485B-0648-DDDD-2D83-340E4D28A5A2}"/>
                  </a:ext>
                </a:extLst>
              </p:cNvPr>
              <p:cNvGrpSpPr/>
              <p:nvPr/>
            </p:nvGrpSpPr>
            <p:grpSpPr>
              <a:xfrm>
                <a:off x="-2522291" y="3093876"/>
                <a:ext cx="51722" cy="51911"/>
                <a:chOff x="-2522291" y="3093876"/>
                <a:chExt cx="51722" cy="51911"/>
              </a:xfrm>
            </p:grpSpPr>
            <p:sp>
              <p:nvSpPr>
                <p:cNvPr id="1753" name="Freeform 34511">
                  <a:extLst>
                    <a:ext uri="{FF2B5EF4-FFF2-40B4-BE49-F238E27FC236}">
                      <a16:creationId xmlns:a16="http://schemas.microsoft.com/office/drawing/2014/main" id="{F19D15CF-8276-1C6C-1C0B-4EC6EB5749F2}"/>
                    </a:ext>
                  </a:extLst>
                </p:cNvPr>
                <p:cNvSpPr/>
                <p:nvPr/>
              </p:nvSpPr>
              <p:spPr>
                <a:xfrm>
                  <a:off x="-2522291"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54" name="Freeform 34512">
                  <a:extLst>
                    <a:ext uri="{FF2B5EF4-FFF2-40B4-BE49-F238E27FC236}">
                      <a16:creationId xmlns:a16="http://schemas.microsoft.com/office/drawing/2014/main" id="{EC4BEE98-F9C7-CD4E-A09D-79059E048397}"/>
                    </a:ext>
                  </a:extLst>
                </p:cNvPr>
                <p:cNvSpPr/>
                <p:nvPr/>
              </p:nvSpPr>
              <p:spPr>
                <a:xfrm>
                  <a:off x="-249642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3" name="Graphic 45">
                <a:extLst>
                  <a:ext uri="{FF2B5EF4-FFF2-40B4-BE49-F238E27FC236}">
                    <a16:creationId xmlns:a16="http://schemas.microsoft.com/office/drawing/2014/main" id="{61AAEF86-0983-A55F-9A2A-655B10A4B850}"/>
                  </a:ext>
                </a:extLst>
              </p:cNvPr>
              <p:cNvGrpSpPr/>
              <p:nvPr/>
            </p:nvGrpSpPr>
            <p:grpSpPr>
              <a:xfrm>
                <a:off x="-2600256" y="3093876"/>
                <a:ext cx="51722" cy="51911"/>
                <a:chOff x="-2600256" y="3093876"/>
                <a:chExt cx="51722" cy="51911"/>
              </a:xfrm>
            </p:grpSpPr>
            <p:sp>
              <p:nvSpPr>
                <p:cNvPr id="1751" name="Freeform 34509">
                  <a:extLst>
                    <a:ext uri="{FF2B5EF4-FFF2-40B4-BE49-F238E27FC236}">
                      <a16:creationId xmlns:a16="http://schemas.microsoft.com/office/drawing/2014/main" id="{6C44C44E-8A04-EE8F-EF07-31D3A10674C6}"/>
                    </a:ext>
                  </a:extLst>
                </p:cNvPr>
                <p:cNvSpPr/>
                <p:nvPr/>
              </p:nvSpPr>
              <p:spPr>
                <a:xfrm>
                  <a:off x="-2600256"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52" name="Freeform 34510">
                  <a:extLst>
                    <a:ext uri="{FF2B5EF4-FFF2-40B4-BE49-F238E27FC236}">
                      <a16:creationId xmlns:a16="http://schemas.microsoft.com/office/drawing/2014/main" id="{A89D243D-764C-C8D1-3F8F-226877E43526}"/>
                    </a:ext>
                  </a:extLst>
                </p:cNvPr>
                <p:cNvSpPr/>
                <p:nvPr/>
              </p:nvSpPr>
              <p:spPr>
                <a:xfrm>
                  <a:off x="-2574394"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4" name="Graphic 45">
                <a:extLst>
                  <a:ext uri="{FF2B5EF4-FFF2-40B4-BE49-F238E27FC236}">
                    <a16:creationId xmlns:a16="http://schemas.microsoft.com/office/drawing/2014/main" id="{F79B8A9E-6F60-0A8D-DBA2-6FF68EF61537}"/>
                  </a:ext>
                </a:extLst>
              </p:cNvPr>
              <p:cNvGrpSpPr/>
              <p:nvPr/>
            </p:nvGrpSpPr>
            <p:grpSpPr>
              <a:xfrm>
                <a:off x="-2626117" y="3093876"/>
                <a:ext cx="51722" cy="51911"/>
                <a:chOff x="-2626117" y="3093876"/>
                <a:chExt cx="51722" cy="51911"/>
              </a:xfrm>
            </p:grpSpPr>
            <p:sp>
              <p:nvSpPr>
                <p:cNvPr id="1749" name="Freeform 34507">
                  <a:extLst>
                    <a:ext uri="{FF2B5EF4-FFF2-40B4-BE49-F238E27FC236}">
                      <a16:creationId xmlns:a16="http://schemas.microsoft.com/office/drawing/2014/main" id="{C278D367-B5DB-89FF-7343-42BBD33D68C9}"/>
                    </a:ext>
                  </a:extLst>
                </p:cNvPr>
                <p:cNvSpPr/>
                <p:nvPr/>
              </p:nvSpPr>
              <p:spPr>
                <a:xfrm>
                  <a:off x="-2626117"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50" name="Freeform 34508">
                  <a:extLst>
                    <a:ext uri="{FF2B5EF4-FFF2-40B4-BE49-F238E27FC236}">
                      <a16:creationId xmlns:a16="http://schemas.microsoft.com/office/drawing/2014/main" id="{D78D0B85-2B64-C870-2290-FE4B1BCB8E30}"/>
                    </a:ext>
                  </a:extLst>
                </p:cNvPr>
                <p:cNvSpPr/>
                <p:nvPr/>
              </p:nvSpPr>
              <p:spPr>
                <a:xfrm>
                  <a:off x="-2600256"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5" name="Graphic 45">
                <a:extLst>
                  <a:ext uri="{FF2B5EF4-FFF2-40B4-BE49-F238E27FC236}">
                    <a16:creationId xmlns:a16="http://schemas.microsoft.com/office/drawing/2014/main" id="{DC4FE30A-65FB-5CDA-1911-BBD7D0D49206}"/>
                  </a:ext>
                </a:extLst>
              </p:cNvPr>
              <p:cNvGrpSpPr/>
              <p:nvPr/>
            </p:nvGrpSpPr>
            <p:grpSpPr>
              <a:xfrm>
                <a:off x="-2629540" y="3093876"/>
                <a:ext cx="51722" cy="51911"/>
                <a:chOff x="-2629540" y="3093876"/>
                <a:chExt cx="51722" cy="51911"/>
              </a:xfrm>
            </p:grpSpPr>
            <p:sp>
              <p:nvSpPr>
                <p:cNvPr id="1747" name="Freeform 34505">
                  <a:extLst>
                    <a:ext uri="{FF2B5EF4-FFF2-40B4-BE49-F238E27FC236}">
                      <a16:creationId xmlns:a16="http://schemas.microsoft.com/office/drawing/2014/main" id="{EA9AFFA7-9E7A-D5B7-1D75-EC24B6EE2CBA}"/>
                    </a:ext>
                  </a:extLst>
                </p:cNvPr>
                <p:cNvSpPr/>
                <p:nvPr/>
              </p:nvSpPr>
              <p:spPr>
                <a:xfrm>
                  <a:off x="-2629540"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48" name="Freeform 34506">
                  <a:extLst>
                    <a:ext uri="{FF2B5EF4-FFF2-40B4-BE49-F238E27FC236}">
                      <a16:creationId xmlns:a16="http://schemas.microsoft.com/office/drawing/2014/main" id="{C7A27A4B-1820-B1DD-8115-E8D707F68C42}"/>
                    </a:ext>
                  </a:extLst>
                </p:cNvPr>
                <p:cNvSpPr/>
                <p:nvPr/>
              </p:nvSpPr>
              <p:spPr>
                <a:xfrm>
                  <a:off x="-260367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6" name="Graphic 45">
                <a:extLst>
                  <a:ext uri="{FF2B5EF4-FFF2-40B4-BE49-F238E27FC236}">
                    <a16:creationId xmlns:a16="http://schemas.microsoft.com/office/drawing/2014/main" id="{17F40E23-FE04-F1D8-3463-8CBDEB74DC10}"/>
                  </a:ext>
                </a:extLst>
              </p:cNvPr>
              <p:cNvGrpSpPr/>
              <p:nvPr/>
            </p:nvGrpSpPr>
            <p:grpSpPr>
              <a:xfrm>
                <a:off x="-2632202" y="3093876"/>
                <a:ext cx="51818" cy="51911"/>
                <a:chOff x="-2632202" y="3093876"/>
                <a:chExt cx="51818" cy="51911"/>
              </a:xfrm>
            </p:grpSpPr>
            <p:sp>
              <p:nvSpPr>
                <p:cNvPr id="1745" name="Freeform 34503">
                  <a:extLst>
                    <a:ext uri="{FF2B5EF4-FFF2-40B4-BE49-F238E27FC236}">
                      <a16:creationId xmlns:a16="http://schemas.microsoft.com/office/drawing/2014/main" id="{095C4C1B-C356-5A80-008A-CA6F9F7E9F75}"/>
                    </a:ext>
                  </a:extLst>
                </p:cNvPr>
                <p:cNvSpPr/>
                <p:nvPr/>
              </p:nvSpPr>
              <p:spPr>
                <a:xfrm>
                  <a:off x="-2632202" y="311978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46" name="Freeform 34504">
                  <a:extLst>
                    <a:ext uri="{FF2B5EF4-FFF2-40B4-BE49-F238E27FC236}">
                      <a16:creationId xmlns:a16="http://schemas.microsoft.com/office/drawing/2014/main" id="{C33930B3-9F7C-1512-2DD6-021449D86B7E}"/>
                    </a:ext>
                  </a:extLst>
                </p:cNvPr>
                <p:cNvSpPr/>
                <p:nvPr/>
              </p:nvSpPr>
              <p:spPr>
                <a:xfrm>
                  <a:off x="-2606341"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7" name="Graphic 45">
                <a:extLst>
                  <a:ext uri="{FF2B5EF4-FFF2-40B4-BE49-F238E27FC236}">
                    <a16:creationId xmlns:a16="http://schemas.microsoft.com/office/drawing/2014/main" id="{0616A193-741B-1ABD-52ED-50EDBF90D221}"/>
                  </a:ext>
                </a:extLst>
              </p:cNvPr>
              <p:cNvGrpSpPr/>
              <p:nvPr/>
            </p:nvGrpSpPr>
            <p:grpSpPr>
              <a:xfrm>
                <a:off x="-2662818" y="3087018"/>
                <a:ext cx="51818" cy="51815"/>
                <a:chOff x="-2662818" y="3087018"/>
                <a:chExt cx="51818" cy="51815"/>
              </a:xfrm>
            </p:grpSpPr>
            <p:sp>
              <p:nvSpPr>
                <p:cNvPr id="1743" name="Freeform 34501">
                  <a:extLst>
                    <a:ext uri="{FF2B5EF4-FFF2-40B4-BE49-F238E27FC236}">
                      <a16:creationId xmlns:a16="http://schemas.microsoft.com/office/drawing/2014/main" id="{AAEFDDEE-5ADD-2561-3316-DFEE6791ECC4}"/>
                    </a:ext>
                  </a:extLst>
                </p:cNvPr>
                <p:cNvSpPr/>
                <p:nvPr/>
              </p:nvSpPr>
              <p:spPr>
                <a:xfrm>
                  <a:off x="-2662818"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44" name="Freeform 34502">
                  <a:extLst>
                    <a:ext uri="{FF2B5EF4-FFF2-40B4-BE49-F238E27FC236}">
                      <a16:creationId xmlns:a16="http://schemas.microsoft.com/office/drawing/2014/main" id="{E9A6E302-42D4-584A-4FAC-F83143A06E95}"/>
                    </a:ext>
                  </a:extLst>
                </p:cNvPr>
                <p:cNvSpPr/>
                <p:nvPr/>
              </p:nvSpPr>
              <p:spPr>
                <a:xfrm>
                  <a:off x="-263695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8" name="Graphic 45">
                <a:extLst>
                  <a:ext uri="{FF2B5EF4-FFF2-40B4-BE49-F238E27FC236}">
                    <a16:creationId xmlns:a16="http://schemas.microsoft.com/office/drawing/2014/main" id="{FA423BC5-6B75-5DBB-6270-A1B2E0F498BC}"/>
                  </a:ext>
                </a:extLst>
              </p:cNvPr>
              <p:cNvGrpSpPr/>
              <p:nvPr/>
            </p:nvGrpSpPr>
            <p:grpSpPr>
              <a:xfrm>
                <a:off x="-2813708" y="3087018"/>
                <a:ext cx="51722" cy="51815"/>
                <a:chOff x="-2813708" y="3087018"/>
                <a:chExt cx="51722" cy="51815"/>
              </a:xfrm>
            </p:grpSpPr>
            <p:sp>
              <p:nvSpPr>
                <p:cNvPr id="1741" name="Freeform 34499">
                  <a:extLst>
                    <a:ext uri="{FF2B5EF4-FFF2-40B4-BE49-F238E27FC236}">
                      <a16:creationId xmlns:a16="http://schemas.microsoft.com/office/drawing/2014/main" id="{686D33DB-02A3-649B-7FC5-D89DCC5DD152}"/>
                    </a:ext>
                  </a:extLst>
                </p:cNvPr>
                <p:cNvSpPr/>
                <p:nvPr/>
              </p:nvSpPr>
              <p:spPr>
                <a:xfrm>
                  <a:off x="-281370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42" name="Freeform 34500">
                  <a:extLst>
                    <a:ext uri="{FF2B5EF4-FFF2-40B4-BE49-F238E27FC236}">
                      <a16:creationId xmlns:a16="http://schemas.microsoft.com/office/drawing/2014/main" id="{508DB7AB-AB71-6790-ED58-346FAEF9A83E}"/>
                    </a:ext>
                  </a:extLst>
                </p:cNvPr>
                <p:cNvSpPr/>
                <p:nvPr/>
              </p:nvSpPr>
              <p:spPr>
                <a:xfrm>
                  <a:off x="-278784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39" name="Graphic 45">
                <a:extLst>
                  <a:ext uri="{FF2B5EF4-FFF2-40B4-BE49-F238E27FC236}">
                    <a16:creationId xmlns:a16="http://schemas.microsoft.com/office/drawing/2014/main" id="{191E330F-2C91-03AA-7BC1-01A3B8F97D8E}"/>
                  </a:ext>
                </a:extLst>
              </p:cNvPr>
              <p:cNvGrpSpPr/>
              <p:nvPr/>
            </p:nvGrpSpPr>
            <p:grpSpPr>
              <a:xfrm>
                <a:off x="-2871421" y="3078064"/>
                <a:ext cx="51818" cy="51815"/>
                <a:chOff x="-2871421" y="3078064"/>
                <a:chExt cx="51818" cy="51815"/>
              </a:xfrm>
            </p:grpSpPr>
            <p:sp>
              <p:nvSpPr>
                <p:cNvPr id="1739" name="Freeform 34497">
                  <a:extLst>
                    <a:ext uri="{FF2B5EF4-FFF2-40B4-BE49-F238E27FC236}">
                      <a16:creationId xmlns:a16="http://schemas.microsoft.com/office/drawing/2014/main" id="{D6EAE58C-3A34-CA30-762D-35E5E432E01D}"/>
                    </a:ext>
                  </a:extLst>
                </p:cNvPr>
                <p:cNvSpPr/>
                <p:nvPr/>
              </p:nvSpPr>
              <p:spPr>
                <a:xfrm>
                  <a:off x="-2871421" y="31039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40" name="Freeform 34498">
                  <a:extLst>
                    <a:ext uri="{FF2B5EF4-FFF2-40B4-BE49-F238E27FC236}">
                      <a16:creationId xmlns:a16="http://schemas.microsoft.com/office/drawing/2014/main" id="{2E03CA3B-C791-92A8-2915-441D489B52D2}"/>
                    </a:ext>
                  </a:extLst>
                </p:cNvPr>
                <p:cNvSpPr/>
                <p:nvPr/>
              </p:nvSpPr>
              <p:spPr>
                <a:xfrm>
                  <a:off x="-284556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0" name="Graphic 45">
                <a:extLst>
                  <a:ext uri="{FF2B5EF4-FFF2-40B4-BE49-F238E27FC236}">
                    <a16:creationId xmlns:a16="http://schemas.microsoft.com/office/drawing/2014/main" id="{176A7404-44FF-FC40-EE74-2F3B7C61016B}"/>
                  </a:ext>
                </a:extLst>
              </p:cNvPr>
              <p:cNvGrpSpPr/>
              <p:nvPr/>
            </p:nvGrpSpPr>
            <p:grpSpPr>
              <a:xfrm>
                <a:off x="-2907931" y="3078064"/>
                <a:ext cx="51722" cy="51815"/>
                <a:chOff x="-2907931" y="3078064"/>
                <a:chExt cx="51722" cy="51815"/>
              </a:xfrm>
            </p:grpSpPr>
            <p:sp>
              <p:nvSpPr>
                <p:cNvPr id="1737" name="Freeform 34495">
                  <a:extLst>
                    <a:ext uri="{FF2B5EF4-FFF2-40B4-BE49-F238E27FC236}">
                      <a16:creationId xmlns:a16="http://schemas.microsoft.com/office/drawing/2014/main" id="{E155DCF7-D94D-248A-51AF-AE98C0BE4064}"/>
                    </a:ext>
                  </a:extLst>
                </p:cNvPr>
                <p:cNvSpPr/>
                <p:nvPr/>
              </p:nvSpPr>
              <p:spPr>
                <a:xfrm>
                  <a:off x="-2907931"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38" name="Freeform 34496">
                  <a:extLst>
                    <a:ext uri="{FF2B5EF4-FFF2-40B4-BE49-F238E27FC236}">
                      <a16:creationId xmlns:a16="http://schemas.microsoft.com/office/drawing/2014/main" id="{55CBEB5B-CE19-99D0-7747-56667589E354}"/>
                    </a:ext>
                  </a:extLst>
                </p:cNvPr>
                <p:cNvSpPr/>
                <p:nvPr/>
              </p:nvSpPr>
              <p:spPr>
                <a:xfrm>
                  <a:off x="-288207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1" name="Graphic 45">
                <a:extLst>
                  <a:ext uri="{FF2B5EF4-FFF2-40B4-BE49-F238E27FC236}">
                    <a16:creationId xmlns:a16="http://schemas.microsoft.com/office/drawing/2014/main" id="{F6BBF07E-6658-96EF-4210-43C529719E87}"/>
                  </a:ext>
                </a:extLst>
              </p:cNvPr>
              <p:cNvGrpSpPr/>
              <p:nvPr/>
            </p:nvGrpSpPr>
            <p:grpSpPr>
              <a:xfrm>
                <a:off x="-2944156" y="3078064"/>
                <a:ext cx="51722" cy="51815"/>
                <a:chOff x="-2944156" y="3078064"/>
                <a:chExt cx="51722" cy="51815"/>
              </a:xfrm>
            </p:grpSpPr>
            <p:sp>
              <p:nvSpPr>
                <p:cNvPr id="1735" name="Freeform 34493">
                  <a:extLst>
                    <a:ext uri="{FF2B5EF4-FFF2-40B4-BE49-F238E27FC236}">
                      <a16:creationId xmlns:a16="http://schemas.microsoft.com/office/drawing/2014/main" id="{E13972D7-C673-AD58-4E08-CAA44DB3E742}"/>
                    </a:ext>
                  </a:extLst>
                </p:cNvPr>
                <p:cNvSpPr/>
                <p:nvPr/>
              </p:nvSpPr>
              <p:spPr>
                <a:xfrm>
                  <a:off x="-2944156"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36" name="Freeform 34494">
                  <a:extLst>
                    <a:ext uri="{FF2B5EF4-FFF2-40B4-BE49-F238E27FC236}">
                      <a16:creationId xmlns:a16="http://schemas.microsoft.com/office/drawing/2014/main" id="{03F48602-EAF7-DFB0-D886-33A0EA09694B}"/>
                    </a:ext>
                  </a:extLst>
                </p:cNvPr>
                <p:cNvSpPr/>
                <p:nvPr/>
              </p:nvSpPr>
              <p:spPr>
                <a:xfrm>
                  <a:off x="-2918295"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2" name="Graphic 45">
                <a:extLst>
                  <a:ext uri="{FF2B5EF4-FFF2-40B4-BE49-F238E27FC236}">
                    <a16:creationId xmlns:a16="http://schemas.microsoft.com/office/drawing/2014/main" id="{B064BB25-7A75-AE8C-5D20-F98C9E7E8E26}"/>
                  </a:ext>
                </a:extLst>
              </p:cNvPr>
              <p:cNvGrpSpPr/>
              <p:nvPr/>
            </p:nvGrpSpPr>
            <p:grpSpPr>
              <a:xfrm>
                <a:off x="-3261530" y="3072540"/>
                <a:ext cx="51722" cy="51911"/>
                <a:chOff x="-3261530" y="3072540"/>
                <a:chExt cx="51722" cy="51911"/>
              </a:xfrm>
            </p:grpSpPr>
            <p:sp>
              <p:nvSpPr>
                <p:cNvPr id="1733" name="Freeform 34491">
                  <a:extLst>
                    <a:ext uri="{FF2B5EF4-FFF2-40B4-BE49-F238E27FC236}">
                      <a16:creationId xmlns:a16="http://schemas.microsoft.com/office/drawing/2014/main" id="{2D34C84B-FD28-6720-6E32-FE0A40831C86}"/>
                    </a:ext>
                  </a:extLst>
                </p:cNvPr>
                <p:cNvSpPr/>
                <p:nvPr/>
              </p:nvSpPr>
              <p:spPr>
                <a:xfrm>
                  <a:off x="-3261530"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34" name="Freeform 34492">
                  <a:extLst>
                    <a:ext uri="{FF2B5EF4-FFF2-40B4-BE49-F238E27FC236}">
                      <a16:creationId xmlns:a16="http://schemas.microsoft.com/office/drawing/2014/main" id="{00073742-AD8F-41FF-CE5C-D0A3D0002458}"/>
                    </a:ext>
                  </a:extLst>
                </p:cNvPr>
                <p:cNvSpPr/>
                <p:nvPr/>
              </p:nvSpPr>
              <p:spPr>
                <a:xfrm>
                  <a:off x="-3235669"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3" name="Graphic 45">
                <a:extLst>
                  <a:ext uri="{FF2B5EF4-FFF2-40B4-BE49-F238E27FC236}">
                    <a16:creationId xmlns:a16="http://schemas.microsoft.com/office/drawing/2014/main" id="{32977546-02C8-E456-8860-EA32166CAEE4}"/>
                  </a:ext>
                </a:extLst>
              </p:cNvPr>
              <p:cNvGrpSpPr/>
              <p:nvPr/>
            </p:nvGrpSpPr>
            <p:grpSpPr>
              <a:xfrm>
                <a:off x="-3365832" y="3072540"/>
                <a:ext cx="51722" cy="51911"/>
                <a:chOff x="-3365832" y="3072540"/>
                <a:chExt cx="51722" cy="51911"/>
              </a:xfrm>
            </p:grpSpPr>
            <p:sp>
              <p:nvSpPr>
                <p:cNvPr id="1731" name="Freeform 34489">
                  <a:extLst>
                    <a:ext uri="{FF2B5EF4-FFF2-40B4-BE49-F238E27FC236}">
                      <a16:creationId xmlns:a16="http://schemas.microsoft.com/office/drawing/2014/main" id="{DE1A5628-980F-61A1-6DCC-6E9183ACAE7C}"/>
                    </a:ext>
                  </a:extLst>
                </p:cNvPr>
                <p:cNvSpPr/>
                <p:nvPr/>
              </p:nvSpPr>
              <p:spPr>
                <a:xfrm>
                  <a:off x="-3365832"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32" name="Freeform 34490">
                  <a:extLst>
                    <a:ext uri="{FF2B5EF4-FFF2-40B4-BE49-F238E27FC236}">
                      <a16:creationId xmlns:a16="http://schemas.microsoft.com/office/drawing/2014/main" id="{68467888-6BA2-4152-0035-DFA63425CAC9}"/>
                    </a:ext>
                  </a:extLst>
                </p:cNvPr>
                <p:cNvSpPr/>
                <p:nvPr/>
              </p:nvSpPr>
              <p:spPr>
                <a:xfrm>
                  <a:off x="-3339970"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4" name="Graphic 45">
                <a:extLst>
                  <a:ext uri="{FF2B5EF4-FFF2-40B4-BE49-F238E27FC236}">
                    <a16:creationId xmlns:a16="http://schemas.microsoft.com/office/drawing/2014/main" id="{4E551E81-9938-2E10-D387-D29AE926DB35}"/>
                  </a:ext>
                </a:extLst>
              </p:cNvPr>
              <p:cNvGrpSpPr/>
              <p:nvPr/>
            </p:nvGrpSpPr>
            <p:grpSpPr>
              <a:xfrm>
                <a:off x="-3418315" y="3064825"/>
                <a:ext cx="51722" cy="51815"/>
                <a:chOff x="-3418315" y="3064825"/>
                <a:chExt cx="51722" cy="51815"/>
              </a:xfrm>
            </p:grpSpPr>
            <p:sp>
              <p:nvSpPr>
                <p:cNvPr id="1729" name="Freeform 34487">
                  <a:extLst>
                    <a:ext uri="{FF2B5EF4-FFF2-40B4-BE49-F238E27FC236}">
                      <a16:creationId xmlns:a16="http://schemas.microsoft.com/office/drawing/2014/main" id="{3E6B0172-8AE2-3169-D8D1-B998A7330E2D}"/>
                    </a:ext>
                  </a:extLst>
                </p:cNvPr>
                <p:cNvSpPr/>
                <p:nvPr/>
              </p:nvSpPr>
              <p:spPr>
                <a:xfrm>
                  <a:off x="-3418315"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30" name="Freeform 34488">
                  <a:extLst>
                    <a:ext uri="{FF2B5EF4-FFF2-40B4-BE49-F238E27FC236}">
                      <a16:creationId xmlns:a16="http://schemas.microsoft.com/office/drawing/2014/main" id="{DF873E97-E4E7-764B-241C-62276AD07920}"/>
                    </a:ext>
                  </a:extLst>
                </p:cNvPr>
                <p:cNvSpPr/>
                <p:nvPr/>
              </p:nvSpPr>
              <p:spPr>
                <a:xfrm>
                  <a:off x="-3392454"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5" name="Graphic 45">
                <a:extLst>
                  <a:ext uri="{FF2B5EF4-FFF2-40B4-BE49-F238E27FC236}">
                    <a16:creationId xmlns:a16="http://schemas.microsoft.com/office/drawing/2014/main" id="{065419F0-637B-9166-BB71-51DC806BF33A}"/>
                  </a:ext>
                </a:extLst>
              </p:cNvPr>
              <p:cNvGrpSpPr/>
              <p:nvPr/>
            </p:nvGrpSpPr>
            <p:grpSpPr>
              <a:xfrm>
                <a:off x="-3631958" y="3064825"/>
                <a:ext cx="51722" cy="51815"/>
                <a:chOff x="-3631958" y="3064825"/>
                <a:chExt cx="51722" cy="51815"/>
              </a:xfrm>
            </p:grpSpPr>
            <p:sp>
              <p:nvSpPr>
                <p:cNvPr id="1727" name="Freeform 34485">
                  <a:extLst>
                    <a:ext uri="{FF2B5EF4-FFF2-40B4-BE49-F238E27FC236}">
                      <a16:creationId xmlns:a16="http://schemas.microsoft.com/office/drawing/2014/main" id="{95A3563A-8D52-56B9-3023-CA396D34A04F}"/>
                    </a:ext>
                  </a:extLst>
                </p:cNvPr>
                <p:cNvSpPr/>
                <p:nvPr/>
              </p:nvSpPr>
              <p:spPr>
                <a:xfrm>
                  <a:off x="-3631958"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28" name="Freeform 34486">
                  <a:extLst>
                    <a:ext uri="{FF2B5EF4-FFF2-40B4-BE49-F238E27FC236}">
                      <a16:creationId xmlns:a16="http://schemas.microsoft.com/office/drawing/2014/main" id="{4746D2AF-AE13-907C-5085-5E623573B99E}"/>
                    </a:ext>
                  </a:extLst>
                </p:cNvPr>
                <p:cNvSpPr/>
                <p:nvPr/>
              </p:nvSpPr>
              <p:spPr>
                <a:xfrm>
                  <a:off x="-3606096"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6" name="Graphic 45">
                <a:extLst>
                  <a:ext uri="{FF2B5EF4-FFF2-40B4-BE49-F238E27FC236}">
                    <a16:creationId xmlns:a16="http://schemas.microsoft.com/office/drawing/2014/main" id="{BFEED9F0-BDFA-B3CF-EA3A-82542D6EC768}"/>
                  </a:ext>
                </a:extLst>
              </p:cNvPr>
              <p:cNvGrpSpPr/>
              <p:nvPr/>
            </p:nvGrpSpPr>
            <p:grpSpPr>
              <a:xfrm>
                <a:off x="-4006664" y="3039869"/>
                <a:ext cx="51818" cy="51815"/>
                <a:chOff x="-4006664" y="3039869"/>
                <a:chExt cx="51818" cy="51815"/>
              </a:xfrm>
            </p:grpSpPr>
            <p:sp>
              <p:nvSpPr>
                <p:cNvPr id="1725" name="Freeform 34483">
                  <a:extLst>
                    <a:ext uri="{FF2B5EF4-FFF2-40B4-BE49-F238E27FC236}">
                      <a16:creationId xmlns:a16="http://schemas.microsoft.com/office/drawing/2014/main" id="{2D82CA3D-B2A8-AE86-9A39-E8CDCA934987}"/>
                    </a:ext>
                  </a:extLst>
                </p:cNvPr>
                <p:cNvSpPr/>
                <p:nvPr/>
              </p:nvSpPr>
              <p:spPr>
                <a:xfrm>
                  <a:off x="-4006664"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26" name="Freeform 34484">
                  <a:extLst>
                    <a:ext uri="{FF2B5EF4-FFF2-40B4-BE49-F238E27FC236}">
                      <a16:creationId xmlns:a16="http://schemas.microsoft.com/office/drawing/2014/main" id="{BF3F38D0-9503-8A53-54C8-5421121961DA}"/>
                    </a:ext>
                  </a:extLst>
                </p:cNvPr>
                <p:cNvSpPr/>
                <p:nvPr/>
              </p:nvSpPr>
              <p:spPr>
                <a:xfrm>
                  <a:off x="-398080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7" name="Graphic 45">
                <a:extLst>
                  <a:ext uri="{FF2B5EF4-FFF2-40B4-BE49-F238E27FC236}">
                    <a16:creationId xmlns:a16="http://schemas.microsoft.com/office/drawing/2014/main" id="{19EABAE1-4F99-5D23-0507-D687A8BE8985}"/>
                  </a:ext>
                </a:extLst>
              </p:cNvPr>
              <p:cNvGrpSpPr/>
              <p:nvPr/>
            </p:nvGrpSpPr>
            <p:grpSpPr>
              <a:xfrm>
                <a:off x="-4157555" y="3039869"/>
                <a:ext cx="51722" cy="51815"/>
                <a:chOff x="-4157555" y="3039869"/>
                <a:chExt cx="51722" cy="51815"/>
              </a:xfrm>
            </p:grpSpPr>
            <p:sp>
              <p:nvSpPr>
                <p:cNvPr id="1723" name="Freeform 34481">
                  <a:extLst>
                    <a:ext uri="{FF2B5EF4-FFF2-40B4-BE49-F238E27FC236}">
                      <a16:creationId xmlns:a16="http://schemas.microsoft.com/office/drawing/2014/main" id="{A1C68B23-AE37-8163-BC7F-AC4E4F129CA4}"/>
                    </a:ext>
                  </a:extLst>
                </p:cNvPr>
                <p:cNvSpPr/>
                <p:nvPr/>
              </p:nvSpPr>
              <p:spPr>
                <a:xfrm>
                  <a:off x="-4157555"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24" name="Freeform 34482">
                  <a:extLst>
                    <a:ext uri="{FF2B5EF4-FFF2-40B4-BE49-F238E27FC236}">
                      <a16:creationId xmlns:a16="http://schemas.microsoft.com/office/drawing/2014/main" id="{F1C8E81B-3EC6-6F83-6068-B966BA59B2A5}"/>
                    </a:ext>
                  </a:extLst>
                </p:cNvPr>
                <p:cNvSpPr/>
                <p:nvPr/>
              </p:nvSpPr>
              <p:spPr>
                <a:xfrm>
                  <a:off x="-413169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8" name="Graphic 45">
                <a:extLst>
                  <a:ext uri="{FF2B5EF4-FFF2-40B4-BE49-F238E27FC236}">
                    <a16:creationId xmlns:a16="http://schemas.microsoft.com/office/drawing/2014/main" id="{F8E765C7-BA3A-EC77-F470-19C750238642}"/>
                  </a:ext>
                </a:extLst>
              </p:cNvPr>
              <p:cNvGrpSpPr/>
              <p:nvPr/>
            </p:nvGrpSpPr>
            <p:grpSpPr>
              <a:xfrm>
                <a:off x="-4178187" y="3039869"/>
                <a:ext cx="51722" cy="51815"/>
                <a:chOff x="-4178187" y="3039869"/>
                <a:chExt cx="51722" cy="51815"/>
              </a:xfrm>
            </p:grpSpPr>
            <p:sp>
              <p:nvSpPr>
                <p:cNvPr id="1721" name="Freeform 34479">
                  <a:extLst>
                    <a:ext uri="{FF2B5EF4-FFF2-40B4-BE49-F238E27FC236}">
                      <a16:creationId xmlns:a16="http://schemas.microsoft.com/office/drawing/2014/main" id="{1D9924E1-EF87-B14F-8EAB-BEF6789BC867}"/>
                    </a:ext>
                  </a:extLst>
                </p:cNvPr>
                <p:cNvSpPr/>
                <p:nvPr/>
              </p:nvSpPr>
              <p:spPr>
                <a:xfrm>
                  <a:off x="-4178187"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22" name="Freeform 34480">
                  <a:extLst>
                    <a:ext uri="{FF2B5EF4-FFF2-40B4-BE49-F238E27FC236}">
                      <a16:creationId xmlns:a16="http://schemas.microsoft.com/office/drawing/2014/main" id="{0C25F4C7-E322-FB32-12C2-F4A48B8F09BA}"/>
                    </a:ext>
                  </a:extLst>
                </p:cNvPr>
                <p:cNvSpPr/>
                <p:nvPr/>
              </p:nvSpPr>
              <p:spPr>
                <a:xfrm>
                  <a:off x="-4152325"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49" name="Graphic 45">
                <a:extLst>
                  <a:ext uri="{FF2B5EF4-FFF2-40B4-BE49-F238E27FC236}">
                    <a16:creationId xmlns:a16="http://schemas.microsoft.com/office/drawing/2014/main" id="{4E8A6735-A7D4-C904-89BF-3DE00B5F2DDA}"/>
                  </a:ext>
                </a:extLst>
              </p:cNvPr>
              <p:cNvGrpSpPr/>
              <p:nvPr/>
            </p:nvGrpSpPr>
            <p:grpSpPr>
              <a:xfrm>
                <a:off x="-4225821" y="3039869"/>
                <a:ext cx="51818" cy="51815"/>
                <a:chOff x="-4225821" y="3039869"/>
                <a:chExt cx="51818" cy="51815"/>
              </a:xfrm>
            </p:grpSpPr>
            <p:sp>
              <p:nvSpPr>
                <p:cNvPr id="1719" name="Freeform 34477">
                  <a:extLst>
                    <a:ext uri="{FF2B5EF4-FFF2-40B4-BE49-F238E27FC236}">
                      <a16:creationId xmlns:a16="http://schemas.microsoft.com/office/drawing/2014/main" id="{B28D5E31-79A8-A858-3205-F8E089735BCC}"/>
                    </a:ext>
                  </a:extLst>
                </p:cNvPr>
                <p:cNvSpPr/>
                <p:nvPr/>
              </p:nvSpPr>
              <p:spPr>
                <a:xfrm>
                  <a:off x="-4225821"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20" name="Freeform 34478">
                  <a:extLst>
                    <a:ext uri="{FF2B5EF4-FFF2-40B4-BE49-F238E27FC236}">
                      <a16:creationId xmlns:a16="http://schemas.microsoft.com/office/drawing/2014/main" id="{6478063D-A128-F17E-D2FE-2CF3F875A624}"/>
                    </a:ext>
                  </a:extLst>
                </p:cNvPr>
                <p:cNvSpPr/>
                <p:nvPr/>
              </p:nvSpPr>
              <p:spPr>
                <a:xfrm>
                  <a:off x="-4199960"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0" name="Graphic 45">
                <a:extLst>
                  <a:ext uri="{FF2B5EF4-FFF2-40B4-BE49-F238E27FC236}">
                    <a16:creationId xmlns:a16="http://schemas.microsoft.com/office/drawing/2014/main" id="{15CF9187-6672-4046-C639-8CE7183B06D3}"/>
                  </a:ext>
                </a:extLst>
              </p:cNvPr>
              <p:cNvGrpSpPr/>
              <p:nvPr/>
            </p:nvGrpSpPr>
            <p:grpSpPr>
              <a:xfrm>
                <a:off x="-4287718" y="3039869"/>
                <a:ext cx="51722" cy="51815"/>
                <a:chOff x="-4287718" y="3039869"/>
                <a:chExt cx="51722" cy="51815"/>
              </a:xfrm>
            </p:grpSpPr>
            <p:sp>
              <p:nvSpPr>
                <p:cNvPr id="1717" name="Freeform 34475">
                  <a:extLst>
                    <a:ext uri="{FF2B5EF4-FFF2-40B4-BE49-F238E27FC236}">
                      <a16:creationId xmlns:a16="http://schemas.microsoft.com/office/drawing/2014/main" id="{8CAC3771-12C5-8892-C222-26CD8D981885}"/>
                    </a:ext>
                  </a:extLst>
                </p:cNvPr>
                <p:cNvSpPr/>
                <p:nvPr/>
              </p:nvSpPr>
              <p:spPr>
                <a:xfrm>
                  <a:off x="-428771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18" name="Freeform 34476">
                  <a:extLst>
                    <a:ext uri="{FF2B5EF4-FFF2-40B4-BE49-F238E27FC236}">
                      <a16:creationId xmlns:a16="http://schemas.microsoft.com/office/drawing/2014/main" id="{1E79B182-4930-3238-5D2C-1BDAAE784194}"/>
                    </a:ext>
                  </a:extLst>
                </p:cNvPr>
                <p:cNvSpPr/>
                <p:nvPr/>
              </p:nvSpPr>
              <p:spPr>
                <a:xfrm>
                  <a:off x="-426185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1" name="Graphic 45">
                <a:extLst>
                  <a:ext uri="{FF2B5EF4-FFF2-40B4-BE49-F238E27FC236}">
                    <a16:creationId xmlns:a16="http://schemas.microsoft.com/office/drawing/2014/main" id="{9CC6A2D9-B850-84A3-B950-6E3E14ED832A}"/>
                  </a:ext>
                </a:extLst>
              </p:cNvPr>
              <p:cNvGrpSpPr/>
              <p:nvPr/>
            </p:nvGrpSpPr>
            <p:grpSpPr>
              <a:xfrm>
                <a:off x="-4408278" y="3039869"/>
                <a:ext cx="51722" cy="51815"/>
                <a:chOff x="-4408278" y="3039869"/>
                <a:chExt cx="51722" cy="51815"/>
              </a:xfrm>
            </p:grpSpPr>
            <p:sp>
              <p:nvSpPr>
                <p:cNvPr id="1715" name="Freeform 34473">
                  <a:extLst>
                    <a:ext uri="{FF2B5EF4-FFF2-40B4-BE49-F238E27FC236}">
                      <a16:creationId xmlns:a16="http://schemas.microsoft.com/office/drawing/2014/main" id="{FF65D0E8-F21C-7BE8-CF55-624E744F2722}"/>
                    </a:ext>
                  </a:extLst>
                </p:cNvPr>
                <p:cNvSpPr/>
                <p:nvPr/>
              </p:nvSpPr>
              <p:spPr>
                <a:xfrm>
                  <a:off x="-440827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16" name="Freeform 34474">
                  <a:extLst>
                    <a:ext uri="{FF2B5EF4-FFF2-40B4-BE49-F238E27FC236}">
                      <a16:creationId xmlns:a16="http://schemas.microsoft.com/office/drawing/2014/main" id="{63C390BE-27A6-124B-2779-39BC836A1AEC}"/>
                    </a:ext>
                  </a:extLst>
                </p:cNvPr>
                <p:cNvSpPr/>
                <p:nvPr/>
              </p:nvSpPr>
              <p:spPr>
                <a:xfrm>
                  <a:off x="-438241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2" name="Graphic 45">
                <a:extLst>
                  <a:ext uri="{FF2B5EF4-FFF2-40B4-BE49-F238E27FC236}">
                    <a16:creationId xmlns:a16="http://schemas.microsoft.com/office/drawing/2014/main" id="{FD512D7D-3E8B-E41B-2792-C6000BF56CB9}"/>
                  </a:ext>
                </a:extLst>
              </p:cNvPr>
              <p:cNvGrpSpPr/>
              <p:nvPr/>
            </p:nvGrpSpPr>
            <p:grpSpPr>
              <a:xfrm>
                <a:off x="-4474928" y="3033583"/>
                <a:ext cx="51722" cy="51911"/>
                <a:chOff x="-4474928" y="3033583"/>
                <a:chExt cx="51722" cy="51911"/>
              </a:xfrm>
            </p:grpSpPr>
            <p:sp>
              <p:nvSpPr>
                <p:cNvPr id="1713" name="Freeform 34471">
                  <a:extLst>
                    <a:ext uri="{FF2B5EF4-FFF2-40B4-BE49-F238E27FC236}">
                      <a16:creationId xmlns:a16="http://schemas.microsoft.com/office/drawing/2014/main" id="{97581C1D-7757-5B68-6BF5-9C191CD8AC24}"/>
                    </a:ext>
                  </a:extLst>
                </p:cNvPr>
                <p:cNvSpPr/>
                <p:nvPr/>
              </p:nvSpPr>
              <p:spPr>
                <a:xfrm>
                  <a:off x="-4474928" y="305949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14" name="Freeform 34472">
                  <a:extLst>
                    <a:ext uri="{FF2B5EF4-FFF2-40B4-BE49-F238E27FC236}">
                      <a16:creationId xmlns:a16="http://schemas.microsoft.com/office/drawing/2014/main" id="{06853C06-FBB8-665E-0C16-3162AAD99427}"/>
                    </a:ext>
                  </a:extLst>
                </p:cNvPr>
                <p:cNvSpPr/>
                <p:nvPr/>
              </p:nvSpPr>
              <p:spPr>
                <a:xfrm>
                  <a:off x="-4449067"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3" name="Graphic 45">
                <a:extLst>
                  <a:ext uri="{FF2B5EF4-FFF2-40B4-BE49-F238E27FC236}">
                    <a16:creationId xmlns:a16="http://schemas.microsoft.com/office/drawing/2014/main" id="{EA24997B-A30D-0603-AB06-6F19E5C41E95}"/>
                  </a:ext>
                </a:extLst>
              </p:cNvPr>
              <p:cNvGrpSpPr/>
              <p:nvPr/>
            </p:nvGrpSpPr>
            <p:grpSpPr>
              <a:xfrm>
                <a:off x="-4631333" y="3033583"/>
                <a:ext cx="51818" cy="51911"/>
                <a:chOff x="-4631333" y="3033583"/>
                <a:chExt cx="51818" cy="51911"/>
              </a:xfrm>
            </p:grpSpPr>
            <p:sp>
              <p:nvSpPr>
                <p:cNvPr id="1711" name="Freeform 34469">
                  <a:extLst>
                    <a:ext uri="{FF2B5EF4-FFF2-40B4-BE49-F238E27FC236}">
                      <a16:creationId xmlns:a16="http://schemas.microsoft.com/office/drawing/2014/main" id="{CE03436B-8650-34F6-DD37-7785ADC7AC56}"/>
                    </a:ext>
                  </a:extLst>
                </p:cNvPr>
                <p:cNvSpPr/>
                <p:nvPr/>
              </p:nvSpPr>
              <p:spPr>
                <a:xfrm>
                  <a:off x="-4631333" y="305949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12" name="Freeform 34470">
                  <a:extLst>
                    <a:ext uri="{FF2B5EF4-FFF2-40B4-BE49-F238E27FC236}">
                      <a16:creationId xmlns:a16="http://schemas.microsoft.com/office/drawing/2014/main" id="{F2509294-8995-75E3-AAC4-1E045DCDD247}"/>
                    </a:ext>
                  </a:extLst>
                </p:cNvPr>
                <p:cNvSpPr/>
                <p:nvPr/>
              </p:nvSpPr>
              <p:spPr>
                <a:xfrm>
                  <a:off x="-4605472"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4" name="Graphic 45">
                <a:extLst>
                  <a:ext uri="{FF2B5EF4-FFF2-40B4-BE49-F238E27FC236}">
                    <a16:creationId xmlns:a16="http://schemas.microsoft.com/office/drawing/2014/main" id="{76F81762-EAD1-9891-9497-CB30B4448617}"/>
                  </a:ext>
                </a:extLst>
              </p:cNvPr>
              <p:cNvGrpSpPr/>
              <p:nvPr/>
            </p:nvGrpSpPr>
            <p:grpSpPr>
              <a:xfrm>
                <a:off x="-4662804" y="3025677"/>
                <a:ext cx="51722" cy="51815"/>
                <a:chOff x="-4662804" y="3025677"/>
                <a:chExt cx="51722" cy="51815"/>
              </a:xfrm>
            </p:grpSpPr>
            <p:sp>
              <p:nvSpPr>
                <p:cNvPr id="1709" name="Freeform 34467">
                  <a:extLst>
                    <a:ext uri="{FF2B5EF4-FFF2-40B4-BE49-F238E27FC236}">
                      <a16:creationId xmlns:a16="http://schemas.microsoft.com/office/drawing/2014/main" id="{B79D18CB-2221-6F09-10BE-74ECC254D58A}"/>
                    </a:ext>
                  </a:extLst>
                </p:cNvPr>
                <p:cNvSpPr/>
                <p:nvPr/>
              </p:nvSpPr>
              <p:spPr>
                <a:xfrm>
                  <a:off x="-4662804"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10" name="Freeform 34468">
                  <a:extLst>
                    <a:ext uri="{FF2B5EF4-FFF2-40B4-BE49-F238E27FC236}">
                      <a16:creationId xmlns:a16="http://schemas.microsoft.com/office/drawing/2014/main" id="{73A7CFC7-317F-A63D-9C42-4302F967F6A4}"/>
                    </a:ext>
                  </a:extLst>
                </p:cNvPr>
                <p:cNvSpPr/>
                <p:nvPr/>
              </p:nvSpPr>
              <p:spPr>
                <a:xfrm>
                  <a:off x="-4636943"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5" name="Graphic 45">
                <a:extLst>
                  <a:ext uri="{FF2B5EF4-FFF2-40B4-BE49-F238E27FC236}">
                    <a16:creationId xmlns:a16="http://schemas.microsoft.com/office/drawing/2014/main" id="{0A44611A-A966-C666-ABD8-05D162452808}"/>
                  </a:ext>
                </a:extLst>
              </p:cNvPr>
              <p:cNvGrpSpPr/>
              <p:nvPr/>
            </p:nvGrpSpPr>
            <p:grpSpPr>
              <a:xfrm>
                <a:off x="-4683817" y="3025677"/>
                <a:ext cx="51722" cy="51815"/>
                <a:chOff x="-4683817" y="3025677"/>
                <a:chExt cx="51722" cy="51815"/>
              </a:xfrm>
            </p:grpSpPr>
            <p:sp>
              <p:nvSpPr>
                <p:cNvPr id="1707" name="Freeform 34465">
                  <a:extLst>
                    <a:ext uri="{FF2B5EF4-FFF2-40B4-BE49-F238E27FC236}">
                      <a16:creationId xmlns:a16="http://schemas.microsoft.com/office/drawing/2014/main" id="{21B652C1-440D-CB84-F2B1-7D5401687FD8}"/>
                    </a:ext>
                  </a:extLst>
                </p:cNvPr>
                <p:cNvSpPr/>
                <p:nvPr/>
              </p:nvSpPr>
              <p:spPr>
                <a:xfrm>
                  <a:off x="-4683817"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08" name="Freeform 34466">
                  <a:extLst>
                    <a:ext uri="{FF2B5EF4-FFF2-40B4-BE49-F238E27FC236}">
                      <a16:creationId xmlns:a16="http://schemas.microsoft.com/office/drawing/2014/main" id="{CB73E7A2-5E14-CCB4-79ED-B693FD29AA7F}"/>
                    </a:ext>
                  </a:extLst>
                </p:cNvPr>
                <p:cNvSpPr/>
                <p:nvPr/>
              </p:nvSpPr>
              <p:spPr>
                <a:xfrm>
                  <a:off x="-4657955"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6" name="Graphic 45">
                <a:extLst>
                  <a:ext uri="{FF2B5EF4-FFF2-40B4-BE49-F238E27FC236}">
                    <a16:creationId xmlns:a16="http://schemas.microsoft.com/office/drawing/2014/main" id="{67D08BC4-E0B6-48CF-F8CB-BDEC5E98713D}"/>
                  </a:ext>
                </a:extLst>
              </p:cNvPr>
              <p:cNvGrpSpPr/>
              <p:nvPr/>
            </p:nvGrpSpPr>
            <p:grpSpPr>
              <a:xfrm>
                <a:off x="-2589512" y="3093876"/>
                <a:ext cx="51722" cy="51911"/>
                <a:chOff x="-2589512" y="3093876"/>
                <a:chExt cx="51722" cy="51911"/>
              </a:xfrm>
            </p:grpSpPr>
            <p:sp>
              <p:nvSpPr>
                <p:cNvPr id="1705" name="Freeform 34463">
                  <a:extLst>
                    <a:ext uri="{FF2B5EF4-FFF2-40B4-BE49-F238E27FC236}">
                      <a16:creationId xmlns:a16="http://schemas.microsoft.com/office/drawing/2014/main" id="{A9B899E7-BE21-B54F-B120-E00304172C03}"/>
                    </a:ext>
                  </a:extLst>
                </p:cNvPr>
                <p:cNvSpPr/>
                <p:nvPr/>
              </p:nvSpPr>
              <p:spPr>
                <a:xfrm>
                  <a:off x="-2589512"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06" name="Freeform 34464">
                  <a:extLst>
                    <a:ext uri="{FF2B5EF4-FFF2-40B4-BE49-F238E27FC236}">
                      <a16:creationId xmlns:a16="http://schemas.microsoft.com/office/drawing/2014/main" id="{54AA7040-3095-9D0C-A72A-2EC684C8761B}"/>
                    </a:ext>
                  </a:extLst>
                </p:cNvPr>
                <p:cNvSpPr/>
                <p:nvPr/>
              </p:nvSpPr>
              <p:spPr>
                <a:xfrm>
                  <a:off x="-2563650"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7" name="Graphic 45">
                <a:extLst>
                  <a:ext uri="{FF2B5EF4-FFF2-40B4-BE49-F238E27FC236}">
                    <a16:creationId xmlns:a16="http://schemas.microsoft.com/office/drawing/2014/main" id="{93073629-86AA-4767-5DD5-65A1B993E052}"/>
                  </a:ext>
                </a:extLst>
              </p:cNvPr>
              <p:cNvGrpSpPr/>
              <p:nvPr/>
            </p:nvGrpSpPr>
            <p:grpSpPr>
              <a:xfrm>
                <a:off x="-2205583" y="3113212"/>
                <a:ext cx="51818" cy="51815"/>
                <a:chOff x="-2205583" y="3113212"/>
                <a:chExt cx="51818" cy="51815"/>
              </a:xfrm>
            </p:grpSpPr>
            <p:sp>
              <p:nvSpPr>
                <p:cNvPr id="1703" name="Freeform 34461">
                  <a:extLst>
                    <a:ext uri="{FF2B5EF4-FFF2-40B4-BE49-F238E27FC236}">
                      <a16:creationId xmlns:a16="http://schemas.microsoft.com/office/drawing/2014/main" id="{59A24B84-5674-31CF-9C28-5AF7ED26F5B5}"/>
                    </a:ext>
                  </a:extLst>
                </p:cNvPr>
                <p:cNvSpPr/>
                <p:nvPr/>
              </p:nvSpPr>
              <p:spPr>
                <a:xfrm>
                  <a:off x="-220558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04" name="Freeform 34462">
                  <a:extLst>
                    <a:ext uri="{FF2B5EF4-FFF2-40B4-BE49-F238E27FC236}">
                      <a16:creationId xmlns:a16="http://schemas.microsoft.com/office/drawing/2014/main" id="{3B1837BB-FB78-AB19-E8A6-39FF629C1969}"/>
                    </a:ext>
                  </a:extLst>
                </p:cNvPr>
                <p:cNvSpPr/>
                <p:nvPr/>
              </p:nvSpPr>
              <p:spPr>
                <a:xfrm>
                  <a:off x="-2179721"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8" name="Graphic 45">
                <a:extLst>
                  <a:ext uri="{FF2B5EF4-FFF2-40B4-BE49-F238E27FC236}">
                    <a16:creationId xmlns:a16="http://schemas.microsoft.com/office/drawing/2014/main" id="{191B1FFD-4A13-B9DA-1283-28C01BF7EEAE}"/>
                  </a:ext>
                </a:extLst>
              </p:cNvPr>
              <p:cNvGrpSpPr/>
              <p:nvPr/>
            </p:nvGrpSpPr>
            <p:grpSpPr>
              <a:xfrm>
                <a:off x="-2196645" y="3113212"/>
                <a:ext cx="51722" cy="51815"/>
                <a:chOff x="-2196645" y="3113212"/>
                <a:chExt cx="51722" cy="51815"/>
              </a:xfrm>
            </p:grpSpPr>
            <p:sp>
              <p:nvSpPr>
                <p:cNvPr id="1701" name="Freeform 34459">
                  <a:extLst>
                    <a:ext uri="{FF2B5EF4-FFF2-40B4-BE49-F238E27FC236}">
                      <a16:creationId xmlns:a16="http://schemas.microsoft.com/office/drawing/2014/main" id="{D17F8FD8-ACED-E8F0-15B6-17F0EA2F87AF}"/>
                    </a:ext>
                  </a:extLst>
                </p:cNvPr>
                <p:cNvSpPr/>
                <p:nvPr/>
              </p:nvSpPr>
              <p:spPr>
                <a:xfrm>
                  <a:off x="-2196645"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02" name="Freeform 34460">
                  <a:extLst>
                    <a:ext uri="{FF2B5EF4-FFF2-40B4-BE49-F238E27FC236}">
                      <a16:creationId xmlns:a16="http://schemas.microsoft.com/office/drawing/2014/main" id="{A5449AE1-D970-74E3-6314-271AFDDD304C}"/>
                    </a:ext>
                  </a:extLst>
                </p:cNvPr>
                <p:cNvSpPr/>
                <p:nvPr/>
              </p:nvSpPr>
              <p:spPr>
                <a:xfrm>
                  <a:off x="-217078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59" name="Graphic 45">
                <a:extLst>
                  <a:ext uri="{FF2B5EF4-FFF2-40B4-BE49-F238E27FC236}">
                    <a16:creationId xmlns:a16="http://schemas.microsoft.com/office/drawing/2014/main" id="{FF69C740-4C6A-029F-CB70-685362935601}"/>
                  </a:ext>
                </a:extLst>
              </p:cNvPr>
              <p:cNvGrpSpPr/>
              <p:nvPr/>
            </p:nvGrpSpPr>
            <p:grpSpPr>
              <a:xfrm>
                <a:off x="-2187803" y="3113212"/>
                <a:ext cx="51722" cy="51815"/>
                <a:chOff x="-2187803" y="3113212"/>
                <a:chExt cx="51722" cy="51815"/>
              </a:xfrm>
            </p:grpSpPr>
            <p:sp>
              <p:nvSpPr>
                <p:cNvPr id="1699" name="Freeform 34457">
                  <a:extLst>
                    <a:ext uri="{FF2B5EF4-FFF2-40B4-BE49-F238E27FC236}">
                      <a16:creationId xmlns:a16="http://schemas.microsoft.com/office/drawing/2014/main" id="{CC885172-A44F-C167-2BA7-B94F178F1229}"/>
                    </a:ext>
                  </a:extLst>
                </p:cNvPr>
                <p:cNvSpPr/>
                <p:nvPr/>
              </p:nvSpPr>
              <p:spPr>
                <a:xfrm>
                  <a:off x="-2187803"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700" name="Freeform 34458">
                  <a:extLst>
                    <a:ext uri="{FF2B5EF4-FFF2-40B4-BE49-F238E27FC236}">
                      <a16:creationId xmlns:a16="http://schemas.microsoft.com/office/drawing/2014/main" id="{12ECA65F-818D-5401-3C14-7BA3A2EDC5FB}"/>
                    </a:ext>
                  </a:extLst>
                </p:cNvPr>
                <p:cNvSpPr/>
                <p:nvPr/>
              </p:nvSpPr>
              <p:spPr>
                <a:xfrm>
                  <a:off x="-216194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0" name="Graphic 45">
                <a:extLst>
                  <a:ext uri="{FF2B5EF4-FFF2-40B4-BE49-F238E27FC236}">
                    <a16:creationId xmlns:a16="http://schemas.microsoft.com/office/drawing/2014/main" id="{4A39F4A8-AF50-FA79-40E7-856272241593}"/>
                  </a:ext>
                </a:extLst>
              </p:cNvPr>
              <p:cNvGrpSpPr/>
              <p:nvPr/>
            </p:nvGrpSpPr>
            <p:grpSpPr>
              <a:xfrm>
                <a:off x="-1324105" y="3221797"/>
                <a:ext cx="51722" cy="51815"/>
                <a:chOff x="-1324105" y="3221797"/>
                <a:chExt cx="51722" cy="51815"/>
              </a:xfrm>
            </p:grpSpPr>
            <p:sp>
              <p:nvSpPr>
                <p:cNvPr id="1697" name="Freeform 34455">
                  <a:extLst>
                    <a:ext uri="{FF2B5EF4-FFF2-40B4-BE49-F238E27FC236}">
                      <a16:creationId xmlns:a16="http://schemas.microsoft.com/office/drawing/2014/main" id="{D2775798-DE6D-0EE7-49A5-650806F9A24C}"/>
                    </a:ext>
                  </a:extLst>
                </p:cNvPr>
                <p:cNvSpPr/>
                <p:nvPr/>
              </p:nvSpPr>
              <p:spPr>
                <a:xfrm>
                  <a:off x="-132410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98" name="Freeform 34456">
                  <a:extLst>
                    <a:ext uri="{FF2B5EF4-FFF2-40B4-BE49-F238E27FC236}">
                      <a16:creationId xmlns:a16="http://schemas.microsoft.com/office/drawing/2014/main" id="{2515FA45-0788-429B-30ED-9A7298EB0CA2}"/>
                    </a:ext>
                  </a:extLst>
                </p:cNvPr>
                <p:cNvSpPr/>
                <p:nvPr/>
              </p:nvSpPr>
              <p:spPr>
                <a:xfrm>
                  <a:off x="-129824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1" name="Graphic 45">
                <a:extLst>
                  <a:ext uri="{FF2B5EF4-FFF2-40B4-BE49-F238E27FC236}">
                    <a16:creationId xmlns:a16="http://schemas.microsoft.com/office/drawing/2014/main" id="{3CE7F256-7E4B-1A2D-5F37-EFB041884184}"/>
                  </a:ext>
                </a:extLst>
              </p:cNvPr>
              <p:cNvGrpSpPr/>
              <p:nvPr/>
            </p:nvGrpSpPr>
            <p:grpSpPr>
              <a:xfrm>
                <a:off x="-4871313" y="3020343"/>
                <a:ext cx="51722" cy="51815"/>
                <a:chOff x="-4871313" y="3020343"/>
                <a:chExt cx="51722" cy="51815"/>
              </a:xfrm>
            </p:grpSpPr>
            <p:sp>
              <p:nvSpPr>
                <p:cNvPr id="1695" name="Freeform 34453">
                  <a:extLst>
                    <a:ext uri="{FF2B5EF4-FFF2-40B4-BE49-F238E27FC236}">
                      <a16:creationId xmlns:a16="http://schemas.microsoft.com/office/drawing/2014/main" id="{410A120E-1896-AED7-9187-BAF0CD8753A6}"/>
                    </a:ext>
                  </a:extLst>
                </p:cNvPr>
                <p:cNvSpPr/>
                <p:nvPr/>
              </p:nvSpPr>
              <p:spPr>
                <a:xfrm>
                  <a:off x="-4871313"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96" name="Freeform 34454">
                  <a:extLst>
                    <a:ext uri="{FF2B5EF4-FFF2-40B4-BE49-F238E27FC236}">
                      <a16:creationId xmlns:a16="http://schemas.microsoft.com/office/drawing/2014/main" id="{B5BD02EA-2BE2-02C9-5D24-89BA3FC3EDEE}"/>
                    </a:ext>
                  </a:extLst>
                </p:cNvPr>
                <p:cNvSpPr/>
                <p:nvPr/>
              </p:nvSpPr>
              <p:spPr>
                <a:xfrm>
                  <a:off x="-4845451"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2" name="Graphic 45">
                <a:extLst>
                  <a:ext uri="{FF2B5EF4-FFF2-40B4-BE49-F238E27FC236}">
                    <a16:creationId xmlns:a16="http://schemas.microsoft.com/office/drawing/2014/main" id="{EE43DAB8-D7D8-6C67-FA68-E66ED8288AE7}"/>
                  </a:ext>
                </a:extLst>
              </p:cNvPr>
              <p:cNvGrpSpPr/>
              <p:nvPr/>
            </p:nvGrpSpPr>
            <p:grpSpPr>
              <a:xfrm>
                <a:off x="-4996722" y="3020343"/>
                <a:ext cx="51722" cy="51815"/>
                <a:chOff x="-4996722" y="3020343"/>
                <a:chExt cx="51722" cy="51815"/>
              </a:xfrm>
            </p:grpSpPr>
            <p:sp>
              <p:nvSpPr>
                <p:cNvPr id="1693" name="Freeform 34451">
                  <a:extLst>
                    <a:ext uri="{FF2B5EF4-FFF2-40B4-BE49-F238E27FC236}">
                      <a16:creationId xmlns:a16="http://schemas.microsoft.com/office/drawing/2014/main" id="{35648DD1-A601-6C4F-EA2F-728DAABA0ED6}"/>
                    </a:ext>
                  </a:extLst>
                </p:cNvPr>
                <p:cNvSpPr/>
                <p:nvPr/>
              </p:nvSpPr>
              <p:spPr>
                <a:xfrm>
                  <a:off x="-4996722"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94" name="Freeform 34452">
                  <a:extLst>
                    <a:ext uri="{FF2B5EF4-FFF2-40B4-BE49-F238E27FC236}">
                      <a16:creationId xmlns:a16="http://schemas.microsoft.com/office/drawing/2014/main" id="{52FB027C-6D12-C598-C476-3527FDF5263C}"/>
                    </a:ext>
                  </a:extLst>
                </p:cNvPr>
                <p:cNvSpPr/>
                <p:nvPr/>
              </p:nvSpPr>
              <p:spPr>
                <a:xfrm>
                  <a:off x="-4970860"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3" name="Graphic 45">
                <a:extLst>
                  <a:ext uri="{FF2B5EF4-FFF2-40B4-BE49-F238E27FC236}">
                    <a16:creationId xmlns:a16="http://schemas.microsoft.com/office/drawing/2014/main" id="{2BC83F2F-FFAF-3406-4187-AEDE73CFA22C}"/>
                  </a:ext>
                </a:extLst>
              </p:cNvPr>
              <p:cNvGrpSpPr/>
              <p:nvPr/>
            </p:nvGrpSpPr>
            <p:grpSpPr>
              <a:xfrm>
                <a:off x="-5006705" y="3020343"/>
                <a:ext cx="51722" cy="51815"/>
                <a:chOff x="-5006705" y="3020343"/>
                <a:chExt cx="51722" cy="51815"/>
              </a:xfrm>
            </p:grpSpPr>
            <p:sp>
              <p:nvSpPr>
                <p:cNvPr id="1691" name="Freeform 34449">
                  <a:extLst>
                    <a:ext uri="{FF2B5EF4-FFF2-40B4-BE49-F238E27FC236}">
                      <a16:creationId xmlns:a16="http://schemas.microsoft.com/office/drawing/2014/main" id="{557D0CA8-0A7D-D0C5-930A-97C841425ABD}"/>
                    </a:ext>
                  </a:extLst>
                </p:cNvPr>
                <p:cNvSpPr/>
                <p:nvPr/>
              </p:nvSpPr>
              <p:spPr>
                <a:xfrm>
                  <a:off x="-5006705"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92" name="Freeform 34450">
                  <a:extLst>
                    <a:ext uri="{FF2B5EF4-FFF2-40B4-BE49-F238E27FC236}">
                      <a16:creationId xmlns:a16="http://schemas.microsoft.com/office/drawing/2014/main" id="{FAB4767D-FE49-A7E7-DE17-79A0F68C70A7}"/>
                    </a:ext>
                  </a:extLst>
                </p:cNvPr>
                <p:cNvSpPr/>
                <p:nvPr/>
              </p:nvSpPr>
              <p:spPr>
                <a:xfrm>
                  <a:off x="-4980844"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4" name="Graphic 45">
                <a:extLst>
                  <a:ext uri="{FF2B5EF4-FFF2-40B4-BE49-F238E27FC236}">
                    <a16:creationId xmlns:a16="http://schemas.microsoft.com/office/drawing/2014/main" id="{583B4F3D-7342-E31B-1EB1-278601FA735E}"/>
                  </a:ext>
                </a:extLst>
              </p:cNvPr>
              <p:cNvGrpSpPr/>
              <p:nvPr/>
            </p:nvGrpSpPr>
            <p:grpSpPr>
              <a:xfrm>
                <a:off x="-5189352" y="3007103"/>
                <a:ext cx="51818" cy="51815"/>
                <a:chOff x="-5189352" y="3007103"/>
                <a:chExt cx="51818" cy="51815"/>
              </a:xfrm>
            </p:grpSpPr>
            <p:sp>
              <p:nvSpPr>
                <p:cNvPr id="1689" name="Freeform 34447">
                  <a:extLst>
                    <a:ext uri="{FF2B5EF4-FFF2-40B4-BE49-F238E27FC236}">
                      <a16:creationId xmlns:a16="http://schemas.microsoft.com/office/drawing/2014/main" id="{BEFC5C39-24AE-BC25-FE81-25D1A44833E9}"/>
                    </a:ext>
                  </a:extLst>
                </p:cNvPr>
                <p:cNvSpPr/>
                <p:nvPr/>
              </p:nvSpPr>
              <p:spPr>
                <a:xfrm>
                  <a:off x="-5189352" y="303301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90" name="Freeform 34448">
                  <a:extLst>
                    <a:ext uri="{FF2B5EF4-FFF2-40B4-BE49-F238E27FC236}">
                      <a16:creationId xmlns:a16="http://schemas.microsoft.com/office/drawing/2014/main" id="{EDC7C992-A4F6-4360-4C8F-5CB581A98528}"/>
                    </a:ext>
                  </a:extLst>
                </p:cNvPr>
                <p:cNvSpPr/>
                <p:nvPr/>
              </p:nvSpPr>
              <p:spPr>
                <a:xfrm>
                  <a:off x="-5163490" y="300710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5" name="Graphic 45">
                <a:extLst>
                  <a:ext uri="{FF2B5EF4-FFF2-40B4-BE49-F238E27FC236}">
                    <a16:creationId xmlns:a16="http://schemas.microsoft.com/office/drawing/2014/main" id="{3BADCA20-A39A-026D-59E3-B6454E15DB0D}"/>
                  </a:ext>
                </a:extLst>
              </p:cNvPr>
              <p:cNvGrpSpPr/>
              <p:nvPr/>
            </p:nvGrpSpPr>
            <p:grpSpPr>
              <a:xfrm>
                <a:off x="-5262087" y="2998912"/>
                <a:ext cx="51818" cy="51815"/>
                <a:chOff x="-5262087" y="2998912"/>
                <a:chExt cx="51818" cy="51815"/>
              </a:xfrm>
            </p:grpSpPr>
            <p:sp>
              <p:nvSpPr>
                <p:cNvPr id="1687" name="Freeform 34445">
                  <a:extLst>
                    <a:ext uri="{FF2B5EF4-FFF2-40B4-BE49-F238E27FC236}">
                      <a16:creationId xmlns:a16="http://schemas.microsoft.com/office/drawing/2014/main" id="{959F56EC-E7F5-1AE1-EDA3-5839CB26DC79}"/>
                    </a:ext>
                  </a:extLst>
                </p:cNvPr>
                <p:cNvSpPr/>
                <p:nvPr/>
              </p:nvSpPr>
              <p:spPr>
                <a:xfrm>
                  <a:off x="-5262087" y="30248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88" name="Freeform 34446">
                  <a:extLst>
                    <a:ext uri="{FF2B5EF4-FFF2-40B4-BE49-F238E27FC236}">
                      <a16:creationId xmlns:a16="http://schemas.microsoft.com/office/drawing/2014/main" id="{824CED58-1F6C-6AE5-0161-18600A21FF2C}"/>
                    </a:ext>
                  </a:extLst>
                </p:cNvPr>
                <p:cNvSpPr/>
                <p:nvPr/>
              </p:nvSpPr>
              <p:spPr>
                <a:xfrm>
                  <a:off x="-5236226"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6" name="Graphic 45">
                <a:extLst>
                  <a:ext uri="{FF2B5EF4-FFF2-40B4-BE49-F238E27FC236}">
                    <a16:creationId xmlns:a16="http://schemas.microsoft.com/office/drawing/2014/main" id="{76638AAE-3A05-AB4C-191F-485970014E7E}"/>
                  </a:ext>
                </a:extLst>
              </p:cNvPr>
              <p:cNvGrpSpPr/>
              <p:nvPr/>
            </p:nvGrpSpPr>
            <p:grpSpPr>
              <a:xfrm>
                <a:off x="-5303827" y="2998912"/>
                <a:ext cx="51722" cy="51815"/>
                <a:chOff x="-5303827" y="2998912"/>
                <a:chExt cx="51722" cy="51815"/>
              </a:xfrm>
            </p:grpSpPr>
            <p:sp>
              <p:nvSpPr>
                <p:cNvPr id="1685" name="Freeform 34443">
                  <a:extLst>
                    <a:ext uri="{FF2B5EF4-FFF2-40B4-BE49-F238E27FC236}">
                      <a16:creationId xmlns:a16="http://schemas.microsoft.com/office/drawing/2014/main" id="{5FD0374C-73C7-AD5E-72E4-B34AE07F6B7F}"/>
                    </a:ext>
                  </a:extLst>
                </p:cNvPr>
                <p:cNvSpPr/>
                <p:nvPr/>
              </p:nvSpPr>
              <p:spPr>
                <a:xfrm>
                  <a:off x="-5303827"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86" name="Freeform 34444">
                  <a:extLst>
                    <a:ext uri="{FF2B5EF4-FFF2-40B4-BE49-F238E27FC236}">
                      <a16:creationId xmlns:a16="http://schemas.microsoft.com/office/drawing/2014/main" id="{A3538BD9-9F53-23B7-8F28-6EDA59577648}"/>
                    </a:ext>
                  </a:extLst>
                </p:cNvPr>
                <p:cNvSpPr/>
                <p:nvPr/>
              </p:nvSpPr>
              <p:spPr>
                <a:xfrm>
                  <a:off x="-5277965"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7" name="Graphic 45">
                <a:extLst>
                  <a:ext uri="{FF2B5EF4-FFF2-40B4-BE49-F238E27FC236}">
                    <a16:creationId xmlns:a16="http://schemas.microsoft.com/office/drawing/2014/main" id="{2F9A2256-7A2B-1A2E-36DD-275EF18A941A}"/>
                  </a:ext>
                </a:extLst>
              </p:cNvPr>
              <p:cNvGrpSpPr/>
              <p:nvPr/>
            </p:nvGrpSpPr>
            <p:grpSpPr>
              <a:xfrm>
                <a:off x="-5308296" y="2998912"/>
                <a:ext cx="51722" cy="51815"/>
                <a:chOff x="-5308296" y="2998912"/>
                <a:chExt cx="51722" cy="51815"/>
              </a:xfrm>
            </p:grpSpPr>
            <p:sp>
              <p:nvSpPr>
                <p:cNvPr id="1683" name="Freeform 34441">
                  <a:extLst>
                    <a:ext uri="{FF2B5EF4-FFF2-40B4-BE49-F238E27FC236}">
                      <a16:creationId xmlns:a16="http://schemas.microsoft.com/office/drawing/2014/main" id="{85782A78-E300-BE80-9E7C-0241257CBD54}"/>
                    </a:ext>
                  </a:extLst>
                </p:cNvPr>
                <p:cNvSpPr/>
                <p:nvPr/>
              </p:nvSpPr>
              <p:spPr>
                <a:xfrm>
                  <a:off x="-5308296"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84" name="Freeform 34442">
                  <a:extLst>
                    <a:ext uri="{FF2B5EF4-FFF2-40B4-BE49-F238E27FC236}">
                      <a16:creationId xmlns:a16="http://schemas.microsoft.com/office/drawing/2014/main" id="{BEA55D86-8720-CE06-2D4F-8D98A2487AE1}"/>
                    </a:ext>
                  </a:extLst>
                </p:cNvPr>
                <p:cNvSpPr/>
                <p:nvPr/>
              </p:nvSpPr>
              <p:spPr>
                <a:xfrm>
                  <a:off x="-5282434"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8" name="Graphic 45">
                <a:extLst>
                  <a:ext uri="{FF2B5EF4-FFF2-40B4-BE49-F238E27FC236}">
                    <a16:creationId xmlns:a16="http://schemas.microsoft.com/office/drawing/2014/main" id="{253416EC-1B22-8B57-D7A4-B60418F4286D}"/>
                  </a:ext>
                </a:extLst>
              </p:cNvPr>
              <p:cNvGrpSpPr/>
              <p:nvPr/>
            </p:nvGrpSpPr>
            <p:grpSpPr>
              <a:xfrm>
                <a:off x="-5334157" y="2987101"/>
                <a:ext cx="51722" cy="51815"/>
                <a:chOff x="-5334157" y="2987101"/>
                <a:chExt cx="51722" cy="51815"/>
              </a:xfrm>
            </p:grpSpPr>
            <p:sp>
              <p:nvSpPr>
                <p:cNvPr id="1681" name="Freeform 34439">
                  <a:extLst>
                    <a:ext uri="{FF2B5EF4-FFF2-40B4-BE49-F238E27FC236}">
                      <a16:creationId xmlns:a16="http://schemas.microsoft.com/office/drawing/2014/main" id="{EF343DE0-D3C4-BFA1-D222-5120C53837CF}"/>
                    </a:ext>
                  </a:extLst>
                </p:cNvPr>
                <p:cNvSpPr/>
                <p:nvPr/>
              </p:nvSpPr>
              <p:spPr>
                <a:xfrm>
                  <a:off x="-533415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82" name="Freeform 34440">
                  <a:extLst>
                    <a:ext uri="{FF2B5EF4-FFF2-40B4-BE49-F238E27FC236}">
                      <a16:creationId xmlns:a16="http://schemas.microsoft.com/office/drawing/2014/main" id="{0C9F5EC1-1659-B43A-412B-BA583B7C671A}"/>
                    </a:ext>
                  </a:extLst>
                </p:cNvPr>
                <p:cNvSpPr/>
                <p:nvPr/>
              </p:nvSpPr>
              <p:spPr>
                <a:xfrm>
                  <a:off x="-530829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69" name="Graphic 45">
                <a:extLst>
                  <a:ext uri="{FF2B5EF4-FFF2-40B4-BE49-F238E27FC236}">
                    <a16:creationId xmlns:a16="http://schemas.microsoft.com/office/drawing/2014/main" id="{825F7ACC-C72A-C405-317D-FB46046F82E2}"/>
                  </a:ext>
                </a:extLst>
              </p:cNvPr>
              <p:cNvGrpSpPr/>
              <p:nvPr/>
            </p:nvGrpSpPr>
            <p:grpSpPr>
              <a:xfrm>
                <a:off x="-5385880" y="2987101"/>
                <a:ext cx="51722" cy="51815"/>
                <a:chOff x="-5385880" y="2987101"/>
                <a:chExt cx="51722" cy="51815"/>
              </a:xfrm>
            </p:grpSpPr>
            <p:sp>
              <p:nvSpPr>
                <p:cNvPr id="1679" name="Freeform 34437">
                  <a:extLst>
                    <a:ext uri="{FF2B5EF4-FFF2-40B4-BE49-F238E27FC236}">
                      <a16:creationId xmlns:a16="http://schemas.microsoft.com/office/drawing/2014/main" id="{83CE3A97-43EE-DD38-37E6-78EB84D13DDE}"/>
                    </a:ext>
                  </a:extLst>
                </p:cNvPr>
                <p:cNvSpPr/>
                <p:nvPr/>
              </p:nvSpPr>
              <p:spPr>
                <a:xfrm>
                  <a:off x="-5385880"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80" name="Freeform 34438">
                  <a:extLst>
                    <a:ext uri="{FF2B5EF4-FFF2-40B4-BE49-F238E27FC236}">
                      <a16:creationId xmlns:a16="http://schemas.microsoft.com/office/drawing/2014/main" id="{C16FC4D3-7FC4-83AC-313F-5F9C69BEA32C}"/>
                    </a:ext>
                  </a:extLst>
                </p:cNvPr>
                <p:cNvSpPr/>
                <p:nvPr/>
              </p:nvSpPr>
              <p:spPr>
                <a:xfrm>
                  <a:off x="-5360019"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70" name="Graphic 45">
                <a:extLst>
                  <a:ext uri="{FF2B5EF4-FFF2-40B4-BE49-F238E27FC236}">
                    <a16:creationId xmlns:a16="http://schemas.microsoft.com/office/drawing/2014/main" id="{A2F50A28-AAE0-1324-E3A2-3F64DE69CF30}"/>
                  </a:ext>
                </a:extLst>
              </p:cNvPr>
              <p:cNvGrpSpPr/>
              <p:nvPr/>
            </p:nvGrpSpPr>
            <p:grpSpPr>
              <a:xfrm>
                <a:off x="-5381982" y="2987101"/>
                <a:ext cx="51722" cy="51815"/>
                <a:chOff x="-5381982" y="2987101"/>
                <a:chExt cx="51722" cy="51815"/>
              </a:xfrm>
            </p:grpSpPr>
            <p:sp>
              <p:nvSpPr>
                <p:cNvPr id="1677" name="Freeform 34435">
                  <a:extLst>
                    <a:ext uri="{FF2B5EF4-FFF2-40B4-BE49-F238E27FC236}">
                      <a16:creationId xmlns:a16="http://schemas.microsoft.com/office/drawing/2014/main" id="{0E9684DE-09DF-7409-857D-3999E8EB56D5}"/>
                    </a:ext>
                  </a:extLst>
                </p:cNvPr>
                <p:cNvSpPr/>
                <p:nvPr/>
              </p:nvSpPr>
              <p:spPr>
                <a:xfrm>
                  <a:off x="-5381982"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78" name="Freeform 34436">
                  <a:extLst>
                    <a:ext uri="{FF2B5EF4-FFF2-40B4-BE49-F238E27FC236}">
                      <a16:creationId xmlns:a16="http://schemas.microsoft.com/office/drawing/2014/main" id="{2E5ECA99-9E09-76DA-4E0E-51D607006AF1}"/>
                    </a:ext>
                  </a:extLst>
                </p:cNvPr>
                <p:cNvSpPr/>
                <p:nvPr/>
              </p:nvSpPr>
              <p:spPr>
                <a:xfrm>
                  <a:off x="-5356120"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71" name="Graphic 45">
                <a:extLst>
                  <a:ext uri="{FF2B5EF4-FFF2-40B4-BE49-F238E27FC236}">
                    <a16:creationId xmlns:a16="http://schemas.microsoft.com/office/drawing/2014/main" id="{AE4C97BF-3C12-6A7E-341B-6C0E131AD2D6}"/>
                  </a:ext>
                </a:extLst>
              </p:cNvPr>
              <p:cNvGrpSpPr/>
              <p:nvPr/>
            </p:nvGrpSpPr>
            <p:grpSpPr>
              <a:xfrm>
                <a:off x="-5377608" y="2987101"/>
                <a:ext cx="51722" cy="51815"/>
                <a:chOff x="-5377608" y="2987101"/>
                <a:chExt cx="51722" cy="51815"/>
              </a:xfrm>
            </p:grpSpPr>
            <p:sp>
              <p:nvSpPr>
                <p:cNvPr id="1675" name="Freeform 34433">
                  <a:extLst>
                    <a:ext uri="{FF2B5EF4-FFF2-40B4-BE49-F238E27FC236}">
                      <a16:creationId xmlns:a16="http://schemas.microsoft.com/office/drawing/2014/main" id="{C095CE7E-74B5-7E4B-EE1B-461330BAA4AB}"/>
                    </a:ext>
                  </a:extLst>
                </p:cNvPr>
                <p:cNvSpPr/>
                <p:nvPr/>
              </p:nvSpPr>
              <p:spPr>
                <a:xfrm>
                  <a:off x="-5377608"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76" name="Freeform 34434">
                  <a:extLst>
                    <a:ext uri="{FF2B5EF4-FFF2-40B4-BE49-F238E27FC236}">
                      <a16:creationId xmlns:a16="http://schemas.microsoft.com/office/drawing/2014/main" id="{90F63070-CC72-9268-8DCA-BD4017FE768A}"/>
                    </a:ext>
                  </a:extLst>
                </p:cNvPr>
                <p:cNvSpPr/>
                <p:nvPr/>
              </p:nvSpPr>
              <p:spPr>
                <a:xfrm>
                  <a:off x="-5351747"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1672" name="Graphic 45">
                <a:extLst>
                  <a:ext uri="{FF2B5EF4-FFF2-40B4-BE49-F238E27FC236}">
                    <a16:creationId xmlns:a16="http://schemas.microsoft.com/office/drawing/2014/main" id="{A573432F-2894-A8C1-0FB9-7C36BDE39A3E}"/>
                  </a:ext>
                </a:extLst>
              </p:cNvPr>
              <p:cNvGrpSpPr/>
              <p:nvPr/>
            </p:nvGrpSpPr>
            <p:grpSpPr>
              <a:xfrm>
                <a:off x="-5376277" y="2987101"/>
                <a:ext cx="51722" cy="51815"/>
                <a:chOff x="-5376277" y="2987101"/>
                <a:chExt cx="51722" cy="51815"/>
              </a:xfrm>
            </p:grpSpPr>
            <p:sp>
              <p:nvSpPr>
                <p:cNvPr id="1673" name="Freeform 34431">
                  <a:extLst>
                    <a:ext uri="{FF2B5EF4-FFF2-40B4-BE49-F238E27FC236}">
                      <a16:creationId xmlns:a16="http://schemas.microsoft.com/office/drawing/2014/main" id="{059102FC-63CB-EAD8-8D17-0FF245AE11D8}"/>
                    </a:ext>
                  </a:extLst>
                </p:cNvPr>
                <p:cNvSpPr/>
                <p:nvPr/>
              </p:nvSpPr>
              <p:spPr>
                <a:xfrm>
                  <a:off x="-537627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1674" name="Freeform 34432">
                  <a:extLst>
                    <a:ext uri="{FF2B5EF4-FFF2-40B4-BE49-F238E27FC236}">
                      <a16:creationId xmlns:a16="http://schemas.microsoft.com/office/drawing/2014/main" id="{854B146D-C34E-974D-AE02-3DC707FC0D8A}"/>
                    </a:ext>
                  </a:extLst>
                </p:cNvPr>
                <p:cNvSpPr/>
                <p:nvPr/>
              </p:nvSpPr>
              <p:spPr>
                <a:xfrm>
                  <a:off x="-535041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bg1">
                      <a:lumMod val="50000"/>
                    </a:schemeClr>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grpSp>
      <p:sp>
        <p:nvSpPr>
          <p:cNvPr id="2005" name="TextBox 2004">
            <a:extLst>
              <a:ext uri="{FF2B5EF4-FFF2-40B4-BE49-F238E27FC236}">
                <a16:creationId xmlns:a16="http://schemas.microsoft.com/office/drawing/2014/main" id="{9BEE5C85-0D93-F8DA-2636-43C012D93573}"/>
              </a:ext>
            </a:extLst>
          </p:cNvPr>
          <p:cNvSpPr txBox="1"/>
          <p:nvPr/>
        </p:nvSpPr>
        <p:spPr>
          <a:xfrm>
            <a:off x="11541366" y="2796352"/>
            <a:ext cx="449162" cy="307777"/>
          </a:xfrm>
          <a:prstGeom prst="rect">
            <a:avLst/>
          </a:prstGeom>
          <a:noFill/>
        </p:spPr>
        <p:txBody>
          <a:bodyPr wrap="none" rtlCol="0">
            <a:spAutoFit/>
          </a:bodyPr>
          <a:lstStyle/>
          <a:p>
            <a:pPr defTabSz="609585">
              <a:defRPr/>
            </a:pPr>
            <a:r>
              <a:rPr lang="en-US" sz="1400" b="1">
                <a:solidFill>
                  <a:schemeClr val="accent1"/>
                </a:solidFill>
                <a:cs typeface="Calibri" panose="020F0502020204030204" pitchFamily="34" charset="0"/>
              </a:rPr>
              <a:t>AV</a:t>
            </a:r>
          </a:p>
        </p:txBody>
      </p:sp>
      <p:sp>
        <p:nvSpPr>
          <p:cNvPr id="2006" name="TextBox 2005">
            <a:extLst>
              <a:ext uri="{FF2B5EF4-FFF2-40B4-BE49-F238E27FC236}">
                <a16:creationId xmlns:a16="http://schemas.microsoft.com/office/drawing/2014/main" id="{B7E0584A-FF2B-60A4-9A89-FA62EFF40340}"/>
              </a:ext>
            </a:extLst>
          </p:cNvPr>
          <p:cNvSpPr txBox="1"/>
          <p:nvPr/>
        </p:nvSpPr>
        <p:spPr>
          <a:xfrm>
            <a:off x="11494613" y="2039728"/>
            <a:ext cx="590226" cy="307777"/>
          </a:xfrm>
          <a:prstGeom prst="rect">
            <a:avLst/>
          </a:prstGeom>
          <a:noFill/>
        </p:spPr>
        <p:txBody>
          <a:bodyPr wrap="none" rtlCol="0">
            <a:spAutoFit/>
          </a:bodyPr>
          <a:lstStyle/>
          <a:p>
            <a:pPr defTabSz="609585">
              <a:defRPr/>
            </a:pPr>
            <a:r>
              <a:rPr lang="en-US" sz="1400" b="1">
                <a:solidFill>
                  <a:schemeClr val="accent6"/>
                </a:solidFill>
                <a:cs typeface="Calibri" panose="020F0502020204030204" pitchFamily="34" charset="0"/>
              </a:rPr>
              <a:t>AVO</a:t>
            </a:r>
          </a:p>
        </p:txBody>
      </p:sp>
      <p:sp>
        <p:nvSpPr>
          <p:cNvPr id="2007" name="TextBox 2006">
            <a:extLst>
              <a:ext uri="{FF2B5EF4-FFF2-40B4-BE49-F238E27FC236}">
                <a16:creationId xmlns:a16="http://schemas.microsoft.com/office/drawing/2014/main" id="{2F222D73-D8C1-807F-4D4A-4266FA0035D9}"/>
              </a:ext>
            </a:extLst>
          </p:cNvPr>
          <p:cNvSpPr txBox="1"/>
          <p:nvPr/>
        </p:nvSpPr>
        <p:spPr>
          <a:xfrm>
            <a:off x="10470373" y="2133707"/>
            <a:ext cx="853119" cy="307777"/>
          </a:xfrm>
          <a:prstGeom prst="rect">
            <a:avLst/>
          </a:prstGeom>
          <a:noFill/>
        </p:spPr>
        <p:txBody>
          <a:bodyPr wrap="none" rtlCol="0">
            <a:spAutoFit/>
          </a:bodyPr>
          <a:lstStyle/>
          <a:p>
            <a:pPr defTabSz="609585">
              <a:defRPr/>
            </a:pPr>
            <a:r>
              <a:rPr lang="en-US" sz="1400" b="1">
                <a:solidFill>
                  <a:schemeClr val="bg1">
                    <a:lumMod val="50000"/>
                  </a:schemeClr>
                </a:solidFill>
                <a:cs typeface="Calibri" panose="020F0502020204030204" pitchFamily="34" charset="0"/>
              </a:rPr>
              <a:t>FCR/BR</a:t>
            </a:r>
          </a:p>
        </p:txBody>
      </p:sp>
      <p:grpSp>
        <p:nvGrpSpPr>
          <p:cNvPr id="2008" name="Group 2007">
            <a:extLst>
              <a:ext uri="{FF2B5EF4-FFF2-40B4-BE49-F238E27FC236}">
                <a16:creationId xmlns:a16="http://schemas.microsoft.com/office/drawing/2014/main" id="{6157441E-16D0-57A2-F6B7-6FCEC34DAA91}"/>
              </a:ext>
            </a:extLst>
          </p:cNvPr>
          <p:cNvGrpSpPr/>
          <p:nvPr/>
        </p:nvGrpSpPr>
        <p:grpSpPr>
          <a:xfrm>
            <a:off x="6324120" y="1706808"/>
            <a:ext cx="5543236" cy="3498926"/>
            <a:chOff x="696869" y="1709945"/>
            <a:chExt cx="5369268" cy="3498926"/>
          </a:xfrm>
        </p:grpSpPr>
        <p:sp>
          <p:nvSpPr>
            <p:cNvPr id="2009" name="TextBox 2008">
              <a:extLst>
                <a:ext uri="{FF2B5EF4-FFF2-40B4-BE49-F238E27FC236}">
                  <a16:creationId xmlns:a16="http://schemas.microsoft.com/office/drawing/2014/main" id="{D12098F5-F9A1-3C37-EB5A-68C43C9921A5}"/>
                </a:ext>
              </a:extLst>
            </p:cNvPr>
            <p:cNvSpPr txBox="1"/>
            <p:nvPr/>
          </p:nvSpPr>
          <p:spPr bwMode="auto">
            <a:xfrm>
              <a:off x="2150462" y="4223986"/>
              <a:ext cx="2999332" cy="338554"/>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6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Mo From Randomization</a:t>
              </a:r>
            </a:p>
          </p:txBody>
        </p:sp>
        <p:sp>
          <p:nvSpPr>
            <p:cNvPr id="2010" name="TextBox 2009">
              <a:extLst>
                <a:ext uri="{FF2B5EF4-FFF2-40B4-BE49-F238E27FC236}">
                  <a16:creationId xmlns:a16="http://schemas.microsoft.com/office/drawing/2014/main" id="{3F08CD78-D5A1-9D35-3273-09691454F762}"/>
                </a:ext>
              </a:extLst>
            </p:cNvPr>
            <p:cNvSpPr txBox="1"/>
            <p:nvPr/>
          </p:nvSpPr>
          <p:spPr bwMode="auto">
            <a:xfrm rot="16200000">
              <a:off x="350746" y="2586107"/>
              <a:ext cx="1049987" cy="357741"/>
            </a:xfrm>
            <a:prstGeom prst="rect">
              <a:avLst/>
            </a:prstGeom>
            <a:solidFill>
              <a:srgbClr val="FFFFFF"/>
            </a:solidFill>
            <a:ln>
              <a:noFill/>
            </a:ln>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800" b="1" i="0" u="none" strike="noStrike" kern="0" cap="none" spc="0" normalizeH="0" baseline="0" noProof="0">
                  <a:ln>
                    <a:noFill/>
                  </a:ln>
                  <a:solidFill>
                    <a:schemeClr val="tx1">
                      <a:lumMod val="75000"/>
                      <a:lumOff val="25000"/>
                    </a:schemeClr>
                  </a:solidFill>
                  <a:effectLst/>
                  <a:uLnTx/>
                  <a:uFillTx/>
                  <a:latin typeface="Poppins Medium" panose="00000600000000000000" pitchFamily="2" charset="0"/>
                  <a:cs typeface="Poppins Medium" panose="00000600000000000000" pitchFamily="2" charset="0"/>
                </a:rPr>
                <a:t>OS (%)</a:t>
              </a:r>
            </a:p>
          </p:txBody>
        </p:sp>
        <p:cxnSp>
          <p:nvCxnSpPr>
            <p:cNvPr id="2011" name="Straight Connector 2010">
              <a:extLst>
                <a:ext uri="{FF2B5EF4-FFF2-40B4-BE49-F238E27FC236}">
                  <a16:creationId xmlns:a16="http://schemas.microsoft.com/office/drawing/2014/main" id="{690F0235-658B-FEA2-1725-76EC300B8F63}"/>
                </a:ext>
              </a:extLst>
            </p:cNvPr>
            <p:cNvCxnSpPr>
              <a:cxnSpLocks/>
            </p:cNvCxnSpPr>
            <p:nvPr/>
          </p:nvCxnSpPr>
          <p:spPr bwMode="auto">
            <a:xfrm>
              <a:off x="4103654" y="1793875"/>
              <a:ext cx="0" cy="2118375"/>
            </a:xfrm>
            <a:prstGeom prst="line">
              <a:avLst/>
            </a:prstGeom>
            <a:noFill/>
            <a:ln w="28575" cap="flat" cmpd="sng" algn="ctr">
              <a:solidFill>
                <a:srgbClr val="CDCDCF">
                  <a:lumMod val="90000"/>
                </a:srgbClr>
              </a:solidFill>
              <a:prstDash val="sysDash"/>
              <a:round/>
              <a:headEnd type="none" w="med" len="med"/>
              <a:tailEnd type="none" w="med" len="med"/>
            </a:ln>
            <a:effectLst/>
          </p:spPr>
        </p:cxnSp>
        <p:cxnSp>
          <p:nvCxnSpPr>
            <p:cNvPr id="2012" name="Straight Connector 2011">
              <a:extLst>
                <a:ext uri="{FF2B5EF4-FFF2-40B4-BE49-F238E27FC236}">
                  <a16:creationId xmlns:a16="http://schemas.microsoft.com/office/drawing/2014/main" id="{9F416097-DFFB-8876-870E-6BCC6074B109}"/>
                </a:ext>
              </a:extLst>
            </p:cNvPr>
            <p:cNvCxnSpPr>
              <a:cxnSpLocks/>
            </p:cNvCxnSpPr>
            <p:nvPr/>
          </p:nvCxnSpPr>
          <p:spPr bwMode="auto">
            <a:xfrm>
              <a:off x="1386052" y="1850154"/>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013" name="Straight Connector 2012">
              <a:extLst>
                <a:ext uri="{FF2B5EF4-FFF2-40B4-BE49-F238E27FC236}">
                  <a16:creationId xmlns:a16="http://schemas.microsoft.com/office/drawing/2014/main" id="{39C1B449-D8EF-A5EE-DE2C-098B09B70CD6}"/>
                </a:ext>
              </a:extLst>
            </p:cNvPr>
            <p:cNvCxnSpPr>
              <a:cxnSpLocks/>
            </p:cNvCxnSpPr>
            <p:nvPr/>
          </p:nvCxnSpPr>
          <p:spPr bwMode="auto">
            <a:xfrm>
              <a:off x="1386052" y="2262573"/>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014" name="Straight Connector 2013">
              <a:extLst>
                <a:ext uri="{FF2B5EF4-FFF2-40B4-BE49-F238E27FC236}">
                  <a16:creationId xmlns:a16="http://schemas.microsoft.com/office/drawing/2014/main" id="{4A12E2CA-B72D-9A7D-745B-A4B98FDFF712}"/>
                </a:ext>
              </a:extLst>
            </p:cNvPr>
            <p:cNvCxnSpPr>
              <a:cxnSpLocks/>
            </p:cNvCxnSpPr>
            <p:nvPr/>
          </p:nvCxnSpPr>
          <p:spPr bwMode="auto">
            <a:xfrm>
              <a:off x="1386052" y="2674992"/>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015" name="Straight Connector 2014">
              <a:extLst>
                <a:ext uri="{FF2B5EF4-FFF2-40B4-BE49-F238E27FC236}">
                  <a16:creationId xmlns:a16="http://schemas.microsoft.com/office/drawing/2014/main" id="{6DF1AE7E-9DBE-5AEA-00A8-A7EE25B8BDCF}"/>
                </a:ext>
              </a:extLst>
            </p:cNvPr>
            <p:cNvCxnSpPr>
              <a:cxnSpLocks/>
            </p:cNvCxnSpPr>
            <p:nvPr/>
          </p:nvCxnSpPr>
          <p:spPr bwMode="auto">
            <a:xfrm>
              <a:off x="1386052" y="3087411"/>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016" name="Straight Connector 2015">
              <a:extLst>
                <a:ext uri="{FF2B5EF4-FFF2-40B4-BE49-F238E27FC236}">
                  <a16:creationId xmlns:a16="http://schemas.microsoft.com/office/drawing/2014/main" id="{5F4434A1-C6CF-273D-6E20-D602F7CD32BE}"/>
                </a:ext>
              </a:extLst>
            </p:cNvPr>
            <p:cNvCxnSpPr>
              <a:cxnSpLocks/>
            </p:cNvCxnSpPr>
            <p:nvPr/>
          </p:nvCxnSpPr>
          <p:spPr bwMode="auto">
            <a:xfrm>
              <a:off x="1386052" y="3912250"/>
              <a:ext cx="58235" cy="0"/>
            </a:xfrm>
            <a:prstGeom prst="line">
              <a:avLst/>
            </a:prstGeom>
            <a:noFill/>
            <a:ln w="28575" cap="flat" cmpd="sng" algn="ctr">
              <a:solidFill>
                <a:srgbClr val="000000"/>
              </a:solidFill>
              <a:prstDash val="solid"/>
              <a:round/>
              <a:headEnd type="none" w="med" len="med"/>
              <a:tailEnd type="none" w="med" len="med"/>
            </a:ln>
            <a:effectLst/>
          </p:spPr>
        </p:cxnSp>
        <p:cxnSp>
          <p:nvCxnSpPr>
            <p:cNvPr id="2017" name="Straight Connector 2016">
              <a:extLst>
                <a:ext uri="{FF2B5EF4-FFF2-40B4-BE49-F238E27FC236}">
                  <a16:creationId xmlns:a16="http://schemas.microsoft.com/office/drawing/2014/main" id="{299C7138-6300-6052-2748-59D887A8E6F7}"/>
                </a:ext>
              </a:extLst>
            </p:cNvPr>
            <p:cNvCxnSpPr>
              <a:cxnSpLocks/>
            </p:cNvCxnSpPr>
            <p:nvPr/>
          </p:nvCxnSpPr>
          <p:spPr bwMode="auto">
            <a:xfrm>
              <a:off x="1386052" y="3499830"/>
              <a:ext cx="58235" cy="0"/>
            </a:xfrm>
            <a:prstGeom prst="line">
              <a:avLst/>
            </a:prstGeom>
            <a:noFill/>
            <a:ln w="28575" cap="flat" cmpd="sng" algn="ctr">
              <a:solidFill>
                <a:srgbClr val="000000"/>
              </a:solidFill>
              <a:prstDash val="solid"/>
              <a:round/>
              <a:headEnd type="none" w="med" len="med"/>
              <a:tailEnd type="none" w="med" len="med"/>
            </a:ln>
            <a:effectLst/>
          </p:spPr>
        </p:cxnSp>
        <p:sp>
          <p:nvSpPr>
            <p:cNvPr id="2018" name="TextBox 2017">
              <a:extLst>
                <a:ext uri="{FF2B5EF4-FFF2-40B4-BE49-F238E27FC236}">
                  <a16:creationId xmlns:a16="http://schemas.microsoft.com/office/drawing/2014/main" id="{D76CF42E-16C7-5CDC-8588-C54F5F03DD18}"/>
                </a:ext>
              </a:extLst>
            </p:cNvPr>
            <p:cNvSpPr txBox="1"/>
            <p:nvPr/>
          </p:nvSpPr>
          <p:spPr bwMode="auto">
            <a:xfrm>
              <a:off x="1128791" y="3774401"/>
              <a:ext cx="287560"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0</a:t>
              </a:r>
            </a:p>
          </p:txBody>
        </p:sp>
        <p:sp>
          <p:nvSpPr>
            <p:cNvPr id="2019" name="TextBox 2018">
              <a:extLst>
                <a:ext uri="{FF2B5EF4-FFF2-40B4-BE49-F238E27FC236}">
                  <a16:creationId xmlns:a16="http://schemas.microsoft.com/office/drawing/2014/main" id="{9CB2C305-48AF-C628-97BF-5D56BD304ED1}"/>
                </a:ext>
              </a:extLst>
            </p:cNvPr>
            <p:cNvSpPr txBox="1"/>
            <p:nvPr/>
          </p:nvSpPr>
          <p:spPr bwMode="auto">
            <a:xfrm>
              <a:off x="1021165" y="3361509"/>
              <a:ext cx="386932"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20</a:t>
              </a:r>
            </a:p>
          </p:txBody>
        </p:sp>
        <p:sp>
          <p:nvSpPr>
            <p:cNvPr id="2020" name="TextBox 2019">
              <a:extLst>
                <a:ext uri="{FF2B5EF4-FFF2-40B4-BE49-F238E27FC236}">
                  <a16:creationId xmlns:a16="http://schemas.microsoft.com/office/drawing/2014/main" id="{92330916-2820-1AD4-9B9E-F6F0BBC29E27}"/>
                </a:ext>
              </a:extLst>
            </p:cNvPr>
            <p:cNvSpPr txBox="1"/>
            <p:nvPr/>
          </p:nvSpPr>
          <p:spPr bwMode="auto">
            <a:xfrm>
              <a:off x="1011848" y="2948618"/>
              <a:ext cx="396248"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40</a:t>
              </a:r>
            </a:p>
          </p:txBody>
        </p:sp>
        <p:sp>
          <p:nvSpPr>
            <p:cNvPr id="2021" name="TextBox 2020">
              <a:extLst>
                <a:ext uri="{FF2B5EF4-FFF2-40B4-BE49-F238E27FC236}">
                  <a16:creationId xmlns:a16="http://schemas.microsoft.com/office/drawing/2014/main" id="{48F81DA5-93B9-E1D1-AF23-35A1EC7ACB4B}"/>
                </a:ext>
              </a:extLst>
            </p:cNvPr>
            <p:cNvSpPr txBox="1"/>
            <p:nvPr/>
          </p:nvSpPr>
          <p:spPr bwMode="auto">
            <a:xfrm>
              <a:off x="1010297" y="2535727"/>
              <a:ext cx="397801"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60</a:t>
              </a:r>
            </a:p>
          </p:txBody>
        </p:sp>
        <p:sp>
          <p:nvSpPr>
            <p:cNvPr id="2022" name="TextBox 2021">
              <a:extLst>
                <a:ext uri="{FF2B5EF4-FFF2-40B4-BE49-F238E27FC236}">
                  <a16:creationId xmlns:a16="http://schemas.microsoft.com/office/drawing/2014/main" id="{9800FC5A-78DC-2624-539C-0516E50E7A96}"/>
                </a:ext>
              </a:extLst>
            </p:cNvPr>
            <p:cNvSpPr txBox="1"/>
            <p:nvPr/>
          </p:nvSpPr>
          <p:spPr bwMode="auto">
            <a:xfrm>
              <a:off x="1010296" y="2119661"/>
              <a:ext cx="397801"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80</a:t>
              </a:r>
            </a:p>
          </p:txBody>
        </p:sp>
        <p:sp>
          <p:nvSpPr>
            <p:cNvPr id="2023" name="TextBox 2022">
              <a:extLst>
                <a:ext uri="{FF2B5EF4-FFF2-40B4-BE49-F238E27FC236}">
                  <a16:creationId xmlns:a16="http://schemas.microsoft.com/office/drawing/2014/main" id="{8D161688-39F8-44CF-FE46-A66BAD77BB59}"/>
                </a:ext>
              </a:extLst>
            </p:cNvPr>
            <p:cNvSpPr txBox="1"/>
            <p:nvPr/>
          </p:nvSpPr>
          <p:spPr bwMode="auto">
            <a:xfrm>
              <a:off x="949316" y="1709945"/>
              <a:ext cx="458780" cy="307777"/>
            </a:xfrm>
            <a:prstGeom prst="rect">
              <a:avLst/>
            </a:prstGeom>
            <a:noFill/>
            <a:ln>
              <a:noFill/>
            </a:ln>
          </p:spPr>
          <p:txBody>
            <a:bodyPr wrap="none" rtlCol="0">
              <a:spAutoFit/>
            </a:bodyPr>
            <a:lstStyle/>
            <a:p>
              <a:pPr marL="0" marR="0" lvl="0" indent="0" algn="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100</a:t>
              </a:r>
            </a:p>
          </p:txBody>
        </p:sp>
        <p:grpSp>
          <p:nvGrpSpPr>
            <p:cNvPr id="2024" name="Group 2023">
              <a:extLst>
                <a:ext uri="{FF2B5EF4-FFF2-40B4-BE49-F238E27FC236}">
                  <a16:creationId xmlns:a16="http://schemas.microsoft.com/office/drawing/2014/main" id="{0778808A-5A25-B85C-E6FB-FD92CE168B11}"/>
                </a:ext>
              </a:extLst>
            </p:cNvPr>
            <p:cNvGrpSpPr/>
            <p:nvPr/>
          </p:nvGrpSpPr>
          <p:grpSpPr>
            <a:xfrm>
              <a:off x="1311856" y="3914335"/>
              <a:ext cx="4754281" cy="380047"/>
              <a:chOff x="1133634" y="4329111"/>
              <a:chExt cx="10889808" cy="380047"/>
            </a:xfrm>
          </p:grpSpPr>
          <p:cxnSp>
            <p:nvCxnSpPr>
              <p:cNvPr id="2037" name="Straight Connector 2036">
                <a:extLst>
                  <a:ext uri="{FF2B5EF4-FFF2-40B4-BE49-F238E27FC236}">
                    <a16:creationId xmlns:a16="http://schemas.microsoft.com/office/drawing/2014/main" id="{2D7C2F86-2FEC-F2BA-73CC-C8F55A314770}"/>
                  </a:ext>
                </a:extLst>
              </p:cNvPr>
              <p:cNvCxnSpPr>
                <a:cxnSpLocks/>
              </p:cNvCxnSpPr>
              <p:nvPr/>
            </p:nvCxnSpPr>
            <p:spPr bwMode="auto">
              <a:xfrm>
                <a:off x="146296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38" name="Straight Connector 2037">
                <a:extLst>
                  <a:ext uri="{FF2B5EF4-FFF2-40B4-BE49-F238E27FC236}">
                    <a16:creationId xmlns:a16="http://schemas.microsoft.com/office/drawing/2014/main" id="{42631EFD-D235-7ACD-217F-B0A42F0B58E3}"/>
                  </a:ext>
                </a:extLst>
              </p:cNvPr>
              <p:cNvCxnSpPr>
                <a:cxnSpLocks/>
              </p:cNvCxnSpPr>
              <p:nvPr/>
            </p:nvCxnSpPr>
            <p:spPr bwMode="auto">
              <a:xfrm>
                <a:off x="247325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39" name="Straight Connector 2038">
                <a:extLst>
                  <a:ext uri="{FF2B5EF4-FFF2-40B4-BE49-F238E27FC236}">
                    <a16:creationId xmlns:a16="http://schemas.microsoft.com/office/drawing/2014/main" id="{747F1382-37DE-C034-C24A-1FD82A02DCB0}"/>
                  </a:ext>
                </a:extLst>
              </p:cNvPr>
              <p:cNvCxnSpPr>
                <a:cxnSpLocks/>
              </p:cNvCxnSpPr>
              <p:nvPr/>
            </p:nvCxnSpPr>
            <p:spPr bwMode="auto">
              <a:xfrm>
                <a:off x="348353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0" name="Straight Connector 2039">
                <a:extLst>
                  <a:ext uri="{FF2B5EF4-FFF2-40B4-BE49-F238E27FC236}">
                    <a16:creationId xmlns:a16="http://schemas.microsoft.com/office/drawing/2014/main" id="{83B03EA3-FF94-C216-321C-3C398B74812B}"/>
                  </a:ext>
                </a:extLst>
              </p:cNvPr>
              <p:cNvCxnSpPr>
                <a:cxnSpLocks/>
              </p:cNvCxnSpPr>
              <p:nvPr/>
            </p:nvCxnSpPr>
            <p:spPr bwMode="auto">
              <a:xfrm>
                <a:off x="449382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1" name="Straight Connector 2040">
                <a:extLst>
                  <a:ext uri="{FF2B5EF4-FFF2-40B4-BE49-F238E27FC236}">
                    <a16:creationId xmlns:a16="http://schemas.microsoft.com/office/drawing/2014/main" id="{A7EB16F2-CF92-C512-03D3-3B113BFF8512}"/>
                  </a:ext>
                </a:extLst>
              </p:cNvPr>
              <p:cNvCxnSpPr>
                <a:cxnSpLocks/>
              </p:cNvCxnSpPr>
              <p:nvPr/>
            </p:nvCxnSpPr>
            <p:spPr bwMode="auto">
              <a:xfrm>
                <a:off x="550410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2" name="Straight Connector 2041">
                <a:extLst>
                  <a:ext uri="{FF2B5EF4-FFF2-40B4-BE49-F238E27FC236}">
                    <a16:creationId xmlns:a16="http://schemas.microsoft.com/office/drawing/2014/main" id="{C1E29FC7-E486-748A-1338-0D2E4A740EB9}"/>
                  </a:ext>
                </a:extLst>
              </p:cNvPr>
              <p:cNvCxnSpPr>
                <a:cxnSpLocks/>
              </p:cNvCxnSpPr>
              <p:nvPr/>
            </p:nvCxnSpPr>
            <p:spPr bwMode="auto">
              <a:xfrm>
                <a:off x="651439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3" name="Straight Connector 2042">
                <a:extLst>
                  <a:ext uri="{FF2B5EF4-FFF2-40B4-BE49-F238E27FC236}">
                    <a16:creationId xmlns:a16="http://schemas.microsoft.com/office/drawing/2014/main" id="{522FC433-1090-4832-3133-5415E0625A6D}"/>
                  </a:ext>
                </a:extLst>
              </p:cNvPr>
              <p:cNvCxnSpPr>
                <a:cxnSpLocks/>
              </p:cNvCxnSpPr>
              <p:nvPr/>
            </p:nvCxnSpPr>
            <p:spPr bwMode="auto">
              <a:xfrm>
                <a:off x="752467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4" name="Straight Connector 2043">
                <a:extLst>
                  <a:ext uri="{FF2B5EF4-FFF2-40B4-BE49-F238E27FC236}">
                    <a16:creationId xmlns:a16="http://schemas.microsoft.com/office/drawing/2014/main" id="{843CB33B-29BA-01B7-F3F8-9ACF793634A2}"/>
                  </a:ext>
                </a:extLst>
              </p:cNvPr>
              <p:cNvCxnSpPr>
                <a:cxnSpLocks/>
              </p:cNvCxnSpPr>
              <p:nvPr/>
            </p:nvCxnSpPr>
            <p:spPr bwMode="auto">
              <a:xfrm>
                <a:off x="853496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5" name="Straight Connector 2044">
                <a:extLst>
                  <a:ext uri="{FF2B5EF4-FFF2-40B4-BE49-F238E27FC236}">
                    <a16:creationId xmlns:a16="http://schemas.microsoft.com/office/drawing/2014/main" id="{A92BF4C5-B806-3AB3-01B0-133FEA1F4521}"/>
                  </a:ext>
                </a:extLst>
              </p:cNvPr>
              <p:cNvCxnSpPr>
                <a:cxnSpLocks/>
              </p:cNvCxnSpPr>
              <p:nvPr/>
            </p:nvCxnSpPr>
            <p:spPr bwMode="auto">
              <a:xfrm>
                <a:off x="9545245"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6" name="Straight Connector 2045">
                <a:extLst>
                  <a:ext uri="{FF2B5EF4-FFF2-40B4-BE49-F238E27FC236}">
                    <a16:creationId xmlns:a16="http://schemas.microsoft.com/office/drawing/2014/main" id="{C2315002-857C-D0F0-BC59-561BE0D41D59}"/>
                  </a:ext>
                </a:extLst>
              </p:cNvPr>
              <p:cNvCxnSpPr>
                <a:cxnSpLocks/>
              </p:cNvCxnSpPr>
              <p:nvPr/>
            </p:nvCxnSpPr>
            <p:spPr bwMode="auto">
              <a:xfrm>
                <a:off x="10555530" y="4329111"/>
                <a:ext cx="0" cy="66675"/>
              </a:xfrm>
              <a:prstGeom prst="line">
                <a:avLst/>
              </a:prstGeom>
              <a:noFill/>
              <a:ln w="28575" cap="flat" cmpd="sng" algn="ctr">
                <a:solidFill>
                  <a:srgbClr val="000000"/>
                </a:solidFill>
                <a:prstDash val="solid"/>
                <a:round/>
                <a:headEnd type="none" w="med" len="med"/>
                <a:tailEnd type="none" w="med" len="med"/>
              </a:ln>
              <a:effectLst/>
            </p:spPr>
          </p:cxnSp>
          <p:cxnSp>
            <p:nvCxnSpPr>
              <p:cNvPr id="2047" name="Straight Connector 2046">
                <a:extLst>
                  <a:ext uri="{FF2B5EF4-FFF2-40B4-BE49-F238E27FC236}">
                    <a16:creationId xmlns:a16="http://schemas.microsoft.com/office/drawing/2014/main" id="{5F323413-FE12-2F49-9E8D-BF7FABF96BA4}"/>
                  </a:ext>
                </a:extLst>
              </p:cNvPr>
              <p:cNvCxnSpPr>
                <a:cxnSpLocks/>
              </p:cNvCxnSpPr>
              <p:nvPr/>
            </p:nvCxnSpPr>
            <p:spPr bwMode="auto">
              <a:xfrm>
                <a:off x="11565815" y="4329111"/>
                <a:ext cx="0" cy="66675"/>
              </a:xfrm>
              <a:prstGeom prst="line">
                <a:avLst/>
              </a:prstGeom>
              <a:noFill/>
              <a:ln w="28575" cap="flat" cmpd="sng" algn="ctr">
                <a:solidFill>
                  <a:srgbClr val="000000"/>
                </a:solidFill>
                <a:prstDash val="solid"/>
                <a:round/>
                <a:headEnd type="none" w="med" len="med"/>
                <a:tailEnd type="none" w="med" len="med"/>
              </a:ln>
              <a:effectLst/>
            </p:spPr>
          </p:cxnSp>
          <p:sp>
            <p:nvSpPr>
              <p:cNvPr id="2048" name="TextBox 2047">
                <a:extLst>
                  <a:ext uri="{FF2B5EF4-FFF2-40B4-BE49-F238E27FC236}">
                    <a16:creationId xmlns:a16="http://schemas.microsoft.com/office/drawing/2014/main" id="{586A86FE-CEC4-05D6-1283-EFAC469F3C3F}"/>
                  </a:ext>
                </a:extLst>
              </p:cNvPr>
              <p:cNvSpPr txBox="1"/>
              <p:nvPr/>
            </p:nvSpPr>
            <p:spPr bwMode="auto">
              <a:xfrm>
                <a:off x="1133634" y="4401381"/>
                <a:ext cx="658663"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0</a:t>
                </a:r>
              </a:p>
            </p:txBody>
          </p:sp>
          <p:sp>
            <p:nvSpPr>
              <p:cNvPr id="2049" name="TextBox 2048">
                <a:extLst>
                  <a:ext uri="{FF2B5EF4-FFF2-40B4-BE49-F238E27FC236}">
                    <a16:creationId xmlns:a16="http://schemas.microsoft.com/office/drawing/2014/main" id="{A7B5E697-9B02-A474-E23A-D5D5B1B03B25}"/>
                  </a:ext>
                </a:extLst>
              </p:cNvPr>
              <p:cNvSpPr txBox="1"/>
              <p:nvPr/>
            </p:nvSpPr>
            <p:spPr bwMode="auto">
              <a:xfrm>
                <a:off x="2142140" y="4401381"/>
                <a:ext cx="662220"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a:t>
                </a:r>
              </a:p>
            </p:txBody>
          </p:sp>
          <p:sp>
            <p:nvSpPr>
              <p:cNvPr id="2050" name="TextBox 2049">
                <a:extLst>
                  <a:ext uri="{FF2B5EF4-FFF2-40B4-BE49-F238E27FC236}">
                    <a16:creationId xmlns:a16="http://schemas.microsoft.com/office/drawing/2014/main" id="{872D95FD-BDA8-5952-5C19-4CFE3A3E1DEB}"/>
                  </a:ext>
                </a:extLst>
              </p:cNvPr>
              <p:cNvSpPr txBox="1"/>
              <p:nvPr/>
            </p:nvSpPr>
            <p:spPr bwMode="auto">
              <a:xfrm>
                <a:off x="3100859" y="4401381"/>
                <a:ext cx="765356"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12</a:t>
                </a:r>
              </a:p>
            </p:txBody>
          </p:sp>
          <p:sp>
            <p:nvSpPr>
              <p:cNvPr id="2051" name="TextBox 2050">
                <a:extLst>
                  <a:ext uri="{FF2B5EF4-FFF2-40B4-BE49-F238E27FC236}">
                    <a16:creationId xmlns:a16="http://schemas.microsoft.com/office/drawing/2014/main" id="{4E448D5D-3C1F-68B8-B77F-2A3FE0F21745}"/>
                  </a:ext>
                </a:extLst>
              </p:cNvPr>
              <p:cNvSpPr txBox="1"/>
              <p:nvPr/>
            </p:nvSpPr>
            <p:spPr bwMode="auto">
              <a:xfrm>
                <a:off x="4093803" y="4401381"/>
                <a:ext cx="790253"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18</a:t>
                </a:r>
              </a:p>
            </p:txBody>
          </p:sp>
          <p:sp>
            <p:nvSpPr>
              <p:cNvPr id="2052" name="TextBox 2051">
                <a:extLst>
                  <a:ext uri="{FF2B5EF4-FFF2-40B4-BE49-F238E27FC236}">
                    <a16:creationId xmlns:a16="http://schemas.microsoft.com/office/drawing/2014/main" id="{29EAD89C-C408-0874-E739-9EB37722DE5E}"/>
                  </a:ext>
                </a:extLst>
              </p:cNvPr>
              <p:cNvSpPr txBox="1"/>
              <p:nvPr/>
            </p:nvSpPr>
            <p:spPr bwMode="auto">
              <a:xfrm>
                <a:off x="5059185" y="4401381"/>
                <a:ext cx="886278"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24</a:t>
                </a:r>
              </a:p>
            </p:txBody>
          </p:sp>
          <p:sp>
            <p:nvSpPr>
              <p:cNvPr id="2053" name="TextBox 2052">
                <a:extLst>
                  <a:ext uri="{FF2B5EF4-FFF2-40B4-BE49-F238E27FC236}">
                    <a16:creationId xmlns:a16="http://schemas.microsoft.com/office/drawing/2014/main" id="{ED0951A9-9C5A-D218-64BC-FF72A5ED8682}"/>
                  </a:ext>
                </a:extLst>
              </p:cNvPr>
              <p:cNvSpPr txBox="1"/>
              <p:nvPr/>
            </p:nvSpPr>
            <p:spPr bwMode="auto">
              <a:xfrm>
                <a:off x="6062457" y="4401381"/>
                <a:ext cx="893389"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30</a:t>
                </a:r>
              </a:p>
            </p:txBody>
          </p:sp>
          <p:sp>
            <p:nvSpPr>
              <p:cNvPr id="2054" name="TextBox 2053">
                <a:extLst>
                  <a:ext uri="{FF2B5EF4-FFF2-40B4-BE49-F238E27FC236}">
                    <a16:creationId xmlns:a16="http://schemas.microsoft.com/office/drawing/2014/main" id="{FFE57324-CB58-BB50-DC4F-5AFA840E6411}"/>
                  </a:ext>
                </a:extLst>
              </p:cNvPr>
              <p:cNvSpPr txBox="1"/>
              <p:nvPr/>
            </p:nvSpPr>
            <p:spPr bwMode="auto">
              <a:xfrm>
                <a:off x="7072941" y="4401381"/>
                <a:ext cx="896948"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36</a:t>
                </a:r>
              </a:p>
            </p:txBody>
          </p:sp>
          <p:sp>
            <p:nvSpPr>
              <p:cNvPr id="2055" name="TextBox 2054">
                <a:extLst>
                  <a:ext uri="{FF2B5EF4-FFF2-40B4-BE49-F238E27FC236}">
                    <a16:creationId xmlns:a16="http://schemas.microsoft.com/office/drawing/2014/main" id="{48D0D54E-F670-7F80-902E-B90FAEF5B543}"/>
                  </a:ext>
                </a:extLst>
              </p:cNvPr>
              <p:cNvSpPr txBox="1"/>
              <p:nvPr/>
            </p:nvSpPr>
            <p:spPr bwMode="auto">
              <a:xfrm>
                <a:off x="8092900" y="4401381"/>
                <a:ext cx="886278"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42</a:t>
                </a:r>
              </a:p>
            </p:txBody>
          </p:sp>
          <p:sp>
            <p:nvSpPr>
              <p:cNvPr id="2056" name="TextBox 2055">
                <a:extLst>
                  <a:ext uri="{FF2B5EF4-FFF2-40B4-BE49-F238E27FC236}">
                    <a16:creationId xmlns:a16="http://schemas.microsoft.com/office/drawing/2014/main" id="{F1C5B51E-4722-ABB8-F688-3579EC243A92}"/>
                  </a:ext>
                </a:extLst>
              </p:cNvPr>
              <p:cNvSpPr txBox="1"/>
              <p:nvPr/>
            </p:nvSpPr>
            <p:spPr bwMode="auto">
              <a:xfrm>
                <a:off x="9087880" y="4401381"/>
                <a:ext cx="911174"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48</a:t>
                </a:r>
              </a:p>
            </p:txBody>
          </p:sp>
          <p:sp>
            <p:nvSpPr>
              <p:cNvPr id="2057" name="TextBox 2056">
                <a:extLst>
                  <a:ext uri="{FF2B5EF4-FFF2-40B4-BE49-F238E27FC236}">
                    <a16:creationId xmlns:a16="http://schemas.microsoft.com/office/drawing/2014/main" id="{59FA50DB-1817-0F3F-392E-42E358BF6B38}"/>
                  </a:ext>
                </a:extLst>
              </p:cNvPr>
              <p:cNvSpPr txBox="1"/>
              <p:nvPr/>
            </p:nvSpPr>
            <p:spPr bwMode="auto">
              <a:xfrm>
                <a:off x="10104834" y="4401381"/>
                <a:ext cx="907615"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54</a:t>
                </a:r>
              </a:p>
            </p:txBody>
          </p:sp>
          <p:sp>
            <p:nvSpPr>
              <p:cNvPr id="2058" name="TextBox 2057">
                <a:extLst>
                  <a:ext uri="{FF2B5EF4-FFF2-40B4-BE49-F238E27FC236}">
                    <a16:creationId xmlns:a16="http://schemas.microsoft.com/office/drawing/2014/main" id="{972FC4C0-481A-EDEA-B739-0C43AE32C2D4}"/>
                  </a:ext>
                </a:extLst>
              </p:cNvPr>
              <p:cNvSpPr txBox="1"/>
              <p:nvPr/>
            </p:nvSpPr>
            <p:spPr bwMode="auto">
              <a:xfrm>
                <a:off x="11112268" y="4401381"/>
                <a:ext cx="911174" cy="307777"/>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rPr>
                  <a:t>60</a:t>
                </a:r>
              </a:p>
            </p:txBody>
          </p:sp>
        </p:grpSp>
        <p:sp>
          <p:nvSpPr>
            <p:cNvPr id="2025" name="TextBox 2024">
              <a:extLst>
                <a:ext uri="{FF2B5EF4-FFF2-40B4-BE49-F238E27FC236}">
                  <a16:creationId xmlns:a16="http://schemas.microsoft.com/office/drawing/2014/main" id="{1E0AE66C-5B3D-BB77-EE09-1424EDF678B7}"/>
                </a:ext>
              </a:extLst>
            </p:cNvPr>
            <p:cNvSpPr txBox="1"/>
            <p:nvPr/>
          </p:nvSpPr>
          <p:spPr bwMode="auto">
            <a:xfrm>
              <a:off x="1221823" y="4562540"/>
              <a:ext cx="453698"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291</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288</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290</a:t>
              </a:r>
            </a:p>
          </p:txBody>
        </p:sp>
        <p:sp>
          <p:nvSpPr>
            <p:cNvPr id="2026" name="TextBox 2025">
              <a:extLst>
                <a:ext uri="{FF2B5EF4-FFF2-40B4-BE49-F238E27FC236}">
                  <a16:creationId xmlns:a16="http://schemas.microsoft.com/office/drawing/2014/main" id="{42ABBCCA-E4AC-798A-AD61-4E07AB1550A4}"/>
                </a:ext>
              </a:extLst>
            </p:cNvPr>
            <p:cNvSpPr txBox="1"/>
            <p:nvPr/>
          </p:nvSpPr>
          <p:spPr bwMode="auto">
            <a:xfrm>
              <a:off x="1658354" y="4562540"/>
              <a:ext cx="453698"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286</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276</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247</a:t>
              </a:r>
            </a:p>
          </p:txBody>
        </p:sp>
        <p:sp>
          <p:nvSpPr>
            <p:cNvPr id="2027" name="TextBox 2026">
              <a:extLst>
                <a:ext uri="{FF2B5EF4-FFF2-40B4-BE49-F238E27FC236}">
                  <a16:creationId xmlns:a16="http://schemas.microsoft.com/office/drawing/2014/main" id="{25186D55-92D8-FDF9-6222-F4AB4BD181C4}"/>
                </a:ext>
              </a:extLst>
            </p:cNvPr>
            <p:cNvSpPr txBox="1"/>
            <p:nvPr/>
          </p:nvSpPr>
          <p:spPr bwMode="auto">
            <a:xfrm>
              <a:off x="2117205" y="4562540"/>
              <a:ext cx="452145"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281</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265</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236</a:t>
              </a:r>
            </a:p>
          </p:txBody>
        </p:sp>
        <p:sp>
          <p:nvSpPr>
            <p:cNvPr id="2028" name="TextBox 2027">
              <a:extLst>
                <a:ext uri="{FF2B5EF4-FFF2-40B4-BE49-F238E27FC236}">
                  <a16:creationId xmlns:a16="http://schemas.microsoft.com/office/drawing/2014/main" id="{A53A43EC-E395-6924-7527-3456063C8EE9}"/>
                </a:ext>
              </a:extLst>
            </p:cNvPr>
            <p:cNvSpPr txBox="1"/>
            <p:nvPr/>
          </p:nvSpPr>
          <p:spPr bwMode="auto">
            <a:xfrm>
              <a:off x="2557619" y="4562540"/>
              <a:ext cx="444382"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277</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257</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228</a:t>
              </a:r>
            </a:p>
          </p:txBody>
        </p:sp>
        <p:sp>
          <p:nvSpPr>
            <p:cNvPr id="2029" name="TextBox 2028">
              <a:extLst>
                <a:ext uri="{FF2B5EF4-FFF2-40B4-BE49-F238E27FC236}">
                  <a16:creationId xmlns:a16="http://schemas.microsoft.com/office/drawing/2014/main" id="{B86C066B-69E0-7B8E-211C-1F47748F3F77}"/>
                </a:ext>
              </a:extLst>
            </p:cNvPr>
            <p:cNvSpPr txBox="1"/>
            <p:nvPr/>
          </p:nvSpPr>
          <p:spPr bwMode="auto">
            <a:xfrm>
              <a:off x="2999603" y="4562540"/>
              <a:ext cx="442828"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275</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252</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223</a:t>
              </a:r>
            </a:p>
          </p:txBody>
        </p:sp>
        <p:sp>
          <p:nvSpPr>
            <p:cNvPr id="2030" name="TextBox 2029">
              <a:extLst>
                <a:ext uri="{FF2B5EF4-FFF2-40B4-BE49-F238E27FC236}">
                  <a16:creationId xmlns:a16="http://schemas.microsoft.com/office/drawing/2014/main" id="{7521ED0F-24AD-6007-BE5A-9562A2A68C06}"/>
                </a:ext>
              </a:extLst>
            </p:cNvPr>
            <p:cNvSpPr txBox="1"/>
            <p:nvPr/>
          </p:nvSpPr>
          <p:spPr bwMode="auto">
            <a:xfrm>
              <a:off x="3432252" y="4562540"/>
              <a:ext cx="450592"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270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250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217</a:t>
              </a:r>
            </a:p>
          </p:txBody>
        </p:sp>
        <p:sp>
          <p:nvSpPr>
            <p:cNvPr id="2031" name="TextBox 2030">
              <a:extLst>
                <a:ext uri="{FF2B5EF4-FFF2-40B4-BE49-F238E27FC236}">
                  <a16:creationId xmlns:a16="http://schemas.microsoft.com/office/drawing/2014/main" id="{3C98A35E-1310-21E4-F537-0A7EAD21AECF}"/>
                </a:ext>
              </a:extLst>
            </p:cNvPr>
            <p:cNvSpPr txBox="1"/>
            <p:nvPr/>
          </p:nvSpPr>
          <p:spPr bwMode="auto">
            <a:xfrm>
              <a:off x="3890771" y="4562540"/>
              <a:ext cx="441276"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233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223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182</a:t>
              </a:r>
            </a:p>
          </p:txBody>
        </p:sp>
        <p:sp>
          <p:nvSpPr>
            <p:cNvPr id="2032" name="TextBox 2031">
              <a:extLst>
                <a:ext uri="{FF2B5EF4-FFF2-40B4-BE49-F238E27FC236}">
                  <a16:creationId xmlns:a16="http://schemas.microsoft.com/office/drawing/2014/main" id="{EB850838-4FF3-F3F6-3D32-940A5A851056}"/>
                </a:ext>
              </a:extLst>
            </p:cNvPr>
            <p:cNvSpPr txBox="1"/>
            <p:nvPr/>
          </p:nvSpPr>
          <p:spPr bwMode="auto">
            <a:xfrm>
              <a:off x="4337786" y="4562540"/>
              <a:ext cx="420307"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142</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143</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98</a:t>
              </a:r>
            </a:p>
          </p:txBody>
        </p:sp>
        <p:sp>
          <p:nvSpPr>
            <p:cNvPr id="2033" name="TextBox 2032">
              <a:extLst>
                <a:ext uri="{FF2B5EF4-FFF2-40B4-BE49-F238E27FC236}">
                  <a16:creationId xmlns:a16="http://schemas.microsoft.com/office/drawing/2014/main" id="{6286CEEA-DE9E-8076-67ED-5C118522637B}"/>
                </a:ext>
              </a:extLst>
            </p:cNvPr>
            <p:cNvSpPr txBox="1"/>
            <p:nvPr/>
          </p:nvSpPr>
          <p:spPr bwMode="auto">
            <a:xfrm>
              <a:off x="4802549" y="4562540"/>
              <a:ext cx="366747"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58</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64</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45</a:t>
              </a:r>
            </a:p>
          </p:txBody>
        </p:sp>
        <p:sp>
          <p:nvSpPr>
            <p:cNvPr id="2034" name="TextBox 2033">
              <a:extLst>
                <a:ext uri="{FF2B5EF4-FFF2-40B4-BE49-F238E27FC236}">
                  <a16:creationId xmlns:a16="http://schemas.microsoft.com/office/drawing/2014/main" id="{01DDEDD3-045C-5225-C89C-441D26885840}"/>
                </a:ext>
              </a:extLst>
            </p:cNvPr>
            <p:cNvSpPr txBox="1"/>
            <p:nvPr/>
          </p:nvSpPr>
          <p:spPr bwMode="auto">
            <a:xfrm>
              <a:off x="5274467" y="4562540"/>
              <a:ext cx="320166"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10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13</a:t>
              </a:r>
            </a:p>
          </p:txBody>
        </p:sp>
        <p:sp>
          <p:nvSpPr>
            <p:cNvPr id="2035" name="TextBox 2034">
              <a:extLst>
                <a:ext uri="{FF2B5EF4-FFF2-40B4-BE49-F238E27FC236}">
                  <a16:creationId xmlns:a16="http://schemas.microsoft.com/office/drawing/2014/main" id="{31B89FB1-DC7C-B036-4135-686B1F674C7A}"/>
                </a:ext>
              </a:extLst>
            </p:cNvPr>
            <p:cNvSpPr txBox="1"/>
            <p:nvPr/>
          </p:nvSpPr>
          <p:spPr bwMode="auto">
            <a:xfrm>
              <a:off x="5739115" y="4562540"/>
              <a:ext cx="272032" cy="646331"/>
            </a:xfrm>
            <a:prstGeom prst="rect">
              <a:avLst/>
            </a:prstGeom>
            <a:noFill/>
            <a:ln>
              <a:noFill/>
            </a:ln>
          </p:spPr>
          <p:txBody>
            <a:bodyPr wrap="non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rPr>
                <a:t>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0</a:t>
              </a:r>
              <a:br>
                <a:rPr kumimoji="0" lang="en-US" sz="1200" b="0" i="0" u="none" strike="noStrike" kern="0" cap="none" spc="0" normalizeH="0" baseline="0" noProof="0">
                  <a:ln>
                    <a:noFill/>
                  </a:ln>
                  <a:solidFill>
                    <a:srgbClr val="000000"/>
                  </a:solidFill>
                  <a:effectLst/>
                  <a:uLnTx/>
                  <a:uFillTx/>
                </a:rPr>
              </a:br>
              <a:r>
                <a:rPr kumimoji="0" lang="en-US" sz="1200" b="0" i="0" u="none" strike="noStrike" kern="0" cap="none" spc="0" normalizeH="0" baseline="0" noProof="0">
                  <a:ln>
                    <a:noFill/>
                  </a:ln>
                  <a:solidFill>
                    <a:srgbClr val="000000"/>
                  </a:solidFill>
                  <a:effectLst/>
                  <a:uLnTx/>
                  <a:uFillTx/>
                </a:rPr>
                <a:t>0</a:t>
              </a:r>
            </a:p>
          </p:txBody>
        </p:sp>
        <p:sp>
          <p:nvSpPr>
            <p:cNvPr id="2036" name="Freeform 31753">
              <a:extLst>
                <a:ext uri="{FF2B5EF4-FFF2-40B4-BE49-F238E27FC236}">
                  <a16:creationId xmlns:a16="http://schemas.microsoft.com/office/drawing/2014/main" id="{3C205DDB-79E6-F774-67E2-BE3815EF86F7}"/>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endParaRPr>
            </a:p>
          </p:txBody>
        </p:sp>
      </p:grpSp>
      <p:grpSp>
        <p:nvGrpSpPr>
          <p:cNvPr id="2059" name="Graphic 45">
            <a:extLst>
              <a:ext uri="{FF2B5EF4-FFF2-40B4-BE49-F238E27FC236}">
                <a16:creationId xmlns:a16="http://schemas.microsoft.com/office/drawing/2014/main" id="{1A8A3236-3C42-D1C0-EA17-08A0D87BAC05}"/>
              </a:ext>
            </a:extLst>
          </p:cNvPr>
          <p:cNvGrpSpPr/>
          <p:nvPr/>
        </p:nvGrpSpPr>
        <p:grpSpPr>
          <a:xfrm>
            <a:off x="1565616" y="1835633"/>
            <a:ext cx="4420678" cy="1203164"/>
            <a:chOff x="-5300689" y="694528"/>
            <a:chExt cx="4802695" cy="972217"/>
          </a:xfrm>
        </p:grpSpPr>
        <p:grpSp>
          <p:nvGrpSpPr>
            <p:cNvPr id="2060" name="Graphic 45">
              <a:extLst>
                <a:ext uri="{FF2B5EF4-FFF2-40B4-BE49-F238E27FC236}">
                  <a16:creationId xmlns:a16="http://schemas.microsoft.com/office/drawing/2014/main" id="{EB847E9E-F0A3-FDAB-97C1-C560DECFD517}"/>
                </a:ext>
              </a:extLst>
            </p:cNvPr>
            <p:cNvGrpSpPr/>
            <p:nvPr/>
          </p:nvGrpSpPr>
          <p:grpSpPr>
            <a:xfrm>
              <a:off x="-549813" y="1614834"/>
              <a:ext cx="51819" cy="51911"/>
              <a:chOff x="-549813" y="1614834"/>
              <a:chExt cx="51819" cy="51911"/>
            </a:xfrm>
          </p:grpSpPr>
          <p:sp>
            <p:nvSpPr>
              <p:cNvPr id="2565" name="Freeform 35324">
                <a:extLst>
                  <a:ext uri="{FF2B5EF4-FFF2-40B4-BE49-F238E27FC236}">
                    <a16:creationId xmlns:a16="http://schemas.microsoft.com/office/drawing/2014/main" id="{F4080F6C-FE10-C9C4-4645-DB336841714A}"/>
                  </a:ext>
                </a:extLst>
              </p:cNvPr>
              <p:cNvSpPr/>
              <p:nvPr/>
            </p:nvSpPr>
            <p:spPr>
              <a:xfrm>
                <a:off x="-549813" y="1638913"/>
                <a:ext cx="51819"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66" name="Freeform 35325">
                <a:extLst>
                  <a:ext uri="{FF2B5EF4-FFF2-40B4-BE49-F238E27FC236}">
                    <a16:creationId xmlns:a16="http://schemas.microsoft.com/office/drawing/2014/main" id="{2113CA55-0566-851D-149C-6859833CFFBF}"/>
                  </a:ext>
                </a:extLst>
              </p:cNvPr>
              <p:cNvSpPr/>
              <p:nvPr/>
            </p:nvSpPr>
            <p:spPr>
              <a:xfrm>
                <a:off x="-526441" y="161483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1" name="Graphic 45">
              <a:extLst>
                <a:ext uri="{FF2B5EF4-FFF2-40B4-BE49-F238E27FC236}">
                  <a16:creationId xmlns:a16="http://schemas.microsoft.com/office/drawing/2014/main" id="{38C83096-802C-32D6-4947-AC3487A6055A}"/>
                </a:ext>
              </a:extLst>
            </p:cNvPr>
            <p:cNvGrpSpPr/>
            <p:nvPr/>
          </p:nvGrpSpPr>
          <p:grpSpPr>
            <a:xfrm>
              <a:off x="-777877" y="794731"/>
              <a:ext cx="51722" cy="51911"/>
              <a:chOff x="-777877" y="794731"/>
              <a:chExt cx="51722" cy="51911"/>
            </a:xfrm>
          </p:grpSpPr>
          <p:sp>
            <p:nvSpPr>
              <p:cNvPr id="2563" name="Freeform 35322">
                <a:extLst>
                  <a:ext uri="{FF2B5EF4-FFF2-40B4-BE49-F238E27FC236}">
                    <a16:creationId xmlns:a16="http://schemas.microsoft.com/office/drawing/2014/main" id="{EDDDB7E0-6504-B16D-07CF-DF1000DA821B}"/>
                  </a:ext>
                </a:extLst>
              </p:cNvPr>
              <p:cNvSpPr/>
              <p:nvPr/>
            </p:nvSpPr>
            <p:spPr>
              <a:xfrm>
                <a:off x="-77787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64" name="Freeform 35323">
                <a:extLst>
                  <a:ext uri="{FF2B5EF4-FFF2-40B4-BE49-F238E27FC236}">
                    <a16:creationId xmlns:a16="http://schemas.microsoft.com/office/drawing/2014/main" id="{0FB4DC94-C910-0A6C-F04B-362842AF940F}"/>
                  </a:ext>
                </a:extLst>
              </p:cNvPr>
              <p:cNvSpPr/>
              <p:nvPr/>
            </p:nvSpPr>
            <p:spPr>
              <a:xfrm>
                <a:off x="-75201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2" name="Graphic 45">
              <a:extLst>
                <a:ext uri="{FF2B5EF4-FFF2-40B4-BE49-F238E27FC236}">
                  <a16:creationId xmlns:a16="http://schemas.microsoft.com/office/drawing/2014/main" id="{3008A592-325C-A5B3-A445-BDD0B2E747D6}"/>
                </a:ext>
              </a:extLst>
            </p:cNvPr>
            <p:cNvGrpSpPr/>
            <p:nvPr/>
          </p:nvGrpSpPr>
          <p:grpSpPr>
            <a:xfrm>
              <a:off x="-803738" y="794731"/>
              <a:ext cx="51722" cy="51911"/>
              <a:chOff x="-803738" y="794731"/>
              <a:chExt cx="51722" cy="51911"/>
            </a:xfrm>
          </p:grpSpPr>
          <p:sp>
            <p:nvSpPr>
              <p:cNvPr id="2561" name="Freeform 35320">
                <a:extLst>
                  <a:ext uri="{FF2B5EF4-FFF2-40B4-BE49-F238E27FC236}">
                    <a16:creationId xmlns:a16="http://schemas.microsoft.com/office/drawing/2014/main" id="{FCE6E0F3-4246-F341-A0E8-736DC61FEFC6}"/>
                  </a:ext>
                </a:extLst>
              </p:cNvPr>
              <p:cNvSpPr/>
              <p:nvPr/>
            </p:nvSpPr>
            <p:spPr>
              <a:xfrm>
                <a:off x="-8037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62" name="Freeform 35321">
                <a:extLst>
                  <a:ext uri="{FF2B5EF4-FFF2-40B4-BE49-F238E27FC236}">
                    <a16:creationId xmlns:a16="http://schemas.microsoft.com/office/drawing/2014/main" id="{E16EEE1F-C868-BABD-CC61-6F6C51B49B90}"/>
                  </a:ext>
                </a:extLst>
              </p:cNvPr>
              <p:cNvSpPr/>
              <p:nvPr/>
            </p:nvSpPr>
            <p:spPr>
              <a:xfrm>
                <a:off x="-7778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3" name="Graphic 45">
              <a:extLst>
                <a:ext uri="{FF2B5EF4-FFF2-40B4-BE49-F238E27FC236}">
                  <a16:creationId xmlns:a16="http://schemas.microsoft.com/office/drawing/2014/main" id="{1508E136-5571-1A3E-6962-38F5F9A5097E}"/>
                </a:ext>
              </a:extLst>
            </p:cNvPr>
            <p:cNvGrpSpPr/>
            <p:nvPr/>
          </p:nvGrpSpPr>
          <p:grpSpPr>
            <a:xfrm>
              <a:off x="-807636" y="794731"/>
              <a:ext cx="51722" cy="51911"/>
              <a:chOff x="-807636" y="794731"/>
              <a:chExt cx="51722" cy="51911"/>
            </a:xfrm>
          </p:grpSpPr>
          <p:sp>
            <p:nvSpPr>
              <p:cNvPr id="2559" name="Freeform 35318">
                <a:extLst>
                  <a:ext uri="{FF2B5EF4-FFF2-40B4-BE49-F238E27FC236}">
                    <a16:creationId xmlns:a16="http://schemas.microsoft.com/office/drawing/2014/main" id="{DB58A7A0-D553-5DB7-6846-9AC534F1D620}"/>
                  </a:ext>
                </a:extLst>
              </p:cNvPr>
              <p:cNvSpPr/>
              <p:nvPr/>
            </p:nvSpPr>
            <p:spPr>
              <a:xfrm>
                <a:off x="-80763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60" name="Freeform 35319">
                <a:extLst>
                  <a:ext uri="{FF2B5EF4-FFF2-40B4-BE49-F238E27FC236}">
                    <a16:creationId xmlns:a16="http://schemas.microsoft.com/office/drawing/2014/main" id="{0C69ED67-BB00-23A0-9955-EA7B46590040}"/>
                  </a:ext>
                </a:extLst>
              </p:cNvPr>
              <p:cNvSpPr/>
              <p:nvPr/>
            </p:nvSpPr>
            <p:spPr>
              <a:xfrm>
                <a:off x="-7817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4" name="Graphic 45">
              <a:extLst>
                <a:ext uri="{FF2B5EF4-FFF2-40B4-BE49-F238E27FC236}">
                  <a16:creationId xmlns:a16="http://schemas.microsoft.com/office/drawing/2014/main" id="{25136376-B3A6-A0A0-27A5-CC9E64A03367}"/>
                </a:ext>
              </a:extLst>
            </p:cNvPr>
            <p:cNvGrpSpPr/>
            <p:nvPr/>
          </p:nvGrpSpPr>
          <p:grpSpPr>
            <a:xfrm>
              <a:off x="-811535" y="794731"/>
              <a:ext cx="51722" cy="51911"/>
              <a:chOff x="-811535" y="794731"/>
              <a:chExt cx="51722" cy="51911"/>
            </a:xfrm>
          </p:grpSpPr>
          <p:sp>
            <p:nvSpPr>
              <p:cNvPr id="2557" name="Freeform 35316">
                <a:extLst>
                  <a:ext uri="{FF2B5EF4-FFF2-40B4-BE49-F238E27FC236}">
                    <a16:creationId xmlns:a16="http://schemas.microsoft.com/office/drawing/2014/main" id="{77824D0F-C293-DCC8-616E-1EDA2D303E6A}"/>
                  </a:ext>
                </a:extLst>
              </p:cNvPr>
              <p:cNvSpPr/>
              <p:nvPr/>
            </p:nvSpPr>
            <p:spPr>
              <a:xfrm>
                <a:off x="-8115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8" name="Freeform 35317">
                <a:extLst>
                  <a:ext uri="{FF2B5EF4-FFF2-40B4-BE49-F238E27FC236}">
                    <a16:creationId xmlns:a16="http://schemas.microsoft.com/office/drawing/2014/main" id="{07B5362C-9F20-568B-B164-7CB283377178}"/>
                  </a:ext>
                </a:extLst>
              </p:cNvPr>
              <p:cNvSpPr/>
              <p:nvPr/>
            </p:nvSpPr>
            <p:spPr>
              <a:xfrm>
                <a:off x="-7856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5" name="Graphic 45">
              <a:extLst>
                <a:ext uri="{FF2B5EF4-FFF2-40B4-BE49-F238E27FC236}">
                  <a16:creationId xmlns:a16="http://schemas.microsoft.com/office/drawing/2014/main" id="{6A669546-3806-608C-865F-696EE1ED33FD}"/>
                </a:ext>
              </a:extLst>
            </p:cNvPr>
            <p:cNvGrpSpPr/>
            <p:nvPr/>
          </p:nvGrpSpPr>
          <p:grpSpPr>
            <a:xfrm>
              <a:off x="-814672" y="794731"/>
              <a:ext cx="51722" cy="51911"/>
              <a:chOff x="-814672" y="794731"/>
              <a:chExt cx="51722" cy="51911"/>
            </a:xfrm>
          </p:grpSpPr>
          <p:sp>
            <p:nvSpPr>
              <p:cNvPr id="2555" name="Freeform 35314">
                <a:extLst>
                  <a:ext uri="{FF2B5EF4-FFF2-40B4-BE49-F238E27FC236}">
                    <a16:creationId xmlns:a16="http://schemas.microsoft.com/office/drawing/2014/main" id="{7151B599-A6BD-0E8A-5643-7DB60589DDAF}"/>
                  </a:ext>
                </a:extLst>
              </p:cNvPr>
              <p:cNvSpPr/>
              <p:nvPr/>
            </p:nvSpPr>
            <p:spPr>
              <a:xfrm>
                <a:off x="-8146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6" name="Freeform 35315">
                <a:extLst>
                  <a:ext uri="{FF2B5EF4-FFF2-40B4-BE49-F238E27FC236}">
                    <a16:creationId xmlns:a16="http://schemas.microsoft.com/office/drawing/2014/main" id="{F526B2E1-406E-EE0F-82C8-F2F6165C3F01}"/>
                  </a:ext>
                </a:extLst>
              </p:cNvPr>
              <p:cNvSpPr/>
              <p:nvPr/>
            </p:nvSpPr>
            <p:spPr>
              <a:xfrm>
                <a:off x="-7888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6" name="Graphic 45">
              <a:extLst>
                <a:ext uri="{FF2B5EF4-FFF2-40B4-BE49-F238E27FC236}">
                  <a16:creationId xmlns:a16="http://schemas.microsoft.com/office/drawing/2014/main" id="{679E6812-D723-2363-497B-86FDCCE74508}"/>
                </a:ext>
              </a:extLst>
            </p:cNvPr>
            <p:cNvGrpSpPr/>
            <p:nvPr/>
          </p:nvGrpSpPr>
          <p:grpSpPr>
            <a:xfrm>
              <a:off x="-850992" y="794731"/>
              <a:ext cx="51722" cy="51911"/>
              <a:chOff x="-850992" y="794731"/>
              <a:chExt cx="51722" cy="51911"/>
            </a:xfrm>
          </p:grpSpPr>
          <p:sp>
            <p:nvSpPr>
              <p:cNvPr id="2553" name="Freeform 35312">
                <a:extLst>
                  <a:ext uri="{FF2B5EF4-FFF2-40B4-BE49-F238E27FC236}">
                    <a16:creationId xmlns:a16="http://schemas.microsoft.com/office/drawing/2014/main" id="{13DD8710-1E08-FFBC-74CB-BC1BFED71CFE}"/>
                  </a:ext>
                </a:extLst>
              </p:cNvPr>
              <p:cNvSpPr/>
              <p:nvPr/>
            </p:nvSpPr>
            <p:spPr>
              <a:xfrm>
                <a:off x="-850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4" name="Freeform 35313">
                <a:extLst>
                  <a:ext uri="{FF2B5EF4-FFF2-40B4-BE49-F238E27FC236}">
                    <a16:creationId xmlns:a16="http://schemas.microsoft.com/office/drawing/2014/main" id="{13E0DA53-F928-E6EC-5DB2-D1768693FB5A}"/>
                  </a:ext>
                </a:extLst>
              </p:cNvPr>
              <p:cNvSpPr/>
              <p:nvPr/>
            </p:nvSpPr>
            <p:spPr>
              <a:xfrm>
                <a:off x="-825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7" name="Graphic 45">
              <a:extLst>
                <a:ext uri="{FF2B5EF4-FFF2-40B4-BE49-F238E27FC236}">
                  <a16:creationId xmlns:a16="http://schemas.microsoft.com/office/drawing/2014/main" id="{8AAFDDDB-9342-F46A-8100-F6C55C4F5F7C}"/>
                </a:ext>
              </a:extLst>
            </p:cNvPr>
            <p:cNvGrpSpPr/>
            <p:nvPr/>
          </p:nvGrpSpPr>
          <p:grpSpPr>
            <a:xfrm>
              <a:off x="-887408" y="794731"/>
              <a:ext cx="51818" cy="51911"/>
              <a:chOff x="-887408" y="794731"/>
              <a:chExt cx="51818" cy="51911"/>
            </a:xfrm>
          </p:grpSpPr>
          <p:sp>
            <p:nvSpPr>
              <p:cNvPr id="2551" name="Freeform 35310">
                <a:extLst>
                  <a:ext uri="{FF2B5EF4-FFF2-40B4-BE49-F238E27FC236}">
                    <a16:creationId xmlns:a16="http://schemas.microsoft.com/office/drawing/2014/main" id="{2B669BDC-8934-47B3-AB3A-A0A10D321203}"/>
                  </a:ext>
                </a:extLst>
              </p:cNvPr>
              <p:cNvSpPr/>
              <p:nvPr/>
            </p:nvSpPr>
            <p:spPr>
              <a:xfrm>
                <a:off x="-88740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2" name="Freeform 35311">
                <a:extLst>
                  <a:ext uri="{FF2B5EF4-FFF2-40B4-BE49-F238E27FC236}">
                    <a16:creationId xmlns:a16="http://schemas.microsoft.com/office/drawing/2014/main" id="{56D18002-A213-58F0-2779-CF00B8E7ACDF}"/>
                  </a:ext>
                </a:extLst>
              </p:cNvPr>
              <p:cNvSpPr/>
              <p:nvPr/>
            </p:nvSpPr>
            <p:spPr>
              <a:xfrm>
                <a:off x="-86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8" name="Graphic 45">
              <a:extLst>
                <a:ext uri="{FF2B5EF4-FFF2-40B4-BE49-F238E27FC236}">
                  <a16:creationId xmlns:a16="http://schemas.microsoft.com/office/drawing/2014/main" id="{84B55A51-0C83-7CFF-8700-27F3B855B2AD}"/>
                </a:ext>
              </a:extLst>
            </p:cNvPr>
            <p:cNvGrpSpPr/>
            <p:nvPr/>
          </p:nvGrpSpPr>
          <p:grpSpPr>
            <a:xfrm>
              <a:off x="-897866" y="794731"/>
              <a:ext cx="51722" cy="51911"/>
              <a:chOff x="-897866" y="794731"/>
              <a:chExt cx="51722" cy="51911"/>
            </a:xfrm>
          </p:grpSpPr>
          <p:sp>
            <p:nvSpPr>
              <p:cNvPr id="2549" name="Freeform 35308">
                <a:extLst>
                  <a:ext uri="{FF2B5EF4-FFF2-40B4-BE49-F238E27FC236}">
                    <a16:creationId xmlns:a16="http://schemas.microsoft.com/office/drawing/2014/main" id="{62E1E5EC-4A99-E36F-3E9E-3D4883137B28}"/>
                  </a:ext>
                </a:extLst>
              </p:cNvPr>
              <p:cNvSpPr/>
              <p:nvPr/>
            </p:nvSpPr>
            <p:spPr>
              <a:xfrm>
                <a:off x="-8978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50" name="Freeform 35309">
                <a:extLst>
                  <a:ext uri="{FF2B5EF4-FFF2-40B4-BE49-F238E27FC236}">
                    <a16:creationId xmlns:a16="http://schemas.microsoft.com/office/drawing/2014/main" id="{F064157F-F51B-FB8C-D22F-64CBAC959392}"/>
                  </a:ext>
                </a:extLst>
              </p:cNvPr>
              <p:cNvSpPr/>
              <p:nvPr/>
            </p:nvSpPr>
            <p:spPr>
              <a:xfrm>
                <a:off x="-8720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69" name="Graphic 45">
              <a:extLst>
                <a:ext uri="{FF2B5EF4-FFF2-40B4-BE49-F238E27FC236}">
                  <a16:creationId xmlns:a16="http://schemas.microsoft.com/office/drawing/2014/main" id="{7A360F9B-A888-FF7E-8003-C139237ED725}"/>
                </a:ext>
              </a:extLst>
            </p:cNvPr>
            <p:cNvGrpSpPr/>
            <p:nvPr/>
          </p:nvGrpSpPr>
          <p:grpSpPr>
            <a:xfrm>
              <a:off x="-913269" y="794731"/>
              <a:ext cx="51722" cy="51911"/>
              <a:chOff x="-913269" y="794731"/>
              <a:chExt cx="51722" cy="51911"/>
            </a:xfrm>
          </p:grpSpPr>
          <p:sp>
            <p:nvSpPr>
              <p:cNvPr id="2547" name="Freeform 35306">
                <a:extLst>
                  <a:ext uri="{FF2B5EF4-FFF2-40B4-BE49-F238E27FC236}">
                    <a16:creationId xmlns:a16="http://schemas.microsoft.com/office/drawing/2014/main" id="{55DC1AD0-7DB5-EC74-F871-C5D9719B5BC1}"/>
                  </a:ext>
                </a:extLst>
              </p:cNvPr>
              <p:cNvSpPr/>
              <p:nvPr/>
            </p:nvSpPr>
            <p:spPr>
              <a:xfrm>
                <a:off x="-9132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48" name="Freeform 35307">
                <a:extLst>
                  <a:ext uri="{FF2B5EF4-FFF2-40B4-BE49-F238E27FC236}">
                    <a16:creationId xmlns:a16="http://schemas.microsoft.com/office/drawing/2014/main" id="{0D4B839A-3058-FB61-C8E2-6C6F4FC02F9B}"/>
                  </a:ext>
                </a:extLst>
              </p:cNvPr>
              <p:cNvSpPr/>
              <p:nvPr/>
            </p:nvSpPr>
            <p:spPr>
              <a:xfrm>
                <a:off x="-8874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0" name="Graphic 45">
              <a:extLst>
                <a:ext uri="{FF2B5EF4-FFF2-40B4-BE49-F238E27FC236}">
                  <a16:creationId xmlns:a16="http://schemas.microsoft.com/office/drawing/2014/main" id="{3BF34C8B-48B9-B516-9D0F-C48922742233}"/>
                </a:ext>
              </a:extLst>
            </p:cNvPr>
            <p:cNvGrpSpPr/>
            <p:nvPr/>
          </p:nvGrpSpPr>
          <p:grpSpPr>
            <a:xfrm>
              <a:off x="-955294" y="794731"/>
              <a:ext cx="51818" cy="51911"/>
              <a:chOff x="-955294" y="794731"/>
              <a:chExt cx="51818" cy="51911"/>
            </a:xfrm>
          </p:grpSpPr>
          <p:sp>
            <p:nvSpPr>
              <p:cNvPr id="2545" name="Freeform 35304">
                <a:extLst>
                  <a:ext uri="{FF2B5EF4-FFF2-40B4-BE49-F238E27FC236}">
                    <a16:creationId xmlns:a16="http://schemas.microsoft.com/office/drawing/2014/main" id="{FD550350-F7CD-DB9C-ACB8-28587B53B11A}"/>
                  </a:ext>
                </a:extLst>
              </p:cNvPr>
              <p:cNvSpPr/>
              <p:nvPr/>
            </p:nvSpPr>
            <p:spPr>
              <a:xfrm>
                <a:off x="-95529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46" name="Freeform 35305">
                <a:extLst>
                  <a:ext uri="{FF2B5EF4-FFF2-40B4-BE49-F238E27FC236}">
                    <a16:creationId xmlns:a16="http://schemas.microsoft.com/office/drawing/2014/main" id="{657D41F6-A905-9662-2E4F-E31D3BD51021}"/>
                  </a:ext>
                </a:extLst>
              </p:cNvPr>
              <p:cNvSpPr/>
              <p:nvPr/>
            </p:nvSpPr>
            <p:spPr>
              <a:xfrm>
                <a:off x="-9294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1" name="Graphic 45">
              <a:extLst>
                <a:ext uri="{FF2B5EF4-FFF2-40B4-BE49-F238E27FC236}">
                  <a16:creationId xmlns:a16="http://schemas.microsoft.com/office/drawing/2014/main" id="{2AEFF6EE-37AA-F6B2-B51C-54B5868661CE}"/>
                </a:ext>
              </a:extLst>
            </p:cNvPr>
            <p:cNvGrpSpPr/>
            <p:nvPr/>
          </p:nvGrpSpPr>
          <p:grpSpPr>
            <a:xfrm>
              <a:off x="-964992" y="794731"/>
              <a:ext cx="51722" cy="51911"/>
              <a:chOff x="-964992" y="794731"/>
              <a:chExt cx="51722" cy="51911"/>
            </a:xfrm>
          </p:grpSpPr>
          <p:sp>
            <p:nvSpPr>
              <p:cNvPr id="2543" name="Freeform 35302">
                <a:extLst>
                  <a:ext uri="{FF2B5EF4-FFF2-40B4-BE49-F238E27FC236}">
                    <a16:creationId xmlns:a16="http://schemas.microsoft.com/office/drawing/2014/main" id="{0CC43F1C-2ED5-6A14-4345-4780E9F4C595}"/>
                  </a:ext>
                </a:extLst>
              </p:cNvPr>
              <p:cNvSpPr/>
              <p:nvPr/>
            </p:nvSpPr>
            <p:spPr>
              <a:xfrm>
                <a:off x="-964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44" name="Freeform 35303">
                <a:extLst>
                  <a:ext uri="{FF2B5EF4-FFF2-40B4-BE49-F238E27FC236}">
                    <a16:creationId xmlns:a16="http://schemas.microsoft.com/office/drawing/2014/main" id="{E8E14E05-6A94-B63C-5CBA-86089ECBBDFB}"/>
                  </a:ext>
                </a:extLst>
              </p:cNvPr>
              <p:cNvSpPr/>
              <p:nvPr/>
            </p:nvSpPr>
            <p:spPr>
              <a:xfrm>
                <a:off x="-939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2" name="Graphic 45">
              <a:extLst>
                <a:ext uri="{FF2B5EF4-FFF2-40B4-BE49-F238E27FC236}">
                  <a16:creationId xmlns:a16="http://schemas.microsoft.com/office/drawing/2014/main" id="{165A7674-1C5C-8A9C-0096-3E000D9330FB}"/>
                </a:ext>
              </a:extLst>
            </p:cNvPr>
            <p:cNvGrpSpPr/>
            <p:nvPr/>
          </p:nvGrpSpPr>
          <p:grpSpPr>
            <a:xfrm>
              <a:off x="-992185" y="794731"/>
              <a:ext cx="51722" cy="51911"/>
              <a:chOff x="-992185" y="794731"/>
              <a:chExt cx="51722" cy="51911"/>
            </a:xfrm>
          </p:grpSpPr>
          <p:sp>
            <p:nvSpPr>
              <p:cNvPr id="2541" name="Freeform 35300">
                <a:extLst>
                  <a:ext uri="{FF2B5EF4-FFF2-40B4-BE49-F238E27FC236}">
                    <a16:creationId xmlns:a16="http://schemas.microsoft.com/office/drawing/2014/main" id="{B96A9939-360D-C9DB-AB4A-C18352B03782}"/>
                  </a:ext>
                </a:extLst>
              </p:cNvPr>
              <p:cNvSpPr/>
              <p:nvPr/>
            </p:nvSpPr>
            <p:spPr>
              <a:xfrm>
                <a:off x="-99218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42" name="Freeform 35301">
                <a:extLst>
                  <a:ext uri="{FF2B5EF4-FFF2-40B4-BE49-F238E27FC236}">
                    <a16:creationId xmlns:a16="http://schemas.microsoft.com/office/drawing/2014/main" id="{D9C8B5FD-298B-8CAF-8E10-670D0C546490}"/>
                  </a:ext>
                </a:extLst>
              </p:cNvPr>
              <p:cNvSpPr/>
              <p:nvPr/>
            </p:nvSpPr>
            <p:spPr>
              <a:xfrm>
                <a:off x="-9663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3" name="Graphic 45">
              <a:extLst>
                <a:ext uri="{FF2B5EF4-FFF2-40B4-BE49-F238E27FC236}">
                  <a16:creationId xmlns:a16="http://schemas.microsoft.com/office/drawing/2014/main" id="{07C06547-BE29-E7B8-3BF3-751BD72301F2}"/>
                </a:ext>
              </a:extLst>
            </p:cNvPr>
            <p:cNvGrpSpPr/>
            <p:nvPr/>
          </p:nvGrpSpPr>
          <p:grpSpPr>
            <a:xfrm>
              <a:off x="-1002358" y="794731"/>
              <a:ext cx="51818" cy="51911"/>
              <a:chOff x="-1002358" y="794731"/>
              <a:chExt cx="51818" cy="51911"/>
            </a:xfrm>
          </p:grpSpPr>
          <p:sp>
            <p:nvSpPr>
              <p:cNvPr id="2539" name="Freeform 35298">
                <a:extLst>
                  <a:ext uri="{FF2B5EF4-FFF2-40B4-BE49-F238E27FC236}">
                    <a16:creationId xmlns:a16="http://schemas.microsoft.com/office/drawing/2014/main" id="{786C508F-2863-8A07-1AE5-2EB3F3ED1DD7}"/>
                  </a:ext>
                </a:extLst>
              </p:cNvPr>
              <p:cNvSpPr/>
              <p:nvPr/>
            </p:nvSpPr>
            <p:spPr>
              <a:xfrm>
                <a:off x="-100235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40" name="Freeform 35299">
                <a:extLst>
                  <a:ext uri="{FF2B5EF4-FFF2-40B4-BE49-F238E27FC236}">
                    <a16:creationId xmlns:a16="http://schemas.microsoft.com/office/drawing/2014/main" id="{89877214-E888-19AD-7C50-EFC70C95BEE8}"/>
                  </a:ext>
                </a:extLst>
              </p:cNvPr>
              <p:cNvSpPr/>
              <p:nvPr/>
            </p:nvSpPr>
            <p:spPr>
              <a:xfrm>
                <a:off x="-9764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4" name="Graphic 45">
              <a:extLst>
                <a:ext uri="{FF2B5EF4-FFF2-40B4-BE49-F238E27FC236}">
                  <a16:creationId xmlns:a16="http://schemas.microsoft.com/office/drawing/2014/main" id="{E0161F1A-CE86-48BE-9B9B-F7489B7FB416}"/>
                </a:ext>
              </a:extLst>
            </p:cNvPr>
            <p:cNvGrpSpPr/>
            <p:nvPr/>
          </p:nvGrpSpPr>
          <p:grpSpPr>
            <a:xfrm>
              <a:off x="-1012437" y="794731"/>
              <a:ext cx="51722" cy="51911"/>
              <a:chOff x="-1012437" y="794731"/>
              <a:chExt cx="51722" cy="51911"/>
            </a:xfrm>
          </p:grpSpPr>
          <p:sp>
            <p:nvSpPr>
              <p:cNvPr id="2537" name="Freeform 35296">
                <a:extLst>
                  <a:ext uri="{FF2B5EF4-FFF2-40B4-BE49-F238E27FC236}">
                    <a16:creationId xmlns:a16="http://schemas.microsoft.com/office/drawing/2014/main" id="{B1292615-2353-C1E6-B032-64FD812C4E66}"/>
                  </a:ext>
                </a:extLst>
              </p:cNvPr>
              <p:cNvSpPr/>
              <p:nvPr/>
            </p:nvSpPr>
            <p:spPr>
              <a:xfrm>
                <a:off x="-10124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8" name="Freeform 35297">
                <a:extLst>
                  <a:ext uri="{FF2B5EF4-FFF2-40B4-BE49-F238E27FC236}">
                    <a16:creationId xmlns:a16="http://schemas.microsoft.com/office/drawing/2014/main" id="{A143AF03-EBC8-4DA9-9AD7-4DFAC3033F9E}"/>
                  </a:ext>
                </a:extLst>
              </p:cNvPr>
              <p:cNvSpPr/>
              <p:nvPr/>
            </p:nvSpPr>
            <p:spPr>
              <a:xfrm>
                <a:off x="-9865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5" name="Graphic 45">
              <a:extLst>
                <a:ext uri="{FF2B5EF4-FFF2-40B4-BE49-F238E27FC236}">
                  <a16:creationId xmlns:a16="http://schemas.microsoft.com/office/drawing/2014/main" id="{E7DA6B8B-1C77-B157-DC21-FBDF1009A804}"/>
                </a:ext>
              </a:extLst>
            </p:cNvPr>
            <p:cNvGrpSpPr/>
            <p:nvPr/>
          </p:nvGrpSpPr>
          <p:grpSpPr>
            <a:xfrm>
              <a:off x="-1049042" y="794731"/>
              <a:ext cx="51818" cy="51911"/>
              <a:chOff x="-1049042" y="794731"/>
              <a:chExt cx="51818" cy="51911"/>
            </a:xfrm>
          </p:grpSpPr>
          <p:sp>
            <p:nvSpPr>
              <p:cNvPr id="2535" name="Freeform 35294">
                <a:extLst>
                  <a:ext uri="{FF2B5EF4-FFF2-40B4-BE49-F238E27FC236}">
                    <a16:creationId xmlns:a16="http://schemas.microsoft.com/office/drawing/2014/main" id="{1C059AF3-2F66-EA93-C6A0-0729266D197E}"/>
                  </a:ext>
                </a:extLst>
              </p:cNvPr>
              <p:cNvSpPr/>
              <p:nvPr/>
            </p:nvSpPr>
            <p:spPr>
              <a:xfrm>
                <a:off x="-104904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6" name="Freeform 35295">
                <a:extLst>
                  <a:ext uri="{FF2B5EF4-FFF2-40B4-BE49-F238E27FC236}">
                    <a16:creationId xmlns:a16="http://schemas.microsoft.com/office/drawing/2014/main" id="{FC13555C-0A33-BF64-7101-1A70BA5C8D33}"/>
                  </a:ext>
                </a:extLst>
              </p:cNvPr>
              <p:cNvSpPr/>
              <p:nvPr/>
            </p:nvSpPr>
            <p:spPr>
              <a:xfrm>
                <a:off x="-102308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6" name="Graphic 45">
              <a:extLst>
                <a:ext uri="{FF2B5EF4-FFF2-40B4-BE49-F238E27FC236}">
                  <a16:creationId xmlns:a16="http://schemas.microsoft.com/office/drawing/2014/main" id="{3E5C43C8-E9EB-3A4E-D1E8-8B2B65E42E74}"/>
                </a:ext>
              </a:extLst>
            </p:cNvPr>
            <p:cNvGrpSpPr/>
            <p:nvPr/>
          </p:nvGrpSpPr>
          <p:grpSpPr>
            <a:xfrm>
              <a:off x="-1059501" y="794731"/>
              <a:ext cx="51722" cy="51911"/>
              <a:chOff x="-1059501" y="794731"/>
              <a:chExt cx="51722" cy="51911"/>
            </a:xfrm>
          </p:grpSpPr>
          <p:sp>
            <p:nvSpPr>
              <p:cNvPr id="2533" name="Freeform 35292">
                <a:extLst>
                  <a:ext uri="{FF2B5EF4-FFF2-40B4-BE49-F238E27FC236}">
                    <a16:creationId xmlns:a16="http://schemas.microsoft.com/office/drawing/2014/main" id="{646B7C3E-37DC-0174-F4FA-43B7CC88223E}"/>
                  </a:ext>
                </a:extLst>
              </p:cNvPr>
              <p:cNvSpPr/>
              <p:nvPr/>
            </p:nvSpPr>
            <p:spPr>
              <a:xfrm>
                <a:off x="-105950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4" name="Freeform 35293">
                <a:extLst>
                  <a:ext uri="{FF2B5EF4-FFF2-40B4-BE49-F238E27FC236}">
                    <a16:creationId xmlns:a16="http://schemas.microsoft.com/office/drawing/2014/main" id="{593FBB66-628D-7E9F-6CFB-A2AEC45CE5D0}"/>
                  </a:ext>
                </a:extLst>
              </p:cNvPr>
              <p:cNvSpPr/>
              <p:nvPr/>
            </p:nvSpPr>
            <p:spPr>
              <a:xfrm>
                <a:off x="-103363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7" name="Graphic 45">
              <a:extLst>
                <a:ext uri="{FF2B5EF4-FFF2-40B4-BE49-F238E27FC236}">
                  <a16:creationId xmlns:a16="http://schemas.microsoft.com/office/drawing/2014/main" id="{A05BE2BE-AF35-7ABF-BB34-9544F2F183A5}"/>
                </a:ext>
              </a:extLst>
            </p:cNvPr>
            <p:cNvGrpSpPr/>
            <p:nvPr/>
          </p:nvGrpSpPr>
          <p:grpSpPr>
            <a:xfrm>
              <a:off x="-1064159" y="794731"/>
              <a:ext cx="51722" cy="51911"/>
              <a:chOff x="-1064159" y="794731"/>
              <a:chExt cx="51722" cy="51911"/>
            </a:xfrm>
          </p:grpSpPr>
          <p:sp>
            <p:nvSpPr>
              <p:cNvPr id="2531" name="Freeform 35290">
                <a:extLst>
                  <a:ext uri="{FF2B5EF4-FFF2-40B4-BE49-F238E27FC236}">
                    <a16:creationId xmlns:a16="http://schemas.microsoft.com/office/drawing/2014/main" id="{9E564752-F447-382B-4CFE-E83E70DBD277}"/>
                  </a:ext>
                </a:extLst>
              </p:cNvPr>
              <p:cNvSpPr/>
              <p:nvPr/>
            </p:nvSpPr>
            <p:spPr>
              <a:xfrm>
                <a:off x="-106415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2" name="Freeform 35291">
                <a:extLst>
                  <a:ext uri="{FF2B5EF4-FFF2-40B4-BE49-F238E27FC236}">
                    <a16:creationId xmlns:a16="http://schemas.microsoft.com/office/drawing/2014/main" id="{E18DA9B1-47AB-E6C0-69B6-9B45BA6ED592}"/>
                  </a:ext>
                </a:extLst>
              </p:cNvPr>
              <p:cNvSpPr/>
              <p:nvPr/>
            </p:nvSpPr>
            <p:spPr>
              <a:xfrm>
                <a:off x="-10382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8" name="Graphic 45">
              <a:extLst>
                <a:ext uri="{FF2B5EF4-FFF2-40B4-BE49-F238E27FC236}">
                  <a16:creationId xmlns:a16="http://schemas.microsoft.com/office/drawing/2014/main" id="{2FDE9458-51E8-D71F-8082-B0C20FD53D10}"/>
                </a:ext>
              </a:extLst>
            </p:cNvPr>
            <p:cNvGrpSpPr/>
            <p:nvPr/>
          </p:nvGrpSpPr>
          <p:grpSpPr>
            <a:xfrm>
              <a:off x="-1068248" y="794731"/>
              <a:ext cx="51722" cy="51911"/>
              <a:chOff x="-1068248" y="794731"/>
              <a:chExt cx="51722" cy="51911"/>
            </a:xfrm>
          </p:grpSpPr>
          <p:sp>
            <p:nvSpPr>
              <p:cNvPr id="2529" name="Freeform 35288">
                <a:extLst>
                  <a:ext uri="{FF2B5EF4-FFF2-40B4-BE49-F238E27FC236}">
                    <a16:creationId xmlns:a16="http://schemas.microsoft.com/office/drawing/2014/main" id="{C2AF551E-79C9-2049-F007-3610728B768D}"/>
                  </a:ext>
                </a:extLst>
              </p:cNvPr>
              <p:cNvSpPr/>
              <p:nvPr/>
            </p:nvSpPr>
            <p:spPr>
              <a:xfrm>
                <a:off x="-1068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30" name="Freeform 35289">
                <a:extLst>
                  <a:ext uri="{FF2B5EF4-FFF2-40B4-BE49-F238E27FC236}">
                    <a16:creationId xmlns:a16="http://schemas.microsoft.com/office/drawing/2014/main" id="{22672A69-8791-37B4-D1BE-BBED1D1EACE7}"/>
                  </a:ext>
                </a:extLst>
              </p:cNvPr>
              <p:cNvSpPr/>
              <p:nvPr/>
            </p:nvSpPr>
            <p:spPr>
              <a:xfrm>
                <a:off x="-10423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79" name="Graphic 45">
              <a:extLst>
                <a:ext uri="{FF2B5EF4-FFF2-40B4-BE49-F238E27FC236}">
                  <a16:creationId xmlns:a16="http://schemas.microsoft.com/office/drawing/2014/main" id="{30B77C19-62FD-609B-56AB-A7941E9A8352}"/>
                </a:ext>
              </a:extLst>
            </p:cNvPr>
            <p:cNvGrpSpPr/>
            <p:nvPr/>
          </p:nvGrpSpPr>
          <p:grpSpPr>
            <a:xfrm>
              <a:off x="-1090972" y="794731"/>
              <a:ext cx="51722" cy="51911"/>
              <a:chOff x="-1090972" y="794731"/>
              <a:chExt cx="51722" cy="51911"/>
            </a:xfrm>
          </p:grpSpPr>
          <p:sp>
            <p:nvSpPr>
              <p:cNvPr id="2527" name="Freeform 35286">
                <a:extLst>
                  <a:ext uri="{FF2B5EF4-FFF2-40B4-BE49-F238E27FC236}">
                    <a16:creationId xmlns:a16="http://schemas.microsoft.com/office/drawing/2014/main" id="{4B9EEC60-2281-36EB-4B64-964A7FD77028}"/>
                  </a:ext>
                </a:extLst>
              </p:cNvPr>
              <p:cNvSpPr/>
              <p:nvPr/>
            </p:nvSpPr>
            <p:spPr>
              <a:xfrm>
                <a:off x="-10909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28" name="Freeform 35287">
                <a:extLst>
                  <a:ext uri="{FF2B5EF4-FFF2-40B4-BE49-F238E27FC236}">
                    <a16:creationId xmlns:a16="http://schemas.microsoft.com/office/drawing/2014/main" id="{4CC60925-9A9B-30B6-EAAC-1DC955C2593A}"/>
                  </a:ext>
                </a:extLst>
              </p:cNvPr>
              <p:cNvSpPr/>
              <p:nvPr/>
            </p:nvSpPr>
            <p:spPr>
              <a:xfrm>
                <a:off x="-10651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0" name="Graphic 45">
              <a:extLst>
                <a:ext uri="{FF2B5EF4-FFF2-40B4-BE49-F238E27FC236}">
                  <a16:creationId xmlns:a16="http://schemas.microsoft.com/office/drawing/2014/main" id="{762132F1-4C2F-6F09-E7D9-0D7B5517864B}"/>
                </a:ext>
              </a:extLst>
            </p:cNvPr>
            <p:cNvGrpSpPr/>
            <p:nvPr/>
          </p:nvGrpSpPr>
          <p:grpSpPr>
            <a:xfrm>
              <a:off x="-1095060" y="794731"/>
              <a:ext cx="51722" cy="51911"/>
              <a:chOff x="-1095060" y="794731"/>
              <a:chExt cx="51722" cy="51911"/>
            </a:xfrm>
          </p:grpSpPr>
          <p:sp>
            <p:nvSpPr>
              <p:cNvPr id="2525" name="Freeform 35284">
                <a:extLst>
                  <a:ext uri="{FF2B5EF4-FFF2-40B4-BE49-F238E27FC236}">
                    <a16:creationId xmlns:a16="http://schemas.microsoft.com/office/drawing/2014/main" id="{856E2903-0E44-B36F-29AB-3D9DC9A70816}"/>
                  </a:ext>
                </a:extLst>
              </p:cNvPr>
              <p:cNvSpPr/>
              <p:nvPr/>
            </p:nvSpPr>
            <p:spPr>
              <a:xfrm>
                <a:off x="-109506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26" name="Freeform 35285">
                <a:extLst>
                  <a:ext uri="{FF2B5EF4-FFF2-40B4-BE49-F238E27FC236}">
                    <a16:creationId xmlns:a16="http://schemas.microsoft.com/office/drawing/2014/main" id="{9F98AE2C-19BB-1C1B-75F6-6D3F494E01B2}"/>
                  </a:ext>
                </a:extLst>
              </p:cNvPr>
              <p:cNvSpPr/>
              <p:nvPr/>
            </p:nvSpPr>
            <p:spPr>
              <a:xfrm>
                <a:off x="-106919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1" name="Graphic 45">
              <a:extLst>
                <a:ext uri="{FF2B5EF4-FFF2-40B4-BE49-F238E27FC236}">
                  <a16:creationId xmlns:a16="http://schemas.microsoft.com/office/drawing/2014/main" id="{BB3067D2-151E-3C4A-C65B-FCA8733166DB}"/>
                </a:ext>
              </a:extLst>
            </p:cNvPr>
            <p:cNvGrpSpPr/>
            <p:nvPr/>
          </p:nvGrpSpPr>
          <p:grpSpPr>
            <a:xfrm>
              <a:off x="-1098198" y="794731"/>
              <a:ext cx="51722" cy="51911"/>
              <a:chOff x="-1098198" y="794731"/>
              <a:chExt cx="51722" cy="51911"/>
            </a:xfrm>
          </p:grpSpPr>
          <p:sp>
            <p:nvSpPr>
              <p:cNvPr id="2523" name="Freeform 35282">
                <a:extLst>
                  <a:ext uri="{FF2B5EF4-FFF2-40B4-BE49-F238E27FC236}">
                    <a16:creationId xmlns:a16="http://schemas.microsoft.com/office/drawing/2014/main" id="{258BC0BB-5BA2-2A36-C666-361C939EFE53}"/>
                  </a:ext>
                </a:extLst>
              </p:cNvPr>
              <p:cNvSpPr/>
              <p:nvPr/>
            </p:nvSpPr>
            <p:spPr>
              <a:xfrm>
                <a:off x="-10981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24" name="Freeform 35283">
                <a:extLst>
                  <a:ext uri="{FF2B5EF4-FFF2-40B4-BE49-F238E27FC236}">
                    <a16:creationId xmlns:a16="http://schemas.microsoft.com/office/drawing/2014/main" id="{0A422C3A-F6ED-9A95-619B-88AC2E67BBEC}"/>
                  </a:ext>
                </a:extLst>
              </p:cNvPr>
              <p:cNvSpPr/>
              <p:nvPr/>
            </p:nvSpPr>
            <p:spPr>
              <a:xfrm>
                <a:off x="-10723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2" name="Graphic 45">
              <a:extLst>
                <a:ext uri="{FF2B5EF4-FFF2-40B4-BE49-F238E27FC236}">
                  <a16:creationId xmlns:a16="http://schemas.microsoft.com/office/drawing/2014/main" id="{E60B0527-FA23-1965-4ED8-34A061B043C6}"/>
                </a:ext>
              </a:extLst>
            </p:cNvPr>
            <p:cNvGrpSpPr/>
            <p:nvPr/>
          </p:nvGrpSpPr>
          <p:grpSpPr>
            <a:xfrm>
              <a:off x="-1101621" y="794731"/>
              <a:ext cx="51722" cy="51911"/>
              <a:chOff x="-1101621" y="794731"/>
              <a:chExt cx="51722" cy="51911"/>
            </a:xfrm>
          </p:grpSpPr>
          <p:sp>
            <p:nvSpPr>
              <p:cNvPr id="2521" name="Freeform 35280">
                <a:extLst>
                  <a:ext uri="{FF2B5EF4-FFF2-40B4-BE49-F238E27FC236}">
                    <a16:creationId xmlns:a16="http://schemas.microsoft.com/office/drawing/2014/main" id="{74D46381-AC26-F179-AB71-D36A056B5029}"/>
                  </a:ext>
                </a:extLst>
              </p:cNvPr>
              <p:cNvSpPr/>
              <p:nvPr/>
            </p:nvSpPr>
            <p:spPr>
              <a:xfrm>
                <a:off x="-110162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22" name="Freeform 35281">
                <a:extLst>
                  <a:ext uri="{FF2B5EF4-FFF2-40B4-BE49-F238E27FC236}">
                    <a16:creationId xmlns:a16="http://schemas.microsoft.com/office/drawing/2014/main" id="{FC0EEA9F-5B4D-6F98-8D25-2B0CA61DAE0E}"/>
                  </a:ext>
                </a:extLst>
              </p:cNvPr>
              <p:cNvSpPr/>
              <p:nvPr/>
            </p:nvSpPr>
            <p:spPr>
              <a:xfrm>
                <a:off x="-107575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3" name="Graphic 45">
              <a:extLst>
                <a:ext uri="{FF2B5EF4-FFF2-40B4-BE49-F238E27FC236}">
                  <a16:creationId xmlns:a16="http://schemas.microsoft.com/office/drawing/2014/main" id="{E6A7497E-5D55-4E6D-D855-C0F39D3F9112}"/>
                </a:ext>
              </a:extLst>
            </p:cNvPr>
            <p:cNvGrpSpPr/>
            <p:nvPr/>
          </p:nvGrpSpPr>
          <p:grpSpPr>
            <a:xfrm>
              <a:off x="-1122158" y="794731"/>
              <a:ext cx="51722" cy="51911"/>
              <a:chOff x="-1122158" y="794731"/>
              <a:chExt cx="51722" cy="51911"/>
            </a:xfrm>
          </p:grpSpPr>
          <p:sp>
            <p:nvSpPr>
              <p:cNvPr id="2519" name="Freeform 35278">
                <a:extLst>
                  <a:ext uri="{FF2B5EF4-FFF2-40B4-BE49-F238E27FC236}">
                    <a16:creationId xmlns:a16="http://schemas.microsoft.com/office/drawing/2014/main" id="{97A7B0F5-CD76-C30D-1155-7FDFA0B7165C}"/>
                  </a:ext>
                </a:extLst>
              </p:cNvPr>
              <p:cNvSpPr/>
              <p:nvPr/>
            </p:nvSpPr>
            <p:spPr>
              <a:xfrm>
                <a:off x="-112215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20" name="Freeform 35279">
                <a:extLst>
                  <a:ext uri="{FF2B5EF4-FFF2-40B4-BE49-F238E27FC236}">
                    <a16:creationId xmlns:a16="http://schemas.microsoft.com/office/drawing/2014/main" id="{FECA9CCD-8C17-7976-F012-1BBD2EBAFC8A}"/>
                  </a:ext>
                </a:extLst>
              </p:cNvPr>
              <p:cNvSpPr/>
              <p:nvPr/>
            </p:nvSpPr>
            <p:spPr>
              <a:xfrm>
                <a:off x="-10962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4" name="Graphic 45">
              <a:extLst>
                <a:ext uri="{FF2B5EF4-FFF2-40B4-BE49-F238E27FC236}">
                  <a16:creationId xmlns:a16="http://schemas.microsoft.com/office/drawing/2014/main" id="{455E512E-98D8-EBFF-A42E-67AC54D6A367}"/>
                </a:ext>
              </a:extLst>
            </p:cNvPr>
            <p:cNvGrpSpPr/>
            <p:nvPr/>
          </p:nvGrpSpPr>
          <p:grpSpPr>
            <a:xfrm>
              <a:off x="-1132616" y="794731"/>
              <a:ext cx="51722" cy="51911"/>
              <a:chOff x="-1132616" y="794731"/>
              <a:chExt cx="51722" cy="51911"/>
            </a:xfrm>
          </p:grpSpPr>
          <p:sp>
            <p:nvSpPr>
              <p:cNvPr id="2517" name="Freeform 35276">
                <a:extLst>
                  <a:ext uri="{FF2B5EF4-FFF2-40B4-BE49-F238E27FC236}">
                    <a16:creationId xmlns:a16="http://schemas.microsoft.com/office/drawing/2014/main" id="{37763862-465D-BA93-B3FC-E2641105C4DD}"/>
                  </a:ext>
                </a:extLst>
              </p:cNvPr>
              <p:cNvSpPr/>
              <p:nvPr/>
            </p:nvSpPr>
            <p:spPr>
              <a:xfrm>
                <a:off x="-11326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8" name="Freeform 35277">
                <a:extLst>
                  <a:ext uri="{FF2B5EF4-FFF2-40B4-BE49-F238E27FC236}">
                    <a16:creationId xmlns:a16="http://schemas.microsoft.com/office/drawing/2014/main" id="{A22D3D30-B876-9557-8666-7B7FE27DF883}"/>
                  </a:ext>
                </a:extLst>
              </p:cNvPr>
              <p:cNvSpPr/>
              <p:nvPr/>
            </p:nvSpPr>
            <p:spPr>
              <a:xfrm>
                <a:off x="-11067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5" name="Graphic 45">
              <a:extLst>
                <a:ext uri="{FF2B5EF4-FFF2-40B4-BE49-F238E27FC236}">
                  <a16:creationId xmlns:a16="http://schemas.microsoft.com/office/drawing/2014/main" id="{B7403F10-5B21-CA08-B444-C344F7C15FF4}"/>
                </a:ext>
              </a:extLst>
            </p:cNvPr>
            <p:cNvGrpSpPr/>
            <p:nvPr/>
          </p:nvGrpSpPr>
          <p:grpSpPr>
            <a:xfrm>
              <a:off x="-1153439" y="794731"/>
              <a:ext cx="51818" cy="51911"/>
              <a:chOff x="-1153439" y="794731"/>
              <a:chExt cx="51818" cy="51911"/>
            </a:xfrm>
          </p:grpSpPr>
          <p:sp>
            <p:nvSpPr>
              <p:cNvPr id="2515" name="Freeform 35274">
                <a:extLst>
                  <a:ext uri="{FF2B5EF4-FFF2-40B4-BE49-F238E27FC236}">
                    <a16:creationId xmlns:a16="http://schemas.microsoft.com/office/drawing/2014/main" id="{F47C1E83-4B90-E58F-027A-734D26D1AA11}"/>
                  </a:ext>
                </a:extLst>
              </p:cNvPr>
              <p:cNvSpPr/>
              <p:nvPr/>
            </p:nvSpPr>
            <p:spPr>
              <a:xfrm>
                <a:off x="-115343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6" name="Freeform 35275">
                <a:extLst>
                  <a:ext uri="{FF2B5EF4-FFF2-40B4-BE49-F238E27FC236}">
                    <a16:creationId xmlns:a16="http://schemas.microsoft.com/office/drawing/2014/main" id="{64058DA5-88C4-1B67-54B4-F8D848A43EAF}"/>
                  </a:ext>
                </a:extLst>
              </p:cNvPr>
              <p:cNvSpPr/>
              <p:nvPr/>
            </p:nvSpPr>
            <p:spPr>
              <a:xfrm>
                <a:off x="-11274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6" name="Graphic 45">
              <a:extLst>
                <a:ext uri="{FF2B5EF4-FFF2-40B4-BE49-F238E27FC236}">
                  <a16:creationId xmlns:a16="http://schemas.microsoft.com/office/drawing/2014/main" id="{63524EBB-24A7-CF27-11F2-E08E8434649F}"/>
                </a:ext>
              </a:extLst>
            </p:cNvPr>
            <p:cNvGrpSpPr/>
            <p:nvPr/>
          </p:nvGrpSpPr>
          <p:grpSpPr>
            <a:xfrm>
              <a:off x="-1159238" y="794731"/>
              <a:ext cx="51818" cy="51911"/>
              <a:chOff x="-1159238" y="794731"/>
              <a:chExt cx="51818" cy="51911"/>
            </a:xfrm>
          </p:grpSpPr>
          <p:sp>
            <p:nvSpPr>
              <p:cNvPr id="2513" name="Freeform 35272">
                <a:extLst>
                  <a:ext uri="{FF2B5EF4-FFF2-40B4-BE49-F238E27FC236}">
                    <a16:creationId xmlns:a16="http://schemas.microsoft.com/office/drawing/2014/main" id="{BFB190AA-5E32-E616-FA5F-3A3B6257EEBA}"/>
                  </a:ext>
                </a:extLst>
              </p:cNvPr>
              <p:cNvSpPr/>
              <p:nvPr/>
            </p:nvSpPr>
            <p:spPr>
              <a:xfrm>
                <a:off x="-11592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4" name="Freeform 35273">
                <a:extLst>
                  <a:ext uri="{FF2B5EF4-FFF2-40B4-BE49-F238E27FC236}">
                    <a16:creationId xmlns:a16="http://schemas.microsoft.com/office/drawing/2014/main" id="{F4B1EB24-AA35-3BDF-9F4E-3B50438C9F55}"/>
                  </a:ext>
                </a:extLst>
              </p:cNvPr>
              <p:cNvSpPr/>
              <p:nvPr/>
            </p:nvSpPr>
            <p:spPr>
              <a:xfrm>
                <a:off x="-11333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7" name="Graphic 45">
              <a:extLst>
                <a:ext uri="{FF2B5EF4-FFF2-40B4-BE49-F238E27FC236}">
                  <a16:creationId xmlns:a16="http://schemas.microsoft.com/office/drawing/2014/main" id="{89A80A51-F716-3298-9CCE-00097B623220}"/>
                </a:ext>
              </a:extLst>
            </p:cNvPr>
            <p:cNvGrpSpPr/>
            <p:nvPr/>
          </p:nvGrpSpPr>
          <p:grpSpPr>
            <a:xfrm>
              <a:off x="-1185100" y="794731"/>
              <a:ext cx="51722" cy="51911"/>
              <a:chOff x="-1185100" y="794731"/>
              <a:chExt cx="51722" cy="51911"/>
            </a:xfrm>
          </p:grpSpPr>
          <p:sp>
            <p:nvSpPr>
              <p:cNvPr id="2511" name="Freeform 35270">
                <a:extLst>
                  <a:ext uri="{FF2B5EF4-FFF2-40B4-BE49-F238E27FC236}">
                    <a16:creationId xmlns:a16="http://schemas.microsoft.com/office/drawing/2014/main" id="{7665D402-3EBA-A702-54CF-90626F363BFC}"/>
                  </a:ext>
                </a:extLst>
              </p:cNvPr>
              <p:cNvSpPr/>
              <p:nvPr/>
            </p:nvSpPr>
            <p:spPr>
              <a:xfrm>
                <a:off x="-118510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2" name="Freeform 35271">
                <a:extLst>
                  <a:ext uri="{FF2B5EF4-FFF2-40B4-BE49-F238E27FC236}">
                    <a16:creationId xmlns:a16="http://schemas.microsoft.com/office/drawing/2014/main" id="{4A75341D-D631-E4B6-DD0D-8B13A2F3D8FD}"/>
                  </a:ext>
                </a:extLst>
              </p:cNvPr>
              <p:cNvSpPr/>
              <p:nvPr/>
            </p:nvSpPr>
            <p:spPr>
              <a:xfrm>
                <a:off x="-11592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8" name="Graphic 45">
              <a:extLst>
                <a:ext uri="{FF2B5EF4-FFF2-40B4-BE49-F238E27FC236}">
                  <a16:creationId xmlns:a16="http://schemas.microsoft.com/office/drawing/2014/main" id="{2DD9C2A6-D019-E8DF-5200-B0D885DEE73F}"/>
                </a:ext>
              </a:extLst>
            </p:cNvPr>
            <p:cNvGrpSpPr/>
            <p:nvPr/>
          </p:nvGrpSpPr>
          <p:grpSpPr>
            <a:xfrm>
              <a:off x="-1189664" y="794731"/>
              <a:ext cx="51722" cy="51911"/>
              <a:chOff x="-1189664" y="794731"/>
              <a:chExt cx="51722" cy="51911"/>
            </a:xfrm>
          </p:grpSpPr>
          <p:sp>
            <p:nvSpPr>
              <p:cNvPr id="2509" name="Freeform 35268">
                <a:extLst>
                  <a:ext uri="{FF2B5EF4-FFF2-40B4-BE49-F238E27FC236}">
                    <a16:creationId xmlns:a16="http://schemas.microsoft.com/office/drawing/2014/main" id="{41C79142-1379-A7D5-318C-41B5E2562DB2}"/>
                  </a:ext>
                </a:extLst>
              </p:cNvPr>
              <p:cNvSpPr/>
              <p:nvPr/>
            </p:nvSpPr>
            <p:spPr>
              <a:xfrm>
                <a:off x="-11896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10" name="Freeform 35269">
                <a:extLst>
                  <a:ext uri="{FF2B5EF4-FFF2-40B4-BE49-F238E27FC236}">
                    <a16:creationId xmlns:a16="http://schemas.microsoft.com/office/drawing/2014/main" id="{91CDC737-7FF5-2DAE-5DCF-875B31BADF27}"/>
                  </a:ext>
                </a:extLst>
              </p:cNvPr>
              <p:cNvSpPr/>
              <p:nvPr/>
            </p:nvSpPr>
            <p:spPr>
              <a:xfrm>
                <a:off x="-11638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89" name="Graphic 45">
              <a:extLst>
                <a:ext uri="{FF2B5EF4-FFF2-40B4-BE49-F238E27FC236}">
                  <a16:creationId xmlns:a16="http://schemas.microsoft.com/office/drawing/2014/main" id="{BD047B3E-C123-8C72-3A18-22E9A1560538}"/>
                </a:ext>
              </a:extLst>
            </p:cNvPr>
            <p:cNvGrpSpPr/>
            <p:nvPr/>
          </p:nvGrpSpPr>
          <p:grpSpPr>
            <a:xfrm>
              <a:off x="-1216286" y="794731"/>
              <a:ext cx="51722" cy="51911"/>
              <a:chOff x="-1216286" y="794731"/>
              <a:chExt cx="51722" cy="51911"/>
            </a:xfrm>
          </p:grpSpPr>
          <p:sp>
            <p:nvSpPr>
              <p:cNvPr id="2507" name="Freeform 35266">
                <a:extLst>
                  <a:ext uri="{FF2B5EF4-FFF2-40B4-BE49-F238E27FC236}">
                    <a16:creationId xmlns:a16="http://schemas.microsoft.com/office/drawing/2014/main" id="{29326C45-79F9-28F2-DA3D-72397F30456F}"/>
                  </a:ext>
                </a:extLst>
              </p:cNvPr>
              <p:cNvSpPr/>
              <p:nvPr/>
            </p:nvSpPr>
            <p:spPr>
              <a:xfrm>
                <a:off x="-12162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08" name="Freeform 35267">
                <a:extLst>
                  <a:ext uri="{FF2B5EF4-FFF2-40B4-BE49-F238E27FC236}">
                    <a16:creationId xmlns:a16="http://schemas.microsoft.com/office/drawing/2014/main" id="{AEAB6D84-4E15-A3FC-ABD9-1F425D0328A5}"/>
                  </a:ext>
                </a:extLst>
              </p:cNvPr>
              <p:cNvSpPr/>
              <p:nvPr/>
            </p:nvSpPr>
            <p:spPr>
              <a:xfrm>
                <a:off x="-119042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0" name="Graphic 45">
              <a:extLst>
                <a:ext uri="{FF2B5EF4-FFF2-40B4-BE49-F238E27FC236}">
                  <a16:creationId xmlns:a16="http://schemas.microsoft.com/office/drawing/2014/main" id="{16649B0D-A3F6-D537-D1CB-7FC5E11175B0}"/>
                </a:ext>
              </a:extLst>
            </p:cNvPr>
            <p:cNvGrpSpPr/>
            <p:nvPr/>
          </p:nvGrpSpPr>
          <p:grpSpPr>
            <a:xfrm>
              <a:off x="-1229217" y="794731"/>
              <a:ext cx="51722" cy="51911"/>
              <a:chOff x="-1229217" y="794731"/>
              <a:chExt cx="51722" cy="51911"/>
            </a:xfrm>
          </p:grpSpPr>
          <p:sp>
            <p:nvSpPr>
              <p:cNvPr id="2505" name="Freeform 35264">
                <a:extLst>
                  <a:ext uri="{FF2B5EF4-FFF2-40B4-BE49-F238E27FC236}">
                    <a16:creationId xmlns:a16="http://schemas.microsoft.com/office/drawing/2014/main" id="{E876F806-8520-C584-4451-7A7C71B2BA0B}"/>
                  </a:ext>
                </a:extLst>
              </p:cNvPr>
              <p:cNvSpPr/>
              <p:nvPr/>
            </p:nvSpPr>
            <p:spPr>
              <a:xfrm>
                <a:off x="-12292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06" name="Freeform 35265">
                <a:extLst>
                  <a:ext uri="{FF2B5EF4-FFF2-40B4-BE49-F238E27FC236}">
                    <a16:creationId xmlns:a16="http://schemas.microsoft.com/office/drawing/2014/main" id="{B73044AF-D5E7-A6BD-5E32-2B891257C433}"/>
                  </a:ext>
                </a:extLst>
              </p:cNvPr>
              <p:cNvSpPr/>
              <p:nvPr/>
            </p:nvSpPr>
            <p:spPr>
              <a:xfrm>
                <a:off x="-1203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1" name="Graphic 45">
              <a:extLst>
                <a:ext uri="{FF2B5EF4-FFF2-40B4-BE49-F238E27FC236}">
                  <a16:creationId xmlns:a16="http://schemas.microsoft.com/office/drawing/2014/main" id="{261E15A0-F884-16F9-18C5-AFE4A41BA3E0}"/>
                </a:ext>
              </a:extLst>
            </p:cNvPr>
            <p:cNvGrpSpPr/>
            <p:nvPr/>
          </p:nvGrpSpPr>
          <p:grpSpPr>
            <a:xfrm>
              <a:off x="-1257835" y="794731"/>
              <a:ext cx="51722" cy="51911"/>
              <a:chOff x="-1257835" y="794731"/>
              <a:chExt cx="51722" cy="51911"/>
            </a:xfrm>
          </p:grpSpPr>
          <p:sp>
            <p:nvSpPr>
              <p:cNvPr id="2503" name="Freeform 35262">
                <a:extLst>
                  <a:ext uri="{FF2B5EF4-FFF2-40B4-BE49-F238E27FC236}">
                    <a16:creationId xmlns:a16="http://schemas.microsoft.com/office/drawing/2014/main" id="{95C6CF06-283F-B91D-8866-E0FE66C1C700}"/>
                  </a:ext>
                </a:extLst>
              </p:cNvPr>
              <p:cNvSpPr/>
              <p:nvPr/>
            </p:nvSpPr>
            <p:spPr>
              <a:xfrm>
                <a:off x="-12578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04" name="Freeform 35263">
                <a:extLst>
                  <a:ext uri="{FF2B5EF4-FFF2-40B4-BE49-F238E27FC236}">
                    <a16:creationId xmlns:a16="http://schemas.microsoft.com/office/drawing/2014/main" id="{6C6594C3-6F8E-C258-18C9-0C9B70E05038}"/>
                  </a:ext>
                </a:extLst>
              </p:cNvPr>
              <p:cNvSpPr/>
              <p:nvPr/>
            </p:nvSpPr>
            <p:spPr>
              <a:xfrm>
                <a:off x="-123197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2" name="Graphic 45">
              <a:extLst>
                <a:ext uri="{FF2B5EF4-FFF2-40B4-BE49-F238E27FC236}">
                  <a16:creationId xmlns:a16="http://schemas.microsoft.com/office/drawing/2014/main" id="{9F3F928D-DA11-9068-5B4A-CC9E35C800EE}"/>
                </a:ext>
              </a:extLst>
            </p:cNvPr>
            <p:cNvGrpSpPr/>
            <p:nvPr/>
          </p:nvGrpSpPr>
          <p:grpSpPr>
            <a:xfrm>
              <a:off x="-1289211" y="794731"/>
              <a:ext cx="51722" cy="51911"/>
              <a:chOff x="-1289211" y="794731"/>
              <a:chExt cx="51722" cy="51911"/>
            </a:xfrm>
          </p:grpSpPr>
          <p:sp>
            <p:nvSpPr>
              <p:cNvPr id="2501" name="Freeform 35260">
                <a:extLst>
                  <a:ext uri="{FF2B5EF4-FFF2-40B4-BE49-F238E27FC236}">
                    <a16:creationId xmlns:a16="http://schemas.microsoft.com/office/drawing/2014/main" id="{36F273EA-6F25-6941-BBB5-8BBA606AADBC}"/>
                  </a:ext>
                </a:extLst>
              </p:cNvPr>
              <p:cNvSpPr/>
              <p:nvPr/>
            </p:nvSpPr>
            <p:spPr>
              <a:xfrm>
                <a:off x="-12892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02" name="Freeform 35261">
                <a:extLst>
                  <a:ext uri="{FF2B5EF4-FFF2-40B4-BE49-F238E27FC236}">
                    <a16:creationId xmlns:a16="http://schemas.microsoft.com/office/drawing/2014/main" id="{563ABABE-728A-9F8F-6F84-02C254370F18}"/>
                  </a:ext>
                </a:extLst>
              </p:cNvPr>
              <p:cNvSpPr/>
              <p:nvPr/>
            </p:nvSpPr>
            <p:spPr>
              <a:xfrm>
                <a:off x="-12633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3" name="Graphic 45">
              <a:extLst>
                <a:ext uri="{FF2B5EF4-FFF2-40B4-BE49-F238E27FC236}">
                  <a16:creationId xmlns:a16="http://schemas.microsoft.com/office/drawing/2014/main" id="{BFA5BFD6-40D6-C462-C0CC-1A710BC1B6A8}"/>
                </a:ext>
              </a:extLst>
            </p:cNvPr>
            <p:cNvGrpSpPr/>
            <p:nvPr/>
          </p:nvGrpSpPr>
          <p:grpSpPr>
            <a:xfrm>
              <a:off x="-1325722" y="794731"/>
              <a:ext cx="51722" cy="51911"/>
              <a:chOff x="-1325722" y="794731"/>
              <a:chExt cx="51722" cy="51911"/>
            </a:xfrm>
          </p:grpSpPr>
          <p:sp>
            <p:nvSpPr>
              <p:cNvPr id="2499" name="Freeform 35258">
                <a:extLst>
                  <a:ext uri="{FF2B5EF4-FFF2-40B4-BE49-F238E27FC236}">
                    <a16:creationId xmlns:a16="http://schemas.microsoft.com/office/drawing/2014/main" id="{4B180930-72A5-A85B-5C94-EF857AFBA4F9}"/>
                  </a:ext>
                </a:extLst>
              </p:cNvPr>
              <p:cNvSpPr/>
              <p:nvPr/>
            </p:nvSpPr>
            <p:spPr>
              <a:xfrm>
                <a:off x="-132572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500" name="Freeform 35259">
                <a:extLst>
                  <a:ext uri="{FF2B5EF4-FFF2-40B4-BE49-F238E27FC236}">
                    <a16:creationId xmlns:a16="http://schemas.microsoft.com/office/drawing/2014/main" id="{43FB7D11-2AE7-52C8-42B6-7654863EFDE0}"/>
                  </a:ext>
                </a:extLst>
              </p:cNvPr>
              <p:cNvSpPr/>
              <p:nvPr/>
            </p:nvSpPr>
            <p:spPr>
              <a:xfrm>
                <a:off x="-129986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4" name="Graphic 45">
              <a:extLst>
                <a:ext uri="{FF2B5EF4-FFF2-40B4-BE49-F238E27FC236}">
                  <a16:creationId xmlns:a16="http://schemas.microsoft.com/office/drawing/2014/main" id="{0B9B97EA-1E63-6EC4-B509-722CBC034BD4}"/>
                </a:ext>
              </a:extLst>
            </p:cNvPr>
            <p:cNvGrpSpPr/>
            <p:nvPr/>
          </p:nvGrpSpPr>
          <p:grpSpPr>
            <a:xfrm>
              <a:off x="-1330191" y="794731"/>
              <a:ext cx="51722" cy="51911"/>
              <a:chOff x="-1330191" y="794731"/>
              <a:chExt cx="51722" cy="51911"/>
            </a:xfrm>
          </p:grpSpPr>
          <p:sp>
            <p:nvSpPr>
              <p:cNvPr id="2497" name="Freeform 35256">
                <a:extLst>
                  <a:ext uri="{FF2B5EF4-FFF2-40B4-BE49-F238E27FC236}">
                    <a16:creationId xmlns:a16="http://schemas.microsoft.com/office/drawing/2014/main" id="{55C3734E-398D-67A1-34BE-47B7661A213C}"/>
                  </a:ext>
                </a:extLst>
              </p:cNvPr>
              <p:cNvSpPr/>
              <p:nvPr/>
            </p:nvSpPr>
            <p:spPr>
              <a:xfrm>
                <a:off x="-13301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8" name="Freeform 35257">
                <a:extLst>
                  <a:ext uri="{FF2B5EF4-FFF2-40B4-BE49-F238E27FC236}">
                    <a16:creationId xmlns:a16="http://schemas.microsoft.com/office/drawing/2014/main" id="{4295F2E7-8A64-F2FE-A6A6-3194A47A6105}"/>
                  </a:ext>
                </a:extLst>
              </p:cNvPr>
              <p:cNvSpPr/>
              <p:nvPr/>
            </p:nvSpPr>
            <p:spPr>
              <a:xfrm>
                <a:off x="-13043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5" name="Graphic 45">
              <a:extLst>
                <a:ext uri="{FF2B5EF4-FFF2-40B4-BE49-F238E27FC236}">
                  <a16:creationId xmlns:a16="http://schemas.microsoft.com/office/drawing/2014/main" id="{5204F849-135F-96CF-F301-348DDD526C0D}"/>
                </a:ext>
              </a:extLst>
            </p:cNvPr>
            <p:cNvGrpSpPr/>
            <p:nvPr/>
          </p:nvGrpSpPr>
          <p:grpSpPr>
            <a:xfrm>
              <a:off x="-1351583" y="794731"/>
              <a:ext cx="51722" cy="51911"/>
              <a:chOff x="-1351583" y="794731"/>
              <a:chExt cx="51722" cy="51911"/>
            </a:xfrm>
          </p:grpSpPr>
          <p:sp>
            <p:nvSpPr>
              <p:cNvPr id="2495" name="Freeform 35254">
                <a:extLst>
                  <a:ext uri="{FF2B5EF4-FFF2-40B4-BE49-F238E27FC236}">
                    <a16:creationId xmlns:a16="http://schemas.microsoft.com/office/drawing/2014/main" id="{69B698A8-74EC-06DD-6BB4-DEF631B1420D}"/>
                  </a:ext>
                </a:extLst>
              </p:cNvPr>
              <p:cNvSpPr/>
              <p:nvPr/>
            </p:nvSpPr>
            <p:spPr>
              <a:xfrm>
                <a:off x="-135158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6" name="Freeform 35255">
                <a:extLst>
                  <a:ext uri="{FF2B5EF4-FFF2-40B4-BE49-F238E27FC236}">
                    <a16:creationId xmlns:a16="http://schemas.microsoft.com/office/drawing/2014/main" id="{576EA2AF-7420-83DE-FC42-F9FAF2E095D1}"/>
                  </a:ext>
                </a:extLst>
              </p:cNvPr>
              <p:cNvSpPr/>
              <p:nvPr/>
            </p:nvSpPr>
            <p:spPr>
              <a:xfrm>
                <a:off x="-13257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6" name="Graphic 45">
              <a:extLst>
                <a:ext uri="{FF2B5EF4-FFF2-40B4-BE49-F238E27FC236}">
                  <a16:creationId xmlns:a16="http://schemas.microsoft.com/office/drawing/2014/main" id="{E7A585B9-2A64-963E-84CE-58FA8EE9D567}"/>
                </a:ext>
              </a:extLst>
            </p:cNvPr>
            <p:cNvGrpSpPr/>
            <p:nvPr/>
          </p:nvGrpSpPr>
          <p:grpSpPr>
            <a:xfrm>
              <a:off x="-1356052" y="794731"/>
              <a:ext cx="51722" cy="51911"/>
              <a:chOff x="-1356052" y="794731"/>
              <a:chExt cx="51722" cy="51911"/>
            </a:xfrm>
          </p:grpSpPr>
          <p:sp>
            <p:nvSpPr>
              <p:cNvPr id="2493" name="Freeform 35252">
                <a:extLst>
                  <a:ext uri="{FF2B5EF4-FFF2-40B4-BE49-F238E27FC236}">
                    <a16:creationId xmlns:a16="http://schemas.microsoft.com/office/drawing/2014/main" id="{7C14D37D-A0CB-74E2-A011-0DF44BDA804C}"/>
                  </a:ext>
                </a:extLst>
              </p:cNvPr>
              <p:cNvSpPr/>
              <p:nvPr/>
            </p:nvSpPr>
            <p:spPr>
              <a:xfrm>
                <a:off x="-13560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4" name="Freeform 35253">
                <a:extLst>
                  <a:ext uri="{FF2B5EF4-FFF2-40B4-BE49-F238E27FC236}">
                    <a16:creationId xmlns:a16="http://schemas.microsoft.com/office/drawing/2014/main" id="{7E2C6B34-9450-7E03-8CD5-EFA8BF767CCA}"/>
                  </a:ext>
                </a:extLst>
              </p:cNvPr>
              <p:cNvSpPr/>
              <p:nvPr/>
            </p:nvSpPr>
            <p:spPr>
              <a:xfrm>
                <a:off x="-13301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7" name="Graphic 45">
              <a:extLst>
                <a:ext uri="{FF2B5EF4-FFF2-40B4-BE49-F238E27FC236}">
                  <a16:creationId xmlns:a16="http://schemas.microsoft.com/office/drawing/2014/main" id="{85FB6F0A-3E20-B96D-E940-38F517EE6191}"/>
                </a:ext>
              </a:extLst>
            </p:cNvPr>
            <p:cNvGrpSpPr/>
            <p:nvPr/>
          </p:nvGrpSpPr>
          <p:grpSpPr>
            <a:xfrm>
              <a:off x="-1377540" y="794731"/>
              <a:ext cx="51818" cy="51911"/>
              <a:chOff x="-1377540" y="794731"/>
              <a:chExt cx="51818" cy="51911"/>
            </a:xfrm>
          </p:grpSpPr>
          <p:sp>
            <p:nvSpPr>
              <p:cNvPr id="2491" name="Freeform 35250">
                <a:extLst>
                  <a:ext uri="{FF2B5EF4-FFF2-40B4-BE49-F238E27FC236}">
                    <a16:creationId xmlns:a16="http://schemas.microsoft.com/office/drawing/2014/main" id="{5FDA21A2-D0E8-961B-9D92-2BCE978BAF79}"/>
                  </a:ext>
                </a:extLst>
              </p:cNvPr>
              <p:cNvSpPr/>
              <p:nvPr/>
            </p:nvSpPr>
            <p:spPr>
              <a:xfrm>
                <a:off x="-137754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2" name="Freeform 35251">
                <a:extLst>
                  <a:ext uri="{FF2B5EF4-FFF2-40B4-BE49-F238E27FC236}">
                    <a16:creationId xmlns:a16="http://schemas.microsoft.com/office/drawing/2014/main" id="{32E15491-42D3-BF3F-C13C-1AF96D8388FF}"/>
                  </a:ext>
                </a:extLst>
              </p:cNvPr>
              <p:cNvSpPr/>
              <p:nvPr/>
            </p:nvSpPr>
            <p:spPr>
              <a:xfrm>
                <a:off x="-135158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8" name="Graphic 45">
              <a:extLst>
                <a:ext uri="{FF2B5EF4-FFF2-40B4-BE49-F238E27FC236}">
                  <a16:creationId xmlns:a16="http://schemas.microsoft.com/office/drawing/2014/main" id="{78A1295E-B8BD-F903-5411-44AFD8987A98}"/>
                </a:ext>
              </a:extLst>
            </p:cNvPr>
            <p:cNvGrpSpPr/>
            <p:nvPr/>
          </p:nvGrpSpPr>
          <p:grpSpPr>
            <a:xfrm>
              <a:off x="-1388379" y="794731"/>
              <a:ext cx="51722" cy="51911"/>
              <a:chOff x="-1388379" y="794731"/>
              <a:chExt cx="51722" cy="51911"/>
            </a:xfrm>
          </p:grpSpPr>
          <p:sp>
            <p:nvSpPr>
              <p:cNvPr id="2489" name="Freeform 35248">
                <a:extLst>
                  <a:ext uri="{FF2B5EF4-FFF2-40B4-BE49-F238E27FC236}">
                    <a16:creationId xmlns:a16="http://schemas.microsoft.com/office/drawing/2014/main" id="{B89FAAE8-0A0B-00F2-F3ED-C201C1E0B873}"/>
                  </a:ext>
                </a:extLst>
              </p:cNvPr>
              <p:cNvSpPr/>
              <p:nvPr/>
            </p:nvSpPr>
            <p:spPr>
              <a:xfrm>
                <a:off x="-138837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90" name="Freeform 35249">
                <a:extLst>
                  <a:ext uri="{FF2B5EF4-FFF2-40B4-BE49-F238E27FC236}">
                    <a16:creationId xmlns:a16="http://schemas.microsoft.com/office/drawing/2014/main" id="{A1AA6E2E-5779-5C94-8D32-EE2C88640042}"/>
                  </a:ext>
                </a:extLst>
              </p:cNvPr>
              <p:cNvSpPr/>
              <p:nvPr/>
            </p:nvSpPr>
            <p:spPr>
              <a:xfrm>
                <a:off x="-1362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099" name="Graphic 45">
              <a:extLst>
                <a:ext uri="{FF2B5EF4-FFF2-40B4-BE49-F238E27FC236}">
                  <a16:creationId xmlns:a16="http://schemas.microsoft.com/office/drawing/2014/main" id="{9D5D23D9-7AF7-6A84-F08A-5B0F6A6E919A}"/>
                </a:ext>
              </a:extLst>
            </p:cNvPr>
            <p:cNvGrpSpPr/>
            <p:nvPr/>
          </p:nvGrpSpPr>
          <p:grpSpPr>
            <a:xfrm>
              <a:off x="-1404352" y="794731"/>
              <a:ext cx="51818" cy="51911"/>
              <a:chOff x="-1404352" y="794731"/>
              <a:chExt cx="51818" cy="51911"/>
            </a:xfrm>
          </p:grpSpPr>
          <p:sp>
            <p:nvSpPr>
              <p:cNvPr id="2487" name="Freeform 35246">
                <a:extLst>
                  <a:ext uri="{FF2B5EF4-FFF2-40B4-BE49-F238E27FC236}">
                    <a16:creationId xmlns:a16="http://schemas.microsoft.com/office/drawing/2014/main" id="{0808CAB2-96B9-B307-C210-C6B6208AB300}"/>
                  </a:ext>
                </a:extLst>
              </p:cNvPr>
              <p:cNvSpPr/>
              <p:nvPr/>
            </p:nvSpPr>
            <p:spPr>
              <a:xfrm>
                <a:off x="-140435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88" name="Freeform 35247">
                <a:extLst>
                  <a:ext uri="{FF2B5EF4-FFF2-40B4-BE49-F238E27FC236}">
                    <a16:creationId xmlns:a16="http://schemas.microsoft.com/office/drawing/2014/main" id="{2072783D-3247-11A4-176C-76726B2B78C9}"/>
                  </a:ext>
                </a:extLst>
              </p:cNvPr>
              <p:cNvSpPr/>
              <p:nvPr/>
            </p:nvSpPr>
            <p:spPr>
              <a:xfrm>
                <a:off x="-13784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0" name="Graphic 45">
              <a:extLst>
                <a:ext uri="{FF2B5EF4-FFF2-40B4-BE49-F238E27FC236}">
                  <a16:creationId xmlns:a16="http://schemas.microsoft.com/office/drawing/2014/main" id="{095F1E34-F8EE-986A-439F-20BAE78CF650}"/>
                </a:ext>
              </a:extLst>
            </p:cNvPr>
            <p:cNvGrpSpPr/>
            <p:nvPr/>
          </p:nvGrpSpPr>
          <p:grpSpPr>
            <a:xfrm>
              <a:off x="-1414240" y="794731"/>
              <a:ext cx="51722" cy="51911"/>
              <a:chOff x="-1414240" y="794731"/>
              <a:chExt cx="51722" cy="51911"/>
            </a:xfrm>
          </p:grpSpPr>
          <p:sp>
            <p:nvSpPr>
              <p:cNvPr id="2485" name="Freeform 35244">
                <a:extLst>
                  <a:ext uri="{FF2B5EF4-FFF2-40B4-BE49-F238E27FC236}">
                    <a16:creationId xmlns:a16="http://schemas.microsoft.com/office/drawing/2014/main" id="{0D87F14C-E6A9-2D51-19D7-2C3474AFA63B}"/>
                  </a:ext>
                </a:extLst>
              </p:cNvPr>
              <p:cNvSpPr/>
              <p:nvPr/>
            </p:nvSpPr>
            <p:spPr>
              <a:xfrm>
                <a:off x="-1414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86" name="Freeform 35245">
                <a:extLst>
                  <a:ext uri="{FF2B5EF4-FFF2-40B4-BE49-F238E27FC236}">
                    <a16:creationId xmlns:a16="http://schemas.microsoft.com/office/drawing/2014/main" id="{E252720F-DF56-CC91-E160-4A9E6CB07292}"/>
                  </a:ext>
                </a:extLst>
              </p:cNvPr>
              <p:cNvSpPr/>
              <p:nvPr/>
            </p:nvSpPr>
            <p:spPr>
              <a:xfrm>
                <a:off x="-1388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1" name="Graphic 45">
              <a:extLst>
                <a:ext uri="{FF2B5EF4-FFF2-40B4-BE49-F238E27FC236}">
                  <a16:creationId xmlns:a16="http://schemas.microsoft.com/office/drawing/2014/main" id="{A04171C4-0277-7805-3A2B-54D19298C31D}"/>
                </a:ext>
              </a:extLst>
            </p:cNvPr>
            <p:cNvGrpSpPr/>
            <p:nvPr/>
          </p:nvGrpSpPr>
          <p:grpSpPr>
            <a:xfrm>
              <a:off x="-1424889" y="794731"/>
              <a:ext cx="51722" cy="51911"/>
              <a:chOff x="-1424889" y="794731"/>
              <a:chExt cx="51722" cy="51911"/>
            </a:xfrm>
          </p:grpSpPr>
          <p:sp>
            <p:nvSpPr>
              <p:cNvPr id="2483" name="Freeform 35242">
                <a:extLst>
                  <a:ext uri="{FF2B5EF4-FFF2-40B4-BE49-F238E27FC236}">
                    <a16:creationId xmlns:a16="http://schemas.microsoft.com/office/drawing/2014/main" id="{0BF00F28-F8B6-03FB-69A5-1885C25F60C3}"/>
                  </a:ext>
                </a:extLst>
              </p:cNvPr>
              <p:cNvSpPr/>
              <p:nvPr/>
            </p:nvSpPr>
            <p:spPr>
              <a:xfrm>
                <a:off x="-142488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84" name="Freeform 35243">
                <a:extLst>
                  <a:ext uri="{FF2B5EF4-FFF2-40B4-BE49-F238E27FC236}">
                    <a16:creationId xmlns:a16="http://schemas.microsoft.com/office/drawing/2014/main" id="{E7F0EA2B-B36B-40B8-89AF-D235D47CB22E}"/>
                  </a:ext>
                </a:extLst>
              </p:cNvPr>
              <p:cNvSpPr/>
              <p:nvPr/>
            </p:nvSpPr>
            <p:spPr>
              <a:xfrm>
                <a:off x="-13990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2" name="Graphic 45">
              <a:extLst>
                <a:ext uri="{FF2B5EF4-FFF2-40B4-BE49-F238E27FC236}">
                  <a16:creationId xmlns:a16="http://schemas.microsoft.com/office/drawing/2014/main" id="{45C3738C-2594-826C-D6D9-94520CEECC12}"/>
                </a:ext>
              </a:extLst>
            </p:cNvPr>
            <p:cNvGrpSpPr/>
            <p:nvPr/>
          </p:nvGrpSpPr>
          <p:grpSpPr>
            <a:xfrm>
              <a:off x="-1456075" y="794731"/>
              <a:ext cx="51722" cy="51911"/>
              <a:chOff x="-1456075" y="794731"/>
              <a:chExt cx="51722" cy="51911"/>
            </a:xfrm>
          </p:grpSpPr>
          <p:sp>
            <p:nvSpPr>
              <p:cNvPr id="2481" name="Freeform 35240">
                <a:extLst>
                  <a:ext uri="{FF2B5EF4-FFF2-40B4-BE49-F238E27FC236}">
                    <a16:creationId xmlns:a16="http://schemas.microsoft.com/office/drawing/2014/main" id="{D7BAC1C2-C943-A4EA-90E6-8A5F5F17E6D5}"/>
                  </a:ext>
                </a:extLst>
              </p:cNvPr>
              <p:cNvSpPr/>
              <p:nvPr/>
            </p:nvSpPr>
            <p:spPr>
              <a:xfrm>
                <a:off x="-145607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82" name="Freeform 35241">
                <a:extLst>
                  <a:ext uri="{FF2B5EF4-FFF2-40B4-BE49-F238E27FC236}">
                    <a16:creationId xmlns:a16="http://schemas.microsoft.com/office/drawing/2014/main" id="{FBA102F8-2DBA-DDBD-C5CE-FC092459552A}"/>
                  </a:ext>
                </a:extLst>
              </p:cNvPr>
              <p:cNvSpPr/>
              <p:nvPr/>
            </p:nvSpPr>
            <p:spPr>
              <a:xfrm>
                <a:off x="-143021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3" name="Graphic 45">
              <a:extLst>
                <a:ext uri="{FF2B5EF4-FFF2-40B4-BE49-F238E27FC236}">
                  <a16:creationId xmlns:a16="http://schemas.microsoft.com/office/drawing/2014/main" id="{488DB198-92A0-EA9D-903C-0A146F0C0B8C}"/>
                </a:ext>
              </a:extLst>
            </p:cNvPr>
            <p:cNvGrpSpPr/>
            <p:nvPr/>
          </p:nvGrpSpPr>
          <p:grpSpPr>
            <a:xfrm>
              <a:off x="-1449610" y="794731"/>
              <a:ext cx="51722" cy="51911"/>
              <a:chOff x="-1449610" y="794731"/>
              <a:chExt cx="51722" cy="51911"/>
            </a:xfrm>
          </p:grpSpPr>
          <p:sp>
            <p:nvSpPr>
              <p:cNvPr id="2479" name="Freeform 35238">
                <a:extLst>
                  <a:ext uri="{FF2B5EF4-FFF2-40B4-BE49-F238E27FC236}">
                    <a16:creationId xmlns:a16="http://schemas.microsoft.com/office/drawing/2014/main" id="{23172E1E-0A37-8BA0-2DCC-24FD9725F9B3}"/>
                  </a:ext>
                </a:extLst>
              </p:cNvPr>
              <p:cNvSpPr/>
              <p:nvPr/>
            </p:nvSpPr>
            <p:spPr>
              <a:xfrm>
                <a:off x="-14496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80" name="Freeform 35239">
                <a:extLst>
                  <a:ext uri="{FF2B5EF4-FFF2-40B4-BE49-F238E27FC236}">
                    <a16:creationId xmlns:a16="http://schemas.microsoft.com/office/drawing/2014/main" id="{531C1B9C-0817-488D-C9F9-D8845E3C72C3}"/>
                  </a:ext>
                </a:extLst>
              </p:cNvPr>
              <p:cNvSpPr/>
              <p:nvPr/>
            </p:nvSpPr>
            <p:spPr>
              <a:xfrm>
                <a:off x="-14237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4" name="Graphic 45">
              <a:extLst>
                <a:ext uri="{FF2B5EF4-FFF2-40B4-BE49-F238E27FC236}">
                  <a16:creationId xmlns:a16="http://schemas.microsoft.com/office/drawing/2014/main" id="{BBAFC75D-9B1F-0302-FCB8-D59E47D1EF19}"/>
                </a:ext>
              </a:extLst>
            </p:cNvPr>
            <p:cNvGrpSpPr/>
            <p:nvPr/>
          </p:nvGrpSpPr>
          <p:grpSpPr>
            <a:xfrm>
              <a:off x="-1442669" y="794731"/>
              <a:ext cx="51818" cy="51911"/>
              <a:chOff x="-1442669" y="794731"/>
              <a:chExt cx="51818" cy="51911"/>
            </a:xfrm>
          </p:grpSpPr>
          <p:sp>
            <p:nvSpPr>
              <p:cNvPr id="2477" name="Freeform 35236">
                <a:extLst>
                  <a:ext uri="{FF2B5EF4-FFF2-40B4-BE49-F238E27FC236}">
                    <a16:creationId xmlns:a16="http://schemas.microsoft.com/office/drawing/2014/main" id="{9D82DE77-DB11-D908-3C4C-4A747B031A78}"/>
                  </a:ext>
                </a:extLst>
              </p:cNvPr>
              <p:cNvSpPr/>
              <p:nvPr/>
            </p:nvSpPr>
            <p:spPr>
              <a:xfrm>
                <a:off x="-144266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8" name="Freeform 35237">
                <a:extLst>
                  <a:ext uri="{FF2B5EF4-FFF2-40B4-BE49-F238E27FC236}">
                    <a16:creationId xmlns:a16="http://schemas.microsoft.com/office/drawing/2014/main" id="{9D6A4DAD-D473-EE7A-1BC1-180D074F17FF}"/>
                  </a:ext>
                </a:extLst>
              </p:cNvPr>
              <p:cNvSpPr/>
              <p:nvPr/>
            </p:nvSpPr>
            <p:spPr>
              <a:xfrm>
                <a:off x="-141671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5" name="Graphic 45">
              <a:extLst>
                <a:ext uri="{FF2B5EF4-FFF2-40B4-BE49-F238E27FC236}">
                  <a16:creationId xmlns:a16="http://schemas.microsoft.com/office/drawing/2014/main" id="{CC49D2E0-700B-8668-125A-BD10F6E03068}"/>
                </a:ext>
              </a:extLst>
            </p:cNvPr>
            <p:cNvGrpSpPr/>
            <p:nvPr/>
          </p:nvGrpSpPr>
          <p:grpSpPr>
            <a:xfrm>
              <a:off x="-1482792" y="794731"/>
              <a:ext cx="51818" cy="51911"/>
              <a:chOff x="-1482792" y="794731"/>
              <a:chExt cx="51818" cy="51911"/>
            </a:xfrm>
          </p:grpSpPr>
          <p:sp>
            <p:nvSpPr>
              <p:cNvPr id="2475" name="Freeform 35234">
                <a:extLst>
                  <a:ext uri="{FF2B5EF4-FFF2-40B4-BE49-F238E27FC236}">
                    <a16:creationId xmlns:a16="http://schemas.microsoft.com/office/drawing/2014/main" id="{B10C387E-8E56-E1B1-5403-CB1FF83CF8BF}"/>
                  </a:ext>
                </a:extLst>
              </p:cNvPr>
              <p:cNvSpPr/>
              <p:nvPr/>
            </p:nvSpPr>
            <p:spPr>
              <a:xfrm>
                <a:off x="-148279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6" name="Freeform 35235">
                <a:extLst>
                  <a:ext uri="{FF2B5EF4-FFF2-40B4-BE49-F238E27FC236}">
                    <a16:creationId xmlns:a16="http://schemas.microsoft.com/office/drawing/2014/main" id="{9248C66A-A7B0-E233-5080-7692BA04663D}"/>
                  </a:ext>
                </a:extLst>
              </p:cNvPr>
              <p:cNvSpPr/>
              <p:nvPr/>
            </p:nvSpPr>
            <p:spPr>
              <a:xfrm>
                <a:off x="-14568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6" name="Graphic 45">
              <a:extLst>
                <a:ext uri="{FF2B5EF4-FFF2-40B4-BE49-F238E27FC236}">
                  <a16:creationId xmlns:a16="http://schemas.microsoft.com/office/drawing/2014/main" id="{42980BDB-BD1B-6AE8-F803-F3E97FD2C91D}"/>
                </a:ext>
              </a:extLst>
            </p:cNvPr>
            <p:cNvGrpSpPr/>
            <p:nvPr/>
          </p:nvGrpSpPr>
          <p:grpSpPr>
            <a:xfrm>
              <a:off x="-1497720" y="794731"/>
              <a:ext cx="51722" cy="51911"/>
              <a:chOff x="-1497720" y="794731"/>
              <a:chExt cx="51722" cy="51911"/>
            </a:xfrm>
          </p:grpSpPr>
          <p:sp>
            <p:nvSpPr>
              <p:cNvPr id="2473" name="Freeform 35232">
                <a:extLst>
                  <a:ext uri="{FF2B5EF4-FFF2-40B4-BE49-F238E27FC236}">
                    <a16:creationId xmlns:a16="http://schemas.microsoft.com/office/drawing/2014/main" id="{73A6B33B-783C-F2C1-FFEE-6547553B738B}"/>
                  </a:ext>
                </a:extLst>
              </p:cNvPr>
              <p:cNvSpPr/>
              <p:nvPr/>
            </p:nvSpPr>
            <p:spPr>
              <a:xfrm>
                <a:off x="-149772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4" name="Freeform 35233">
                <a:extLst>
                  <a:ext uri="{FF2B5EF4-FFF2-40B4-BE49-F238E27FC236}">
                    <a16:creationId xmlns:a16="http://schemas.microsoft.com/office/drawing/2014/main" id="{1F939E13-DDBE-4080-3032-668E0F366599}"/>
                  </a:ext>
                </a:extLst>
              </p:cNvPr>
              <p:cNvSpPr/>
              <p:nvPr/>
            </p:nvSpPr>
            <p:spPr>
              <a:xfrm>
                <a:off x="-14718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7" name="Graphic 45">
              <a:extLst>
                <a:ext uri="{FF2B5EF4-FFF2-40B4-BE49-F238E27FC236}">
                  <a16:creationId xmlns:a16="http://schemas.microsoft.com/office/drawing/2014/main" id="{1CA6CCCF-4480-28CD-F15B-D055E0ADAF0D}"/>
                </a:ext>
              </a:extLst>
            </p:cNvPr>
            <p:cNvGrpSpPr/>
            <p:nvPr/>
          </p:nvGrpSpPr>
          <p:grpSpPr>
            <a:xfrm>
              <a:off x="-1508654" y="794731"/>
              <a:ext cx="51818" cy="51911"/>
              <a:chOff x="-1508654" y="794731"/>
              <a:chExt cx="51818" cy="51911"/>
            </a:xfrm>
          </p:grpSpPr>
          <p:sp>
            <p:nvSpPr>
              <p:cNvPr id="2471" name="Freeform 35230">
                <a:extLst>
                  <a:ext uri="{FF2B5EF4-FFF2-40B4-BE49-F238E27FC236}">
                    <a16:creationId xmlns:a16="http://schemas.microsoft.com/office/drawing/2014/main" id="{FE8357EB-7ED3-85DB-651D-93592B41BADE}"/>
                  </a:ext>
                </a:extLst>
              </p:cNvPr>
              <p:cNvSpPr/>
              <p:nvPr/>
            </p:nvSpPr>
            <p:spPr>
              <a:xfrm>
                <a:off x="-150865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2" name="Freeform 35231">
                <a:extLst>
                  <a:ext uri="{FF2B5EF4-FFF2-40B4-BE49-F238E27FC236}">
                    <a16:creationId xmlns:a16="http://schemas.microsoft.com/office/drawing/2014/main" id="{A30E760D-012E-7176-B46A-F64A78E48533}"/>
                  </a:ext>
                </a:extLst>
              </p:cNvPr>
              <p:cNvSpPr/>
              <p:nvPr/>
            </p:nvSpPr>
            <p:spPr>
              <a:xfrm>
                <a:off x="-1482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8" name="Graphic 45">
              <a:extLst>
                <a:ext uri="{FF2B5EF4-FFF2-40B4-BE49-F238E27FC236}">
                  <a16:creationId xmlns:a16="http://schemas.microsoft.com/office/drawing/2014/main" id="{EACB11C1-05AD-181A-1E43-3C4A227DFB8E}"/>
                </a:ext>
              </a:extLst>
            </p:cNvPr>
            <p:cNvGrpSpPr/>
            <p:nvPr/>
          </p:nvGrpSpPr>
          <p:grpSpPr>
            <a:xfrm>
              <a:off x="-1528811" y="794731"/>
              <a:ext cx="51722" cy="51911"/>
              <a:chOff x="-1528811" y="794731"/>
              <a:chExt cx="51722" cy="51911"/>
            </a:xfrm>
          </p:grpSpPr>
          <p:sp>
            <p:nvSpPr>
              <p:cNvPr id="2469" name="Freeform 35228">
                <a:extLst>
                  <a:ext uri="{FF2B5EF4-FFF2-40B4-BE49-F238E27FC236}">
                    <a16:creationId xmlns:a16="http://schemas.microsoft.com/office/drawing/2014/main" id="{8EF3903D-DD65-7872-0F57-8FCF1EEBA5DC}"/>
                  </a:ext>
                </a:extLst>
              </p:cNvPr>
              <p:cNvSpPr/>
              <p:nvPr/>
            </p:nvSpPr>
            <p:spPr>
              <a:xfrm>
                <a:off x="-15288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70" name="Freeform 35229">
                <a:extLst>
                  <a:ext uri="{FF2B5EF4-FFF2-40B4-BE49-F238E27FC236}">
                    <a16:creationId xmlns:a16="http://schemas.microsoft.com/office/drawing/2014/main" id="{3E28E69E-1050-C167-27E7-9E64B516720A}"/>
                  </a:ext>
                </a:extLst>
              </p:cNvPr>
              <p:cNvSpPr/>
              <p:nvPr/>
            </p:nvSpPr>
            <p:spPr>
              <a:xfrm>
                <a:off x="-150294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09" name="Graphic 45">
              <a:extLst>
                <a:ext uri="{FF2B5EF4-FFF2-40B4-BE49-F238E27FC236}">
                  <a16:creationId xmlns:a16="http://schemas.microsoft.com/office/drawing/2014/main" id="{4492D9D1-4ED1-213B-42C2-6F44EE5C3D90}"/>
                </a:ext>
              </a:extLst>
            </p:cNvPr>
            <p:cNvGrpSpPr/>
            <p:nvPr/>
          </p:nvGrpSpPr>
          <p:grpSpPr>
            <a:xfrm>
              <a:off x="-1490494" y="794731"/>
              <a:ext cx="51722" cy="51911"/>
              <a:chOff x="-1490494" y="794731"/>
              <a:chExt cx="51722" cy="51911"/>
            </a:xfrm>
          </p:grpSpPr>
          <p:sp>
            <p:nvSpPr>
              <p:cNvPr id="2467" name="Freeform 35226">
                <a:extLst>
                  <a:ext uri="{FF2B5EF4-FFF2-40B4-BE49-F238E27FC236}">
                    <a16:creationId xmlns:a16="http://schemas.microsoft.com/office/drawing/2014/main" id="{A3628638-D4BE-471A-507B-D9CFDCECAA6A}"/>
                  </a:ext>
                </a:extLst>
              </p:cNvPr>
              <p:cNvSpPr/>
              <p:nvPr/>
            </p:nvSpPr>
            <p:spPr>
              <a:xfrm>
                <a:off x="-1490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68" name="Freeform 35227">
                <a:extLst>
                  <a:ext uri="{FF2B5EF4-FFF2-40B4-BE49-F238E27FC236}">
                    <a16:creationId xmlns:a16="http://schemas.microsoft.com/office/drawing/2014/main" id="{D3EF5782-3FFC-1B7F-EA34-50D80EC3065C}"/>
                  </a:ext>
                </a:extLst>
              </p:cNvPr>
              <p:cNvSpPr/>
              <p:nvPr/>
            </p:nvSpPr>
            <p:spPr>
              <a:xfrm>
                <a:off x="-146463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0" name="Graphic 45">
              <a:extLst>
                <a:ext uri="{FF2B5EF4-FFF2-40B4-BE49-F238E27FC236}">
                  <a16:creationId xmlns:a16="http://schemas.microsoft.com/office/drawing/2014/main" id="{F62718C5-6004-F3B5-6FA9-34BD0BEA282A}"/>
                </a:ext>
              </a:extLst>
            </p:cNvPr>
            <p:cNvGrpSpPr/>
            <p:nvPr/>
          </p:nvGrpSpPr>
          <p:grpSpPr>
            <a:xfrm>
              <a:off x="-1516355" y="794731"/>
              <a:ext cx="51722" cy="51911"/>
              <a:chOff x="-1516355" y="794731"/>
              <a:chExt cx="51722" cy="51911"/>
            </a:xfrm>
          </p:grpSpPr>
          <p:sp>
            <p:nvSpPr>
              <p:cNvPr id="2465" name="Freeform 35224">
                <a:extLst>
                  <a:ext uri="{FF2B5EF4-FFF2-40B4-BE49-F238E27FC236}">
                    <a16:creationId xmlns:a16="http://schemas.microsoft.com/office/drawing/2014/main" id="{DB705DB9-8375-3CEC-A4D1-73C840C168D4}"/>
                  </a:ext>
                </a:extLst>
              </p:cNvPr>
              <p:cNvSpPr/>
              <p:nvPr/>
            </p:nvSpPr>
            <p:spPr>
              <a:xfrm>
                <a:off x="-151635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66" name="Freeform 35225">
                <a:extLst>
                  <a:ext uri="{FF2B5EF4-FFF2-40B4-BE49-F238E27FC236}">
                    <a16:creationId xmlns:a16="http://schemas.microsoft.com/office/drawing/2014/main" id="{BAC00C75-EB70-8501-5969-1C044AB584C9}"/>
                  </a:ext>
                </a:extLst>
              </p:cNvPr>
              <p:cNvSpPr/>
              <p:nvPr/>
            </p:nvSpPr>
            <p:spPr>
              <a:xfrm>
                <a:off x="-14904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1" name="Graphic 45">
              <a:extLst>
                <a:ext uri="{FF2B5EF4-FFF2-40B4-BE49-F238E27FC236}">
                  <a16:creationId xmlns:a16="http://schemas.microsoft.com/office/drawing/2014/main" id="{5C0A40D1-C134-8748-960B-D440634439C4}"/>
                </a:ext>
              </a:extLst>
            </p:cNvPr>
            <p:cNvGrpSpPr/>
            <p:nvPr/>
          </p:nvGrpSpPr>
          <p:grpSpPr>
            <a:xfrm>
              <a:off x="-1532138" y="794731"/>
              <a:ext cx="51818" cy="51911"/>
              <a:chOff x="-1532138" y="794731"/>
              <a:chExt cx="51818" cy="51911"/>
            </a:xfrm>
          </p:grpSpPr>
          <p:sp>
            <p:nvSpPr>
              <p:cNvPr id="2463" name="Freeform 35222">
                <a:extLst>
                  <a:ext uri="{FF2B5EF4-FFF2-40B4-BE49-F238E27FC236}">
                    <a16:creationId xmlns:a16="http://schemas.microsoft.com/office/drawing/2014/main" id="{9D48B17D-F389-71FD-EDAC-CB32240CA8D8}"/>
                  </a:ext>
                </a:extLst>
              </p:cNvPr>
              <p:cNvSpPr/>
              <p:nvPr/>
            </p:nvSpPr>
            <p:spPr>
              <a:xfrm>
                <a:off x="-15321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64" name="Freeform 35223">
                <a:extLst>
                  <a:ext uri="{FF2B5EF4-FFF2-40B4-BE49-F238E27FC236}">
                    <a16:creationId xmlns:a16="http://schemas.microsoft.com/office/drawing/2014/main" id="{0DF59692-4809-BDB4-3D10-804166341A32}"/>
                  </a:ext>
                </a:extLst>
              </p:cNvPr>
              <p:cNvSpPr/>
              <p:nvPr/>
            </p:nvSpPr>
            <p:spPr>
              <a:xfrm>
                <a:off x="-15061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2" name="Graphic 45">
              <a:extLst>
                <a:ext uri="{FF2B5EF4-FFF2-40B4-BE49-F238E27FC236}">
                  <a16:creationId xmlns:a16="http://schemas.microsoft.com/office/drawing/2014/main" id="{392B161A-9C7A-12DF-A4FD-15E63E04E1B6}"/>
                </a:ext>
              </a:extLst>
            </p:cNvPr>
            <p:cNvGrpSpPr/>
            <p:nvPr/>
          </p:nvGrpSpPr>
          <p:grpSpPr>
            <a:xfrm>
              <a:off x="-1536607" y="794731"/>
              <a:ext cx="51818" cy="51911"/>
              <a:chOff x="-1536607" y="794731"/>
              <a:chExt cx="51818" cy="51911"/>
            </a:xfrm>
          </p:grpSpPr>
          <p:sp>
            <p:nvSpPr>
              <p:cNvPr id="2461" name="Freeform 35220">
                <a:extLst>
                  <a:ext uri="{FF2B5EF4-FFF2-40B4-BE49-F238E27FC236}">
                    <a16:creationId xmlns:a16="http://schemas.microsoft.com/office/drawing/2014/main" id="{EB84716C-CB13-5FD2-4336-29340A084B63}"/>
                  </a:ext>
                </a:extLst>
              </p:cNvPr>
              <p:cNvSpPr/>
              <p:nvPr/>
            </p:nvSpPr>
            <p:spPr>
              <a:xfrm>
                <a:off x="-153660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62" name="Freeform 35221">
                <a:extLst>
                  <a:ext uri="{FF2B5EF4-FFF2-40B4-BE49-F238E27FC236}">
                    <a16:creationId xmlns:a16="http://schemas.microsoft.com/office/drawing/2014/main" id="{2F0D08D4-6565-2970-2265-2F12DF62075D}"/>
                  </a:ext>
                </a:extLst>
              </p:cNvPr>
              <p:cNvSpPr/>
              <p:nvPr/>
            </p:nvSpPr>
            <p:spPr>
              <a:xfrm>
                <a:off x="-15106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3" name="Graphic 45">
              <a:extLst>
                <a:ext uri="{FF2B5EF4-FFF2-40B4-BE49-F238E27FC236}">
                  <a16:creationId xmlns:a16="http://schemas.microsoft.com/office/drawing/2014/main" id="{21C99DB4-BC89-7DCB-379F-06B18DCA8455}"/>
                </a:ext>
              </a:extLst>
            </p:cNvPr>
            <p:cNvGrpSpPr/>
            <p:nvPr/>
          </p:nvGrpSpPr>
          <p:grpSpPr>
            <a:xfrm>
              <a:off x="-1540030" y="794731"/>
              <a:ext cx="51722" cy="51911"/>
              <a:chOff x="-1540030" y="794731"/>
              <a:chExt cx="51722" cy="51911"/>
            </a:xfrm>
          </p:grpSpPr>
          <p:sp>
            <p:nvSpPr>
              <p:cNvPr id="2459" name="Freeform 35218">
                <a:extLst>
                  <a:ext uri="{FF2B5EF4-FFF2-40B4-BE49-F238E27FC236}">
                    <a16:creationId xmlns:a16="http://schemas.microsoft.com/office/drawing/2014/main" id="{1FE9E463-D64D-B813-A49A-0A4031E47FED}"/>
                  </a:ext>
                </a:extLst>
              </p:cNvPr>
              <p:cNvSpPr/>
              <p:nvPr/>
            </p:nvSpPr>
            <p:spPr>
              <a:xfrm>
                <a:off x="-154003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60" name="Freeform 35219">
                <a:extLst>
                  <a:ext uri="{FF2B5EF4-FFF2-40B4-BE49-F238E27FC236}">
                    <a16:creationId xmlns:a16="http://schemas.microsoft.com/office/drawing/2014/main" id="{F3688CEC-06B0-DC62-3789-64A8D3CC75D3}"/>
                  </a:ext>
                </a:extLst>
              </p:cNvPr>
              <p:cNvSpPr/>
              <p:nvPr/>
            </p:nvSpPr>
            <p:spPr>
              <a:xfrm>
                <a:off x="-151416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4" name="Graphic 45">
              <a:extLst>
                <a:ext uri="{FF2B5EF4-FFF2-40B4-BE49-F238E27FC236}">
                  <a16:creationId xmlns:a16="http://schemas.microsoft.com/office/drawing/2014/main" id="{18C5194A-BD11-B34B-202C-F755E27EBF6E}"/>
                </a:ext>
              </a:extLst>
            </p:cNvPr>
            <p:cNvGrpSpPr/>
            <p:nvPr/>
          </p:nvGrpSpPr>
          <p:grpSpPr>
            <a:xfrm>
              <a:off x="-1549062" y="794731"/>
              <a:ext cx="51722" cy="51911"/>
              <a:chOff x="-1549062" y="794731"/>
              <a:chExt cx="51722" cy="51911"/>
            </a:xfrm>
          </p:grpSpPr>
          <p:sp>
            <p:nvSpPr>
              <p:cNvPr id="2457" name="Freeform 35216">
                <a:extLst>
                  <a:ext uri="{FF2B5EF4-FFF2-40B4-BE49-F238E27FC236}">
                    <a16:creationId xmlns:a16="http://schemas.microsoft.com/office/drawing/2014/main" id="{85EE4F96-90D6-83C3-FD9D-307F3AFE673B}"/>
                  </a:ext>
                </a:extLst>
              </p:cNvPr>
              <p:cNvSpPr/>
              <p:nvPr/>
            </p:nvSpPr>
            <p:spPr>
              <a:xfrm>
                <a:off x="-154906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8" name="Freeform 35217">
                <a:extLst>
                  <a:ext uri="{FF2B5EF4-FFF2-40B4-BE49-F238E27FC236}">
                    <a16:creationId xmlns:a16="http://schemas.microsoft.com/office/drawing/2014/main" id="{649B6B8E-8F11-472E-3E05-B425FA33C6C7}"/>
                  </a:ext>
                </a:extLst>
              </p:cNvPr>
              <p:cNvSpPr/>
              <p:nvPr/>
            </p:nvSpPr>
            <p:spPr>
              <a:xfrm>
                <a:off x="-152320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5" name="Graphic 45">
              <a:extLst>
                <a:ext uri="{FF2B5EF4-FFF2-40B4-BE49-F238E27FC236}">
                  <a16:creationId xmlns:a16="http://schemas.microsoft.com/office/drawing/2014/main" id="{5E0CC9BB-0E6B-1636-21A3-5FF4187F572B}"/>
                </a:ext>
              </a:extLst>
            </p:cNvPr>
            <p:cNvGrpSpPr/>
            <p:nvPr/>
          </p:nvGrpSpPr>
          <p:grpSpPr>
            <a:xfrm>
              <a:off x="-1552390" y="794731"/>
              <a:ext cx="51818" cy="51911"/>
              <a:chOff x="-1552390" y="794731"/>
              <a:chExt cx="51818" cy="51911"/>
            </a:xfrm>
          </p:grpSpPr>
          <p:sp>
            <p:nvSpPr>
              <p:cNvPr id="2455" name="Freeform 35214">
                <a:extLst>
                  <a:ext uri="{FF2B5EF4-FFF2-40B4-BE49-F238E27FC236}">
                    <a16:creationId xmlns:a16="http://schemas.microsoft.com/office/drawing/2014/main" id="{B44012B5-BE35-8C49-4EAF-AB3D562ADA58}"/>
                  </a:ext>
                </a:extLst>
              </p:cNvPr>
              <p:cNvSpPr/>
              <p:nvPr/>
            </p:nvSpPr>
            <p:spPr>
              <a:xfrm>
                <a:off x="-155239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6" name="Freeform 35215">
                <a:extLst>
                  <a:ext uri="{FF2B5EF4-FFF2-40B4-BE49-F238E27FC236}">
                    <a16:creationId xmlns:a16="http://schemas.microsoft.com/office/drawing/2014/main" id="{BC7626A0-447B-DB84-5073-271A8611D0B1}"/>
                  </a:ext>
                </a:extLst>
              </p:cNvPr>
              <p:cNvSpPr/>
              <p:nvPr/>
            </p:nvSpPr>
            <p:spPr>
              <a:xfrm>
                <a:off x="-15264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6" name="Graphic 45">
              <a:extLst>
                <a:ext uri="{FF2B5EF4-FFF2-40B4-BE49-F238E27FC236}">
                  <a16:creationId xmlns:a16="http://schemas.microsoft.com/office/drawing/2014/main" id="{7CC4940B-6712-174D-F852-D3A0A9343889}"/>
                </a:ext>
              </a:extLst>
            </p:cNvPr>
            <p:cNvGrpSpPr/>
            <p:nvPr/>
          </p:nvGrpSpPr>
          <p:grpSpPr>
            <a:xfrm>
              <a:off x="-1556859" y="794731"/>
              <a:ext cx="51818" cy="51911"/>
              <a:chOff x="-1556859" y="794731"/>
              <a:chExt cx="51818" cy="51911"/>
            </a:xfrm>
          </p:grpSpPr>
          <p:sp>
            <p:nvSpPr>
              <p:cNvPr id="2453" name="Freeform 35212">
                <a:extLst>
                  <a:ext uri="{FF2B5EF4-FFF2-40B4-BE49-F238E27FC236}">
                    <a16:creationId xmlns:a16="http://schemas.microsoft.com/office/drawing/2014/main" id="{133F005C-6823-8F86-429D-0832DD9D097D}"/>
                  </a:ext>
                </a:extLst>
              </p:cNvPr>
              <p:cNvSpPr/>
              <p:nvPr/>
            </p:nvSpPr>
            <p:spPr>
              <a:xfrm>
                <a:off x="-15568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4" name="Freeform 35213">
                <a:extLst>
                  <a:ext uri="{FF2B5EF4-FFF2-40B4-BE49-F238E27FC236}">
                    <a16:creationId xmlns:a16="http://schemas.microsoft.com/office/drawing/2014/main" id="{B9E5AC1F-BAA1-B011-6286-2C57410B01C9}"/>
                  </a:ext>
                </a:extLst>
              </p:cNvPr>
              <p:cNvSpPr/>
              <p:nvPr/>
            </p:nvSpPr>
            <p:spPr>
              <a:xfrm>
                <a:off x="-15309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7" name="Graphic 45">
              <a:extLst>
                <a:ext uri="{FF2B5EF4-FFF2-40B4-BE49-F238E27FC236}">
                  <a16:creationId xmlns:a16="http://schemas.microsoft.com/office/drawing/2014/main" id="{58784ACA-8358-216B-3782-58CF431E3292}"/>
                </a:ext>
              </a:extLst>
            </p:cNvPr>
            <p:cNvGrpSpPr/>
            <p:nvPr/>
          </p:nvGrpSpPr>
          <p:grpSpPr>
            <a:xfrm>
              <a:off x="-1560377" y="794731"/>
              <a:ext cx="51818" cy="51911"/>
              <a:chOff x="-1560377" y="794731"/>
              <a:chExt cx="51818" cy="51911"/>
            </a:xfrm>
          </p:grpSpPr>
          <p:sp>
            <p:nvSpPr>
              <p:cNvPr id="2451" name="Freeform 35210">
                <a:extLst>
                  <a:ext uri="{FF2B5EF4-FFF2-40B4-BE49-F238E27FC236}">
                    <a16:creationId xmlns:a16="http://schemas.microsoft.com/office/drawing/2014/main" id="{9A9D203A-BF64-E1E2-0542-4C839B66CA85}"/>
                  </a:ext>
                </a:extLst>
              </p:cNvPr>
              <p:cNvSpPr/>
              <p:nvPr/>
            </p:nvSpPr>
            <p:spPr>
              <a:xfrm>
                <a:off x="-156037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2" name="Freeform 35211">
                <a:extLst>
                  <a:ext uri="{FF2B5EF4-FFF2-40B4-BE49-F238E27FC236}">
                    <a16:creationId xmlns:a16="http://schemas.microsoft.com/office/drawing/2014/main" id="{71A799FF-3FD8-519F-2BF3-E9F675CC2DF1}"/>
                  </a:ext>
                </a:extLst>
              </p:cNvPr>
              <p:cNvSpPr/>
              <p:nvPr/>
            </p:nvSpPr>
            <p:spPr>
              <a:xfrm>
                <a:off x="-153442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8" name="Graphic 45">
              <a:extLst>
                <a:ext uri="{FF2B5EF4-FFF2-40B4-BE49-F238E27FC236}">
                  <a16:creationId xmlns:a16="http://schemas.microsoft.com/office/drawing/2014/main" id="{9A9A2D41-12D5-AB09-9347-A7D17D6B9802}"/>
                </a:ext>
              </a:extLst>
            </p:cNvPr>
            <p:cNvGrpSpPr/>
            <p:nvPr/>
          </p:nvGrpSpPr>
          <p:grpSpPr>
            <a:xfrm>
              <a:off x="-1575684" y="794731"/>
              <a:ext cx="51722" cy="51911"/>
              <a:chOff x="-1575684" y="794731"/>
              <a:chExt cx="51722" cy="51911"/>
            </a:xfrm>
          </p:grpSpPr>
          <p:sp>
            <p:nvSpPr>
              <p:cNvPr id="2449" name="Freeform 35208">
                <a:extLst>
                  <a:ext uri="{FF2B5EF4-FFF2-40B4-BE49-F238E27FC236}">
                    <a16:creationId xmlns:a16="http://schemas.microsoft.com/office/drawing/2014/main" id="{C99169A8-FA34-702C-CAC7-7D38FFEC2F24}"/>
                  </a:ext>
                </a:extLst>
              </p:cNvPr>
              <p:cNvSpPr/>
              <p:nvPr/>
            </p:nvSpPr>
            <p:spPr>
              <a:xfrm>
                <a:off x="-15756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50" name="Freeform 35209">
                <a:extLst>
                  <a:ext uri="{FF2B5EF4-FFF2-40B4-BE49-F238E27FC236}">
                    <a16:creationId xmlns:a16="http://schemas.microsoft.com/office/drawing/2014/main" id="{DB9E91DE-2A4D-FD2B-F3FE-C7076FBBAFF5}"/>
                  </a:ext>
                </a:extLst>
              </p:cNvPr>
              <p:cNvSpPr/>
              <p:nvPr/>
            </p:nvSpPr>
            <p:spPr>
              <a:xfrm>
                <a:off x="-15498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19" name="Graphic 45">
              <a:extLst>
                <a:ext uri="{FF2B5EF4-FFF2-40B4-BE49-F238E27FC236}">
                  <a16:creationId xmlns:a16="http://schemas.microsoft.com/office/drawing/2014/main" id="{3C5CC891-517A-CB9B-CDAF-486A6843DE27}"/>
                </a:ext>
              </a:extLst>
            </p:cNvPr>
            <p:cNvGrpSpPr/>
            <p:nvPr/>
          </p:nvGrpSpPr>
          <p:grpSpPr>
            <a:xfrm>
              <a:off x="-1597267" y="794731"/>
              <a:ext cx="51722" cy="51911"/>
              <a:chOff x="-1597267" y="794731"/>
              <a:chExt cx="51722" cy="51911"/>
            </a:xfrm>
          </p:grpSpPr>
          <p:sp>
            <p:nvSpPr>
              <p:cNvPr id="2447" name="Freeform 35206">
                <a:extLst>
                  <a:ext uri="{FF2B5EF4-FFF2-40B4-BE49-F238E27FC236}">
                    <a16:creationId xmlns:a16="http://schemas.microsoft.com/office/drawing/2014/main" id="{15B6D219-5CE8-75E2-123D-7FE1D211F152}"/>
                  </a:ext>
                </a:extLst>
              </p:cNvPr>
              <p:cNvSpPr/>
              <p:nvPr/>
            </p:nvSpPr>
            <p:spPr>
              <a:xfrm>
                <a:off x="-159726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48" name="Freeform 35207">
                <a:extLst>
                  <a:ext uri="{FF2B5EF4-FFF2-40B4-BE49-F238E27FC236}">
                    <a16:creationId xmlns:a16="http://schemas.microsoft.com/office/drawing/2014/main" id="{5741DA0F-E4EB-4819-C39E-F1E842C092BD}"/>
                  </a:ext>
                </a:extLst>
              </p:cNvPr>
              <p:cNvSpPr/>
              <p:nvPr/>
            </p:nvSpPr>
            <p:spPr>
              <a:xfrm>
                <a:off x="-157140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0" name="Graphic 45">
              <a:extLst>
                <a:ext uri="{FF2B5EF4-FFF2-40B4-BE49-F238E27FC236}">
                  <a16:creationId xmlns:a16="http://schemas.microsoft.com/office/drawing/2014/main" id="{95BB94E4-49CB-4808-FFD8-19DAA3ED76DF}"/>
                </a:ext>
              </a:extLst>
            </p:cNvPr>
            <p:cNvGrpSpPr/>
            <p:nvPr/>
          </p:nvGrpSpPr>
          <p:grpSpPr>
            <a:xfrm>
              <a:off x="-1591848" y="794731"/>
              <a:ext cx="51818" cy="51911"/>
              <a:chOff x="-1591848" y="794731"/>
              <a:chExt cx="51818" cy="51911"/>
            </a:xfrm>
          </p:grpSpPr>
          <p:sp>
            <p:nvSpPr>
              <p:cNvPr id="2445" name="Freeform 35204">
                <a:extLst>
                  <a:ext uri="{FF2B5EF4-FFF2-40B4-BE49-F238E27FC236}">
                    <a16:creationId xmlns:a16="http://schemas.microsoft.com/office/drawing/2014/main" id="{B6EFA96A-EFF5-39C8-1D1E-30FBBC06A8E0}"/>
                  </a:ext>
                </a:extLst>
              </p:cNvPr>
              <p:cNvSpPr/>
              <p:nvPr/>
            </p:nvSpPr>
            <p:spPr>
              <a:xfrm>
                <a:off x="-159184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46" name="Freeform 35205">
                <a:extLst>
                  <a:ext uri="{FF2B5EF4-FFF2-40B4-BE49-F238E27FC236}">
                    <a16:creationId xmlns:a16="http://schemas.microsoft.com/office/drawing/2014/main" id="{344D3A9E-2CF0-740B-FD53-7D2BCE5696C9}"/>
                  </a:ext>
                </a:extLst>
              </p:cNvPr>
              <p:cNvSpPr/>
              <p:nvPr/>
            </p:nvSpPr>
            <p:spPr>
              <a:xfrm>
                <a:off x="-15659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1" name="Graphic 45">
              <a:extLst>
                <a:ext uri="{FF2B5EF4-FFF2-40B4-BE49-F238E27FC236}">
                  <a16:creationId xmlns:a16="http://schemas.microsoft.com/office/drawing/2014/main" id="{63BD08EC-1F6F-A6B7-ACAD-061B67F956EE}"/>
                </a:ext>
              </a:extLst>
            </p:cNvPr>
            <p:cNvGrpSpPr/>
            <p:nvPr/>
          </p:nvGrpSpPr>
          <p:grpSpPr>
            <a:xfrm>
              <a:off x="-1583861" y="794731"/>
              <a:ext cx="51722" cy="51911"/>
              <a:chOff x="-1583861" y="794731"/>
              <a:chExt cx="51722" cy="51911"/>
            </a:xfrm>
          </p:grpSpPr>
          <p:sp>
            <p:nvSpPr>
              <p:cNvPr id="2443" name="Freeform 35202">
                <a:extLst>
                  <a:ext uri="{FF2B5EF4-FFF2-40B4-BE49-F238E27FC236}">
                    <a16:creationId xmlns:a16="http://schemas.microsoft.com/office/drawing/2014/main" id="{5B53177A-6CBD-714E-A2B7-DBDDB36F2067}"/>
                  </a:ext>
                </a:extLst>
              </p:cNvPr>
              <p:cNvSpPr/>
              <p:nvPr/>
            </p:nvSpPr>
            <p:spPr>
              <a:xfrm>
                <a:off x="-15838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44" name="Freeform 35203">
                <a:extLst>
                  <a:ext uri="{FF2B5EF4-FFF2-40B4-BE49-F238E27FC236}">
                    <a16:creationId xmlns:a16="http://schemas.microsoft.com/office/drawing/2014/main" id="{4990FF96-96E2-2C83-D342-8A38AA438F09}"/>
                  </a:ext>
                </a:extLst>
              </p:cNvPr>
              <p:cNvSpPr/>
              <p:nvPr/>
            </p:nvSpPr>
            <p:spPr>
              <a:xfrm>
                <a:off x="-15580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2" name="Graphic 45">
              <a:extLst>
                <a:ext uri="{FF2B5EF4-FFF2-40B4-BE49-F238E27FC236}">
                  <a16:creationId xmlns:a16="http://schemas.microsoft.com/office/drawing/2014/main" id="{7F404FF8-7F98-4945-7469-75E1643EE6A5}"/>
                </a:ext>
              </a:extLst>
            </p:cNvPr>
            <p:cNvGrpSpPr/>
            <p:nvPr/>
          </p:nvGrpSpPr>
          <p:grpSpPr>
            <a:xfrm>
              <a:off x="-1628834" y="794731"/>
              <a:ext cx="51818" cy="51911"/>
              <a:chOff x="-1628834" y="794731"/>
              <a:chExt cx="51818" cy="51911"/>
            </a:xfrm>
          </p:grpSpPr>
          <p:sp>
            <p:nvSpPr>
              <p:cNvPr id="2441" name="Freeform 35200">
                <a:extLst>
                  <a:ext uri="{FF2B5EF4-FFF2-40B4-BE49-F238E27FC236}">
                    <a16:creationId xmlns:a16="http://schemas.microsoft.com/office/drawing/2014/main" id="{872CB148-BE24-DF19-7959-B0E6EC0EF1FE}"/>
                  </a:ext>
                </a:extLst>
              </p:cNvPr>
              <p:cNvSpPr/>
              <p:nvPr/>
            </p:nvSpPr>
            <p:spPr>
              <a:xfrm>
                <a:off x="-162883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42" name="Freeform 35201">
                <a:extLst>
                  <a:ext uri="{FF2B5EF4-FFF2-40B4-BE49-F238E27FC236}">
                    <a16:creationId xmlns:a16="http://schemas.microsoft.com/office/drawing/2014/main" id="{A031BD0C-7549-B936-9FAE-181E35E51DB4}"/>
                  </a:ext>
                </a:extLst>
              </p:cNvPr>
              <p:cNvSpPr/>
              <p:nvPr/>
            </p:nvSpPr>
            <p:spPr>
              <a:xfrm>
                <a:off x="-160297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3" name="Graphic 45">
              <a:extLst>
                <a:ext uri="{FF2B5EF4-FFF2-40B4-BE49-F238E27FC236}">
                  <a16:creationId xmlns:a16="http://schemas.microsoft.com/office/drawing/2014/main" id="{D933B490-2866-2AE7-E054-1E21601B1305}"/>
                </a:ext>
              </a:extLst>
            </p:cNvPr>
            <p:cNvGrpSpPr/>
            <p:nvPr/>
          </p:nvGrpSpPr>
          <p:grpSpPr>
            <a:xfrm>
              <a:off x="-1643571" y="794731"/>
              <a:ext cx="51722" cy="51911"/>
              <a:chOff x="-1643571" y="794731"/>
              <a:chExt cx="51722" cy="51911"/>
            </a:xfrm>
          </p:grpSpPr>
          <p:sp>
            <p:nvSpPr>
              <p:cNvPr id="2439" name="Freeform 35198">
                <a:extLst>
                  <a:ext uri="{FF2B5EF4-FFF2-40B4-BE49-F238E27FC236}">
                    <a16:creationId xmlns:a16="http://schemas.microsoft.com/office/drawing/2014/main" id="{3FB439F5-5B0A-2868-9896-CF21C9BDE9A8}"/>
                  </a:ext>
                </a:extLst>
              </p:cNvPr>
              <p:cNvSpPr/>
              <p:nvPr/>
            </p:nvSpPr>
            <p:spPr>
              <a:xfrm>
                <a:off x="-16435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40" name="Freeform 35199">
                <a:extLst>
                  <a:ext uri="{FF2B5EF4-FFF2-40B4-BE49-F238E27FC236}">
                    <a16:creationId xmlns:a16="http://schemas.microsoft.com/office/drawing/2014/main" id="{89AE7919-7421-9B49-F549-015A16C879AC}"/>
                  </a:ext>
                </a:extLst>
              </p:cNvPr>
              <p:cNvSpPr/>
              <p:nvPr/>
            </p:nvSpPr>
            <p:spPr>
              <a:xfrm>
                <a:off x="-16177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4" name="Graphic 45">
              <a:extLst>
                <a:ext uri="{FF2B5EF4-FFF2-40B4-BE49-F238E27FC236}">
                  <a16:creationId xmlns:a16="http://schemas.microsoft.com/office/drawing/2014/main" id="{A957D114-451E-15C2-3449-2ADFFAAFA894}"/>
                </a:ext>
              </a:extLst>
            </p:cNvPr>
            <p:cNvGrpSpPr/>
            <p:nvPr/>
          </p:nvGrpSpPr>
          <p:grpSpPr>
            <a:xfrm>
              <a:off x="-1647184" y="794731"/>
              <a:ext cx="51722" cy="51911"/>
              <a:chOff x="-1647184" y="794731"/>
              <a:chExt cx="51722" cy="51911"/>
            </a:xfrm>
          </p:grpSpPr>
          <p:sp>
            <p:nvSpPr>
              <p:cNvPr id="2437" name="Freeform 35196">
                <a:extLst>
                  <a:ext uri="{FF2B5EF4-FFF2-40B4-BE49-F238E27FC236}">
                    <a16:creationId xmlns:a16="http://schemas.microsoft.com/office/drawing/2014/main" id="{D3D7E3A2-55EC-DB88-32D1-5F584BAE5303}"/>
                  </a:ext>
                </a:extLst>
              </p:cNvPr>
              <p:cNvSpPr/>
              <p:nvPr/>
            </p:nvSpPr>
            <p:spPr>
              <a:xfrm>
                <a:off x="-16471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8" name="Freeform 35197">
                <a:extLst>
                  <a:ext uri="{FF2B5EF4-FFF2-40B4-BE49-F238E27FC236}">
                    <a16:creationId xmlns:a16="http://schemas.microsoft.com/office/drawing/2014/main" id="{94148A41-7B7B-1030-2893-A728A6670D29}"/>
                  </a:ext>
                </a:extLst>
              </p:cNvPr>
              <p:cNvSpPr/>
              <p:nvPr/>
            </p:nvSpPr>
            <p:spPr>
              <a:xfrm>
                <a:off x="-16213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5" name="Graphic 45">
              <a:extLst>
                <a:ext uri="{FF2B5EF4-FFF2-40B4-BE49-F238E27FC236}">
                  <a16:creationId xmlns:a16="http://schemas.microsoft.com/office/drawing/2014/main" id="{F272136C-3AC5-B0A3-47C9-6A5283FF25F1}"/>
                </a:ext>
              </a:extLst>
            </p:cNvPr>
            <p:cNvGrpSpPr/>
            <p:nvPr/>
          </p:nvGrpSpPr>
          <p:grpSpPr>
            <a:xfrm>
              <a:off x="-1650512" y="794731"/>
              <a:ext cx="51818" cy="51911"/>
              <a:chOff x="-1650512" y="794731"/>
              <a:chExt cx="51818" cy="51911"/>
            </a:xfrm>
          </p:grpSpPr>
          <p:sp>
            <p:nvSpPr>
              <p:cNvPr id="2435" name="Freeform 35194">
                <a:extLst>
                  <a:ext uri="{FF2B5EF4-FFF2-40B4-BE49-F238E27FC236}">
                    <a16:creationId xmlns:a16="http://schemas.microsoft.com/office/drawing/2014/main" id="{D2FB606B-88EC-7CB1-2CC7-323D4722B941}"/>
                  </a:ext>
                </a:extLst>
              </p:cNvPr>
              <p:cNvSpPr/>
              <p:nvPr/>
            </p:nvSpPr>
            <p:spPr>
              <a:xfrm>
                <a:off x="-16505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6" name="Freeform 35195">
                <a:extLst>
                  <a:ext uri="{FF2B5EF4-FFF2-40B4-BE49-F238E27FC236}">
                    <a16:creationId xmlns:a16="http://schemas.microsoft.com/office/drawing/2014/main" id="{1E85DB56-6AE3-4546-299F-52A09CA24532}"/>
                  </a:ext>
                </a:extLst>
              </p:cNvPr>
              <p:cNvSpPr/>
              <p:nvPr/>
            </p:nvSpPr>
            <p:spPr>
              <a:xfrm>
                <a:off x="-16245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6" name="Graphic 45">
              <a:extLst>
                <a:ext uri="{FF2B5EF4-FFF2-40B4-BE49-F238E27FC236}">
                  <a16:creationId xmlns:a16="http://schemas.microsoft.com/office/drawing/2014/main" id="{5A3FDBE4-2251-7730-D7F5-8F5DD5A6E472}"/>
                </a:ext>
              </a:extLst>
            </p:cNvPr>
            <p:cNvGrpSpPr/>
            <p:nvPr/>
          </p:nvGrpSpPr>
          <p:grpSpPr>
            <a:xfrm>
              <a:off x="-1654695" y="794731"/>
              <a:ext cx="51722" cy="51911"/>
              <a:chOff x="-1654695" y="794731"/>
              <a:chExt cx="51722" cy="51911"/>
            </a:xfrm>
          </p:grpSpPr>
          <p:sp>
            <p:nvSpPr>
              <p:cNvPr id="2433" name="Freeform 35192">
                <a:extLst>
                  <a:ext uri="{FF2B5EF4-FFF2-40B4-BE49-F238E27FC236}">
                    <a16:creationId xmlns:a16="http://schemas.microsoft.com/office/drawing/2014/main" id="{5E38E3FE-C652-22BE-B8E6-E23ABF2A5139}"/>
                  </a:ext>
                </a:extLst>
              </p:cNvPr>
              <p:cNvSpPr/>
              <p:nvPr/>
            </p:nvSpPr>
            <p:spPr>
              <a:xfrm>
                <a:off x="-165469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4" name="Freeform 35193">
                <a:extLst>
                  <a:ext uri="{FF2B5EF4-FFF2-40B4-BE49-F238E27FC236}">
                    <a16:creationId xmlns:a16="http://schemas.microsoft.com/office/drawing/2014/main" id="{608F5D0C-9EE9-22E4-97B4-350F4E0E403A}"/>
                  </a:ext>
                </a:extLst>
              </p:cNvPr>
              <p:cNvSpPr/>
              <p:nvPr/>
            </p:nvSpPr>
            <p:spPr>
              <a:xfrm>
                <a:off x="-16288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7" name="Graphic 45">
              <a:extLst>
                <a:ext uri="{FF2B5EF4-FFF2-40B4-BE49-F238E27FC236}">
                  <a16:creationId xmlns:a16="http://schemas.microsoft.com/office/drawing/2014/main" id="{96E99C5F-FA4B-24B2-C0B6-9C047828972D}"/>
                </a:ext>
              </a:extLst>
            </p:cNvPr>
            <p:cNvGrpSpPr/>
            <p:nvPr/>
          </p:nvGrpSpPr>
          <p:grpSpPr>
            <a:xfrm>
              <a:off x="-1685691" y="794731"/>
              <a:ext cx="51722" cy="51911"/>
              <a:chOff x="-1685691" y="794731"/>
              <a:chExt cx="51722" cy="51911"/>
            </a:xfrm>
          </p:grpSpPr>
          <p:sp>
            <p:nvSpPr>
              <p:cNvPr id="2431" name="Freeform 35190">
                <a:extLst>
                  <a:ext uri="{FF2B5EF4-FFF2-40B4-BE49-F238E27FC236}">
                    <a16:creationId xmlns:a16="http://schemas.microsoft.com/office/drawing/2014/main" id="{1000AABC-BB3C-42A0-3017-321D8E20A4E6}"/>
                  </a:ext>
                </a:extLst>
              </p:cNvPr>
              <p:cNvSpPr/>
              <p:nvPr/>
            </p:nvSpPr>
            <p:spPr>
              <a:xfrm>
                <a:off x="-16856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2" name="Freeform 35191">
                <a:extLst>
                  <a:ext uri="{FF2B5EF4-FFF2-40B4-BE49-F238E27FC236}">
                    <a16:creationId xmlns:a16="http://schemas.microsoft.com/office/drawing/2014/main" id="{F7A44ADE-0846-524F-A5AE-47FD270A589D}"/>
                  </a:ext>
                </a:extLst>
              </p:cNvPr>
              <p:cNvSpPr/>
              <p:nvPr/>
            </p:nvSpPr>
            <p:spPr>
              <a:xfrm>
                <a:off x="-16598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8" name="Graphic 45">
              <a:extLst>
                <a:ext uri="{FF2B5EF4-FFF2-40B4-BE49-F238E27FC236}">
                  <a16:creationId xmlns:a16="http://schemas.microsoft.com/office/drawing/2014/main" id="{370F5480-A1C2-A29A-C430-B3DB0BDC8DEC}"/>
                </a:ext>
              </a:extLst>
            </p:cNvPr>
            <p:cNvGrpSpPr/>
            <p:nvPr/>
          </p:nvGrpSpPr>
          <p:grpSpPr>
            <a:xfrm>
              <a:off x="-1711647" y="794731"/>
              <a:ext cx="51818" cy="51911"/>
              <a:chOff x="-1711647" y="794731"/>
              <a:chExt cx="51818" cy="51911"/>
            </a:xfrm>
          </p:grpSpPr>
          <p:sp>
            <p:nvSpPr>
              <p:cNvPr id="2429" name="Freeform 35188">
                <a:extLst>
                  <a:ext uri="{FF2B5EF4-FFF2-40B4-BE49-F238E27FC236}">
                    <a16:creationId xmlns:a16="http://schemas.microsoft.com/office/drawing/2014/main" id="{BA5A9FF3-D5B4-CDC2-3B2A-73B8CA73D0E9}"/>
                  </a:ext>
                </a:extLst>
              </p:cNvPr>
              <p:cNvSpPr/>
              <p:nvPr/>
            </p:nvSpPr>
            <p:spPr>
              <a:xfrm>
                <a:off x="-171164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30" name="Freeform 35189">
                <a:extLst>
                  <a:ext uri="{FF2B5EF4-FFF2-40B4-BE49-F238E27FC236}">
                    <a16:creationId xmlns:a16="http://schemas.microsoft.com/office/drawing/2014/main" id="{EB88CDC5-3B16-1B94-7260-A82599C81E4C}"/>
                  </a:ext>
                </a:extLst>
              </p:cNvPr>
              <p:cNvSpPr/>
              <p:nvPr/>
            </p:nvSpPr>
            <p:spPr>
              <a:xfrm>
                <a:off x="-16856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29" name="Graphic 45">
              <a:extLst>
                <a:ext uri="{FF2B5EF4-FFF2-40B4-BE49-F238E27FC236}">
                  <a16:creationId xmlns:a16="http://schemas.microsoft.com/office/drawing/2014/main" id="{88C7F3B8-2CE3-484D-3DC6-7C48049A3A82}"/>
                </a:ext>
              </a:extLst>
            </p:cNvPr>
            <p:cNvGrpSpPr/>
            <p:nvPr/>
          </p:nvGrpSpPr>
          <p:grpSpPr>
            <a:xfrm>
              <a:off x="-1722011" y="794731"/>
              <a:ext cx="51818" cy="51911"/>
              <a:chOff x="-1722011" y="794731"/>
              <a:chExt cx="51818" cy="51911"/>
            </a:xfrm>
          </p:grpSpPr>
          <p:sp>
            <p:nvSpPr>
              <p:cNvPr id="2427" name="Freeform 35186">
                <a:extLst>
                  <a:ext uri="{FF2B5EF4-FFF2-40B4-BE49-F238E27FC236}">
                    <a16:creationId xmlns:a16="http://schemas.microsoft.com/office/drawing/2014/main" id="{E6A2A499-2880-C59F-E944-2C491DC4BF22}"/>
                  </a:ext>
                </a:extLst>
              </p:cNvPr>
              <p:cNvSpPr/>
              <p:nvPr/>
            </p:nvSpPr>
            <p:spPr>
              <a:xfrm>
                <a:off x="-172201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28" name="Freeform 35187">
                <a:extLst>
                  <a:ext uri="{FF2B5EF4-FFF2-40B4-BE49-F238E27FC236}">
                    <a16:creationId xmlns:a16="http://schemas.microsoft.com/office/drawing/2014/main" id="{A92FB2B3-2EA3-1001-2BC6-3DF2DDD085E6}"/>
                  </a:ext>
                </a:extLst>
              </p:cNvPr>
              <p:cNvSpPr/>
              <p:nvPr/>
            </p:nvSpPr>
            <p:spPr>
              <a:xfrm>
                <a:off x="-1696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0" name="Graphic 45">
              <a:extLst>
                <a:ext uri="{FF2B5EF4-FFF2-40B4-BE49-F238E27FC236}">
                  <a16:creationId xmlns:a16="http://schemas.microsoft.com/office/drawing/2014/main" id="{DD8ACCF9-7526-1AD8-A687-1184EC70A142}"/>
                </a:ext>
              </a:extLst>
            </p:cNvPr>
            <p:cNvGrpSpPr/>
            <p:nvPr/>
          </p:nvGrpSpPr>
          <p:grpSpPr>
            <a:xfrm>
              <a:off x="-1749299" y="794731"/>
              <a:ext cx="51722" cy="51911"/>
              <a:chOff x="-1749299" y="794731"/>
              <a:chExt cx="51722" cy="51911"/>
            </a:xfrm>
          </p:grpSpPr>
          <p:sp>
            <p:nvSpPr>
              <p:cNvPr id="2425" name="Freeform 35184">
                <a:extLst>
                  <a:ext uri="{FF2B5EF4-FFF2-40B4-BE49-F238E27FC236}">
                    <a16:creationId xmlns:a16="http://schemas.microsoft.com/office/drawing/2014/main" id="{FD7D2631-221F-DB03-CC10-A99782A46CFA}"/>
                  </a:ext>
                </a:extLst>
              </p:cNvPr>
              <p:cNvSpPr/>
              <p:nvPr/>
            </p:nvSpPr>
            <p:spPr>
              <a:xfrm>
                <a:off x="-17492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26" name="Freeform 35185">
                <a:extLst>
                  <a:ext uri="{FF2B5EF4-FFF2-40B4-BE49-F238E27FC236}">
                    <a16:creationId xmlns:a16="http://schemas.microsoft.com/office/drawing/2014/main" id="{67E4B62A-55AD-5CE7-42DB-DD3463D2D116}"/>
                  </a:ext>
                </a:extLst>
              </p:cNvPr>
              <p:cNvSpPr/>
              <p:nvPr/>
            </p:nvSpPr>
            <p:spPr>
              <a:xfrm>
                <a:off x="-1723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1" name="Graphic 45">
              <a:extLst>
                <a:ext uri="{FF2B5EF4-FFF2-40B4-BE49-F238E27FC236}">
                  <a16:creationId xmlns:a16="http://schemas.microsoft.com/office/drawing/2014/main" id="{850DCBCB-549F-9015-C299-8BCE69AE61F2}"/>
                </a:ext>
              </a:extLst>
            </p:cNvPr>
            <p:cNvGrpSpPr/>
            <p:nvPr/>
          </p:nvGrpSpPr>
          <p:grpSpPr>
            <a:xfrm>
              <a:off x="-1744355" y="794731"/>
              <a:ext cx="51818" cy="51911"/>
              <a:chOff x="-1744355" y="794731"/>
              <a:chExt cx="51818" cy="51911"/>
            </a:xfrm>
          </p:grpSpPr>
          <p:sp>
            <p:nvSpPr>
              <p:cNvPr id="2423" name="Freeform 35182">
                <a:extLst>
                  <a:ext uri="{FF2B5EF4-FFF2-40B4-BE49-F238E27FC236}">
                    <a16:creationId xmlns:a16="http://schemas.microsoft.com/office/drawing/2014/main" id="{DE9B4BAD-3923-3CC7-855A-5816778AB8A1}"/>
                  </a:ext>
                </a:extLst>
              </p:cNvPr>
              <p:cNvSpPr/>
              <p:nvPr/>
            </p:nvSpPr>
            <p:spPr>
              <a:xfrm>
                <a:off x="-174435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24" name="Freeform 35183">
                <a:extLst>
                  <a:ext uri="{FF2B5EF4-FFF2-40B4-BE49-F238E27FC236}">
                    <a16:creationId xmlns:a16="http://schemas.microsoft.com/office/drawing/2014/main" id="{2FE8F17A-32AF-45CB-D13A-2C2F78796884}"/>
                  </a:ext>
                </a:extLst>
              </p:cNvPr>
              <p:cNvSpPr/>
              <p:nvPr/>
            </p:nvSpPr>
            <p:spPr>
              <a:xfrm>
                <a:off x="-171849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2" name="Graphic 45">
              <a:extLst>
                <a:ext uri="{FF2B5EF4-FFF2-40B4-BE49-F238E27FC236}">
                  <a16:creationId xmlns:a16="http://schemas.microsoft.com/office/drawing/2014/main" id="{FACC4D23-F44C-4BF3-A4A5-9D7165FDC5AB}"/>
                </a:ext>
              </a:extLst>
            </p:cNvPr>
            <p:cNvGrpSpPr/>
            <p:nvPr/>
          </p:nvGrpSpPr>
          <p:grpSpPr>
            <a:xfrm>
              <a:off x="-1735037" y="794731"/>
              <a:ext cx="51722" cy="51911"/>
              <a:chOff x="-1735037" y="794731"/>
              <a:chExt cx="51722" cy="51911"/>
            </a:xfrm>
          </p:grpSpPr>
          <p:sp>
            <p:nvSpPr>
              <p:cNvPr id="2421" name="Freeform 35180">
                <a:extLst>
                  <a:ext uri="{FF2B5EF4-FFF2-40B4-BE49-F238E27FC236}">
                    <a16:creationId xmlns:a16="http://schemas.microsoft.com/office/drawing/2014/main" id="{53D9A3BD-740F-8C1B-D134-CDEE7A1E021E}"/>
                  </a:ext>
                </a:extLst>
              </p:cNvPr>
              <p:cNvSpPr/>
              <p:nvPr/>
            </p:nvSpPr>
            <p:spPr>
              <a:xfrm>
                <a:off x="-17350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22" name="Freeform 35181">
                <a:extLst>
                  <a:ext uri="{FF2B5EF4-FFF2-40B4-BE49-F238E27FC236}">
                    <a16:creationId xmlns:a16="http://schemas.microsoft.com/office/drawing/2014/main" id="{8CF9BF15-E75D-549C-8AC8-964C4E08BD1F}"/>
                  </a:ext>
                </a:extLst>
              </p:cNvPr>
              <p:cNvSpPr/>
              <p:nvPr/>
            </p:nvSpPr>
            <p:spPr>
              <a:xfrm>
                <a:off x="-17091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3" name="Graphic 45">
              <a:extLst>
                <a:ext uri="{FF2B5EF4-FFF2-40B4-BE49-F238E27FC236}">
                  <a16:creationId xmlns:a16="http://schemas.microsoft.com/office/drawing/2014/main" id="{CCE34FA0-F0A5-0C78-776E-23E7AD36A7FA}"/>
                </a:ext>
              </a:extLst>
            </p:cNvPr>
            <p:cNvGrpSpPr/>
            <p:nvPr/>
          </p:nvGrpSpPr>
          <p:grpSpPr>
            <a:xfrm>
              <a:off x="-1758807" y="794731"/>
              <a:ext cx="51722" cy="51911"/>
              <a:chOff x="-1758807" y="794731"/>
              <a:chExt cx="51722" cy="51911"/>
            </a:xfrm>
          </p:grpSpPr>
          <p:sp>
            <p:nvSpPr>
              <p:cNvPr id="2419" name="Freeform 35178">
                <a:extLst>
                  <a:ext uri="{FF2B5EF4-FFF2-40B4-BE49-F238E27FC236}">
                    <a16:creationId xmlns:a16="http://schemas.microsoft.com/office/drawing/2014/main" id="{04B2C69A-26E7-0208-E567-7F5342ED3013}"/>
                  </a:ext>
                </a:extLst>
              </p:cNvPr>
              <p:cNvSpPr/>
              <p:nvPr/>
            </p:nvSpPr>
            <p:spPr>
              <a:xfrm>
                <a:off x="-17588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20" name="Freeform 35179">
                <a:extLst>
                  <a:ext uri="{FF2B5EF4-FFF2-40B4-BE49-F238E27FC236}">
                    <a16:creationId xmlns:a16="http://schemas.microsoft.com/office/drawing/2014/main" id="{BDADBCAE-BA8D-BD1F-CD8C-6B24AAD408BF}"/>
                  </a:ext>
                </a:extLst>
              </p:cNvPr>
              <p:cNvSpPr/>
              <p:nvPr/>
            </p:nvSpPr>
            <p:spPr>
              <a:xfrm>
                <a:off x="-173294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4" name="Graphic 45">
              <a:extLst>
                <a:ext uri="{FF2B5EF4-FFF2-40B4-BE49-F238E27FC236}">
                  <a16:creationId xmlns:a16="http://schemas.microsoft.com/office/drawing/2014/main" id="{1B624A0D-6E0C-2D13-8E86-88237FBE7FD3}"/>
                </a:ext>
              </a:extLst>
            </p:cNvPr>
            <p:cNvGrpSpPr/>
            <p:nvPr/>
          </p:nvGrpSpPr>
          <p:grpSpPr>
            <a:xfrm>
              <a:off x="-1763370" y="794731"/>
              <a:ext cx="51722" cy="51911"/>
              <a:chOff x="-1763370" y="794731"/>
              <a:chExt cx="51722" cy="51911"/>
            </a:xfrm>
          </p:grpSpPr>
          <p:sp>
            <p:nvSpPr>
              <p:cNvPr id="2417" name="Freeform 35176">
                <a:extLst>
                  <a:ext uri="{FF2B5EF4-FFF2-40B4-BE49-F238E27FC236}">
                    <a16:creationId xmlns:a16="http://schemas.microsoft.com/office/drawing/2014/main" id="{A9A26F79-14C9-FDB0-B1A1-258C8CAA5DEF}"/>
                  </a:ext>
                </a:extLst>
              </p:cNvPr>
              <p:cNvSpPr/>
              <p:nvPr/>
            </p:nvSpPr>
            <p:spPr>
              <a:xfrm>
                <a:off x="-176337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8" name="Freeform 35177">
                <a:extLst>
                  <a:ext uri="{FF2B5EF4-FFF2-40B4-BE49-F238E27FC236}">
                    <a16:creationId xmlns:a16="http://schemas.microsoft.com/office/drawing/2014/main" id="{CCD4CE98-378D-577D-35D6-89131BD86FD1}"/>
                  </a:ext>
                </a:extLst>
              </p:cNvPr>
              <p:cNvSpPr/>
              <p:nvPr/>
            </p:nvSpPr>
            <p:spPr>
              <a:xfrm>
                <a:off x="-1737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5" name="Graphic 45">
              <a:extLst>
                <a:ext uri="{FF2B5EF4-FFF2-40B4-BE49-F238E27FC236}">
                  <a16:creationId xmlns:a16="http://schemas.microsoft.com/office/drawing/2014/main" id="{235F1F1B-21E6-0793-ABAD-1A511B9515A2}"/>
                </a:ext>
              </a:extLst>
            </p:cNvPr>
            <p:cNvGrpSpPr/>
            <p:nvPr/>
          </p:nvGrpSpPr>
          <p:grpSpPr>
            <a:xfrm>
              <a:off x="-1766698" y="794731"/>
              <a:ext cx="51722" cy="51911"/>
              <a:chOff x="-1766698" y="794731"/>
              <a:chExt cx="51722" cy="51911"/>
            </a:xfrm>
          </p:grpSpPr>
          <p:sp>
            <p:nvSpPr>
              <p:cNvPr id="2415" name="Freeform 35174">
                <a:extLst>
                  <a:ext uri="{FF2B5EF4-FFF2-40B4-BE49-F238E27FC236}">
                    <a16:creationId xmlns:a16="http://schemas.microsoft.com/office/drawing/2014/main" id="{DEF89053-44B6-45C9-29A1-3A49F9304981}"/>
                  </a:ext>
                </a:extLst>
              </p:cNvPr>
              <p:cNvSpPr/>
              <p:nvPr/>
            </p:nvSpPr>
            <p:spPr>
              <a:xfrm>
                <a:off x="-17666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6" name="Freeform 35175">
                <a:extLst>
                  <a:ext uri="{FF2B5EF4-FFF2-40B4-BE49-F238E27FC236}">
                    <a16:creationId xmlns:a16="http://schemas.microsoft.com/office/drawing/2014/main" id="{18E27B67-6986-B64C-F37C-6701577B7D0B}"/>
                  </a:ext>
                </a:extLst>
              </p:cNvPr>
              <p:cNvSpPr/>
              <p:nvPr/>
            </p:nvSpPr>
            <p:spPr>
              <a:xfrm>
                <a:off x="-17408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6" name="Graphic 45">
              <a:extLst>
                <a:ext uri="{FF2B5EF4-FFF2-40B4-BE49-F238E27FC236}">
                  <a16:creationId xmlns:a16="http://schemas.microsoft.com/office/drawing/2014/main" id="{5CAE8C82-9B83-F8B0-1E8B-E6584DD6FB25}"/>
                </a:ext>
              </a:extLst>
            </p:cNvPr>
            <p:cNvGrpSpPr/>
            <p:nvPr/>
          </p:nvGrpSpPr>
          <p:grpSpPr>
            <a:xfrm>
              <a:off x="-1770216" y="794731"/>
              <a:ext cx="51722" cy="51911"/>
              <a:chOff x="-1770216" y="794731"/>
              <a:chExt cx="51722" cy="51911"/>
            </a:xfrm>
          </p:grpSpPr>
          <p:sp>
            <p:nvSpPr>
              <p:cNvPr id="2413" name="Freeform 35172">
                <a:extLst>
                  <a:ext uri="{FF2B5EF4-FFF2-40B4-BE49-F238E27FC236}">
                    <a16:creationId xmlns:a16="http://schemas.microsoft.com/office/drawing/2014/main" id="{32808033-DFA3-6B94-326B-4D2533B76288}"/>
                  </a:ext>
                </a:extLst>
              </p:cNvPr>
              <p:cNvSpPr/>
              <p:nvPr/>
            </p:nvSpPr>
            <p:spPr>
              <a:xfrm>
                <a:off x="-17702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4" name="Freeform 35173">
                <a:extLst>
                  <a:ext uri="{FF2B5EF4-FFF2-40B4-BE49-F238E27FC236}">
                    <a16:creationId xmlns:a16="http://schemas.microsoft.com/office/drawing/2014/main" id="{2BB9AE4D-DEB4-5CA2-3532-459182B67912}"/>
                  </a:ext>
                </a:extLst>
              </p:cNvPr>
              <p:cNvSpPr/>
              <p:nvPr/>
            </p:nvSpPr>
            <p:spPr>
              <a:xfrm>
                <a:off x="-1744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7" name="Graphic 45">
              <a:extLst>
                <a:ext uri="{FF2B5EF4-FFF2-40B4-BE49-F238E27FC236}">
                  <a16:creationId xmlns:a16="http://schemas.microsoft.com/office/drawing/2014/main" id="{5BF32147-2122-AAD0-C137-9B2F321D2BEC}"/>
                </a:ext>
              </a:extLst>
            </p:cNvPr>
            <p:cNvGrpSpPr/>
            <p:nvPr/>
          </p:nvGrpSpPr>
          <p:grpSpPr>
            <a:xfrm>
              <a:off x="-1784668" y="794731"/>
              <a:ext cx="51722" cy="51911"/>
              <a:chOff x="-1784668" y="794731"/>
              <a:chExt cx="51722" cy="51911"/>
            </a:xfrm>
          </p:grpSpPr>
          <p:sp>
            <p:nvSpPr>
              <p:cNvPr id="2411" name="Freeform 35170">
                <a:extLst>
                  <a:ext uri="{FF2B5EF4-FFF2-40B4-BE49-F238E27FC236}">
                    <a16:creationId xmlns:a16="http://schemas.microsoft.com/office/drawing/2014/main" id="{874D39DF-D6E9-2F17-C921-240D77074CC2}"/>
                  </a:ext>
                </a:extLst>
              </p:cNvPr>
              <p:cNvSpPr/>
              <p:nvPr/>
            </p:nvSpPr>
            <p:spPr>
              <a:xfrm>
                <a:off x="-178466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2" name="Freeform 35171">
                <a:extLst>
                  <a:ext uri="{FF2B5EF4-FFF2-40B4-BE49-F238E27FC236}">
                    <a16:creationId xmlns:a16="http://schemas.microsoft.com/office/drawing/2014/main" id="{9C5A684B-D79E-CF85-31B0-91A80EF60C8A}"/>
                  </a:ext>
                </a:extLst>
              </p:cNvPr>
              <p:cNvSpPr/>
              <p:nvPr/>
            </p:nvSpPr>
            <p:spPr>
              <a:xfrm>
                <a:off x="-175880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8" name="Graphic 45">
              <a:extLst>
                <a:ext uri="{FF2B5EF4-FFF2-40B4-BE49-F238E27FC236}">
                  <a16:creationId xmlns:a16="http://schemas.microsoft.com/office/drawing/2014/main" id="{A7F87B46-EC25-FD2D-1BA8-8C5A5497CA76}"/>
                </a:ext>
              </a:extLst>
            </p:cNvPr>
            <p:cNvGrpSpPr/>
            <p:nvPr/>
          </p:nvGrpSpPr>
          <p:grpSpPr>
            <a:xfrm>
              <a:off x="-1789517" y="794731"/>
              <a:ext cx="51818" cy="51911"/>
              <a:chOff x="-1789517" y="794731"/>
              <a:chExt cx="51818" cy="51911"/>
            </a:xfrm>
          </p:grpSpPr>
          <p:sp>
            <p:nvSpPr>
              <p:cNvPr id="2409" name="Freeform 35168">
                <a:extLst>
                  <a:ext uri="{FF2B5EF4-FFF2-40B4-BE49-F238E27FC236}">
                    <a16:creationId xmlns:a16="http://schemas.microsoft.com/office/drawing/2014/main" id="{1BC3EAA6-7375-E4FB-0C4B-4FE91705BD98}"/>
                  </a:ext>
                </a:extLst>
              </p:cNvPr>
              <p:cNvSpPr/>
              <p:nvPr/>
            </p:nvSpPr>
            <p:spPr>
              <a:xfrm>
                <a:off x="-178951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10" name="Freeform 35169">
                <a:extLst>
                  <a:ext uri="{FF2B5EF4-FFF2-40B4-BE49-F238E27FC236}">
                    <a16:creationId xmlns:a16="http://schemas.microsoft.com/office/drawing/2014/main" id="{970A2FA0-7A33-0EC6-D641-42E899849742}"/>
                  </a:ext>
                </a:extLst>
              </p:cNvPr>
              <p:cNvSpPr/>
              <p:nvPr/>
            </p:nvSpPr>
            <p:spPr>
              <a:xfrm>
                <a:off x="-176356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39" name="Graphic 45">
              <a:extLst>
                <a:ext uri="{FF2B5EF4-FFF2-40B4-BE49-F238E27FC236}">
                  <a16:creationId xmlns:a16="http://schemas.microsoft.com/office/drawing/2014/main" id="{9922A754-49D4-105E-DF59-3728AC9E5AB7}"/>
                </a:ext>
              </a:extLst>
            </p:cNvPr>
            <p:cNvGrpSpPr/>
            <p:nvPr/>
          </p:nvGrpSpPr>
          <p:grpSpPr>
            <a:xfrm>
              <a:off x="-1805205" y="794731"/>
              <a:ext cx="51722" cy="51911"/>
              <a:chOff x="-1805205" y="794731"/>
              <a:chExt cx="51722" cy="51911"/>
            </a:xfrm>
          </p:grpSpPr>
          <p:sp>
            <p:nvSpPr>
              <p:cNvPr id="2407" name="Freeform 35166">
                <a:extLst>
                  <a:ext uri="{FF2B5EF4-FFF2-40B4-BE49-F238E27FC236}">
                    <a16:creationId xmlns:a16="http://schemas.microsoft.com/office/drawing/2014/main" id="{69F24823-FCC2-4A7A-DE06-3090CF34B300}"/>
                  </a:ext>
                </a:extLst>
              </p:cNvPr>
              <p:cNvSpPr/>
              <p:nvPr/>
            </p:nvSpPr>
            <p:spPr>
              <a:xfrm>
                <a:off x="-18052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08" name="Freeform 35167">
                <a:extLst>
                  <a:ext uri="{FF2B5EF4-FFF2-40B4-BE49-F238E27FC236}">
                    <a16:creationId xmlns:a16="http://schemas.microsoft.com/office/drawing/2014/main" id="{B40F87DB-7622-4AA0-EE69-D086543AB311}"/>
                  </a:ext>
                </a:extLst>
              </p:cNvPr>
              <p:cNvSpPr/>
              <p:nvPr/>
            </p:nvSpPr>
            <p:spPr>
              <a:xfrm>
                <a:off x="-17793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0" name="Graphic 45">
              <a:extLst>
                <a:ext uri="{FF2B5EF4-FFF2-40B4-BE49-F238E27FC236}">
                  <a16:creationId xmlns:a16="http://schemas.microsoft.com/office/drawing/2014/main" id="{6375E8ED-3F92-5B1B-CF26-39C6D1979B31}"/>
                </a:ext>
              </a:extLst>
            </p:cNvPr>
            <p:cNvGrpSpPr/>
            <p:nvPr/>
          </p:nvGrpSpPr>
          <p:grpSpPr>
            <a:xfrm>
              <a:off x="-1815379" y="794731"/>
              <a:ext cx="51818" cy="51911"/>
              <a:chOff x="-1815379" y="794731"/>
              <a:chExt cx="51818" cy="51911"/>
            </a:xfrm>
          </p:grpSpPr>
          <p:sp>
            <p:nvSpPr>
              <p:cNvPr id="2405" name="Freeform 35164">
                <a:extLst>
                  <a:ext uri="{FF2B5EF4-FFF2-40B4-BE49-F238E27FC236}">
                    <a16:creationId xmlns:a16="http://schemas.microsoft.com/office/drawing/2014/main" id="{06A8052E-9357-8F04-9818-A2BA1F0F0B06}"/>
                  </a:ext>
                </a:extLst>
              </p:cNvPr>
              <p:cNvSpPr/>
              <p:nvPr/>
            </p:nvSpPr>
            <p:spPr>
              <a:xfrm>
                <a:off x="-181537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06" name="Freeform 35165">
                <a:extLst>
                  <a:ext uri="{FF2B5EF4-FFF2-40B4-BE49-F238E27FC236}">
                    <a16:creationId xmlns:a16="http://schemas.microsoft.com/office/drawing/2014/main" id="{F840735C-FC46-4BF5-D825-AFFB46A666E0}"/>
                  </a:ext>
                </a:extLst>
              </p:cNvPr>
              <p:cNvSpPr/>
              <p:nvPr/>
            </p:nvSpPr>
            <p:spPr>
              <a:xfrm>
                <a:off x="-1789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1" name="Graphic 45">
              <a:extLst>
                <a:ext uri="{FF2B5EF4-FFF2-40B4-BE49-F238E27FC236}">
                  <a16:creationId xmlns:a16="http://schemas.microsoft.com/office/drawing/2014/main" id="{8ECA407F-6CAA-EC55-49E4-4C65E13DB938}"/>
                </a:ext>
              </a:extLst>
            </p:cNvPr>
            <p:cNvGrpSpPr/>
            <p:nvPr/>
          </p:nvGrpSpPr>
          <p:grpSpPr>
            <a:xfrm>
              <a:off x="-1819752" y="794731"/>
              <a:ext cx="51722" cy="51911"/>
              <a:chOff x="-1819752" y="794731"/>
              <a:chExt cx="51722" cy="51911"/>
            </a:xfrm>
          </p:grpSpPr>
          <p:sp>
            <p:nvSpPr>
              <p:cNvPr id="2403" name="Freeform 35162">
                <a:extLst>
                  <a:ext uri="{FF2B5EF4-FFF2-40B4-BE49-F238E27FC236}">
                    <a16:creationId xmlns:a16="http://schemas.microsoft.com/office/drawing/2014/main" id="{2CCE2581-DDC3-83E6-DF9A-BC2DA4B2B254}"/>
                  </a:ext>
                </a:extLst>
              </p:cNvPr>
              <p:cNvSpPr/>
              <p:nvPr/>
            </p:nvSpPr>
            <p:spPr>
              <a:xfrm>
                <a:off x="-18197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04" name="Freeform 35163">
                <a:extLst>
                  <a:ext uri="{FF2B5EF4-FFF2-40B4-BE49-F238E27FC236}">
                    <a16:creationId xmlns:a16="http://schemas.microsoft.com/office/drawing/2014/main" id="{140EA5CF-6C3F-1964-6D31-42275D54FEE5}"/>
                  </a:ext>
                </a:extLst>
              </p:cNvPr>
              <p:cNvSpPr/>
              <p:nvPr/>
            </p:nvSpPr>
            <p:spPr>
              <a:xfrm>
                <a:off x="-17938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2" name="Graphic 45">
              <a:extLst>
                <a:ext uri="{FF2B5EF4-FFF2-40B4-BE49-F238E27FC236}">
                  <a16:creationId xmlns:a16="http://schemas.microsoft.com/office/drawing/2014/main" id="{5E5E0228-6251-E3E9-BF9E-B4B2E90C517E}"/>
                </a:ext>
              </a:extLst>
            </p:cNvPr>
            <p:cNvGrpSpPr/>
            <p:nvPr/>
          </p:nvGrpSpPr>
          <p:grpSpPr>
            <a:xfrm>
              <a:off x="-1824506" y="794731"/>
              <a:ext cx="51818" cy="51911"/>
              <a:chOff x="-1824506" y="794731"/>
              <a:chExt cx="51818" cy="51911"/>
            </a:xfrm>
          </p:grpSpPr>
          <p:sp>
            <p:nvSpPr>
              <p:cNvPr id="2401" name="Freeform 35160">
                <a:extLst>
                  <a:ext uri="{FF2B5EF4-FFF2-40B4-BE49-F238E27FC236}">
                    <a16:creationId xmlns:a16="http://schemas.microsoft.com/office/drawing/2014/main" id="{A58EAAAC-A003-BA28-2845-C85CF1F64E4B}"/>
                  </a:ext>
                </a:extLst>
              </p:cNvPr>
              <p:cNvSpPr/>
              <p:nvPr/>
            </p:nvSpPr>
            <p:spPr>
              <a:xfrm>
                <a:off x="-182450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02" name="Freeform 35161">
                <a:extLst>
                  <a:ext uri="{FF2B5EF4-FFF2-40B4-BE49-F238E27FC236}">
                    <a16:creationId xmlns:a16="http://schemas.microsoft.com/office/drawing/2014/main" id="{F0842B61-E417-21C5-CA56-F71F34D793D9}"/>
                  </a:ext>
                </a:extLst>
              </p:cNvPr>
              <p:cNvSpPr/>
              <p:nvPr/>
            </p:nvSpPr>
            <p:spPr>
              <a:xfrm>
                <a:off x="-17985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3" name="Graphic 45">
              <a:extLst>
                <a:ext uri="{FF2B5EF4-FFF2-40B4-BE49-F238E27FC236}">
                  <a16:creationId xmlns:a16="http://schemas.microsoft.com/office/drawing/2014/main" id="{6219F7B0-BB4E-0E87-3FCA-5B3211FA7425}"/>
                </a:ext>
              </a:extLst>
            </p:cNvPr>
            <p:cNvGrpSpPr/>
            <p:nvPr/>
          </p:nvGrpSpPr>
          <p:grpSpPr>
            <a:xfrm>
              <a:off x="-1826788" y="794731"/>
              <a:ext cx="51722" cy="51911"/>
              <a:chOff x="-1826788" y="794731"/>
              <a:chExt cx="51722" cy="51911"/>
            </a:xfrm>
          </p:grpSpPr>
          <p:sp>
            <p:nvSpPr>
              <p:cNvPr id="2399" name="Freeform 35158">
                <a:extLst>
                  <a:ext uri="{FF2B5EF4-FFF2-40B4-BE49-F238E27FC236}">
                    <a16:creationId xmlns:a16="http://schemas.microsoft.com/office/drawing/2014/main" id="{B6CC76FE-16B7-BF3F-50B4-FA6665D317D3}"/>
                  </a:ext>
                </a:extLst>
              </p:cNvPr>
              <p:cNvSpPr/>
              <p:nvPr/>
            </p:nvSpPr>
            <p:spPr>
              <a:xfrm>
                <a:off x="-182678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400" name="Freeform 35159">
                <a:extLst>
                  <a:ext uri="{FF2B5EF4-FFF2-40B4-BE49-F238E27FC236}">
                    <a16:creationId xmlns:a16="http://schemas.microsoft.com/office/drawing/2014/main" id="{3AA8901D-DF03-FC1F-6F4C-CB581674619C}"/>
                  </a:ext>
                </a:extLst>
              </p:cNvPr>
              <p:cNvSpPr/>
              <p:nvPr/>
            </p:nvSpPr>
            <p:spPr>
              <a:xfrm>
                <a:off x="-180092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4" name="Graphic 45">
              <a:extLst>
                <a:ext uri="{FF2B5EF4-FFF2-40B4-BE49-F238E27FC236}">
                  <a16:creationId xmlns:a16="http://schemas.microsoft.com/office/drawing/2014/main" id="{4D410623-8028-8F1E-7407-30E7B902FDB1}"/>
                </a:ext>
              </a:extLst>
            </p:cNvPr>
            <p:cNvGrpSpPr/>
            <p:nvPr/>
          </p:nvGrpSpPr>
          <p:grpSpPr>
            <a:xfrm>
              <a:off x="-1841240" y="794731"/>
              <a:ext cx="51722" cy="51911"/>
              <a:chOff x="-1841240" y="794731"/>
              <a:chExt cx="51722" cy="51911"/>
            </a:xfrm>
          </p:grpSpPr>
          <p:sp>
            <p:nvSpPr>
              <p:cNvPr id="2397" name="Freeform 35156">
                <a:extLst>
                  <a:ext uri="{FF2B5EF4-FFF2-40B4-BE49-F238E27FC236}">
                    <a16:creationId xmlns:a16="http://schemas.microsoft.com/office/drawing/2014/main" id="{A39F5EBE-CABB-6138-D994-CF9499A63DFB}"/>
                  </a:ext>
                </a:extLst>
              </p:cNvPr>
              <p:cNvSpPr/>
              <p:nvPr/>
            </p:nvSpPr>
            <p:spPr>
              <a:xfrm>
                <a:off x="-1841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8" name="Freeform 35157">
                <a:extLst>
                  <a:ext uri="{FF2B5EF4-FFF2-40B4-BE49-F238E27FC236}">
                    <a16:creationId xmlns:a16="http://schemas.microsoft.com/office/drawing/2014/main" id="{1BBE5FD0-E0FC-D680-478F-CF7454E10D59}"/>
                  </a:ext>
                </a:extLst>
              </p:cNvPr>
              <p:cNvSpPr/>
              <p:nvPr/>
            </p:nvSpPr>
            <p:spPr>
              <a:xfrm>
                <a:off x="-1815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5" name="Graphic 45">
              <a:extLst>
                <a:ext uri="{FF2B5EF4-FFF2-40B4-BE49-F238E27FC236}">
                  <a16:creationId xmlns:a16="http://schemas.microsoft.com/office/drawing/2014/main" id="{EBF3D3DC-10B8-1551-FA21-2E8E26C698CD}"/>
                </a:ext>
              </a:extLst>
            </p:cNvPr>
            <p:cNvGrpSpPr/>
            <p:nvPr/>
          </p:nvGrpSpPr>
          <p:grpSpPr>
            <a:xfrm>
              <a:off x="-1845709" y="794731"/>
              <a:ext cx="51818" cy="51911"/>
              <a:chOff x="-1845709" y="794731"/>
              <a:chExt cx="51818" cy="51911"/>
            </a:xfrm>
          </p:grpSpPr>
          <p:sp>
            <p:nvSpPr>
              <p:cNvPr id="2395" name="Freeform 35154">
                <a:extLst>
                  <a:ext uri="{FF2B5EF4-FFF2-40B4-BE49-F238E27FC236}">
                    <a16:creationId xmlns:a16="http://schemas.microsoft.com/office/drawing/2014/main" id="{3D5898C6-5755-7158-13FA-BA2C95FED484}"/>
                  </a:ext>
                </a:extLst>
              </p:cNvPr>
              <p:cNvSpPr/>
              <p:nvPr/>
            </p:nvSpPr>
            <p:spPr>
              <a:xfrm>
                <a:off x="-184570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6" name="Freeform 35155">
                <a:extLst>
                  <a:ext uri="{FF2B5EF4-FFF2-40B4-BE49-F238E27FC236}">
                    <a16:creationId xmlns:a16="http://schemas.microsoft.com/office/drawing/2014/main" id="{8F18E68D-36F0-89ED-0D7B-6149F7D0296C}"/>
                  </a:ext>
                </a:extLst>
              </p:cNvPr>
              <p:cNvSpPr/>
              <p:nvPr/>
            </p:nvSpPr>
            <p:spPr>
              <a:xfrm>
                <a:off x="-181975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6" name="Graphic 45">
              <a:extLst>
                <a:ext uri="{FF2B5EF4-FFF2-40B4-BE49-F238E27FC236}">
                  <a16:creationId xmlns:a16="http://schemas.microsoft.com/office/drawing/2014/main" id="{F3504177-F687-E1C6-283D-0D4C7ABAFC9A}"/>
                </a:ext>
              </a:extLst>
            </p:cNvPr>
            <p:cNvGrpSpPr/>
            <p:nvPr/>
          </p:nvGrpSpPr>
          <p:grpSpPr>
            <a:xfrm>
              <a:off x="-1848181" y="794731"/>
              <a:ext cx="51722" cy="51911"/>
              <a:chOff x="-1848181" y="794731"/>
              <a:chExt cx="51722" cy="51911"/>
            </a:xfrm>
          </p:grpSpPr>
          <p:sp>
            <p:nvSpPr>
              <p:cNvPr id="2393" name="Freeform 35152">
                <a:extLst>
                  <a:ext uri="{FF2B5EF4-FFF2-40B4-BE49-F238E27FC236}">
                    <a16:creationId xmlns:a16="http://schemas.microsoft.com/office/drawing/2014/main" id="{CDB04F12-59AD-A20A-7F05-51F9D246B651}"/>
                  </a:ext>
                </a:extLst>
              </p:cNvPr>
              <p:cNvSpPr/>
              <p:nvPr/>
            </p:nvSpPr>
            <p:spPr>
              <a:xfrm>
                <a:off x="-184818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4" name="Freeform 35153">
                <a:extLst>
                  <a:ext uri="{FF2B5EF4-FFF2-40B4-BE49-F238E27FC236}">
                    <a16:creationId xmlns:a16="http://schemas.microsoft.com/office/drawing/2014/main" id="{5763F4E1-006C-56B5-2BBE-A4EF31E6BF0E}"/>
                  </a:ext>
                </a:extLst>
              </p:cNvPr>
              <p:cNvSpPr/>
              <p:nvPr/>
            </p:nvSpPr>
            <p:spPr>
              <a:xfrm>
                <a:off x="-18223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7" name="Graphic 45">
              <a:extLst>
                <a:ext uri="{FF2B5EF4-FFF2-40B4-BE49-F238E27FC236}">
                  <a16:creationId xmlns:a16="http://schemas.microsoft.com/office/drawing/2014/main" id="{1122656F-7089-4544-08C8-4613A5211500}"/>
                </a:ext>
              </a:extLst>
            </p:cNvPr>
            <p:cNvGrpSpPr/>
            <p:nvPr/>
          </p:nvGrpSpPr>
          <p:grpSpPr>
            <a:xfrm>
              <a:off x="-1858259" y="794731"/>
              <a:ext cx="51818" cy="51911"/>
              <a:chOff x="-1858259" y="794731"/>
              <a:chExt cx="51818" cy="51911"/>
            </a:xfrm>
          </p:grpSpPr>
          <p:sp>
            <p:nvSpPr>
              <p:cNvPr id="2391" name="Freeform 35150">
                <a:extLst>
                  <a:ext uri="{FF2B5EF4-FFF2-40B4-BE49-F238E27FC236}">
                    <a16:creationId xmlns:a16="http://schemas.microsoft.com/office/drawing/2014/main" id="{2CD63117-A94A-6B56-CAA6-A6B2CDFF7C1B}"/>
                  </a:ext>
                </a:extLst>
              </p:cNvPr>
              <p:cNvSpPr/>
              <p:nvPr/>
            </p:nvSpPr>
            <p:spPr>
              <a:xfrm>
                <a:off x="-18582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2" name="Freeform 35151">
                <a:extLst>
                  <a:ext uri="{FF2B5EF4-FFF2-40B4-BE49-F238E27FC236}">
                    <a16:creationId xmlns:a16="http://schemas.microsoft.com/office/drawing/2014/main" id="{14310896-8DA6-2339-0DE3-DB98EF8F9309}"/>
                  </a:ext>
                </a:extLst>
              </p:cNvPr>
              <p:cNvSpPr/>
              <p:nvPr/>
            </p:nvSpPr>
            <p:spPr>
              <a:xfrm>
                <a:off x="-18323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8" name="Graphic 45">
              <a:extLst>
                <a:ext uri="{FF2B5EF4-FFF2-40B4-BE49-F238E27FC236}">
                  <a16:creationId xmlns:a16="http://schemas.microsoft.com/office/drawing/2014/main" id="{05EA5823-82C7-230D-3BEF-AE6FBC2B0441}"/>
                </a:ext>
              </a:extLst>
            </p:cNvPr>
            <p:cNvGrpSpPr/>
            <p:nvPr/>
          </p:nvGrpSpPr>
          <p:grpSpPr>
            <a:xfrm>
              <a:off x="-1863298" y="794731"/>
              <a:ext cx="51722" cy="51911"/>
              <a:chOff x="-1863298" y="794731"/>
              <a:chExt cx="51722" cy="51911"/>
            </a:xfrm>
          </p:grpSpPr>
          <p:sp>
            <p:nvSpPr>
              <p:cNvPr id="2389" name="Freeform 35148">
                <a:extLst>
                  <a:ext uri="{FF2B5EF4-FFF2-40B4-BE49-F238E27FC236}">
                    <a16:creationId xmlns:a16="http://schemas.microsoft.com/office/drawing/2014/main" id="{B3F054B0-6E20-15BB-062E-04C794ADCE5B}"/>
                  </a:ext>
                </a:extLst>
              </p:cNvPr>
              <p:cNvSpPr/>
              <p:nvPr/>
            </p:nvSpPr>
            <p:spPr>
              <a:xfrm>
                <a:off x="-18632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90" name="Freeform 35149">
                <a:extLst>
                  <a:ext uri="{FF2B5EF4-FFF2-40B4-BE49-F238E27FC236}">
                    <a16:creationId xmlns:a16="http://schemas.microsoft.com/office/drawing/2014/main" id="{2090241A-AC3F-DD2B-00E0-797659079A30}"/>
                  </a:ext>
                </a:extLst>
              </p:cNvPr>
              <p:cNvSpPr/>
              <p:nvPr/>
            </p:nvSpPr>
            <p:spPr>
              <a:xfrm>
                <a:off x="-1837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49" name="Graphic 45">
              <a:extLst>
                <a:ext uri="{FF2B5EF4-FFF2-40B4-BE49-F238E27FC236}">
                  <a16:creationId xmlns:a16="http://schemas.microsoft.com/office/drawing/2014/main" id="{F71661C3-EFBB-41A3-1B0C-9270B96A0D99}"/>
                </a:ext>
              </a:extLst>
            </p:cNvPr>
            <p:cNvGrpSpPr/>
            <p:nvPr/>
          </p:nvGrpSpPr>
          <p:grpSpPr>
            <a:xfrm>
              <a:off x="-1873567" y="794731"/>
              <a:ext cx="51818" cy="51911"/>
              <a:chOff x="-1873567" y="794731"/>
              <a:chExt cx="51818" cy="51911"/>
            </a:xfrm>
          </p:grpSpPr>
          <p:sp>
            <p:nvSpPr>
              <p:cNvPr id="2387" name="Freeform 35146">
                <a:extLst>
                  <a:ext uri="{FF2B5EF4-FFF2-40B4-BE49-F238E27FC236}">
                    <a16:creationId xmlns:a16="http://schemas.microsoft.com/office/drawing/2014/main" id="{96D50057-E3EF-C7F5-3539-843845D7EEE8}"/>
                  </a:ext>
                </a:extLst>
              </p:cNvPr>
              <p:cNvSpPr/>
              <p:nvPr/>
            </p:nvSpPr>
            <p:spPr>
              <a:xfrm>
                <a:off x="-187356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88" name="Freeform 35147">
                <a:extLst>
                  <a:ext uri="{FF2B5EF4-FFF2-40B4-BE49-F238E27FC236}">
                    <a16:creationId xmlns:a16="http://schemas.microsoft.com/office/drawing/2014/main" id="{6167E500-27B2-3D7A-8203-4AD91C53A6C6}"/>
                  </a:ext>
                </a:extLst>
              </p:cNvPr>
              <p:cNvSpPr/>
              <p:nvPr/>
            </p:nvSpPr>
            <p:spPr>
              <a:xfrm>
                <a:off x="-1847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0" name="Graphic 45">
              <a:extLst>
                <a:ext uri="{FF2B5EF4-FFF2-40B4-BE49-F238E27FC236}">
                  <a16:creationId xmlns:a16="http://schemas.microsoft.com/office/drawing/2014/main" id="{59531E40-FB61-37E9-12C3-5EC69E271F0B}"/>
                </a:ext>
              </a:extLst>
            </p:cNvPr>
            <p:cNvGrpSpPr/>
            <p:nvPr/>
          </p:nvGrpSpPr>
          <p:grpSpPr>
            <a:xfrm>
              <a:off x="-1902566" y="794731"/>
              <a:ext cx="51722" cy="51911"/>
              <a:chOff x="-1902566" y="794731"/>
              <a:chExt cx="51722" cy="51911"/>
            </a:xfrm>
          </p:grpSpPr>
          <p:sp>
            <p:nvSpPr>
              <p:cNvPr id="2385" name="Freeform 35144">
                <a:extLst>
                  <a:ext uri="{FF2B5EF4-FFF2-40B4-BE49-F238E27FC236}">
                    <a16:creationId xmlns:a16="http://schemas.microsoft.com/office/drawing/2014/main" id="{6E2C69C9-AC0E-AFC1-39BC-4F2663B2EAAA}"/>
                  </a:ext>
                </a:extLst>
              </p:cNvPr>
              <p:cNvSpPr/>
              <p:nvPr/>
            </p:nvSpPr>
            <p:spPr>
              <a:xfrm>
                <a:off x="-19025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86" name="Freeform 35145">
                <a:extLst>
                  <a:ext uri="{FF2B5EF4-FFF2-40B4-BE49-F238E27FC236}">
                    <a16:creationId xmlns:a16="http://schemas.microsoft.com/office/drawing/2014/main" id="{C1D3525F-26D2-10E7-B39B-2E58289C2D9A}"/>
                  </a:ext>
                </a:extLst>
              </p:cNvPr>
              <p:cNvSpPr/>
              <p:nvPr/>
            </p:nvSpPr>
            <p:spPr>
              <a:xfrm>
                <a:off x="-1876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1" name="Graphic 45">
              <a:extLst>
                <a:ext uri="{FF2B5EF4-FFF2-40B4-BE49-F238E27FC236}">
                  <a16:creationId xmlns:a16="http://schemas.microsoft.com/office/drawing/2014/main" id="{565E24BF-0612-DC3E-AF16-4945AA783919}"/>
                </a:ext>
              </a:extLst>
            </p:cNvPr>
            <p:cNvGrpSpPr/>
            <p:nvPr/>
          </p:nvGrpSpPr>
          <p:grpSpPr>
            <a:xfrm>
              <a:off x="-1936509" y="794731"/>
              <a:ext cx="51722" cy="51911"/>
              <a:chOff x="-1936509" y="794731"/>
              <a:chExt cx="51722" cy="51911"/>
            </a:xfrm>
          </p:grpSpPr>
          <p:sp>
            <p:nvSpPr>
              <p:cNvPr id="2383" name="Freeform 35142">
                <a:extLst>
                  <a:ext uri="{FF2B5EF4-FFF2-40B4-BE49-F238E27FC236}">
                    <a16:creationId xmlns:a16="http://schemas.microsoft.com/office/drawing/2014/main" id="{4322D27B-3008-4F61-7BE4-B6C1466CA401}"/>
                  </a:ext>
                </a:extLst>
              </p:cNvPr>
              <p:cNvSpPr/>
              <p:nvPr/>
            </p:nvSpPr>
            <p:spPr>
              <a:xfrm>
                <a:off x="-193650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84" name="Freeform 35143">
                <a:extLst>
                  <a:ext uri="{FF2B5EF4-FFF2-40B4-BE49-F238E27FC236}">
                    <a16:creationId xmlns:a16="http://schemas.microsoft.com/office/drawing/2014/main" id="{170FCB64-08BA-8CF8-F759-28B190B0505C}"/>
                  </a:ext>
                </a:extLst>
              </p:cNvPr>
              <p:cNvSpPr/>
              <p:nvPr/>
            </p:nvSpPr>
            <p:spPr>
              <a:xfrm>
                <a:off x="-1910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2" name="Graphic 45">
              <a:extLst>
                <a:ext uri="{FF2B5EF4-FFF2-40B4-BE49-F238E27FC236}">
                  <a16:creationId xmlns:a16="http://schemas.microsoft.com/office/drawing/2014/main" id="{11F70A87-C44D-A70F-552D-7184F4A2714B}"/>
                </a:ext>
              </a:extLst>
            </p:cNvPr>
            <p:cNvGrpSpPr/>
            <p:nvPr/>
          </p:nvGrpSpPr>
          <p:grpSpPr>
            <a:xfrm>
              <a:off x="-1941548" y="794731"/>
              <a:ext cx="51722" cy="51911"/>
              <a:chOff x="-1941548" y="794731"/>
              <a:chExt cx="51722" cy="51911"/>
            </a:xfrm>
          </p:grpSpPr>
          <p:sp>
            <p:nvSpPr>
              <p:cNvPr id="2381" name="Freeform 35140">
                <a:extLst>
                  <a:ext uri="{FF2B5EF4-FFF2-40B4-BE49-F238E27FC236}">
                    <a16:creationId xmlns:a16="http://schemas.microsoft.com/office/drawing/2014/main" id="{A23A2E40-AEF7-D061-A00B-C6811E746158}"/>
                  </a:ext>
                </a:extLst>
              </p:cNvPr>
              <p:cNvSpPr/>
              <p:nvPr/>
            </p:nvSpPr>
            <p:spPr>
              <a:xfrm>
                <a:off x="-19415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82" name="Freeform 35141">
                <a:extLst>
                  <a:ext uri="{FF2B5EF4-FFF2-40B4-BE49-F238E27FC236}">
                    <a16:creationId xmlns:a16="http://schemas.microsoft.com/office/drawing/2014/main" id="{4AA80CFB-63F0-29EE-F274-F026592360CB}"/>
                  </a:ext>
                </a:extLst>
              </p:cNvPr>
              <p:cNvSpPr/>
              <p:nvPr/>
            </p:nvSpPr>
            <p:spPr>
              <a:xfrm>
                <a:off x="-19156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3" name="Graphic 45">
              <a:extLst>
                <a:ext uri="{FF2B5EF4-FFF2-40B4-BE49-F238E27FC236}">
                  <a16:creationId xmlns:a16="http://schemas.microsoft.com/office/drawing/2014/main" id="{CDC862A1-A5CB-CC71-1C61-CC0D31891398}"/>
                </a:ext>
              </a:extLst>
            </p:cNvPr>
            <p:cNvGrpSpPr/>
            <p:nvPr/>
          </p:nvGrpSpPr>
          <p:grpSpPr>
            <a:xfrm>
              <a:off x="-1951912" y="794731"/>
              <a:ext cx="51818" cy="51911"/>
              <a:chOff x="-1951912" y="794731"/>
              <a:chExt cx="51818" cy="51911"/>
            </a:xfrm>
          </p:grpSpPr>
          <p:sp>
            <p:nvSpPr>
              <p:cNvPr id="2379" name="Freeform 35138">
                <a:extLst>
                  <a:ext uri="{FF2B5EF4-FFF2-40B4-BE49-F238E27FC236}">
                    <a16:creationId xmlns:a16="http://schemas.microsoft.com/office/drawing/2014/main" id="{34F819D4-C72C-56A0-8A7F-4983BC6801B6}"/>
                  </a:ext>
                </a:extLst>
              </p:cNvPr>
              <p:cNvSpPr/>
              <p:nvPr/>
            </p:nvSpPr>
            <p:spPr>
              <a:xfrm>
                <a:off x="-19519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80" name="Freeform 35139">
                <a:extLst>
                  <a:ext uri="{FF2B5EF4-FFF2-40B4-BE49-F238E27FC236}">
                    <a16:creationId xmlns:a16="http://schemas.microsoft.com/office/drawing/2014/main" id="{D416C234-2CC1-00D1-C209-454FDCD176A8}"/>
                  </a:ext>
                </a:extLst>
              </p:cNvPr>
              <p:cNvSpPr/>
              <p:nvPr/>
            </p:nvSpPr>
            <p:spPr>
              <a:xfrm>
                <a:off x="-19259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4" name="Graphic 45">
              <a:extLst>
                <a:ext uri="{FF2B5EF4-FFF2-40B4-BE49-F238E27FC236}">
                  <a16:creationId xmlns:a16="http://schemas.microsoft.com/office/drawing/2014/main" id="{93441309-C50E-FA2B-55E7-DB2CADFF5465}"/>
                </a:ext>
              </a:extLst>
            </p:cNvPr>
            <p:cNvGrpSpPr/>
            <p:nvPr/>
          </p:nvGrpSpPr>
          <p:grpSpPr>
            <a:xfrm>
              <a:off x="-1956761" y="794731"/>
              <a:ext cx="51818" cy="51911"/>
              <a:chOff x="-1956761" y="794731"/>
              <a:chExt cx="51818" cy="51911"/>
            </a:xfrm>
          </p:grpSpPr>
          <p:sp>
            <p:nvSpPr>
              <p:cNvPr id="2377" name="Freeform 35136">
                <a:extLst>
                  <a:ext uri="{FF2B5EF4-FFF2-40B4-BE49-F238E27FC236}">
                    <a16:creationId xmlns:a16="http://schemas.microsoft.com/office/drawing/2014/main" id="{7CDEB9CD-3144-234E-A007-258E4DF3915E}"/>
                  </a:ext>
                </a:extLst>
              </p:cNvPr>
              <p:cNvSpPr/>
              <p:nvPr/>
            </p:nvSpPr>
            <p:spPr>
              <a:xfrm>
                <a:off x="-195676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8" name="Freeform 35137">
                <a:extLst>
                  <a:ext uri="{FF2B5EF4-FFF2-40B4-BE49-F238E27FC236}">
                    <a16:creationId xmlns:a16="http://schemas.microsoft.com/office/drawing/2014/main" id="{7E4F8BE9-BB92-D092-5781-F31721083E42}"/>
                  </a:ext>
                </a:extLst>
              </p:cNvPr>
              <p:cNvSpPr/>
              <p:nvPr/>
            </p:nvSpPr>
            <p:spPr>
              <a:xfrm>
                <a:off x="-19309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5" name="Graphic 45">
              <a:extLst>
                <a:ext uri="{FF2B5EF4-FFF2-40B4-BE49-F238E27FC236}">
                  <a16:creationId xmlns:a16="http://schemas.microsoft.com/office/drawing/2014/main" id="{17C93E6C-D081-1DC1-4B37-469C85E22CCA}"/>
                </a:ext>
              </a:extLst>
            </p:cNvPr>
            <p:cNvGrpSpPr/>
            <p:nvPr/>
          </p:nvGrpSpPr>
          <p:grpSpPr>
            <a:xfrm>
              <a:off x="-1972829" y="794731"/>
              <a:ext cx="51818" cy="51911"/>
              <a:chOff x="-1972829" y="794731"/>
              <a:chExt cx="51818" cy="51911"/>
            </a:xfrm>
          </p:grpSpPr>
          <p:sp>
            <p:nvSpPr>
              <p:cNvPr id="2375" name="Freeform 35134">
                <a:extLst>
                  <a:ext uri="{FF2B5EF4-FFF2-40B4-BE49-F238E27FC236}">
                    <a16:creationId xmlns:a16="http://schemas.microsoft.com/office/drawing/2014/main" id="{2991D292-0B74-BFE5-2EA6-0090356BE54B}"/>
                  </a:ext>
                </a:extLst>
              </p:cNvPr>
              <p:cNvSpPr/>
              <p:nvPr/>
            </p:nvSpPr>
            <p:spPr>
              <a:xfrm>
                <a:off x="-197282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6" name="Freeform 35135">
                <a:extLst>
                  <a:ext uri="{FF2B5EF4-FFF2-40B4-BE49-F238E27FC236}">
                    <a16:creationId xmlns:a16="http://schemas.microsoft.com/office/drawing/2014/main" id="{816D4150-EECE-E7E6-2189-7F27A1E0BC97}"/>
                  </a:ext>
                </a:extLst>
              </p:cNvPr>
              <p:cNvSpPr/>
              <p:nvPr/>
            </p:nvSpPr>
            <p:spPr>
              <a:xfrm>
                <a:off x="-1946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6" name="Graphic 45">
              <a:extLst>
                <a:ext uri="{FF2B5EF4-FFF2-40B4-BE49-F238E27FC236}">
                  <a16:creationId xmlns:a16="http://schemas.microsoft.com/office/drawing/2014/main" id="{3ED0C3F0-865C-843B-B353-D059DF950B9B}"/>
                </a:ext>
              </a:extLst>
            </p:cNvPr>
            <p:cNvGrpSpPr/>
            <p:nvPr/>
          </p:nvGrpSpPr>
          <p:grpSpPr>
            <a:xfrm>
              <a:off x="-1983478" y="794731"/>
              <a:ext cx="51722" cy="51911"/>
              <a:chOff x="-1983478" y="794731"/>
              <a:chExt cx="51722" cy="51911"/>
            </a:xfrm>
          </p:grpSpPr>
          <p:sp>
            <p:nvSpPr>
              <p:cNvPr id="2373" name="Freeform 35132">
                <a:extLst>
                  <a:ext uri="{FF2B5EF4-FFF2-40B4-BE49-F238E27FC236}">
                    <a16:creationId xmlns:a16="http://schemas.microsoft.com/office/drawing/2014/main" id="{44103E58-9D7A-6EE4-4FDE-0EC4593D1F47}"/>
                  </a:ext>
                </a:extLst>
              </p:cNvPr>
              <p:cNvSpPr/>
              <p:nvPr/>
            </p:nvSpPr>
            <p:spPr>
              <a:xfrm>
                <a:off x="-198347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4" name="Freeform 35133">
                <a:extLst>
                  <a:ext uri="{FF2B5EF4-FFF2-40B4-BE49-F238E27FC236}">
                    <a16:creationId xmlns:a16="http://schemas.microsoft.com/office/drawing/2014/main" id="{22168567-E8C8-A6D6-0754-305FE83617B2}"/>
                  </a:ext>
                </a:extLst>
              </p:cNvPr>
              <p:cNvSpPr/>
              <p:nvPr/>
            </p:nvSpPr>
            <p:spPr>
              <a:xfrm>
                <a:off x="-19576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7" name="Graphic 45">
              <a:extLst>
                <a:ext uri="{FF2B5EF4-FFF2-40B4-BE49-F238E27FC236}">
                  <a16:creationId xmlns:a16="http://schemas.microsoft.com/office/drawing/2014/main" id="{28DF867C-041F-0D53-A6A3-069838D39323}"/>
                </a:ext>
              </a:extLst>
            </p:cNvPr>
            <p:cNvGrpSpPr/>
            <p:nvPr/>
          </p:nvGrpSpPr>
          <p:grpSpPr>
            <a:xfrm>
              <a:off x="-1992986" y="794731"/>
              <a:ext cx="51722" cy="51911"/>
              <a:chOff x="-1992986" y="794731"/>
              <a:chExt cx="51722" cy="51911"/>
            </a:xfrm>
          </p:grpSpPr>
          <p:sp>
            <p:nvSpPr>
              <p:cNvPr id="2371" name="Freeform 35130">
                <a:extLst>
                  <a:ext uri="{FF2B5EF4-FFF2-40B4-BE49-F238E27FC236}">
                    <a16:creationId xmlns:a16="http://schemas.microsoft.com/office/drawing/2014/main" id="{AD7F1A0B-6675-4B4D-A78A-5AE23FF5B028}"/>
                  </a:ext>
                </a:extLst>
              </p:cNvPr>
              <p:cNvSpPr/>
              <p:nvPr/>
            </p:nvSpPr>
            <p:spPr>
              <a:xfrm>
                <a:off x="-19929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2" name="Freeform 35131">
                <a:extLst>
                  <a:ext uri="{FF2B5EF4-FFF2-40B4-BE49-F238E27FC236}">
                    <a16:creationId xmlns:a16="http://schemas.microsoft.com/office/drawing/2014/main" id="{461CAC14-A41B-F465-FC19-0BF8FFC4385F}"/>
                  </a:ext>
                </a:extLst>
              </p:cNvPr>
              <p:cNvSpPr/>
              <p:nvPr/>
            </p:nvSpPr>
            <p:spPr>
              <a:xfrm>
                <a:off x="-196712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8" name="Graphic 45">
              <a:extLst>
                <a:ext uri="{FF2B5EF4-FFF2-40B4-BE49-F238E27FC236}">
                  <a16:creationId xmlns:a16="http://schemas.microsoft.com/office/drawing/2014/main" id="{B4A2EF09-BD65-9185-10AE-91B70A7A0AE4}"/>
                </a:ext>
              </a:extLst>
            </p:cNvPr>
            <p:cNvGrpSpPr/>
            <p:nvPr/>
          </p:nvGrpSpPr>
          <p:grpSpPr>
            <a:xfrm>
              <a:off x="-2002494" y="794731"/>
              <a:ext cx="51722" cy="51911"/>
              <a:chOff x="-2002494" y="794731"/>
              <a:chExt cx="51722" cy="51911"/>
            </a:xfrm>
          </p:grpSpPr>
          <p:sp>
            <p:nvSpPr>
              <p:cNvPr id="2369" name="Freeform 35128">
                <a:extLst>
                  <a:ext uri="{FF2B5EF4-FFF2-40B4-BE49-F238E27FC236}">
                    <a16:creationId xmlns:a16="http://schemas.microsoft.com/office/drawing/2014/main" id="{35EA6DC8-CBF2-3C4D-EAB4-0F6CE79D8D78}"/>
                  </a:ext>
                </a:extLst>
              </p:cNvPr>
              <p:cNvSpPr/>
              <p:nvPr/>
            </p:nvSpPr>
            <p:spPr>
              <a:xfrm>
                <a:off x="-2002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70" name="Freeform 35129">
                <a:extLst>
                  <a:ext uri="{FF2B5EF4-FFF2-40B4-BE49-F238E27FC236}">
                    <a16:creationId xmlns:a16="http://schemas.microsoft.com/office/drawing/2014/main" id="{A5730E90-61B7-33A4-4BCE-7EB54149346A}"/>
                  </a:ext>
                </a:extLst>
              </p:cNvPr>
              <p:cNvSpPr/>
              <p:nvPr/>
            </p:nvSpPr>
            <p:spPr>
              <a:xfrm>
                <a:off x="-19766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59" name="Graphic 45">
              <a:extLst>
                <a:ext uri="{FF2B5EF4-FFF2-40B4-BE49-F238E27FC236}">
                  <a16:creationId xmlns:a16="http://schemas.microsoft.com/office/drawing/2014/main" id="{24248239-0C80-5FF1-A400-0C5B6BF1CFDD}"/>
                </a:ext>
              </a:extLst>
            </p:cNvPr>
            <p:cNvGrpSpPr/>
            <p:nvPr/>
          </p:nvGrpSpPr>
          <p:grpSpPr>
            <a:xfrm>
              <a:off x="-2012002" y="794731"/>
              <a:ext cx="51722" cy="51911"/>
              <a:chOff x="-2012002" y="794731"/>
              <a:chExt cx="51722" cy="51911"/>
            </a:xfrm>
          </p:grpSpPr>
          <p:sp>
            <p:nvSpPr>
              <p:cNvPr id="2367" name="Freeform 35126">
                <a:extLst>
                  <a:ext uri="{FF2B5EF4-FFF2-40B4-BE49-F238E27FC236}">
                    <a16:creationId xmlns:a16="http://schemas.microsoft.com/office/drawing/2014/main" id="{7CABC6F6-A772-0E15-1BAF-117ABA9F349F}"/>
                  </a:ext>
                </a:extLst>
              </p:cNvPr>
              <p:cNvSpPr/>
              <p:nvPr/>
            </p:nvSpPr>
            <p:spPr>
              <a:xfrm>
                <a:off x="-201200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68" name="Freeform 35127">
                <a:extLst>
                  <a:ext uri="{FF2B5EF4-FFF2-40B4-BE49-F238E27FC236}">
                    <a16:creationId xmlns:a16="http://schemas.microsoft.com/office/drawing/2014/main" id="{C62B036D-3C0E-7FD7-3ED1-7A0E58BC1D16}"/>
                  </a:ext>
                </a:extLst>
              </p:cNvPr>
              <p:cNvSpPr/>
              <p:nvPr/>
            </p:nvSpPr>
            <p:spPr>
              <a:xfrm>
                <a:off x="-198614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0" name="Graphic 45">
              <a:extLst>
                <a:ext uri="{FF2B5EF4-FFF2-40B4-BE49-F238E27FC236}">
                  <a16:creationId xmlns:a16="http://schemas.microsoft.com/office/drawing/2014/main" id="{BC0F79E6-9CD3-7B07-26E7-8E326C8F0C07}"/>
                </a:ext>
              </a:extLst>
            </p:cNvPr>
            <p:cNvGrpSpPr/>
            <p:nvPr/>
          </p:nvGrpSpPr>
          <p:grpSpPr>
            <a:xfrm>
              <a:off x="-2021510" y="794731"/>
              <a:ext cx="51722" cy="51911"/>
              <a:chOff x="-2021510" y="794731"/>
              <a:chExt cx="51722" cy="51911"/>
            </a:xfrm>
          </p:grpSpPr>
          <p:sp>
            <p:nvSpPr>
              <p:cNvPr id="2365" name="Freeform 35124">
                <a:extLst>
                  <a:ext uri="{FF2B5EF4-FFF2-40B4-BE49-F238E27FC236}">
                    <a16:creationId xmlns:a16="http://schemas.microsoft.com/office/drawing/2014/main" id="{FEBB4D4D-B41C-3C87-C575-E65F7C60E59C}"/>
                  </a:ext>
                </a:extLst>
              </p:cNvPr>
              <p:cNvSpPr/>
              <p:nvPr/>
            </p:nvSpPr>
            <p:spPr>
              <a:xfrm>
                <a:off x="-20215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66" name="Freeform 35125">
                <a:extLst>
                  <a:ext uri="{FF2B5EF4-FFF2-40B4-BE49-F238E27FC236}">
                    <a16:creationId xmlns:a16="http://schemas.microsoft.com/office/drawing/2014/main" id="{746F132E-1B96-0332-5CCB-52B7FF67A0B4}"/>
                  </a:ext>
                </a:extLst>
              </p:cNvPr>
              <p:cNvSpPr/>
              <p:nvPr/>
            </p:nvSpPr>
            <p:spPr>
              <a:xfrm>
                <a:off x="-1995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1" name="Graphic 45">
              <a:extLst>
                <a:ext uri="{FF2B5EF4-FFF2-40B4-BE49-F238E27FC236}">
                  <a16:creationId xmlns:a16="http://schemas.microsoft.com/office/drawing/2014/main" id="{5F1B8463-7AC0-174C-ACD7-B06010C50ABA}"/>
                </a:ext>
              </a:extLst>
            </p:cNvPr>
            <p:cNvGrpSpPr/>
            <p:nvPr/>
          </p:nvGrpSpPr>
          <p:grpSpPr>
            <a:xfrm>
              <a:off x="-2031018" y="794731"/>
              <a:ext cx="51722" cy="51911"/>
              <a:chOff x="-2031018" y="794731"/>
              <a:chExt cx="51722" cy="51911"/>
            </a:xfrm>
          </p:grpSpPr>
          <p:sp>
            <p:nvSpPr>
              <p:cNvPr id="2363" name="Freeform 35122">
                <a:extLst>
                  <a:ext uri="{FF2B5EF4-FFF2-40B4-BE49-F238E27FC236}">
                    <a16:creationId xmlns:a16="http://schemas.microsoft.com/office/drawing/2014/main" id="{1CE8CF43-6FB9-B9C2-B0CC-82E0B7447EA6}"/>
                  </a:ext>
                </a:extLst>
              </p:cNvPr>
              <p:cNvSpPr/>
              <p:nvPr/>
            </p:nvSpPr>
            <p:spPr>
              <a:xfrm>
                <a:off x="-20310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64" name="Freeform 35123">
                <a:extLst>
                  <a:ext uri="{FF2B5EF4-FFF2-40B4-BE49-F238E27FC236}">
                    <a16:creationId xmlns:a16="http://schemas.microsoft.com/office/drawing/2014/main" id="{ED04994D-1EE8-31FE-A254-DF4E1F53A95D}"/>
                  </a:ext>
                </a:extLst>
              </p:cNvPr>
              <p:cNvSpPr/>
              <p:nvPr/>
            </p:nvSpPr>
            <p:spPr>
              <a:xfrm>
                <a:off x="-2005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2" name="Graphic 45">
              <a:extLst>
                <a:ext uri="{FF2B5EF4-FFF2-40B4-BE49-F238E27FC236}">
                  <a16:creationId xmlns:a16="http://schemas.microsoft.com/office/drawing/2014/main" id="{943D1A83-3C6C-D20B-42CC-9744BB9A8A56}"/>
                </a:ext>
              </a:extLst>
            </p:cNvPr>
            <p:cNvGrpSpPr/>
            <p:nvPr/>
          </p:nvGrpSpPr>
          <p:grpSpPr>
            <a:xfrm>
              <a:off x="-1988232" y="794731"/>
              <a:ext cx="51722" cy="51911"/>
              <a:chOff x="-1988232" y="794731"/>
              <a:chExt cx="51722" cy="51911"/>
            </a:xfrm>
          </p:grpSpPr>
          <p:sp>
            <p:nvSpPr>
              <p:cNvPr id="2361" name="Freeform 35120">
                <a:extLst>
                  <a:ext uri="{FF2B5EF4-FFF2-40B4-BE49-F238E27FC236}">
                    <a16:creationId xmlns:a16="http://schemas.microsoft.com/office/drawing/2014/main" id="{10DCFD6A-EBF3-125C-D660-848EE5846839}"/>
                  </a:ext>
                </a:extLst>
              </p:cNvPr>
              <p:cNvSpPr/>
              <p:nvPr/>
            </p:nvSpPr>
            <p:spPr>
              <a:xfrm>
                <a:off x="-198823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62" name="Freeform 35121">
                <a:extLst>
                  <a:ext uri="{FF2B5EF4-FFF2-40B4-BE49-F238E27FC236}">
                    <a16:creationId xmlns:a16="http://schemas.microsoft.com/office/drawing/2014/main" id="{40F70326-283B-D6E6-8583-969CE040A594}"/>
                  </a:ext>
                </a:extLst>
              </p:cNvPr>
              <p:cNvSpPr/>
              <p:nvPr/>
            </p:nvSpPr>
            <p:spPr>
              <a:xfrm>
                <a:off x="-196237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3" name="Graphic 45">
              <a:extLst>
                <a:ext uri="{FF2B5EF4-FFF2-40B4-BE49-F238E27FC236}">
                  <a16:creationId xmlns:a16="http://schemas.microsoft.com/office/drawing/2014/main" id="{45B14E92-8ECE-C694-F0C4-F71CC22CD439}"/>
                </a:ext>
              </a:extLst>
            </p:cNvPr>
            <p:cNvGrpSpPr/>
            <p:nvPr/>
          </p:nvGrpSpPr>
          <p:grpSpPr>
            <a:xfrm>
              <a:off x="-1997740" y="794731"/>
              <a:ext cx="51722" cy="51911"/>
              <a:chOff x="-1997740" y="794731"/>
              <a:chExt cx="51722" cy="51911"/>
            </a:xfrm>
          </p:grpSpPr>
          <p:sp>
            <p:nvSpPr>
              <p:cNvPr id="2359" name="Freeform 35118">
                <a:extLst>
                  <a:ext uri="{FF2B5EF4-FFF2-40B4-BE49-F238E27FC236}">
                    <a16:creationId xmlns:a16="http://schemas.microsoft.com/office/drawing/2014/main" id="{1DB5A1DD-5E72-9881-0A6E-D80B5E8C1CEA}"/>
                  </a:ext>
                </a:extLst>
              </p:cNvPr>
              <p:cNvSpPr/>
              <p:nvPr/>
            </p:nvSpPr>
            <p:spPr>
              <a:xfrm>
                <a:off x="-19977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60" name="Freeform 35119">
                <a:extLst>
                  <a:ext uri="{FF2B5EF4-FFF2-40B4-BE49-F238E27FC236}">
                    <a16:creationId xmlns:a16="http://schemas.microsoft.com/office/drawing/2014/main" id="{4FE2EA5F-CB40-3AD8-6723-375414837106}"/>
                  </a:ext>
                </a:extLst>
              </p:cNvPr>
              <p:cNvSpPr/>
              <p:nvPr/>
            </p:nvSpPr>
            <p:spPr>
              <a:xfrm>
                <a:off x="-19718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4" name="Graphic 45">
              <a:extLst>
                <a:ext uri="{FF2B5EF4-FFF2-40B4-BE49-F238E27FC236}">
                  <a16:creationId xmlns:a16="http://schemas.microsoft.com/office/drawing/2014/main" id="{2C4FC6DC-B543-E409-9017-50AAB65F523A}"/>
                </a:ext>
              </a:extLst>
            </p:cNvPr>
            <p:cNvGrpSpPr/>
            <p:nvPr/>
          </p:nvGrpSpPr>
          <p:grpSpPr>
            <a:xfrm>
              <a:off x="-2007248" y="794731"/>
              <a:ext cx="51722" cy="51911"/>
              <a:chOff x="-2007248" y="794731"/>
              <a:chExt cx="51722" cy="51911"/>
            </a:xfrm>
          </p:grpSpPr>
          <p:sp>
            <p:nvSpPr>
              <p:cNvPr id="2357" name="Freeform 35116">
                <a:extLst>
                  <a:ext uri="{FF2B5EF4-FFF2-40B4-BE49-F238E27FC236}">
                    <a16:creationId xmlns:a16="http://schemas.microsoft.com/office/drawing/2014/main" id="{FD673F2D-BE96-DCF7-97E0-B3F35FC16FEC}"/>
                  </a:ext>
                </a:extLst>
              </p:cNvPr>
              <p:cNvSpPr/>
              <p:nvPr/>
            </p:nvSpPr>
            <p:spPr>
              <a:xfrm>
                <a:off x="-2007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8" name="Freeform 35117">
                <a:extLst>
                  <a:ext uri="{FF2B5EF4-FFF2-40B4-BE49-F238E27FC236}">
                    <a16:creationId xmlns:a16="http://schemas.microsoft.com/office/drawing/2014/main" id="{7F51180C-6F95-BFB3-8998-13F414725959}"/>
                  </a:ext>
                </a:extLst>
              </p:cNvPr>
              <p:cNvSpPr/>
              <p:nvPr/>
            </p:nvSpPr>
            <p:spPr>
              <a:xfrm>
                <a:off x="-19813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5" name="Graphic 45">
              <a:extLst>
                <a:ext uri="{FF2B5EF4-FFF2-40B4-BE49-F238E27FC236}">
                  <a16:creationId xmlns:a16="http://schemas.microsoft.com/office/drawing/2014/main" id="{93F04917-9B88-A894-0A96-E6B9F192CB4D}"/>
                </a:ext>
              </a:extLst>
            </p:cNvPr>
            <p:cNvGrpSpPr/>
            <p:nvPr/>
          </p:nvGrpSpPr>
          <p:grpSpPr>
            <a:xfrm>
              <a:off x="-2016756" y="794731"/>
              <a:ext cx="51722" cy="51911"/>
              <a:chOff x="-2016756" y="794731"/>
              <a:chExt cx="51722" cy="51911"/>
            </a:xfrm>
          </p:grpSpPr>
          <p:sp>
            <p:nvSpPr>
              <p:cNvPr id="2355" name="Freeform 35114">
                <a:extLst>
                  <a:ext uri="{FF2B5EF4-FFF2-40B4-BE49-F238E27FC236}">
                    <a16:creationId xmlns:a16="http://schemas.microsoft.com/office/drawing/2014/main" id="{ADD8E309-2DB8-0F9C-5903-055D33FDC042}"/>
                  </a:ext>
                </a:extLst>
              </p:cNvPr>
              <p:cNvSpPr/>
              <p:nvPr/>
            </p:nvSpPr>
            <p:spPr>
              <a:xfrm>
                <a:off x="-201675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6" name="Freeform 35115">
                <a:extLst>
                  <a:ext uri="{FF2B5EF4-FFF2-40B4-BE49-F238E27FC236}">
                    <a16:creationId xmlns:a16="http://schemas.microsoft.com/office/drawing/2014/main" id="{B6C25715-FB7E-43DD-B2DB-01D351EFE464}"/>
                  </a:ext>
                </a:extLst>
              </p:cNvPr>
              <p:cNvSpPr/>
              <p:nvPr/>
            </p:nvSpPr>
            <p:spPr>
              <a:xfrm>
                <a:off x="-19908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6" name="Graphic 45">
              <a:extLst>
                <a:ext uri="{FF2B5EF4-FFF2-40B4-BE49-F238E27FC236}">
                  <a16:creationId xmlns:a16="http://schemas.microsoft.com/office/drawing/2014/main" id="{8972F6CA-DB9D-6325-78EB-8966D3683AE6}"/>
                </a:ext>
              </a:extLst>
            </p:cNvPr>
            <p:cNvGrpSpPr/>
            <p:nvPr/>
          </p:nvGrpSpPr>
          <p:grpSpPr>
            <a:xfrm>
              <a:off x="-2026264" y="794731"/>
              <a:ext cx="51722" cy="51911"/>
              <a:chOff x="-2026264" y="794731"/>
              <a:chExt cx="51722" cy="51911"/>
            </a:xfrm>
          </p:grpSpPr>
          <p:sp>
            <p:nvSpPr>
              <p:cNvPr id="2353" name="Freeform 35112">
                <a:extLst>
                  <a:ext uri="{FF2B5EF4-FFF2-40B4-BE49-F238E27FC236}">
                    <a16:creationId xmlns:a16="http://schemas.microsoft.com/office/drawing/2014/main" id="{7F41E2EE-3AE9-2B17-92F3-3D1339D92A50}"/>
                  </a:ext>
                </a:extLst>
              </p:cNvPr>
              <p:cNvSpPr/>
              <p:nvPr/>
            </p:nvSpPr>
            <p:spPr>
              <a:xfrm>
                <a:off x="-20262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4" name="Freeform 35113">
                <a:extLst>
                  <a:ext uri="{FF2B5EF4-FFF2-40B4-BE49-F238E27FC236}">
                    <a16:creationId xmlns:a16="http://schemas.microsoft.com/office/drawing/2014/main" id="{2804C9DC-6F9B-75E6-613C-C15991EEAA25}"/>
                  </a:ext>
                </a:extLst>
              </p:cNvPr>
              <p:cNvSpPr/>
              <p:nvPr/>
            </p:nvSpPr>
            <p:spPr>
              <a:xfrm>
                <a:off x="-20004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7" name="Graphic 45">
              <a:extLst>
                <a:ext uri="{FF2B5EF4-FFF2-40B4-BE49-F238E27FC236}">
                  <a16:creationId xmlns:a16="http://schemas.microsoft.com/office/drawing/2014/main" id="{4116EF17-E281-05DD-6D23-E798B1A8B334}"/>
                </a:ext>
              </a:extLst>
            </p:cNvPr>
            <p:cNvGrpSpPr/>
            <p:nvPr/>
          </p:nvGrpSpPr>
          <p:grpSpPr>
            <a:xfrm>
              <a:off x="-2035772" y="794731"/>
              <a:ext cx="51722" cy="51911"/>
              <a:chOff x="-2035772" y="794731"/>
              <a:chExt cx="51722" cy="51911"/>
            </a:xfrm>
          </p:grpSpPr>
          <p:sp>
            <p:nvSpPr>
              <p:cNvPr id="2351" name="Freeform 35110">
                <a:extLst>
                  <a:ext uri="{FF2B5EF4-FFF2-40B4-BE49-F238E27FC236}">
                    <a16:creationId xmlns:a16="http://schemas.microsoft.com/office/drawing/2014/main" id="{4386719A-6088-A425-0DEA-893F1B8D4013}"/>
                  </a:ext>
                </a:extLst>
              </p:cNvPr>
              <p:cNvSpPr/>
              <p:nvPr/>
            </p:nvSpPr>
            <p:spPr>
              <a:xfrm>
                <a:off x="-20357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2" name="Freeform 35111">
                <a:extLst>
                  <a:ext uri="{FF2B5EF4-FFF2-40B4-BE49-F238E27FC236}">
                    <a16:creationId xmlns:a16="http://schemas.microsoft.com/office/drawing/2014/main" id="{B63F5FE4-DAA1-8828-BAE1-92CC9D5E83B8}"/>
                  </a:ext>
                </a:extLst>
              </p:cNvPr>
              <p:cNvSpPr/>
              <p:nvPr/>
            </p:nvSpPr>
            <p:spPr>
              <a:xfrm>
                <a:off x="-20099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8" name="Graphic 45">
              <a:extLst>
                <a:ext uri="{FF2B5EF4-FFF2-40B4-BE49-F238E27FC236}">
                  <a16:creationId xmlns:a16="http://schemas.microsoft.com/office/drawing/2014/main" id="{03663838-83AE-D3EE-2078-8EDAD3CB1775}"/>
                </a:ext>
              </a:extLst>
            </p:cNvPr>
            <p:cNvGrpSpPr/>
            <p:nvPr/>
          </p:nvGrpSpPr>
          <p:grpSpPr>
            <a:xfrm>
              <a:off x="-2071426" y="794731"/>
              <a:ext cx="51818" cy="51911"/>
              <a:chOff x="-2071426" y="794731"/>
              <a:chExt cx="51818" cy="51911"/>
            </a:xfrm>
          </p:grpSpPr>
          <p:sp>
            <p:nvSpPr>
              <p:cNvPr id="2349" name="Freeform 35108">
                <a:extLst>
                  <a:ext uri="{FF2B5EF4-FFF2-40B4-BE49-F238E27FC236}">
                    <a16:creationId xmlns:a16="http://schemas.microsoft.com/office/drawing/2014/main" id="{59B15B82-18AC-81D3-2D47-32A090C45AE6}"/>
                  </a:ext>
                </a:extLst>
              </p:cNvPr>
              <p:cNvSpPr/>
              <p:nvPr/>
            </p:nvSpPr>
            <p:spPr>
              <a:xfrm>
                <a:off x="-207142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50" name="Freeform 35109">
                <a:extLst>
                  <a:ext uri="{FF2B5EF4-FFF2-40B4-BE49-F238E27FC236}">
                    <a16:creationId xmlns:a16="http://schemas.microsoft.com/office/drawing/2014/main" id="{0ED4DD6E-AEB8-A713-D99C-6BE1A89C08F9}"/>
                  </a:ext>
                </a:extLst>
              </p:cNvPr>
              <p:cNvSpPr/>
              <p:nvPr/>
            </p:nvSpPr>
            <p:spPr>
              <a:xfrm>
                <a:off x="-204547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69" name="Graphic 45">
              <a:extLst>
                <a:ext uri="{FF2B5EF4-FFF2-40B4-BE49-F238E27FC236}">
                  <a16:creationId xmlns:a16="http://schemas.microsoft.com/office/drawing/2014/main" id="{3E47AFD5-1023-5414-380E-8585D27DEAB8}"/>
                </a:ext>
              </a:extLst>
            </p:cNvPr>
            <p:cNvGrpSpPr/>
            <p:nvPr/>
          </p:nvGrpSpPr>
          <p:grpSpPr>
            <a:xfrm>
              <a:off x="-2076466" y="794731"/>
              <a:ext cx="51818" cy="51911"/>
              <a:chOff x="-2076466" y="794731"/>
              <a:chExt cx="51818" cy="51911"/>
            </a:xfrm>
          </p:grpSpPr>
          <p:sp>
            <p:nvSpPr>
              <p:cNvPr id="2347" name="Freeform 35106">
                <a:extLst>
                  <a:ext uri="{FF2B5EF4-FFF2-40B4-BE49-F238E27FC236}">
                    <a16:creationId xmlns:a16="http://schemas.microsoft.com/office/drawing/2014/main" id="{32304C0E-02FC-E4B4-ED8F-8B53A712C60C}"/>
                  </a:ext>
                </a:extLst>
              </p:cNvPr>
              <p:cNvSpPr/>
              <p:nvPr/>
            </p:nvSpPr>
            <p:spPr>
              <a:xfrm>
                <a:off x="-207646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48" name="Freeform 35107">
                <a:extLst>
                  <a:ext uri="{FF2B5EF4-FFF2-40B4-BE49-F238E27FC236}">
                    <a16:creationId xmlns:a16="http://schemas.microsoft.com/office/drawing/2014/main" id="{5ABD922A-AF4F-3A8D-B0EE-65C2D2075FB5}"/>
                  </a:ext>
                </a:extLst>
              </p:cNvPr>
              <p:cNvSpPr/>
              <p:nvPr/>
            </p:nvSpPr>
            <p:spPr>
              <a:xfrm>
                <a:off x="-2050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0" name="Graphic 45">
              <a:extLst>
                <a:ext uri="{FF2B5EF4-FFF2-40B4-BE49-F238E27FC236}">
                  <a16:creationId xmlns:a16="http://schemas.microsoft.com/office/drawing/2014/main" id="{78D49E30-4634-F255-47C3-16C4E662317F}"/>
                </a:ext>
              </a:extLst>
            </p:cNvPr>
            <p:cNvGrpSpPr/>
            <p:nvPr/>
          </p:nvGrpSpPr>
          <p:grpSpPr>
            <a:xfrm>
              <a:off x="-2097763" y="794731"/>
              <a:ext cx="51722" cy="51911"/>
              <a:chOff x="-2097763" y="794731"/>
              <a:chExt cx="51722" cy="51911"/>
            </a:xfrm>
          </p:grpSpPr>
          <p:sp>
            <p:nvSpPr>
              <p:cNvPr id="2345" name="Freeform 35104">
                <a:extLst>
                  <a:ext uri="{FF2B5EF4-FFF2-40B4-BE49-F238E27FC236}">
                    <a16:creationId xmlns:a16="http://schemas.microsoft.com/office/drawing/2014/main" id="{6AED27AC-2816-D70A-20A6-045E6CCDA65D}"/>
                  </a:ext>
                </a:extLst>
              </p:cNvPr>
              <p:cNvSpPr/>
              <p:nvPr/>
            </p:nvSpPr>
            <p:spPr>
              <a:xfrm>
                <a:off x="-209776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46" name="Freeform 35105">
                <a:extLst>
                  <a:ext uri="{FF2B5EF4-FFF2-40B4-BE49-F238E27FC236}">
                    <a16:creationId xmlns:a16="http://schemas.microsoft.com/office/drawing/2014/main" id="{AC0F11F1-4EDC-1EE8-8F1B-CEA3DD75C279}"/>
                  </a:ext>
                </a:extLst>
              </p:cNvPr>
              <p:cNvSpPr/>
              <p:nvPr/>
            </p:nvSpPr>
            <p:spPr>
              <a:xfrm>
                <a:off x="-20719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1" name="Graphic 45">
              <a:extLst>
                <a:ext uri="{FF2B5EF4-FFF2-40B4-BE49-F238E27FC236}">
                  <a16:creationId xmlns:a16="http://schemas.microsoft.com/office/drawing/2014/main" id="{AF5B1FA4-260E-24D4-9059-9C29F435E572}"/>
                </a:ext>
              </a:extLst>
            </p:cNvPr>
            <p:cNvGrpSpPr/>
            <p:nvPr/>
          </p:nvGrpSpPr>
          <p:grpSpPr>
            <a:xfrm>
              <a:off x="-2102327" y="794731"/>
              <a:ext cx="51818" cy="51911"/>
              <a:chOff x="-2102327" y="794731"/>
              <a:chExt cx="51818" cy="51911"/>
            </a:xfrm>
          </p:grpSpPr>
          <p:sp>
            <p:nvSpPr>
              <p:cNvPr id="2343" name="Freeform 35102">
                <a:extLst>
                  <a:ext uri="{FF2B5EF4-FFF2-40B4-BE49-F238E27FC236}">
                    <a16:creationId xmlns:a16="http://schemas.microsoft.com/office/drawing/2014/main" id="{B59C7F94-4047-7E80-457B-3AB39B125670}"/>
                  </a:ext>
                </a:extLst>
              </p:cNvPr>
              <p:cNvSpPr/>
              <p:nvPr/>
            </p:nvSpPr>
            <p:spPr>
              <a:xfrm>
                <a:off x="-21023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44" name="Freeform 35103">
                <a:extLst>
                  <a:ext uri="{FF2B5EF4-FFF2-40B4-BE49-F238E27FC236}">
                    <a16:creationId xmlns:a16="http://schemas.microsoft.com/office/drawing/2014/main" id="{13866FDD-BAB9-1A8E-FE0C-7164F02E0915}"/>
                  </a:ext>
                </a:extLst>
              </p:cNvPr>
              <p:cNvSpPr/>
              <p:nvPr/>
            </p:nvSpPr>
            <p:spPr>
              <a:xfrm>
                <a:off x="-20764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2" name="Graphic 45">
              <a:extLst>
                <a:ext uri="{FF2B5EF4-FFF2-40B4-BE49-F238E27FC236}">
                  <a16:creationId xmlns:a16="http://schemas.microsoft.com/office/drawing/2014/main" id="{ED81FAAA-173C-4901-782A-9B9BDE642B1F}"/>
                </a:ext>
              </a:extLst>
            </p:cNvPr>
            <p:cNvGrpSpPr/>
            <p:nvPr/>
          </p:nvGrpSpPr>
          <p:grpSpPr>
            <a:xfrm>
              <a:off x="-2113641" y="794731"/>
              <a:ext cx="51722" cy="51911"/>
              <a:chOff x="-2113641" y="794731"/>
              <a:chExt cx="51722" cy="51911"/>
            </a:xfrm>
          </p:grpSpPr>
          <p:sp>
            <p:nvSpPr>
              <p:cNvPr id="2341" name="Freeform 35100">
                <a:extLst>
                  <a:ext uri="{FF2B5EF4-FFF2-40B4-BE49-F238E27FC236}">
                    <a16:creationId xmlns:a16="http://schemas.microsoft.com/office/drawing/2014/main" id="{13B1451F-3AF0-C554-CED9-5F99D1DE662A}"/>
                  </a:ext>
                </a:extLst>
              </p:cNvPr>
              <p:cNvSpPr/>
              <p:nvPr/>
            </p:nvSpPr>
            <p:spPr>
              <a:xfrm>
                <a:off x="-211364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42" name="Freeform 35101">
                <a:extLst>
                  <a:ext uri="{FF2B5EF4-FFF2-40B4-BE49-F238E27FC236}">
                    <a16:creationId xmlns:a16="http://schemas.microsoft.com/office/drawing/2014/main" id="{0B1225A7-EB67-0D3C-7CDB-22E182994A97}"/>
                  </a:ext>
                </a:extLst>
              </p:cNvPr>
              <p:cNvSpPr/>
              <p:nvPr/>
            </p:nvSpPr>
            <p:spPr>
              <a:xfrm>
                <a:off x="-208778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3" name="Graphic 45">
              <a:extLst>
                <a:ext uri="{FF2B5EF4-FFF2-40B4-BE49-F238E27FC236}">
                  <a16:creationId xmlns:a16="http://schemas.microsoft.com/office/drawing/2014/main" id="{7C187D3D-16A3-8AEE-FA11-7C4BD103466A}"/>
                </a:ext>
              </a:extLst>
            </p:cNvPr>
            <p:cNvGrpSpPr/>
            <p:nvPr/>
          </p:nvGrpSpPr>
          <p:grpSpPr>
            <a:xfrm>
              <a:off x="-2117540" y="794731"/>
              <a:ext cx="51722" cy="51911"/>
              <a:chOff x="-2117540" y="794731"/>
              <a:chExt cx="51722" cy="51911"/>
            </a:xfrm>
          </p:grpSpPr>
          <p:sp>
            <p:nvSpPr>
              <p:cNvPr id="2339" name="Freeform 35098">
                <a:extLst>
                  <a:ext uri="{FF2B5EF4-FFF2-40B4-BE49-F238E27FC236}">
                    <a16:creationId xmlns:a16="http://schemas.microsoft.com/office/drawing/2014/main" id="{0A5B1E00-DACE-9344-586B-4AF7EE3DF93A}"/>
                  </a:ext>
                </a:extLst>
              </p:cNvPr>
              <p:cNvSpPr/>
              <p:nvPr/>
            </p:nvSpPr>
            <p:spPr>
              <a:xfrm>
                <a:off x="-21175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40" name="Freeform 35099">
                <a:extLst>
                  <a:ext uri="{FF2B5EF4-FFF2-40B4-BE49-F238E27FC236}">
                    <a16:creationId xmlns:a16="http://schemas.microsoft.com/office/drawing/2014/main" id="{0040BEEC-CB49-4677-A658-3ED481D872C8}"/>
                  </a:ext>
                </a:extLst>
              </p:cNvPr>
              <p:cNvSpPr/>
              <p:nvPr/>
            </p:nvSpPr>
            <p:spPr>
              <a:xfrm>
                <a:off x="-20916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4" name="Graphic 45">
              <a:extLst>
                <a:ext uri="{FF2B5EF4-FFF2-40B4-BE49-F238E27FC236}">
                  <a16:creationId xmlns:a16="http://schemas.microsoft.com/office/drawing/2014/main" id="{9CE0F65F-A0AE-B641-B6EB-B2DD6F5C2DD6}"/>
                </a:ext>
              </a:extLst>
            </p:cNvPr>
            <p:cNvGrpSpPr/>
            <p:nvPr/>
          </p:nvGrpSpPr>
          <p:grpSpPr>
            <a:xfrm>
              <a:off x="-2121438" y="794731"/>
              <a:ext cx="51722" cy="51911"/>
              <a:chOff x="-2121438" y="794731"/>
              <a:chExt cx="51722" cy="51911"/>
            </a:xfrm>
          </p:grpSpPr>
          <p:sp>
            <p:nvSpPr>
              <p:cNvPr id="2337" name="Freeform 35096">
                <a:extLst>
                  <a:ext uri="{FF2B5EF4-FFF2-40B4-BE49-F238E27FC236}">
                    <a16:creationId xmlns:a16="http://schemas.microsoft.com/office/drawing/2014/main" id="{8FB5539B-958C-BD0A-FE9D-6A781CF56F5D}"/>
                  </a:ext>
                </a:extLst>
              </p:cNvPr>
              <p:cNvSpPr/>
              <p:nvPr/>
            </p:nvSpPr>
            <p:spPr>
              <a:xfrm>
                <a:off x="-21214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8" name="Freeform 35097">
                <a:extLst>
                  <a:ext uri="{FF2B5EF4-FFF2-40B4-BE49-F238E27FC236}">
                    <a16:creationId xmlns:a16="http://schemas.microsoft.com/office/drawing/2014/main" id="{922DE47C-2B54-A0AA-7FE3-0144494BC26E}"/>
                  </a:ext>
                </a:extLst>
              </p:cNvPr>
              <p:cNvSpPr/>
              <p:nvPr/>
            </p:nvSpPr>
            <p:spPr>
              <a:xfrm>
                <a:off x="-209557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5" name="Graphic 45">
              <a:extLst>
                <a:ext uri="{FF2B5EF4-FFF2-40B4-BE49-F238E27FC236}">
                  <a16:creationId xmlns:a16="http://schemas.microsoft.com/office/drawing/2014/main" id="{AD85860A-012E-61AC-7FCA-17686E62A4C9}"/>
                </a:ext>
              </a:extLst>
            </p:cNvPr>
            <p:cNvGrpSpPr/>
            <p:nvPr/>
          </p:nvGrpSpPr>
          <p:grpSpPr>
            <a:xfrm>
              <a:off x="-2124671" y="794731"/>
              <a:ext cx="51722" cy="51911"/>
              <a:chOff x="-2124671" y="794731"/>
              <a:chExt cx="51722" cy="51911"/>
            </a:xfrm>
          </p:grpSpPr>
          <p:sp>
            <p:nvSpPr>
              <p:cNvPr id="2335" name="Freeform 35094">
                <a:extLst>
                  <a:ext uri="{FF2B5EF4-FFF2-40B4-BE49-F238E27FC236}">
                    <a16:creationId xmlns:a16="http://schemas.microsoft.com/office/drawing/2014/main" id="{221C04E7-1533-9193-18E6-0193540CC0F8}"/>
                  </a:ext>
                </a:extLst>
              </p:cNvPr>
              <p:cNvSpPr/>
              <p:nvPr/>
            </p:nvSpPr>
            <p:spPr>
              <a:xfrm>
                <a:off x="-21246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6" name="Freeform 35095">
                <a:extLst>
                  <a:ext uri="{FF2B5EF4-FFF2-40B4-BE49-F238E27FC236}">
                    <a16:creationId xmlns:a16="http://schemas.microsoft.com/office/drawing/2014/main" id="{D56D71AA-0E83-AFEE-D819-AC2F11B87590}"/>
                  </a:ext>
                </a:extLst>
              </p:cNvPr>
              <p:cNvSpPr/>
              <p:nvPr/>
            </p:nvSpPr>
            <p:spPr>
              <a:xfrm>
                <a:off x="-20988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6" name="Graphic 45">
              <a:extLst>
                <a:ext uri="{FF2B5EF4-FFF2-40B4-BE49-F238E27FC236}">
                  <a16:creationId xmlns:a16="http://schemas.microsoft.com/office/drawing/2014/main" id="{143F8052-EFF6-D70D-AC85-9A29577B1FBF}"/>
                </a:ext>
              </a:extLst>
            </p:cNvPr>
            <p:cNvGrpSpPr/>
            <p:nvPr/>
          </p:nvGrpSpPr>
          <p:grpSpPr>
            <a:xfrm>
              <a:off x="-2145017" y="794731"/>
              <a:ext cx="51722" cy="51911"/>
              <a:chOff x="-2145017" y="794731"/>
              <a:chExt cx="51722" cy="51911"/>
            </a:xfrm>
          </p:grpSpPr>
          <p:sp>
            <p:nvSpPr>
              <p:cNvPr id="2333" name="Freeform 35092">
                <a:extLst>
                  <a:ext uri="{FF2B5EF4-FFF2-40B4-BE49-F238E27FC236}">
                    <a16:creationId xmlns:a16="http://schemas.microsoft.com/office/drawing/2014/main" id="{4F8BBF23-AA22-DEB5-F730-ED8495DFA2B9}"/>
                  </a:ext>
                </a:extLst>
              </p:cNvPr>
              <p:cNvSpPr/>
              <p:nvPr/>
            </p:nvSpPr>
            <p:spPr>
              <a:xfrm>
                <a:off x="-21450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4" name="Freeform 35093">
                <a:extLst>
                  <a:ext uri="{FF2B5EF4-FFF2-40B4-BE49-F238E27FC236}">
                    <a16:creationId xmlns:a16="http://schemas.microsoft.com/office/drawing/2014/main" id="{A96BDB40-94F6-C830-DF18-B3012B784389}"/>
                  </a:ext>
                </a:extLst>
              </p:cNvPr>
              <p:cNvSpPr/>
              <p:nvPr/>
            </p:nvSpPr>
            <p:spPr>
              <a:xfrm>
                <a:off x="-2119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7" name="Graphic 45">
              <a:extLst>
                <a:ext uri="{FF2B5EF4-FFF2-40B4-BE49-F238E27FC236}">
                  <a16:creationId xmlns:a16="http://schemas.microsoft.com/office/drawing/2014/main" id="{880B3217-65F5-DFAF-B7CE-DCC6F041DE36}"/>
                </a:ext>
              </a:extLst>
            </p:cNvPr>
            <p:cNvGrpSpPr/>
            <p:nvPr/>
          </p:nvGrpSpPr>
          <p:grpSpPr>
            <a:xfrm>
              <a:off x="-2171735" y="794731"/>
              <a:ext cx="51722" cy="51911"/>
              <a:chOff x="-2171735" y="794731"/>
              <a:chExt cx="51722" cy="51911"/>
            </a:xfrm>
          </p:grpSpPr>
          <p:sp>
            <p:nvSpPr>
              <p:cNvPr id="2331" name="Freeform 35090">
                <a:extLst>
                  <a:ext uri="{FF2B5EF4-FFF2-40B4-BE49-F238E27FC236}">
                    <a16:creationId xmlns:a16="http://schemas.microsoft.com/office/drawing/2014/main" id="{44FF265E-AF8A-8B9F-986C-AF1116A8B39E}"/>
                  </a:ext>
                </a:extLst>
              </p:cNvPr>
              <p:cNvSpPr/>
              <p:nvPr/>
            </p:nvSpPr>
            <p:spPr>
              <a:xfrm>
                <a:off x="-21717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2" name="Freeform 35091">
                <a:extLst>
                  <a:ext uri="{FF2B5EF4-FFF2-40B4-BE49-F238E27FC236}">
                    <a16:creationId xmlns:a16="http://schemas.microsoft.com/office/drawing/2014/main" id="{D99D2148-9332-7ADA-A9F4-E1006DA286A5}"/>
                  </a:ext>
                </a:extLst>
              </p:cNvPr>
              <p:cNvSpPr/>
              <p:nvPr/>
            </p:nvSpPr>
            <p:spPr>
              <a:xfrm>
                <a:off x="-2145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8" name="Graphic 45">
              <a:extLst>
                <a:ext uri="{FF2B5EF4-FFF2-40B4-BE49-F238E27FC236}">
                  <a16:creationId xmlns:a16="http://schemas.microsoft.com/office/drawing/2014/main" id="{8760047D-4A84-B613-0386-C0EE5730A451}"/>
                </a:ext>
              </a:extLst>
            </p:cNvPr>
            <p:cNvGrpSpPr/>
            <p:nvPr/>
          </p:nvGrpSpPr>
          <p:grpSpPr>
            <a:xfrm>
              <a:off x="-2166505" y="794731"/>
              <a:ext cx="51722" cy="51911"/>
              <a:chOff x="-2166505" y="794731"/>
              <a:chExt cx="51722" cy="51911"/>
            </a:xfrm>
          </p:grpSpPr>
          <p:sp>
            <p:nvSpPr>
              <p:cNvPr id="2329" name="Freeform 35088">
                <a:extLst>
                  <a:ext uri="{FF2B5EF4-FFF2-40B4-BE49-F238E27FC236}">
                    <a16:creationId xmlns:a16="http://schemas.microsoft.com/office/drawing/2014/main" id="{F45CCA4D-8CB1-5301-F304-F67BD8A2915D}"/>
                  </a:ext>
                </a:extLst>
              </p:cNvPr>
              <p:cNvSpPr/>
              <p:nvPr/>
            </p:nvSpPr>
            <p:spPr>
              <a:xfrm>
                <a:off x="-21665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30" name="Freeform 35089">
                <a:extLst>
                  <a:ext uri="{FF2B5EF4-FFF2-40B4-BE49-F238E27FC236}">
                    <a16:creationId xmlns:a16="http://schemas.microsoft.com/office/drawing/2014/main" id="{A737E938-37FC-6749-BAE3-B11DA97F96DB}"/>
                  </a:ext>
                </a:extLst>
              </p:cNvPr>
              <p:cNvSpPr/>
              <p:nvPr/>
            </p:nvSpPr>
            <p:spPr>
              <a:xfrm>
                <a:off x="-21406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79" name="Graphic 45">
              <a:extLst>
                <a:ext uri="{FF2B5EF4-FFF2-40B4-BE49-F238E27FC236}">
                  <a16:creationId xmlns:a16="http://schemas.microsoft.com/office/drawing/2014/main" id="{5B496F47-CC17-2FB2-2A2A-4653FC1D2565}"/>
                </a:ext>
              </a:extLst>
            </p:cNvPr>
            <p:cNvGrpSpPr/>
            <p:nvPr/>
          </p:nvGrpSpPr>
          <p:grpSpPr>
            <a:xfrm>
              <a:off x="-2180957" y="794731"/>
              <a:ext cx="51722" cy="51911"/>
              <a:chOff x="-2180957" y="794731"/>
              <a:chExt cx="51722" cy="51911"/>
            </a:xfrm>
          </p:grpSpPr>
          <p:sp>
            <p:nvSpPr>
              <p:cNvPr id="2327" name="Freeform 35086">
                <a:extLst>
                  <a:ext uri="{FF2B5EF4-FFF2-40B4-BE49-F238E27FC236}">
                    <a16:creationId xmlns:a16="http://schemas.microsoft.com/office/drawing/2014/main" id="{552F253E-B426-CA3D-AB4A-7B64E4077704}"/>
                  </a:ext>
                </a:extLst>
              </p:cNvPr>
              <p:cNvSpPr/>
              <p:nvPr/>
            </p:nvSpPr>
            <p:spPr>
              <a:xfrm>
                <a:off x="-21809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28" name="Freeform 35087">
                <a:extLst>
                  <a:ext uri="{FF2B5EF4-FFF2-40B4-BE49-F238E27FC236}">
                    <a16:creationId xmlns:a16="http://schemas.microsoft.com/office/drawing/2014/main" id="{4C447BED-3FD4-02D1-822F-224CA4C7BFF9}"/>
                  </a:ext>
                </a:extLst>
              </p:cNvPr>
              <p:cNvSpPr/>
              <p:nvPr/>
            </p:nvSpPr>
            <p:spPr>
              <a:xfrm>
                <a:off x="-21550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0" name="Graphic 45">
              <a:extLst>
                <a:ext uri="{FF2B5EF4-FFF2-40B4-BE49-F238E27FC236}">
                  <a16:creationId xmlns:a16="http://schemas.microsoft.com/office/drawing/2014/main" id="{8C7E8723-6C27-2E3F-F567-977BFA3BBF7A}"/>
                </a:ext>
              </a:extLst>
            </p:cNvPr>
            <p:cNvGrpSpPr/>
            <p:nvPr/>
          </p:nvGrpSpPr>
          <p:grpSpPr>
            <a:xfrm>
              <a:off x="-2185711" y="794731"/>
              <a:ext cx="51722" cy="51911"/>
              <a:chOff x="-2185711" y="794731"/>
              <a:chExt cx="51722" cy="51911"/>
            </a:xfrm>
          </p:grpSpPr>
          <p:sp>
            <p:nvSpPr>
              <p:cNvPr id="2325" name="Freeform 35084">
                <a:extLst>
                  <a:ext uri="{FF2B5EF4-FFF2-40B4-BE49-F238E27FC236}">
                    <a16:creationId xmlns:a16="http://schemas.microsoft.com/office/drawing/2014/main" id="{672CCF54-4A4C-A1B4-1234-5D5ED378D9B2}"/>
                  </a:ext>
                </a:extLst>
              </p:cNvPr>
              <p:cNvSpPr/>
              <p:nvPr/>
            </p:nvSpPr>
            <p:spPr>
              <a:xfrm>
                <a:off x="-21857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26" name="Freeform 35085">
                <a:extLst>
                  <a:ext uri="{FF2B5EF4-FFF2-40B4-BE49-F238E27FC236}">
                    <a16:creationId xmlns:a16="http://schemas.microsoft.com/office/drawing/2014/main" id="{EF4AC548-3CD2-1BC2-BB3D-928DA4B6587A}"/>
                  </a:ext>
                </a:extLst>
              </p:cNvPr>
              <p:cNvSpPr/>
              <p:nvPr/>
            </p:nvSpPr>
            <p:spPr>
              <a:xfrm>
                <a:off x="-21598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1" name="Graphic 45">
              <a:extLst>
                <a:ext uri="{FF2B5EF4-FFF2-40B4-BE49-F238E27FC236}">
                  <a16:creationId xmlns:a16="http://schemas.microsoft.com/office/drawing/2014/main" id="{0DE714E2-6D27-F792-242F-E34A95801DC5}"/>
                </a:ext>
              </a:extLst>
            </p:cNvPr>
            <p:cNvGrpSpPr/>
            <p:nvPr/>
          </p:nvGrpSpPr>
          <p:grpSpPr>
            <a:xfrm>
              <a:off x="-2202065" y="794731"/>
              <a:ext cx="51722" cy="51911"/>
              <a:chOff x="-2202065" y="794731"/>
              <a:chExt cx="51722" cy="51911"/>
            </a:xfrm>
          </p:grpSpPr>
          <p:sp>
            <p:nvSpPr>
              <p:cNvPr id="2323" name="Freeform 35082">
                <a:extLst>
                  <a:ext uri="{FF2B5EF4-FFF2-40B4-BE49-F238E27FC236}">
                    <a16:creationId xmlns:a16="http://schemas.microsoft.com/office/drawing/2014/main" id="{3CC9318C-82A2-7139-9B90-0A3A1268E001}"/>
                  </a:ext>
                </a:extLst>
              </p:cNvPr>
              <p:cNvSpPr/>
              <p:nvPr/>
            </p:nvSpPr>
            <p:spPr>
              <a:xfrm>
                <a:off x="-22020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24" name="Freeform 35083">
                <a:extLst>
                  <a:ext uri="{FF2B5EF4-FFF2-40B4-BE49-F238E27FC236}">
                    <a16:creationId xmlns:a16="http://schemas.microsoft.com/office/drawing/2014/main" id="{B8D2D840-A37B-D82B-76B8-0F6FEE9C9934}"/>
                  </a:ext>
                </a:extLst>
              </p:cNvPr>
              <p:cNvSpPr/>
              <p:nvPr/>
            </p:nvSpPr>
            <p:spPr>
              <a:xfrm>
                <a:off x="-217620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2" name="Graphic 45">
              <a:extLst>
                <a:ext uri="{FF2B5EF4-FFF2-40B4-BE49-F238E27FC236}">
                  <a16:creationId xmlns:a16="http://schemas.microsoft.com/office/drawing/2014/main" id="{ECAEB20D-6BFF-2E68-9636-A82C6569B48E}"/>
                </a:ext>
              </a:extLst>
            </p:cNvPr>
            <p:cNvGrpSpPr/>
            <p:nvPr/>
          </p:nvGrpSpPr>
          <p:grpSpPr>
            <a:xfrm>
              <a:off x="-2206819" y="794731"/>
              <a:ext cx="51722" cy="51911"/>
              <a:chOff x="-2206819" y="794731"/>
              <a:chExt cx="51722" cy="51911"/>
            </a:xfrm>
          </p:grpSpPr>
          <p:sp>
            <p:nvSpPr>
              <p:cNvPr id="2321" name="Freeform 35080">
                <a:extLst>
                  <a:ext uri="{FF2B5EF4-FFF2-40B4-BE49-F238E27FC236}">
                    <a16:creationId xmlns:a16="http://schemas.microsoft.com/office/drawing/2014/main" id="{0F435990-1F2D-7631-8AD6-B17D2FD22E8B}"/>
                  </a:ext>
                </a:extLst>
              </p:cNvPr>
              <p:cNvSpPr/>
              <p:nvPr/>
            </p:nvSpPr>
            <p:spPr>
              <a:xfrm>
                <a:off x="-22068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22" name="Freeform 35081">
                <a:extLst>
                  <a:ext uri="{FF2B5EF4-FFF2-40B4-BE49-F238E27FC236}">
                    <a16:creationId xmlns:a16="http://schemas.microsoft.com/office/drawing/2014/main" id="{1F8640BF-DCDA-59EE-9B08-D30055DB211A}"/>
                  </a:ext>
                </a:extLst>
              </p:cNvPr>
              <p:cNvSpPr/>
              <p:nvPr/>
            </p:nvSpPr>
            <p:spPr>
              <a:xfrm>
                <a:off x="-21809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3" name="Graphic 45">
              <a:extLst>
                <a:ext uri="{FF2B5EF4-FFF2-40B4-BE49-F238E27FC236}">
                  <a16:creationId xmlns:a16="http://schemas.microsoft.com/office/drawing/2014/main" id="{298246D6-3231-9EA0-E6E5-BF23D1BD254F}"/>
                </a:ext>
              </a:extLst>
            </p:cNvPr>
            <p:cNvGrpSpPr/>
            <p:nvPr/>
          </p:nvGrpSpPr>
          <p:grpSpPr>
            <a:xfrm>
              <a:off x="-2218228" y="794731"/>
              <a:ext cx="51722" cy="51911"/>
              <a:chOff x="-2218228" y="794731"/>
              <a:chExt cx="51722" cy="51911"/>
            </a:xfrm>
          </p:grpSpPr>
          <p:sp>
            <p:nvSpPr>
              <p:cNvPr id="2319" name="Freeform 35078">
                <a:extLst>
                  <a:ext uri="{FF2B5EF4-FFF2-40B4-BE49-F238E27FC236}">
                    <a16:creationId xmlns:a16="http://schemas.microsoft.com/office/drawing/2014/main" id="{E866BF7C-BF86-7F5B-F59E-AA8AEAA0F924}"/>
                  </a:ext>
                </a:extLst>
              </p:cNvPr>
              <p:cNvSpPr/>
              <p:nvPr/>
            </p:nvSpPr>
            <p:spPr>
              <a:xfrm>
                <a:off x="-22182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20" name="Freeform 35079">
                <a:extLst>
                  <a:ext uri="{FF2B5EF4-FFF2-40B4-BE49-F238E27FC236}">
                    <a16:creationId xmlns:a16="http://schemas.microsoft.com/office/drawing/2014/main" id="{E9F6664C-09A4-5BAB-8DE2-C5E73A790E15}"/>
                  </a:ext>
                </a:extLst>
              </p:cNvPr>
              <p:cNvSpPr/>
              <p:nvPr/>
            </p:nvSpPr>
            <p:spPr>
              <a:xfrm>
                <a:off x="-219236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4" name="Graphic 45">
              <a:extLst>
                <a:ext uri="{FF2B5EF4-FFF2-40B4-BE49-F238E27FC236}">
                  <a16:creationId xmlns:a16="http://schemas.microsoft.com/office/drawing/2014/main" id="{5C114753-2A9B-5DB2-5A7F-72E0D87B3C01}"/>
                </a:ext>
              </a:extLst>
            </p:cNvPr>
            <p:cNvGrpSpPr/>
            <p:nvPr/>
          </p:nvGrpSpPr>
          <p:grpSpPr>
            <a:xfrm>
              <a:off x="-2222127" y="794731"/>
              <a:ext cx="51818" cy="51911"/>
              <a:chOff x="-2222127" y="794731"/>
              <a:chExt cx="51818" cy="51911"/>
            </a:xfrm>
          </p:grpSpPr>
          <p:sp>
            <p:nvSpPr>
              <p:cNvPr id="2317" name="Freeform 35076">
                <a:extLst>
                  <a:ext uri="{FF2B5EF4-FFF2-40B4-BE49-F238E27FC236}">
                    <a16:creationId xmlns:a16="http://schemas.microsoft.com/office/drawing/2014/main" id="{10947CE7-1CC9-3750-1F88-877E46D5CEF0}"/>
                  </a:ext>
                </a:extLst>
              </p:cNvPr>
              <p:cNvSpPr/>
              <p:nvPr/>
            </p:nvSpPr>
            <p:spPr>
              <a:xfrm>
                <a:off x="-22221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8" name="Freeform 35077">
                <a:extLst>
                  <a:ext uri="{FF2B5EF4-FFF2-40B4-BE49-F238E27FC236}">
                    <a16:creationId xmlns:a16="http://schemas.microsoft.com/office/drawing/2014/main" id="{43756341-7290-4E7C-0454-F4F2B66911D2}"/>
                  </a:ext>
                </a:extLst>
              </p:cNvPr>
              <p:cNvSpPr/>
              <p:nvPr/>
            </p:nvSpPr>
            <p:spPr>
              <a:xfrm>
                <a:off x="-2196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5" name="Graphic 45">
              <a:extLst>
                <a:ext uri="{FF2B5EF4-FFF2-40B4-BE49-F238E27FC236}">
                  <a16:creationId xmlns:a16="http://schemas.microsoft.com/office/drawing/2014/main" id="{E653848E-EB79-327F-D7D1-B605C77FBE89}"/>
                </a:ext>
              </a:extLst>
            </p:cNvPr>
            <p:cNvGrpSpPr/>
            <p:nvPr/>
          </p:nvGrpSpPr>
          <p:grpSpPr>
            <a:xfrm>
              <a:off x="-2225644" y="794731"/>
              <a:ext cx="51818" cy="51911"/>
              <a:chOff x="-2225644" y="794731"/>
              <a:chExt cx="51818" cy="51911"/>
            </a:xfrm>
          </p:grpSpPr>
          <p:sp>
            <p:nvSpPr>
              <p:cNvPr id="2315" name="Freeform 35074">
                <a:extLst>
                  <a:ext uri="{FF2B5EF4-FFF2-40B4-BE49-F238E27FC236}">
                    <a16:creationId xmlns:a16="http://schemas.microsoft.com/office/drawing/2014/main" id="{D3E829A1-386F-75AC-CB23-B06D52AD5DC8}"/>
                  </a:ext>
                </a:extLst>
              </p:cNvPr>
              <p:cNvSpPr/>
              <p:nvPr/>
            </p:nvSpPr>
            <p:spPr>
              <a:xfrm>
                <a:off x="-222564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6" name="Freeform 35075">
                <a:extLst>
                  <a:ext uri="{FF2B5EF4-FFF2-40B4-BE49-F238E27FC236}">
                    <a16:creationId xmlns:a16="http://schemas.microsoft.com/office/drawing/2014/main" id="{92B4F2AC-D01C-9E0E-2D98-44FF68BB61A2}"/>
                  </a:ext>
                </a:extLst>
              </p:cNvPr>
              <p:cNvSpPr/>
              <p:nvPr/>
            </p:nvSpPr>
            <p:spPr>
              <a:xfrm>
                <a:off x="-219968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6" name="Graphic 45">
              <a:extLst>
                <a:ext uri="{FF2B5EF4-FFF2-40B4-BE49-F238E27FC236}">
                  <a16:creationId xmlns:a16="http://schemas.microsoft.com/office/drawing/2014/main" id="{D45711D1-C288-42FD-92A6-6CDD67EE6879}"/>
                </a:ext>
              </a:extLst>
            </p:cNvPr>
            <p:cNvGrpSpPr/>
            <p:nvPr/>
          </p:nvGrpSpPr>
          <p:grpSpPr>
            <a:xfrm>
              <a:off x="-2228592" y="794731"/>
              <a:ext cx="51722" cy="51911"/>
              <a:chOff x="-2228592" y="794731"/>
              <a:chExt cx="51722" cy="51911"/>
            </a:xfrm>
          </p:grpSpPr>
          <p:sp>
            <p:nvSpPr>
              <p:cNvPr id="2313" name="Freeform 35072">
                <a:extLst>
                  <a:ext uri="{FF2B5EF4-FFF2-40B4-BE49-F238E27FC236}">
                    <a16:creationId xmlns:a16="http://schemas.microsoft.com/office/drawing/2014/main" id="{CADE36FB-5F9A-3DE5-478D-818496F183E3}"/>
                  </a:ext>
                </a:extLst>
              </p:cNvPr>
              <p:cNvSpPr/>
              <p:nvPr/>
            </p:nvSpPr>
            <p:spPr>
              <a:xfrm>
                <a:off x="-22285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4" name="Freeform 35073">
                <a:extLst>
                  <a:ext uri="{FF2B5EF4-FFF2-40B4-BE49-F238E27FC236}">
                    <a16:creationId xmlns:a16="http://schemas.microsoft.com/office/drawing/2014/main" id="{EA5BD4BA-B793-8C7E-EB0E-081F87638976}"/>
                  </a:ext>
                </a:extLst>
              </p:cNvPr>
              <p:cNvSpPr/>
              <p:nvPr/>
            </p:nvSpPr>
            <p:spPr>
              <a:xfrm>
                <a:off x="-22027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7" name="Graphic 45">
              <a:extLst>
                <a:ext uri="{FF2B5EF4-FFF2-40B4-BE49-F238E27FC236}">
                  <a16:creationId xmlns:a16="http://schemas.microsoft.com/office/drawing/2014/main" id="{E4E8DF77-C32F-C4F4-B617-C295D3F2F75B}"/>
                </a:ext>
              </a:extLst>
            </p:cNvPr>
            <p:cNvGrpSpPr/>
            <p:nvPr/>
          </p:nvGrpSpPr>
          <p:grpSpPr>
            <a:xfrm>
              <a:off x="-2244185" y="794731"/>
              <a:ext cx="51818" cy="51911"/>
              <a:chOff x="-2244185" y="794731"/>
              <a:chExt cx="51818" cy="51911"/>
            </a:xfrm>
          </p:grpSpPr>
          <p:sp>
            <p:nvSpPr>
              <p:cNvPr id="2311" name="Freeform 35070">
                <a:extLst>
                  <a:ext uri="{FF2B5EF4-FFF2-40B4-BE49-F238E27FC236}">
                    <a16:creationId xmlns:a16="http://schemas.microsoft.com/office/drawing/2014/main" id="{F8E72AEB-8807-1330-5578-C60B62C7085C}"/>
                  </a:ext>
                </a:extLst>
              </p:cNvPr>
              <p:cNvSpPr/>
              <p:nvPr/>
            </p:nvSpPr>
            <p:spPr>
              <a:xfrm>
                <a:off x="-224418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2" name="Freeform 35071">
                <a:extLst>
                  <a:ext uri="{FF2B5EF4-FFF2-40B4-BE49-F238E27FC236}">
                    <a16:creationId xmlns:a16="http://schemas.microsoft.com/office/drawing/2014/main" id="{1C769C0E-688D-6095-1F00-29854C12046B}"/>
                  </a:ext>
                </a:extLst>
              </p:cNvPr>
              <p:cNvSpPr/>
              <p:nvPr/>
            </p:nvSpPr>
            <p:spPr>
              <a:xfrm>
                <a:off x="-22182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8" name="Graphic 45">
              <a:extLst>
                <a:ext uri="{FF2B5EF4-FFF2-40B4-BE49-F238E27FC236}">
                  <a16:creationId xmlns:a16="http://schemas.microsoft.com/office/drawing/2014/main" id="{325541C9-5CA5-CB2E-4E9A-BF6F092F1854}"/>
                </a:ext>
              </a:extLst>
            </p:cNvPr>
            <p:cNvGrpSpPr/>
            <p:nvPr/>
          </p:nvGrpSpPr>
          <p:grpSpPr>
            <a:xfrm>
              <a:off x="-2254453" y="794731"/>
              <a:ext cx="51722" cy="51911"/>
              <a:chOff x="-2254453" y="794731"/>
              <a:chExt cx="51722" cy="51911"/>
            </a:xfrm>
          </p:grpSpPr>
          <p:sp>
            <p:nvSpPr>
              <p:cNvPr id="2309" name="Freeform 35068">
                <a:extLst>
                  <a:ext uri="{FF2B5EF4-FFF2-40B4-BE49-F238E27FC236}">
                    <a16:creationId xmlns:a16="http://schemas.microsoft.com/office/drawing/2014/main" id="{3D248163-8594-618C-6243-D1C5F696EA2B}"/>
                  </a:ext>
                </a:extLst>
              </p:cNvPr>
              <p:cNvSpPr/>
              <p:nvPr/>
            </p:nvSpPr>
            <p:spPr>
              <a:xfrm>
                <a:off x="-22544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10" name="Freeform 35069">
                <a:extLst>
                  <a:ext uri="{FF2B5EF4-FFF2-40B4-BE49-F238E27FC236}">
                    <a16:creationId xmlns:a16="http://schemas.microsoft.com/office/drawing/2014/main" id="{CAC1551C-22FE-383A-92DC-B6D8197D8C74}"/>
                  </a:ext>
                </a:extLst>
              </p:cNvPr>
              <p:cNvSpPr/>
              <p:nvPr/>
            </p:nvSpPr>
            <p:spPr>
              <a:xfrm>
                <a:off x="-22285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89" name="Graphic 45">
              <a:extLst>
                <a:ext uri="{FF2B5EF4-FFF2-40B4-BE49-F238E27FC236}">
                  <a16:creationId xmlns:a16="http://schemas.microsoft.com/office/drawing/2014/main" id="{B2FD6055-B628-8F22-21AF-0C0146E02A89}"/>
                </a:ext>
              </a:extLst>
            </p:cNvPr>
            <p:cNvGrpSpPr/>
            <p:nvPr/>
          </p:nvGrpSpPr>
          <p:grpSpPr>
            <a:xfrm>
              <a:off x="-2274990" y="794731"/>
              <a:ext cx="51722" cy="51911"/>
              <a:chOff x="-2274990" y="794731"/>
              <a:chExt cx="51722" cy="51911"/>
            </a:xfrm>
          </p:grpSpPr>
          <p:sp>
            <p:nvSpPr>
              <p:cNvPr id="2307" name="Freeform 35066">
                <a:extLst>
                  <a:ext uri="{FF2B5EF4-FFF2-40B4-BE49-F238E27FC236}">
                    <a16:creationId xmlns:a16="http://schemas.microsoft.com/office/drawing/2014/main" id="{D7B99F64-A385-92E5-DDC1-C5C834338A28}"/>
                  </a:ext>
                </a:extLst>
              </p:cNvPr>
              <p:cNvSpPr/>
              <p:nvPr/>
            </p:nvSpPr>
            <p:spPr>
              <a:xfrm>
                <a:off x="-227499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08" name="Freeform 35067">
                <a:extLst>
                  <a:ext uri="{FF2B5EF4-FFF2-40B4-BE49-F238E27FC236}">
                    <a16:creationId xmlns:a16="http://schemas.microsoft.com/office/drawing/2014/main" id="{484E6B2F-A89A-A28C-9B3F-614CDD96CCEE}"/>
                  </a:ext>
                </a:extLst>
              </p:cNvPr>
              <p:cNvSpPr/>
              <p:nvPr/>
            </p:nvSpPr>
            <p:spPr>
              <a:xfrm>
                <a:off x="-22491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0" name="Graphic 45">
              <a:extLst>
                <a:ext uri="{FF2B5EF4-FFF2-40B4-BE49-F238E27FC236}">
                  <a16:creationId xmlns:a16="http://schemas.microsoft.com/office/drawing/2014/main" id="{B3EB29C6-E9FD-7305-A1B2-AFB04C1F2DB2}"/>
                </a:ext>
              </a:extLst>
            </p:cNvPr>
            <p:cNvGrpSpPr/>
            <p:nvPr/>
          </p:nvGrpSpPr>
          <p:grpSpPr>
            <a:xfrm>
              <a:off x="-2280315" y="794731"/>
              <a:ext cx="51722" cy="51911"/>
              <a:chOff x="-2280315" y="794731"/>
              <a:chExt cx="51722" cy="51911"/>
            </a:xfrm>
          </p:grpSpPr>
          <p:sp>
            <p:nvSpPr>
              <p:cNvPr id="2305" name="Freeform 35064">
                <a:extLst>
                  <a:ext uri="{FF2B5EF4-FFF2-40B4-BE49-F238E27FC236}">
                    <a16:creationId xmlns:a16="http://schemas.microsoft.com/office/drawing/2014/main" id="{82AA01CC-EFE1-452A-83B7-8B1A9F54CD18}"/>
                  </a:ext>
                </a:extLst>
              </p:cNvPr>
              <p:cNvSpPr/>
              <p:nvPr/>
            </p:nvSpPr>
            <p:spPr>
              <a:xfrm>
                <a:off x="-22803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06" name="Freeform 35065">
                <a:extLst>
                  <a:ext uri="{FF2B5EF4-FFF2-40B4-BE49-F238E27FC236}">
                    <a16:creationId xmlns:a16="http://schemas.microsoft.com/office/drawing/2014/main" id="{793CAB56-9456-58A5-5EFE-E015EA588F81}"/>
                  </a:ext>
                </a:extLst>
              </p:cNvPr>
              <p:cNvSpPr/>
              <p:nvPr/>
            </p:nvSpPr>
            <p:spPr>
              <a:xfrm>
                <a:off x="-225445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1" name="Graphic 45">
              <a:extLst>
                <a:ext uri="{FF2B5EF4-FFF2-40B4-BE49-F238E27FC236}">
                  <a16:creationId xmlns:a16="http://schemas.microsoft.com/office/drawing/2014/main" id="{CCF332DF-5E79-E69E-E671-D226D979C029}"/>
                </a:ext>
              </a:extLst>
            </p:cNvPr>
            <p:cNvGrpSpPr/>
            <p:nvPr/>
          </p:nvGrpSpPr>
          <p:grpSpPr>
            <a:xfrm>
              <a:off x="-2300852" y="794731"/>
              <a:ext cx="51722" cy="51911"/>
              <a:chOff x="-2300852" y="794731"/>
              <a:chExt cx="51722" cy="51911"/>
            </a:xfrm>
          </p:grpSpPr>
          <p:sp>
            <p:nvSpPr>
              <p:cNvPr id="2303" name="Freeform 35062">
                <a:extLst>
                  <a:ext uri="{FF2B5EF4-FFF2-40B4-BE49-F238E27FC236}">
                    <a16:creationId xmlns:a16="http://schemas.microsoft.com/office/drawing/2014/main" id="{E1303B0D-7AD9-4F8D-243A-CE57968654DA}"/>
                  </a:ext>
                </a:extLst>
              </p:cNvPr>
              <p:cNvSpPr/>
              <p:nvPr/>
            </p:nvSpPr>
            <p:spPr>
              <a:xfrm>
                <a:off x="-23008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04" name="Freeform 35063">
                <a:extLst>
                  <a:ext uri="{FF2B5EF4-FFF2-40B4-BE49-F238E27FC236}">
                    <a16:creationId xmlns:a16="http://schemas.microsoft.com/office/drawing/2014/main" id="{6B8A3560-9328-89F5-EDC4-ACD5E91074E8}"/>
                  </a:ext>
                </a:extLst>
              </p:cNvPr>
              <p:cNvSpPr/>
              <p:nvPr/>
            </p:nvSpPr>
            <p:spPr>
              <a:xfrm>
                <a:off x="-227499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2" name="Graphic 45">
              <a:extLst>
                <a:ext uri="{FF2B5EF4-FFF2-40B4-BE49-F238E27FC236}">
                  <a16:creationId xmlns:a16="http://schemas.microsoft.com/office/drawing/2014/main" id="{57B86289-9689-8F57-4EF5-F9CFF0E82CCA}"/>
                </a:ext>
              </a:extLst>
            </p:cNvPr>
            <p:cNvGrpSpPr/>
            <p:nvPr/>
          </p:nvGrpSpPr>
          <p:grpSpPr>
            <a:xfrm>
              <a:off x="-2312071" y="794731"/>
              <a:ext cx="51722" cy="51911"/>
              <a:chOff x="-2312071" y="794731"/>
              <a:chExt cx="51722" cy="51911"/>
            </a:xfrm>
          </p:grpSpPr>
          <p:sp>
            <p:nvSpPr>
              <p:cNvPr id="2301" name="Freeform 35060">
                <a:extLst>
                  <a:ext uri="{FF2B5EF4-FFF2-40B4-BE49-F238E27FC236}">
                    <a16:creationId xmlns:a16="http://schemas.microsoft.com/office/drawing/2014/main" id="{696EC41F-E0FB-9BAC-1667-9AC15FD5B6E0}"/>
                  </a:ext>
                </a:extLst>
              </p:cNvPr>
              <p:cNvSpPr/>
              <p:nvPr/>
            </p:nvSpPr>
            <p:spPr>
              <a:xfrm>
                <a:off x="-23120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02" name="Freeform 35061">
                <a:extLst>
                  <a:ext uri="{FF2B5EF4-FFF2-40B4-BE49-F238E27FC236}">
                    <a16:creationId xmlns:a16="http://schemas.microsoft.com/office/drawing/2014/main" id="{47CC6A8A-BD91-681A-E8CB-0AC4184A21DF}"/>
                  </a:ext>
                </a:extLst>
              </p:cNvPr>
              <p:cNvSpPr/>
              <p:nvPr/>
            </p:nvSpPr>
            <p:spPr>
              <a:xfrm>
                <a:off x="-22862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3" name="Graphic 45">
              <a:extLst>
                <a:ext uri="{FF2B5EF4-FFF2-40B4-BE49-F238E27FC236}">
                  <a16:creationId xmlns:a16="http://schemas.microsoft.com/office/drawing/2014/main" id="{89B7D6DB-8ACE-A306-271F-04E205A6E5F8}"/>
                </a:ext>
              </a:extLst>
            </p:cNvPr>
            <p:cNvGrpSpPr/>
            <p:nvPr/>
          </p:nvGrpSpPr>
          <p:grpSpPr>
            <a:xfrm>
              <a:off x="-2348391" y="794731"/>
              <a:ext cx="51722" cy="51911"/>
              <a:chOff x="-2348391" y="794731"/>
              <a:chExt cx="51722" cy="51911"/>
            </a:xfrm>
          </p:grpSpPr>
          <p:sp>
            <p:nvSpPr>
              <p:cNvPr id="2299" name="Freeform 35058">
                <a:extLst>
                  <a:ext uri="{FF2B5EF4-FFF2-40B4-BE49-F238E27FC236}">
                    <a16:creationId xmlns:a16="http://schemas.microsoft.com/office/drawing/2014/main" id="{62EB27E0-0BAF-062D-C4BD-73DCEF7BA99A}"/>
                  </a:ext>
                </a:extLst>
              </p:cNvPr>
              <p:cNvSpPr/>
              <p:nvPr/>
            </p:nvSpPr>
            <p:spPr>
              <a:xfrm>
                <a:off x="-23483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300" name="Freeform 35059">
                <a:extLst>
                  <a:ext uri="{FF2B5EF4-FFF2-40B4-BE49-F238E27FC236}">
                    <a16:creationId xmlns:a16="http://schemas.microsoft.com/office/drawing/2014/main" id="{AD2A247F-0D03-2316-5B0E-5191DEA2D125}"/>
                  </a:ext>
                </a:extLst>
              </p:cNvPr>
              <p:cNvSpPr/>
              <p:nvPr/>
            </p:nvSpPr>
            <p:spPr>
              <a:xfrm>
                <a:off x="-23225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4" name="Graphic 45">
              <a:extLst>
                <a:ext uri="{FF2B5EF4-FFF2-40B4-BE49-F238E27FC236}">
                  <a16:creationId xmlns:a16="http://schemas.microsoft.com/office/drawing/2014/main" id="{62C9E165-817C-272B-0D7C-1ED3E9FD448E}"/>
                </a:ext>
              </a:extLst>
            </p:cNvPr>
            <p:cNvGrpSpPr/>
            <p:nvPr/>
          </p:nvGrpSpPr>
          <p:grpSpPr>
            <a:xfrm>
              <a:off x="-2357899" y="794731"/>
              <a:ext cx="51722" cy="51911"/>
              <a:chOff x="-2357899" y="794731"/>
              <a:chExt cx="51722" cy="51911"/>
            </a:xfrm>
          </p:grpSpPr>
          <p:sp>
            <p:nvSpPr>
              <p:cNvPr id="2297" name="Freeform 35056">
                <a:extLst>
                  <a:ext uri="{FF2B5EF4-FFF2-40B4-BE49-F238E27FC236}">
                    <a16:creationId xmlns:a16="http://schemas.microsoft.com/office/drawing/2014/main" id="{F42FF55D-F256-BD87-3859-E26F3C2824C2}"/>
                  </a:ext>
                </a:extLst>
              </p:cNvPr>
              <p:cNvSpPr/>
              <p:nvPr/>
            </p:nvSpPr>
            <p:spPr>
              <a:xfrm>
                <a:off x="-23578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8" name="Freeform 35057">
                <a:extLst>
                  <a:ext uri="{FF2B5EF4-FFF2-40B4-BE49-F238E27FC236}">
                    <a16:creationId xmlns:a16="http://schemas.microsoft.com/office/drawing/2014/main" id="{7EE0415A-C750-0507-9891-1288A023173A}"/>
                  </a:ext>
                </a:extLst>
              </p:cNvPr>
              <p:cNvSpPr/>
              <p:nvPr/>
            </p:nvSpPr>
            <p:spPr>
              <a:xfrm>
                <a:off x="-23320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5" name="Graphic 45">
              <a:extLst>
                <a:ext uri="{FF2B5EF4-FFF2-40B4-BE49-F238E27FC236}">
                  <a16:creationId xmlns:a16="http://schemas.microsoft.com/office/drawing/2014/main" id="{52AB6939-3149-4869-6F03-4DF4EF9B9AF6}"/>
                </a:ext>
              </a:extLst>
            </p:cNvPr>
            <p:cNvGrpSpPr/>
            <p:nvPr/>
          </p:nvGrpSpPr>
          <p:grpSpPr>
            <a:xfrm>
              <a:off x="-2367407" y="794731"/>
              <a:ext cx="51722" cy="51911"/>
              <a:chOff x="-2367407" y="794731"/>
              <a:chExt cx="51722" cy="51911"/>
            </a:xfrm>
          </p:grpSpPr>
          <p:sp>
            <p:nvSpPr>
              <p:cNvPr id="2295" name="Freeform 35054">
                <a:extLst>
                  <a:ext uri="{FF2B5EF4-FFF2-40B4-BE49-F238E27FC236}">
                    <a16:creationId xmlns:a16="http://schemas.microsoft.com/office/drawing/2014/main" id="{0AB128AB-6797-6220-B3AE-B2A2E1E59DCD}"/>
                  </a:ext>
                </a:extLst>
              </p:cNvPr>
              <p:cNvSpPr/>
              <p:nvPr/>
            </p:nvSpPr>
            <p:spPr>
              <a:xfrm>
                <a:off x="-23674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6" name="Freeform 35055">
                <a:extLst>
                  <a:ext uri="{FF2B5EF4-FFF2-40B4-BE49-F238E27FC236}">
                    <a16:creationId xmlns:a16="http://schemas.microsoft.com/office/drawing/2014/main" id="{633B7808-89EB-09BC-EACD-086B928B474B}"/>
                  </a:ext>
                </a:extLst>
              </p:cNvPr>
              <p:cNvSpPr/>
              <p:nvPr/>
            </p:nvSpPr>
            <p:spPr>
              <a:xfrm>
                <a:off x="-234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6" name="Graphic 45">
              <a:extLst>
                <a:ext uri="{FF2B5EF4-FFF2-40B4-BE49-F238E27FC236}">
                  <a16:creationId xmlns:a16="http://schemas.microsoft.com/office/drawing/2014/main" id="{6B182221-9D4B-758B-847D-F7DB7E357643}"/>
                </a:ext>
              </a:extLst>
            </p:cNvPr>
            <p:cNvGrpSpPr/>
            <p:nvPr/>
          </p:nvGrpSpPr>
          <p:grpSpPr>
            <a:xfrm>
              <a:off x="-2376915" y="794731"/>
              <a:ext cx="51722" cy="51911"/>
              <a:chOff x="-2376915" y="794731"/>
              <a:chExt cx="51722" cy="51911"/>
            </a:xfrm>
          </p:grpSpPr>
          <p:sp>
            <p:nvSpPr>
              <p:cNvPr id="2293" name="Freeform 35052">
                <a:extLst>
                  <a:ext uri="{FF2B5EF4-FFF2-40B4-BE49-F238E27FC236}">
                    <a16:creationId xmlns:a16="http://schemas.microsoft.com/office/drawing/2014/main" id="{1C8CAFE7-A7B9-9D28-28AD-15A725831BA6}"/>
                  </a:ext>
                </a:extLst>
              </p:cNvPr>
              <p:cNvSpPr/>
              <p:nvPr/>
            </p:nvSpPr>
            <p:spPr>
              <a:xfrm>
                <a:off x="-23769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4" name="Freeform 35053">
                <a:extLst>
                  <a:ext uri="{FF2B5EF4-FFF2-40B4-BE49-F238E27FC236}">
                    <a16:creationId xmlns:a16="http://schemas.microsoft.com/office/drawing/2014/main" id="{E09C266E-F892-A22A-07C6-ACE73CD913E2}"/>
                  </a:ext>
                </a:extLst>
              </p:cNvPr>
              <p:cNvSpPr/>
              <p:nvPr/>
            </p:nvSpPr>
            <p:spPr>
              <a:xfrm>
                <a:off x="-2351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7" name="Graphic 45">
              <a:extLst>
                <a:ext uri="{FF2B5EF4-FFF2-40B4-BE49-F238E27FC236}">
                  <a16:creationId xmlns:a16="http://schemas.microsoft.com/office/drawing/2014/main" id="{D7C76C2C-4555-51A5-D113-3BE756312FC4}"/>
                </a:ext>
              </a:extLst>
            </p:cNvPr>
            <p:cNvGrpSpPr/>
            <p:nvPr/>
          </p:nvGrpSpPr>
          <p:grpSpPr>
            <a:xfrm>
              <a:off x="-2353145" y="794731"/>
              <a:ext cx="51722" cy="51911"/>
              <a:chOff x="-2353145" y="794731"/>
              <a:chExt cx="51722" cy="51911"/>
            </a:xfrm>
          </p:grpSpPr>
          <p:sp>
            <p:nvSpPr>
              <p:cNvPr id="2291" name="Freeform 35050">
                <a:extLst>
                  <a:ext uri="{FF2B5EF4-FFF2-40B4-BE49-F238E27FC236}">
                    <a16:creationId xmlns:a16="http://schemas.microsoft.com/office/drawing/2014/main" id="{0D92C9FF-7744-C753-8C79-658E404B9165}"/>
                  </a:ext>
                </a:extLst>
              </p:cNvPr>
              <p:cNvSpPr/>
              <p:nvPr/>
            </p:nvSpPr>
            <p:spPr>
              <a:xfrm>
                <a:off x="-235314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2" name="Freeform 35051">
                <a:extLst>
                  <a:ext uri="{FF2B5EF4-FFF2-40B4-BE49-F238E27FC236}">
                    <a16:creationId xmlns:a16="http://schemas.microsoft.com/office/drawing/2014/main" id="{EA31400A-CFB9-E4C6-1F29-242EB5E4B060}"/>
                  </a:ext>
                </a:extLst>
              </p:cNvPr>
              <p:cNvSpPr/>
              <p:nvPr/>
            </p:nvSpPr>
            <p:spPr>
              <a:xfrm>
                <a:off x="-232728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8" name="Graphic 45">
              <a:extLst>
                <a:ext uri="{FF2B5EF4-FFF2-40B4-BE49-F238E27FC236}">
                  <a16:creationId xmlns:a16="http://schemas.microsoft.com/office/drawing/2014/main" id="{74A6EF64-623C-1020-746C-F9B8A54D975F}"/>
                </a:ext>
              </a:extLst>
            </p:cNvPr>
            <p:cNvGrpSpPr/>
            <p:nvPr/>
          </p:nvGrpSpPr>
          <p:grpSpPr>
            <a:xfrm>
              <a:off x="-2362653" y="794731"/>
              <a:ext cx="51722" cy="51911"/>
              <a:chOff x="-2362653" y="794731"/>
              <a:chExt cx="51722" cy="51911"/>
            </a:xfrm>
          </p:grpSpPr>
          <p:sp>
            <p:nvSpPr>
              <p:cNvPr id="2289" name="Freeform 35048">
                <a:extLst>
                  <a:ext uri="{FF2B5EF4-FFF2-40B4-BE49-F238E27FC236}">
                    <a16:creationId xmlns:a16="http://schemas.microsoft.com/office/drawing/2014/main" id="{9539E6C3-08FA-CCEE-1797-CA6F4D610F42}"/>
                  </a:ext>
                </a:extLst>
              </p:cNvPr>
              <p:cNvSpPr/>
              <p:nvPr/>
            </p:nvSpPr>
            <p:spPr>
              <a:xfrm>
                <a:off x="-23626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90" name="Freeform 35049">
                <a:extLst>
                  <a:ext uri="{FF2B5EF4-FFF2-40B4-BE49-F238E27FC236}">
                    <a16:creationId xmlns:a16="http://schemas.microsoft.com/office/drawing/2014/main" id="{D8A63E5E-C3D6-C629-D598-EECD0C2C5019}"/>
                  </a:ext>
                </a:extLst>
              </p:cNvPr>
              <p:cNvSpPr/>
              <p:nvPr/>
            </p:nvSpPr>
            <p:spPr>
              <a:xfrm>
                <a:off x="-2336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199" name="Graphic 45">
              <a:extLst>
                <a:ext uri="{FF2B5EF4-FFF2-40B4-BE49-F238E27FC236}">
                  <a16:creationId xmlns:a16="http://schemas.microsoft.com/office/drawing/2014/main" id="{13A07F0F-40FA-8D08-80D8-1B71B6AA317D}"/>
                </a:ext>
              </a:extLst>
            </p:cNvPr>
            <p:cNvGrpSpPr/>
            <p:nvPr/>
          </p:nvGrpSpPr>
          <p:grpSpPr>
            <a:xfrm>
              <a:off x="-2372161" y="794731"/>
              <a:ext cx="51722" cy="51911"/>
              <a:chOff x="-2372161" y="794731"/>
              <a:chExt cx="51722" cy="51911"/>
            </a:xfrm>
          </p:grpSpPr>
          <p:sp>
            <p:nvSpPr>
              <p:cNvPr id="2287" name="Freeform 35046">
                <a:extLst>
                  <a:ext uri="{FF2B5EF4-FFF2-40B4-BE49-F238E27FC236}">
                    <a16:creationId xmlns:a16="http://schemas.microsoft.com/office/drawing/2014/main" id="{AB34A1C5-4E8F-5220-F52E-A80E66DF984B}"/>
                  </a:ext>
                </a:extLst>
              </p:cNvPr>
              <p:cNvSpPr/>
              <p:nvPr/>
            </p:nvSpPr>
            <p:spPr>
              <a:xfrm>
                <a:off x="-23721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88" name="Freeform 35047">
                <a:extLst>
                  <a:ext uri="{FF2B5EF4-FFF2-40B4-BE49-F238E27FC236}">
                    <a16:creationId xmlns:a16="http://schemas.microsoft.com/office/drawing/2014/main" id="{9B8AB037-DA06-B100-9476-982F68DEA553}"/>
                  </a:ext>
                </a:extLst>
              </p:cNvPr>
              <p:cNvSpPr/>
              <p:nvPr/>
            </p:nvSpPr>
            <p:spPr>
              <a:xfrm>
                <a:off x="-23463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0" name="Graphic 45">
              <a:extLst>
                <a:ext uri="{FF2B5EF4-FFF2-40B4-BE49-F238E27FC236}">
                  <a16:creationId xmlns:a16="http://schemas.microsoft.com/office/drawing/2014/main" id="{D443A4B5-74FD-DF4E-13ED-6E0227D5F4BE}"/>
                </a:ext>
              </a:extLst>
            </p:cNvPr>
            <p:cNvGrpSpPr/>
            <p:nvPr/>
          </p:nvGrpSpPr>
          <p:grpSpPr>
            <a:xfrm>
              <a:off x="-2381669" y="794731"/>
              <a:ext cx="51722" cy="51911"/>
              <a:chOff x="-2381669" y="794731"/>
              <a:chExt cx="51722" cy="51911"/>
            </a:xfrm>
          </p:grpSpPr>
          <p:sp>
            <p:nvSpPr>
              <p:cNvPr id="2285" name="Freeform 35044">
                <a:extLst>
                  <a:ext uri="{FF2B5EF4-FFF2-40B4-BE49-F238E27FC236}">
                    <a16:creationId xmlns:a16="http://schemas.microsoft.com/office/drawing/2014/main" id="{8DE9DD29-1577-D2D9-E970-265AC6CBB17F}"/>
                  </a:ext>
                </a:extLst>
              </p:cNvPr>
              <p:cNvSpPr/>
              <p:nvPr/>
            </p:nvSpPr>
            <p:spPr>
              <a:xfrm>
                <a:off x="-23816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86" name="Freeform 35045">
                <a:extLst>
                  <a:ext uri="{FF2B5EF4-FFF2-40B4-BE49-F238E27FC236}">
                    <a16:creationId xmlns:a16="http://schemas.microsoft.com/office/drawing/2014/main" id="{0F927FFB-F73D-05B7-8272-B28BDD427454}"/>
                  </a:ext>
                </a:extLst>
              </p:cNvPr>
              <p:cNvSpPr/>
              <p:nvPr/>
            </p:nvSpPr>
            <p:spPr>
              <a:xfrm>
                <a:off x="-23558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1" name="Graphic 45">
              <a:extLst>
                <a:ext uri="{FF2B5EF4-FFF2-40B4-BE49-F238E27FC236}">
                  <a16:creationId xmlns:a16="http://schemas.microsoft.com/office/drawing/2014/main" id="{851F7FFC-7432-56BB-7026-1AB0D8328BB0}"/>
                </a:ext>
              </a:extLst>
            </p:cNvPr>
            <p:cNvGrpSpPr/>
            <p:nvPr/>
          </p:nvGrpSpPr>
          <p:grpSpPr>
            <a:xfrm>
              <a:off x="-2397357" y="794731"/>
              <a:ext cx="51722" cy="51911"/>
              <a:chOff x="-2397357" y="794731"/>
              <a:chExt cx="51722" cy="51911"/>
            </a:xfrm>
          </p:grpSpPr>
          <p:sp>
            <p:nvSpPr>
              <p:cNvPr id="2283" name="Freeform 35042">
                <a:extLst>
                  <a:ext uri="{FF2B5EF4-FFF2-40B4-BE49-F238E27FC236}">
                    <a16:creationId xmlns:a16="http://schemas.microsoft.com/office/drawing/2014/main" id="{F8E79F51-41AB-8615-3544-22D3EF7CE717}"/>
                  </a:ext>
                </a:extLst>
              </p:cNvPr>
              <p:cNvSpPr/>
              <p:nvPr/>
            </p:nvSpPr>
            <p:spPr>
              <a:xfrm>
                <a:off x="-23973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84" name="Freeform 35043">
                <a:extLst>
                  <a:ext uri="{FF2B5EF4-FFF2-40B4-BE49-F238E27FC236}">
                    <a16:creationId xmlns:a16="http://schemas.microsoft.com/office/drawing/2014/main" id="{24D778D7-BBEC-92DB-1921-2566A5DA6A61}"/>
                  </a:ext>
                </a:extLst>
              </p:cNvPr>
              <p:cNvSpPr/>
              <p:nvPr/>
            </p:nvSpPr>
            <p:spPr>
              <a:xfrm>
                <a:off x="-23714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2" name="Graphic 45">
              <a:extLst>
                <a:ext uri="{FF2B5EF4-FFF2-40B4-BE49-F238E27FC236}">
                  <a16:creationId xmlns:a16="http://schemas.microsoft.com/office/drawing/2014/main" id="{B9560D69-9FDA-EF98-BDFD-A72F6A8E37AC}"/>
                </a:ext>
              </a:extLst>
            </p:cNvPr>
            <p:cNvGrpSpPr/>
            <p:nvPr/>
          </p:nvGrpSpPr>
          <p:grpSpPr>
            <a:xfrm>
              <a:off x="-2395265" y="794731"/>
              <a:ext cx="51722" cy="51911"/>
              <a:chOff x="-2395265" y="794731"/>
              <a:chExt cx="51722" cy="51911"/>
            </a:xfrm>
          </p:grpSpPr>
          <p:sp>
            <p:nvSpPr>
              <p:cNvPr id="2281" name="Freeform 35040">
                <a:extLst>
                  <a:ext uri="{FF2B5EF4-FFF2-40B4-BE49-F238E27FC236}">
                    <a16:creationId xmlns:a16="http://schemas.microsoft.com/office/drawing/2014/main" id="{F7634DD1-21E6-D3A2-D3AE-CF5049916C69}"/>
                  </a:ext>
                </a:extLst>
              </p:cNvPr>
              <p:cNvSpPr/>
              <p:nvPr/>
            </p:nvSpPr>
            <p:spPr>
              <a:xfrm>
                <a:off x="-23952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82" name="Freeform 35041">
                <a:extLst>
                  <a:ext uri="{FF2B5EF4-FFF2-40B4-BE49-F238E27FC236}">
                    <a16:creationId xmlns:a16="http://schemas.microsoft.com/office/drawing/2014/main" id="{D6302D47-828C-54D9-749B-9E3E4479485D}"/>
                  </a:ext>
                </a:extLst>
              </p:cNvPr>
              <p:cNvSpPr/>
              <p:nvPr/>
            </p:nvSpPr>
            <p:spPr>
              <a:xfrm>
                <a:off x="-23694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3" name="Graphic 45">
              <a:extLst>
                <a:ext uri="{FF2B5EF4-FFF2-40B4-BE49-F238E27FC236}">
                  <a16:creationId xmlns:a16="http://schemas.microsoft.com/office/drawing/2014/main" id="{6B66879B-9036-363C-DDF4-E1A060B582B2}"/>
                </a:ext>
              </a:extLst>
            </p:cNvPr>
            <p:cNvGrpSpPr/>
            <p:nvPr/>
          </p:nvGrpSpPr>
          <p:grpSpPr>
            <a:xfrm>
              <a:off x="-2406865" y="794731"/>
              <a:ext cx="51722" cy="51911"/>
              <a:chOff x="-2406865" y="794731"/>
              <a:chExt cx="51722" cy="51911"/>
            </a:xfrm>
          </p:grpSpPr>
          <p:sp>
            <p:nvSpPr>
              <p:cNvPr id="2279" name="Freeform 35038">
                <a:extLst>
                  <a:ext uri="{FF2B5EF4-FFF2-40B4-BE49-F238E27FC236}">
                    <a16:creationId xmlns:a16="http://schemas.microsoft.com/office/drawing/2014/main" id="{2561B29D-27D7-3018-EF8A-77D98093142C}"/>
                  </a:ext>
                </a:extLst>
              </p:cNvPr>
              <p:cNvSpPr/>
              <p:nvPr/>
            </p:nvSpPr>
            <p:spPr>
              <a:xfrm>
                <a:off x="-24068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80" name="Freeform 35039">
                <a:extLst>
                  <a:ext uri="{FF2B5EF4-FFF2-40B4-BE49-F238E27FC236}">
                    <a16:creationId xmlns:a16="http://schemas.microsoft.com/office/drawing/2014/main" id="{8E653F2A-51EB-CAFB-1BAE-AB31CAD1A62A}"/>
                  </a:ext>
                </a:extLst>
              </p:cNvPr>
              <p:cNvSpPr/>
              <p:nvPr/>
            </p:nvSpPr>
            <p:spPr>
              <a:xfrm>
                <a:off x="-23810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4" name="Graphic 45">
              <a:extLst>
                <a:ext uri="{FF2B5EF4-FFF2-40B4-BE49-F238E27FC236}">
                  <a16:creationId xmlns:a16="http://schemas.microsoft.com/office/drawing/2014/main" id="{596F592A-00E3-A372-CCB0-5B6A30148760}"/>
                </a:ext>
              </a:extLst>
            </p:cNvPr>
            <p:cNvGrpSpPr/>
            <p:nvPr/>
          </p:nvGrpSpPr>
          <p:grpSpPr>
            <a:xfrm>
              <a:off x="-2416373" y="794731"/>
              <a:ext cx="51722" cy="51911"/>
              <a:chOff x="-2416373" y="794731"/>
              <a:chExt cx="51722" cy="51911"/>
            </a:xfrm>
          </p:grpSpPr>
          <p:sp>
            <p:nvSpPr>
              <p:cNvPr id="2277" name="Freeform 35036">
                <a:extLst>
                  <a:ext uri="{FF2B5EF4-FFF2-40B4-BE49-F238E27FC236}">
                    <a16:creationId xmlns:a16="http://schemas.microsoft.com/office/drawing/2014/main" id="{FA31838D-345C-3AB0-69E4-5939F290C6C9}"/>
                  </a:ext>
                </a:extLst>
              </p:cNvPr>
              <p:cNvSpPr/>
              <p:nvPr/>
            </p:nvSpPr>
            <p:spPr>
              <a:xfrm>
                <a:off x="-241637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8" name="Freeform 35037">
                <a:extLst>
                  <a:ext uri="{FF2B5EF4-FFF2-40B4-BE49-F238E27FC236}">
                    <a16:creationId xmlns:a16="http://schemas.microsoft.com/office/drawing/2014/main" id="{896268B9-1CEB-D17E-1F14-093F87A70F5B}"/>
                  </a:ext>
                </a:extLst>
              </p:cNvPr>
              <p:cNvSpPr/>
              <p:nvPr/>
            </p:nvSpPr>
            <p:spPr>
              <a:xfrm>
                <a:off x="-23905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5" name="Graphic 45">
              <a:extLst>
                <a:ext uri="{FF2B5EF4-FFF2-40B4-BE49-F238E27FC236}">
                  <a16:creationId xmlns:a16="http://schemas.microsoft.com/office/drawing/2014/main" id="{612458F9-0517-1AEC-2B82-D63111EE529F}"/>
                </a:ext>
              </a:extLst>
            </p:cNvPr>
            <p:cNvGrpSpPr/>
            <p:nvPr/>
          </p:nvGrpSpPr>
          <p:grpSpPr>
            <a:xfrm>
              <a:off x="-2402111" y="794731"/>
              <a:ext cx="51722" cy="51911"/>
              <a:chOff x="-2402111" y="794731"/>
              <a:chExt cx="51722" cy="51911"/>
            </a:xfrm>
          </p:grpSpPr>
          <p:sp>
            <p:nvSpPr>
              <p:cNvPr id="2275" name="Freeform 35034">
                <a:extLst>
                  <a:ext uri="{FF2B5EF4-FFF2-40B4-BE49-F238E27FC236}">
                    <a16:creationId xmlns:a16="http://schemas.microsoft.com/office/drawing/2014/main" id="{BD54D9E1-9EB1-5FE8-A4B8-D4DCFC2B1FAB}"/>
                  </a:ext>
                </a:extLst>
              </p:cNvPr>
              <p:cNvSpPr/>
              <p:nvPr/>
            </p:nvSpPr>
            <p:spPr>
              <a:xfrm>
                <a:off x="-24021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6" name="Freeform 35035">
                <a:extLst>
                  <a:ext uri="{FF2B5EF4-FFF2-40B4-BE49-F238E27FC236}">
                    <a16:creationId xmlns:a16="http://schemas.microsoft.com/office/drawing/2014/main" id="{59E39D70-A887-E346-891A-035ABB3BAF00}"/>
                  </a:ext>
                </a:extLst>
              </p:cNvPr>
              <p:cNvSpPr/>
              <p:nvPr/>
            </p:nvSpPr>
            <p:spPr>
              <a:xfrm>
                <a:off x="-23762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6" name="Graphic 45">
              <a:extLst>
                <a:ext uri="{FF2B5EF4-FFF2-40B4-BE49-F238E27FC236}">
                  <a16:creationId xmlns:a16="http://schemas.microsoft.com/office/drawing/2014/main" id="{8ABAA396-AE14-DDE1-9965-8A1F359409C5}"/>
                </a:ext>
              </a:extLst>
            </p:cNvPr>
            <p:cNvGrpSpPr/>
            <p:nvPr/>
          </p:nvGrpSpPr>
          <p:grpSpPr>
            <a:xfrm>
              <a:off x="-2411619" y="794731"/>
              <a:ext cx="51722" cy="51911"/>
              <a:chOff x="-2411619" y="794731"/>
              <a:chExt cx="51722" cy="51911"/>
            </a:xfrm>
          </p:grpSpPr>
          <p:sp>
            <p:nvSpPr>
              <p:cNvPr id="2273" name="Freeform 35032">
                <a:extLst>
                  <a:ext uri="{FF2B5EF4-FFF2-40B4-BE49-F238E27FC236}">
                    <a16:creationId xmlns:a16="http://schemas.microsoft.com/office/drawing/2014/main" id="{70978C44-762B-6521-DDCC-FD6CDAF74984}"/>
                  </a:ext>
                </a:extLst>
              </p:cNvPr>
              <p:cNvSpPr/>
              <p:nvPr/>
            </p:nvSpPr>
            <p:spPr>
              <a:xfrm>
                <a:off x="-24116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4" name="Freeform 35033">
                <a:extLst>
                  <a:ext uri="{FF2B5EF4-FFF2-40B4-BE49-F238E27FC236}">
                    <a16:creationId xmlns:a16="http://schemas.microsoft.com/office/drawing/2014/main" id="{DE2E8BBC-A424-0883-8A39-2639770FF7A9}"/>
                  </a:ext>
                </a:extLst>
              </p:cNvPr>
              <p:cNvSpPr/>
              <p:nvPr/>
            </p:nvSpPr>
            <p:spPr>
              <a:xfrm>
                <a:off x="-23857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7" name="Graphic 45">
              <a:extLst>
                <a:ext uri="{FF2B5EF4-FFF2-40B4-BE49-F238E27FC236}">
                  <a16:creationId xmlns:a16="http://schemas.microsoft.com/office/drawing/2014/main" id="{B8B654C1-AB0C-DB4E-8F85-497FE5F31C9F}"/>
                </a:ext>
              </a:extLst>
            </p:cNvPr>
            <p:cNvGrpSpPr/>
            <p:nvPr/>
          </p:nvGrpSpPr>
          <p:grpSpPr>
            <a:xfrm>
              <a:off x="-2421127" y="794731"/>
              <a:ext cx="51722" cy="51911"/>
              <a:chOff x="-2421127" y="794731"/>
              <a:chExt cx="51722" cy="51911"/>
            </a:xfrm>
          </p:grpSpPr>
          <p:sp>
            <p:nvSpPr>
              <p:cNvPr id="2271" name="Freeform 35030">
                <a:extLst>
                  <a:ext uri="{FF2B5EF4-FFF2-40B4-BE49-F238E27FC236}">
                    <a16:creationId xmlns:a16="http://schemas.microsoft.com/office/drawing/2014/main" id="{521A46CF-960C-62AF-7644-BFC0A6944680}"/>
                  </a:ext>
                </a:extLst>
              </p:cNvPr>
              <p:cNvSpPr/>
              <p:nvPr/>
            </p:nvSpPr>
            <p:spPr>
              <a:xfrm>
                <a:off x="-242112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2" name="Freeform 35031">
                <a:extLst>
                  <a:ext uri="{FF2B5EF4-FFF2-40B4-BE49-F238E27FC236}">
                    <a16:creationId xmlns:a16="http://schemas.microsoft.com/office/drawing/2014/main" id="{DC84BA34-7C62-BA20-4CB6-714351F524F0}"/>
                  </a:ext>
                </a:extLst>
              </p:cNvPr>
              <p:cNvSpPr/>
              <p:nvPr/>
            </p:nvSpPr>
            <p:spPr>
              <a:xfrm>
                <a:off x="-2395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8" name="Graphic 45">
              <a:extLst>
                <a:ext uri="{FF2B5EF4-FFF2-40B4-BE49-F238E27FC236}">
                  <a16:creationId xmlns:a16="http://schemas.microsoft.com/office/drawing/2014/main" id="{7992309D-EA4C-8E6C-51AF-3DF3B2E0AFF7}"/>
                </a:ext>
              </a:extLst>
            </p:cNvPr>
            <p:cNvGrpSpPr/>
            <p:nvPr/>
          </p:nvGrpSpPr>
          <p:grpSpPr>
            <a:xfrm>
              <a:off x="-2442234" y="794731"/>
              <a:ext cx="51722" cy="51911"/>
              <a:chOff x="-2442234" y="794731"/>
              <a:chExt cx="51722" cy="51911"/>
            </a:xfrm>
          </p:grpSpPr>
          <p:sp>
            <p:nvSpPr>
              <p:cNvPr id="2269" name="Freeform 35028">
                <a:extLst>
                  <a:ext uri="{FF2B5EF4-FFF2-40B4-BE49-F238E27FC236}">
                    <a16:creationId xmlns:a16="http://schemas.microsoft.com/office/drawing/2014/main" id="{6A898766-2303-CCDC-122B-3CC7C34471FA}"/>
                  </a:ext>
                </a:extLst>
              </p:cNvPr>
              <p:cNvSpPr/>
              <p:nvPr/>
            </p:nvSpPr>
            <p:spPr>
              <a:xfrm>
                <a:off x="-244223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70" name="Freeform 35029">
                <a:extLst>
                  <a:ext uri="{FF2B5EF4-FFF2-40B4-BE49-F238E27FC236}">
                    <a16:creationId xmlns:a16="http://schemas.microsoft.com/office/drawing/2014/main" id="{4ADCC2DF-766D-941A-710C-EA3D981E4432}"/>
                  </a:ext>
                </a:extLst>
              </p:cNvPr>
              <p:cNvSpPr/>
              <p:nvPr/>
            </p:nvSpPr>
            <p:spPr>
              <a:xfrm>
                <a:off x="-24163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09" name="Graphic 45">
              <a:extLst>
                <a:ext uri="{FF2B5EF4-FFF2-40B4-BE49-F238E27FC236}">
                  <a16:creationId xmlns:a16="http://schemas.microsoft.com/office/drawing/2014/main" id="{30779C48-1C8E-F1BB-56A9-DF30FA646FFD}"/>
                </a:ext>
              </a:extLst>
            </p:cNvPr>
            <p:cNvGrpSpPr/>
            <p:nvPr/>
          </p:nvGrpSpPr>
          <p:grpSpPr>
            <a:xfrm>
              <a:off x="-2437480" y="794731"/>
              <a:ext cx="51722" cy="51911"/>
              <a:chOff x="-2437480" y="794731"/>
              <a:chExt cx="51722" cy="51911"/>
            </a:xfrm>
          </p:grpSpPr>
          <p:sp>
            <p:nvSpPr>
              <p:cNvPr id="2267" name="Freeform 35026">
                <a:extLst>
                  <a:ext uri="{FF2B5EF4-FFF2-40B4-BE49-F238E27FC236}">
                    <a16:creationId xmlns:a16="http://schemas.microsoft.com/office/drawing/2014/main" id="{D9173263-EC60-CB14-BDA6-D43D01A8FF4E}"/>
                  </a:ext>
                </a:extLst>
              </p:cNvPr>
              <p:cNvSpPr/>
              <p:nvPr/>
            </p:nvSpPr>
            <p:spPr>
              <a:xfrm>
                <a:off x="-243748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68" name="Freeform 35027">
                <a:extLst>
                  <a:ext uri="{FF2B5EF4-FFF2-40B4-BE49-F238E27FC236}">
                    <a16:creationId xmlns:a16="http://schemas.microsoft.com/office/drawing/2014/main" id="{C3E02144-9D7A-20BE-1A34-ACC3ABF3F03B}"/>
                  </a:ext>
                </a:extLst>
              </p:cNvPr>
              <p:cNvSpPr/>
              <p:nvPr/>
            </p:nvSpPr>
            <p:spPr>
              <a:xfrm>
                <a:off x="-24116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0" name="Graphic 45">
              <a:extLst>
                <a:ext uri="{FF2B5EF4-FFF2-40B4-BE49-F238E27FC236}">
                  <a16:creationId xmlns:a16="http://schemas.microsoft.com/office/drawing/2014/main" id="{533B90DA-2F95-34B5-7241-0EB78473A283}"/>
                </a:ext>
              </a:extLst>
            </p:cNvPr>
            <p:cNvGrpSpPr/>
            <p:nvPr/>
          </p:nvGrpSpPr>
          <p:grpSpPr>
            <a:xfrm>
              <a:off x="-2432727" y="794922"/>
              <a:ext cx="51722" cy="51815"/>
              <a:chOff x="-2432727" y="794922"/>
              <a:chExt cx="51722" cy="51815"/>
            </a:xfrm>
          </p:grpSpPr>
          <p:sp>
            <p:nvSpPr>
              <p:cNvPr id="2265" name="Freeform 35024">
                <a:extLst>
                  <a:ext uri="{FF2B5EF4-FFF2-40B4-BE49-F238E27FC236}">
                    <a16:creationId xmlns:a16="http://schemas.microsoft.com/office/drawing/2014/main" id="{308B78D0-74CE-917B-DF0D-44225843840C}"/>
                  </a:ext>
                </a:extLst>
              </p:cNvPr>
              <p:cNvSpPr/>
              <p:nvPr/>
            </p:nvSpPr>
            <p:spPr>
              <a:xfrm>
                <a:off x="-2432727"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66" name="Freeform 35025">
                <a:extLst>
                  <a:ext uri="{FF2B5EF4-FFF2-40B4-BE49-F238E27FC236}">
                    <a16:creationId xmlns:a16="http://schemas.microsoft.com/office/drawing/2014/main" id="{51ED1DD0-4348-BC3C-F366-88E9562432D7}"/>
                  </a:ext>
                </a:extLst>
              </p:cNvPr>
              <p:cNvSpPr/>
              <p:nvPr/>
            </p:nvSpPr>
            <p:spPr>
              <a:xfrm>
                <a:off x="-2406865"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1" name="Graphic 45">
              <a:extLst>
                <a:ext uri="{FF2B5EF4-FFF2-40B4-BE49-F238E27FC236}">
                  <a16:creationId xmlns:a16="http://schemas.microsoft.com/office/drawing/2014/main" id="{A2804FD7-0A2A-9EF5-0528-F4C86B4A405C}"/>
                </a:ext>
              </a:extLst>
            </p:cNvPr>
            <p:cNvGrpSpPr/>
            <p:nvPr/>
          </p:nvGrpSpPr>
          <p:grpSpPr>
            <a:xfrm>
              <a:off x="-2453073" y="794922"/>
              <a:ext cx="51818" cy="51815"/>
              <a:chOff x="-2453073" y="794922"/>
              <a:chExt cx="51818" cy="51815"/>
            </a:xfrm>
          </p:grpSpPr>
          <p:sp>
            <p:nvSpPr>
              <p:cNvPr id="2263" name="Freeform 35022">
                <a:extLst>
                  <a:ext uri="{FF2B5EF4-FFF2-40B4-BE49-F238E27FC236}">
                    <a16:creationId xmlns:a16="http://schemas.microsoft.com/office/drawing/2014/main" id="{FC907A4B-D253-5602-3281-B655BCAAD25E}"/>
                  </a:ext>
                </a:extLst>
              </p:cNvPr>
              <p:cNvSpPr/>
              <p:nvPr/>
            </p:nvSpPr>
            <p:spPr>
              <a:xfrm>
                <a:off x="-2453073"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64" name="Freeform 35023">
                <a:extLst>
                  <a:ext uri="{FF2B5EF4-FFF2-40B4-BE49-F238E27FC236}">
                    <a16:creationId xmlns:a16="http://schemas.microsoft.com/office/drawing/2014/main" id="{D4BF1AF1-53C6-11E9-1291-DFBC2D768141}"/>
                  </a:ext>
                </a:extLst>
              </p:cNvPr>
              <p:cNvSpPr/>
              <p:nvPr/>
            </p:nvSpPr>
            <p:spPr>
              <a:xfrm>
                <a:off x="-24271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2" name="Graphic 45">
              <a:extLst>
                <a:ext uri="{FF2B5EF4-FFF2-40B4-BE49-F238E27FC236}">
                  <a16:creationId xmlns:a16="http://schemas.microsoft.com/office/drawing/2014/main" id="{06521F3D-29DB-876D-51B5-65006B51A564}"/>
                </a:ext>
              </a:extLst>
            </p:cNvPr>
            <p:cNvGrpSpPr/>
            <p:nvPr/>
          </p:nvGrpSpPr>
          <p:grpSpPr>
            <a:xfrm>
              <a:off x="-2468191" y="794922"/>
              <a:ext cx="51818" cy="51815"/>
              <a:chOff x="-2468191" y="794922"/>
              <a:chExt cx="51818" cy="51815"/>
            </a:xfrm>
          </p:grpSpPr>
          <p:sp>
            <p:nvSpPr>
              <p:cNvPr id="2261" name="Freeform 35020">
                <a:extLst>
                  <a:ext uri="{FF2B5EF4-FFF2-40B4-BE49-F238E27FC236}">
                    <a16:creationId xmlns:a16="http://schemas.microsoft.com/office/drawing/2014/main" id="{9344D8C7-B428-B75C-1866-A14B98C4F223}"/>
                  </a:ext>
                </a:extLst>
              </p:cNvPr>
              <p:cNvSpPr/>
              <p:nvPr/>
            </p:nvSpPr>
            <p:spPr>
              <a:xfrm>
                <a:off x="-2468191"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62" name="Freeform 35021">
                <a:extLst>
                  <a:ext uri="{FF2B5EF4-FFF2-40B4-BE49-F238E27FC236}">
                    <a16:creationId xmlns:a16="http://schemas.microsoft.com/office/drawing/2014/main" id="{AD2A65D0-DF9E-6459-F8D9-F322F47BFF3B}"/>
                  </a:ext>
                </a:extLst>
              </p:cNvPr>
              <p:cNvSpPr/>
              <p:nvPr/>
            </p:nvSpPr>
            <p:spPr>
              <a:xfrm>
                <a:off x="-2442234"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3" name="Graphic 45">
              <a:extLst>
                <a:ext uri="{FF2B5EF4-FFF2-40B4-BE49-F238E27FC236}">
                  <a16:creationId xmlns:a16="http://schemas.microsoft.com/office/drawing/2014/main" id="{FD537DB7-01C6-10FD-A944-8FF3DE09BE82}"/>
                </a:ext>
              </a:extLst>
            </p:cNvPr>
            <p:cNvGrpSpPr/>
            <p:nvPr/>
          </p:nvGrpSpPr>
          <p:grpSpPr>
            <a:xfrm>
              <a:off x="-2472945" y="794922"/>
              <a:ext cx="51818" cy="51815"/>
              <a:chOff x="-2472945" y="794922"/>
              <a:chExt cx="51818" cy="51815"/>
            </a:xfrm>
          </p:grpSpPr>
          <p:sp>
            <p:nvSpPr>
              <p:cNvPr id="2259" name="Freeform 35018">
                <a:extLst>
                  <a:ext uri="{FF2B5EF4-FFF2-40B4-BE49-F238E27FC236}">
                    <a16:creationId xmlns:a16="http://schemas.microsoft.com/office/drawing/2014/main" id="{599A63D7-124B-8001-393E-1691F51821FC}"/>
                  </a:ext>
                </a:extLst>
              </p:cNvPr>
              <p:cNvSpPr/>
              <p:nvPr/>
            </p:nvSpPr>
            <p:spPr>
              <a:xfrm>
                <a:off x="-247294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60" name="Freeform 35019">
                <a:extLst>
                  <a:ext uri="{FF2B5EF4-FFF2-40B4-BE49-F238E27FC236}">
                    <a16:creationId xmlns:a16="http://schemas.microsoft.com/office/drawing/2014/main" id="{512F2246-78C3-FE84-4470-5868CB302803}"/>
                  </a:ext>
                </a:extLst>
              </p:cNvPr>
              <p:cNvSpPr/>
              <p:nvPr/>
            </p:nvSpPr>
            <p:spPr>
              <a:xfrm>
                <a:off x="-244698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4" name="Graphic 45">
              <a:extLst>
                <a:ext uri="{FF2B5EF4-FFF2-40B4-BE49-F238E27FC236}">
                  <a16:creationId xmlns:a16="http://schemas.microsoft.com/office/drawing/2014/main" id="{71B305AF-0F7A-529A-CC20-6DA2F150C0A6}"/>
                </a:ext>
              </a:extLst>
            </p:cNvPr>
            <p:cNvGrpSpPr/>
            <p:nvPr/>
          </p:nvGrpSpPr>
          <p:grpSpPr>
            <a:xfrm>
              <a:off x="-2519914" y="794922"/>
              <a:ext cx="51722" cy="51815"/>
              <a:chOff x="-2519914" y="794922"/>
              <a:chExt cx="51722" cy="51815"/>
            </a:xfrm>
          </p:grpSpPr>
          <p:sp>
            <p:nvSpPr>
              <p:cNvPr id="2257" name="Freeform 35016">
                <a:extLst>
                  <a:ext uri="{FF2B5EF4-FFF2-40B4-BE49-F238E27FC236}">
                    <a16:creationId xmlns:a16="http://schemas.microsoft.com/office/drawing/2014/main" id="{A2F088C7-E46D-62BA-EA9F-6D494C3EF8C4}"/>
                  </a:ext>
                </a:extLst>
              </p:cNvPr>
              <p:cNvSpPr/>
              <p:nvPr/>
            </p:nvSpPr>
            <p:spPr>
              <a:xfrm>
                <a:off x="-2519914"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8" name="Freeform 35017">
                <a:extLst>
                  <a:ext uri="{FF2B5EF4-FFF2-40B4-BE49-F238E27FC236}">
                    <a16:creationId xmlns:a16="http://schemas.microsoft.com/office/drawing/2014/main" id="{0D672B23-05A5-BC3A-4B29-CA4189BED6F1}"/>
                  </a:ext>
                </a:extLst>
              </p:cNvPr>
              <p:cNvSpPr/>
              <p:nvPr/>
            </p:nvSpPr>
            <p:spPr>
              <a:xfrm>
                <a:off x="-2494052"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5" name="Graphic 45">
              <a:extLst>
                <a:ext uri="{FF2B5EF4-FFF2-40B4-BE49-F238E27FC236}">
                  <a16:creationId xmlns:a16="http://schemas.microsoft.com/office/drawing/2014/main" id="{8187A574-9E78-2743-F4BB-D9C574DA7EE7}"/>
                </a:ext>
              </a:extLst>
            </p:cNvPr>
            <p:cNvGrpSpPr/>
            <p:nvPr/>
          </p:nvGrpSpPr>
          <p:grpSpPr>
            <a:xfrm>
              <a:off x="-2524668" y="794922"/>
              <a:ext cx="51722" cy="51815"/>
              <a:chOff x="-2524668" y="794922"/>
              <a:chExt cx="51722" cy="51815"/>
            </a:xfrm>
          </p:grpSpPr>
          <p:sp>
            <p:nvSpPr>
              <p:cNvPr id="2255" name="Freeform 35014">
                <a:extLst>
                  <a:ext uri="{FF2B5EF4-FFF2-40B4-BE49-F238E27FC236}">
                    <a16:creationId xmlns:a16="http://schemas.microsoft.com/office/drawing/2014/main" id="{08B9DC49-1E06-BF90-737D-787622092BFE}"/>
                  </a:ext>
                </a:extLst>
              </p:cNvPr>
              <p:cNvSpPr/>
              <p:nvPr/>
            </p:nvSpPr>
            <p:spPr>
              <a:xfrm>
                <a:off x="-2524668"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6" name="Freeform 35015">
                <a:extLst>
                  <a:ext uri="{FF2B5EF4-FFF2-40B4-BE49-F238E27FC236}">
                    <a16:creationId xmlns:a16="http://schemas.microsoft.com/office/drawing/2014/main" id="{A88E8A2F-E1E5-BD9D-D472-52D8182F3FA4}"/>
                  </a:ext>
                </a:extLst>
              </p:cNvPr>
              <p:cNvSpPr/>
              <p:nvPr/>
            </p:nvSpPr>
            <p:spPr>
              <a:xfrm>
                <a:off x="-249880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6" name="Graphic 45">
              <a:extLst>
                <a:ext uri="{FF2B5EF4-FFF2-40B4-BE49-F238E27FC236}">
                  <a16:creationId xmlns:a16="http://schemas.microsoft.com/office/drawing/2014/main" id="{DA4C4C53-D8E6-92EB-7A0B-83BEB0ACC151}"/>
                </a:ext>
              </a:extLst>
            </p:cNvPr>
            <p:cNvGrpSpPr/>
            <p:nvPr/>
          </p:nvGrpSpPr>
          <p:grpSpPr>
            <a:xfrm>
              <a:off x="-2536172" y="794922"/>
              <a:ext cx="51818" cy="51815"/>
              <a:chOff x="-2536172" y="794922"/>
              <a:chExt cx="51818" cy="51815"/>
            </a:xfrm>
          </p:grpSpPr>
          <p:sp>
            <p:nvSpPr>
              <p:cNvPr id="2253" name="Freeform 35012">
                <a:extLst>
                  <a:ext uri="{FF2B5EF4-FFF2-40B4-BE49-F238E27FC236}">
                    <a16:creationId xmlns:a16="http://schemas.microsoft.com/office/drawing/2014/main" id="{1FD67D62-F8DB-84EF-FDB3-0B4FAEAADE3E}"/>
                  </a:ext>
                </a:extLst>
              </p:cNvPr>
              <p:cNvSpPr/>
              <p:nvPr/>
            </p:nvSpPr>
            <p:spPr>
              <a:xfrm>
                <a:off x="-2536172"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4" name="Freeform 35013">
                <a:extLst>
                  <a:ext uri="{FF2B5EF4-FFF2-40B4-BE49-F238E27FC236}">
                    <a16:creationId xmlns:a16="http://schemas.microsoft.com/office/drawing/2014/main" id="{E9BC49C9-5A70-6B49-4305-C132507EB924}"/>
                  </a:ext>
                </a:extLst>
              </p:cNvPr>
              <p:cNvSpPr/>
              <p:nvPr/>
            </p:nvSpPr>
            <p:spPr>
              <a:xfrm>
                <a:off x="-251021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7" name="Graphic 45">
              <a:extLst>
                <a:ext uri="{FF2B5EF4-FFF2-40B4-BE49-F238E27FC236}">
                  <a16:creationId xmlns:a16="http://schemas.microsoft.com/office/drawing/2014/main" id="{80ACDD43-DE8B-7878-9D16-250BA6688093}"/>
                </a:ext>
              </a:extLst>
            </p:cNvPr>
            <p:cNvGrpSpPr/>
            <p:nvPr/>
          </p:nvGrpSpPr>
          <p:grpSpPr>
            <a:xfrm>
              <a:off x="-2598925" y="794922"/>
              <a:ext cx="51818" cy="51815"/>
              <a:chOff x="-2598925" y="794922"/>
              <a:chExt cx="51818" cy="51815"/>
            </a:xfrm>
          </p:grpSpPr>
          <p:sp>
            <p:nvSpPr>
              <p:cNvPr id="2251" name="Freeform 35010">
                <a:extLst>
                  <a:ext uri="{FF2B5EF4-FFF2-40B4-BE49-F238E27FC236}">
                    <a16:creationId xmlns:a16="http://schemas.microsoft.com/office/drawing/2014/main" id="{2185E518-5B7E-117C-CC58-E2724F2BF8C4}"/>
                  </a:ext>
                </a:extLst>
              </p:cNvPr>
              <p:cNvSpPr/>
              <p:nvPr/>
            </p:nvSpPr>
            <p:spPr>
              <a:xfrm>
                <a:off x="-259892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2" name="Freeform 35011">
                <a:extLst>
                  <a:ext uri="{FF2B5EF4-FFF2-40B4-BE49-F238E27FC236}">
                    <a16:creationId xmlns:a16="http://schemas.microsoft.com/office/drawing/2014/main" id="{44366CF5-D6B3-0E49-031A-5D6E21FF1555}"/>
                  </a:ext>
                </a:extLst>
              </p:cNvPr>
              <p:cNvSpPr/>
              <p:nvPr/>
            </p:nvSpPr>
            <p:spPr>
              <a:xfrm>
                <a:off x="-257296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8" name="Graphic 45">
              <a:extLst>
                <a:ext uri="{FF2B5EF4-FFF2-40B4-BE49-F238E27FC236}">
                  <a16:creationId xmlns:a16="http://schemas.microsoft.com/office/drawing/2014/main" id="{C420B7D1-3F8D-45E8-5599-EB5C31854B00}"/>
                </a:ext>
              </a:extLst>
            </p:cNvPr>
            <p:cNvGrpSpPr/>
            <p:nvPr/>
          </p:nvGrpSpPr>
          <p:grpSpPr>
            <a:xfrm>
              <a:off x="-2630111" y="794922"/>
              <a:ext cx="51722" cy="51815"/>
              <a:chOff x="-2630111" y="794922"/>
              <a:chExt cx="51722" cy="51815"/>
            </a:xfrm>
          </p:grpSpPr>
          <p:sp>
            <p:nvSpPr>
              <p:cNvPr id="2249" name="Freeform 35008">
                <a:extLst>
                  <a:ext uri="{FF2B5EF4-FFF2-40B4-BE49-F238E27FC236}">
                    <a16:creationId xmlns:a16="http://schemas.microsoft.com/office/drawing/2014/main" id="{05EA2099-9C37-6B97-026B-EF737A3E411D}"/>
                  </a:ext>
                </a:extLst>
              </p:cNvPr>
              <p:cNvSpPr/>
              <p:nvPr/>
            </p:nvSpPr>
            <p:spPr>
              <a:xfrm>
                <a:off x="-2630111"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50" name="Freeform 35009">
                <a:extLst>
                  <a:ext uri="{FF2B5EF4-FFF2-40B4-BE49-F238E27FC236}">
                    <a16:creationId xmlns:a16="http://schemas.microsoft.com/office/drawing/2014/main" id="{69F6913A-1FF9-516F-B7AC-8F34720E8C56}"/>
                  </a:ext>
                </a:extLst>
              </p:cNvPr>
              <p:cNvSpPr/>
              <p:nvPr/>
            </p:nvSpPr>
            <p:spPr>
              <a:xfrm>
                <a:off x="-2604249"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19" name="Graphic 45">
              <a:extLst>
                <a:ext uri="{FF2B5EF4-FFF2-40B4-BE49-F238E27FC236}">
                  <a16:creationId xmlns:a16="http://schemas.microsoft.com/office/drawing/2014/main" id="{504FC152-9F70-A309-D3AC-EE9C378656D9}"/>
                </a:ext>
              </a:extLst>
            </p:cNvPr>
            <p:cNvGrpSpPr/>
            <p:nvPr/>
          </p:nvGrpSpPr>
          <p:grpSpPr>
            <a:xfrm>
              <a:off x="-2687823" y="789302"/>
              <a:ext cx="51722" cy="51815"/>
              <a:chOff x="-2687823" y="789302"/>
              <a:chExt cx="51722" cy="51815"/>
            </a:xfrm>
          </p:grpSpPr>
          <p:sp>
            <p:nvSpPr>
              <p:cNvPr id="2247" name="Freeform 35006">
                <a:extLst>
                  <a:ext uri="{FF2B5EF4-FFF2-40B4-BE49-F238E27FC236}">
                    <a16:creationId xmlns:a16="http://schemas.microsoft.com/office/drawing/2014/main" id="{E9CE1251-8EF3-12B7-EBB4-77EC810B5BF9}"/>
                  </a:ext>
                </a:extLst>
              </p:cNvPr>
              <p:cNvSpPr/>
              <p:nvPr/>
            </p:nvSpPr>
            <p:spPr>
              <a:xfrm>
                <a:off x="-2687823" y="81521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48" name="Freeform 35007">
                <a:extLst>
                  <a:ext uri="{FF2B5EF4-FFF2-40B4-BE49-F238E27FC236}">
                    <a16:creationId xmlns:a16="http://schemas.microsoft.com/office/drawing/2014/main" id="{E633377C-955B-5247-BAA1-697E3FB5FDDD}"/>
                  </a:ext>
                </a:extLst>
              </p:cNvPr>
              <p:cNvSpPr/>
              <p:nvPr/>
            </p:nvSpPr>
            <p:spPr>
              <a:xfrm>
                <a:off x="-2661962"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0" name="Graphic 45">
              <a:extLst>
                <a:ext uri="{FF2B5EF4-FFF2-40B4-BE49-F238E27FC236}">
                  <a16:creationId xmlns:a16="http://schemas.microsoft.com/office/drawing/2014/main" id="{11A36A84-4073-8927-DB61-1595FDE77EBA}"/>
                </a:ext>
              </a:extLst>
            </p:cNvPr>
            <p:cNvGrpSpPr/>
            <p:nvPr/>
          </p:nvGrpSpPr>
          <p:grpSpPr>
            <a:xfrm>
              <a:off x="-2806102" y="789302"/>
              <a:ext cx="51818" cy="51815"/>
              <a:chOff x="-2806102" y="789302"/>
              <a:chExt cx="51818" cy="51815"/>
            </a:xfrm>
          </p:grpSpPr>
          <p:sp>
            <p:nvSpPr>
              <p:cNvPr id="2245" name="Freeform 35004">
                <a:extLst>
                  <a:ext uri="{FF2B5EF4-FFF2-40B4-BE49-F238E27FC236}">
                    <a16:creationId xmlns:a16="http://schemas.microsoft.com/office/drawing/2014/main" id="{6AE58734-6A24-393E-10A9-DA766F45226E}"/>
                  </a:ext>
                </a:extLst>
              </p:cNvPr>
              <p:cNvSpPr/>
              <p:nvPr/>
            </p:nvSpPr>
            <p:spPr>
              <a:xfrm>
                <a:off x="-2806102" y="81521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46" name="Freeform 35005">
                <a:extLst>
                  <a:ext uri="{FF2B5EF4-FFF2-40B4-BE49-F238E27FC236}">
                    <a16:creationId xmlns:a16="http://schemas.microsoft.com/office/drawing/2014/main" id="{93039484-7659-4AEC-4CA6-B14B4B84295B}"/>
                  </a:ext>
                </a:extLst>
              </p:cNvPr>
              <p:cNvSpPr/>
              <p:nvPr/>
            </p:nvSpPr>
            <p:spPr>
              <a:xfrm>
                <a:off x="-2780145"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1" name="Graphic 45">
              <a:extLst>
                <a:ext uri="{FF2B5EF4-FFF2-40B4-BE49-F238E27FC236}">
                  <a16:creationId xmlns:a16="http://schemas.microsoft.com/office/drawing/2014/main" id="{29CE23AA-63B6-49D3-C87C-FB643FE8ADFC}"/>
                </a:ext>
              </a:extLst>
            </p:cNvPr>
            <p:cNvGrpSpPr/>
            <p:nvPr/>
          </p:nvGrpSpPr>
          <p:grpSpPr>
            <a:xfrm>
              <a:off x="-2603679" y="794922"/>
              <a:ext cx="51722" cy="51815"/>
              <a:chOff x="-2603679" y="794922"/>
              <a:chExt cx="51722" cy="51815"/>
            </a:xfrm>
          </p:grpSpPr>
          <p:sp>
            <p:nvSpPr>
              <p:cNvPr id="2243" name="Freeform 35002">
                <a:extLst>
                  <a:ext uri="{FF2B5EF4-FFF2-40B4-BE49-F238E27FC236}">
                    <a16:creationId xmlns:a16="http://schemas.microsoft.com/office/drawing/2014/main" id="{A10049EA-A547-ED01-8E97-E80FC47864D4}"/>
                  </a:ext>
                </a:extLst>
              </p:cNvPr>
              <p:cNvSpPr/>
              <p:nvPr/>
            </p:nvSpPr>
            <p:spPr>
              <a:xfrm>
                <a:off x="-2603679"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44" name="Freeform 35003">
                <a:extLst>
                  <a:ext uri="{FF2B5EF4-FFF2-40B4-BE49-F238E27FC236}">
                    <a16:creationId xmlns:a16="http://schemas.microsoft.com/office/drawing/2014/main" id="{BE64FFC2-880B-4C17-6246-7D33E06FA54B}"/>
                  </a:ext>
                </a:extLst>
              </p:cNvPr>
              <p:cNvSpPr/>
              <p:nvPr/>
            </p:nvSpPr>
            <p:spPr>
              <a:xfrm>
                <a:off x="-25778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2" name="Graphic 45">
              <a:extLst>
                <a:ext uri="{FF2B5EF4-FFF2-40B4-BE49-F238E27FC236}">
                  <a16:creationId xmlns:a16="http://schemas.microsoft.com/office/drawing/2014/main" id="{BFE9284B-7528-8A3C-0AEA-D871E2958701}"/>
                </a:ext>
              </a:extLst>
            </p:cNvPr>
            <p:cNvGrpSpPr/>
            <p:nvPr/>
          </p:nvGrpSpPr>
          <p:grpSpPr>
            <a:xfrm>
              <a:off x="-1706418" y="794731"/>
              <a:ext cx="51722" cy="51911"/>
              <a:chOff x="-1706418" y="794731"/>
              <a:chExt cx="51722" cy="51911"/>
            </a:xfrm>
          </p:grpSpPr>
          <p:sp>
            <p:nvSpPr>
              <p:cNvPr id="2241" name="Freeform 35000">
                <a:extLst>
                  <a:ext uri="{FF2B5EF4-FFF2-40B4-BE49-F238E27FC236}">
                    <a16:creationId xmlns:a16="http://schemas.microsoft.com/office/drawing/2014/main" id="{801F6FEE-D9FF-DF3D-25B1-078CDDF9CD2E}"/>
                  </a:ext>
                </a:extLst>
              </p:cNvPr>
              <p:cNvSpPr/>
              <p:nvPr/>
            </p:nvSpPr>
            <p:spPr>
              <a:xfrm>
                <a:off x="-17064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42" name="Freeform 35001">
                <a:extLst>
                  <a:ext uri="{FF2B5EF4-FFF2-40B4-BE49-F238E27FC236}">
                    <a16:creationId xmlns:a16="http://schemas.microsoft.com/office/drawing/2014/main" id="{12A49F50-2D80-4452-407E-09383D04B1C7}"/>
                  </a:ext>
                </a:extLst>
              </p:cNvPr>
              <p:cNvSpPr/>
              <p:nvPr/>
            </p:nvSpPr>
            <p:spPr>
              <a:xfrm>
                <a:off x="-16805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3" name="Graphic 45">
              <a:extLst>
                <a:ext uri="{FF2B5EF4-FFF2-40B4-BE49-F238E27FC236}">
                  <a16:creationId xmlns:a16="http://schemas.microsoft.com/office/drawing/2014/main" id="{CCE5B0C1-AE6E-EAB4-907A-5A4E9828069A}"/>
                </a:ext>
              </a:extLst>
            </p:cNvPr>
            <p:cNvGrpSpPr/>
            <p:nvPr/>
          </p:nvGrpSpPr>
          <p:grpSpPr>
            <a:xfrm>
              <a:off x="-1070435" y="794731"/>
              <a:ext cx="51818" cy="51911"/>
              <a:chOff x="-1070435" y="794731"/>
              <a:chExt cx="51818" cy="51911"/>
            </a:xfrm>
          </p:grpSpPr>
          <p:sp>
            <p:nvSpPr>
              <p:cNvPr id="2239" name="Freeform 34998">
                <a:extLst>
                  <a:ext uri="{FF2B5EF4-FFF2-40B4-BE49-F238E27FC236}">
                    <a16:creationId xmlns:a16="http://schemas.microsoft.com/office/drawing/2014/main" id="{2D66A0C7-72BC-5F4F-79F0-E903D8C1D6A5}"/>
                  </a:ext>
                </a:extLst>
              </p:cNvPr>
              <p:cNvSpPr/>
              <p:nvPr/>
            </p:nvSpPr>
            <p:spPr>
              <a:xfrm>
                <a:off x="-107043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40" name="Freeform 34999">
                <a:extLst>
                  <a:ext uri="{FF2B5EF4-FFF2-40B4-BE49-F238E27FC236}">
                    <a16:creationId xmlns:a16="http://schemas.microsoft.com/office/drawing/2014/main" id="{B8F3BC2D-B9DC-7F9A-A8E5-B01590F7DDE5}"/>
                  </a:ext>
                </a:extLst>
              </p:cNvPr>
              <p:cNvSpPr/>
              <p:nvPr/>
            </p:nvSpPr>
            <p:spPr>
              <a:xfrm>
                <a:off x="-10444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4" name="Graphic 45">
              <a:extLst>
                <a:ext uri="{FF2B5EF4-FFF2-40B4-BE49-F238E27FC236}">
                  <a16:creationId xmlns:a16="http://schemas.microsoft.com/office/drawing/2014/main" id="{D4390A77-2CE2-7616-9FD8-B5C007159DA5}"/>
                </a:ext>
              </a:extLst>
            </p:cNvPr>
            <p:cNvGrpSpPr/>
            <p:nvPr/>
          </p:nvGrpSpPr>
          <p:grpSpPr>
            <a:xfrm>
              <a:off x="-923728" y="794731"/>
              <a:ext cx="51722" cy="51911"/>
              <a:chOff x="-923728" y="794731"/>
              <a:chExt cx="51722" cy="51911"/>
            </a:xfrm>
          </p:grpSpPr>
          <p:sp>
            <p:nvSpPr>
              <p:cNvPr id="2237" name="Freeform 34996">
                <a:extLst>
                  <a:ext uri="{FF2B5EF4-FFF2-40B4-BE49-F238E27FC236}">
                    <a16:creationId xmlns:a16="http://schemas.microsoft.com/office/drawing/2014/main" id="{58D90BE4-D65F-C1AF-9C18-82DCE7289380}"/>
                  </a:ext>
                </a:extLst>
              </p:cNvPr>
              <p:cNvSpPr/>
              <p:nvPr/>
            </p:nvSpPr>
            <p:spPr>
              <a:xfrm>
                <a:off x="-9237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8" name="Freeform 34997">
                <a:extLst>
                  <a:ext uri="{FF2B5EF4-FFF2-40B4-BE49-F238E27FC236}">
                    <a16:creationId xmlns:a16="http://schemas.microsoft.com/office/drawing/2014/main" id="{1B96B36F-3F49-B93A-8265-FE2C25CF5BA7}"/>
                  </a:ext>
                </a:extLst>
              </p:cNvPr>
              <p:cNvSpPr/>
              <p:nvPr/>
            </p:nvSpPr>
            <p:spPr>
              <a:xfrm>
                <a:off x="-8978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5" name="Graphic 45">
              <a:extLst>
                <a:ext uri="{FF2B5EF4-FFF2-40B4-BE49-F238E27FC236}">
                  <a16:creationId xmlns:a16="http://schemas.microsoft.com/office/drawing/2014/main" id="{77F6332F-7801-D3EB-F674-E8875CB32E64}"/>
                </a:ext>
              </a:extLst>
            </p:cNvPr>
            <p:cNvGrpSpPr/>
            <p:nvPr/>
          </p:nvGrpSpPr>
          <p:grpSpPr>
            <a:xfrm>
              <a:off x="-2990650" y="778920"/>
              <a:ext cx="51722" cy="51815"/>
              <a:chOff x="-2990650" y="778920"/>
              <a:chExt cx="51722" cy="51815"/>
            </a:xfrm>
          </p:grpSpPr>
          <p:sp>
            <p:nvSpPr>
              <p:cNvPr id="2235" name="Freeform 34994">
                <a:extLst>
                  <a:ext uri="{FF2B5EF4-FFF2-40B4-BE49-F238E27FC236}">
                    <a16:creationId xmlns:a16="http://schemas.microsoft.com/office/drawing/2014/main" id="{EBA2ECD6-2F46-3BB3-E436-3362EDD9156F}"/>
                  </a:ext>
                </a:extLst>
              </p:cNvPr>
              <p:cNvSpPr/>
              <p:nvPr/>
            </p:nvSpPr>
            <p:spPr>
              <a:xfrm>
                <a:off x="-2990650" y="8048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6" name="Freeform 34995">
                <a:extLst>
                  <a:ext uri="{FF2B5EF4-FFF2-40B4-BE49-F238E27FC236}">
                    <a16:creationId xmlns:a16="http://schemas.microsoft.com/office/drawing/2014/main" id="{35BC3944-0147-A0A0-2D37-8AEF46D20545}"/>
                  </a:ext>
                </a:extLst>
              </p:cNvPr>
              <p:cNvSpPr/>
              <p:nvPr/>
            </p:nvSpPr>
            <p:spPr>
              <a:xfrm>
                <a:off x="-2964789" y="7789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6" name="Graphic 45">
              <a:extLst>
                <a:ext uri="{FF2B5EF4-FFF2-40B4-BE49-F238E27FC236}">
                  <a16:creationId xmlns:a16="http://schemas.microsoft.com/office/drawing/2014/main" id="{C6F5213C-BB1A-1BD8-31EA-B32B0F7B348D}"/>
                </a:ext>
              </a:extLst>
            </p:cNvPr>
            <p:cNvGrpSpPr/>
            <p:nvPr/>
          </p:nvGrpSpPr>
          <p:grpSpPr>
            <a:xfrm>
              <a:off x="-3422784" y="772157"/>
              <a:ext cx="51722" cy="51816"/>
              <a:chOff x="-3422784" y="772157"/>
              <a:chExt cx="51722" cy="51816"/>
            </a:xfrm>
          </p:grpSpPr>
          <p:sp>
            <p:nvSpPr>
              <p:cNvPr id="2233" name="Freeform 34992">
                <a:extLst>
                  <a:ext uri="{FF2B5EF4-FFF2-40B4-BE49-F238E27FC236}">
                    <a16:creationId xmlns:a16="http://schemas.microsoft.com/office/drawing/2014/main" id="{1A156CEC-2003-AC61-CEE5-DED36BA3CC1D}"/>
                  </a:ext>
                </a:extLst>
              </p:cNvPr>
              <p:cNvSpPr/>
              <p:nvPr/>
            </p:nvSpPr>
            <p:spPr>
              <a:xfrm>
                <a:off x="-3422784" y="79806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4" name="Freeform 34993">
                <a:extLst>
                  <a:ext uri="{FF2B5EF4-FFF2-40B4-BE49-F238E27FC236}">
                    <a16:creationId xmlns:a16="http://schemas.microsoft.com/office/drawing/2014/main" id="{B7EE85A1-3B1F-F8E0-18D5-BC6320A89577}"/>
                  </a:ext>
                </a:extLst>
              </p:cNvPr>
              <p:cNvSpPr/>
              <p:nvPr/>
            </p:nvSpPr>
            <p:spPr>
              <a:xfrm>
                <a:off x="-3396923" y="77215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7" name="Graphic 45">
              <a:extLst>
                <a:ext uri="{FF2B5EF4-FFF2-40B4-BE49-F238E27FC236}">
                  <a16:creationId xmlns:a16="http://schemas.microsoft.com/office/drawing/2014/main" id="{0FE47E69-E523-D064-1505-AEF57FB968B2}"/>
                </a:ext>
              </a:extLst>
            </p:cNvPr>
            <p:cNvGrpSpPr/>
            <p:nvPr/>
          </p:nvGrpSpPr>
          <p:grpSpPr>
            <a:xfrm>
              <a:off x="-4925983" y="712150"/>
              <a:ext cx="51818" cy="51816"/>
              <a:chOff x="-4925983" y="712150"/>
              <a:chExt cx="51818" cy="51816"/>
            </a:xfrm>
          </p:grpSpPr>
          <p:sp>
            <p:nvSpPr>
              <p:cNvPr id="2231" name="Freeform 34990">
                <a:extLst>
                  <a:ext uri="{FF2B5EF4-FFF2-40B4-BE49-F238E27FC236}">
                    <a16:creationId xmlns:a16="http://schemas.microsoft.com/office/drawing/2014/main" id="{9AF8977F-9EE5-8B1C-18DD-A2D7AE987C33}"/>
                  </a:ext>
                </a:extLst>
              </p:cNvPr>
              <p:cNvSpPr/>
              <p:nvPr/>
            </p:nvSpPr>
            <p:spPr>
              <a:xfrm>
                <a:off x="-4925983" y="738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2" name="Freeform 34991">
                <a:extLst>
                  <a:ext uri="{FF2B5EF4-FFF2-40B4-BE49-F238E27FC236}">
                    <a16:creationId xmlns:a16="http://schemas.microsoft.com/office/drawing/2014/main" id="{BFC00E5F-49DC-0F5D-71C8-D75A93341155}"/>
                  </a:ext>
                </a:extLst>
              </p:cNvPr>
              <p:cNvSpPr/>
              <p:nvPr/>
            </p:nvSpPr>
            <p:spPr>
              <a:xfrm>
                <a:off x="-4900122" y="71215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228" name="Graphic 45">
              <a:extLst>
                <a:ext uri="{FF2B5EF4-FFF2-40B4-BE49-F238E27FC236}">
                  <a16:creationId xmlns:a16="http://schemas.microsoft.com/office/drawing/2014/main" id="{A4EBEB81-9B53-F409-5303-9888E7446AF2}"/>
                </a:ext>
              </a:extLst>
            </p:cNvPr>
            <p:cNvGrpSpPr/>
            <p:nvPr/>
          </p:nvGrpSpPr>
          <p:grpSpPr>
            <a:xfrm>
              <a:off x="-5300689" y="694528"/>
              <a:ext cx="51722" cy="51911"/>
              <a:chOff x="-5300689" y="694528"/>
              <a:chExt cx="51722" cy="51911"/>
            </a:xfrm>
          </p:grpSpPr>
          <p:sp>
            <p:nvSpPr>
              <p:cNvPr id="2229" name="Freeform 34988">
                <a:extLst>
                  <a:ext uri="{FF2B5EF4-FFF2-40B4-BE49-F238E27FC236}">
                    <a16:creationId xmlns:a16="http://schemas.microsoft.com/office/drawing/2014/main" id="{4E52B7E0-BDB1-D85F-EEEB-1F33CBB29C17}"/>
                  </a:ext>
                </a:extLst>
              </p:cNvPr>
              <p:cNvSpPr/>
              <p:nvPr/>
            </p:nvSpPr>
            <p:spPr>
              <a:xfrm>
                <a:off x="-5300689" y="72043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230" name="Freeform 34989">
                <a:extLst>
                  <a:ext uri="{FF2B5EF4-FFF2-40B4-BE49-F238E27FC236}">
                    <a16:creationId xmlns:a16="http://schemas.microsoft.com/office/drawing/2014/main" id="{625667A2-F240-8B16-C50D-4444533C0446}"/>
                  </a:ext>
                </a:extLst>
              </p:cNvPr>
              <p:cNvSpPr/>
              <p:nvPr/>
            </p:nvSpPr>
            <p:spPr>
              <a:xfrm>
                <a:off x="-5274828" y="69452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grpSp>
        <p:nvGrpSpPr>
          <p:cNvPr id="2567" name="Graphic 45">
            <a:extLst>
              <a:ext uri="{FF2B5EF4-FFF2-40B4-BE49-F238E27FC236}">
                <a16:creationId xmlns:a16="http://schemas.microsoft.com/office/drawing/2014/main" id="{D410CD01-5A6F-0755-7C75-B1F19F49CC21}"/>
              </a:ext>
            </a:extLst>
          </p:cNvPr>
          <p:cNvGrpSpPr/>
          <p:nvPr/>
        </p:nvGrpSpPr>
        <p:grpSpPr>
          <a:xfrm>
            <a:off x="7144175" y="1822889"/>
            <a:ext cx="4445859" cy="1167343"/>
            <a:chOff x="-5303827" y="2990530"/>
            <a:chExt cx="4830868" cy="941260"/>
          </a:xfrm>
        </p:grpSpPr>
        <p:grpSp>
          <p:nvGrpSpPr>
            <p:cNvPr id="2568" name="Graphic 45">
              <a:extLst>
                <a:ext uri="{FF2B5EF4-FFF2-40B4-BE49-F238E27FC236}">
                  <a16:creationId xmlns:a16="http://schemas.microsoft.com/office/drawing/2014/main" id="{BB9AB3CA-30A1-C96A-F84D-0AE987F96EBA}"/>
                </a:ext>
              </a:extLst>
            </p:cNvPr>
            <p:cNvGrpSpPr/>
            <p:nvPr/>
          </p:nvGrpSpPr>
          <p:grpSpPr>
            <a:xfrm>
              <a:off x="-524681" y="3879974"/>
              <a:ext cx="51722" cy="51815"/>
              <a:chOff x="-524681" y="3879974"/>
              <a:chExt cx="51722" cy="51815"/>
            </a:xfrm>
          </p:grpSpPr>
          <p:sp>
            <p:nvSpPr>
              <p:cNvPr id="3112" name="Freeform 1473">
                <a:extLst>
                  <a:ext uri="{FF2B5EF4-FFF2-40B4-BE49-F238E27FC236}">
                    <a16:creationId xmlns:a16="http://schemas.microsoft.com/office/drawing/2014/main" id="{8D3B65BA-95D0-1D69-6E00-E349EEE6E5F5}"/>
                  </a:ext>
                </a:extLst>
              </p:cNvPr>
              <p:cNvSpPr/>
              <p:nvPr/>
            </p:nvSpPr>
            <p:spPr>
              <a:xfrm>
                <a:off x="-524681" y="390588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13" name="Freeform 1474">
                <a:extLst>
                  <a:ext uri="{FF2B5EF4-FFF2-40B4-BE49-F238E27FC236}">
                    <a16:creationId xmlns:a16="http://schemas.microsoft.com/office/drawing/2014/main" id="{8601EB18-513D-1DA3-3E82-A3A6A65246C4}"/>
                  </a:ext>
                </a:extLst>
              </p:cNvPr>
              <p:cNvSpPr/>
              <p:nvPr/>
            </p:nvSpPr>
            <p:spPr>
              <a:xfrm>
                <a:off x="-498820" y="387997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69" name="Graphic 45">
              <a:extLst>
                <a:ext uri="{FF2B5EF4-FFF2-40B4-BE49-F238E27FC236}">
                  <a16:creationId xmlns:a16="http://schemas.microsoft.com/office/drawing/2014/main" id="{EF4F4BC7-5981-0AF4-4B6B-3F979DD10376}"/>
                </a:ext>
              </a:extLst>
            </p:cNvPr>
            <p:cNvGrpSpPr/>
            <p:nvPr/>
          </p:nvGrpSpPr>
          <p:grpSpPr>
            <a:xfrm>
              <a:off x="-782440" y="3035964"/>
              <a:ext cx="51722" cy="51815"/>
              <a:chOff x="-782440" y="3035964"/>
              <a:chExt cx="51722" cy="51815"/>
            </a:xfrm>
          </p:grpSpPr>
          <p:sp>
            <p:nvSpPr>
              <p:cNvPr id="3110" name="Freeform 1476">
                <a:extLst>
                  <a:ext uri="{FF2B5EF4-FFF2-40B4-BE49-F238E27FC236}">
                    <a16:creationId xmlns:a16="http://schemas.microsoft.com/office/drawing/2014/main" id="{65E1D609-9CF9-115B-93AD-B3B03B23A8E7}"/>
                  </a:ext>
                </a:extLst>
              </p:cNvPr>
              <p:cNvSpPr/>
              <p:nvPr/>
            </p:nvSpPr>
            <p:spPr>
              <a:xfrm>
                <a:off x="-7824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11" name="Freeform 1477">
                <a:extLst>
                  <a:ext uri="{FF2B5EF4-FFF2-40B4-BE49-F238E27FC236}">
                    <a16:creationId xmlns:a16="http://schemas.microsoft.com/office/drawing/2014/main" id="{2799039D-6541-A289-251D-944D39109BA9}"/>
                  </a:ext>
                </a:extLst>
              </p:cNvPr>
              <p:cNvSpPr/>
              <p:nvPr/>
            </p:nvSpPr>
            <p:spPr>
              <a:xfrm>
                <a:off x="-75657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0" name="Graphic 45">
              <a:extLst>
                <a:ext uri="{FF2B5EF4-FFF2-40B4-BE49-F238E27FC236}">
                  <a16:creationId xmlns:a16="http://schemas.microsoft.com/office/drawing/2014/main" id="{542067FC-FAE0-11C1-FCEA-F3D66168AE29}"/>
                </a:ext>
              </a:extLst>
            </p:cNvPr>
            <p:cNvGrpSpPr/>
            <p:nvPr/>
          </p:nvGrpSpPr>
          <p:grpSpPr>
            <a:xfrm>
              <a:off x="-808302" y="3035964"/>
              <a:ext cx="51722" cy="51815"/>
              <a:chOff x="-808302" y="3035964"/>
              <a:chExt cx="51722" cy="51815"/>
            </a:xfrm>
          </p:grpSpPr>
          <p:sp>
            <p:nvSpPr>
              <p:cNvPr id="3108" name="Freeform 1479">
                <a:extLst>
                  <a:ext uri="{FF2B5EF4-FFF2-40B4-BE49-F238E27FC236}">
                    <a16:creationId xmlns:a16="http://schemas.microsoft.com/office/drawing/2014/main" id="{BBACB90B-F981-EE0D-C006-C1031896F6BD}"/>
                  </a:ext>
                </a:extLst>
              </p:cNvPr>
              <p:cNvSpPr/>
              <p:nvPr/>
            </p:nvSpPr>
            <p:spPr>
              <a:xfrm>
                <a:off x="-8083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09" name="Freeform 1480">
                <a:extLst>
                  <a:ext uri="{FF2B5EF4-FFF2-40B4-BE49-F238E27FC236}">
                    <a16:creationId xmlns:a16="http://schemas.microsoft.com/office/drawing/2014/main" id="{9368B70B-0C13-85FE-FE97-81BB4B7F1926}"/>
                  </a:ext>
                </a:extLst>
              </p:cNvPr>
              <p:cNvSpPr/>
              <p:nvPr/>
            </p:nvSpPr>
            <p:spPr>
              <a:xfrm>
                <a:off x="-7824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1" name="Graphic 45">
              <a:extLst>
                <a:ext uri="{FF2B5EF4-FFF2-40B4-BE49-F238E27FC236}">
                  <a16:creationId xmlns:a16="http://schemas.microsoft.com/office/drawing/2014/main" id="{0EF3A0EC-989D-4E68-D9C6-0B861887E8BF}"/>
                </a:ext>
              </a:extLst>
            </p:cNvPr>
            <p:cNvGrpSpPr/>
            <p:nvPr/>
          </p:nvGrpSpPr>
          <p:grpSpPr>
            <a:xfrm>
              <a:off x="-813151" y="3035964"/>
              <a:ext cx="51722" cy="51815"/>
              <a:chOff x="-813151" y="3035964"/>
              <a:chExt cx="51722" cy="51815"/>
            </a:xfrm>
          </p:grpSpPr>
          <p:sp>
            <p:nvSpPr>
              <p:cNvPr id="3106" name="Freeform 1482">
                <a:extLst>
                  <a:ext uri="{FF2B5EF4-FFF2-40B4-BE49-F238E27FC236}">
                    <a16:creationId xmlns:a16="http://schemas.microsoft.com/office/drawing/2014/main" id="{FC31BB27-7C3C-117C-EBB4-54F2C7AC9D6D}"/>
                  </a:ext>
                </a:extLst>
              </p:cNvPr>
              <p:cNvSpPr/>
              <p:nvPr/>
            </p:nvSpPr>
            <p:spPr>
              <a:xfrm>
                <a:off x="-813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07" name="Freeform 1483">
                <a:extLst>
                  <a:ext uri="{FF2B5EF4-FFF2-40B4-BE49-F238E27FC236}">
                    <a16:creationId xmlns:a16="http://schemas.microsoft.com/office/drawing/2014/main" id="{2EE522A9-CB05-4549-270D-B1EAA4D62858}"/>
                  </a:ext>
                </a:extLst>
              </p:cNvPr>
              <p:cNvSpPr/>
              <p:nvPr/>
            </p:nvSpPr>
            <p:spPr>
              <a:xfrm>
                <a:off x="-78728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2" name="Graphic 45">
              <a:extLst>
                <a:ext uri="{FF2B5EF4-FFF2-40B4-BE49-F238E27FC236}">
                  <a16:creationId xmlns:a16="http://schemas.microsoft.com/office/drawing/2014/main" id="{2CCAF129-E95B-B5D5-A308-8E53087ABF0A}"/>
                </a:ext>
              </a:extLst>
            </p:cNvPr>
            <p:cNvGrpSpPr/>
            <p:nvPr/>
          </p:nvGrpSpPr>
          <p:grpSpPr>
            <a:xfrm>
              <a:off x="-818000" y="3035964"/>
              <a:ext cx="51818" cy="51815"/>
              <a:chOff x="-818000" y="3035964"/>
              <a:chExt cx="51818" cy="51815"/>
            </a:xfrm>
          </p:grpSpPr>
          <p:sp>
            <p:nvSpPr>
              <p:cNvPr id="3104" name="Freeform 1485">
                <a:extLst>
                  <a:ext uri="{FF2B5EF4-FFF2-40B4-BE49-F238E27FC236}">
                    <a16:creationId xmlns:a16="http://schemas.microsoft.com/office/drawing/2014/main" id="{F71E3AE6-4274-E535-C763-CD68D1E258E9}"/>
                  </a:ext>
                </a:extLst>
              </p:cNvPr>
              <p:cNvSpPr/>
              <p:nvPr/>
            </p:nvSpPr>
            <p:spPr>
              <a:xfrm>
                <a:off x="-818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05" name="Freeform 1486">
                <a:extLst>
                  <a:ext uri="{FF2B5EF4-FFF2-40B4-BE49-F238E27FC236}">
                    <a16:creationId xmlns:a16="http://schemas.microsoft.com/office/drawing/2014/main" id="{6ABAF7FF-7A16-8FE0-61CE-2D84868F075F}"/>
                  </a:ext>
                </a:extLst>
              </p:cNvPr>
              <p:cNvSpPr/>
              <p:nvPr/>
            </p:nvSpPr>
            <p:spPr>
              <a:xfrm>
                <a:off x="-7920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3" name="Graphic 45">
              <a:extLst>
                <a:ext uri="{FF2B5EF4-FFF2-40B4-BE49-F238E27FC236}">
                  <a16:creationId xmlns:a16="http://schemas.microsoft.com/office/drawing/2014/main" id="{810995B3-3759-86D1-6A38-BD4A41D07E83}"/>
                </a:ext>
              </a:extLst>
            </p:cNvPr>
            <p:cNvGrpSpPr/>
            <p:nvPr/>
          </p:nvGrpSpPr>
          <p:grpSpPr>
            <a:xfrm>
              <a:off x="-855556" y="3035964"/>
              <a:ext cx="51722" cy="51815"/>
              <a:chOff x="-855556" y="3035964"/>
              <a:chExt cx="51722" cy="51815"/>
            </a:xfrm>
          </p:grpSpPr>
          <p:sp>
            <p:nvSpPr>
              <p:cNvPr id="3102" name="Freeform 1488">
                <a:extLst>
                  <a:ext uri="{FF2B5EF4-FFF2-40B4-BE49-F238E27FC236}">
                    <a16:creationId xmlns:a16="http://schemas.microsoft.com/office/drawing/2014/main" id="{0FD834BD-5195-15BD-5827-E112AE7581AA}"/>
                  </a:ext>
                </a:extLst>
              </p:cNvPr>
              <p:cNvSpPr/>
              <p:nvPr/>
            </p:nvSpPr>
            <p:spPr>
              <a:xfrm>
                <a:off x="-85555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03" name="Freeform 1489">
                <a:extLst>
                  <a:ext uri="{FF2B5EF4-FFF2-40B4-BE49-F238E27FC236}">
                    <a16:creationId xmlns:a16="http://schemas.microsoft.com/office/drawing/2014/main" id="{0A285F4E-C747-B23A-298B-6B965D113E33}"/>
                  </a:ext>
                </a:extLst>
              </p:cNvPr>
              <p:cNvSpPr/>
              <p:nvPr/>
            </p:nvSpPr>
            <p:spPr>
              <a:xfrm>
                <a:off x="-8296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4" name="Graphic 45">
              <a:extLst>
                <a:ext uri="{FF2B5EF4-FFF2-40B4-BE49-F238E27FC236}">
                  <a16:creationId xmlns:a16="http://schemas.microsoft.com/office/drawing/2014/main" id="{9E362B03-3306-0B22-9E00-9CC48A760D60}"/>
                </a:ext>
              </a:extLst>
            </p:cNvPr>
            <p:cNvGrpSpPr/>
            <p:nvPr/>
          </p:nvGrpSpPr>
          <p:grpSpPr>
            <a:xfrm>
              <a:off x="-891686" y="3035964"/>
              <a:ext cx="51722" cy="51815"/>
              <a:chOff x="-891686" y="3035964"/>
              <a:chExt cx="51722" cy="51815"/>
            </a:xfrm>
          </p:grpSpPr>
          <p:sp>
            <p:nvSpPr>
              <p:cNvPr id="3100" name="Freeform 1491">
                <a:extLst>
                  <a:ext uri="{FF2B5EF4-FFF2-40B4-BE49-F238E27FC236}">
                    <a16:creationId xmlns:a16="http://schemas.microsoft.com/office/drawing/2014/main" id="{2C146504-7EBE-FBDC-8A57-5094EF4CF8E3}"/>
                  </a:ext>
                </a:extLst>
              </p:cNvPr>
              <p:cNvSpPr/>
              <p:nvPr/>
            </p:nvSpPr>
            <p:spPr>
              <a:xfrm>
                <a:off x="-89168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101" name="Freeform 1492">
                <a:extLst>
                  <a:ext uri="{FF2B5EF4-FFF2-40B4-BE49-F238E27FC236}">
                    <a16:creationId xmlns:a16="http://schemas.microsoft.com/office/drawing/2014/main" id="{BA3F2C5D-0F1D-54DA-DFCB-0EF7116B65A3}"/>
                  </a:ext>
                </a:extLst>
              </p:cNvPr>
              <p:cNvSpPr/>
              <p:nvPr/>
            </p:nvSpPr>
            <p:spPr>
              <a:xfrm>
                <a:off x="-86582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5" name="Graphic 45">
              <a:extLst>
                <a:ext uri="{FF2B5EF4-FFF2-40B4-BE49-F238E27FC236}">
                  <a16:creationId xmlns:a16="http://schemas.microsoft.com/office/drawing/2014/main" id="{37876BB4-3BC3-53A1-54AD-EC7EF994FF36}"/>
                </a:ext>
              </a:extLst>
            </p:cNvPr>
            <p:cNvGrpSpPr/>
            <p:nvPr/>
          </p:nvGrpSpPr>
          <p:grpSpPr>
            <a:xfrm>
              <a:off x="-902145" y="3035964"/>
              <a:ext cx="51818" cy="51815"/>
              <a:chOff x="-902145" y="3035964"/>
              <a:chExt cx="51818" cy="51815"/>
            </a:xfrm>
          </p:grpSpPr>
          <p:sp>
            <p:nvSpPr>
              <p:cNvPr id="3098" name="Freeform 1494">
                <a:extLst>
                  <a:ext uri="{FF2B5EF4-FFF2-40B4-BE49-F238E27FC236}">
                    <a16:creationId xmlns:a16="http://schemas.microsoft.com/office/drawing/2014/main" id="{BFD4A372-945F-77DC-A2C6-9AB6423C287A}"/>
                  </a:ext>
                </a:extLst>
              </p:cNvPr>
              <p:cNvSpPr/>
              <p:nvPr/>
            </p:nvSpPr>
            <p:spPr>
              <a:xfrm>
                <a:off x="-90214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9" name="Freeform 1495">
                <a:extLst>
                  <a:ext uri="{FF2B5EF4-FFF2-40B4-BE49-F238E27FC236}">
                    <a16:creationId xmlns:a16="http://schemas.microsoft.com/office/drawing/2014/main" id="{B89DC3C9-FD9E-B1D0-A5D9-989ADA9705E7}"/>
                  </a:ext>
                </a:extLst>
              </p:cNvPr>
              <p:cNvSpPr/>
              <p:nvPr/>
            </p:nvSpPr>
            <p:spPr>
              <a:xfrm>
                <a:off x="-8761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6" name="Graphic 45">
              <a:extLst>
                <a:ext uri="{FF2B5EF4-FFF2-40B4-BE49-F238E27FC236}">
                  <a16:creationId xmlns:a16="http://schemas.microsoft.com/office/drawing/2014/main" id="{26036E2A-F455-A5E7-B2A2-FDA5666931C4}"/>
                </a:ext>
              </a:extLst>
            </p:cNvPr>
            <p:cNvGrpSpPr/>
            <p:nvPr/>
          </p:nvGrpSpPr>
          <p:grpSpPr>
            <a:xfrm>
              <a:off x="-917643" y="3035964"/>
              <a:ext cx="51818" cy="51815"/>
              <a:chOff x="-917643" y="3035964"/>
              <a:chExt cx="51818" cy="51815"/>
            </a:xfrm>
          </p:grpSpPr>
          <p:sp>
            <p:nvSpPr>
              <p:cNvPr id="3096" name="Freeform 1497">
                <a:extLst>
                  <a:ext uri="{FF2B5EF4-FFF2-40B4-BE49-F238E27FC236}">
                    <a16:creationId xmlns:a16="http://schemas.microsoft.com/office/drawing/2014/main" id="{ECF1D054-595A-2BCE-A374-9BD8290C72F8}"/>
                  </a:ext>
                </a:extLst>
              </p:cNvPr>
              <p:cNvSpPr/>
              <p:nvPr/>
            </p:nvSpPr>
            <p:spPr>
              <a:xfrm>
                <a:off x="-91764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7" name="Freeform 1498">
                <a:extLst>
                  <a:ext uri="{FF2B5EF4-FFF2-40B4-BE49-F238E27FC236}">
                    <a16:creationId xmlns:a16="http://schemas.microsoft.com/office/drawing/2014/main" id="{C5C5040D-722B-F5C0-486D-22966FA1E68E}"/>
                  </a:ext>
                </a:extLst>
              </p:cNvPr>
              <p:cNvSpPr/>
              <p:nvPr/>
            </p:nvSpPr>
            <p:spPr>
              <a:xfrm>
                <a:off x="-89168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7" name="Graphic 45">
              <a:extLst>
                <a:ext uri="{FF2B5EF4-FFF2-40B4-BE49-F238E27FC236}">
                  <a16:creationId xmlns:a16="http://schemas.microsoft.com/office/drawing/2014/main" id="{D37BFB54-6B0D-FE86-B66D-57D653BFBB6D}"/>
                </a:ext>
              </a:extLst>
            </p:cNvPr>
            <p:cNvGrpSpPr/>
            <p:nvPr/>
          </p:nvGrpSpPr>
          <p:grpSpPr>
            <a:xfrm>
              <a:off x="-928577" y="3035964"/>
              <a:ext cx="51818" cy="51815"/>
              <a:chOff x="-928577" y="3035964"/>
              <a:chExt cx="51818" cy="51815"/>
            </a:xfrm>
          </p:grpSpPr>
          <p:sp>
            <p:nvSpPr>
              <p:cNvPr id="3094" name="Freeform 1500">
                <a:extLst>
                  <a:ext uri="{FF2B5EF4-FFF2-40B4-BE49-F238E27FC236}">
                    <a16:creationId xmlns:a16="http://schemas.microsoft.com/office/drawing/2014/main" id="{E3965A57-7436-3165-5845-8D28BF5D7458}"/>
                  </a:ext>
                </a:extLst>
              </p:cNvPr>
              <p:cNvSpPr/>
              <p:nvPr/>
            </p:nvSpPr>
            <p:spPr>
              <a:xfrm>
                <a:off x="-92857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5" name="Freeform 1501">
                <a:extLst>
                  <a:ext uri="{FF2B5EF4-FFF2-40B4-BE49-F238E27FC236}">
                    <a16:creationId xmlns:a16="http://schemas.microsoft.com/office/drawing/2014/main" id="{100BB1E3-BECA-AA24-8CC9-98C7B79F3C3E}"/>
                  </a:ext>
                </a:extLst>
              </p:cNvPr>
              <p:cNvSpPr/>
              <p:nvPr/>
            </p:nvSpPr>
            <p:spPr>
              <a:xfrm>
                <a:off x="-902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8" name="Graphic 45">
              <a:extLst>
                <a:ext uri="{FF2B5EF4-FFF2-40B4-BE49-F238E27FC236}">
                  <a16:creationId xmlns:a16="http://schemas.microsoft.com/office/drawing/2014/main" id="{BDC5C31F-BCEB-8C1F-B7F4-DCFBDC1914B2}"/>
                </a:ext>
              </a:extLst>
            </p:cNvPr>
            <p:cNvGrpSpPr/>
            <p:nvPr/>
          </p:nvGrpSpPr>
          <p:grpSpPr>
            <a:xfrm>
              <a:off x="-959573" y="3035964"/>
              <a:ext cx="51818" cy="51815"/>
              <a:chOff x="-959573" y="3035964"/>
              <a:chExt cx="51818" cy="51815"/>
            </a:xfrm>
          </p:grpSpPr>
          <p:sp>
            <p:nvSpPr>
              <p:cNvPr id="3092" name="Freeform 1503">
                <a:extLst>
                  <a:ext uri="{FF2B5EF4-FFF2-40B4-BE49-F238E27FC236}">
                    <a16:creationId xmlns:a16="http://schemas.microsoft.com/office/drawing/2014/main" id="{368FCCF5-5530-EB8C-3F07-176EA02ADE86}"/>
                  </a:ext>
                </a:extLst>
              </p:cNvPr>
              <p:cNvSpPr/>
              <p:nvPr/>
            </p:nvSpPr>
            <p:spPr>
              <a:xfrm>
                <a:off x="-95957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3" name="Freeform 1504">
                <a:extLst>
                  <a:ext uri="{FF2B5EF4-FFF2-40B4-BE49-F238E27FC236}">
                    <a16:creationId xmlns:a16="http://schemas.microsoft.com/office/drawing/2014/main" id="{80C479DB-08A5-0474-C071-285E0CED4DC3}"/>
                  </a:ext>
                </a:extLst>
              </p:cNvPr>
              <p:cNvSpPr/>
              <p:nvPr/>
            </p:nvSpPr>
            <p:spPr>
              <a:xfrm>
                <a:off x="-93361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79" name="Graphic 45">
              <a:extLst>
                <a:ext uri="{FF2B5EF4-FFF2-40B4-BE49-F238E27FC236}">
                  <a16:creationId xmlns:a16="http://schemas.microsoft.com/office/drawing/2014/main" id="{FB9BDFE3-BEA6-7C4F-8D64-2297F91A8F8D}"/>
                </a:ext>
              </a:extLst>
            </p:cNvPr>
            <p:cNvGrpSpPr/>
            <p:nvPr/>
          </p:nvGrpSpPr>
          <p:grpSpPr>
            <a:xfrm>
              <a:off x="-970126" y="3035964"/>
              <a:ext cx="51722" cy="51815"/>
              <a:chOff x="-970126" y="3035964"/>
              <a:chExt cx="51722" cy="51815"/>
            </a:xfrm>
          </p:grpSpPr>
          <p:sp>
            <p:nvSpPr>
              <p:cNvPr id="3090" name="Freeform 1506">
                <a:extLst>
                  <a:ext uri="{FF2B5EF4-FFF2-40B4-BE49-F238E27FC236}">
                    <a16:creationId xmlns:a16="http://schemas.microsoft.com/office/drawing/2014/main" id="{E446E6E4-82C8-0CBA-6892-0992D03AD1B9}"/>
                  </a:ext>
                </a:extLst>
              </p:cNvPr>
              <p:cNvSpPr/>
              <p:nvPr/>
            </p:nvSpPr>
            <p:spPr>
              <a:xfrm>
                <a:off x="-97012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91" name="Freeform 1507">
                <a:extLst>
                  <a:ext uri="{FF2B5EF4-FFF2-40B4-BE49-F238E27FC236}">
                    <a16:creationId xmlns:a16="http://schemas.microsoft.com/office/drawing/2014/main" id="{36D7E301-12B3-786E-A564-FA0DDC40E2BC}"/>
                  </a:ext>
                </a:extLst>
              </p:cNvPr>
              <p:cNvSpPr/>
              <p:nvPr/>
            </p:nvSpPr>
            <p:spPr>
              <a:xfrm>
                <a:off x="-94426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0" name="Graphic 45">
              <a:extLst>
                <a:ext uri="{FF2B5EF4-FFF2-40B4-BE49-F238E27FC236}">
                  <a16:creationId xmlns:a16="http://schemas.microsoft.com/office/drawing/2014/main" id="{5F333BDB-896F-0B9A-2AB4-6CA4CE0823DC}"/>
                </a:ext>
              </a:extLst>
            </p:cNvPr>
            <p:cNvGrpSpPr/>
            <p:nvPr/>
          </p:nvGrpSpPr>
          <p:grpSpPr>
            <a:xfrm>
              <a:off x="-996083" y="3035964"/>
              <a:ext cx="51818" cy="51815"/>
              <a:chOff x="-996083" y="3035964"/>
              <a:chExt cx="51818" cy="51815"/>
            </a:xfrm>
          </p:grpSpPr>
          <p:sp>
            <p:nvSpPr>
              <p:cNvPr id="3088" name="Freeform 1509">
                <a:extLst>
                  <a:ext uri="{FF2B5EF4-FFF2-40B4-BE49-F238E27FC236}">
                    <a16:creationId xmlns:a16="http://schemas.microsoft.com/office/drawing/2014/main" id="{749EF0C0-62A5-EED0-E7B8-4012DE071C6B}"/>
                  </a:ext>
                </a:extLst>
              </p:cNvPr>
              <p:cNvSpPr/>
              <p:nvPr/>
            </p:nvSpPr>
            <p:spPr>
              <a:xfrm>
                <a:off x="-99608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89" name="Freeform 1510">
                <a:extLst>
                  <a:ext uri="{FF2B5EF4-FFF2-40B4-BE49-F238E27FC236}">
                    <a16:creationId xmlns:a16="http://schemas.microsoft.com/office/drawing/2014/main" id="{09F39D40-DCF7-2843-F9D2-F7975E436D09}"/>
                  </a:ext>
                </a:extLst>
              </p:cNvPr>
              <p:cNvSpPr/>
              <p:nvPr/>
            </p:nvSpPr>
            <p:spPr>
              <a:xfrm>
                <a:off x="-97012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1" name="Graphic 45">
              <a:extLst>
                <a:ext uri="{FF2B5EF4-FFF2-40B4-BE49-F238E27FC236}">
                  <a16:creationId xmlns:a16="http://schemas.microsoft.com/office/drawing/2014/main" id="{2E144C55-B271-4290-9CE3-45DD114636DD}"/>
                </a:ext>
              </a:extLst>
            </p:cNvPr>
            <p:cNvGrpSpPr/>
            <p:nvPr/>
          </p:nvGrpSpPr>
          <p:grpSpPr>
            <a:xfrm>
              <a:off x="-1006447" y="3035964"/>
              <a:ext cx="51722" cy="51815"/>
              <a:chOff x="-1006447" y="3035964"/>
              <a:chExt cx="51722" cy="51815"/>
            </a:xfrm>
          </p:grpSpPr>
          <p:sp>
            <p:nvSpPr>
              <p:cNvPr id="3086" name="Freeform 1512">
                <a:extLst>
                  <a:ext uri="{FF2B5EF4-FFF2-40B4-BE49-F238E27FC236}">
                    <a16:creationId xmlns:a16="http://schemas.microsoft.com/office/drawing/2014/main" id="{E9EF5E31-244C-4D66-A8D5-6A67C077BB88}"/>
                  </a:ext>
                </a:extLst>
              </p:cNvPr>
              <p:cNvSpPr/>
              <p:nvPr/>
            </p:nvSpPr>
            <p:spPr>
              <a:xfrm>
                <a:off x="-100644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87" name="Freeform 1513">
                <a:extLst>
                  <a:ext uri="{FF2B5EF4-FFF2-40B4-BE49-F238E27FC236}">
                    <a16:creationId xmlns:a16="http://schemas.microsoft.com/office/drawing/2014/main" id="{4A475FA5-3063-AE09-0734-426419F2F5BB}"/>
                  </a:ext>
                </a:extLst>
              </p:cNvPr>
              <p:cNvSpPr/>
              <p:nvPr/>
            </p:nvSpPr>
            <p:spPr>
              <a:xfrm>
                <a:off x="-98058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2" name="Graphic 45">
              <a:extLst>
                <a:ext uri="{FF2B5EF4-FFF2-40B4-BE49-F238E27FC236}">
                  <a16:creationId xmlns:a16="http://schemas.microsoft.com/office/drawing/2014/main" id="{ED795726-B07E-37F2-8190-DE76A8D26DCC}"/>
                </a:ext>
              </a:extLst>
            </p:cNvPr>
            <p:cNvGrpSpPr/>
            <p:nvPr/>
          </p:nvGrpSpPr>
          <p:grpSpPr>
            <a:xfrm>
              <a:off x="-1017000" y="3035964"/>
              <a:ext cx="51818" cy="51815"/>
              <a:chOff x="-1017000" y="3035964"/>
              <a:chExt cx="51818" cy="51815"/>
            </a:xfrm>
          </p:grpSpPr>
          <p:sp>
            <p:nvSpPr>
              <p:cNvPr id="3084" name="Freeform 1515">
                <a:extLst>
                  <a:ext uri="{FF2B5EF4-FFF2-40B4-BE49-F238E27FC236}">
                    <a16:creationId xmlns:a16="http://schemas.microsoft.com/office/drawing/2014/main" id="{6FF4A79F-BABB-800B-4C51-A8386AC5AA8E}"/>
                  </a:ext>
                </a:extLst>
              </p:cNvPr>
              <p:cNvSpPr/>
              <p:nvPr/>
            </p:nvSpPr>
            <p:spPr>
              <a:xfrm>
                <a:off x="-1017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85" name="Freeform 1516">
                <a:extLst>
                  <a:ext uri="{FF2B5EF4-FFF2-40B4-BE49-F238E27FC236}">
                    <a16:creationId xmlns:a16="http://schemas.microsoft.com/office/drawing/2014/main" id="{792DD350-5DB4-85F3-C397-53CCA5D71F06}"/>
                  </a:ext>
                </a:extLst>
              </p:cNvPr>
              <p:cNvSpPr/>
              <p:nvPr/>
            </p:nvSpPr>
            <p:spPr>
              <a:xfrm>
                <a:off x="-99113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3" name="Graphic 45">
              <a:extLst>
                <a:ext uri="{FF2B5EF4-FFF2-40B4-BE49-F238E27FC236}">
                  <a16:creationId xmlns:a16="http://schemas.microsoft.com/office/drawing/2014/main" id="{5BB6C8AC-754C-674A-00C5-E939B48294A0}"/>
                </a:ext>
              </a:extLst>
            </p:cNvPr>
            <p:cNvGrpSpPr/>
            <p:nvPr/>
          </p:nvGrpSpPr>
          <p:grpSpPr>
            <a:xfrm>
              <a:off x="-1021944" y="3035964"/>
              <a:ext cx="51818" cy="51815"/>
              <a:chOff x="-1021944" y="3035964"/>
              <a:chExt cx="51818" cy="51815"/>
            </a:xfrm>
          </p:grpSpPr>
          <p:sp>
            <p:nvSpPr>
              <p:cNvPr id="3082" name="Freeform 1518">
                <a:extLst>
                  <a:ext uri="{FF2B5EF4-FFF2-40B4-BE49-F238E27FC236}">
                    <a16:creationId xmlns:a16="http://schemas.microsoft.com/office/drawing/2014/main" id="{74141C80-BC54-C048-3652-1D25E40C9D01}"/>
                  </a:ext>
                </a:extLst>
              </p:cNvPr>
              <p:cNvSpPr/>
              <p:nvPr/>
            </p:nvSpPr>
            <p:spPr>
              <a:xfrm>
                <a:off x="-102194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83" name="Freeform 1519">
                <a:extLst>
                  <a:ext uri="{FF2B5EF4-FFF2-40B4-BE49-F238E27FC236}">
                    <a16:creationId xmlns:a16="http://schemas.microsoft.com/office/drawing/2014/main" id="{C2B89D7B-85E4-A01B-7FBE-6E5A41C0B63E}"/>
                  </a:ext>
                </a:extLst>
              </p:cNvPr>
              <p:cNvSpPr/>
              <p:nvPr/>
            </p:nvSpPr>
            <p:spPr>
              <a:xfrm>
                <a:off x="-99608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4" name="Graphic 45">
              <a:extLst>
                <a:ext uri="{FF2B5EF4-FFF2-40B4-BE49-F238E27FC236}">
                  <a16:creationId xmlns:a16="http://schemas.microsoft.com/office/drawing/2014/main" id="{16BA0508-966E-04CA-791A-94AF1CA51047}"/>
                </a:ext>
              </a:extLst>
            </p:cNvPr>
            <p:cNvGrpSpPr/>
            <p:nvPr/>
          </p:nvGrpSpPr>
          <p:grpSpPr>
            <a:xfrm>
              <a:off x="-1053416" y="3035964"/>
              <a:ext cx="51722" cy="51815"/>
              <a:chOff x="-1053416" y="3035964"/>
              <a:chExt cx="51722" cy="51815"/>
            </a:xfrm>
          </p:grpSpPr>
          <p:sp>
            <p:nvSpPr>
              <p:cNvPr id="3080" name="Freeform 1521">
                <a:extLst>
                  <a:ext uri="{FF2B5EF4-FFF2-40B4-BE49-F238E27FC236}">
                    <a16:creationId xmlns:a16="http://schemas.microsoft.com/office/drawing/2014/main" id="{5198F324-4808-95B7-C846-FEC8AA5C8392}"/>
                  </a:ext>
                </a:extLst>
              </p:cNvPr>
              <p:cNvSpPr/>
              <p:nvPr/>
            </p:nvSpPr>
            <p:spPr>
              <a:xfrm>
                <a:off x="-105341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81" name="Freeform 1522">
                <a:extLst>
                  <a:ext uri="{FF2B5EF4-FFF2-40B4-BE49-F238E27FC236}">
                    <a16:creationId xmlns:a16="http://schemas.microsoft.com/office/drawing/2014/main" id="{A3FAD2BD-F170-FC7D-5D8C-B1937AD3D429}"/>
                  </a:ext>
                </a:extLst>
              </p:cNvPr>
              <p:cNvSpPr/>
              <p:nvPr/>
            </p:nvSpPr>
            <p:spPr>
              <a:xfrm>
                <a:off x="-102755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5" name="Graphic 45">
              <a:extLst>
                <a:ext uri="{FF2B5EF4-FFF2-40B4-BE49-F238E27FC236}">
                  <a16:creationId xmlns:a16="http://schemas.microsoft.com/office/drawing/2014/main" id="{E66DE9DE-3D7C-BB12-73BA-4F39280E6069}"/>
                </a:ext>
              </a:extLst>
            </p:cNvPr>
            <p:cNvGrpSpPr/>
            <p:nvPr/>
          </p:nvGrpSpPr>
          <p:grpSpPr>
            <a:xfrm>
              <a:off x="-1063494" y="3035964"/>
              <a:ext cx="51722" cy="51815"/>
              <a:chOff x="-1063494" y="3035964"/>
              <a:chExt cx="51722" cy="51815"/>
            </a:xfrm>
          </p:grpSpPr>
          <p:sp>
            <p:nvSpPr>
              <p:cNvPr id="3078" name="Freeform 1524">
                <a:extLst>
                  <a:ext uri="{FF2B5EF4-FFF2-40B4-BE49-F238E27FC236}">
                    <a16:creationId xmlns:a16="http://schemas.microsoft.com/office/drawing/2014/main" id="{3F3385FD-61DA-F4B7-0AF4-E0DC1186047B}"/>
                  </a:ext>
                </a:extLst>
              </p:cNvPr>
              <p:cNvSpPr/>
              <p:nvPr/>
            </p:nvSpPr>
            <p:spPr>
              <a:xfrm>
                <a:off x="-106349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9" name="Freeform 1525">
                <a:extLst>
                  <a:ext uri="{FF2B5EF4-FFF2-40B4-BE49-F238E27FC236}">
                    <a16:creationId xmlns:a16="http://schemas.microsoft.com/office/drawing/2014/main" id="{853D2E94-9E91-1918-EBBA-F4E129F99757}"/>
                  </a:ext>
                </a:extLst>
              </p:cNvPr>
              <p:cNvSpPr/>
              <p:nvPr/>
            </p:nvSpPr>
            <p:spPr>
              <a:xfrm>
                <a:off x="-10376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6" name="Graphic 45">
              <a:extLst>
                <a:ext uri="{FF2B5EF4-FFF2-40B4-BE49-F238E27FC236}">
                  <a16:creationId xmlns:a16="http://schemas.microsoft.com/office/drawing/2014/main" id="{A34C1FBC-B56F-D555-B789-7C007A00EFA0}"/>
                </a:ext>
              </a:extLst>
            </p:cNvPr>
            <p:cNvGrpSpPr/>
            <p:nvPr/>
          </p:nvGrpSpPr>
          <p:grpSpPr>
            <a:xfrm>
              <a:off x="-1067392" y="3035964"/>
              <a:ext cx="51722" cy="51815"/>
              <a:chOff x="-1067392" y="3035964"/>
              <a:chExt cx="51722" cy="51815"/>
            </a:xfrm>
          </p:grpSpPr>
          <p:sp>
            <p:nvSpPr>
              <p:cNvPr id="3076" name="Freeform 1527">
                <a:extLst>
                  <a:ext uri="{FF2B5EF4-FFF2-40B4-BE49-F238E27FC236}">
                    <a16:creationId xmlns:a16="http://schemas.microsoft.com/office/drawing/2014/main" id="{7DE73B8B-01C3-05FC-53CA-546A49EAAB8C}"/>
                  </a:ext>
                </a:extLst>
              </p:cNvPr>
              <p:cNvSpPr/>
              <p:nvPr/>
            </p:nvSpPr>
            <p:spPr>
              <a:xfrm>
                <a:off x="-106739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7" name="Freeform 1528">
                <a:extLst>
                  <a:ext uri="{FF2B5EF4-FFF2-40B4-BE49-F238E27FC236}">
                    <a16:creationId xmlns:a16="http://schemas.microsoft.com/office/drawing/2014/main" id="{E477B40D-6893-D63B-6A4B-CBB1B54F64D8}"/>
                  </a:ext>
                </a:extLst>
              </p:cNvPr>
              <p:cNvSpPr/>
              <p:nvPr/>
            </p:nvSpPr>
            <p:spPr>
              <a:xfrm>
                <a:off x="-10415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7" name="Graphic 45">
              <a:extLst>
                <a:ext uri="{FF2B5EF4-FFF2-40B4-BE49-F238E27FC236}">
                  <a16:creationId xmlns:a16="http://schemas.microsoft.com/office/drawing/2014/main" id="{ED8C5F04-975F-0FFB-8726-2DB1952630E1}"/>
                </a:ext>
              </a:extLst>
            </p:cNvPr>
            <p:cNvGrpSpPr/>
            <p:nvPr/>
          </p:nvGrpSpPr>
          <p:grpSpPr>
            <a:xfrm>
              <a:off x="-1070815" y="3035964"/>
              <a:ext cx="51818" cy="51815"/>
              <a:chOff x="-1070815" y="3035964"/>
              <a:chExt cx="51818" cy="51815"/>
            </a:xfrm>
          </p:grpSpPr>
          <p:sp>
            <p:nvSpPr>
              <p:cNvPr id="3074" name="Freeform 1530">
                <a:extLst>
                  <a:ext uri="{FF2B5EF4-FFF2-40B4-BE49-F238E27FC236}">
                    <a16:creationId xmlns:a16="http://schemas.microsoft.com/office/drawing/2014/main" id="{AF87AA55-C45A-CCB4-6CC1-ED09528EAF6F}"/>
                  </a:ext>
                </a:extLst>
              </p:cNvPr>
              <p:cNvSpPr/>
              <p:nvPr/>
            </p:nvSpPr>
            <p:spPr>
              <a:xfrm>
                <a:off x="-10708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5" name="Freeform 1531">
                <a:extLst>
                  <a:ext uri="{FF2B5EF4-FFF2-40B4-BE49-F238E27FC236}">
                    <a16:creationId xmlns:a16="http://schemas.microsoft.com/office/drawing/2014/main" id="{AD57E593-BE20-10A4-2043-C150DF6B1540}"/>
                  </a:ext>
                </a:extLst>
              </p:cNvPr>
              <p:cNvSpPr/>
              <p:nvPr/>
            </p:nvSpPr>
            <p:spPr>
              <a:xfrm>
                <a:off x="-10448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8" name="Graphic 45">
              <a:extLst>
                <a:ext uri="{FF2B5EF4-FFF2-40B4-BE49-F238E27FC236}">
                  <a16:creationId xmlns:a16="http://schemas.microsoft.com/office/drawing/2014/main" id="{65334439-B566-9810-6A25-EAFBCCC35FDE}"/>
                </a:ext>
              </a:extLst>
            </p:cNvPr>
            <p:cNvGrpSpPr/>
            <p:nvPr/>
          </p:nvGrpSpPr>
          <p:grpSpPr>
            <a:xfrm>
              <a:off x="-1074428" y="3035964"/>
              <a:ext cx="51818" cy="51815"/>
              <a:chOff x="-1074428" y="3035964"/>
              <a:chExt cx="51818" cy="51815"/>
            </a:xfrm>
          </p:grpSpPr>
          <p:sp>
            <p:nvSpPr>
              <p:cNvPr id="3072" name="Freeform 1533">
                <a:extLst>
                  <a:ext uri="{FF2B5EF4-FFF2-40B4-BE49-F238E27FC236}">
                    <a16:creationId xmlns:a16="http://schemas.microsoft.com/office/drawing/2014/main" id="{E25D7BF4-F00B-B2FA-6FDB-E1CE1042BBD1}"/>
                  </a:ext>
                </a:extLst>
              </p:cNvPr>
              <p:cNvSpPr/>
              <p:nvPr/>
            </p:nvSpPr>
            <p:spPr>
              <a:xfrm>
                <a:off x="-10744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3" name="Freeform 1534">
                <a:extLst>
                  <a:ext uri="{FF2B5EF4-FFF2-40B4-BE49-F238E27FC236}">
                    <a16:creationId xmlns:a16="http://schemas.microsoft.com/office/drawing/2014/main" id="{BDF4CFA1-D750-8F28-5B5C-7BB9CDC019B0}"/>
                  </a:ext>
                </a:extLst>
              </p:cNvPr>
              <p:cNvSpPr/>
              <p:nvPr/>
            </p:nvSpPr>
            <p:spPr>
              <a:xfrm>
                <a:off x="-104856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89" name="Graphic 45">
              <a:extLst>
                <a:ext uri="{FF2B5EF4-FFF2-40B4-BE49-F238E27FC236}">
                  <a16:creationId xmlns:a16="http://schemas.microsoft.com/office/drawing/2014/main" id="{EB85D7C2-0B9E-B0D6-3E5A-5F9ED62C6935}"/>
                </a:ext>
              </a:extLst>
            </p:cNvPr>
            <p:cNvGrpSpPr/>
            <p:nvPr/>
          </p:nvGrpSpPr>
          <p:grpSpPr>
            <a:xfrm>
              <a:off x="-1094680" y="3035964"/>
              <a:ext cx="51722" cy="51815"/>
              <a:chOff x="-1094680" y="3035964"/>
              <a:chExt cx="51722" cy="51815"/>
            </a:xfrm>
          </p:grpSpPr>
          <p:sp>
            <p:nvSpPr>
              <p:cNvPr id="3070" name="Freeform 1536">
                <a:extLst>
                  <a:ext uri="{FF2B5EF4-FFF2-40B4-BE49-F238E27FC236}">
                    <a16:creationId xmlns:a16="http://schemas.microsoft.com/office/drawing/2014/main" id="{DD184E1B-D68B-D778-E71E-2D353E470AE4}"/>
                  </a:ext>
                </a:extLst>
              </p:cNvPr>
              <p:cNvSpPr/>
              <p:nvPr/>
            </p:nvSpPr>
            <p:spPr>
              <a:xfrm>
                <a:off x="-10946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71" name="Freeform 1537">
                <a:extLst>
                  <a:ext uri="{FF2B5EF4-FFF2-40B4-BE49-F238E27FC236}">
                    <a16:creationId xmlns:a16="http://schemas.microsoft.com/office/drawing/2014/main" id="{DD105D02-D675-8D5F-6C50-9A9F4233FBFE}"/>
                  </a:ext>
                </a:extLst>
              </p:cNvPr>
              <p:cNvSpPr/>
              <p:nvPr/>
            </p:nvSpPr>
            <p:spPr>
              <a:xfrm>
                <a:off x="-10688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0" name="Graphic 45">
              <a:extLst>
                <a:ext uri="{FF2B5EF4-FFF2-40B4-BE49-F238E27FC236}">
                  <a16:creationId xmlns:a16="http://schemas.microsoft.com/office/drawing/2014/main" id="{445072E0-3327-AE4F-3E07-1727449CA74F}"/>
                </a:ext>
              </a:extLst>
            </p:cNvPr>
            <p:cNvGrpSpPr/>
            <p:nvPr/>
          </p:nvGrpSpPr>
          <p:grpSpPr>
            <a:xfrm>
              <a:off x="-1098768" y="3035964"/>
              <a:ext cx="51722" cy="51815"/>
              <a:chOff x="-1098768" y="3035964"/>
              <a:chExt cx="51722" cy="51815"/>
            </a:xfrm>
          </p:grpSpPr>
          <p:sp>
            <p:nvSpPr>
              <p:cNvPr id="3068" name="Freeform 1539">
                <a:extLst>
                  <a:ext uri="{FF2B5EF4-FFF2-40B4-BE49-F238E27FC236}">
                    <a16:creationId xmlns:a16="http://schemas.microsoft.com/office/drawing/2014/main" id="{12CD4D01-A3D0-7B7B-5E13-3461AA4217C8}"/>
                  </a:ext>
                </a:extLst>
              </p:cNvPr>
              <p:cNvSpPr/>
              <p:nvPr/>
            </p:nvSpPr>
            <p:spPr>
              <a:xfrm>
                <a:off x="-109876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69" name="Freeform 1540">
                <a:extLst>
                  <a:ext uri="{FF2B5EF4-FFF2-40B4-BE49-F238E27FC236}">
                    <a16:creationId xmlns:a16="http://schemas.microsoft.com/office/drawing/2014/main" id="{B5F726AE-CDAD-75B8-D4A1-055B2E519CD4}"/>
                  </a:ext>
                </a:extLst>
              </p:cNvPr>
              <p:cNvSpPr/>
              <p:nvPr/>
            </p:nvSpPr>
            <p:spPr>
              <a:xfrm>
                <a:off x="-107290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1" name="Graphic 45">
              <a:extLst>
                <a:ext uri="{FF2B5EF4-FFF2-40B4-BE49-F238E27FC236}">
                  <a16:creationId xmlns:a16="http://schemas.microsoft.com/office/drawing/2014/main" id="{F9221B4D-7A25-7244-F80F-4551F48369BA}"/>
                </a:ext>
              </a:extLst>
            </p:cNvPr>
            <p:cNvGrpSpPr/>
            <p:nvPr/>
          </p:nvGrpSpPr>
          <p:grpSpPr>
            <a:xfrm>
              <a:off x="-1102857" y="3035964"/>
              <a:ext cx="51722" cy="51815"/>
              <a:chOff x="-1102857" y="3035964"/>
              <a:chExt cx="51722" cy="51815"/>
            </a:xfrm>
          </p:grpSpPr>
          <p:sp>
            <p:nvSpPr>
              <p:cNvPr id="3066" name="Freeform 1542">
                <a:extLst>
                  <a:ext uri="{FF2B5EF4-FFF2-40B4-BE49-F238E27FC236}">
                    <a16:creationId xmlns:a16="http://schemas.microsoft.com/office/drawing/2014/main" id="{0F9880B8-03AF-9800-1707-CFCE94875B8A}"/>
                  </a:ext>
                </a:extLst>
              </p:cNvPr>
              <p:cNvSpPr/>
              <p:nvPr/>
            </p:nvSpPr>
            <p:spPr>
              <a:xfrm>
                <a:off x="-110285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67" name="Freeform 1543">
                <a:extLst>
                  <a:ext uri="{FF2B5EF4-FFF2-40B4-BE49-F238E27FC236}">
                    <a16:creationId xmlns:a16="http://schemas.microsoft.com/office/drawing/2014/main" id="{09059D46-F5E2-0A32-4FBC-1D9321ADE5D4}"/>
                  </a:ext>
                </a:extLst>
              </p:cNvPr>
              <p:cNvSpPr/>
              <p:nvPr/>
            </p:nvSpPr>
            <p:spPr>
              <a:xfrm>
                <a:off x="-10769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2" name="Graphic 45">
              <a:extLst>
                <a:ext uri="{FF2B5EF4-FFF2-40B4-BE49-F238E27FC236}">
                  <a16:creationId xmlns:a16="http://schemas.microsoft.com/office/drawing/2014/main" id="{F21F70CE-EE9A-6137-981C-D4EA8CFAA5DE}"/>
                </a:ext>
              </a:extLst>
            </p:cNvPr>
            <p:cNvGrpSpPr/>
            <p:nvPr/>
          </p:nvGrpSpPr>
          <p:grpSpPr>
            <a:xfrm>
              <a:off x="-1105614" y="3035964"/>
              <a:ext cx="51818" cy="51815"/>
              <a:chOff x="-1105614" y="3035964"/>
              <a:chExt cx="51818" cy="51815"/>
            </a:xfrm>
          </p:grpSpPr>
          <p:sp>
            <p:nvSpPr>
              <p:cNvPr id="3064" name="Freeform 1545">
                <a:extLst>
                  <a:ext uri="{FF2B5EF4-FFF2-40B4-BE49-F238E27FC236}">
                    <a16:creationId xmlns:a16="http://schemas.microsoft.com/office/drawing/2014/main" id="{D0EB5793-5A05-328D-FD2D-DCBCBC0EECCB}"/>
                  </a:ext>
                </a:extLst>
              </p:cNvPr>
              <p:cNvSpPr/>
              <p:nvPr/>
            </p:nvSpPr>
            <p:spPr>
              <a:xfrm>
                <a:off x="-110561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65" name="Freeform 1546">
                <a:extLst>
                  <a:ext uri="{FF2B5EF4-FFF2-40B4-BE49-F238E27FC236}">
                    <a16:creationId xmlns:a16="http://schemas.microsoft.com/office/drawing/2014/main" id="{0F070733-FE48-2ECC-4AF1-A2A409DA2724}"/>
                  </a:ext>
                </a:extLst>
              </p:cNvPr>
              <p:cNvSpPr/>
              <p:nvPr/>
            </p:nvSpPr>
            <p:spPr>
              <a:xfrm>
                <a:off x="-107975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3" name="Graphic 45">
              <a:extLst>
                <a:ext uri="{FF2B5EF4-FFF2-40B4-BE49-F238E27FC236}">
                  <a16:creationId xmlns:a16="http://schemas.microsoft.com/office/drawing/2014/main" id="{BD287603-907B-39D6-E1BF-77C487250076}"/>
                </a:ext>
              </a:extLst>
            </p:cNvPr>
            <p:cNvGrpSpPr/>
            <p:nvPr/>
          </p:nvGrpSpPr>
          <p:grpSpPr>
            <a:xfrm>
              <a:off x="-1126151" y="3035964"/>
              <a:ext cx="51722" cy="51815"/>
              <a:chOff x="-1126151" y="3035964"/>
              <a:chExt cx="51722" cy="51815"/>
            </a:xfrm>
          </p:grpSpPr>
          <p:sp>
            <p:nvSpPr>
              <p:cNvPr id="3062" name="Freeform 1548">
                <a:extLst>
                  <a:ext uri="{FF2B5EF4-FFF2-40B4-BE49-F238E27FC236}">
                    <a16:creationId xmlns:a16="http://schemas.microsoft.com/office/drawing/2014/main" id="{997184F0-2FC0-FEAF-7EB7-A6D0AD8F8E42}"/>
                  </a:ext>
                </a:extLst>
              </p:cNvPr>
              <p:cNvSpPr/>
              <p:nvPr/>
            </p:nvSpPr>
            <p:spPr>
              <a:xfrm>
                <a:off x="-1126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63" name="Freeform 1549">
                <a:extLst>
                  <a:ext uri="{FF2B5EF4-FFF2-40B4-BE49-F238E27FC236}">
                    <a16:creationId xmlns:a16="http://schemas.microsoft.com/office/drawing/2014/main" id="{D4659D69-B3F3-5C42-88E6-89C3336FDBB3}"/>
                  </a:ext>
                </a:extLst>
              </p:cNvPr>
              <p:cNvSpPr/>
              <p:nvPr/>
            </p:nvSpPr>
            <p:spPr>
              <a:xfrm>
                <a:off x="-11002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4" name="Graphic 45">
              <a:extLst>
                <a:ext uri="{FF2B5EF4-FFF2-40B4-BE49-F238E27FC236}">
                  <a16:creationId xmlns:a16="http://schemas.microsoft.com/office/drawing/2014/main" id="{1897D920-D517-E630-7D95-91CFF0FE4E44}"/>
                </a:ext>
              </a:extLst>
            </p:cNvPr>
            <p:cNvGrpSpPr/>
            <p:nvPr/>
          </p:nvGrpSpPr>
          <p:grpSpPr>
            <a:xfrm>
              <a:off x="-1136705" y="3035964"/>
              <a:ext cx="51722" cy="51815"/>
              <a:chOff x="-1136705" y="3035964"/>
              <a:chExt cx="51722" cy="51815"/>
            </a:xfrm>
          </p:grpSpPr>
          <p:sp>
            <p:nvSpPr>
              <p:cNvPr id="3060" name="Freeform 1551">
                <a:extLst>
                  <a:ext uri="{FF2B5EF4-FFF2-40B4-BE49-F238E27FC236}">
                    <a16:creationId xmlns:a16="http://schemas.microsoft.com/office/drawing/2014/main" id="{9BEF730F-3186-3546-1FE5-BDB98C855913}"/>
                  </a:ext>
                </a:extLst>
              </p:cNvPr>
              <p:cNvSpPr/>
              <p:nvPr/>
            </p:nvSpPr>
            <p:spPr>
              <a:xfrm>
                <a:off x="-11367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61" name="Freeform 1552">
                <a:extLst>
                  <a:ext uri="{FF2B5EF4-FFF2-40B4-BE49-F238E27FC236}">
                    <a16:creationId xmlns:a16="http://schemas.microsoft.com/office/drawing/2014/main" id="{7CB71558-7E6E-EB53-BC86-92DC93B3D0A9}"/>
                  </a:ext>
                </a:extLst>
              </p:cNvPr>
              <p:cNvSpPr/>
              <p:nvPr/>
            </p:nvSpPr>
            <p:spPr>
              <a:xfrm>
                <a:off x="-11108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5" name="Graphic 45">
              <a:extLst>
                <a:ext uri="{FF2B5EF4-FFF2-40B4-BE49-F238E27FC236}">
                  <a16:creationId xmlns:a16="http://schemas.microsoft.com/office/drawing/2014/main" id="{D6D55153-9AC7-CDD3-3CB4-020E1B352281}"/>
                </a:ext>
              </a:extLst>
            </p:cNvPr>
            <p:cNvGrpSpPr/>
            <p:nvPr/>
          </p:nvGrpSpPr>
          <p:grpSpPr>
            <a:xfrm>
              <a:off x="-1157337" y="3035964"/>
              <a:ext cx="51722" cy="51815"/>
              <a:chOff x="-1157337" y="3035964"/>
              <a:chExt cx="51722" cy="51815"/>
            </a:xfrm>
          </p:grpSpPr>
          <p:sp>
            <p:nvSpPr>
              <p:cNvPr id="3058" name="Freeform 1554">
                <a:extLst>
                  <a:ext uri="{FF2B5EF4-FFF2-40B4-BE49-F238E27FC236}">
                    <a16:creationId xmlns:a16="http://schemas.microsoft.com/office/drawing/2014/main" id="{3CD5DBC8-9733-C746-804E-79D95605A026}"/>
                  </a:ext>
                </a:extLst>
              </p:cNvPr>
              <p:cNvSpPr/>
              <p:nvPr/>
            </p:nvSpPr>
            <p:spPr>
              <a:xfrm>
                <a:off x="-115733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9" name="Freeform 1555">
                <a:extLst>
                  <a:ext uri="{FF2B5EF4-FFF2-40B4-BE49-F238E27FC236}">
                    <a16:creationId xmlns:a16="http://schemas.microsoft.com/office/drawing/2014/main" id="{CB9D27FA-11D8-9E28-1558-0B85F037262D}"/>
                  </a:ext>
                </a:extLst>
              </p:cNvPr>
              <p:cNvSpPr/>
              <p:nvPr/>
            </p:nvSpPr>
            <p:spPr>
              <a:xfrm>
                <a:off x="-113147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6" name="Graphic 45">
              <a:extLst>
                <a:ext uri="{FF2B5EF4-FFF2-40B4-BE49-F238E27FC236}">
                  <a16:creationId xmlns:a16="http://schemas.microsoft.com/office/drawing/2014/main" id="{02ABCC7B-D9ED-2CF3-DCFC-C74D91BB2DBE}"/>
                </a:ext>
              </a:extLst>
            </p:cNvPr>
            <p:cNvGrpSpPr/>
            <p:nvPr/>
          </p:nvGrpSpPr>
          <p:grpSpPr>
            <a:xfrm>
              <a:off x="-1161996" y="3035964"/>
              <a:ext cx="51722" cy="51815"/>
              <a:chOff x="-1161996" y="3035964"/>
              <a:chExt cx="51722" cy="51815"/>
            </a:xfrm>
          </p:grpSpPr>
          <p:sp>
            <p:nvSpPr>
              <p:cNvPr id="3056" name="Freeform 1557">
                <a:extLst>
                  <a:ext uri="{FF2B5EF4-FFF2-40B4-BE49-F238E27FC236}">
                    <a16:creationId xmlns:a16="http://schemas.microsoft.com/office/drawing/2014/main" id="{731ED191-C2F8-67D6-D804-EC28DD2407FB}"/>
                  </a:ext>
                </a:extLst>
              </p:cNvPr>
              <p:cNvSpPr/>
              <p:nvPr/>
            </p:nvSpPr>
            <p:spPr>
              <a:xfrm>
                <a:off x="-11619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7" name="Freeform 1558">
                <a:extLst>
                  <a:ext uri="{FF2B5EF4-FFF2-40B4-BE49-F238E27FC236}">
                    <a16:creationId xmlns:a16="http://schemas.microsoft.com/office/drawing/2014/main" id="{5D935880-1A6D-2953-2662-F817B08158C6}"/>
                  </a:ext>
                </a:extLst>
              </p:cNvPr>
              <p:cNvSpPr/>
              <p:nvPr/>
            </p:nvSpPr>
            <p:spPr>
              <a:xfrm>
                <a:off x="-11361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7" name="Graphic 45">
              <a:extLst>
                <a:ext uri="{FF2B5EF4-FFF2-40B4-BE49-F238E27FC236}">
                  <a16:creationId xmlns:a16="http://schemas.microsoft.com/office/drawing/2014/main" id="{19023CE1-5352-7D06-8D05-57EE9EDEC9FE}"/>
                </a:ext>
              </a:extLst>
            </p:cNvPr>
            <p:cNvGrpSpPr/>
            <p:nvPr/>
          </p:nvGrpSpPr>
          <p:grpSpPr>
            <a:xfrm>
              <a:off x="-1188428" y="3035964"/>
              <a:ext cx="51722" cy="51815"/>
              <a:chOff x="-1188428" y="3035964"/>
              <a:chExt cx="51722" cy="51815"/>
            </a:xfrm>
          </p:grpSpPr>
          <p:sp>
            <p:nvSpPr>
              <p:cNvPr id="3054" name="Freeform 1560">
                <a:extLst>
                  <a:ext uri="{FF2B5EF4-FFF2-40B4-BE49-F238E27FC236}">
                    <a16:creationId xmlns:a16="http://schemas.microsoft.com/office/drawing/2014/main" id="{44DE833B-879C-34AF-4DAD-E7AB2526B5D4}"/>
                  </a:ext>
                </a:extLst>
              </p:cNvPr>
              <p:cNvSpPr/>
              <p:nvPr/>
            </p:nvSpPr>
            <p:spPr>
              <a:xfrm>
                <a:off x="-11884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5" name="Freeform 1561">
                <a:extLst>
                  <a:ext uri="{FF2B5EF4-FFF2-40B4-BE49-F238E27FC236}">
                    <a16:creationId xmlns:a16="http://schemas.microsoft.com/office/drawing/2014/main" id="{18FC6F12-0628-72C1-E2D5-2208117484B2}"/>
                  </a:ext>
                </a:extLst>
              </p:cNvPr>
              <p:cNvSpPr/>
              <p:nvPr/>
            </p:nvSpPr>
            <p:spPr>
              <a:xfrm>
                <a:off x="-11625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8" name="Graphic 45">
              <a:extLst>
                <a:ext uri="{FF2B5EF4-FFF2-40B4-BE49-F238E27FC236}">
                  <a16:creationId xmlns:a16="http://schemas.microsoft.com/office/drawing/2014/main" id="{38909D7E-6B96-170B-EB01-77209E0AB7F7}"/>
                </a:ext>
              </a:extLst>
            </p:cNvPr>
            <p:cNvGrpSpPr/>
            <p:nvPr/>
          </p:nvGrpSpPr>
          <p:grpSpPr>
            <a:xfrm>
              <a:off x="-1192231" y="3035964"/>
              <a:ext cx="51722" cy="51815"/>
              <a:chOff x="-1192231" y="3035964"/>
              <a:chExt cx="51722" cy="51815"/>
            </a:xfrm>
          </p:grpSpPr>
          <p:sp>
            <p:nvSpPr>
              <p:cNvPr id="3052" name="Freeform 1563">
                <a:extLst>
                  <a:ext uri="{FF2B5EF4-FFF2-40B4-BE49-F238E27FC236}">
                    <a16:creationId xmlns:a16="http://schemas.microsoft.com/office/drawing/2014/main" id="{0755C8BD-E471-F4AD-05CE-6875E960948B}"/>
                  </a:ext>
                </a:extLst>
              </p:cNvPr>
              <p:cNvSpPr/>
              <p:nvPr/>
            </p:nvSpPr>
            <p:spPr>
              <a:xfrm>
                <a:off x="-11922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3" name="Freeform 1564">
                <a:extLst>
                  <a:ext uri="{FF2B5EF4-FFF2-40B4-BE49-F238E27FC236}">
                    <a16:creationId xmlns:a16="http://schemas.microsoft.com/office/drawing/2014/main" id="{8275F048-F888-A008-8DC8-E9724C902F63}"/>
                  </a:ext>
                </a:extLst>
              </p:cNvPr>
              <p:cNvSpPr/>
              <p:nvPr/>
            </p:nvSpPr>
            <p:spPr>
              <a:xfrm>
                <a:off x="-11663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599" name="Graphic 45">
              <a:extLst>
                <a:ext uri="{FF2B5EF4-FFF2-40B4-BE49-F238E27FC236}">
                  <a16:creationId xmlns:a16="http://schemas.microsoft.com/office/drawing/2014/main" id="{1FF5E8E7-5041-F8BA-3E55-B3E03BE84681}"/>
                </a:ext>
              </a:extLst>
            </p:cNvPr>
            <p:cNvGrpSpPr/>
            <p:nvPr/>
          </p:nvGrpSpPr>
          <p:grpSpPr>
            <a:xfrm>
              <a:off x="-1194132" y="3035964"/>
              <a:ext cx="51722" cy="51815"/>
              <a:chOff x="-1194132" y="3035964"/>
              <a:chExt cx="51722" cy="51815"/>
            </a:xfrm>
          </p:grpSpPr>
          <p:sp>
            <p:nvSpPr>
              <p:cNvPr id="3050" name="Freeform 1566">
                <a:extLst>
                  <a:ext uri="{FF2B5EF4-FFF2-40B4-BE49-F238E27FC236}">
                    <a16:creationId xmlns:a16="http://schemas.microsoft.com/office/drawing/2014/main" id="{80205B28-0993-DE17-5396-62BA06D26FDD}"/>
                  </a:ext>
                </a:extLst>
              </p:cNvPr>
              <p:cNvSpPr/>
              <p:nvPr/>
            </p:nvSpPr>
            <p:spPr>
              <a:xfrm>
                <a:off x="-119413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51" name="Freeform 1567">
                <a:extLst>
                  <a:ext uri="{FF2B5EF4-FFF2-40B4-BE49-F238E27FC236}">
                    <a16:creationId xmlns:a16="http://schemas.microsoft.com/office/drawing/2014/main" id="{8CFF333D-C516-CE3C-EB47-0277A5957960}"/>
                  </a:ext>
                </a:extLst>
              </p:cNvPr>
              <p:cNvSpPr/>
              <p:nvPr/>
            </p:nvSpPr>
            <p:spPr>
              <a:xfrm>
                <a:off x="-11682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0" name="Graphic 45">
              <a:extLst>
                <a:ext uri="{FF2B5EF4-FFF2-40B4-BE49-F238E27FC236}">
                  <a16:creationId xmlns:a16="http://schemas.microsoft.com/office/drawing/2014/main" id="{5C03E474-57C3-E485-C764-0AB509DC4AE3}"/>
                </a:ext>
              </a:extLst>
            </p:cNvPr>
            <p:cNvGrpSpPr/>
            <p:nvPr/>
          </p:nvGrpSpPr>
          <p:grpSpPr>
            <a:xfrm>
              <a:off x="-1220089" y="3035964"/>
              <a:ext cx="51818" cy="51815"/>
              <a:chOff x="-1220089" y="3035964"/>
              <a:chExt cx="51818" cy="51815"/>
            </a:xfrm>
          </p:grpSpPr>
          <p:sp>
            <p:nvSpPr>
              <p:cNvPr id="3048" name="Freeform 1569">
                <a:extLst>
                  <a:ext uri="{FF2B5EF4-FFF2-40B4-BE49-F238E27FC236}">
                    <a16:creationId xmlns:a16="http://schemas.microsoft.com/office/drawing/2014/main" id="{6573D96B-1366-8D3D-13D1-2ABAF224B882}"/>
                  </a:ext>
                </a:extLst>
              </p:cNvPr>
              <p:cNvSpPr/>
              <p:nvPr/>
            </p:nvSpPr>
            <p:spPr>
              <a:xfrm>
                <a:off x="-1220089"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49" name="Freeform 1570">
                <a:extLst>
                  <a:ext uri="{FF2B5EF4-FFF2-40B4-BE49-F238E27FC236}">
                    <a16:creationId xmlns:a16="http://schemas.microsoft.com/office/drawing/2014/main" id="{668486B9-4D7A-D815-480A-7B3F8B842DA2}"/>
                  </a:ext>
                </a:extLst>
              </p:cNvPr>
              <p:cNvSpPr/>
              <p:nvPr/>
            </p:nvSpPr>
            <p:spPr>
              <a:xfrm>
                <a:off x="-11941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1" name="Graphic 45">
              <a:extLst>
                <a:ext uri="{FF2B5EF4-FFF2-40B4-BE49-F238E27FC236}">
                  <a16:creationId xmlns:a16="http://schemas.microsoft.com/office/drawing/2014/main" id="{24516BDF-A185-B3BF-F2F5-00C37ABA8765}"/>
                </a:ext>
              </a:extLst>
            </p:cNvPr>
            <p:cNvGrpSpPr/>
            <p:nvPr/>
          </p:nvGrpSpPr>
          <p:grpSpPr>
            <a:xfrm>
              <a:off x="-1232639" y="3035964"/>
              <a:ext cx="51722" cy="51815"/>
              <a:chOff x="-1232639" y="3035964"/>
              <a:chExt cx="51722" cy="51815"/>
            </a:xfrm>
          </p:grpSpPr>
          <p:sp>
            <p:nvSpPr>
              <p:cNvPr id="3046" name="Freeform 1572">
                <a:extLst>
                  <a:ext uri="{FF2B5EF4-FFF2-40B4-BE49-F238E27FC236}">
                    <a16:creationId xmlns:a16="http://schemas.microsoft.com/office/drawing/2014/main" id="{E7ABE719-0281-3C8B-1D4F-92994C84ECF9}"/>
                  </a:ext>
                </a:extLst>
              </p:cNvPr>
              <p:cNvSpPr/>
              <p:nvPr/>
            </p:nvSpPr>
            <p:spPr>
              <a:xfrm>
                <a:off x="-123263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47" name="Freeform 1573">
                <a:extLst>
                  <a:ext uri="{FF2B5EF4-FFF2-40B4-BE49-F238E27FC236}">
                    <a16:creationId xmlns:a16="http://schemas.microsoft.com/office/drawing/2014/main" id="{DBE48C84-CDA0-EEC3-EF5F-D81C73D711F9}"/>
                  </a:ext>
                </a:extLst>
              </p:cNvPr>
              <p:cNvSpPr/>
              <p:nvPr/>
            </p:nvSpPr>
            <p:spPr>
              <a:xfrm>
                <a:off x="-12067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2" name="Graphic 45">
              <a:extLst>
                <a:ext uri="{FF2B5EF4-FFF2-40B4-BE49-F238E27FC236}">
                  <a16:creationId xmlns:a16="http://schemas.microsoft.com/office/drawing/2014/main" id="{9EABAB9E-D132-8F69-4960-18FBA2A03E1B}"/>
                </a:ext>
              </a:extLst>
            </p:cNvPr>
            <p:cNvGrpSpPr/>
            <p:nvPr/>
          </p:nvGrpSpPr>
          <p:grpSpPr>
            <a:xfrm>
              <a:off x="-1261734" y="3035964"/>
              <a:ext cx="51722" cy="51815"/>
              <a:chOff x="-1261734" y="3035964"/>
              <a:chExt cx="51722" cy="51815"/>
            </a:xfrm>
          </p:grpSpPr>
          <p:sp>
            <p:nvSpPr>
              <p:cNvPr id="3044" name="Freeform 1575">
                <a:extLst>
                  <a:ext uri="{FF2B5EF4-FFF2-40B4-BE49-F238E27FC236}">
                    <a16:creationId xmlns:a16="http://schemas.microsoft.com/office/drawing/2014/main" id="{F70579A5-F62D-8D7C-ED6E-997864DC15F8}"/>
                  </a:ext>
                </a:extLst>
              </p:cNvPr>
              <p:cNvSpPr/>
              <p:nvPr/>
            </p:nvSpPr>
            <p:spPr>
              <a:xfrm>
                <a:off x="-126173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45" name="Freeform 1576">
                <a:extLst>
                  <a:ext uri="{FF2B5EF4-FFF2-40B4-BE49-F238E27FC236}">
                    <a16:creationId xmlns:a16="http://schemas.microsoft.com/office/drawing/2014/main" id="{380CC41F-C5E2-1C6F-4195-A5971E73BE52}"/>
                  </a:ext>
                </a:extLst>
              </p:cNvPr>
              <p:cNvSpPr/>
              <p:nvPr/>
            </p:nvSpPr>
            <p:spPr>
              <a:xfrm>
                <a:off x="-1235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3" name="Graphic 45">
              <a:extLst>
                <a:ext uri="{FF2B5EF4-FFF2-40B4-BE49-F238E27FC236}">
                  <a16:creationId xmlns:a16="http://schemas.microsoft.com/office/drawing/2014/main" id="{5B78824B-7059-52F2-7079-024EC1E9265B}"/>
                </a:ext>
              </a:extLst>
            </p:cNvPr>
            <p:cNvGrpSpPr/>
            <p:nvPr/>
          </p:nvGrpSpPr>
          <p:grpSpPr>
            <a:xfrm>
              <a:off x="-1293015" y="3035964"/>
              <a:ext cx="51818" cy="51815"/>
              <a:chOff x="-1293015" y="3035964"/>
              <a:chExt cx="51818" cy="51815"/>
            </a:xfrm>
          </p:grpSpPr>
          <p:sp>
            <p:nvSpPr>
              <p:cNvPr id="3042" name="Freeform 1578">
                <a:extLst>
                  <a:ext uri="{FF2B5EF4-FFF2-40B4-BE49-F238E27FC236}">
                    <a16:creationId xmlns:a16="http://schemas.microsoft.com/office/drawing/2014/main" id="{0F105CAA-04E7-AFBE-A9B1-A0837E65B5EE}"/>
                  </a:ext>
                </a:extLst>
              </p:cNvPr>
              <p:cNvSpPr/>
              <p:nvPr/>
            </p:nvSpPr>
            <p:spPr>
              <a:xfrm>
                <a:off x="-12930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43" name="Freeform 1579">
                <a:extLst>
                  <a:ext uri="{FF2B5EF4-FFF2-40B4-BE49-F238E27FC236}">
                    <a16:creationId xmlns:a16="http://schemas.microsoft.com/office/drawing/2014/main" id="{47C43A98-06DA-4955-9528-D74C925B5691}"/>
                  </a:ext>
                </a:extLst>
              </p:cNvPr>
              <p:cNvSpPr/>
              <p:nvPr/>
            </p:nvSpPr>
            <p:spPr>
              <a:xfrm>
                <a:off x="-12670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4" name="Graphic 45">
              <a:extLst>
                <a:ext uri="{FF2B5EF4-FFF2-40B4-BE49-F238E27FC236}">
                  <a16:creationId xmlns:a16="http://schemas.microsoft.com/office/drawing/2014/main" id="{47C81BCE-F006-2A52-55E0-B567089E0B61}"/>
                </a:ext>
              </a:extLst>
            </p:cNvPr>
            <p:cNvGrpSpPr/>
            <p:nvPr/>
          </p:nvGrpSpPr>
          <p:grpSpPr>
            <a:xfrm>
              <a:off x="-1329240" y="3035964"/>
              <a:ext cx="51722" cy="51815"/>
              <a:chOff x="-1329240" y="3035964"/>
              <a:chExt cx="51722" cy="51815"/>
            </a:xfrm>
          </p:grpSpPr>
          <p:sp>
            <p:nvSpPr>
              <p:cNvPr id="3040" name="Freeform 1581">
                <a:extLst>
                  <a:ext uri="{FF2B5EF4-FFF2-40B4-BE49-F238E27FC236}">
                    <a16:creationId xmlns:a16="http://schemas.microsoft.com/office/drawing/2014/main" id="{37102A5D-57B9-552B-C6E3-1F2E1F161A27}"/>
                  </a:ext>
                </a:extLst>
              </p:cNvPr>
              <p:cNvSpPr/>
              <p:nvPr/>
            </p:nvSpPr>
            <p:spPr>
              <a:xfrm>
                <a:off x="-13292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41" name="Freeform 1582">
                <a:extLst>
                  <a:ext uri="{FF2B5EF4-FFF2-40B4-BE49-F238E27FC236}">
                    <a16:creationId xmlns:a16="http://schemas.microsoft.com/office/drawing/2014/main" id="{9ECE0D19-16BE-A1A1-9D8B-284639968D40}"/>
                  </a:ext>
                </a:extLst>
              </p:cNvPr>
              <p:cNvSpPr/>
              <p:nvPr/>
            </p:nvSpPr>
            <p:spPr>
              <a:xfrm>
                <a:off x="-13033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5" name="Graphic 45">
              <a:extLst>
                <a:ext uri="{FF2B5EF4-FFF2-40B4-BE49-F238E27FC236}">
                  <a16:creationId xmlns:a16="http://schemas.microsoft.com/office/drawing/2014/main" id="{D89A18FA-4D2B-6B0E-F394-0134D45288E1}"/>
                </a:ext>
              </a:extLst>
            </p:cNvPr>
            <p:cNvGrpSpPr/>
            <p:nvPr/>
          </p:nvGrpSpPr>
          <p:grpSpPr>
            <a:xfrm>
              <a:off x="-1333708" y="3035964"/>
              <a:ext cx="51722" cy="51815"/>
              <a:chOff x="-1333708" y="3035964"/>
              <a:chExt cx="51722" cy="51815"/>
            </a:xfrm>
          </p:grpSpPr>
          <p:sp>
            <p:nvSpPr>
              <p:cNvPr id="3038" name="Freeform 1584">
                <a:extLst>
                  <a:ext uri="{FF2B5EF4-FFF2-40B4-BE49-F238E27FC236}">
                    <a16:creationId xmlns:a16="http://schemas.microsoft.com/office/drawing/2014/main" id="{D817EE88-92CE-521A-7900-CA940D89BD60}"/>
                  </a:ext>
                </a:extLst>
              </p:cNvPr>
              <p:cNvSpPr/>
              <p:nvPr/>
            </p:nvSpPr>
            <p:spPr>
              <a:xfrm>
                <a:off x="-1333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9" name="Freeform 1585">
                <a:extLst>
                  <a:ext uri="{FF2B5EF4-FFF2-40B4-BE49-F238E27FC236}">
                    <a16:creationId xmlns:a16="http://schemas.microsoft.com/office/drawing/2014/main" id="{7375B3D8-3904-C221-98B6-1CCD377001B6}"/>
                  </a:ext>
                </a:extLst>
              </p:cNvPr>
              <p:cNvSpPr/>
              <p:nvPr/>
            </p:nvSpPr>
            <p:spPr>
              <a:xfrm>
                <a:off x="-130784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6" name="Graphic 45">
              <a:extLst>
                <a:ext uri="{FF2B5EF4-FFF2-40B4-BE49-F238E27FC236}">
                  <a16:creationId xmlns:a16="http://schemas.microsoft.com/office/drawing/2014/main" id="{E85D9E68-72E3-3C2F-8BC2-6EEC76787758}"/>
                </a:ext>
              </a:extLst>
            </p:cNvPr>
            <p:cNvGrpSpPr/>
            <p:nvPr/>
          </p:nvGrpSpPr>
          <p:grpSpPr>
            <a:xfrm>
              <a:off x="-1355577" y="3035964"/>
              <a:ext cx="51722" cy="51815"/>
              <a:chOff x="-1355577" y="3035964"/>
              <a:chExt cx="51722" cy="51815"/>
            </a:xfrm>
          </p:grpSpPr>
          <p:sp>
            <p:nvSpPr>
              <p:cNvPr id="3036" name="Freeform 1587">
                <a:extLst>
                  <a:ext uri="{FF2B5EF4-FFF2-40B4-BE49-F238E27FC236}">
                    <a16:creationId xmlns:a16="http://schemas.microsoft.com/office/drawing/2014/main" id="{E8C453E1-6B4A-C3A3-B101-CD33FE18D0E2}"/>
                  </a:ext>
                </a:extLst>
              </p:cNvPr>
              <p:cNvSpPr/>
              <p:nvPr/>
            </p:nvSpPr>
            <p:spPr>
              <a:xfrm>
                <a:off x="-135557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7" name="Freeform 1588">
                <a:extLst>
                  <a:ext uri="{FF2B5EF4-FFF2-40B4-BE49-F238E27FC236}">
                    <a16:creationId xmlns:a16="http://schemas.microsoft.com/office/drawing/2014/main" id="{16BE344F-D78B-2D7B-C443-FD0A0FE98668}"/>
                  </a:ext>
                </a:extLst>
              </p:cNvPr>
              <p:cNvSpPr/>
              <p:nvPr/>
            </p:nvSpPr>
            <p:spPr>
              <a:xfrm>
                <a:off x="-1329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7" name="Graphic 45">
              <a:extLst>
                <a:ext uri="{FF2B5EF4-FFF2-40B4-BE49-F238E27FC236}">
                  <a16:creationId xmlns:a16="http://schemas.microsoft.com/office/drawing/2014/main" id="{C50D8861-D14F-48F3-C913-7B92C64C480C}"/>
                </a:ext>
              </a:extLst>
            </p:cNvPr>
            <p:cNvGrpSpPr/>
            <p:nvPr/>
          </p:nvGrpSpPr>
          <p:grpSpPr>
            <a:xfrm>
              <a:off x="-1360331" y="3035964"/>
              <a:ext cx="51722" cy="51815"/>
              <a:chOff x="-1360331" y="3035964"/>
              <a:chExt cx="51722" cy="51815"/>
            </a:xfrm>
          </p:grpSpPr>
          <p:sp>
            <p:nvSpPr>
              <p:cNvPr id="3034" name="Freeform 1590">
                <a:extLst>
                  <a:ext uri="{FF2B5EF4-FFF2-40B4-BE49-F238E27FC236}">
                    <a16:creationId xmlns:a16="http://schemas.microsoft.com/office/drawing/2014/main" id="{BA755569-B3C1-23F3-8AB4-75D406C917E1}"/>
                  </a:ext>
                </a:extLst>
              </p:cNvPr>
              <p:cNvSpPr/>
              <p:nvPr/>
            </p:nvSpPr>
            <p:spPr>
              <a:xfrm>
                <a:off x="-13603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5" name="Freeform 1591">
                <a:extLst>
                  <a:ext uri="{FF2B5EF4-FFF2-40B4-BE49-F238E27FC236}">
                    <a16:creationId xmlns:a16="http://schemas.microsoft.com/office/drawing/2014/main" id="{F44FCF2D-75F2-BC29-DDD4-51A2ED16CF49}"/>
                  </a:ext>
                </a:extLst>
              </p:cNvPr>
              <p:cNvSpPr/>
              <p:nvPr/>
            </p:nvSpPr>
            <p:spPr>
              <a:xfrm>
                <a:off x="-13344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8" name="Graphic 45">
              <a:extLst>
                <a:ext uri="{FF2B5EF4-FFF2-40B4-BE49-F238E27FC236}">
                  <a16:creationId xmlns:a16="http://schemas.microsoft.com/office/drawing/2014/main" id="{71419066-FB11-5356-D9FC-EB2358D7EA4F}"/>
                </a:ext>
              </a:extLst>
            </p:cNvPr>
            <p:cNvGrpSpPr/>
            <p:nvPr/>
          </p:nvGrpSpPr>
          <p:grpSpPr>
            <a:xfrm>
              <a:off x="-1381438" y="3035964"/>
              <a:ext cx="51722" cy="51815"/>
              <a:chOff x="-1381438" y="3035964"/>
              <a:chExt cx="51722" cy="51815"/>
            </a:xfrm>
          </p:grpSpPr>
          <p:sp>
            <p:nvSpPr>
              <p:cNvPr id="3032" name="Freeform 1593">
                <a:extLst>
                  <a:ext uri="{FF2B5EF4-FFF2-40B4-BE49-F238E27FC236}">
                    <a16:creationId xmlns:a16="http://schemas.microsoft.com/office/drawing/2014/main" id="{2BE0EFDE-9C67-9628-B58C-57DB37209CC7}"/>
                  </a:ext>
                </a:extLst>
              </p:cNvPr>
              <p:cNvSpPr/>
              <p:nvPr/>
            </p:nvSpPr>
            <p:spPr>
              <a:xfrm>
                <a:off x="-138143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3" name="Freeform 1594">
                <a:extLst>
                  <a:ext uri="{FF2B5EF4-FFF2-40B4-BE49-F238E27FC236}">
                    <a16:creationId xmlns:a16="http://schemas.microsoft.com/office/drawing/2014/main" id="{EE387ACC-13F2-0CBC-AE3F-381FBB79CB0D}"/>
                  </a:ext>
                </a:extLst>
              </p:cNvPr>
              <p:cNvSpPr/>
              <p:nvPr/>
            </p:nvSpPr>
            <p:spPr>
              <a:xfrm>
                <a:off x="-135557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09" name="Graphic 45">
              <a:extLst>
                <a:ext uri="{FF2B5EF4-FFF2-40B4-BE49-F238E27FC236}">
                  <a16:creationId xmlns:a16="http://schemas.microsoft.com/office/drawing/2014/main" id="{D181CB21-256C-E7E2-3AC2-8BF5D0C91D8B}"/>
                </a:ext>
              </a:extLst>
            </p:cNvPr>
            <p:cNvGrpSpPr/>
            <p:nvPr/>
          </p:nvGrpSpPr>
          <p:grpSpPr>
            <a:xfrm>
              <a:off x="-1391992" y="3035964"/>
              <a:ext cx="51818" cy="51815"/>
              <a:chOff x="-1391992" y="3035964"/>
              <a:chExt cx="51818" cy="51815"/>
            </a:xfrm>
          </p:grpSpPr>
          <p:sp>
            <p:nvSpPr>
              <p:cNvPr id="3030" name="Freeform 1596">
                <a:extLst>
                  <a:ext uri="{FF2B5EF4-FFF2-40B4-BE49-F238E27FC236}">
                    <a16:creationId xmlns:a16="http://schemas.microsoft.com/office/drawing/2014/main" id="{9D46CD17-7930-9E86-7363-B422B567936C}"/>
                  </a:ext>
                </a:extLst>
              </p:cNvPr>
              <p:cNvSpPr/>
              <p:nvPr/>
            </p:nvSpPr>
            <p:spPr>
              <a:xfrm>
                <a:off x="-1391992"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31" name="Freeform 1597">
                <a:extLst>
                  <a:ext uri="{FF2B5EF4-FFF2-40B4-BE49-F238E27FC236}">
                    <a16:creationId xmlns:a16="http://schemas.microsoft.com/office/drawing/2014/main" id="{77B00699-BA2B-15EF-ECB4-3794980241B9}"/>
                  </a:ext>
                </a:extLst>
              </p:cNvPr>
              <p:cNvSpPr/>
              <p:nvPr/>
            </p:nvSpPr>
            <p:spPr>
              <a:xfrm>
                <a:off x="-136613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0" name="Graphic 45">
              <a:extLst>
                <a:ext uri="{FF2B5EF4-FFF2-40B4-BE49-F238E27FC236}">
                  <a16:creationId xmlns:a16="http://schemas.microsoft.com/office/drawing/2014/main" id="{D1D695ED-0D1E-035D-E046-75B881C7FC82}"/>
                </a:ext>
              </a:extLst>
            </p:cNvPr>
            <p:cNvGrpSpPr/>
            <p:nvPr/>
          </p:nvGrpSpPr>
          <p:grpSpPr>
            <a:xfrm>
              <a:off x="-1407870" y="3035964"/>
              <a:ext cx="51722" cy="51815"/>
              <a:chOff x="-1407870" y="3035964"/>
              <a:chExt cx="51722" cy="51815"/>
            </a:xfrm>
          </p:grpSpPr>
          <p:sp>
            <p:nvSpPr>
              <p:cNvPr id="3028" name="Freeform 1599">
                <a:extLst>
                  <a:ext uri="{FF2B5EF4-FFF2-40B4-BE49-F238E27FC236}">
                    <a16:creationId xmlns:a16="http://schemas.microsoft.com/office/drawing/2014/main" id="{2AC4B187-A224-AC99-DDD5-8269583BFBF6}"/>
                  </a:ext>
                </a:extLst>
              </p:cNvPr>
              <p:cNvSpPr/>
              <p:nvPr/>
            </p:nvSpPr>
            <p:spPr>
              <a:xfrm>
                <a:off x="-140787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29" name="Freeform 1600">
                <a:extLst>
                  <a:ext uri="{FF2B5EF4-FFF2-40B4-BE49-F238E27FC236}">
                    <a16:creationId xmlns:a16="http://schemas.microsoft.com/office/drawing/2014/main" id="{FE2B8FB7-573B-3C43-C36E-31E63523C528}"/>
                  </a:ext>
                </a:extLst>
              </p:cNvPr>
              <p:cNvSpPr/>
              <p:nvPr/>
            </p:nvSpPr>
            <p:spPr>
              <a:xfrm>
                <a:off x="-13820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1" name="Graphic 45">
              <a:extLst>
                <a:ext uri="{FF2B5EF4-FFF2-40B4-BE49-F238E27FC236}">
                  <a16:creationId xmlns:a16="http://schemas.microsoft.com/office/drawing/2014/main" id="{6BBBA2D2-B5B9-E441-F0EE-139162185E1A}"/>
                </a:ext>
              </a:extLst>
            </p:cNvPr>
            <p:cNvGrpSpPr/>
            <p:nvPr/>
          </p:nvGrpSpPr>
          <p:grpSpPr>
            <a:xfrm>
              <a:off x="-1417853" y="3035964"/>
              <a:ext cx="51722" cy="51815"/>
              <a:chOff x="-1417853" y="3035964"/>
              <a:chExt cx="51722" cy="51815"/>
            </a:xfrm>
          </p:grpSpPr>
          <p:sp>
            <p:nvSpPr>
              <p:cNvPr id="3026" name="Freeform 1602">
                <a:extLst>
                  <a:ext uri="{FF2B5EF4-FFF2-40B4-BE49-F238E27FC236}">
                    <a16:creationId xmlns:a16="http://schemas.microsoft.com/office/drawing/2014/main" id="{93820F9E-7089-DC87-9928-3593CE8149DA}"/>
                  </a:ext>
                </a:extLst>
              </p:cNvPr>
              <p:cNvSpPr/>
              <p:nvPr/>
            </p:nvSpPr>
            <p:spPr>
              <a:xfrm>
                <a:off x="-141785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27" name="Freeform 1603">
                <a:extLst>
                  <a:ext uri="{FF2B5EF4-FFF2-40B4-BE49-F238E27FC236}">
                    <a16:creationId xmlns:a16="http://schemas.microsoft.com/office/drawing/2014/main" id="{6C769347-C6C8-262F-B123-2269D426E679}"/>
                  </a:ext>
                </a:extLst>
              </p:cNvPr>
              <p:cNvSpPr/>
              <p:nvPr/>
            </p:nvSpPr>
            <p:spPr>
              <a:xfrm>
                <a:off x="-139199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2" name="Graphic 45">
              <a:extLst>
                <a:ext uri="{FF2B5EF4-FFF2-40B4-BE49-F238E27FC236}">
                  <a16:creationId xmlns:a16="http://schemas.microsoft.com/office/drawing/2014/main" id="{1A1CBDDD-4C77-B053-DFA3-D22FC907A6AB}"/>
                </a:ext>
              </a:extLst>
            </p:cNvPr>
            <p:cNvGrpSpPr/>
            <p:nvPr/>
          </p:nvGrpSpPr>
          <p:grpSpPr>
            <a:xfrm>
              <a:off x="-1428407" y="3035964"/>
              <a:ext cx="51722" cy="51815"/>
              <a:chOff x="-1428407" y="3035964"/>
              <a:chExt cx="51722" cy="51815"/>
            </a:xfrm>
          </p:grpSpPr>
          <p:sp>
            <p:nvSpPr>
              <p:cNvPr id="3024" name="Freeform 1605">
                <a:extLst>
                  <a:ext uri="{FF2B5EF4-FFF2-40B4-BE49-F238E27FC236}">
                    <a16:creationId xmlns:a16="http://schemas.microsoft.com/office/drawing/2014/main" id="{0AF233A2-0D57-7A33-9F22-D2F5EC39AD80}"/>
                  </a:ext>
                </a:extLst>
              </p:cNvPr>
              <p:cNvSpPr/>
              <p:nvPr/>
            </p:nvSpPr>
            <p:spPr>
              <a:xfrm>
                <a:off x="-142840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25" name="Freeform 1606">
                <a:extLst>
                  <a:ext uri="{FF2B5EF4-FFF2-40B4-BE49-F238E27FC236}">
                    <a16:creationId xmlns:a16="http://schemas.microsoft.com/office/drawing/2014/main" id="{315652D1-7F93-9FCD-0051-051C071942B6}"/>
                  </a:ext>
                </a:extLst>
              </p:cNvPr>
              <p:cNvSpPr/>
              <p:nvPr/>
            </p:nvSpPr>
            <p:spPr>
              <a:xfrm>
                <a:off x="-14025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3" name="Graphic 45">
              <a:extLst>
                <a:ext uri="{FF2B5EF4-FFF2-40B4-BE49-F238E27FC236}">
                  <a16:creationId xmlns:a16="http://schemas.microsoft.com/office/drawing/2014/main" id="{7F2C3159-E2C1-0E50-D33E-DF47B76217CE}"/>
                </a:ext>
              </a:extLst>
            </p:cNvPr>
            <p:cNvGrpSpPr/>
            <p:nvPr/>
          </p:nvGrpSpPr>
          <p:grpSpPr>
            <a:xfrm>
              <a:off x="-1459688" y="3035964"/>
              <a:ext cx="51818" cy="51815"/>
              <a:chOff x="-1459688" y="3035964"/>
              <a:chExt cx="51818" cy="51815"/>
            </a:xfrm>
          </p:grpSpPr>
          <p:sp>
            <p:nvSpPr>
              <p:cNvPr id="3022" name="Freeform 1608">
                <a:extLst>
                  <a:ext uri="{FF2B5EF4-FFF2-40B4-BE49-F238E27FC236}">
                    <a16:creationId xmlns:a16="http://schemas.microsoft.com/office/drawing/2014/main" id="{9AD6A83B-B3E9-03D6-878C-05136DA12FF1}"/>
                  </a:ext>
                </a:extLst>
              </p:cNvPr>
              <p:cNvSpPr/>
              <p:nvPr/>
            </p:nvSpPr>
            <p:spPr>
              <a:xfrm>
                <a:off x="-145968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23" name="Freeform 1609">
                <a:extLst>
                  <a:ext uri="{FF2B5EF4-FFF2-40B4-BE49-F238E27FC236}">
                    <a16:creationId xmlns:a16="http://schemas.microsoft.com/office/drawing/2014/main" id="{54F9EA5A-5886-F0E0-E9C7-763D9BFAD858}"/>
                  </a:ext>
                </a:extLst>
              </p:cNvPr>
              <p:cNvSpPr/>
              <p:nvPr/>
            </p:nvSpPr>
            <p:spPr>
              <a:xfrm>
                <a:off x="-143382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4" name="Graphic 45">
              <a:extLst>
                <a:ext uri="{FF2B5EF4-FFF2-40B4-BE49-F238E27FC236}">
                  <a16:creationId xmlns:a16="http://schemas.microsoft.com/office/drawing/2014/main" id="{0924A075-D1D5-FCF0-22BF-D3E2BC2DF9BE}"/>
                </a:ext>
              </a:extLst>
            </p:cNvPr>
            <p:cNvGrpSpPr/>
            <p:nvPr/>
          </p:nvGrpSpPr>
          <p:grpSpPr>
            <a:xfrm>
              <a:off x="-1485550" y="3035964"/>
              <a:ext cx="51722" cy="51815"/>
              <a:chOff x="-1485550" y="3035964"/>
              <a:chExt cx="51722" cy="51815"/>
            </a:xfrm>
          </p:grpSpPr>
          <p:sp>
            <p:nvSpPr>
              <p:cNvPr id="3020" name="Freeform 1611">
                <a:extLst>
                  <a:ext uri="{FF2B5EF4-FFF2-40B4-BE49-F238E27FC236}">
                    <a16:creationId xmlns:a16="http://schemas.microsoft.com/office/drawing/2014/main" id="{E3F3F062-6CDE-2094-393B-AB2F16517E9C}"/>
                  </a:ext>
                </a:extLst>
              </p:cNvPr>
              <p:cNvSpPr/>
              <p:nvPr/>
            </p:nvSpPr>
            <p:spPr>
              <a:xfrm>
                <a:off x="-148555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21" name="Freeform 1612">
                <a:extLst>
                  <a:ext uri="{FF2B5EF4-FFF2-40B4-BE49-F238E27FC236}">
                    <a16:creationId xmlns:a16="http://schemas.microsoft.com/office/drawing/2014/main" id="{89E7A9FD-2F92-A150-2484-96BBCB866CB8}"/>
                  </a:ext>
                </a:extLst>
              </p:cNvPr>
              <p:cNvSpPr/>
              <p:nvPr/>
            </p:nvSpPr>
            <p:spPr>
              <a:xfrm>
                <a:off x="-14596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5" name="Graphic 45">
              <a:extLst>
                <a:ext uri="{FF2B5EF4-FFF2-40B4-BE49-F238E27FC236}">
                  <a16:creationId xmlns:a16="http://schemas.microsoft.com/office/drawing/2014/main" id="{E129E5E0-5671-CF68-54AE-162E7F5A52BF}"/>
                </a:ext>
              </a:extLst>
            </p:cNvPr>
            <p:cNvGrpSpPr/>
            <p:nvPr/>
          </p:nvGrpSpPr>
          <p:grpSpPr>
            <a:xfrm>
              <a:off x="-1501333" y="3035964"/>
              <a:ext cx="51722" cy="51815"/>
              <a:chOff x="-1501333" y="3035964"/>
              <a:chExt cx="51722" cy="51815"/>
            </a:xfrm>
          </p:grpSpPr>
          <p:sp>
            <p:nvSpPr>
              <p:cNvPr id="3018" name="Freeform 1614">
                <a:extLst>
                  <a:ext uri="{FF2B5EF4-FFF2-40B4-BE49-F238E27FC236}">
                    <a16:creationId xmlns:a16="http://schemas.microsoft.com/office/drawing/2014/main" id="{1C8A5A9A-58FE-BF6A-9556-BD6467B86FBA}"/>
                  </a:ext>
                </a:extLst>
              </p:cNvPr>
              <p:cNvSpPr/>
              <p:nvPr/>
            </p:nvSpPr>
            <p:spPr>
              <a:xfrm>
                <a:off x="-150133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9" name="Freeform 1615">
                <a:extLst>
                  <a:ext uri="{FF2B5EF4-FFF2-40B4-BE49-F238E27FC236}">
                    <a16:creationId xmlns:a16="http://schemas.microsoft.com/office/drawing/2014/main" id="{547C1E9D-B16E-360D-AEE0-18E9564BCA2F}"/>
                  </a:ext>
                </a:extLst>
              </p:cNvPr>
              <p:cNvSpPr/>
              <p:nvPr/>
            </p:nvSpPr>
            <p:spPr>
              <a:xfrm>
                <a:off x="-14754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6" name="Graphic 45">
              <a:extLst>
                <a:ext uri="{FF2B5EF4-FFF2-40B4-BE49-F238E27FC236}">
                  <a16:creationId xmlns:a16="http://schemas.microsoft.com/office/drawing/2014/main" id="{15364A8B-F9B5-095D-AC70-D09F4526743F}"/>
                </a:ext>
              </a:extLst>
            </p:cNvPr>
            <p:cNvGrpSpPr/>
            <p:nvPr/>
          </p:nvGrpSpPr>
          <p:grpSpPr>
            <a:xfrm>
              <a:off x="-1511411" y="3035964"/>
              <a:ext cx="51722" cy="51815"/>
              <a:chOff x="-1511411" y="3035964"/>
              <a:chExt cx="51722" cy="51815"/>
            </a:xfrm>
          </p:grpSpPr>
          <p:sp>
            <p:nvSpPr>
              <p:cNvPr id="3016" name="Freeform 1617">
                <a:extLst>
                  <a:ext uri="{FF2B5EF4-FFF2-40B4-BE49-F238E27FC236}">
                    <a16:creationId xmlns:a16="http://schemas.microsoft.com/office/drawing/2014/main" id="{C5E814A5-F88A-7456-7631-4946163C8AD5}"/>
                  </a:ext>
                </a:extLst>
              </p:cNvPr>
              <p:cNvSpPr/>
              <p:nvPr/>
            </p:nvSpPr>
            <p:spPr>
              <a:xfrm>
                <a:off x="-151141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7" name="Freeform 1618">
                <a:extLst>
                  <a:ext uri="{FF2B5EF4-FFF2-40B4-BE49-F238E27FC236}">
                    <a16:creationId xmlns:a16="http://schemas.microsoft.com/office/drawing/2014/main" id="{054ED01B-77BE-D948-1919-49BD482D92C0}"/>
                  </a:ext>
                </a:extLst>
              </p:cNvPr>
              <p:cNvSpPr/>
              <p:nvPr/>
            </p:nvSpPr>
            <p:spPr>
              <a:xfrm>
                <a:off x="-148555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7" name="Graphic 45">
              <a:extLst>
                <a:ext uri="{FF2B5EF4-FFF2-40B4-BE49-F238E27FC236}">
                  <a16:creationId xmlns:a16="http://schemas.microsoft.com/office/drawing/2014/main" id="{A0489F43-9364-E58D-F371-8F00B60549F7}"/>
                </a:ext>
              </a:extLst>
            </p:cNvPr>
            <p:cNvGrpSpPr/>
            <p:nvPr/>
          </p:nvGrpSpPr>
          <p:grpSpPr>
            <a:xfrm>
              <a:off x="-1532424" y="3035964"/>
              <a:ext cx="51722" cy="51815"/>
              <a:chOff x="-1532424" y="3035964"/>
              <a:chExt cx="51722" cy="51815"/>
            </a:xfrm>
          </p:grpSpPr>
          <p:sp>
            <p:nvSpPr>
              <p:cNvPr id="3014" name="Freeform 1620">
                <a:extLst>
                  <a:ext uri="{FF2B5EF4-FFF2-40B4-BE49-F238E27FC236}">
                    <a16:creationId xmlns:a16="http://schemas.microsoft.com/office/drawing/2014/main" id="{A7226119-B772-8603-26E8-729145C4C0BC}"/>
                  </a:ext>
                </a:extLst>
              </p:cNvPr>
              <p:cNvSpPr/>
              <p:nvPr/>
            </p:nvSpPr>
            <p:spPr>
              <a:xfrm>
                <a:off x="-153242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5" name="Freeform 1621">
                <a:extLst>
                  <a:ext uri="{FF2B5EF4-FFF2-40B4-BE49-F238E27FC236}">
                    <a16:creationId xmlns:a16="http://schemas.microsoft.com/office/drawing/2014/main" id="{0B5E7A53-BE70-B8EB-E0AF-BDF619C93174}"/>
                  </a:ext>
                </a:extLst>
              </p:cNvPr>
              <p:cNvSpPr/>
              <p:nvPr/>
            </p:nvSpPr>
            <p:spPr>
              <a:xfrm>
                <a:off x="-150656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8" name="Graphic 45">
              <a:extLst>
                <a:ext uri="{FF2B5EF4-FFF2-40B4-BE49-F238E27FC236}">
                  <a16:creationId xmlns:a16="http://schemas.microsoft.com/office/drawing/2014/main" id="{D4DDCF5F-36F5-2C77-BD9E-DD1C1CF9693E}"/>
                </a:ext>
              </a:extLst>
            </p:cNvPr>
            <p:cNvGrpSpPr/>
            <p:nvPr/>
          </p:nvGrpSpPr>
          <p:grpSpPr>
            <a:xfrm>
              <a:off x="-1536987" y="3035964"/>
              <a:ext cx="51818" cy="51815"/>
              <a:chOff x="-1536987" y="3035964"/>
              <a:chExt cx="51818" cy="51815"/>
            </a:xfrm>
          </p:grpSpPr>
          <p:sp>
            <p:nvSpPr>
              <p:cNvPr id="3012" name="Freeform 1623">
                <a:extLst>
                  <a:ext uri="{FF2B5EF4-FFF2-40B4-BE49-F238E27FC236}">
                    <a16:creationId xmlns:a16="http://schemas.microsoft.com/office/drawing/2014/main" id="{8B066E2A-7C56-8F7B-B000-52993AB96C1B}"/>
                  </a:ext>
                </a:extLst>
              </p:cNvPr>
              <p:cNvSpPr/>
              <p:nvPr/>
            </p:nvSpPr>
            <p:spPr>
              <a:xfrm>
                <a:off x="-153698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3" name="Freeform 1624">
                <a:extLst>
                  <a:ext uri="{FF2B5EF4-FFF2-40B4-BE49-F238E27FC236}">
                    <a16:creationId xmlns:a16="http://schemas.microsoft.com/office/drawing/2014/main" id="{E3C623DB-6170-AFEF-D632-20EB0EC86186}"/>
                  </a:ext>
                </a:extLst>
              </p:cNvPr>
              <p:cNvSpPr/>
              <p:nvPr/>
            </p:nvSpPr>
            <p:spPr>
              <a:xfrm>
                <a:off x="-15110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19" name="Graphic 45">
              <a:extLst>
                <a:ext uri="{FF2B5EF4-FFF2-40B4-BE49-F238E27FC236}">
                  <a16:creationId xmlns:a16="http://schemas.microsoft.com/office/drawing/2014/main" id="{5305A058-2C42-E45D-80A0-337A1FAC45AF}"/>
                </a:ext>
              </a:extLst>
            </p:cNvPr>
            <p:cNvGrpSpPr/>
            <p:nvPr/>
          </p:nvGrpSpPr>
          <p:grpSpPr>
            <a:xfrm>
              <a:off x="-1541741" y="3035964"/>
              <a:ext cx="51818" cy="51815"/>
              <a:chOff x="-1541741" y="3035964"/>
              <a:chExt cx="51818" cy="51815"/>
            </a:xfrm>
          </p:grpSpPr>
          <p:sp>
            <p:nvSpPr>
              <p:cNvPr id="3010" name="Freeform 1626">
                <a:extLst>
                  <a:ext uri="{FF2B5EF4-FFF2-40B4-BE49-F238E27FC236}">
                    <a16:creationId xmlns:a16="http://schemas.microsoft.com/office/drawing/2014/main" id="{F51CD9F4-11EB-AF7A-9EB4-71E06754DC29}"/>
                  </a:ext>
                </a:extLst>
              </p:cNvPr>
              <p:cNvSpPr/>
              <p:nvPr/>
            </p:nvSpPr>
            <p:spPr>
              <a:xfrm>
                <a:off x="-154174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11" name="Freeform 1627">
                <a:extLst>
                  <a:ext uri="{FF2B5EF4-FFF2-40B4-BE49-F238E27FC236}">
                    <a16:creationId xmlns:a16="http://schemas.microsoft.com/office/drawing/2014/main" id="{FC8F7E0B-8D7B-1913-2DFD-F855EE93013D}"/>
                  </a:ext>
                </a:extLst>
              </p:cNvPr>
              <p:cNvSpPr/>
              <p:nvPr/>
            </p:nvSpPr>
            <p:spPr>
              <a:xfrm>
                <a:off x="-151588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0" name="Graphic 45">
              <a:extLst>
                <a:ext uri="{FF2B5EF4-FFF2-40B4-BE49-F238E27FC236}">
                  <a16:creationId xmlns:a16="http://schemas.microsoft.com/office/drawing/2014/main" id="{4F250347-D3D9-BB3C-FCB0-C691625F3BFD}"/>
                </a:ext>
              </a:extLst>
            </p:cNvPr>
            <p:cNvGrpSpPr/>
            <p:nvPr/>
          </p:nvGrpSpPr>
          <p:grpSpPr>
            <a:xfrm>
              <a:off x="-1553151" y="3035964"/>
              <a:ext cx="51818" cy="51815"/>
              <a:chOff x="-1553151" y="3035964"/>
              <a:chExt cx="51818" cy="51815"/>
            </a:xfrm>
          </p:grpSpPr>
          <p:sp>
            <p:nvSpPr>
              <p:cNvPr id="3008" name="Freeform 1629">
                <a:extLst>
                  <a:ext uri="{FF2B5EF4-FFF2-40B4-BE49-F238E27FC236}">
                    <a16:creationId xmlns:a16="http://schemas.microsoft.com/office/drawing/2014/main" id="{D9392E97-0341-B747-B29C-B35BCA761C1D}"/>
                  </a:ext>
                </a:extLst>
              </p:cNvPr>
              <p:cNvSpPr/>
              <p:nvPr/>
            </p:nvSpPr>
            <p:spPr>
              <a:xfrm>
                <a:off x="-155315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09" name="Freeform 1630">
                <a:extLst>
                  <a:ext uri="{FF2B5EF4-FFF2-40B4-BE49-F238E27FC236}">
                    <a16:creationId xmlns:a16="http://schemas.microsoft.com/office/drawing/2014/main" id="{26D7D127-046E-B491-AFE2-0547F55C8E59}"/>
                  </a:ext>
                </a:extLst>
              </p:cNvPr>
              <p:cNvSpPr/>
              <p:nvPr/>
            </p:nvSpPr>
            <p:spPr>
              <a:xfrm>
                <a:off x="-152719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1" name="Graphic 45">
              <a:extLst>
                <a:ext uri="{FF2B5EF4-FFF2-40B4-BE49-F238E27FC236}">
                  <a16:creationId xmlns:a16="http://schemas.microsoft.com/office/drawing/2014/main" id="{CD11920C-5982-ACA9-5287-D7AAEDA6791D}"/>
                </a:ext>
              </a:extLst>
            </p:cNvPr>
            <p:cNvGrpSpPr/>
            <p:nvPr/>
          </p:nvGrpSpPr>
          <p:grpSpPr>
            <a:xfrm>
              <a:off x="-1557429" y="3035964"/>
              <a:ext cx="51722" cy="51815"/>
              <a:chOff x="-1557429" y="3035964"/>
              <a:chExt cx="51722" cy="51815"/>
            </a:xfrm>
          </p:grpSpPr>
          <p:sp>
            <p:nvSpPr>
              <p:cNvPr id="3006" name="Freeform 1632">
                <a:extLst>
                  <a:ext uri="{FF2B5EF4-FFF2-40B4-BE49-F238E27FC236}">
                    <a16:creationId xmlns:a16="http://schemas.microsoft.com/office/drawing/2014/main" id="{A7E78881-D4DA-5B93-641D-BBC6E5A66A81}"/>
                  </a:ext>
                </a:extLst>
              </p:cNvPr>
              <p:cNvSpPr/>
              <p:nvPr/>
            </p:nvSpPr>
            <p:spPr>
              <a:xfrm>
                <a:off x="-155742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07" name="Freeform 1633">
                <a:extLst>
                  <a:ext uri="{FF2B5EF4-FFF2-40B4-BE49-F238E27FC236}">
                    <a16:creationId xmlns:a16="http://schemas.microsoft.com/office/drawing/2014/main" id="{96557044-1335-4920-2966-CC15EBFA138C}"/>
                  </a:ext>
                </a:extLst>
              </p:cNvPr>
              <p:cNvSpPr/>
              <p:nvPr/>
            </p:nvSpPr>
            <p:spPr>
              <a:xfrm>
                <a:off x="-153156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2" name="Graphic 45">
              <a:extLst>
                <a:ext uri="{FF2B5EF4-FFF2-40B4-BE49-F238E27FC236}">
                  <a16:creationId xmlns:a16="http://schemas.microsoft.com/office/drawing/2014/main" id="{17627456-9670-3C84-8159-9A5F17C43C75}"/>
                </a:ext>
              </a:extLst>
            </p:cNvPr>
            <p:cNvGrpSpPr/>
            <p:nvPr/>
          </p:nvGrpSpPr>
          <p:grpSpPr>
            <a:xfrm>
              <a:off x="-1561708" y="3035964"/>
              <a:ext cx="51722" cy="51815"/>
              <a:chOff x="-1561708" y="3035964"/>
              <a:chExt cx="51722" cy="51815"/>
            </a:xfrm>
          </p:grpSpPr>
          <p:sp>
            <p:nvSpPr>
              <p:cNvPr id="3004" name="Freeform 1635">
                <a:extLst>
                  <a:ext uri="{FF2B5EF4-FFF2-40B4-BE49-F238E27FC236}">
                    <a16:creationId xmlns:a16="http://schemas.microsoft.com/office/drawing/2014/main" id="{18C9810D-97A1-4772-7BB0-E8A4EFA60892}"/>
                  </a:ext>
                </a:extLst>
              </p:cNvPr>
              <p:cNvSpPr/>
              <p:nvPr/>
            </p:nvSpPr>
            <p:spPr>
              <a:xfrm>
                <a:off x="-1561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05" name="Freeform 1636">
                <a:extLst>
                  <a:ext uri="{FF2B5EF4-FFF2-40B4-BE49-F238E27FC236}">
                    <a16:creationId xmlns:a16="http://schemas.microsoft.com/office/drawing/2014/main" id="{4E949273-FEC1-55EC-7CC9-DCA6F759C63F}"/>
                  </a:ext>
                </a:extLst>
              </p:cNvPr>
              <p:cNvSpPr/>
              <p:nvPr/>
            </p:nvSpPr>
            <p:spPr>
              <a:xfrm>
                <a:off x="-15358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3" name="Graphic 45">
              <a:extLst>
                <a:ext uri="{FF2B5EF4-FFF2-40B4-BE49-F238E27FC236}">
                  <a16:creationId xmlns:a16="http://schemas.microsoft.com/office/drawing/2014/main" id="{744B43F2-AECA-3697-85AC-5EA4A5485746}"/>
                </a:ext>
              </a:extLst>
            </p:cNvPr>
            <p:cNvGrpSpPr/>
            <p:nvPr/>
          </p:nvGrpSpPr>
          <p:grpSpPr>
            <a:xfrm>
              <a:off x="-1579202" y="3035964"/>
              <a:ext cx="51722" cy="51815"/>
              <a:chOff x="-1579202" y="3035964"/>
              <a:chExt cx="51722" cy="51815"/>
            </a:xfrm>
          </p:grpSpPr>
          <p:sp>
            <p:nvSpPr>
              <p:cNvPr id="3002" name="Freeform 1638">
                <a:extLst>
                  <a:ext uri="{FF2B5EF4-FFF2-40B4-BE49-F238E27FC236}">
                    <a16:creationId xmlns:a16="http://schemas.microsoft.com/office/drawing/2014/main" id="{037C726A-65E5-607B-4420-6C9EBC11CC00}"/>
                  </a:ext>
                </a:extLst>
              </p:cNvPr>
              <p:cNvSpPr/>
              <p:nvPr/>
            </p:nvSpPr>
            <p:spPr>
              <a:xfrm>
                <a:off x="-15792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03" name="Freeform 1639">
                <a:extLst>
                  <a:ext uri="{FF2B5EF4-FFF2-40B4-BE49-F238E27FC236}">
                    <a16:creationId xmlns:a16="http://schemas.microsoft.com/office/drawing/2014/main" id="{F531EDD8-7A6C-0D67-7AFB-D7959C9FD88B}"/>
                  </a:ext>
                </a:extLst>
              </p:cNvPr>
              <p:cNvSpPr/>
              <p:nvPr/>
            </p:nvSpPr>
            <p:spPr>
              <a:xfrm>
                <a:off x="-155334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4" name="Graphic 45">
              <a:extLst>
                <a:ext uri="{FF2B5EF4-FFF2-40B4-BE49-F238E27FC236}">
                  <a16:creationId xmlns:a16="http://schemas.microsoft.com/office/drawing/2014/main" id="{E5F204A2-15D0-3D52-82D9-5AA053D6B8E6}"/>
                </a:ext>
              </a:extLst>
            </p:cNvPr>
            <p:cNvGrpSpPr/>
            <p:nvPr/>
          </p:nvGrpSpPr>
          <p:grpSpPr>
            <a:xfrm>
              <a:off x="-1600405" y="3035964"/>
              <a:ext cx="51722" cy="51815"/>
              <a:chOff x="-1600405" y="3035964"/>
              <a:chExt cx="51722" cy="51815"/>
            </a:xfrm>
          </p:grpSpPr>
          <p:sp>
            <p:nvSpPr>
              <p:cNvPr id="3000" name="Freeform 1641">
                <a:extLst>
                  <a:ext uri="{FF2B5EF4-FFF2-40B4-BE49-F238E27FC236}">
                    <a16:creationId xmlns:a16="http://schemas.microsoft.com/office/drawing/2014/main" id="{57366A8E-133D-681D-D765-029C40E3BF1D}"/>
                  </a:ext>
                </a:extLst>
              </p:cNvPr>
              <p:cNvSpPr/>
              <p:nvPr/>
            </p:nvSpPr>
            <p:spPr>
              <a:xfrm>
                <a:off x="-16004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3001" name="Freeform 1642">
                <a:extLst>
                  <a:ext uri="{FF2B5EF4-FFF2-40B4-BE49-F238E27FC236}">
                    <a16:creationId xmlns:a16="http://schemas.microsoft.com/office/drawing/2014/main" id="{771B38F5-0331-B84F-1F9B-266F8ECE40E4}"/>
                  </a:ext>
                </a:extLst>
              </p:cNvPr>
              <p:cNvSpPr/>
              <p:nvPr/>
            </p:nvSpPr>
            <p:spPr>
              <a:xfrm>
                <a:off x="-157454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5" name="Graphic 45">
              <a:extLst>
                <a:ext uri="{FF2B5EF4-FFF2-40B4-BE49-F238E27FC236}">
                  <a16:creationId xmlns:a16="http://schemas.microsoft.com/office/drawing/2014/main" id="{03D5B3E0-3B4B-8412-0F20-959758BA48D1}"/>
                </a:ext>
              </a:extLst>
            </p:cNvPr>
            <p:cNvGrpSpPr/>
            <p:nvPr/>
          </p:nvGrpSpPr>
          <p:grpSpPr>
            <a:xfrm>
              <a:off x="-1595651" y="3035964"/>
              <a:ext cx="51722" cy="51815"/>
              <a:chOff x="-1595651" y="3035964"/>
              <a:chExt cx="51722" cy="51815"/>
            </a:xfrm>
          </p:grpSpPr>
          <p:sp>
            <p:nvSpPr>
              <p:cNvPr id="2998" name="Freeform 1644">
                <a:extLst>
                  <a:ext uri="{FF2B5EF4-FFF2-40B4-BE49-F238E27FC236}">
                    <a16:creationId xmlns:a16="http://schemas.microsoft.com/office/drawing/2014/main" id="{9E8ABE63-A361-ED19-1122-53F11E1AC36C}"/>
                  </a:ext>
                </a:extLst>
              </p:cNvPr>
              <p:cNvSpPr/>
              <p:nvPr/>
            </p:nvSpPr>
            <p:spPr>
              <a:xfrm>
                <a:off x="-15956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9" name="Freeform 1645">
                <a:extLst>
                  <a:ext uri="{FF2B5EF4-FFF2-40B4-BE49-F238E27FC236}">
                    <a16:creationId xmlns:a16="http://schemas.microsoft.com/office/drawing/2014/main" id="{BC27F39D-37A3-BC90-F065-CFD9CF9DB1A2}"/>
                  </a:ext>
                </a:extLst>
              </p:cNvPr>
              <p:cNvSpPr/>
              <p:nvPr/>
            </p:nvSpPr>
            <p:spPr>
              <a:xfrm>
                <a:off x="-15697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6" name="Graphic 45">
              <a:extLst>
                <a:ext uri="{FF2B5EF4-FFF2-40B4-BE49-F238E27FC236}">
                  <a16:creationId xmlns:a16="http://schemas.microsoft.com/office/drawing/2014/main" id="{BDE8BE36-6F2B-DC51-1840-1004C93FD06E}"/>
                </a:ext>
              </a:extLst>
            </p:cNvPr>
            <p:cNvGrpSpPr/>
            <p:nvPr/>
          </p:nvGrpSpPr>
          <p:grpSpPr>
            <a:xfrm>
              <a:off x="-1588710" y="3035964"/>
              <a:ext cx="51722" cy="51815"/>
              <a:chOff x="-1588710" y="3035964"/>
              <a:chExt cx="51722" cy="51815"/>
            </a:xfrm>
          </p:grpSpPr>
          <p:sp>
            <p:nvSpPr>
              <p:cNvPr id="2996" name="Freeform 1647">
                <a:extLst>
                  <a:ext uri="{FF2B5EF4-FFF2-40B4-BE49-F238E27FC236}">
                    <a16:creationId xmlns:a16="http://schemas.microsoft.com/office/drawing/2014/main" id="{4E8D3247-058A-EBCD-9D70-6140D3476593}"/>
                  </a:ext>
                </a:extLst>
              </p:cNvPr>
              <p:cNvSpPr/>
              <p:nvPr/>
            </p:nvSpPr>
            <p:spPr>
              <a:xfrm>
                <a:off x="-158871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7" name="Freeform 1648">
                <a:extLst>
                  <a:ext uri="{FF2B5EF4-FFF2-40B4-BE49-F238E27FC236}">
                    <a16:creationId xmlns:a16="http://schemas.microsoft.com/office/drawing/2014/main" id="{5F5F9FD8-3251-83C5-D48D-49F66A5504F2}"/>
                  </a:ext>
                </a:extLst>
              </p:cNvPr>
              <p:cNvSpPr/>
              <p:nvPr/>
            </p:nvSpPr>
            <p:spPr>
              <a:xfrm>
                <a:off x="-156284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7" name="Graphic 45">
              <a:extLst>
                <a:ext uri="{FF2B5EF4-FFF2-40B4-BE49-F238E27FC236}">
                  <a16:creationId xmlns:a16="http://schemas.microsoft.com/office/drawing/2014/main" id="{32F61C1C-AC43-F896-486E-27F3AFFA1CF8}"/>
                </a:ext>
              </a:extLst>
            </p:cNvPr>
            <p:cNvGrpSpPr/>
            <p:nvPr/>
          </p:nvGrpSpPr>
          <p:grpSpPr>
            <a:xfrm>
              <a:off x="-1631496" y="3035964"/>
              <a:ext cx="51722" cy="51815"/>
              <a:chOff x="-1631496" y="3035964"/>
              <a:chExt cx="51722" cy="51815"/>
            </a:xfrm>
          </p:grpSpPr>
          <p:sp>
            <p:nvSpPr>
              <p:cNvPr id="2994" name="Freeform 1650">
                <a:extLst>
                  <a:ext uri="{FF2B5EF4-FFF2-40B4-BE49-F238E27FC236}">
                    <a16:creationId xmlns:a16="http://schemas.microsoft.com/office/drawing/2014/main" id="{0CA42A03-F1E0-5CC1-1CA3-9FBC4D9BB0DB}"/>
                  </a:ext>
                </a:extLst>
              </p:cNvPr>
              <p:cNvSpPr/>
              <p:nvPr/>
            </p:nvSpPr>
            <p:spPr>
              <a:xfrm>
                <a:off x="-16314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5" name="Freeform 1651">
                <a:extLst>
                  <a:ext uri="{FF2B5EF4-FFF2-40B4-BE49-F238E27FC236}">
                    <a16:creationId xmlns:a16="http://schemas.microsoft.com/office/drawing/2014/main" id="{B5B6F159-63C4-CD65-F0AD-C5476C203D90}"/>
                  </a:ext>
                </a:extLst>
              </p:cNvPr>
              <p:cNvSpPr/>
              <p:nvPr/>
            </p:nvSpPr>
            <p:spPr>
              <a:xfrm>
                <a:off x="-16056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8" name="Graphic 45">
              <a:extLst>
                <a:ext uri="{FF2B5EF4-FFF2-40B4-BE49-F238E27FC236}">
                  <a16:creationId xmlns:a16="http://schemas.microsoft.com/office/drawing/2014/main" id="{6444AC51-2618-8132-E2B9-37B4EDEAF692}"/>
                </a:ext>
              </a:extLst>
            </p:cNvPr>
            <p:cNvGrpSpPr/>
            <p:nvPr/>
          </p:nvGrpSpPr>
          <p:grpSpPr>
            <a:xfrm>
              <a:off x="-1647374" y="3035964"/>
              <a:ext cx="51722" cy="51815"/>
              <a:chOff x="-1647374" y="3035964"/>
              <a:chExt cx="51722" cy="51815"/>
            </a:xfrm>
          </p:grpSpPr>
          <p:sp>
            <p:nvSpPr>
              <p:cNvPr id="2992" name="Freeform 1653">
                <a:extLst>
                  <a:ext uri="{FF2B5EF4-FFF2-40B4-BE49-F238E27FC236}">
                    <a16:creationId xmlns:a16="http://schemas.microsoft.com/office/drawing/2014/main" id="{7CEB3864-2E0D-DC18-3DA5-BA4057C2D524}"/>
                  </a:ext>
                </a:extLst>
              </p:cNvPr>
              <p:cNvSpPr/>
              <p:nvPr/>
            </p:nvSpPr>
            <p:spPr>
              <a:xfrm>
                <a:off x="-164737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3" name="Freeform 1654">
                <a:extLst>
                  <a:ext uri="{FF2B5EF4-FFF2-40B4-BE49-F238E27FC236}">
                    <a16:creationId xmlns:a16="http://schemas.microsoft.com/office/drawing/2014/main" id="{521B105A-2EE7-FA1A-99C7-B2C51F50DC5B}"/>
                  </a:ext>
                </a:extLst>
              </p:cNvPr>
              <p:cNvSpPr/>
              <p:nvPr/>
            </p:nvSpPr>
            <p:spPr>
              <a:xfrm>
                <a:off x="-162151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29" name="Graphic 45">
              <a:extLst>
                <a:ext uri="{FF2B5EF4-FFF2-40B4-BE49-F238E27FC236}">
                  <a16:creationId xmlns:a16="http://schemas.microsoft.com/office/drawing/2014/main" id="{862EAF13-98F5-A843-D76A-03E14BA4636F}"/>
                </a:ext>
              </a:extLst>
            </p:cNvPr>
            <p:cNvGrpSpPr/>
            <p:nvPr/>
          </p:nvGrpSpPr>
          <p:grpSpPr>
            <a:xfrm>
              <a:off x="-1650702" y="3035964"/>
              <a:ext cx="51722" cy="51815"/>
              <a:chOff x="-1650702" y="3035964"/>
              <a:chExt cx="51722" cy="51815"/>
            </a:xfrm>
          </p:grpSpPr>
          <p:sp>
            <p:nvSpPr>
              <p:cNvPr id="2990" name="Freeform 1656">
                <a:extLst>
                  <a:ext uri="{FF2B5EF4-FFF2-40B4-BE49-F238E27FC236}">
                    <a16:creationId xmlns:a16="http://schemas.microsoft.com/office/drawing/2014/main" id="{E294695A-4185-D6A2-0329-9A5123740123}"/>
                  </a:ext>
                </a:extLst>
              </p:cNvPr>
              <p:cNvSpPr/>
              <p:nvPr/>
            </p:nvSpPr>
            <p:spPr>
              <a:xfrm>
                <a:off x="-16507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91" name="Freeform 1657">
                <a:extLst>
                  <a:ext uri="{FF2B5EF4-FFF2-40B4-BE49-F238E27FC236}">
                    <a16:creationId xmlns:a16="http://schemas.microsoft.com/office/drawing/2014/main" id="{7504E5E4-5951-6DC8-A34F-AF8FF0368373}"/>
                  </a:ext>
                </a:extLst>
              </p:cNvPr>
              <p:cNvSpPr/>
              <p:nvPr/>
            </p:nvSpPr>
            <p:spPr>
              <a:xfrm>
                <a:off x="-16248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0" name="Graphic 45">
              <a:extLst>
                <a:ext uri="{FF2B5EF4-FFF2-40B4-BE49-F238E27FC236}">
                  <a16:creationId xmlns:a16="http://schemas.microsoft.com/office/drawing/2014/main" id="{DCA6B085-52EF-340E-2A37-09B31F5C5247}"/>
                </a:ext>
              </a:extLst>
            </p:cNvPr>
            <p:cNvGrpSpPr/>
            <p:nvPr/>
          </p:nvGrpSpPr>
          <p:grpSpPr>
            <a:xfrm>
              <a:off x="-1655171" y="3035964"/>
              <a:ext cx="51722" cy="51815"/>
              <a:chOff x="-1655171" y="3035964"/>
              <a:chExt cx="51722" cy="51815"/>
            </a:xfrm>
          </p:grpSpPr>
          <p:sp>
            <p:nvSpPr>
              <p:cNvPr id="2988" name="Freeform 1659">
                <a:extLst>
                  <a:ext uri="{FF2B5EF4-FFF2-40B4-BE49-F238E27FC236}">
                    <a16:creationId xmlns:a16="http://schemas.microsoft.com/office/drawing/2014/main" id="{16EC2C00-E974-7703-A89A-532F50788FD3}"/>
                  </a:ext>
                </a:extLst>
              </p:cNvPr>
              <p:cNvSpPr/>
              <p:nvPr/>
            </p:nvSpPr>
            <p:spPr>
              <a:xfrm>
                <a:off x="-165517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89" name="Freeform 1660">
                <a:extLst>
                  <a:ext uri="{FF2B5EF4-FFF2-40B4-BE49-F238E27FC236}">
                    <a16:creationId xmlns:a16="http://schemas.microsoft.com/office/drawing/2014/main" id="{CC22E17F-C08A-CFF9-DFD5-94DB0091154A}"/>
                  </a:ext>
                </a:extLst>
              </p:cNvPr>
              <p:cNvSpPr/>
              <p:nvPr/>
            </p:nvSpPr>
            <p:spPr>
              <a:xfrm>
                <a:off x="-16293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1" name="Graphic 45">
              <a:extLst>
                <a:ext uri="{FF2B5EF4-FFF2-40B4-BE49-F238E27FC236}">
                  <a16:creationId xmlns:a16="http://schemas.microsoft.com/office/drawing/2014/main" id="{902CB3DD-0661-A870-79B7-8B0CBF6382F7}"/>
                </a:ext>
              </a:extLst>
            </p:cNvPr>
            <p:cNvGrpSpPr/>
            <p:nvPr/>
          </p:nvGrpSpPr>
          <p:grpSpPr>
            <a:xfrm>
              <a:off x="-1657928" y="3035964"/>
              <a:ext cx="51722" cy="51815"/>
              <a:chOff x="-1657928" y="3035964"/>
              <a:chExt cx="51722" cy="51815"/>
            </a:xfrm>
          </p:grpSpPr>
          <p:sp>
            <p:nvSpPr>
              <p:cNvPr id="2986" name="Freeform 1662">
                <a:extLst>
                  <a:ext uri="{FF2B5EF4-FFF2-40B4-BE49-F238E27FC236}">
                    <a16:creationId xmlns:a16="http://schemas.microsoft.com/office/drawing/2014/main" id="{5ED07428-4E1A-1AFB-5E4B-7F91BB7F25D8}"/>
                  </a:ext>
                </a:extLst>
              </p:cNvPr>
              <p:cNvSpPr/>
              <p:nvPr/>
            </p:nvSpPr>
            <p:spPr>
              <a:xfrm>
                <a:off x="-16579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87" name="Freeform 1663">
                <a:extLst>
                  <a:ext uri="{FF2B5EF4-FFF2-40B4-BE49-F238E27FC236}">
                    <a16:creationId xmlns:a16="http://schemas.microsoft.com/office/drawing/2014/main" id="{90AE1F8C-F5C5-3149-5809-C52F79F84364}"/>
                  </a:ext>
                </a:extLst>
              </p:cNvPr>
              <p:cNvSpPr/>
              <p:nvPr/>
            </p:nvSpPr>
            <p:spPr>
              <a:xfrm>
                <a:off x="-16320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2" name="Graphic 45">
              <a:extLst>
                <a:ext uri="{FF2B5EF4-FFF2-40B4-BE49-F238E27FC236}">
                  <a16:creationId xmlns:a16="http://schemas.microsoft.com/office/drawing/2014/main" id="{6EDF3FAD-08E9-CED4-C85C-B1FCF2CE3E7F}"/>
                </a:ext>
              </a:extLst>
            </p:cNvPr>
            <p:cNvGrpSpPr/>
            <p:nvPr/>
          </p:nvGrpSpPr>
          <p:grpSpPr>
            <a:xfrm>
              <a:off x="-1688828" y="3035964"/>
              <a:ext cx="51818" cy="51815"/>
              <a:chOff x="-1688828" y="3035964"/>
              <a:chExt cx="51818" cy="51815"/>
            </a:xfrm>
          </p:grpSpPr>
          <p:sp>
            <p:nvSpPr>
              <p:cNvPr id="2984" name="Freeform 1665">
                <a:extLst>
                  <a:ext uri="{FF2B5EF4-FFF2-40B4-BE49-F238E27FC236}">
                    <a16:creationId xmlns:a16="http://schemas.microsoft.com/office/drawing/2014/main" id="{1F521877-9E43-3EC0-6FAE-06DD0ED508EE}"/>
                  </a:ext>
                </a:extLst>
              </p:cNvPr>
              <p:cNvSpPr/>
              <p:nvPr/>
            </p:nvSpPr>
            <p:spPr>
              <a:xfrm>
                <a:off x="-16888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85" name="Freeform 1666">
                <a:extLst>
                  <a:ext uri="{FF2B5EF4-FFF2-40B4-BE49-F238E27FC236}">
                    <a16:creationId xmlns:a16="http://schemas.microsoft.com/office/drawing/2014/main" id="{A185EB6B-F6F3-4AFE-EFD0-7C2D90DBE53E}"/>
                  </a:ext>
                </a:extLst>
              </p:cNvPr>
              <p:cNvSpPr/>
              <p:nvPr/>
            </p:nvSpPr>
            <p:spPr>
              <a:xfrm>
                <a:off x="-1662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3" name="Graphic 45">
              <a:extLst>
                <a:ext uri="{FF2B5EF4-FFF2-40B4-BE49-F238E27FC236}">
                  <a16:creationId xmlns:a16="http://schemas.microsoft.com/office/drawing/2014/main" id="{A2CAA245-DAEE-2309-8890-9A872BA2837A}"/>
                </a:ext>
              </a:extLst>
            </p:cNvPr>
            <p:cNvGrpSpPr/>
            <p:nvPr/>
          </p:nvGrpSpPr>
          <p:grpSpPr>
            <a:xfrm>
              <a:off x="-1709746" y="3035964"/>
              <a:ext cx="51818" cy="51815"/>
              <a:chOff x="-1709746" y="3035964"/>
              <a:chExt cx="51818" cy="51815"/>
            </a:xfrm>
          </p:grpSpPr>
          <p:sp>
            <p:nvSpPr>
              <p:cNvPr id="2982" name="Freeform 1668">
                <a:extLst>
                  <a:ext uri="{FF2B5EF4-FFF2-40B4-BE49-F238E27FC236}">
                    <a16:creationId xmlns:a16="http://schemas.microsoft.com/office/drawing/2014/main" id="{F960DB02-1515-C11A-ADE9-E909D2830B7B}"/>
                  </a:ext>
                </a:extLst>
              </p:cNvPr>
              <p:cNvSpPr/>
              <p:nvPr/>
            </p:nvSpPr>
            <p:spPr>
              <a:xfrm>
                <a:off x="-1709746"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83" name="Freeform 1669">
                <a:extLst>
                  <a:ext uri="{FF2B5EF4-FFF2-40B4-BE49-F238E27FC236}">
                    <a16:creationId xmlns:a16="http://schemas.microsoft.com/office/drawing/2014/main" id="{9D2DF667-6AC9-070B-E0F8-75FDD124116D}"/>
                  </a:ext>
                </a:extLst>
              </p:cNvPr>
              <p:cNvSpPr/>
              <p:nvPr/>
            </p:nvSpPr>
            <p:spPr>
              <a:xfrm>
                <a:off x="-168388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4" name="Graphic 45">
              <a:extLst>
                <a:ext uri="{FF2B5EF4-FFF2-40B4-BE49-F238E27FC236}">
                  <a16:creationId xmlns:a16="http://schemas.microsoft.com/office/drawing/2014/main" id="{872E08C5-C86C-866A-228E-CF4ADC08A0A1}"/>
                </a:ext>
              </a:extLst>
            </p:cNvPr>
            <p:cNvGrpSpPr/>
            <p:nvPr/>
          </p:nvGrpSpPr>
          <p:grpSpPr>
            <a:xfrm>
              <a:off x="-1714690" y="3036250"/>
              <a:ext cx="51818" cy="51815"/>
              <a:chOff x="-1714690" y="3036250"/>
              <a:chExt cx="51818" cy="51815"/>
            </a:xfrm>
          </p:grpSpPr>
          <p:sp>
            <p:nvSpPr>
              <p:cNvPr id="2980" name="Freeform 1671">
                <a:extLst>
                  <a:ext uri="{FF2B5EF4-FFF2-40B4-BE49-F238E27FC236}">
                    <a16:creationId xmlns:a16="http://schemas.microsoft.com/office/drawing/2014/main" id="{CA8DC686-1C69-1458-172D-90FFBD2794A5}"/>
                  </a:ext>
                </a:extLst>
              </p:cNvPr>
              <p:cNvSpPr/>
              <p:nvPr/>
            </p:nvSpPr>
            <p:spPr>
              <a:xfrm>
                <a:off x="-171469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81" name="Freeform 1672">
                <a:extLst>
                  <a:ext uri="{FF2B5EF4-FFF2-40B4-BE49-F238E27FC236}">
                    <a16:creationId xmlns:a16="http://schemas.microsoft.com/office/drawing/2014/main" id="{13EB1C09-D0B5-D8A3-3905-8473FFC10806}"/>
                  </a:ext>
                </a:extLst>
              </p:cNvPr>
              <p:cNvSpPr/>
              <p:nvPr/>
            </p:nvSpPr>
            <p:spPr>
              <a:xfrm>
                <a:off x="-168882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5" name="Graphic 45">
              <a:extLst>
                <a:ext uri="{FF2B5EF4-FFF2-40B4-BE49-F238E27FC236}">
                  <a16:creationId xmlns:a16="http://schemas.microsoft.com/office/drawing/2014/main" id="{4BCB2B4B-C39B-89D7-F2B3-EBFF138697F7}"/>
                </a:ext>
              </a:extLst>
            </p:cNvPr>
            <p:cNvGrpSpPr/>
            <p:nvPr/>
          </p:nvGrpSpPr>
          <p:grpSpPr>
            <a:xfrm>
              <a:off x="-1725244" y="3036250"/>
              <a:ext cx="51722" cy="51815"/>
              <a:chOff x="-1725244" y="3036250"/>
              <a:chExt cx="51722" cy="51815"/>
            </a:xfrm>
          </p:grpSpPr>
          <p:sp>
            <p:nvSpPr>
              <p:cNvPr id="2978" name="Freeform 1674">
                <a:extLst>
                  <a:ext uri="{FF2B5EF4-FFF2-40B4-BE49-F238E27FC236}">
                    <a16:creationId xmlns:a16="http://schemas.microsoft.com/office/drawing/2014/main" id="{44B21399-44AB-C071-45DE-5A7293661269}"/>
                  </a:ext>
                </a:extLst>
              </p:cNvPr>
              <p:cNvSpPr/>
              <p:nvPr/>
            </p:nvSpPr>
            <p:spPr>
              <a:xfrm>
                <a:off x="-17252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9" name="Freeform 1675">
                <a:extLst>
                  <a:ext uri="{FF2B5EF4-FFF2-40B4-BE49-F238E27FC236}">
                    <a16:creationId xmlns:a16="http://schemas.microsoft.com/office/drawing/2014/main" id="{4F116635-9024-C783-2717-0781E0AF9AE7}"/>
                  </a:ext>
                </a:extLst>
              </p:cNvPr>
              <p:cNvSpPr/>
              <p:nvPr/>
            </p:nvSpPr>
            <p:spPr>
              <a:xfrm>
                <a:off x="-16993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6" name="Graphic 45">
              <a:extLst>
                <a:ext uri="{FF2B5EF4-FFF2-40B4-BE49-F238E27FC236}">
                  <a16:creationId xmlns:a16="http://schemas.microsoft.com/office/drawing/2014/main" id="{FE2A8FE3-4E93-A8C7-698E-DA5F426EF424}"/>
                </a:ext>
              </a:extLst>
            </p:cNvPr>
            <p:cNvGrpSpPr/>
            <p:nvPr/>
          </p:nvGrpSpPr>
          <p:grpSpPr>
            <a:xfrm>
              <a:off x="-1745496" y="3036250"/>
              <a:ext cx="51722" cy="51815"/>
              <a:chOff x="-1745496" y="3036250"/>
              <a:chExt cx="51722" cy="51815"/>
            </a:xfrm>
          </p:grpSpPr>
          <p:sp>
            <p:nvSpPr>
              <p:cNvPr id="2976" name="Freeform 1677">
                <a:extLst>
                  <a:ext uri="{FF2B5EF4-FFF2-40B4-BE49-F238E27FC236}">
                    <a16:creationId xmlns:a16="http://schemas.microsoft.com/office/drawing/2014/main" id="{825D852B-553C-0A9C-33B5-07B80810E111}"/>
                  </a:ext>
                </a:extLst>
              </p:cNvPr>
              <p:cNvSpPr/>
              <p:nvPr/>
            </p:nvSpPr>
            <p:spPr>
              <a:xfrm>
                <a:off x="-174549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7" name="Freeform 1678">
                <a:extLst>
                  <a:ext uri="{FF2B5EF4-FFF2-40B4-BE49-F238E27FC236}">
                    <a16:creationId xmlns:a16="http://schemas.microsoft.com/office/drawing/2014/main" id="{6686E9CD-AEF4-D0EB-B2A8-650379D6F9DF}"/>
                  </a:ext>
                </a:extLst>
              </p:cNvPr>
              <p:cNvSpPr/>
              <p:nvPr/>
            </p:nvSpPr>
            <p:spPr>
              <a:xfrm>
                <a:off x="-171963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7" name="Graphic 45">
              <a:extLst>
                <a:ext uri="{FF2B5EF4-FFF2-40B4-BE49-F238E27FC236}">
                  <a16:creationId xmlns:a16="http://schemas.microsoft.com/office/drawing/2014/main" id="{294DEB38-A2C6-12BD-CD8F-05E134F2E178}"/>
                </a:ext>
              </a:extLst>
            </p:cNvPr>
            <p:cNvGrpSpPr/>
            <p:nvPr/>
          </p:nvGrpSpPr>
          <p:grpSpPr>
            <a:xfrm>
              <a:off x="-1749964" y="3036250"/>
              <a:ext cx="51722" cy="51815"/>
              <a:chOff x="-1749964" y="3036250"/>
              <a:chExt cx="51722" cy="51815"/>
            </a:xfrm>
          </p:grpSpPr>
          <p:sp>
            <p:nvSpPr>
              <p:cNvPr id="2974" name="Freeform 1680">
                <a:extLst>
                  <a:ext uri="{FF2B5EF4-FFF2-40B4-BE49-F238E27FC236}">
                    <a16:creationId xmlns:a16="http://schemas.microsoft.com/office/drawing/2014/main" id="{847CAA5B-05A8-1512-B1D1-A299434D23EC}"/>
                  </a:ext>
                </a:extLst>
              </p:cNvPr>
              <p:cNvSpPr/>
              <p:nvPr/>
            </p:nvSpPr>
            <p:spPr>
              <a:xfrm>
                <a:off x="-174996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5" name="Freeform 1681">
                <a:extLst>
                  <a:ext uri="{FF2B5EF4-FFF2-40B4-BE49-F238E27FC236}">
                    <a16:creationId xmlns:a16="http://schemas.microsoft.com/office/drawing/2014/main" id="{1FC7730E-B628-F78D-C918-7C6C92781DB0}"/>
                  </a:ext>
                </a:extLst>
              </p:cNvPr>
              <p:cNvSpPr/>
              <p:nvPr/>
            </p:nvSpPr>
            <p:spPr>
              <a:xfrm>
                <a:off x="-172410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8" name="Graphic 45">
              <a:extLst>
                <a:ext uri="{FF2B5EF4-FFF2-40B4-BE49-F238E27FC236}">
                  <a16:creationId xmlns:a16="http://schemas.microsoft.com/office/drawing/2014/main" id="{E5C8ACFA-C478-C9BD-046A-6EF18BD23A25}"/>
                </a:ext>
              </a:extLst>
            </p:cNvPr>
            <p:cNvGrpSpPr/>
            <p:nvPr/>
          </p:nvGrpSpPr>
          <p:grpSpPr>
            <a:xfrm>
              <a:off x="-1751866" y="3036250"/>
              <a:ext cx="51722" cy="51815"/>
              <a:chOff x="-1751866" y="3036250"/>
              <a:chExt cx="51722" cy="51815"/>
            </a:xfrm>
          </p:grpSpPr>
          <p:sp>
            <p:nvSpPr>
              <p:cNvPr id="2972" name="Freeform 1683">
                <a:extLst>
                  <a:ext uri="{FF2B5EF4-FFF2-40B4-BE49-F238E27FC236}">
                    <a16:creationId xmlns:a16="http://schemas.microsoft.com/office/drawing/2014/main" id="{2FDE6688-D20E-50C7-92E1-08CBC9180178}"/>
                  </a:ext>
                </a:extLst>
              </p:cNvPr>
              <p:cNvSpPr/>
              <p:nvPr/>
            </p:nvSpPr>
            <p:spPr>
              <a:xfrm>
                <a:off x="-175186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3" name="Freeform 1684">
                <a:extLst>
                  <a:ext uri="{FF2B5EF4-FFF2-40B4-BE49-F238E27FC236}">
                    <a16:creationId xmlns:a16="http://schemas.microsoft.com/office/drawing/2014/main" id="{3A83E779-DC73-BA0A-E5B7-6B981E56B3D2}"/>
                  </a:ext>
                </a:extLst>
              </p:cNvPr>
              <p:cNvSpPr/>
              <p:nvPr/>
            </p:nvSpPr>
            <p:spPr>
              <a:xfrm>
                <a:off x="-17260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39" name="Graphic 45">
              <a:extLst>
                <a:ext uri="{FF2B5EF4-FFF2-40B4-BE49-F238E27FC236}">
                  <a16:creationId xmlns:a16="http://schemas.microsoft.com/office/drawing/2014/main" id="{A26CB254-3B6F-60DC-A4C4-1FB346662F30}"/>
                </a:ext>
              </a:extLst>
            </p:cNvPr>
            <p:cNvGrpSpPr/>
            <p:nvPr/>
          </p:nvGrpSpPr>
          <p:grpSpPr>
            <a:xfrm>
              <a:off x="-1761469" y="3036250"/>
              <a:ext cx="51722" cy="51815"/>
              <a:chOff x="-1761469" y="3036250"/>
              <a:chExt cx="51722" cy="51815"/>
            </a:xfrm>
          </p:grpSpPr>
          <p:sp>
            <p:nvSpPr>
              <p:cNvPr id="2970" name="Freeform 1686">
                <a:extLst>
                  <a:ext uri="{FF2B5EF4-FFF2-40B4-BE49-F238E27FC236}">
                    <a16:creationId xmlns:a16="http://schemas.microsoft.com/office/drawing/2014/main" id="{A4370CCF-D541-3B43-A590-31C230F25722}"/>
                  </a:ext>
                </a:extLst>
              </p:cNvPr>
              <p:cNvSpPr/>
              <p:nvPr/>
            </p:nvSpPr>
            <p:spPr>
              <a:xfrm>
                <a:off x="-1761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71" name="Freeform 1687">
                <a:extLst>
                  <a:ext uri="{FF2B5EF4-FFF2-40B4-BE49-F238E27FC236}">
                    <a16:creationId xmlns:a16="http://schemas.microsoft.com/office/drawing/2014/main" id="{678D0BCE-10C4-8FDD-2588-14B36EA74B1A}"/>
                  </a:ext>
                </a:extLst>
              </p:cNvPr>
              <p:cNvSpPr/>
              <p:nvPr/>
            </p:nvSpPr>
            <p:spPr>
              <a:xfrm>
                <a:off x="-1735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0" name="Graphic 45">
              <a:extLst>
                <a:ext uri="{FF2B5EF4-FFF2-40B4-BE49-F238E27FC236}">
                  <a16:creationId xmlns:a16="http://schemas.microsoft.com/office/drawing/2014/main" id="{45A096D2-CFF1-D575-2796-745298AFE11B}"/>
                </a:ext>
              </a:extLst>
            </p:cNvPr>
            <p:cNvGrpSpPr/>
            <p:nvPr/>
          </p:nvGrpSpPr>
          <p:grpSpPr>
            <a:xfrm>
              <a:off x="-1765557" y="3036250"/>
              <a:ext cx="51722" cy="51815"/>
              <a:chOff x="-1765557" y="3036250"/>
              <a:chExt cx="51722" cy="51815"/>
            </a:xfrm>
          </p:grpSpPr>
          <p:sp>
            <p:nvSpPr>
              <p:cNvPr id="2968" name="Freeform 1689">
                <a:extLst>
                  <a:ext uri="{FF2B5EF4-FFF2-40B4-BE49-F238E27FC236}">
                    <a16:creationId xmlns:a16="http://schemas.microsoft.com/office/drawing/2014/main" id="{6F1A7FF3-8ED9-225B-E53F-E3B1421678B8}"/>
                  </a:ext>
                </a:extLst>
              </p:cNvPr>
              <p:cNvSpPr/>
              <p:nvPr/>
            </p:nvSpPr>
            <p:spPr>
              <a:xfrm>
                <a:off x="-176555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69" name="Freeform 1690">
                <a:extLst>
                  <a:ext uri="{FF2B5EF4-FFF2-40B4-BE49-F238E27FC236}">
                    <a16:creationId xmlns:a16="http://schemas.microsoft.com/office/drawing/2014/main" id="{127AC538-4710-8D45-7940-AB10D37E9A09}"/>
                  </a:ext>
                </a:extLst>
              </p:cNvPr>
              <p:cNvSpPr/>
              <p:nvPr/>
            </p:nvSpPr>
            <p:spPr>
              <a:xfrm>
                <a:off x="-1739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1" name="Graphic 45">
              <a:extLst>
                <a:ext uri="{FF2B5EF4-FFF2-40B4-BE49-F238E27FC236}">
                  <a16:creationId xmlns:a16="http://schemas.microsoft.com/office/drawing/2014/main" id="{E5B0B637-53FE-CBFA-374E-7CF74F8662C5}"/>
                </a:ext>
              </a:extLst>
            </p:cNvPr>
            <p:cNvGrpSpPr/>
            <p:nvPr/>
          </p:nvGrpSpPr>
          <p:grpSpPr>
            <a:xfrm>
              <a:off x="-1769836" y="3036250"/>
              <a:ext cx="51722" cy="51815"/>
              <a:chOff x="-1769836" y="3036250"/>
              <a:chExt cx="51722" cy="51815"/>
            </a:xfrm>
          </p:grpSpPr>
          <p:sp>
            <p:nvSpPr>
              <p:cNvPr id="2966" name="Freeform 1692">
                <a:extLst>
                  <a:ext uri="{FF2B5EF4-FFF2-40B4-BE49-F238E27FC236}">
                    <a16:creationId xmlns:a16="http://schemas.microsoft.com/office/drawing/2014/main" id="{017A2597-F677-77B7-4E4A-BCD5D89AC798}"/>
                  </a:ext>
                </a:extLst>
              </p:cNvPr>
              <p:cNvSpPr/>
              <p:nvPr/>
            </p:nvSpPr>
            <p:spPr>
              <a:xfrm>
                <a:off x="-176983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67" name="Freeform 1693">
                <a:extLst>
                  <a:ext uri="{FF2B5EF4-FFF2-40B4-BE49-F238E27FC236}">
                    <a16:creationId xmlns:a16="http://schemas.microsoft.com/office/drawing/2014/main" id="{1FE6C504-377E-AAD3-4F2C-8B43FB45088F}"/>
                  </a:ext>
                </a:extLst>
              </p:cNvPr>
              <p:cNvSpPr/>
              <p:nvPr/>
            </p:nvSpPr>
            <p:spPr>
              <a:xfrm>
                <a:off x="-17439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2" name="Graphic 45">
              <a:extLst>
                <a:ext uri="{FF2B5EF4-FFF2-40B4-BE49-F238E27FC236}">
                  <a16:creationId xmlns:a16="http://schemas.microsoft.com/office/drawing/2014/main" id="{7083B5E9-459F-C473-79A8-958732E95E1A}"/>
                </a:ext>
              </a:extLst>
            </p:cNvPr>
            <p:cNvGrpSpPr/>
            <p:nvPr/>
          </p:nvGrpSpPr>
          <p:grpSpPr>
            <a:xfrm>
              <a:off x="-1772308" y="3036250"/>
              <a:ext cx="51722" cy="51815"/>
              <a:chOff x="-1772308" y="3036250"/>
              <a:chExt cx="51722" cy="51815"/>
            </a:xfrm>
          </p:grpSpPr>
          <p:sp>
            <p:nvSpPr>
              <p:cNvPr id="2964" name="Freeform 1695">
                <a:extLst>
                  <a:ext uri="{FF2B5EF4-FFF2-40B4-BE49-F238E27FC236}">
                    <a16:creationId xmlns:a16="http://schemas.microsoft.com/office/drawing/2014/main" id="{8C64A464-BAF2-E984-E3E7-48326EFA5608}"/>
                  </a:ext>
                </a:extLst>
              </p:cNvPr>
              <p:cNvSpPr/>
              <p:nvPr/>
            </p:nvSpPr>
            <p:spPr>
              <a:xfrm>
                <a:off x="-177230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65" name="Freeform 1696">
                <a:extLst>
                  <a:ext uri="{FF2B5EF4-FFF2-40B4-BE49-F238E27FC236}">
                    <a16:creationId xmlns:a16="http://schemas.microsoft.com/office/drawing/2014/main" id="{3BF12827-9A4E-FE84-DE50-943E65555A97}"/>
                  </a:ext>
                </a:extLst>
              </p:cNvPr>
              <p:cNvSpPr/>
              <p:nvPr/>
            </p:nvSpPr>
            <p:spPr>
              <a:xfrm>
                <a:off x="-17464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3" name="Graphic 45">
              <a:extLst>
                <a:ext uri="{FF2B5EF4-FFF2-40B4-BE49-F238E27FC236}">
                  <a16:creationId xmlns:a16="http://schemas.microsoft.com/office/drawing/2014/main" id="{B4052406-86BF-F533-6623-678B3196F1B5}"/>
                </a:ext>
              </a:extLst>
            </p:cNvPr>
            <p:cNvGrpSpPr/>
            <p:nvPr/>
          </p:nvGrpSpPr>
          <p:grpSpPr>
            <a:xfrm>
              <a:off x="-1787330" y="3036250"/>
              <a:ext cx="51722" cy="51815"/>
              <a:chOff x="-1787330" y="3036250"/>
              <a:chExt cx="51722" cy="51815"/>
            </a:xfrm>
          </p:grpSpPr>
          <p:sp>
            <p:nvSpPr>
              <p:cNvPr id="2962" name="Freeform 1698">
                <a:extLst>
                  <a:ext uri="{FF2B5EF4-FFF2-40B4-BE49-F238E27FC236}">
                    <a16:creationId xmlns:a16="http://schemas.microsoft.com/office/drawing/2014/main" id="{86EB5A90-D915-87B0-5649-ED93621AC168}"/>
                  </a:ext>
                </a:extLst>
              </p:cNvPr>
              <p:cNvSpPr/>
              <p:nvPr/>
            </p:nvSpPr>
            <p:spPr>
              <a:xfrm>
                <a:off x="-17873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63" name="Freeform 1699">
                <a:extLst>
                  <a:ext uri="{FF2B5EF4-FFF2-40B4-BE49-F238E27FC236}">
                    <a16:creationId xmlns:a16="http://schemas.microsoft.com/office/drawing/2014/main" id="{155F9AEC-559D-913E-228E-9199779A5BA8}"/>
                  </a:ext>
                </a:extLst>
              </p:cNvPr>
              <p:cNvSpPr/>
              <p:nvPr/>
            </p:nvSpPr>
            <p:spPr>
              <a:xfrm>
                <a:off x="-17614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4" name="Graphic 45">
              <a:extLst>
                <a:ext uri="{FF2B5EF4-FFF2-40B4-BE49-F238E27FC236}">
                  <a16:creationId xmlns:a16="http://schemas.microsoft.com/office/drawing/2014/main" id="{137A6D28-7245-9AAB-DE57-45900805CAE5}"/>
                </a:ext>
              </a:extLst>
            </p:cNvPr>
            <p:cNvGrpSpPr/>
            <p:nvPr/>
          </p:nvGrpSpPr>
          <p:grpSpPr>
            <a:xfrm>
              <a:off x="-1790658" y="3036250"/>
              <a:ext cx="51818" cy="51815"/>
              <a:chOff x="-1790658" y="3036250"/>
              <a:chExt cx="51818" cy="51815"/>
            </a:xfrm>
          </p:grpSpPr>
          <p:sp>
            <p:nvSpPr>
              <p:cNvPr id="2960" name="Freeform 1701">
                <a:extLst>
                  <a:ext uri="{FF2B5EF4-FFF2-40B4-BE49-F238E27FC236}">
                    <a16:creationId xmlns:a16="http://schemas.microsoft.com/office/drawing/2014/main" id="{FFFE5FD0-6569-C1F1-93BE-6BDC98757299}"/>
                  </a:ext>
                </a:extLst>
              </p:cNvPr>
              <p:cNvSpPr/>
              <p:nvPr/>
            </p:nvSpPr>
            <p:spPr>
              <a:xfrm>
                <a:off x="-1790658"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61" name="Freeform 1702">
                <a:extLst>
                  <a:ext uri="{FF2B5EF4-FFF2-40B4-BE49-F238E27FC236}">
                    <a16:creationId xmlns:a16="http://schemas.microsoft.com/office/drawing/2014/main" id="{8E587B78-1BC7-92BD-3DE8-DD5DDEF034D1}"/>
                  </a:ext>
                </a:extLst>
              </p:cNvPr>
              <p:cNvSpPr/>
              <p:nvPr/>
            </p:nvSpPr>
            <p:spPr>
              <a:xfrm>
                <a:off x="-176479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5" name="Graphic 45">
              <a:extLst>
                <a:ext uri="{FF2B5EF4-FFF2-40B4-BE49-F238E27FC236}">
                  <a16:creationId xmlns:a16="http://schemas.microsoft.com/office/drawing/2014/main" id="{100E4593-A8EE-5E81-E6E7-4BAAA793A010}"/>
                </a:ext>
              </a:extLst>
            </p:cNvPr>
            <p:cNvGrpSpPr/>
            <p:nvPr/>
          </p:nvGrpSpPr>
          <p:grpSpPr>
            <a:xfrm>
              <a:off x="-1793130" y="3036250"/>
              <a:ext cx="51722" cy="51815"/>
              <a:chOff x="-1793130" y="3036250"/>
              <a:chExt cx="51722" cy="51815"/>
            </a:xfrm>
          </p:grpSpPr>
          <p:sp>
            <p:nvSpPr>
              <p:cNvPr id="2958" name="Freeform 1704">
                <a:extLst>
                  <a:ext uri="{FF2B5EF4-FFF2-40B4-BE49-F238E27FC236}">
                    <a16:creationId xmlns:a16="http://schemas.microsoft.com/office/drawing/2014/main" id="{A5C89828-E5BE-944D-ED5D-107BE6CB9F0B}"/>
                  </a:ext>
                </a:extLst>
              </p:cNvPr>
              <p:cNvSpPr/>
              <p:nvPr/>
            </p:nvSpPr>
            <p:spPr>
              <a:xfrm>
                <a:off x="-17931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9" name="Freeform 1705">
                <a:extLst>
                  <a:ext uri="{FF2B5EF4-FFF2-40B4-BE49-F238E27FC236}">
                    <a16:creationId xmlns:a16="http://schemas.microsoft.com/office/drawing/2014/main" id="{8F7D481F-D938-0250-E4EA-067ABB2A7672}"/>
                  </a:ext>
                </a:extLst>
              </p:cNvPr>
              <p:cNvSpPr/>
              <p:nvPr/>
            </p:nvSpPr>
            <p:spPr>
              <a:xfrm>
                <a:off x="-17672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6" name="Graphic 45">
              <a:extLst>
                <a:ext uri="{FF2B5EF4-FFF2-40B4-BE49-F238E27FC236}">
                  <a16:creationId xmlns:a16="http://schemas.microsoft.com/office/drawing/2014/main" id="{1EA567FB-CF0F-A47F-B029-67F724101534}"/>
                </a:ext>
              </a:extLst>
            </p:cNvPr>
            <p:cNvGrpSpPr/>
            <p:nvPr/>
          </p:nvGrpSpPr>
          <p:grpSpPr>
            <a:xfrm>
              <a:off x="-1808533" y="3036250"/>
              <a:ext cx="51722" cy="51815"/>
              <a:chOff x="-1808533" y="3036250"/>
              <a:chExt cx="51722" cy="51815"/>
            </a:xfrm>
          </p:grpSpPr>
          <p:sp>
            <p:nvSpPr>
              <p:cNvPr id="2956" name="Freeform 1707">
                <a:extLst>
                  <a:ext uri="{FF2B5EF4-FFF2-40B4-BE49-F238E27FC236}">
                    <a16:creationId xmlns:a16="http://schemas.microsoft.com/office/drawing/2014/main" id="{0BF08784-C0CC-9412-C282-653356BDFE11}"/>
                  </a:ext>
                </a:extLst>
              </p:cNvPr>
              <p:cNvSpPr/>
              <p:nvPr/>
            </p:nvSpPr>
            <p:spPr>
              <a:xfrm>
                <a:off x="-180853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7" name="Freeform 1708">
                <a:extLst>
                  <a:ext uri="{FF2B5EF4-FFF2-40B4-BE49-F238E27FC236}">
                    <a16:creationId xmlns:a16="http://schemas.microsoft.com/office/drawing/2014/main" id="{15EA902D-362A-2D44-48AA-5672F4EA2B92}"/>
                  </a:ext>
                </a:extLst>
              </p:cNvPr>
              <p:cNvSpPr/>
              <p:nvPr/>
            </p:nvSpPr>
            <p:spPr>
              <a:xfrm>
                <a:off x="-178267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7" name="Graphic 45">
              <a:extLst>
                <a:ext uri="{FF2B5EF4-FFF2-40B4-BE49-F238E27FC236}">
                  <a16:creationId xmlns:a16="http://schemas.microsoft.com/office/drawing/2014/main" id="{76FF2275-4FC7-A185-1900-DC3A199E4542}"/>
                </a:ext>
              </a:extLst>
            </p:cNvPr>
            <p:cNvGrpSpPr/>
            <p:nvPr/>
          </p:nvGrpSpPr>
          <p:grpSpPr>
            <a:xfrm>
              <a:off x="-1818992" y="3036250"/>
              <a:ext cx="51722" cy="51815"/>
              <a:chOff x="-1818992" y="3036250"/>
              <a:chExt cx="51722" cy="51815"/>
            </a:xfrm>
          </p:grpSpPr>
          <p:sp>
            <p:nvSpPr>
              <p:cNvPr id="2954" name="Freeform 1710">
                <a:extLst>
                  <a:ext uri="{FF2B5EF4-FFF2-40B4-BE49-F238E27FC236}">
                    <a16:creationId xmlns:a16="http://schemas.microsoft.com/office/drawing/2014/main" id="{1728CCE1-E28C-7848-3F4E-72A6CC43B11F}"/>
                  </a:ext>
                </a:extLst>
              </p:cNvPr>
              <p:cNvSpPr/>
              <p:nvPr/>
            </p:nvSpPr>
            <p:spPr>
              <a:xfrm>
                <a:off x="-18189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5" name="Freeform 1711">
                <a:extLst>
                  <a:ext uri="{FF2B5EF4-FFF2-40B4-BE49-F238E27FC236}">
                    <a16:creationId xmlns:a16="http://schemas.microsoft.com/office/drawing/2014/main" id="{FFF8CD73-41E0-2E64-02B1-2CF7B8BE7495}"/>
                  </a:ext>
                </a:extLst>
              </p:cNvPr>
              <p:cNvSpPr/>
              <p:nvPr/>
            </p:nvSpPr>
            <p:spPr>
              <a:xfrm>
                <a:off x="-17931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8" name="Graphic 45">
              <a:extLst>
                <a:ext uri="{FF2B5EF4-FFF2-40B4-BE49-F238E27FC236}">
                  <a16:creationId xmlns:a16="http://schemas.microsoft.com/office/drawing/2014/main" id="{E83B9892-8C52-6E94-733F-BF09BB8532D0}"/>
                </a:ext>
              </a:extLst>
            </p:cNvPr>
            <p:cNvGrpSpPr/>
            <p:nvPr/>
          </p:nvGrpSpPr>
          <p:grpSpPr>
            <a:xfrm>
              <a:off x="-1823365" y="3036250"/>
              <a:ext cx="51722" cy="51815"/>
              <a:chOff x="-1823365" y="3036250"/>
              <a:chExt cx="51722" cy="51815"/>
            </a:xfrm>
          </p:grpSpPr>
          <p:sp>
            <p:nvSpPr>
              <p:cNvPr id="2952" name="Freeform 1713">
                <a:extLst>
                  <a:ext uri="{FF2B5EF4-FFF2-40B4-BE49-F238E27FC236}">
                    <a16:creationId xmlns:a16="http://schemas.microsoft.com/office/drawing/2014/main" id="{78026880-7734-705E-8EDC-307768BD6587}"/>
                  </a:ext>
                </a:extLst>
              </p:cNvPr>
              <p:cNvSpPr/>
              <p:nvPr/>
            </p:nvSpPr>
            <p:spPr>
              <a:xfrm>
                <a:off x="-182336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3" name="Freeform 1714">
                <a:extLst>
                  <a:ext uri="{FF2B5EF4-FFF2-40B4-BE49-F238E27FC236}">
                    <a16:creationId xmlns:a16="http://schemas.microsoft.com/office/drawing/2014/main" id="{FCE9F9BB-FECF-87D0-6FAD-D4A61B3A1835}"/>
                  </a:ext>
                </a:extLst>
              </p:cNvPr>
              <p:cNvSpPr/>
              <p:nvPr/>
            </p:nvSpPr>
            <p:spPr>
              <a:xfrm>
                <a:off x="-17975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49" name="Graphic 45">
              <a:extLst>
                <a:ext uri="{FF2B5EF4-FFF2-40B4-BE49-F238E27FC236}">
                  <a16:creationId xmlns:a16="http://schemas.microsoft.com/office/drawing/2014/main" id="{230CF0D6-20DC-7937-6089-DC8D8F063620}"/>
                </a:ext>
              </a:extLst>
            </p:cNvPr>
            <p:cNvGrpSpPr/>
            <p:nvPr/>
          </p:nvGrpSpPr>
          <p:grpSpPr>
            <a:xfrm>
              <a:off x="-1827644" y="3036250"/>
              <a:ext cx="51722" cy="51815"/>
              <a:chOff x="-1827644" y="3036250"/>
              <a:chExt cx="51722" cy="51815"/>
            </a:xfrm>
          </p:grpSpPr>
          <p:sp>
            <p:nvSpPr>
              <p:cNvPr id="2950" name="Freeform 1716">
                <a:extLst>
                  <a:ext uri="{FF2B5EF4-FFF2-40B4-BE49-F238E27FC236}">
                    <a16:creationId xmlns:a16="http://schemas.microsoft.com/office/drawing/2014/main" id="{A163546B-B215-E9F0-2808-561E77E42466}"/>
                  </a:ext>
                </a:extLst>
              </p:cNvPr>
              <p:cNvSpPr/>
              <p:nvPr/>
            </p:nvSpPr>
            <p:spPr>
              <a:xfrm>
                <a:off x="-18276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51" name="Freeform 1717">
                <a:extLst>
                  <a:ext uri="{FF2B5EF4-FFF2-40B4-BE49-F238E27FC236}">
                    <a16:creationId xmlns:a16="http://schemas.microsoft.com/office/drawing/2014/main" id="{CB42EE6A-6453-815A-1890-79A6C4AD0BD6}"/>
                  </a:ext>
                </a:extLst>
              </p:cNvPr>
              <p:cNvSpPr/>
              <p:nvPr/>
            </p:nvSpPr>
            <p:spPr>
              <a:xfrm>
                <a:off x="-18017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0" name="Graphic 45">
              <a:extLst>
                <a:ext uri="{FF2B5EF4-FFF2-40B4-BE49-F238E27FC236}">
                  <a16:creationId xmlns:a16="http://schemas.microsoft.com/office/drawing/2014/main" id="{75A19D3E-9605-67D8-8C40-B55FF7D594A6}"/>
                </a:ext>
              </a:extLst>
            </p:cNvPr>
            <p:cNvGrpSpPr/>
            <p:nvPr/>
          </p:nvGrpSpPr>
          <p:grpSpPr>
            <a:xfrm>
              <a:off x="-1829545" y="3036250"/>
              <a:ext cx="51722" cy="51815"/>
              <a:chOff x="-1829545" y="3036250"/>
              <a:chExt cx="51722" cy="51815"/>
            </a:xfrm>
          </p:grpSpPr>
          <p:sp>
            <p:nvSpPr>
              <p:cNvPr id="2948" name="Freeform 1719">
                <a:extLst>
                  <a:ext uri="{FF2B5EF4-FFF2-40B4-BE49-F238E27FC236}">
                    <a16:creationId xmlns:a16="http://schemas.microsoft.com/office/drawing/2014/main" id="{E47E888F-F1A0-6154-4F73-F8DC34CB6B64}"/>
                  </a:ext>
                </a:extLst>
              </p:cNvPr>
              <p:cNvSpPr/>
              <p:nvPr/>
            </p:nvSpPr>
            <p:spPr>
              <a:xfrm>
                <a:off x="-18295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49" name="Freeform 1720">
                <a:extLst>
                  <a:ext uri="{FF2B5EF4-FFF2-40B4-BE49-F238E27FC236}">
                    <a16:creationId xmlns:a16="http://schemas.microsoft.com/office/drawing/2014/main" id="{A504307C-8C34-C0CA-BED4-AA6290898DF0}"/>
                  </a:ext>
                </a:extLst>
              </p:cNvPr>
              <p:cNvSpPr/>
              <p:nvPr/>
            </p:nvSpPr>
            <p:spPr>
              <a:xfrm>
                <a:off x="-18036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1" name="Graphic 45">
              <a:extLst>
                <a:ext uri="{FF2B5EF4-FFF2-40B4-BE49-F238E27FC236}">
                  <a16:creationId xmlns:a16="http://schemas.microsoft.com/office/drawing/2014/main" id="{594F3B37-7199-749F-6C23-7D85796E2A2D}"/>
                </a:ext>
              </a:extLst>
            </p:cNvPr>
            <p:cNvGrpSpPr/>
            <p:nvPr/>
          </p:nvGrpSpPr>
          <p:grpSpPr>
            <a:xfrm>
              <a:off x="-1844853" y="3036250"/>
              <a:ext cx="51722" cy="51815"/>
              <a:chOff x="-1844853" y="3036250"/>
              <a:chExt cx="51722" cy="51815"/>
            </a:xfrm>
          </p:grpSpPr>
          <p:sp>
            <p:nvSpPr>
              <p:cNvPr id="2946" name="Freeform 1722">
                <a:extLst>
                  <a:ext uri="{FF2B5EF4-FFF2-40B4-BE49-F238E27FC236}">
                    <a16:creationId xmlns:a16="http://schemas.microsoft.com/office/drawing/2014/main" id="{10849C52-4FDC-B53C-264B-7F9B4FBD4963}"/>
                  </a:ext>
                </a:extLst>
              </p:cNvPr>
              <p:cNvSpPr/>
              <p:nvPr/>
            </p:nvSpPr>
            <p:spPr>
              <a:xfrm>
                <a:off x="-18448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47" name="Freeform 1723">
                <a:extLst>
                  <a:ext uri="{FF2B5EF4-FFF2-40B4-BE49-F238E27FC236}">
                    <a16:creationId xmlns:a16="http://schemas.microsoft.com/office/drawing/2014/main" id="{99EB7E5B-4A7A-820C-1602-160049174322}"/>
                  </a:ext>
                </a:extLst>
              </p:cNvPr>
              <p:cNvSpPr/>
              <p:nvPr/>
            </p:nvSpPr>
            <p:spPr>
              <a:xfrm>
                <a:off x="-18189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2" name="Graphic 45">
              <a:extLst>
                <a:ext uri="{FF2B5EF4-FFF2-40B4-BE49-F238E27FC236}">
                  <a16:creationId xmlns:a16="http://schemas.microsoft.com/office/drawing/2014/main" id="{5BABE960-90FF-0956-7015-ACB2F1169AB0}"/>
                </a:ext>
              </a:extLst>
            </p:cNvPr>
            <p:cNvGrpSpPr/>
            <p:nvPr/>
          </p:nvGrpSpPr>
          <p:grpSpPr>
            <a:xfrm>
              <a:off x="-1848181" y="3036250"/>
              <a:ext cx="51722" cy="51815"/>
              <a:chOff x="-1848181" y="3036250"/>
              <a:chExt cx="51722" cy="51815"/>
            </a:xfrm>
          </p:grpSpPr>
          <p:sp>
            <p:nvSpPr>
              <p:cNvPr id="2944" name="Freeform 1725">
                <a:extLst>
                  <a:ext uri="{FF2B5EF4-FFF2-40B4-BE49-F238E27FC236}">
                    <a16:creationId xmlns:a16="http://schemas.microsoft.com/office/drawing/2014/main" id="{D0FC4CFD-B767-D312-7A91-2D912909B78C}"/>
                  </a:ext>
                </a:extLst>
              </p:cNvPr>
              <p:cNvSpPr/>
              <p:nvPr/>
            </p:nvSpPr>
            <p:spPr>
              <a:xfrm>
                <a:off x="-184818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45" name="Freeform 1726">
                <a:extLst>
                  <a:ext uri="{FF2B5EF4-FFF2-40B4-BE49-F238E27FC236}">
                    <a16:creationId xmlns:a16="http://schemas.microsoft.com/office/drawing/2014/main" id="{FC1606EB-1A94-4483-5A96-3954334AC04C}"/>
                  </a:ext>
                </a:extLst>
              </p:cNvPr>
              <p:cNvSpPr/>
              <p:nvPr/>
            </p:nvSpPr>
            <p:spPr>
              <a:xfrm>
                <a:off x="-182231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3" name="Graphic 45">
              <a:extLst>
                <a:ext uri="{FF2B5EF4-FFF2-40B4-BE49-F238E27FC236}">
                  <a16:creationId xmlns:a16="http://schemas.microsoft.com/office/drawing/2014/main" id="{E203AB8D-680A-A488-3D56-71D9BB0F7271}"/>
                </a:ext>
              </a:extLst>
            </p:cNvPr>
            <p:cNvGrpSpPr/>
            <p:nvPr/>
          </p:nvGrpSpPr>
          <p:grpSpPr>
            <a:xfrm>
              <a:off x="-1850653" y="3036250"/>
              <a:ext cx="51818" cy="51815"/>
              <a:chOff x="-1850653" y="3036250"/>
              <a:chExt cx="51818" cy="51815"/>
            </a:xfrm>
          </p:grpSpPr>
          <p:sp>
            <p:nvSpPr>
              <p:cNvPr id="2942" name="Freeform 1728">
                <a:extLst>
                  <a:ext uri="{FF2B5EF4-FFF2-40B4-BE49-F238E27FC236}">
                    <a16:creationId xmlns:a16="http://schemas.microsoft.com/office/drawing/2014/main" id="{B9E698F9-F4DD-7238-9F99-9FA393F9EAA2}"/>
                  </a:ext>
                </a:extLst>
              </p:cNvPr>
              <p:cNvSpPr/>
              <p:nvPr/>
            </p:nvSpPr>
            <p:spPr>
              <a:xfrm>
                <a:off x="-185065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43" name="Freeform 1729">
                <a:extLst>
                  <a:ext uri="{FF2B5EF4-FFF2-40B4-BE49-F238E27FC236}">
                    <a16:creationId xmlns:a16="http://schemas.microsoft.com/office/drawing/2014/main" id="{859E0F77-7682-A1D4-01D1-BEC85CFA0A38}"/>
                  </a:ext>
                </a:extLst>
              </p:cNvPr>
              <p:cNvSpPr/>
              <p:nvPr/>
            </p:nvSpPr>
            <p:spPr>
              <a:xfrm>
                <a:off x="-1824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4" name="Graphic 45">
              <a:extLst>
                <a:ext uri="{FF2B5EF4-FFF2-40B4-BE49-F238E27FC236}">
                  <a16:creationId xmlns:a16="http://schemas.microsoft.com/office/drawing/2014/main" id="{9DF7C17D-72E6-3B25-FEDD-2AF125C468C1}"/>
                </a:ext>
              </a:extLst>
            </p:cNvPr>
            <p:cNvGrpSpPr/>
            <p:nvPr/>
          </p:nvGrpSpPr>
          <p:grpSpPr>
            <a:xfrm>
              <a:off x="-1860351" y="3036250"/>
              <a:ext cx="51818" cy="51815"/>
              <a:chOff x="-1860351" y="3036250"/>
              <a:chExt cx="51818" cy="51815"/>
            </a:xfrm>
          </p:grpSpPr>
          <p:sp>
            <p:nvSpPr>
              <p:cNvPr id="2940" name="Freeform 1731">
                <a:extLst>
                  <a:ext uri="{FF2B5EF4-FFF2-40B4-BE49-F238E27FC236}">
                    <a16:creationId xmlns:a16="http://schemas.microsoft.com/office/drawing/2014/main" id="{9F9AB4C6-4053-3830-35FA-1378ABACEB73}"/>
                  </a:ext>
                </a:extLst>
              </p:cNvPr>
              <p:cNvSpPr/>
              <p:nvPr/>
            </p:nvSpPr>
            <p:spPr>
              <a:xfrm>
                <a:off x="-18603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41" name="Freeform 1732">
                <a:extLst>
                  <a:ext uri="{FF2B5EF4-FFF2-40B4-BE49-F238E27FC236}">
                    <a16:creationId xmlns:a16="http://schemas.microsoft.com/office/drawing/2014/main" id="{E24FD69C-7EFB-36AA-716C-F0900C925562}"/>
                  </a:ext>
                </a:extLst>
              </p:cNvPr>
              <p:cNvSpPr/>
              <p:nvPr/>
            </p:nvSpPr>
            <p:spPr>
              <a:xfrm>
                <a:off x="-183449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5" name="Graphic 45">
              <a:extLst>
                <a:ext uri="{FF2B5EF4-FFF2-40B4-BE49-F238E27FC236}">
                  <a16:creationId xmlns:a16="http://schemas.microsoft.com/office/drawing/2014/main" id="{7899C17C-F441-E856-5BBE-96E277DE78E4}"/>
                </a:ext>
              </a:extLst>
            </p:cNvPr>
            <p:cNvGrpSpPr/>
            <p:nvPr/>
          </p:nvGrpSpPr>
          <p:grpSpPr>
            <a:xfrm>
              <a:off x="-1864630" y="3036250"/>
              <a:ext cx="51722" cy="51815"/>
              <a:chOff x="-1864630" y="3036250"/>
              <a:chExt cx="51722" cy="51815"/>
            </a:xfrm>
          </p:grpSpPr>
          <p:sp>
            <p:nvSpPr>
              <p:cNvPr id="2938" name="Freeform 1734">
                <a:extLst>
                  <a:ext uri="{FF2B5EF4-FFF2-40B4-BE49-F238E27FC236}">
                    <a16:creationId xmlns:a16="http://schemas.microsoft.com/office/drawing/2014/main" id="{D7EF3D1E-13D3-0E73-B4F1-FC85206A61C0}"/>
                  </a:ext>
                </a:extLst>
              </p:cNvPr>
              <p:cNvSpPr/>
              <p:nvPr/>
            </p:nvSpPr>
            <p:spPr>
              <a:xfrm>
                <a:off x="-18646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9" name="Freeform 1735">
                <a:extLst>
                  <a:ext uri="{FF2B5EF4-FFF2-40B4-BE49-F238E27FC236}">
                    <a16:creationId xmlns:a16="http://schemas.microsoft.com/office/drawing/2014/main" id="{E4AF0C36-29DD-D28D-2C4F-8765E721C578}"/>
                  </a:ext>
                </a:extLst>
              </p:cNvPr>
              <p:cNvSpPr/>
              <p:nvPr/>
            </p:nvSpPr>
            <p:spPr>
              <a:xfrm>
                <a:off x="-183876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6" name="Graphic 45">
              <a:extLst>
                <a:ext uri="{FF2B5EF4-FFF2-40B4-BE49-F238E27FC236}">
                  <a16:creationId xmlns:a16="http://schemas.microsoft.com/office/drawing/2014/main" id="{08328550-16B6-D230-CBAB-0945A04721BD}"/>
                </a:ext>
              </a:extLst>
            </p:cNvPr>
            <p:cNvGrpSpPr/>
            <p:nvPr/>
          </p:nvGrpSpPr>
          <p:grpSpPr>
            <a:xfrm>
              <a:off x="-1866151" y="3036250"/>
              <a:ext cx="51818" cy="51815"/>
              <a:chOff x="-1866151" y="3036250"/>
              <a:chExt cx="51818" cy="51815"/>
            </a:xfrm>
          </p:grpSpPr>
          <p:sp>
            <p:nvSpPr>
              <p:cNvPr id="2936" name="Freeform 1737">
                <a:extLst>
                  <a:ext uri="{FF2B5EF4-FFF2-40B4-BE49-F238E27FC236}">
                    <a16:creationId xmlns:a16="http://schemas.microsoft.com/office/drawing/2014/main" id="{92C7FE56-E75A-1A27-6F54-35F0F290CC34}"/>
                  </a:ext>
                </a:extLst>
              </p:cNvPr>
              <p:cNvSpPr/>
              <p:nvPr/>
            </p:nvSpPr>
            <p:spPr>
              <a:xfrm>
                <a:off x="-18661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7" name="Freeform 1738">
                <a:extLst>
                  <a:ext uri="{FF2B5EF4-FFF2-40B4-BE49-F238E27FC236}">
                    <a16:creationId xmlns:a16="http://schemas.microsoft.com/office/drawing/2014/main" id="{11944748-88DB-7630-E590-74313C7819DC}"/>
                  </a:ext>
                </a:extLst>
              </p:cNvPr>
              <p:cNvSpPr/>
              <p:nvPr/>
            </p:nvSpPr>
            <p:spPr>
              <a:xfrm>
                <a:off x="-184028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7" name="Graphic 45">
              <a:extLst>
                <a:ext uri="{FF2B5EF4-FFF2-40B4-BE49-F238E27FC236}">
                  <a16:creationId xmlns:a16="http://schemas.microsoft.com/office/drawing/2014/main" id="{B9C88116-DBD9-A8DD-2FAC-BB81518203C8}"/>
                </a:ext>
              </a:extLst>
            </p:cNvPr>
            <p:cNvGrpSpPr/>
            <p:nvPr/>
          </p:nvGrpSpPr>
          <p:grpSpPr>
            <a:xfrm>
              <a:off x="-1876514" y="3036250"/>
              <a:ext cx="51818" cy="51815"/>
              <a:chOff x="-1876514" y="3036250"/>
              <a:chExt cx="51818" cy="51815"/>
            </a:xfrm>
          </p:grpSpPr>
          <p:sp>
            <p:nvSpPr>
              <p:cNvPr id="2934" name="Freeform 1740">
                <a:extLst>
                  <a:ext uri="{FF2B5EF4-FFF2-40B4-BE49-F238E27FC236}">
                    <a16:creationId xmlns:a16="http://schemas.microsoft.com/office/drawing/2014/main" id="{EC19EEA9-E457-551F-2462-723FDC8D83B4}"/>
                  </a:ext>
                </a:extLst>
              </p:cNvPr>
              <p:cNvSpPr/>
              <p:nvPr/>
            </p:nvSpPr>
            <p:spPr>
              <a:xfrm>
                <a:off x="-187651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5" name="Freeform 1741">
                <a:extLst>
                  <a:ext uri="{FF2B5EF4-FFF2-40B4-BE49-F238E27FC236}">
                    <a16:creationId xmlns:a16="http://schemas.microsoft.com/office/drawing/2014/main" id="{E41E661D-BD09-E1DD-7826-0742DEBA096F}"/>
                  </a:ext>
                </a:extLst>
              </p:cNvPr>
              <p:cNvSpPr/>
              <p:nvPr/>
            </p:nvSpPr>
            <p:spPr>
              <a:xfrm>
                <a:off x="-18506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8" name="Graphic 45">
              <a:extLst>
                <a:ext uri="{FF2B5EF4-FFF2-40B4-BE49-F238E27FC236}">
                  <a16:creationId xmlns:a16="http://schemas.microsoft.com/office/drawing/2014/main" id="{DC31AD55-0214-A366-F5FD-D85207E202C5}"/>
                </a:ext>
              </a:extLst>
            </p:cNvPr>
            <p:cNvGrpSpPr/>
            <p:nvPr/>
          </p:nvGrpSpPr>
          <p:grpSpPr>
            <a:xfrm>
              <a:off x="-1905038" y="3036250"/>
              <a:ext cx="51722" cy="51815"/>
              <a:chOff x="-1905038" y="3036250"/>
              <a:chExt cx="51722" cy="51815"/>
            </a:xfrm>
          </p:grpSpPr>
          <p:sp>
            <p:nvSpPr>
              <p:cNvPr id="2932" name="Freeform 1743">
                <a:extLst>
                  <a:ext uri="{FF2B5EF4-FFF2-40B4-BE49-F238E27FC236}">
                    <a16:creationId xmlns:a16="http://schemas.microsoft.com/office/drawing/2014/main" id="{46F8D75F-229E-9DD2-C955-486BAEC027E8}"/>
                  </a:ext>
                </a:extLst>
              </p:cNvPr>
              <p:cNvSpPr/>
              <p:nvPr/>
            </p:nvSpPr>
            <p:spPr>
              <a:xfrm>
                <a:off x="-19050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3" name="Freeform 1744">
                <a:extLst>
                  <a:ext uri="{FF2B5EF4-FFF2-40B4-BE49-F238E27FC236}">
                    <a16:creationId xmlns:a16="http://schemas.microsoft.com/office/drawing/2014/main" id="{E78DB095-F178-C18A-9FC6-E78592663217}"/>
                  </a:ext>
                </a:extLst>
              </p:cNvPr>
              <p:cNvSpPr/>
              <p:nvPr/>
            </p:nvSpPr>
            <p:spPr>
              <a:xfrm>
                <a:off x="-18791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59" name="Graphic 45">
              <a:extLst>
                <a:ext uri="{FF2B5EF4-FFF2-40B4-BE49-F238E27FC236}">
                  <a16:creationId xmlns:a16="http://schemas.microsoft.com/office/drawing/2014/main" id="{29C52936-1ACD-745B-2F82-8F9AE713CBCF}"/>
                </a:ext>
              </a:extLst>
            </p:cNvPr>
            <p:cNvGrpSpPr/>
            <p:nvPr/>
          </p:nvGrpSpPr>
          <p:grpSpPr>
            <a:xfrm>
              <a:off x="-1939171" y="3036250"/>
              <a:ext cx="51722" cy="51815"/>
              <a:chOff x="-1939171" y="3036250"/>
              <a:chExt cx="51722" cy="51815"/>
            </a:xfrm>
          </p:grpSpPr>
          <p:sp>
            <p:nvSpPr>
              <p:cNvPr id="2930" name="Freeform 1746">
                <a:extLst>
                  <a:ext uri="{FF2B5EF4-FFF2-40B4-BE49-F238E27FC236}">
                    <a16:creationId xmlns:a16="http://schemas.microsoft.com/office/drawing/2014/main" id="{FB1B5759-8D7B-D227-D2C0-F1ACA937A369}"/>
                  </a:ext>
                </a:extLst>
              </p:cNvPr>
              <p:cNvSpPr/>
              <p:nvPr/>
            </p:nvSpPr>
            <p:spPr>
              <a:xfrm>
                <a:off x="-193917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31" name="Freeform 1747">
                <a:extLst>
                  <a:ext uri="{FF2B5EF4-FFF2-40B4-BE49-F238E27FC236}">
                    <a16:creationId xmlns:a16="http://schemas.microsoft.com/office/drawing/2014/main" id="{411DB3F4-215C-2E2F-871D-E2B541D7844D}"/>
                  </a:ext>
                </a:extLst>
              </p:cNvPr>
              <p:cNvSpPr/>
              <p:nvPr/>
            </p:nvSpPr>
            <p:spPr>
              <a:xfrm>
                <a:off x="-191331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0" name="Graphic 45">
              <a:extLst>
                <a:ext uri="{FF2B5EF4-FFF2-40B4-BE49-F238E27FC236}">
                  <a16:creationId xmlns:a16="http://schemas.microsoft.com/office/drawing/2014/main" id="{85BABFFA-FC57-9E84-8007-2B3C7F170823}"/>
                </a:ext>
              </a:extLst>
            </p:cNvPr>
            <p:cNvGrpSpPr/>
            <p:nvPr/>
          </p:nvGrpSpPr>
          <p:grpSpPr>
            <a:xfrm>
              <a:off x="-1944211" y="3036250"/>
              <a:ext cx="51818" cy="51815"/>
              <a:chOff x="-1944211" y="3036250"/>
              <a:chExt cx="51818" cy="51815"/>
            </a:xfrm>
          </p:grpSpPr>
          <p:sp>
            <p:nvSpPr>
              <p:cNvPr id="2928" name="Freeform 1749">
                <a:extLst>
                  <a:ext uri="{FF2B5EF4-FFF2-40B4-BE49-F238E27FC236}">
                    <a16:creationId xmlns:a16="http://schemas.microsoft.com/office/drawing/2014/main" id="{C3A5E5F8-E084-D80B-F3A7-7420D9A1869C}"/>
                  </a:ext>
                </a:extLst>
              </p:cNvPr>
              <p:cNvSpPr/>
              <p:nvPr/>
            </p:nvSpPr>
            <p:spPr>
              <a:xfrm>
                <a:off x="-194421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29" name="Freeform 1750">
                <a:extLst>
                  <a:ext uri="{FF2B5EF4-FFF2-40B4-BE49-F238E27FC236}">
                    <a16:creationId xmlns:a16="http://schemas.microsoft.com/office/drawing/2014/main" id="{3CE2F1F4-244B-EEE8-B72C-761E62C99905}"/>
                  </a:ext>
                </a:extLst>
              </p:cNvPr>
              <p:cNvSpPr/>
              <p:nvPr/>
            </p:nvSpPr>
            <p:spPr>
              <a:xfrm>
                <a:off x="-191825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1" name="Graphic 45">
              <a:extLst>
                <a:ext uri="{FF2B5EF4-FFF2-40B4-BE49-F238E27FC236}">
                  <a16:creationId xmlns:a16="http://schemas.microsoft.com/office/drawing/2014/main" id="{86DF4CE9-89B4-04A7-6393-DEF0D441FA6A}"/>
                </a:ext>
              </a:extLst>
            </p:cNvPr>
            <p:cNvGrpSpPr/>
            <p:nvPr/>
          </p:nvGrpSpPr>
          <p:grpSpPr>
            <a:xfrm>
              <a:off x="-1954384" y="3036250"/>
              <a:ext cx="51722" cy="51815"/>
              <a:chOff x="-1954384" y="3036250"/>
              <a:chExt cx="51722" cy="51815"/>
            </a:xfrm>
          </p:grpSpPr>
          <p:sp>
            <p:nvSpPr>
              <p:cNvPr id="2926" name="Freeform 1752">
                <a:extLst>
                  <a:ext uri="{FF2B5EF4-FFF2-40B4-BE49-F238E27FC236}">
                    <a16:creationId xmlns:a16="http://schemas.microsoft.com/office/drawing/2014/main" id="{A62EC58D-9929-052A-FE55-48ABF8B94B63}"/>
                  </a:ext>
                </a:extLst>
              </p:cNvPr>
              <p:cNvSpPr/>
              <p:nvPr/>
            </p:nvSpPr>
            <p:spPr>
              <a:xfrm>
                <a:off x="-195438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27" name="Freeform 1753">
                <a:extLst>
                  <a:ext uri="{FF2B5EF4-FFF2-40B4-BE49-F238E27FC236}">
                    <a16:creationId xmlns:a16="http://schemas.microsoft.com/office/drawing/2014/main" id="{238F97A2-E7F9-75A2-E725-DCEBE6D64160}"/>
                  </a:ext>
                </a:extLst>
              </p:cNvPr>
              <p:cNvSpPr/>
              <p:nvPr/>
            </p:nvSpPr>
            <p:spPr>
              <a:xfrm>
                <a:off x="-192852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2" name="Graphic 45">
              <a:extLst>
                <a:ext uri="{FF2B5EF4-FFF2-40B4-BE49-F238E27FC236}">
                  <a16:creationId xmlns:a16="http://schemas.microsoft.com/office/drawing/2014/main" id="{B23A0DF6-EE36-AE63-9508-169A0828FF3D}"/>
                </a:ext>
              </a:extLst>
            </p:cNvPr>
            <p:cNvGrpSpPr/>
            <p:nvPr/>
          </p:nvGrpSpPr>
          <p:grpSpPr>
            <a:xfrm>
              <a:off x="-1959899" y="3036250"/>
              <a:ext cx="51722" cy="51815"/>
              <a:chOff x="-1959899" y="3036250"/>
              <a:chExt cx="51722" cy="51815"/>
            </a:xfrm>
          </p:grpSpPr>
          <p:sp>
            <p:nvSpPr>
              <p:cNvPr id="2924" name="Freeform 1755">
                <a:extLst>
                  <a:ext uri="{FF2B5EF4-FFF2-40B4-BE49-F238E27FC236}">
                    <a16:creationId xmlns:a16="http://schemas.microsoft.com/office/drawing/2014/main" id="{1DF45AF3-BB8F-3AF4-776F-D2E5E7F6355C}"/>
                  </a:ext>
                </a:extLst>
              </p:cNvPr>
              <p:cNvSpPr/>
              <p:nvPr/>
            </p:nvSpPr>
            <p:spPr>
              <a:xfrm>
                <a:off x="-19598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25" name="Freeform 1756">
                <a:extLst>
                  <a:ext uri="{FF2B5EF4-FFF2-40B4-BE49-F238E27FC236}">
                    <a16:creationId xmlns:a16="http://schemas.microsoft.com/office/drawing/2014/main" id="{C7E08548-4CC6-0A41-A9CA-907DCCE0D552}"/>
                  </a:ext>
                </a:extLst>
              </p:cNvPr>
              <p:cNvSpPr/>
              <p:nvPr/>
            </p:nvSpPr>
            <p:spPr>
              <a:xfrm>
                <a:off x="-19340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3" name="Graphic 45">
              <a:extLst>
                <a:ext uri="{FF2B5EF4-FFF2-40B4-BE49-F238E27FC236}">
                  <a16:creationId xmlns:a16="http://schemas.microsoft.com/office/drawing/2014/main" id="{A3D5906B-C247-137D-820F-3207EE944800}"/>
                </a:ext>
              </a:extLst>
            </p:cNvPr>
            <p:cNvGrpSpPr/>
            <p:nvPr/>
          </p:nvGrpSpPr>
          <p:grpSpPr>
            <a:xfrm>
              <a:off x="-1975206" y="3036250"/>
              <a:ext cx="51722" cy="51815"/>
              <a:chOff x="-1975206" y="3036250"/>
              <a:chExt cx="51722" cy="51815"/>
            </a:xfrm>
          </p:grpSpPr>
          <p:sp>
            <p:nvSpPr>
              <p:cNvPr id="2922" name="Freeform 1758">
                <a:extLst>
                  <a:ext uri="{FF2B5EF4-FFF2-40B4-BE49-F238E27FC236}">
                    <a16:creationId xmlns:a16="http://schemas.microsoft.com/office/drawing/2014/main" id="{4B19C35F-3F26-28EE-F3C3-5D10E731564C}"/>
                  </a:ext>
                </a:extLst>
              </p:cNvPr>
              <p:cNvSpPr/>
              <p:nvPr/>
            </p:nvSpPr>
            <p:spPr>
              <a:xfrm>
                <a:off x="-19752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23" name="Freeform 1759">
                <a:extLst>
                  <a:ext uri="{FF2B5EF4-FFF2-40B4-BE49-F238E27FC236}">
                    <a16:creationId xmlns:a16="http://schemas.microsoft.com/office/drawing/2014/main" id="{35321DE5-58D0-BACC-A422-B6A8ADEB1518}"/>
                  </a:ext>
                </a:extLst>
              </p:cNvPr>
              <p:cNvSpPr/>
              <p:nvPr/>
            </p:nvSpPr>
            <p:spPr>
              <a:xfrm>
                <a:off x="-19493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4" name="Graphic 45">
              <a:extLst>
                <a:ext uri="{FF2B5EF4-FFF2-40B4-BE49-F238E27FC236}">
                  <a16:creationId xmlns:a16="http://schemas.microsoft.com/office/drawing/2014/main" id="{6E90DE68-CBF6-06EF-2608-EC53A4DDD020}"/>
                </a:ext>
              </a:extLst>
            </p:cNvPr>
            <p:cNvGrpSpPr/>
            <p:nvPr/>
          </p:nvGrpSpPr>
          <p:grpSpPr>
            <a:xfrm>
              <a:off x="-1985475" y="3036250"/>
              <a:ext cx="51722" cy="51815"/>
              <a:chOff x="-1985475" y="3036250"/>
              <a:chExt cx="51722" cy="51815"/>
            </a:xfrm>
          </p:grpSpPr>
          <p:sp>
            <p:nvSpPr>
              <p:cNvPr id="2920" name="Freeform 1761">
                <a:extLst>
                  <a:ext uri="{FF2B5EF4-FFF2-40B4-BE49-F238E27FC236}">
                    <a16:creationId xmlns:a16="http://schemas.microsoft.com/office/drawing/2014/main" id="{98544196-8FD1-4F53-EAD4-31CF5C799D95}"/>
                  </a:ext>
                </a:extLst>
              </p:cNvPr>
              <p:cNvSpPr/>
              <p:nvPr/>
            </p:nvSpPr>
            <p:spPr>
              <a:xfrm>
                <a:off x="-198547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21" name="Freeform 1762">
                <a:extLst>
                  <a:ext uri="{FF2B5EF4-FFF2-40B4-BE49-F238E27FC236}">
                    <a16:creationId xmlns:a16="http://schemas.microsoft.com/office/drawing/2014/main" id="{A8DDC2A4-A846-9973-AF51-2B16AD603526}"/>
                  </a:ext>
                </a:extLst>
              </p:cNvPr>
              <p:cNvSpPr/>
              <p:nvPr/>
            </p:nvSpPr>
            <p:spPr>
              <a:xfrm>
                <a:off x="-195961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5" name="Graphic 45">
              <a:extLst>
                <a:ext uri="{FF2B5EF4-FFF2-40B4-BE49-F238E27FC236}">
                  <a16:creationId xmlns:a16="http://schemas.microsoft.com/office/drawing/2014/main" id="{EBC448D9-5A9B-69A0-C53B-1AED0A30479D}"/>
                </a:ext>
              </a:extLst>
            </p:cNvPr>
            <p:cNvGrpSpPr/>
            <p:nvPr/>
          </p:nvGrpSpPr>
          <p:grpSpPr>
            <a:xfrm>
              <a:off x="-1994983" y="3036250"/>
              <a:ext cx="51722" cy="51815"/>
              <a:chOff x="-1994983" y="3036250"/>
              <a:chExt cx="51722" cy="51815"/>
            </a:xfrm>
          </p:grpSpPr>
          <p:sp>
            <p:nvSpPr>
              <p:cNvPr id="2918" name="Freeform 1764">
                <a:extLst>
                  <a:ext uri="{FF2B5EF4-FFF2-40B4-BE49-F238E27FC236}">
                    <a16:creationId xmlns:a16="http://schemas.microsoft.com/office/drawing/2014/main" id="{E453EC3F-F952-71EF-73D5-3D72CA43E239}"/>
                  </a:ext>
                </a:extLst>
              </p:cNvPr>
              <p:cNvSpPr/>
              <p:nvPr/>
            </p:nvSpPr>
            <p:spPr>
              <a:xfrm>
                <a:off x="-199498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9" name="Freeform 1765">
                <a:extLst>
                  <a:ext uri="{FF2B5EF4-FFF2-40B4-BE49-F238E27FC236}">
                    <a16:creationId xmlns:a16="http://schemas.microsoft.com/office/drawing/2014/main" id="{84DB637F-7D05-8558-A300-F693AFA43835}"/>
                  </a:ext>
                </a:extLst>
              </p:cNvPr>
              <p:cNvSpPr/>
              <p:nvPr/>
            </p:nvSpPr>
            <p:spPr>
              <a:xfrm>
                <a:off x="-19691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6" name="Graphic 45">
              <a:extLst>
                <a:ext uri="{FF2B5EF4-FFF2-40B4-BE49-F238E27FC236}">
                  <a16:creationId xmlns:a16="http://schemas.microsoft.com/office/drawing/2014/main" id="{60B9FFD4-DA6D-65E7-94D0-7D1A3372A9AE}"/>
                </a:ext>
              </a:extLst>
            </p:cNvPr>
            <p:cNvGrpSpPr/>
            <p:nvPr/>
          </p:nvGrpSpPr>
          <p:grpSpPr>
            <a:xfrm>
              <a:off x="-2004491" y="3036250"/>
              <a:ext cx="51722" cy="51815"/>
              <a:chOff x="-2004491" y="3036250"/>
              <a:chExt cx="51722" cy="51815"/>
            </a:xfrm>
          </p:grpSpPr>
          <p:sp>
            <p:nvSpPr>
              <p:cNvPr id="2916" name="Freeform 1767">
                <a:extLst>
                  <a:ext uri="{FF2B5EF4-FFF2-40B4-BE49-F238E27FC236}">
                    <a16:creationId xmlns:a16="http://schemas.microsoft.com/office/drawing/2014/main" id="{CF2058B8-D7B9-8B7C-7805-B6C6EBA166E0}"/>
                  </a:ext>
                </a:extLst>
              </p:cNvPr>
              <p:cNvSpPr/>
              <p:nvPr/>
            </p:nvSpPr>
            <p:spPr>
              <a:xfrm>
                <a:off x="-20044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7" name="Freeform 1768">
                <a:extLst>
                  <a:ext uri="{FF2B5EF4-FFF2-40B4-BE49-F238E27FC236}">
                    <a16:creationId xmlns:a16="http://schemas.microsoft.com/office/drawing/2014/main" id="{6DF31B79-7250-61EB-1A84-C90AC4C46B9F}"/>
                  </a:ext>
                </a:extLst>
              </p:cNvPr>
              <p:cNvSpPr/>
              <p:nvPr/>
            </p:nvSpPr>
            <p:spPr>
              <a:xfrm>
                <a:off x="-197862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7" name="Graphic 45">
              <a:extLst>
                <a:ext uri="{FF2B5EF4-FFF2-40B4-BE49-F238E27FC236}">
                  <a16:creationId xmlns:a16="http://schemas.microsoft.com/office/drawing/2014/main" id="{6A9AE741-CFD3-D7C7-8F21-11B89376F816}"/>
                </a:ext>
              </a:extLst>
            </p:cNvPr>
            <p:cNvGrpSpPr/>
            <p:nvPr/>
          </p:nvGrpSpPr>
          <p:grpSpPr>
            <a:xfrm>
              <a:off x="-2013999" y="3036250"/>
              <a:ext cx="51722" cy="51815"/>
              <a:chOff x="-2013999" y="3036250"/>
              <a:chExt cx="51722" cy="51815"/>
            </a:xfrm>
          </p:grpSpPr>
          <p:sp>
            <p:nvSpPr>
              <p:cNvPr id="2914" name="Freeform 1770">
                <a:extLst>
                  <a:ext uri="{FF2B5EF4-FFF2-40B4-BE49-F238E27FC236}">
                    <a16:creationId xmlns:a16="http://schemas.microsoft.com/office/drawing/2014/main" id="{D1792DC0-D621-CDE4-AC82-0A886F5097A8}"/>
                  </a:ext>
                </a:extLst>
              </p:cNvPr>
              <p:cNvSpPr/>
              <p:nvPr/>
            </p:nvSpPr>
            <p:spPr>
              <a:xfrm>
                <a:off x="-20139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5" name="Freeform 1771">
                <a:extLst>
                  <a:ext uri="{FF2B5EF4-FFF2-40B4-BE49-F238E27FC236}">
                    <a16:creationId xmlns:a16="http://schemas.microsoft.com/office/drawing/2014/main" id="{7CA51CEE-89A4-67CB-8568-C4BC31DEBF9F}"/>
                  </a:ext>
                </a:extLst>
              </p:cNvPr>
              <p:cNvSpPr/>
              <p:nvPr/>
            </p:nvSpPr>
            <p:spPr>
              <a:xfrm>
                <a:off x="-19881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8" name="Graphic 45">
              <a:extLst>
                <a:ext uri="{FF2B5EF4-FFF2-40B4-BE49-F238E27FC236}">
                  <a16:creationId xmlns:a16="http://schemas.microsoft.com/office/drawing/2014/main" id="{C5D613A4-C429-384A-8454-EA95345CFCF5}"/>
                </a:ext>
              </a:extLst>
            </p:cNvPr>
            <p:cNvGrpSpPr/>
            <p:nvPr/>
          </p:nvGrpSpPr>
          <p:grpSpPr>
            <a:xfrm>
              <a:off x="-2023507" y="3036250"/>
              <a:ext cx="51722" cy="51815"/>
              <a:chOff x="-2023507" y="3036250"/>
              <a:chExt cx="51722" cy="51815"/>
            </a:xfrm>
          </p:grpSpPr>
          <p:sp>
            <p:nvSpPr>
              <p:cNvPr id="2912" name="Freeform 1773">
                <a:extLst>
                  <a:ext uri="{FF2B5EF4-FFF2-40B4-BE49-F238E27FC236}">
                    <a16:creationId xmlns:a16="http://schemas.microsoft.com/office/drawing/2014/main" id="{23A886DF-AF2C-3CB2-BE21-5C2B66523FFC}"/>
                  </a:ext>
                </a:extLst>
              </p:cNvPr>
              <p:cNvSpPr/>
              <p:nvPr/>
            </p:nvSpPr>
            <p:spPr>
              <a:xfrm>
                <a:off x="-20235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3" name="Freeform 1774">
                <a:extLst>
                  <a:ext uri="{FF2B5EF4-FFF2-40B4-BE49-F238E27FC236}">
                    <a16:creationId xmlns:a16="http://schemas.microsoft.com/office/drawing/2014/main" id="{A0DF02D9-3DE7-5345-1E68-9E1016C5087D}"/>
                  </a:ext>
                </a:extLst>
              </p:cNvPr>
              <p:cNvSpPr/>
              <p:nvPr/>
            </p:nvSpPr>
            <p:spPr>
              <a:xfrm>
                <a:off x="-19976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69" name="Graphic 45">
              <a:extLst>
                <a:ext uri="{FF2B5EF4-FFF2-40B4-BE49-F238E27FC236}">
                  <a16:creationId xmlns:a16="http://schemas.microsoft.com/office/drawing/2014/main" id="{601E791D-9990-D98F-E367-992E14E16D05}"/>
                </a:ext>
              </a:extLst>
            </p:cNvPr>
            <p:cNvGrpSpPr/>
            <p:nvPr/>
          </p:nvGrpSpPr>
          <p:grpSpPr>
            <a:xfrm>
              <a:off x="-1990229" y="3036250"/>
              <a:ext cx="51722" cy="51815"/>
              <a:chOff x="-1990229" y="3036250"/>
              <a:chExt cx="51722" cy="51815"/>
            </a:xfrm>
          </p:grpSpPr>
          <p:sp>
            <p:nvSpPr>
              <p:cNvPr id="2910" name="Freeform 1776">
                <a:extLst>
                  <a:ext uri="{FF2B5EF4-FFF2-40B4-BE49-F238E27FC236}">
                    <a16:creationId xmlns:a16="http://schemas.microsoft.com/office/drawing/2014/main" id="{B8800D64-9005-12F8-D48D-CF12E66B9A04}"/>
                  </a:ext>
                </a:extLst>
              </p:cNvPr>
              <p:cNvSpPr/>
              <p:nvPr/>
            </p:nvSpPr>
            <p:spPr>
              <a:xfrm>
                <a:off x="-199022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11" name="Freeform 1777">
                <a:extLst>
                  <a:ext uri="{FF2B5EF4-FFF2-40B4-BE49-F238E27FC236}">
                    <a16:creationId xmlns:a16="http://schemas.microsoft.com/office/drawing/2014/main" id="{27137098-0DC1-B627-01B5-3534450889A1}"/>
                  </a:ext>
                </a:extLst>
              </p:cNvPr>
              <p:cNvSpPr/>
              <p:nvPr/>
            </p:nvSpPr>
            <p:spPr>
              <a:xfrm>
                <a:off x="-196436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0" name="Graphic 45">
              <a:extLst>
                <a:ext uri="{FF2B5EF4-FFF2-40B4-BE49-F238E27FC236}">
                  <a16:creationId xmlns:a16="http://schemas.microsoft.com/office/drawing/2014/main" id="{C4EF3C9B-E9BA-3AD7-C0C9-D0F0A5096FA3}"/>
                </a:ext>
              </a:extLst>
            </p:cNvPr>
            <p:cNvGrpSpPr/>
            <p:nvPr/>
          </p:nvGrpSpPr>
          <p:grpSpPr>
            <a:xfrm>
              <a:off x="-1999737" y="3036250"/>
              <a:ext cx="51722" cy="51815"/>
              <a:chOff x="-1999737" y="3036250"/>
              <a:chExt cx="51722" cy="51815"/>
            </a:xfrm>
          </p:grpSpPr>
          <p:sp>
            <p:nvSpPr>
              <p:cNvPr id="2908" name="Freeform 1779">
                <a:extLst>
                  <a:ext uri="{FF2B5EF4-FFF2-40B4-BE49-F238E27FC236}">
                    <a16:creationId xmlns:a16="http://schemas.microsoft.com/office/drawing/2014/main" id="{5E7B8E33-D43F-6A03-43EC-17787ED073E8}"/>
                  </a:ext>
                </a:extLst>
              </p:cNvPr>
              <p:cNvSpPr/>
              <p:nvPr/>
            </p:nvSpPr>
            <p:spPr>
              <a:xfrm>
                <a:off x="-199973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09" name="Freeform 1780">
                <a:extLst>
                  <a:ext uri="{FF2B5EF4-FFF2-40B4-BE49-F238E27FC236}">
                    <a16:creationId xmlns:a16="http://schemas.microsoft.com/office/drawing/2014/main" id="{FAED5A47-B968-EDE4-9D92-0565091CB027}"/>
                  </a:ext>
                </a:extLst>
              </p:cNvPr>
              <p:cNvSpPr/>
              <p:nvPr/>
            </p:nvSpPr>
            <p:spPr>
              <a:xfrm>
                <a:off x="-19738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1" name="Graphic 45">
              <a:extLst>
                <a:ext uri="{FF2B5EF4-FFF2-40B4-BE49-F238E27FC236}">
                  <a16:creationId xmlns:a16="http://schemas.microsoft.com/office/drawing/2014/main" id="{A164A480-6ACB-504C-0106-EB1223FADF37}"/>
                </a:ext>
              </a:extLst>
            </p:cNvPr>
            <p:cNvGrpSpPr/>
            <p:nvPr/>
          </p:nvGrpSpPr>
          <p:grpSpPr>
            <a:xfrm>
              <a:off x="-2009245" y="3036250"/>
              <a:ext cx="51722" cy="51815"/>
              <a:chOff x="-2009245" y="3036250"/>
              <a:chExt cx="51722" cy="51815"/>
            </a:xfrm>
          </p:grpSpPr>
          <p:sp>
            <p:nvSpPr>
              <p:cNvPr id="2906" name="Freeform 1782">
                <a:extLst>
                  <a:ext uri="{FF2B5EF4-FFF2-40B4-BE49-F238E27FC236}">
                    <a16:creationId xmlns:a16="http://schemas.microsoft.com/office/drawing/2014/main" id="{390398F8-AB14-3FAA-C546-E80FDFC536D9}"/>
                  </a:ext>
                </a:extLst>
              </p:cNvPr>
              <p:cNvSpPr/>
              <p:nvPr/>
            </p:nvSpPr>
            <p:spPr>
              <a:xfrm>
                <a:off x="-20092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07" name="Freeform 1783">
                <a:extLst>
                  <a:ext uri="{FF2B5EF4-FFF2-40B4-BE49-F238E27FC236}">
                    <a16:creationId xmlns:a16="http://schemas.microsoft.com/office/drawing/2014/main" id="{0A384C59-6792-5736-3592-AD03C37F18FB}"/>
                  </a:ext>
                </a:extLst>
              </p:cNvPr>
              <p:cNvSpPr/>
              <p:nvPr/>
            </p:nvSpPr>
            <p:spPr>
              <a:xfrm>
                <a:off x="-198338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2" name="Graphic 45">
              <a:extLst>
                <a:ext uri="{FF2B5EF4-FFF2-40B4-BE49-F238E27FC236}">
                  <a16:creationId xmlns:a16="http://schemas.microsoft.com/office/drawing/2014/main" id="{1A4B17C6-45DC-E9C7-F235-D0C75A82CD07}"/>
                </a:ext>
              </a:extLst>
            </p:cNvPr>
            <p:cNvGrpSpPr/>
            <p:nvPr/>
          </p:nvGrpSpPr>
          <p:grpSpPr>
            <a:xfrm>
              <a:off x="-2018753" y="3036250"/>
              <a:ext cx="51722" cy="51815"/>
              <a:chOff x="-2018753" y="3036250"/>
              <a:chExt cx="51722" cy="51815"/>
            </a:xfrm>
          </p:grpSpPr>
          <p:sp>
            <p:nvSpPr>
              <p:cNvPr id="2904" name="Freeform 1785">
                <a:extLst>
                  <a:ext uri="{FF2B5EF4-FFF2-40B4-BE49-F238E27FC236}">
                    <a16:creationId xmlns:a16="http://schemas.microsoft.com/office/drawing/2014/main" id="{40893B66-09DC-22F7-996A-4120E8DFC515}"/>
                  </a:ext>
                </a:extLst>
              </p:cNvPr>
              <p:cNvSpPr/>
              <p:nvPr/>
            </p:nvSpPr>
            <p:spPr>
              <a:xfrm>
                <a:off x="-20187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05" name="Freeform 1786">
                <a:extLst>
                  <a:ext uri="{FF2B5EF4-FFF2-40B4-BE49-F238E27FC236}">
                    <a16:creationId xmlns:a16="http://schemas.microsoft.com/office/drawing/2014/main" id="{4666F7F2-4EAB-FACD-D6B8-CB854026BDF0}"/>
                  </a:ext>
                </a:extLst>
              </p:cNvPr>
              <p:cNvSpPr/>
              <p:nvPr/>
            </p:nvSpPr>
            <p:spPr>
              <a:xfrm>
                <a:off x="-199289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3" name="Graphic 45">
              <a:extLst>
                <a:ext uri="{FF2B5EF4-FFF2-40B4-BE49-F238E27FC236}">
                  <a16:creationId xmlns:a16="http://schemas.microsoft.com/office/drawing/2014/main" id="{44F70B55-EB1F-F99A-7248-7E56CFC4D5B0}"/>
                </a:ext>
              </a:extLst>
            </p:cNvPr>
            <p:cNvGrpSpPr/>
            <p:nvPr/>
          </p:nvGrpSpPr>
          <p:grpSpPr>
            <a:xfrm>
              <a:off x="-2028260" y="3036250"/>
              <a:ext cx="51722" cy="51815"/>
              <a:chOff x="-2028260" y="3036250"/>
              <a:chExt cx="51722" cy="51815"/>
            </a:xfrm>
          </p:grpSpPr>
          <p:sp>
            <p:nvSpPr>
              <p:cNvPr id="2902" name="Freeform 1788">
                <a:extLst>
                  <a:ext uri="{FF2B5EF4-FFF2-40B4-BE49-F238E27FC236}">
                    <a16:creationId xmlns:a16="http://schemas.microsoft.com/office/drawing/2014/main" id="{17727C02-C0F9-C2CF-FD03-586B92D14FC5}"/>
                  </a:ext>
                </a:extLst>
              </p:cNvPr>
              <p:cNvSpPr/>
              <p:nvPr/>
            </p:nvSpPr>
            <p:spPr>
              <a:xfrm>
                <a:off x="-202826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03" name="Freeform 1789">
                <a:extLst>
                  <a:ext uri="{FF2B5EF4-FFF2-40B4-BE49-F238E27FC236}">
                    <a16:creationId xmlns:a16="http://schemas.microsoft.com/office/drawing/2014/main" id="{CDBC9CB5-C13E-9488-CF07-DC00E5CFEE03}"/>
                  </a:ext>
                </a:extLst>
              </p:cNvPr>
              <p:cNvSpPr/>
              <p:nvPr/>
            </p:nvSpPr>
            <p:spPr>
              <a:xfrm>
                <a:off x="-20023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4" name="Graphic 45">
              <a:extLst>
                <a:ext uri="{FF2B5EF4-FFF2-40B4-BE49-F238E27FC236}">
                  <a16:creationId xmlns:a16="http://schemas.microsoft.com/office/drawing/2014/main" id="{44CAF319-7833-B59E-1AD7-18D854315135}"/>
                </a:ext>
              </a:extLst>
            </p:cNvPr>
            <p:cNvGrpSpPr/>
            <p:nvPr/>
          </p:nvGrpSpPr>
          <p:grpSpPr>
            <a:xfrm>
              <a:off x="-2033014" y="3036250"/>
              <a:ext cx="51722" cy="51815"/>
              <a:chOff x="-2033014" y="3036250"/>
              <a:chExt cx="51722" cy="51815"/>
            </a:xfrm>
          </p:grpSpPr>
          <p:sp>
            <p:nvSpPr>
              <p:cNvPr id="2900" name="Freeform 1791">
                <a:extLst>
                  <a:ext uri="{FF2B5EF4-FFF2-40B4-BE49-F238E27FC236}">
                    <a16:creationId xmlns:a16="http://schemas.microsoft.com/office/drawing/2014/main" id="{B10D3D27-CE9B-49DE-514A-6D4E3498157B}"/>
                  </a:ext>
                </a:extLst>
              </p:cNvPr>
              <p:cNvSpPr/>
              <p:nvPr/>
            </p:nvSpPr>
            <p:spPr>
              <a:xfrm>
                <a:off x="-203301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901" name="Freeform 1792">
                <a:extLst>
                  <a:ext uri="{FF2B5EF4-FFF2-40B4-BE49-F238E27FC236}">
                    <a16:creationId xmlns:a16="http://schemas.microsoft.com/office/drawing/2014/main" id="{1D37F210-0C7E-D651-1888-14B5A67ED07A}"/>
                  </a:ext>
                </a:extLst>
              </p:cNvPr>
              <p:cNvSpPr/>
              <p:nvPr/>
            </p:nvSpPr>
            <p:spPr>
              <a:xfrm>
                <a:off x="-20071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5" name="Graphic 45">
              <a:extLst>
                <a:ext uri="{FF2B5EF4-FFF2-40B4-BE49-F238E27FC236}">
                  <a16:creationId xmlns:a16="http://schemas.microsoft.com/office/drawing/2014/main" id="{BB20EC67-6AD3-9C6A-FC21-FAFA4ACF9037}"/>
                </a:ext>
              </a:extLst>
            </p:cNvPr>
            <p:cNvGrpSpPr/>
            <p:nvPr/>
          </p:nvGrpSpPr>
          <p:grpSpPr>
            <a:xfrm>
              <a:off x="-2037673" y="3036250"/>
              <a:ext cx="51722" cy="51815"/>
              <a:chOff x="-2037673" y="3036250"/>
              <a:chExt cx="51722" cy="51815"/>
            </a:xfrm>
          </p:grpSpPr>
          <p:sp>
            <p:nvSpPr>
              <p:cNvPr id="2898" name="Freeform 1794">
                <a:extLst>
                  <a:ext uri="{FF2B5EF4-FFF2-40B4-BE49-F238E27FC236}">
                    <a16:creationId xmlns:a16="http://schemas.microsoft.com/office/drawing/2014/main" id="{49820627-D573-B1D2-001A-03E6122237C8}"/>
                  </a:ext>
                </a:extLst>
              </p:cNvPr>
              <p:cNvSpPr/>
              <p:nvPr/>
            </p:nvSpPr>
            <p:spPr>
              <a:xfrm>
                <a:off x="-203767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9" name="Freeform 1795">
                <a:extLst>
                  <a:ext uri="{FF2B5EF4-FFF2-40B4-BE49-F238E27FC236}">
                    <a16:creationId xmlns:a16="http://schemas.microsoft.com/office/drawing/2014/main" id="{9A222977-53A2-F096-C073-1A7DF376C5AC}"/>
                  </a:ext>
                </a:extLst>
              </p:cNvPr>
              <p:cNvSpPr/>
              <p:nvPr/>
            </p:nvSpPr>
            <p:spPr>
              <a:xfrm>
                <a:off x="-20118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6" name="Graphic 45">
              <a:extLst>
                <a:ext uri="{FF2B5EF4-FFF2-40B4-BE49-F238E27FC236}">
                  <a16:creationId xmlns:a16="http://schemas.microsoft.com/office/drawing/2014/main" id="{F86E8FC9-D85F-140C-95EC-9B938BBED6FD}"/>
                </a:ext>
              </a:extLst>
            </p:cNvPr>
            <p:cNvGrpSpPr/>
            <p:nvPr/>
          </p:nvGrpSpPr>
          <p:grpSpPr>
            <a:xfrm>
              <a:off x="-2073993" y="3036250"/>
              <a:ext cx="51722" cy="51815"/>
              <a:chOff x="-2073993" y="3036250"/>
              <a:chExt cx="51722" cy="51815"/>
            </a:xfrm>
          </p:grpSpPr>
          <p:sp>
            <p:nvSpPr>
              <p:cNvPr id="2896" name="Freeform 1797">
                <a:extLst>
                  <a:ext uri="{FF2B5EF4-FFF2-40B4-BE49-F238E27FC236}">
                    <a16:creationId xmlns:a16="http://schemas.microsoft.com/office/drawing/2014/main" id="{82D5AD10-9453-253D-D758-D50C6A3F875E}"/>
                  </a:ext>
                </a:extLst>
              </p:cNvPr>
              <p:cNvSpPr/>
              <p:nvPr/>
            </p:nvSpPr>
            <p:spPr>
              <a:xfrm>
                <a:off x="-207399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7" name="Freeform 1798">
                <a:extLst>
                  <a:ext uri="{FF2B5EF4-FFF2-40B4-BE49-F238E27FC236}">
                    <a16:creationId xmlns:a16="http://schemas.microsoft.com/office/drawing/2014/main" id="{35C90DC8-C378-64C1-06FE-1F7EB8A6DF07}"/>
                  </a:ext>
                </a:extLst>
              </p:cNvPr>
              <p:cNvSpPr/>
              <p:nvPr/>
            </p:nvSpPr>
            <p:spPr>
              <a:xfrm>
                <a:off x="-204813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7" name="Graphic 45">
              <a:extLst>
                <a:ext uri="{FF2B5EF4-FFF2-40B4-BE49-F238E27FC236}">
                  <a16:creationId xmlns:a16="http://schemas.microsoft.com/office/drawing/2014/main" id="{05ADFB20-1AF2-152B-0B8F-609AB1F4EEE3}"/>
                </a:ext>
              </a:extLst>
            </p:cNvPr>
            <p:cNvGrpSpPr/>
            <p:nvPr/>
          </p:nvGrpSpPr>
          <p:grpSpPr>
            <a:xfrm>
              <a:off x="-2078462" y="3036250"/>
              <a:ext cx="51722" cy="51815"/>
              <a:chOff x="-2078462" y="3036250"/>
              <a:chExt cx="51722" cy="51815"/>
            </a:xfrm>
          </p:grpSpPr>
          <p:sp>
            <p:nvSpPr>
              <p:cNvPr id="2894" name="Freeform 1800">
                <a:extLst>
                  <a:ext uri="{FF2B5EF4-FFF2-40B4-BE49-F238E27FC236}">
                    <a16:creationId xmlns:a16="http://schemas.microsoft.com/office/drawing/2014/main" id="{1F483468-B954-30C5-1260-BC44DB773723}"/>
                  </a:ext>
                </a:extLst>
              </p:cNvPr>
              <p:cNvSpPr/>
              <p:nvPr/>
            </p:nvSpPr>
            <p:spPr>
              <a:xfrm>
                <a:off x="-207846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5" name="Freeform 1801">
                <a:extLst>
                  <a:ext uri="{FF2B5EF4-FFF2-40B4-BE49-F238E27FC236}">
                    <a16:creationId xmlns:a16="http://schemas.microsoft.com/office/drawing/2014/main" id="{956B0117-BD63-661A-D5ED-B1EBEEB29A09}"/>
                  </a:ext>
                </a:extLst>
              </p:cNvPr>
              <p:cNvSpPr/>
              <p:nvPr/>
            </p:nvSpPr>
            <p:spPr>
              <a:xfrm>
                <a:off x="-205260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8" name="Graphic 45">
              <a:extLst>
                <a:ext uri="{FF2B5EF4-FFF2-40B4-BE49-F238E27FC236}">
                  <a16:creationId xmlns:a16="http://schemas.microsoft.com/office/drawing/2014/main" id="{94E52837-87B7-702C-6A98-85D8110A0640}"/>
                </a:ext>
              </a:extLst>
            </p:cNvPr>
            <p:cNvGrpSpPr/>
            <p:nvPr/>
          </p:nvGrpSpPr>
          <p:grpSpPr>
            <a:xfrm>
              <a:off x="-2099855" y="3036250"/>
              <a:ext cx="51722" cy="51815"/>
              <a:chOff x="-2099855" y="3036250"/>
              <a:chExt cx="51722" cy="51815"/>
            </a:xfrm>
          </p:grpSpPr>
          <p:sp>
            <p:nvSpPr>
              <p:cNvPr id="2892" name="Freeform 1803">
                <a:extLst>
                  <a:ext uri="{FF2B5EF4-FFF2-40B4-BE49-F238E27FC236}">
                    <a16:creationId xmlns:a16="http://schemas.microsoft.com/office/drawing/2014/main" id="{9166AA81-1B11-A67F-9EE7-C9866466043F}"/>
                  </a:ext>
                </a:extLst>
              </p:cNvPr>
              <p:cNvSpPr/>
              <p:nvPr/>
            </p:nvSpPr>
            <p:spPr>
              <a:xfrm>
                <a:off x="-209985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3" name="Freeform 1804">
                <a:extLst>
                  <a:ext uri="{FF2B5EF4-FFF2-40B4-BE49-F238E27FC236}">
                    <a16:creationId xmlns:a16="http://schemas.microsoft.com/office/drawing/2014/main" id="{54F4B1A2-4FDD-3244-734F-D0D1E8A916C2}"/>
                  </a:ext>
                </a:extLst>
              </p:cNvPr>
              <p:cNvSpPr/>
              <p:nvPr/>
            </p:nvSpPr>
            <p:spPr>
              <a:xfrm>
                <a:off x="-20739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79" name="Graphic 45">
              <a:extLst>
                <a:ext uri="{FF2B5EF4-FFF2-40B4-BE49-F238E27FC236}">
                  <a16:creationId xmlns:a16="http://schemas.microsoft.com/office/drawing/2014/main" id="{DF009DDC-F361-DF5F-6298-A8874368B222}"/>
                </a:ext>
              </a:extLst>
            </p:cNvPr>
            <p:cNvGrpSpPr/>
            <p:nvPr/>
          </p:nvGrpSpPr>
          <p:grpSpPr>
            <a:xfrm>
              <a:off x="-2102993" y="3036250"/>
              <a:ext cx="51818" cy="51815"/>
              <a:chOff x="-2102993" y="3036250"/>
              <a:chExt cx="51818" cy="51815"/>
            </a:xfrm>
          </p:grpSpPr>
          <p:sp>
            <p:nvSpPr>
              <p:cNvPr id="2890" name="Freeform 1806">
                <a:extLst>
                  <a:ext uri="{FF2B5EF4-FFF2-40B4-BE49-F238E27FC236}">
                    <a16:creationId xmlns:a16="http://schemas.microsoft.com/office/drawing/2014/main" id="{008D62D7-35F0-8683-5773-1DF140BBF49E}"/>
                  </a:ext>
                </a:extLst>
              </p:cNvPr>
              <p:cNvSpPr/>
              <p:nvPr/>
            </p:nvSpPr>
            <p:spPr>
              <a:xfrm>
                <a:off x="-210299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91" name="Freeform 1807">
                <a:extLst>
                  <a:ext uri="{FF2B5EF4-FFF2-40B4-BE49-F238E27FC236}">
                    <a16:creationId xmlns:a16="http://schemas.microsoft.com/office/drawing/2014/main" id="{6157648A-4862-C869-528D-AAF54A64790B}"/>
                  </a:ext>
                </a:extLst>
              </p:cNvPr>
              <p:cNvSpPr/>
              <p:nvPr/>
            </p:nvSpPr>
            <p:spPr>
              <a:xfrm>
                <a:off x="-207713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0" name="Graphic 45">
              <a:extLst>
                <a:ext uri="{FF2B5EF4-FFF2-40B4-BE49-F238E27FC236}">
                  <a16:creationId xmlns:a16="http://schemas.microsoft.com/office/drawing/2014/main" id="{4442EA94-FD18-485F-DE3B-E1CF247F99EA}"/>
                </a:ext>
              </a:extLst>
            </p:cNvPr>
            <p:cNvGrpSpPr/>
            <p:nvPr/>
          </p:nvGrpSpPr>
          <p:grpSpPr>
            <a:xfrm>
              <a:off x="-2105750" y="3036250"/>
              <a:ext cx="51722" cy="51815"/>
              <a:chOff x="-2105750" y="3036250"/>
              <a:chExt cx="51722" cy="51815"/>
            </a:xfrm>
          </p:grpSpPr>
          <p:sp>
            <p:nvSpPr>
              <p:cNvPr id="2888" name="Freeform 1809">
                <a:extLst>
                  <a:ext uri="{FF2B5EF4-FFF2-40B4-BE49-F238E27FC236}">
                    <a16:creationId xmlns:a16="http://schemas.microsoft.com/office/drawing/2014/main" id="{850C1398-529C-BEBC-9268-23AD450C3D16}"/>
                  </a:ext>
                </a:extLst>
              </p:cNvPr>
              <p:cNvSpPr/>
              <p:nvPr/>
            </p:nvSpPr>
            <p:spPr>
              <a:xfrm>
                <a:off x="-210575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89" name="Freeform 1810">
                <a:extLst>
                  <a:ext uri="{FF2B5EF4-FFF2-40B4-BE49-F238E27FC236}">
                    <a16:creationId xmlns:a16="http://schemas.microsoft.com/office/drawing/2014/main" id="{6C405D64-2784-3989-B65E-B75E2D88D33C}"/>
                  </a:ext>
                </a:extLst>
              </p:cNvPr>
              <p:cNvSpPr/>
              <p:nvPr/>
            </p:nvSpPr>
            <p:spPr>
              <a:xfrm>
                <a:off x="-207988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1" name="Graphic 45">
              <a:extLst>
                <a:ext uri="{FF2B5EF4-FFF2-40B4-BE49-F238E27FC236}">
                  <a16:creationId xmlns:a16="http://schemas.microsoft.com/office/drawing/2014/main" id="{06F38758-3ACC-0ECF-F461-43FC7EB1CD0A}"/>
                </a:ext>
              </a:extLst>
            </p:cNvPr>
            <p:cNvGrpSpPr/>
            <p:nvPr/>
          </p:nvGrpSpPr>
          <p:grpSpPr>
            <a:xfrm>
              <a:off x="-2115638" y="3036250"/>
              <a:ext cx="51722" cy="51815"/>
              <a:chOff x="-2115638" y="3036250"/>
              <a:chExt cx="51722" cy="51815"/>
            </a:xfrm>
          </p:grpSpPr>
          <p:sp>
            <p:nvSpPr>
              <p:cNvPr id="2886" name="Freeform 1812">
                <a:extLst>
                  <a:ext uri="{FF2B5EF4-FFF2-40B4-BE49-F238E27FC236}">
                    <a16:creationId xmlns:a16="http://schemas.microsoft.com/office/drawing/2014/main" id="{979E6CEC-AABE-9353-9484-BC52FF723DDC}"/>
                  </a:ext>
                </a:extLst>
              </p:cNvPr>
              <p:cNvSpPr/>
              <p:nvPr/>
            </p:nvSpPr>
            <p:spPr>
              <a:xfrm>
                <a:off x="-21156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87" name="Freeform 1813">
                <a:extLst>
                  <a:ext uri="{FF2B5EF4-FFF2-40B4-BE49-F238E27FC236}">
                    <a16:creationId xmlns:a16="http://schemas.microsoft.com/office/drawing/2014/main" id="{A39B4B31-F9B9-3DE0-BD1E-2E4ED88FFEBD}"/>
                  </a:ext>
                </a:extLst>
              </p:cNvPr>
              <p:cNvSpPr/>
              <p:nvPr/>
            </p:nvSpPr>
            <p:spPr>
              <a:xfrm>
                <a:off x="-20897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2" name="Graphic 45">
              <a:extLst>
                <a:ext uri="{FF2B5EF4-FFF2-40B4-BE49-F238E27FC236}">
                  <a16:creationId xmlns:a16="http://schemas.microsoft.com/office/drawing/2014/main" id="{F7C26A09-AB5B-2EC7-B29B-9FEABD98150C}"/>
                </a:ext>
              </a:extLst>
            </p:cNvPr>
            <p:cNvGrpSpPr/>
            <p:nvPr/>
          </p:nvGrpSpPr>
          <p:grpSpPr>
            <a:xfrm>
              <a:off x="-2119061" y="3036250"/>
              <a:ext cx="51722" cy="51815"/>
              <a:chOff x="-2119061" y="3036250"/>
              <a:chExt cx="51722" cy="51815"/>
            </a:xfrm>
          </p:grpSpPr>
          <p:sp>
            <p:nvSpPr>
              <p:cNvPr id="2884" name="Freeform 1815">
                <a:extLst>
                  <a:ext uri="{FF2B5EF4-FFF2-40B4-BE49-F238E27FC236}">
                    <a16:creationId xmlns:a16="http://schemas.microsoft.com/office/drawing/2014/main" id="{30985198-8184-CB22-649C-91E58606FE57}"/>
                  </a:ext>
                </a:extLst>
              </p:cNvPr>
              <p:cNvSpPr/>
              <p:nvPr/>
            </p:nvSpPr>
            <p:spPr>
              <a:xfrm>
                <a:off x="-21190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85" name="Freeform 1816">
                <a:extLst>
                  <a:ext uri="{FF2B5EF4-FFF2-40B4-BE49-F238E27FC236}">
                    <a16:creationId xmlns:a16="http://schemas.microsoft.com/office/drawing/2014/main" id="{58BB8B45-9102-EFB8-16FD-1DBFC5B0330F}"/>
                  </a:ext>
                </a:extLst>
              </p:cNvPr>
              <p:cNvSpPr/>
              <p:nvPr/>
            </p:nvSpPr>
            <p:spPr>
              <a:xfrm>
                <a:off x="-20931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3" name="Graphic 45">
              <a:extLst>
                <a:ext uri="{FF2B5EF4-FFF2-40B4-BE49-F238E27FC236}">
                  <a16:creationId xmlns:a16="http://schemas.microsoft.com/office/drawing/2014/main" id="{41F5893B-2C39-A918-9E63-00AAE491D3D7}"/>
                </a:ext>
              </a:extLst>
            </p:cNvPr>
            <p:cNvGrpSpPr/>
            <p:nvPr/>
          </p:nvGrpSpPr>
          <p:grpSpPr>
            <a:xfrm>
              <a:off x="-2123054" y="3036250"/>
              <a:ext cx="51818" cy="51815"/>
              <a:chOff x="-2123054" y="3036250"/>
              <a:chExt cx="51818" cy="51815"/>
            </a:xfrm>
          </p:grpSpPr>
          <p:sp>
            <p:nvSpPr>
              <p:cNvPr id="2882" name="Freeform 1818">
                <a:extLst>
                  <a:ext uri="{FF2B5EF4-FFF2-40B4-BE49-F238E27FC236}">
                    <a16:creationId xmlns:a16="http://schemas.microsoft.com/office/drawing/2014/main" id="{8ED94C86-B41D-D2E1-9E1E-714812D297D7}"/>
                  </a:ext>
                </a:extLst>
              </p:cNvPr>
              <p:cNvSpPr/>
              <p:nvPr/>
            </p:nvSpPr>
            <p:spPr>
              <a:xfrm>
                <a:off x="-212305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83" name="Freeform 1819">
                <a:extLst>
                  <a:ext uri="{FF2B5EF4-FFF2-40B4-BE49-F238E27FC236}">
                    <a16:creationId xmlns:a16="http://schemas.microsoft.com/office/drawing/2014/main" id="{91D14801-6999-A81E-6C00-1BB904DC8DF1}"/>
                  </a:ext>
                </a:extLst>
              </p:cNvPr>
              <p:cNvSpPr/>
              <p:nvPr/>
            </p:nvSpPr>
            <p:spPr>
              <a:xfrm>
                <a:off x="-20971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4" name="Graphic 45">
              <a:extLst>
                <a:ext uri="{FF2B5EF4-FFF2-40B4-BE49-F238E27FC236}">
                  <a16:creationId xmlns:a16="http://schemas.microsoft.com/office/drawing/2014/main" id="{84012DD7-6711-A530-05FE-DDF7B5EDC31B}"/>
                </a:ext>
              </a:extLst>
            </p:cNvPr>
            <p:cNvGrpSpPr/>
            <p:nvPr/>
          </p:nvGrpSpPr>
          <p:grpSpPr>
            <a:xfrm>
              <a:off x="-2126097" y="3036250"/>
              <a:ext cx="51722" cy="51815"/>
              <a:chOff x="-2126097" y="3036250"/>
              <a:chExt cx="51722" cy="51815"/>
            </a:xfrm>
          </p:grpSpPr>
          <p:sp>
            <p:nvSpPr>
              <p:cNvPr id="2880" name="Freeform 1821">
                <a:extLst>
                  <a:ext uri="{FF2B5EF4-FFF2-40B4-BE49-F238E27FC236}">
                    <a16:creationId xmlns:a16="http://schemas.microsoft.com/office/drawing/2014/main" id="{FE0BD12E-2283-814F-F72F-E71D9477743D}"/>
                  </a:ext>
                </a:extLst>
              </p:cNvPr>
              <p:cNvSpPr/>
              <p:nvPr/>
            </p:nvSpPr>
            <p:spPr>
              <a:xfrm>
                <a:off x="-21260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81" name="Freeform 1822">
                <a:extLst>
                  <a:ext uri="{FF2B5EF4-FFF2-40B4-BE49-F238E27FC236}">
                    <a16:creationId xmlns:a16="http://schemas.microsoft.com/office/drawing/2014/main" id="{C32DA070-051A-7FA1-5997-1BFABB5A83DF}"/>
                  </a:ext>
                </a:extLst>
              </p:cNvPr>
              <p:cNvSpPr/>
              <p:nvPr/>
            </p:nvSpPr>
            <p:spPr>
              <a:xfrm>
                <a:off x="-210023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5" name="Graphic 45">
              <a:extLst>
                <a:ext uri="{FF2B5EF4-FFF2-40B4-BE49-F238E27FC236}">
                  <a16:creationId xmlns:a16="http://schemas.microsoft.com/office/drawing/2014/main" id="{210479EB-2890-7040-A49E-1F82B6D162D5}"/>
                </a:ext>
              </a:extLst>
            </p:cNvPr>
            <p:cNvGrpSpPr/>
            <p:nvPr/>
          </p:nvGrpSpPr>
          <p:grpSpPr>
            <a:xfrm>
              <a:off x="-2147204" y="3036250"/>
              <a:ext cx="51722" cy="51815"/>
              <a:chOff x="-2147204" y="3036250"/>
              <a:chExt cx="51722" cy="51815"/>
            </a:xfrm>
          </p:grpSpPr>
          <p:sp>
            <p:nvSpPr>
              <p:cNvPr id="2878" name="Freeform 1824">
                <a:extLst>
                  <a:ext uri="{FF2B5EF4-FFF2-40B4-BE49-F238E27FC236}">
                    <a16:creationId xmlns:a16="http://schemas.microsoft.com/office/drawing/2014/main" id="{5C76B810-C57C-50CA-0390-9F7744C0C681}"/>
                  </a:ext>
                </a:extLst>
              </p:cNvPr>
              <p:cNvSpPr/>
              <p:nvPr/>
            </p:nvSpPr>
            <p:spPr>
              <a:xfrm>
                <a:off x="-214720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9" name="Freeform 1825">
                <a:extLst>
                  <a:ext uri="{FF2B5EF4-FFF2-40B4-BE49-F238E27FC236}">
                    <a16:creationId xmlns:a16="http://schemas.microsoft.com/office/drawing/2014/main" id="{F7CAB346-BC38-618A-E893-A78B04600A31}"/>
                  </a:ext>
                </a:extLst>
              </p:cNvPr>
              <p:cNvSpPr/>
              <p:nvPr/>
            </p:nvSpPr>
            <p:spPr>
              <a:xfrm>
                <a:off x="-212134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6" name="Graphic 45">
              <a:extLst>
                <a:ext uri="{FF2B5EF4-FFF2-40B4-BE49-F238E27FC236}">
                  <a16:creationId xmlns:a16="http://schemas.microsoft.com/office/drawing/2014/main" id="{B812AB5B-3D26-7F3E-2926-40D6D83C0C79}"/>
                </a:ext>
              </a:extLst>
            </p:cNvPr>
            <p:cNvGrpSpPr/>
            <p:nvPr/>
          </p:nvGrpSpPr>
          <p:grpSpPr>
            <a:xfrm>
              <a:off x="-2173731" y="3036250"/>
              <a:ext cx="51818" cy="51815"/>
              <a:chOff x="-2173731" y="3036250"/>
              <a:chExt cx="51818" cy="51815"/>
            </a:xfrm>
          </p:grpSpPr>
          <p:sp>
            <p:nvSpPr>
              <p:cNvPr id="2876" name="Freeform 1827">
                <a:extLst>
                  <a:ext uri="{FF2B5EF4-FFF2-40B4-BE49-F238E27FC236}">
                    <a16:creationId xmlns:a16="http://schemas.microsoft.com/office/drawing/2014/main" id="{EFB130D6-F9C1-34CB-1B09-8EFE3BFCA2B4}"/>
                  </a:ext>
                </a:extLst>
              </p:cNvPr>
              <p:cNvSpPr/>
              <p:nvPr/>
            </p:nvSpPr>
            <p:spPr>
              <a:xfrm>
                <a:off x="-217373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7" name="Freeform 1828">
                <a:extLst>
                  <a:ext uri="{FF2B5EF4-FFF2-40B4-BE49-F238E27FC236}">
                    <a16:creationId xmlns:a16="http://schemas.microsoft.com/office/drawing/2014/main" id="{079DD1FA-A094-E2F0-2A9D-FEBE856C3728}"/>
                  </a:ext>
                </a:extLst>
              </p:cNvPr>
              <p:cNvSpPr/>
              <p:nvPr/>
            </p:nvSpPr>
            <p:spPr>
              <a:xfrm>
                <a:off x="-21477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7" name="Graphic 45">
              <a:extLst>
                <a:ext uri="{FF2B5EF4-FFF2-40B4-BE49-F238E27FC236}">
                  <a16:creationId xmlns:a16="http://schemas.microsoft.com/office/drawing/2014/main" id="{C8F380A0-CA09-F280-0DA5-D31E9B8B85EE}"/>
                </a:ext>
              </a:extLst>
            </p:cNvPr>
            <p:cNvGrpSpPr/>
            <p:nvPr/>
          </p:nvGrpSpPr>
          <p:grpSpPr>
            <a:xfrm>
              <a:off x="-2167932" y="3036250"/>
              <a:ext cx="51722" cy="51815"/>
              <a:chOff x="-2167932" y="3036250"/>
              <a:chExt cx="51722" cy="51815"/>
            </a:xfrm>
          </p:grpSpPr>
          <p:sp>
            <p:nvSpPr>
              <p:cNvPr id="2874" name="Freeform 1830">
                <a:extLst>
                  <a:ext uri="{FF2B5EF4-FFF2-40B4-BE49-F238E27FC236}">
                    <a16:creationId xmlns:a16="http://schemas.microsoft.com/office/drawing/2014/main" id="{F627CC71-1D54-CB3A-43A6-E24F48895522}"/>
                  </a:ext>
                </a:extLst>
              </p:cNvPr>
              <p:cNvSpPr/>
              <p:nvPr/>
            </p:nvSpPr>
            <p:spPr>
              <a:xfrm>
                <a:off x="-216793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5" name="Freeform 1831">
                <a:extLst>
                  <a:ext uri="{FF2B5EF4-FFF2-40B4-BE49-F238E27FC236}">
                    <a16:creationId xmlns:a16="http://schemas.microsoft.com/office/drawing/2014/main" id="{DCCB3794-8DB5-FCA2-EADD-617DC03A66B5}"/>
                  </a:ext>
                </a:extLst>
              </p:cNvPr>
              <p:cNvSpPr/>
              <p:nvPr/>
            </p:nvSpPr>
            <p:spPr>
              <a:xfrm>
                <a:off x="-214207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8" name="Graphic 45">
              <a:extLst>
                <a:ext uri="{FF2B5EF4-FFF2-40B4-BE49-F238E27FC236}">
                  <a16:creationId xmlns:a16="http://schemas.microsoft.com/office/drawing/2014/main" id="{65619F5D-B213-C1A3-EEF4-5A5B3E7DCA01}"/>
                </a:ext>
              </a:extLst>
            </p:cNvPr>
            <p:cNvGrpSpPr/>
            <p:nvPr/>
          </p:nvGrpSpPr>
          <p:grpSpPr>
            <a:xfrm>
              <a:off x="-2162607" y="3036250"/>
              <a:ext cx="51722" cy="51815"/>
              <a:chOff x="-2162607" y="3036250"/>
              <a:chExt cx="51722" cy="51815"/>
            </a:xfrm>
          </p:grpSpPr>
          <p:sp>
            <p:nvSpPr>
              <p:cNvPr id="2872" name="Freeform 1833">
                <a:extLst>
                  <a:ext uri="{FF2B5EF4-FFF2-40B4-BE49-F238E27FC236}">
                    <a16:creationId xmlns:a16="http://schemas.microsoft.com/office/drawing/2014/main" id="{A0346580-DC69-A837-7D7D-802E55F73A85}"/>
                  </a:ext>
                </a:extLst>
              </p:cNvPr>
              <p:cNvSpPr/>
              <p:nvPr/>
            </p:nvSpPr>
            <p:spPr>
              <a:xfrm>
                <a:off x="-21626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3" name="Freeform 1834">
                <a:extLst>
                  <a:ext uri="{FF2B5EF4-FFF2-40B4-BE49-F238E27FC236}">
                    <a16:creationId xmlns:a16="http://schemas.microsoft.com/office/drawing/2014/main" id="{0E29CF53-4EE0-C20C-672E-69603062216B}"/>
                  </a:ext>
                </a:extLst>
              </p:cNvPr>
              <p:cNvSpPr/>
              <p:nvPr/>
            </p:nvSpPr>
            <p:spPr>
              <a:xfrm>
                <a:off x="-21367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89" name="Graphic 45">
              <a:extLst>
                <a:ext uri="{FF2B5EF4-FFF2-40B4-BE49-F238E27FC236}">
                  <a16:creationId xmlns:a16="http://schemas.microsoft.com/office/drawing/2014/main" id="{53F948DD-73E5-51EA-7320-EA5E06000D03}"/>
                </a:ext>
              </a:extLst>
            </p:cNvPr>
            <p:cNvGrpSpPr/>
            <p:nvPr/>
          </p:nvGrpSpPr>
          <p:grpSpPr>
            <a:xfrm>
              <a:off x="-2183715" y="3036250"/>
              <a:ext cx="51722" cy="51815"/>
              <a:chOff x="-2183715" y="3036250"/>
              <a:chExt cx="51722" cy="51815"/>
            </a:xfrm>
          </p:grpSpPr>
          <p:sp>
            <p:nvSpPr>
              <p:cNvPr id="2870" name="Freeform 1836">
                <a:extLst>
                  <a:ext uri="{FF2B5EF4-FFF2-40B4-BE49-F238E27FC236}">
                    <a16:creationId xmlns:a16="http://schemas.microsoft.com/office/drawing/2014/main" id="{328330F7-6C98-1ECF-A4DD-92E30CF3ED7B}"/>
                  </a:ext>
                </a:extLst>
              </p:cNvPr>
              <p:cNvSpPr/>
              <p:nvPr/>
            </p:nvSpPr>
            <p:spPr>
              <a:xfrm>
                <a:off x="-2183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71" name="Freeform 1837">
                <a:extLst>
                  <a:ext uri="{FF2B5EF4-FFF2-40B4-BE49-F238E27FC236}">
                    <a16:creationId xmlns:a16="http://schemas.microsoft.com/office/drawing/2014/main" id="{1321DEFE-7F14-FFE3-1AFA-CF47102377F6}"/>
                  </a:ext>
                </a:extLst>
              </p:cNvPr>
              <p:cNvSpPr/>
              <p:nvPr/>
            </p:nvSpPr>
            <p:spPr>
              <a:xfrm>
                <a:off x="-2157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0" name="Graphic 45">
              <a:extLst>
                <a:ext uri="{FF2B5EF4-FFF2-40B4-BE49-F238E27FC236}">
                  <a16:creationId xmlns:a16="http://schemas.microsoft.com/office/drawing/2014/main" id="{1AA6FF27-FF23-2F7F-F4E4-F6402029A1AB}"/>
                </a:ext>
              </a:extLst>
            </p:cNvPr>
            <p:cNvGrpSpPr/>
            <p:nvPr/>
          </p:nvGrpSpPr>
          <p:grpSpPr>
            <a:xfrm>
              <a:off x="-2189039" y="3036250"/>
              <a:ext cx="51722" cy="51815"/>
              <a:chOff x="-2189039" y="3036250"/>
              <a:chExt cx="51722" cy="51815"/>
            </a:xfrm>
          </p:grpSpPr>
          <p:sp>
            <p:nvSpPr>
              <p:cNvPr id="2868" name="Freeform 1839">
                <a:extLst>
                  <a:ext uri="{FF2B5EF4-FFF2-40B4-BE49-F238E27FC236}">
                    <a16:creationId xmlns:a16="http://schemas.microsoft.com/office/drawing/2014/main" id="{96C19B4C-CC35-C22A-C715-6AC9FF678299}"/>
                  </a:ext>
                </a:extLst>
              </p:cNvPr>
              <p:cNvSpPr/>
              <p:nvPr/>
            </p:nvSpPr>
            <p:spPr>
              <a:xfrm>
                <a:off x="-218903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69" name="Freeform 1840">
                <a:extLst>
                  <a:ext uri="{FF2B5EF4-FFF2-40B4-BE49-F238E27FC236}">
                    <a16:creationId xmlns:a16="http://schemas.microsoft.com/office/drawing/2014/main" id="{3A26C34A-7FFE-CC52-A80D-B61B134D33F2}"/>
                  </a:ext>
                </a:extLst>
              </p:cNvPr>
              <p:cNvSpPr/>
              <p:nvPr/>
            </p:nvSpPr>
            <p:spPr>
              <a:xfrm>
                <a:off x="-216317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1" name="Graphic 45">
              <a:extLst>
                <a:ext uri="{FF2B5EF4-FFF2-40B4-BE49-F238E27FC236}">
                  <a16:creationId xmlns:a16="http://schemas.microsoft.com/office/drawing/2014/main" id="{1FCC619A-1DAF-DBC4-DC2D-5D59C00B8445}"/>
                </a:ext>
              </a:extLst>
            </p:cNvPr>
            <p:cNvGrpSpPr/>
            <p:nvPr/>
          </p:nvGrpSpPr>
          <p:grpSpPr>
            <a:xfrm>
              <a:off x="-2210147" y="3036250"/>
              <a:ext cx="51722" cy="51815"/>
              <a:chOff x="-2210147" y="3036250"/>
              <a:chExt cx="51722" cy="51815"/>
            </a:xfrm>
          </p:grpSpPr>
          <p:sp>
            <p:nvSpPr>
              <p:cNvPr id="2866" name="Freeform 1842">
                <a:extLst>
                  <a:ext uri="{FF2B5EF4-FFF2-40B4-BE49-F238E27FC236}">
                    <a16:creationId xmlns:a16="http://schemas.microsoft.com/office/drawing/2014/main" id="{6981AC9E-6437-BBAA-95E5-8F7FD14214AF}"/>
                  </a:ext>
                </a:extLst>
              </p:cNvPr>
              <p:cNvSpPr/>
              <p:nvPr/>
            </p:nvSpPr>
            <p:spPr>
              <a:xfrm>
                <a:off x="-221014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67" name="Freeform 1843">
                <a:extLst>
                  <a:ext uri="{FF2B5EF4-FFF2-40B4-BE49-F238E27FC236}">
                    <a16:creationId xmlns:a16="http://schemas.microsoft.com/office/drawing/2014/main" id="{B23F4C58-F99E-5959-7149-17491870AD4F}"/>
                  </a:ext>
                </a:extLst>
              </p:cNvPr>
              <p:cNvSpPr/>
              <p:nvPr/>
            </p:nvSpPr>
            <p:spPr>
              <a:xfrm>
                <a:off x="-218428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2" name="Graphic 45">
              <a:extLst>
                <a:ext uri="{FF2B5EF4-FFF2-40B4-BE49-F238E27FC236}">
                  <a16:creationId xmlns:a16="http://schemas.microsoft.com/office/drawing/2014/main" id="{70FA42A9-6068-522B-3424-F2F51239EE6D}"/>
                </a:ext>
              </a:extLst>
            </p:cNvPr>
            <p:cNvGrpSpPr/>
            <p:nvPr/>
          </p:nvGrpSpPr>
          <p:grpSpPr>
            <a:xfrm>
              <a:off x="-2219750" y="3036250"/>
              <a:ext cx="51818" cy="51815"/>
              <a:chOff x="-2219750" y="3036250"/>
              <a:chExt cx="51818" cy="51815"/>
            </a:xfrm>
          </p:grpSpPr>
          <p:sp>
            <p:nvSpPr>
              <p:cNvPr id="2864" name="Freeform 1845">
                <a:extLst>
                  <a:ext uri="{FF2B5EF4-FFF2-40B4-BE49-F238E27FC236}">
                    <a16:creationId xmlns:a16="http://schemas.microsoft.com/office/drawing/2014/main" id="{27F9D638-C9D7-A99E-ED8F-03482A2E3925}"/>
                  </a:ext>
                </a:extLst>
              </p:cNvPr>
              <p:cNvSpPr/>
              <p:nvPr/>
            </p:nvSpPr>
            <p:spPr>
              <a:xfrm>
                <a:off x="-221975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65" name="Freeform 1846">
                <a:extLst>
                  <a:ext uri="{FF2B5EF4-FFF2-40B4-BE49-F238E27FC236}">
                    <a16:creationId xmlns:a16="http://schemas.microsoft.com/office/drawing/2014/main" id="{0381E908-E78E-6B22-385D-6C7FBD713987}"/>
                  </a:ext>
                </a:extLst>
              </p:cNvPr>
              <p:cNvSpPr/>
              <p:nvPr/>
            </p:nvSpPr>
            <p:spPr>
              <a:xfrm>
                <a:off x="-21937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3" name="Graphic 45">
              <a:extLst>
                <a:ext uri="{FF2B5EF4-FFF2-40B4-BE49-F238E27FC236}">
                  <a16:creationId xmlns:a16="http://schemas.microsoft.com/office/drawing/2014/main" id="{98E07800-BBF4-33B9-629C-B45514E1116F}"/>
                </a:ext>
              </a:extLst>
            </p:cNvPr>
            <p:cNvGrpSpPr/>
            <p:nvPr/>
          </p:nvGrpSpPr>
          <p:grpSpPr>
            <a:xfrm>
              <a:off x="-2224123" y="3036250"/>
              <a:ext cx="51722" cy="51815"/>
              <a:chOff x="-2224123" y="3036250"/>
              <a:chExt cx="51722" cy="51815"/>
            </a:xfrm>
          </p:grpSpPr>
          <p:sp>
            <p:nvSpPr>
              <p:cNvPr id="2862" name="Freeform 1848">
                <a:extLst>
                  <a:ext uri="{FF2B5EF4-FFF2-40B4-BE49-F238E27FC236}">
                    <a16:creationId xmlns:a16="http://schemas.microsoft.com/office/drawing/2014/main" id="{55D3179D-93EF-3203-9108-149505F9A31C}"/>
                  </a:ext>
                </a:extLst>
              </p:cNvPr>
              <p:cNvSpPr/>
              <p:nvPr/>
            </p:nvSpPr>
            <p:spPr>
              <a:xfrm>
                <a:off x="-222412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63" name="Freeform 1849">
                <a:extLst>
                  <a:ext uri="{FF2B5EF4-FFF2-40B4-BE49-F238E27FC236}">
                    <a16:creationId xmlns:a16="http://schemas.microsoft.com/office/drawing/2014/main" id="{82925E9A-EF12-E078-805C-3959BA08170B}"/>
                  </a:ext>
                </a:extLst>
              </p:cNvPr>
              <p:cNvSpPr/>
              <p:nvPr/>
            </p:nvSpPr>
            <p:spPr>
              <a:xfrm>
                <a:off x="-219826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4" name="Graphic 45">
              <a:extLst>
                <a:ext uri="{FF2B5EF4-FFF2-40B4-BE49-F238E27FC236}">
                  <a16:creationId xmlns:a16="http://schemas.microsoft.com/office/drawing/2014/main" id="{5726F1AF-459A-FE43-D357-36640021168A}"/>
                </a:ext>
              </a:extLst>
            </p:cNvPr>
            <p:cNvGrpSpPr/>
            <p:nvPr/>
          </p:nvGrpSpPr>
          <p:grpSpPr>
            <a:xfrm>
              <a:off x="-2228117" y="3036250"/>
              <a:ext cx="51722" cy="51815"/>
              <a:chOff x="-2228117" y="3036250"/>
              <a:chExt cx="51722" cy="51815"/>
            </a:xfrm>
          </p:grpSpPr>
          <p:sp>
            <p:nvSpPr>
              <p:cNvPr id="2860" name="Freeform 1851">
                <a:extLst>
                  <a:ext uri="{FF2B5EF4-FFF2-40B4-BE49-F238E27FC236}">
                    <a16:creationId xmlns:a16="http://schemas.microsoft.com/office/drawing/2014/main" id="{AAF0A7B4-4757-D3D4-B097-EEB1157BED3C}"/>
                  </a:ext>
                </a:extLst>
              </p:cNvPr>
              <p:cNvSpPr/>
              <p:nvPr/>
            </p:nvSpPr>
            <p:spPr>
              <a:xfrm>
                <a:off x="-222811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61" name="Freeform 1852">
                <a:extLst>
                  <a:ext uri="{FF2B5EF4-FFF2-40B4-BE49-F238E27FC236}">
                    <a16:creationId xmlns:a16="http://schemas.microsoft.com/office/drawing/2014/main" id="{0A50110E-0354-1323-CBD7-99C3C1DD24B2}"/>
                  </a:ext>
                </a:extLst>
              </p:cNvPr>
              <p:cNvSpPr/>
              <p:nvPr/>
            </p:nvSpPr>
            <p:spPr>
              <a:xfrm>
                <a:off x="-220225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5" name="Graphic 45">
              <a:extLst>
                <a:ext uri="{FF2B5EF4-FFF2-40B4-BE49-F238E27FC236}">
                  <a16:creationId xmlns:a16="http://schemas.microsoft.com/office/drawing/2014/main" id="{561C81FF-8B6A-B8C8-78C9-2ACC64A5FC14}"/>
                </a:ext>
              </a:extLst>
            </p:cNvPr>
            <p:cNvGrpSpPr/>
            <p:nvPr/>
          </p:nvGrpSpPr>
          <p:grpSpPr>
            <a:xfrm>
              <a:off x="-2230874" y="3036250"/>
              <a:ext cx="51722" cy="51815"/>
              <a:chOff x="-2230874" y="3036250"/>
              <a:chExt cx="51722" cy="51815"/>
            </a:xfrm>
          </p:grpSpPr>
          <p:sp>
            <p:nvSpPr>
              <p:cNvPr id="2858" name="Freeform 1854">
                <a:extLst>
                  <a:ext uri="{FF2B5EF4-FFF2-40B4-BE49-F238E27FC236}">
                    <a16:creationId xmlns:a16="http://schemas.microsoft.com/office/drawing/2014/main" id="{60934F20-DE77-7474-BC7E-243DF0F63FFB}"/>
                  </a:ext>
                </a:extLst>
              </p:cNvPr>
              <p:cNvSpPr/>
              <p:nvPr/>
            </p:nvSpPr>
            <p:spPr>
              <a:xfrm>
                <a:off x="-2230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9" name="Freeform 1855">
                <a:extLst>
                  <a:ext uri="{FF2B5EF4-FFF2-40B4-BE49-F238E27FC236}">
                    <a16:creationId xmlns:a16="http://schemas.microsoft.com/office/drawing/2014/main" id="{4E91BBE5-1C47-3002-4A66-5343163424E3}"/>
                  </a:ext>
                </a:extLst>
              </p:cNvPr>
              <p:cNvSpPr/>
              <p:nvPr/>
            </p:nvSpPr>
            <p:spPr>
              <a:xfrm>
                <a:off x="-2205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6" name="Graphic 45">
              <a:extLst>
                <a:ext uri="{FF2B5EF4-FFF2-40B4-BE49-F238E27FC236}">
                  <a16:creationId xmlns:a16="http://schemas.microsoft.com/office/drawing/2014/main" id="{5C3FBF56-3E0B-13AE-693B-E7D3852AFC6C}"/>
                </a:ext>
              </a:extLst>
            </p:cNvPr>
            <p:cNvGrpSpPr/>
            <p:nvPr/>
          </p:nvGrpSpPr>
          <p:grpSpPr>
            <a:xfrm>
              <a:off x="-2246086" y="3036250"/>
              <a:ext cx="51722" cy="51815"/>
              <a:chOff x="-2246086" y="3036250"/>
              <a:chExt cx="51722" cy="51815"/>
            </a:xfrm>
          </p:grpSpPr>
          <p:sp>
            <p:nvSpPr>
              <p:cNvPr id="2856" name="Freeform 1857">
                <a:extLst>
                  <a:ext uri="{FF2B5EF4-FFF2-40B4-BE49-F238E27FC236}">
                    <a16:creationId xmlns:a16="http://schemas.microsoft.com/office/drawing/2014/main" id="{C64F22B8-560B-9EA9-67D5-2C55F099D808}"/>
                  </a:ext>
                </a:extLst>
              </p:cNvPr>
              <p:cNvSpPr/>
              <p:nvPr/>
            </p:nvSpPr>
            <p:spPr>
              <a:xfrm>
                <a:off x="-224608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7" name="Freeform 1858">
                <a:extLst>
                  <a:ext uri="{FF2B5EF4-FFF2-40B4-BE49-F238E27FC236}">
                    <a16:creationId xmlns:a16="http://schemas.microsoft.com/office/drawing/2014/main" id="{05DF4683-02DE-6D07-E69A-0A1DC12ED6EE}"/>
                  </a:ext>
                </a:extLst>
              </p:cNvPr>
              <p:cNvSpPr/>
              <p:nvPr/>
            </p:nvSpPr>
            <p:spPr>
              <a:xfrm>
                <a:off x="-222022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7" name="Graphic 45">
              <a:extLst>
                <a:ext uri="{FF2B5EF4-FFF2-40B4-BE49-F238E27FC236}">
                  <a16:creationId xmlns:a16="http://schemas.microsoft.com/office/drawing/2014/main" id="{5942A0F2-421E-C37A-5287-1D1975B77237}"/>
                </a:ext>
              </a:extLst>
            </p:cNvPr>
            <p:cNvGrpSpPr/>
            <p:nvPr/>
          </p:nvGrpSpPr>
          <p:grpSpPr>
            <a:xfrm>
              <a:off x="-2256735" y="3036250"/>
              <a:ext cx="51722" cy="51815"/>
              <a:chOff x="-2256735" y="3036250"/>
              <a:chExt cx="51722" cy="51815"/>
            </a:xfrm>
          </p:grpSpPr>
          <p:sp>
            <p:nvSpPr>
              <p:cNvPr id="2854" name="Freeform 1860">
                <a:extLst>
                  <a:ext uri="{FF2B5EF4-FFF2-40B4-BE49-F238E27FC236}">
                    <a16:creationId xmlns:a16="http://schemas.microsoft.com/office/drawing/2014/main" id="{C420F218-BBF7-BBFD-C288-A7566B064660}"/>
                  </a:ext>
                </a:extLst>
              </p:cNvPr>
              <p:cNvSpPr/>
              <p:nvPr/>
            </p:nvSpPr>
            <p:spPr>
              <a:xfrm>
                <a:off x="-225673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5" name="Freeform 1861">
                <a:extLst>
                  <a:ext uri="{FF2B5EF4-FFF2-40B4-BE49-F238E27FC236}">
                    <a16:creationId xmlns:a16="http://schemas.microsoft.com/office/drawing/2014/main" id="{6DE6F2EA-8045-7E38-6BD6-66AFCE56E186}"/>
                  </a:ext>
                </a:extLst>
              </p:cNvPr>
              <p:cNvSpPr/>
              <p:nvPr/>
            </p:nvSpPr>
            <p:spPr>
              <a:xfrm>
                <a:off x="-22308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8" name="Graphic 45">
              <a:extLst>
                <a:ext uri="{FF2B5EF4-FFF2-40B4-BE49-F238E27FC236}">
                  <a16:creationId xmlns:a16="http://schemas.microsoft.com/office/drawing/2014/main" id="{F6775085-2CBF-DBA3-4383-A81F5C839934}"/>
                </a:ext>
              </a:extLst>
            </p:cNvPr>
            <p:cNvGrpSpPr/>
            <p:nvPr/>
          </p:nvGrpSpPr>
          <p:grpSpPr>
            <a:xfrm>
              <a:off x="-2277367" y="3036250"/>
              <a:ext cx="51722" cy="51815"/>
              <a:chOff x="-2277367" y="3036250"/>
              <a:chExt cx="51722" cy="51815"/>
            </a:xfrm>
          </p:grpSpPr>
          <p:sp>
            <p:nvSpPr>
              <p:cNvPr id="2852" name="Freeform 1863">
                <a:extLst>
                  <a:ext uri="{FF2B5EF4-FFF2-40B4-BE49-F238E27FC236}">
                    <a16:creationId xmlns:a16="http://schemas.microsoft.com/office/drawing/2014/main" id="{BCFA6C08-BC42-95B5-1C2E-6C79477819F5}"/>
                  </a:ext>
                </a:extLst>
              </p:cNvPr>
              <p:cNvSpPr/>
              <p:nvPr/>
            </p:nvSpPr>
            <p:spPr>
              <a:xfrm>
                <a:off x="-227736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3" name="Freeform 1864">
                <a:extLst>
                  <a:ext uri="{FF2B5EF4-FFF2-40B4-BE49-F238E27FC236}">
                    <a16:creationId xmlns:a16="http://schemas.microsoft.com/office/drawing/2014/main" id="{57CAFC80-EEC0-8A30-0E4E-9109ADF3F441}"/>
                  </a:ext>
                </a:extLst>
              </p:cNvPr>
              <p:cNvSpPr/>
              <p:nvPr/>
            </p:nvSpPr>
            <p:spPr>
              <a:xfrm>
                <a:off x="-225150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699" name="Graphic 45">
              <a:extLst>
                <a:ext uri="{FF2B5EF4-FFF2-40B4-BE49-F238E27FC236}">
                  <a16:creationId xmlns:a16="http://schemas.microsoft.com/office/drawing/2014/main" id="{15FF4F82-FE90-45DA-4376-2FCE0DDD1D73}"/>
                </a:ext>
              </a:extLst>
            </p:cNvPr>
            <p:cNvGrpSpPr/>
            <p:nvPr/>
          </p:nvGrpSpPr>
          <p:grpSpPr>
            <a:xfrm>
              <a:off x="-2303704" y="3036250"/>
              <a:ext cx="51818" cy="51815"/>
              <a:chOff x="-2303704" y="3036250"/>
              <a:chExt cx="51818" cy="51815"/>
            </a:xfrm>
          </p:grpSpPr>
          <p:sp>
            <p:nvSpPr>
              <p:cNvPr id="2850" name="Freeform 1866">
                <a:extLst>
                  <a:ext uri="{FF2B5EF4-FFF2-40B4-BE49-F238E27FC236}">
                    <a16:creationId xmlns:a16="http://schemas.microsoft.com/office/drawing/2014/main" id="{AC3C4DD9-219A-ED6B-6CAB-14A2AFF764F7}"/>
                  </a:ext>
                </a:extLst>
              </p:cNvPr>
              <p:cNvSpPr/>
              <p:nvPr/>
            </p:nvSpPr>
            <p:spPr>
              <a:xfrm>
                <a:off x="-230370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51" name="Freeform 1867">
                <a:extLst>
                  <a:ext uri="{FF2B5EF4-FFF2-40B4-BE49-F238E27FC236}">
                    <a16:creationId xmlns:a16="http://schemas.microsoft.com/office/drawing/2014/main" id="{0BC1D552-E9B9-7580-974B-4689A61F86E5}"/>
                  </a:ext>
                </a:extLst>
              </p:cNvPr>
              <p:cNvSpPr/>
              <p:nvPr/>
            </p:nvSpPr>
            <p:spPr>
              <a:xfrm>
                <a:off x="-227774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0" name="Graphic 45">
              <a:extLst>
                <a:ext uri="{FF2B5EF4-FFF2-40B4-BE49-F238E27FC236}">
                  <a16:creationId xmlns:a16="http://schemas.microsoft.com/office/drawing/2014/main" id="{735B89D5-985B-1A37-06BA-E5532B211C6B}"/>
                </a:ext>
              </a:extLst>
            </p:cNvPr>
            <p:cNvGrpSpPr/>
            <p:nvPr/>
          </p:nvGrpSpPr>
          <p:grpSpPr>
            <a:xfrm>
              <a:off x="-2313878" y="3036250"/>
              <a:ext cx="51722" cy="51815"/>
              <a:chOff x="-2313878" y="3036250"/>
              <a:chExt cx="51722" cy="51815"/>
            </a:xfrm>
          </p:grpSpPr>
          <p:sp>
            <p:nvSpPr>
              <p:cNvPr id="2848" name="Freeform 1869">
                <a:extLst>
                  <a:ext uri="{FF2B5EF4-FFF2-40B4-BE49-F238E27FC236}">
                    <a16:creationId xmlns:a16="http://schemas.microsoft.com/office/drawing/2014/main" id="{AC6ACF36-5795-3529-9985-7D6329AB05C4}"/>
                  </a:ext>
                </a:extLst>
              </p:cNvPr>
              <p:cNvSpPr/>
              <p:nvPr/>
            </p:nvSpPr>
            <p:spPr>
              <a:xfrm>
                <a:off x="-231387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49" name="Freeform 1870">
                <a:extLst>
                  <a:ext uri="{FF2B5EF4-FFF2-40B4-BE49-F238E27FC236}">
                    <a16:creationId xmlns:a16="http://schemas.microsoft.com/office/drawing/2014/main" id="{A6A517D1-9DC0-A9F3-BB81-D3AFFE6F1BEC}"/>
                  </a:ext>
                </a:extLst>
              </p:cNvPr>
              <p:cNvSpPr/>
              <p:nvPr/>
            </p:nvSpPr>
            <p:spPr>
              <a:xfrm>
                <a:off x="-228801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1" name="Graphic 45">
              <a:extLst>
                <a:ext uri="{FF2B5EF4-FFF2-40B4-BE49-F238E27FC236}">
                  <a16:creationId xmlns:a16="http://schemas.microsoft.com/office/drawing/2014/main" id="{95E4570D-09B2-FEE6-E991-62B00CF83C09}"/>
                </a:ext>
              </a:extLst>
            </p:cNvPr>
            <p:cNvGrpSpPr/>
            <p:nvPr/>
          </p:nvGrpSpPr>
          <p:grpSpPr>
            <a:xfrm>
              <a:off x="-2344874" y="3036250"/>
              <a:ext cx="51722" cy="51815"/>
              <a:chOff x="-2344874" y="3036250"/>
              <a:chExt cx="51722" cy="51815"/>
            </a:xfrm>
          </p:grpSpPr>
          <p:sp>
            <p:nvSpPr>
              <p:cNvPr id="2846" name="Freeform 1872">
                <a:extLst>
                  <a:ext uri="{FF2B5EF4-FFF2-40B4-BE49-F238E27FC236}">
                    <a16:creationId xmlns:a16="http://schemas.microsoft.com/office/drawing/2014/main" id="{B87451AC-2663-B07A-D224-7CB9855ECE12}"/>
                  </a:ext>
                </a:extLst>
              </p:cNvPr>
              <p:cNvSpPr/>
              <p:nvPr/>
            </p:nvSpPr>
            <p:spPr>
              <a:xfrm>
                <a:off x="-2344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47" name="Freeform 1873">
                <a:extLst>
                  <a:ext uri="{FF2B5EF4-FFF2-40B4-BE49-F238E27FC236}">
                    <a16:creationId xmlns:a16="http://schemas.microsoft.com/office/drawing/2014/main" id="{92954BCC-1319-D53A-4087-1869F866B746}"/>
                  </a:ext>
                </a:extLst>
              </p:cNvPr>
              <p:cNvSpPr/>
              <p:nvPr/>
            </p:nvSpPr>
            <p:spPr>
              <a:xfrm>
                <a:off x="-2319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2" name="Graphic 45">
              <a:extLst>
                <a:ext uri="{FF2B5EF4-FFF2-40B4-BE49-F238E27FC236}">
                  <a16:creationId xmlns:a16="http://schemas.microsoft.com/office/drawing/2014/main" id="{3E1759E9-23E8-41EE-F43A-EE963C11948A}"/>
                </a:ext>
              </a:extLst>
            </p:cNvPr>
            <p:cNvGrpSpPr/>
            <p:nvPr/>
          </p:nvGrpSpPr>
          <p:grpSpPr>
            <a:xfrm>
              <a:off x="-2349437" y="3036250"/>
              <a:ext cx="51818" cy="51815"/>
              <a:chOff x="-2349437" y="3036250"/>
              <a:chExt cx="51818" cy="51815"/>
            </a:xfrm>
          </p:grpSpPr>
          <p:sp>
            <p:nvSpPr>
              <p:cNvPr id="2844" name="Freeform 1875">
                <a:extLst>
                  <a:ext uri="{FF2B5EF4-FFF2-40B4-BE49-F238E27FC236}">
                    <a16:creationId xmlns:a16="http://schemas.microsoft.com/office/drawing/2014/main" id="{06E14CAB-7C49-0538-0C10-F0966D7ED705}"/>
                  </a:ext>
                </a:extLst>
              </p:cNvPr>
              <p:cNvSpPr/>
              <p:nvPr/>
            </p:nvSpPr>
            <p:spPr>
              <a:xfrm>
                <a:off x="-2349437"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45" name="Freeform 1876">
                <a:extLst>
                  <a:ext uri="{FF2B5EF4-FFF2-40B4-BE49-F238E27FC236}">
                    <a16:creationId xmlns:a16="http://schemas.microsoft.com/office/drawing/2014/main" id="{B0D02254-52FE-93FC-8989-D1287BA716AA}"/>
                  </a:ext>
                </a:extLst>
              </p:cNvPr>
              <p:cNvSpPr/>
              <p:nvPr/>
            </p:nvSpPr>
            <p:spPr>
              <a:xfrm>
                <a:off x="-23235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3" name="Graphic 45">
              <a:extLst>
                <a:ext uri="{FF2B5EF4-FFF2-40B4-BE49-F238E27FC236}">
                  <a16:creationId xmlns:a16="http://schemas.microsoft.com/office/drawing/2014/main" id="{8C1BDECD-465C-65E8-79C7-D7D983B9D55D}"/>
                </a:ext>
              </a:extLst>
            </p:cNvPr>
            <p:cNvGrpSpPr/>
            <p:nvPr/>
          </p:nvGrpSpPr>
          <p:grpSpPr>
            <a:xfrm>
              <a:off x="-2358945" y="3036250"/>
              <a:ext cx="51722" cy="51815"/>
              <a:chOff x="-2358945" y="3036250"/>
              <a:chExt cx="51722" cy="51815"/>
            </a:xfrm>
          </p:grpSpPr>
          <p:sp>
            <p:nvSpPr>
              <p:cNvPr id="2842" name="Freeform 1878">
                <a:extLst>
                  <a:ext uri="{FF2B5EF4-FFF2-40B4-BE49-F238E27FC236}">
                    <a16:creationId xmlns:a16="http://schemas.microsoft.com/office/drawing/2014/main" id="{1EC7E0B1-0C9F-1803-1165-EEEF3C80B8B6}"/>
                  </a:ext>
                </a:extLst>
              </p:cNvPr>
              <p:cNvSpPr/>
              <p:nvPr/>
            </p:nvSpPr>
            <p:spPr>
              <a:xfrm>
                <a:off x="-23589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43" name="Freeform 1879">
                <a:extLst>
                  <a:ext uri="{FF2B5EF4-FFF2-40B4-BE49-F238E27FC236}">
                    <a16:creationId xmlns:a16="http://schemas.microsoft.com/office/drawing/2014/main" id="{CC3022BB-7736-3EC2-B0E3-508D80DCC102}"/>
                  </a:ext>
                </a:extLst>
              </p:cNvPr>
              <p:cNvSpPr/>
              <p:nvPr/>
            </p:nvSpPr>
            <p:spPr>
              <a:xfrm>
                <a:off x="-23330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4" name="Graphic 45">
              <a:extLst>
                <a:ext uri="{FF2B5EF4-FFF2-40B4-BE49-F238E27FC236}">
                  <a16:creationId xmlns:a16="http://schemas.microsoft.com/office/drawing/2014/main" id="{9FEA022E-16EF-1FB8-71AB-154335ED23BD}"/>
                </a:ext>
              </a:extLst>
            </p:cNvPr>
            <p:cNvGrpSpPr/>
            <p:nvPr/>
          </p:nvGrpSpPr>
          <p:grpSpPr>
            <a:xfrm>
              <a:off x="-2368453" y="3036250"/>
              <a:ext cx="51722" cy="51815"/>
              <a:chOff x="-2368453" y="3036250"/>
              <a:chExt cx="51722" cy="51815"/>
            </a:xfrm>
          </p:grpSpPr>
          <p:sp>
            <p:nvSpPr>
              <p:cNvPr id="2840" name="Freeform 1881">
                <a:extLst>
                  <a:ext uri="{FF2B5EF4-FFF2-40B4-BE49-F238E27FC236}">
                    <a16:creationId xmlns:a16="http://schemas.microsoft.com/office/drawing/2014/main" id="{80D33D84-76B4-DFBB-B459-CA7899FC78BE}"/>
                  </a:ext>
                </a:extLst>
              </p:cNvPr>
              <p:cNvSpPr/>
              <p:nvPr/>
            </p:nvSpPr>
            <p:spPr>
              <a:xfrm>
                <a:off x="-23684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41" name="Freeform 1882">
                <a:extLst>
                  <a:ext uri="{FF2B5EF4-FFF2-40B4-BE49-F238E27FC236}">
                    <a16:creationId xmlns:a16="http://schemas.microsoft.com/office/drawing/2014/main" id="{A935E642-3A9F-0901-1AEF-664A2C6E3198}"/>
                  </a:ext>
                </a:extLst>
              </p:cNvPr>
              <p:cNvSpPr/>
              <p:nvPr/>
            </p:nvSpPr>
            <p:spPr>
              <a:xfrm>
                <a:off x="-23425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5" name="Graphic 45">
              <a:extLst>
                <a:ext uri="{FF2B5EF4-FFF2-40B4-BE49-F238E27FC236}">
                  <a16:creationId xmlns:a16="http://schemas.microsoft.com/office/drawing/2014/main" id="{35F6C007-CB9F-26EC-331C-06969F958CAE}"/>
                </a:ext>
              </a:extLst>
            </p:cNvPr>
            <p:cNvGrpSpPr/>
            <p:nvPr/>
          </p:nvGrpSpPr>
          <p:grpSpPr>
            <a:xfrm>
              <a:off x="-2377961" y="3036250"/>
              <a:ext cx="51722" cy="51815"/>
              <a:chOff x="-2377961" y="3036250"/>
              <a:chExt cx="51722" cy="51815"/>
            </a:xfrm>
          </p:grpSpPr>
          <p:sp>
            <p:nvSpPr>
              <p:cNvPr id="2838" name="Freeform 1884">
                <a:extLst>
                  <a:ext uri="{FF2B5EF4-FFF2-40B4-BE49-F238E27FC236}">
                    <a16:creationId xmlns:a16="http://schemas.microsoft.com/office/drawing/2014/main" id="{620B4E5E-21AB-F016-0043-89E7410D6934}"/>
                  </a:ext>
                </a:extLst>
              </p:cNvPr>
              <p:cNvSpPr/>
              <p:nvPr/>
            </p:nvSpPr>
            <p:spPr>
              <a:xfrm>
                <a:off x="-23779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9" name="Freeform 1885">
                <a:extLst>
                  <a:ext uri="{FF2B5EF4-FFF2-40B4-BE49-F238E27FC236}">
                    <a16:creationId xmlns:a16="http://schemas.microsoft.com/office/drawing/2014/main" id="{F13FA008-590E-B286-2307-7C81D75783ED}"/>
                  </a:ext>
                </a:extLst>
              </p:cNvPr>
              <p:cNvSpPr/>
              <p:nvPr/>
            </p:nvSpPr>
            <p:spPr>
              <a:xfrm>
                <a:off x="-235210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6" name="Graphic 45">
              <a:extLst>
                <a:ext uri="{FF2B5EF4-FFF2-40B4-BE49-F238E27FC236}">
                  <a16:creationId xmlns:a16="http://schemas.microsoft.com/office/drawing/2014/main" id="{FDAE80E8-7B38-580D-6401-55901C97AF64}"/>
                </a:ext>
              </a:extLst>
            </p:cNvPr>
            <p:cNvGrpSpPr/>
            <p:nvPr/>
          </p:nvGrpSpPr>
          <p:grpSpPr>
            <a:xfrm>
              <a:off x="-2354191" y="3036250"/>
              <a:ext cx="51722" cy="51815"/>
              <a:chOff x="-2354191" y="3036250"/>
              <a:chExt cx="51722" cy="51815"/>
            </a:xfrm>
          </p:grpSpPr>
          <p:sp>
            <p:nvSpPr>
              <p:cNvPr id="2836" name="Freeform 1887">
                <a:extLst>
                  <a:ext uri="{FF2B5EF4-FFF2-40B4-BE49-F238E27FC236}">
                    <a16:creationId xmlns:a16="http://schemas.microsoft.com/office/drawing/2014/main" id="{69A1F24B-BB64-CB48-94F2-97FA72EB6730}"/>
                  </a:ext>
                </a:extLst>
              </p:cNvPr>
              <p:cNvSpPr/>
              <p:nvPr/>
            </p:nvSpPr>
            <p:spPr>
              <a:xfrm>
                <a:off x="-23541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7" name="Freeform 1888">
                <a:extLst>
                  <a:ext uri="{FF2B5EF4-FFF2-40B4-BE49-F238E27FC236}">
                    <a16:creationId xmlns:a16="http://schemas.microsoft.com/office/drawing/2014/main" id="{693CEFDE-48F0-1B74-B6C7-F54E77E89F63}"/>
                  </a:ext>
                </a:extLst>
              </p:cNvPr>
              <p:cNvSpPr/>
              <p:nvPr/>
            </p:nvSpPr>
            <p:spPr>
              <a:xfrm>
                <a:off x="-23283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7" name="Graphic 45">
              <a:extLst>
                <a:ext uri="{FF2B5EF4-FFF2-40B4-BE49-F238E27FC236}">
                  <a16:creationId xmlns:a16="http://schemas.microsoft.com/office/drawing/2014/main" id="{8D7D3C40-50A4-1309-CE47-F51924C5EFF6}"/>
                </a:ext>
              </a:extLst>
            </p:cNvPr>
            <p:cNvGrpSpPr/>
            <p:nvPr/>
          </p:nvGrpSpPr>
          <p:grpSpPr>
            <a:xfrm>
              <a:off x="-2363699" y="3036250"/>
              <a:ext cx="51722" cy="51815"/>
              <a:chOff x="-2363699" y="3036250"/>
              <a:chExt cx="51722" cy="51815"/>
            </a:xfrm>
          </p:grpSpPr>
          <p:sp>
            <p:nvSpPr>
              <p:cNvPr id="2834" name="Freeform 1890">
                <a:extLst>
                  <a:ext uri="{FF2B5EF4-FFF2-40B4-BE49-F238E27FC236}">
                    <a16:creationId xmlns:a16="http://schemas.microsoft.com/office/drawing/2014/main" id="{853DD6F8-691A-3F25-18BD-A93FDFC5136C}"/>
                  </a:ext>
                </a:extLst>
              </p:cNvPr>
              <p:cNvSpPr/>
              <p:nvPr/>
            </p:nvSpPr>
            <p:spPr>
              <a:xfrm>
                <a:off x="-23636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5" name="Freeform 1891">
                <a:extLst>
                  <a:ext uri="{FF2B5EF4-FFF2-40B4-BE49-F238E27FC236}">
                    <a16:creationId xmlns:a16="http://schemas.microsoft.com/office/drawing/2014/main" id="{C54BE7F7-F59B-9326-BB7D-8EA9C6736CF0}"/>
                  </a:ext>
                </a:extLst>
              </p:cNvPr>
              <p:cNvSpPr/>
              <p:nvPr/>
            </p:nvSpPr>
            <p:spPr>
              <a:xfrm>
                <a:off x="-23378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8" name="Graphic 45">
              <a:extLst>
                <a:ext uri="{FF2B5EF4-FFF2-40B4-BE49-F238E27FC236}">
                  <a16:creationId xmlns:a16="http://schemas.microsoft.com/office/drawing/2014/main" id="{BA16B36C-998D-385C-B00E-2030BF3989DE}"/>
                </a:ext>
              </a:extLst>
            </p:cNvPr>
            <p:cNvGrpSpPr/>
            <p:nvPr/>
          </p:nvGrpSpPr>
          <p:grpSpPr>
            <a:xfrm>
              <a:off x="-2373207" y="3036250"/>
              <a:ext cx="51722" cy="51815"/>
              <a:chOff x="-2373207" y="3036250"/>
              <a:chExt cx="51722" cy="51815"/>
            </a:xfrm>
          </p:grpSpPr>
          <p:sp>
            <p:nvSpPr>
              <p:cNvPr id="2832" name="Freeform 1893">
                <a:extLst>
                  <a:ext uri="{FF2B5EF4-FFF2-40B4-BE49-F238E27FC236}">
                    <a16:creationId xmlns:a16="http://schemas.microsoft.com/office/drawing/2014/main" id="{059E2E82-1406-CF3B-B9F9-FE9F9C7D8761}"/>
                  </a:ext>
                </a:extLst>
              </p:cNvPr>
              <p:cNvSpPr/>
              <p:nvPr/>
            </p:nvSpPr>
            <p:spPr>
              <a:xfrm>
                <a:off x="-23732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3" name="Freeform 1894">
                <a:extLst>
                  <a:ext uri="{FF2B5EF4-FFF2-40B4-BE49-F238E27FC236}">
                    <a16:creationId xmlns:a16="http://schemas.microsoft.com/office/drawing/2014/main" id="{269A578F-7B94-F5D5-3205-F10DD11B433B}"/>
                  </a:ext>
                </a:extLst>
              </p:cNvPr>
              <p:cNvSpPr/>
              <p:nvPr/>
            </p:nvSpPr>
            <p:spPr>
              <a:xfrm>
                <a:off x="-23473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09" name="Graphic 45">
              <a:extLst>
                <a:ext uri="{FF2B5EF4-FFF2-40B4-BE49-F238E27FC236}">
                  <a16:creationId xmlns:a16="http://schemas.microsoft.com/office/drawing/2014/main" id="{6519AB92-6876-45B3-4A1E-9439588386C9}"/>
                </a:ext>
              </a:extLst>
            </p:cNvPr>
            <p:cNvGrpSpPr/>
            <p:nvPr/>
          </p:nvGrpSpPr>
          <p:grpSpPr>
            <a:xfrm>
              <a:off x="-2382715" y="3036250"/>
              <a:ext cx="51722" cy="51815"/>
              <a:chOff x="-2382715" y="3036250"/>
              <a:chExt cx="51722" cy="51815"/>
            </a:xfrm>
          </p:grpSpPr>
          <p:sp>
            <p:nvSpPr>
              <p:cNvPr id="2830" name="Freeform 1896">
                <a:extLst>
                  <a:ext uri="{FF2B5EF4-FFF2-40B4-BE49-F238E27FC236}">
                    <a16:creationId xmlns:a16="http://schemas.microsoft.com/office/drawing/2014/main" id="{57070E58-01EE-2120-A618-C2940979B6D1}"/>
                  </a:ext>
                </a:extLst>
              </p:cNvPr>
              <p:cNvSpPr/>
              <p:nvPr/>
            </p:nvSpPr>
            <p:spPr>
              <a:xfrm>
                <a:off x="-2382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31" name="Freeform 1897">
                <a:extLst>
                  <a:ext uri="{FF2B5EF4-FFF2-40B4-BE49-F238E27FC236}">
                    <a16:creationId xmlns:a16="http://schemas.microsoft.com/office/drawing/2014/main" id="{72B453FF-22E6-04B9-74F3-6DC63467E819}"/>
                  </a:ext>
                </a:extLst>
              </p:cNvPr>
              <p:cNvSpPr/>
              <p:nvPr/>
            </p:nvSpPr>
            <p:spPr>
              <a:xfrm>
                <a:off x="-2356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0" name="Graphic 45">
              <a:extLst>
                <a:ext uri="{FF2B5EF4-FFF2-40B4-BE49-F238E27FC236}">
                  <a16:creationId xmlns:a16="http://schemas.microsoft.com/office/drawing/2014/main" id="{956ED7E7-121F-4C3F-A58C-3DBF5BABD60B}"/>
                </a:ext>
              </a:extLst>
            </p:cNvPr>
            <p:cNvGrpSpPr/>
            <p:nvPr/>
          </p:nvGrpSpPr>
          <p:grpSpPr>
            <a:xfrm>
              <a:off x="-2387469" y="3036250"/>
              <a:ext cx="51722" cy="51815"/>
              <a:chOff x="-2387469" y="3036250"/>
              <a:chExt cx="51722" cy="51815"/>
            </a:xfrm>
          </p:grpSpPr>
          <p:sp>
            <p:nvSpPr>
              <p:cNvPr id="2828" name="Freeform 1899">
                <a:extLst>
                  <a:ext uri="{FF2B5EF4-FFF2-40B4-BE49-F238E27FC236}">
                    <a16:creationId xmlns:a16="http://schemas.microsoft.com/office/drawing/2014/main" id="{D9EDC4FB-2E7A-91F2-F13E-0150DEC39F98}"/>
                  </a:ext>
                </a:extLst>
              </p:cNvPr>
              <p:cNvSpPr/>
              <p:nvPr/>
            </p:nvSpPr>
            <p:spPr>
              <a:xfrm>
                <a:off x="-2387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29" name="Freeform 1900">
                <a:extLst>
                  <a:ext uri="{FF2B5EF4-FFF2-40B4-BE49-F238E27FC236}">
                    <a16:creationId xmlns:a16="http://schemas.microsoft.com/office/drawing/2014/main" id="{29367502-3868-F05C-1E33-E2DD6BC53327}"/>
                  </a:ext>
                </a:extLst>
              </p:cNvPr>
              <p:cNvSpPr/>
              <p:nvPr/>
            </p:nvSpPr>
            <p:spPr>
              <a:xfrm>
                <a:off x="-2361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1" name="Graphic 45">
              <a:extLst>
                <a:ext uri="{FF2B5EF4-FFF2-40B4-BE49-F238E27FC236}">
                  <a16:creationId xmlns:a16="http://schemas.microsoft.com/office/drawing/2014/main" id="{BB1CE1CF-3A6D-A085-7BEB-5141A88FEB3E}"/>
                </a:ext>
              </a:extLst>
            </p:cNvPr>
            <p:cNvGrpSpPr/>
            <p:nvPr/>
          </p:nvGrpSpPr>
          <p:grpSpPr>
            <a:xfrm>
              <a:off x="-2401446" y="3036250"/>
              <a:ext cx="51722" cy="51815"/>
              <a:chOff x="-2401446" y="3036250"/>
              <a:chExt cx="51722" cy="51815"/>
            </a:xfrm>
          </p:grpSpPr>
          <p:sp>
            <p:nvSpPr>
              <p:cNvPr id="2826" name="Freeform 1902">
                <a:extLst>
                  <a:ext uri="{FF2B5EF4-FFF2-40B4-BE49-F238E27FC236}">
                    <a16:creationId xmlns:a16="http://schemas.microsoft.com/office/drawing/2014/main" id="{1C48B65A-F7CC-6F41-904A-104E2F2102B8}"/>
                  </a:ext>
                </a:extLst>
              </p:cNvPr>
              <p:cNvSpPr/>
              <p:nvPr/>
            </p:nvSpPr>
            <p:spPr>
              <a:xfrm>
                <a:off x="-240144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27" name="Freeform 1903">
                <a:extLst>
                  <a:ext uri="{FF2B5EF4-FFF2-40B4-BE49-F238E27FC236}">
                    <a16:creationId xmlns:a16="http://schemas.microsoft.com/office/drawing/2014/main" id="{C6FE4545-FCFC-FFC5-BA04-28F4E105F620}"/>
                  </a:ext>
                </a:extLst>
              </p:cNvPr>
              <p:cNvSpPr/>
              <p:nvPr/>
            </p:nvSpPr>
            <p:spPr>
              <a:xfrm>
                <a:off x="-23755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2" name="Graphic 45">
              <a:extLst>
                <a:ext uri="{FF2B5EF4-FFF2-40B4-BE49-F238E27FC236}">
                  <a16:creationId xmlns:a16="http://schemas.microsoft.com/office/drawing/2014/main" id="{A21738D4-88BC-A16C-88D2-B333D81F9A34}"/>
                </a:ext>
              </a:extLst>
            </p:cNvPr>
            <p:cNvGrpSpPr/>
            <p:nvPr/>
          </p:nvGrpSpPr>
          <p:grpSpPr>
            <a:xfrm>
              <a:off x="-2396692" y="3036250"/>
              <a:ext cx="51722" cy="51815"/>
              <a:chOff x="-2396692" y="3036250"/>
              <a:chExt cx="51722" cy="51815"/>
            </a:xfrm>
          </p:grpSpPr>
          <p:sp>
            <p:nvSpPr>
              <p:cNvPr id="2824" name="Freeform 1905">
                <a:extLst>
                  <a:ext uri="{FF2B5EF4-FFF2-40B4-BE49-F238E27FC236}">
                    <a16:creationId xmlns:a16="http://schemas.microsoft.com/office/drawing/2014/main" id="{2BBE10D8-03E9-F743-4440-4464443A39AB}"/>
                  </a:ext>
                </a:extLst>
              </p:cNvPr>
              <p:cNvSpPr/>
              <p:nvPr/>
            </p:nvSpPr>
            <p:spPr>
              <a:xfrm>
                <a:off x="-23966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25" name="Freeform 1906">
                <a:extLst>
                  <a:ext uri="{FF2B5EF4-FFF2-40B4-BE49-F238E27FC236}">
                    <a16:creationId xmlns:a16="http://schemas.microsoft.com/office/drawing/2014/main" id="{E18045C0-03B1-20B6-BEA6-BCBD7AEF2E61}"/>
                  </a:ext>
                </a:extLst>
              </p:cNvPr>
              <p:cNvSpPr/>
              <p:nvPr/>
            </p:nvSpPr>
            <p:spPr>
              <a:xfrm>
                <a:off x="-23708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3" name="Graphic 45">
              <a:extLst>
                <a:ext uri="{FF2B5EF4-FFF2-40B4-BE49-F238E27FC236}">
                  <a16:creationId xmlns:a16="http://schemas.microsoft.com/office/drawing/2014/main" id="{BF626174-8D25-79F3-24DC-B6BEB91DEC7A}"/>
                </a:ext>
              </a:extLst>
            </p:cNvPr>
            <p:cNvGrpSpPr/>
            <p:nvPr/>
          </p:nvGrpSpPr>
          <p:grpSpPr>
            <a:xfrm>
              <a:off x="-2406199" y="3036250"/>
              <a:ext cx="51722" cy="51815"/>
              <a:chOff x="-2406199" y="3036250"/>
              <a:chExt cx="51722" cy="51815"/>
            </a:xfrm>
          </p:grpSpPr>
          <p:sp>
            <p:nvSpPr>
              <p:cNvPr id="2822" name="Freeform 1908">
                <a:extLst>
                  <a:ext uri="{FF2B5EF4-FFF2-40B4-BE49-F238E27FC236}">
                    <a16:creationId xmlns:a16="http://schemas.microsoft.com/office/drawing/2014/main" id="{CA362F08-29B5-3DD6-7876-01D866E6871F}"/>
                  </a:ext>
                </a:extLst>
              </p:cNvPr>
              <p:cNvSpPr/>
              <p:nvPr/>
            </p:nvSpPr>
            <p:spPr>
              <a:xfrm>
                <a:off x="-24061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23" name="Freeform 1909">
                <a:extLst>
                  <a:ext uri="{FF2B5EF4-FFF2-40B4-BE49-F238E27FC236}">
                    <a16:creationId xmlns:a16="http://schemas.microsoft.com/office/drawing/2014/main" id="{4BF045EE-E56F-079B-47BF-097828C09247}"/>
                  </a:ext>
                </a:extLst>
              </p:cNvPr>
              <p:cNvSpPr/>
              <p:nvPr/>
            </p:nvSpPr>
            <p:spPr>
              <a:xfrm>
                <a:off x="-23803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4" name="Graphic 45">
              <a:extLst>
                <a:ext uri="{FF2B5EF4-FFF2-40B4-BE49-F238E27FC236}">
                  <a16:creationId xmlns:a16="http://schemas.microsoft.com/office/drawing/2014/main" id="{C6F44F5E-E6AA-34F0-0348-C9C62578C261}"/>
                </a:ext>
              </a:extLst>
            </p:cNvPr>
            <p:cNvGrpSpPr/>
            <p:nvPr/>
          </p:nvGrpSpPr>
          <p:grpSpPr>
            <a:xfrm>
              <a:off x="-2410953" y="3036250"/>
              <a:ext cx="51722" cy="51815"/>
              <a:chOff x="-2410953" y="3036250"/>
              <a:chExt cx="51722" cy="51815"/>
            </a:xfrm>
          </p:grpSpPr>
          <p:sp>
            <p:nvSpPr>
              <p:cNvPr id="2820" name="Freeform 1911">
                <a:extLst>
                  <a:ext uri="{FF2B5EF4-FFF2-40B4-BE49-F238E27FC236}">
                    <a16:creationId xmlns:a16="http://schemas.microsoft.com/office/drawing/2014/main" id="{7A2D9876-19EC-1FE6-DCE7-17E4DCCA62FF}"/>
                  </a:ext>
                </a:extLst>
              </p:cNvPr>
              <p:cNvSpPr/>
              <p:nvPr/>
            </p:nvSpPr>
            <p:spPr>
              <a:xfrm>
                <a:off x="-24109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21" name="Freeform 1912">
                <a:extLst>
                  <a:ext uri="{FF2B5EF4-FFF2-40B4-BE49-F238E27FC236}">
                    <a16:creationId xmlns:a16="http://schemas.microsoft.com/office/drawing/2014/main" id="{4C6D5E23-1A29-5CE7-E98C-4092A1AB4C78}"/>
                  </a:ext>
                </a:extLst>
              </p:cNvPr>
              <p:cNvSpPr/>
              <p:nvPr/>
            </p:nvSpPr>
            <p:spPr>
              <a:xfrm>
                <a:off x="-23850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5" name="Graphic 45">
              <a:extLst>
                <a:ext uri="{FF2B5EF4-FFF2-40B4-BE49-F238E27FC236}">
                  <a16:creationId xmlns:a16="http://schemas.microsoft.com/office/drawing/2014/main" id="{916BC54A-CB85-C672-AB70-A26BFE873A01}"/>
                </a:ext>
              </a:extLst>
            </p:cNvPr>
            <p:cNvGrpSpPr/>
            <p:nvPr/>
          </p:nvGrpSpPr>
          <p:grpSpPr>
            <a:xfrm>
              <a:off x="-2420176" y="3036250"/>
              <a:ext cx="51722" cy="51815"/>
              <a:chOff x="-2420176" y="3036250"/>
              <a:chExt cx="51722" cy="51815"/>
            </a:xfrm>
          </p:grpSpPr>
          <p:sp>
            <p:nvSpPr>
              <p:cNvPr id="2818" name="Freeform 1914">
                <a:extLst>
                  <a:ext uri="{FF2B5EF4-FFF2-40B4-BE49-F238E27FC236}">
                    <a16:creationId xmlns:a16="http://schemas.microsoft.com/office/drawing/2014/main" id="{C4A3DD5A-4CE1-1F41-9CA2-E93AA4F7F6A0}"/>
                  </a:ext>
                </a:extLst>
              </p:cNvPr>
              <p:cNvSpPr/>
              <p:nvPr/>
            </p:nvSpPr>
            <p:spPr>
              <a:xfrm>
                <a:off x="-242017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9" name="Freeform 1915">
                <a:extLst>
                  <a:ext uri="{FF2B5EF4-FFF2-40B4-BE49-F238E27FC236}">
                    <a16:creationId xmlns:a16="http://schemas.microsoft.com/office/drawing/2014/main" id="{9BF1793E-D0FF-F5B2-F407-F05EF1596EC8}"/>
                  </a:ext>
                </a:extLst>
              </p:cNvPr>
              <p:cNvSpPr/>
              <p:nvPr/>
            </p:nvSpPr>
            <p:spPr>
              <a:xfrm>
                <a:off x="-239431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6" name="Graphic 45">
              <a:extLst>
                <a:ext uri="{FF2B5EF4-FFF2-40B4-BE49-F238E27FC236}">
                  <a16:creationId xmlns:a16="http://schemas.microsoft.com/office/drawing/2014/main" id="{0DF0E09E-1D3C-09D5-89C8-4641F5FF1F30}"/>
                </a:ext>
              </a:extLst>
            </p:cNvPr>
            <p:cNvGrpSpPr/>
            <p:nvPr/>
          </p:nvGrpSpPr>
          <p:grpSpPr>
            <a:xfrm>
              <a:off x="-2415422" y="3036250"/>
              <a:ext cx="51722" cy="51815"/>
              <a:chOff x="-2415422" y="3036250"/>
              <a:chExt cx="51722" cy="51815"/>
            </a:xfrm>
          </p:grpSpPr>
          <p:sp>
            <p:nvSpPr>
              <p:cNvPr id="2816" name="Freeform 1917">
                <a:extLst>
                  <a:ext uri="{FF2B5EF4-FFF2-40B4-BE49-F238E27FC236}">
                    <a16:creationId xmlns:a16="http://schemas.microsoft.com/office/drawing/2014/main" id="{7B9B768E-19E3-2659-1C4E-12AB5F1EC4F5}"/>
                  </a:ext>
                </a:extLst>
              </p:cNvPr>
              <p:cNvSpPr/>
              <p:nvPr/>
            </p:nvSpPr>
            <p:spPr>
              <a:xfrm>
                <a:off x="-24154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7" name="Freeform 1918">
                <a:extLst>
                  <a:ext uri="{FF2B5EF4-FFF2-40B4-BE49-F238E27FC236}">
                    <a16:creationId xmlns:a16="http://schemas.microsoft.com/office/drawing/2014/main" id="{E90D808A-A590-7FE6-D610-C23CE71C97BE}"/>
                  </a:ext>
                </a:extLst>
              </p:cNvPr>
              <p:cNvSpPr/>
              <p:nvPr/>
            </p:nvSpPr>
            <p:spPr>
              <a:xfrm>
                <a:off x="-238956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7" name="Graphic 45">
              <a:extLst>
                <a:ext uri="{FF2B5EF4-FFF2-40B4-BE49-F238E27FC236}">
                  <a16:creationId xmlns:a16="http://schemas.microsoft.com/office/drawing/2014/main" id="{4F62777A-CD15-CB7F-D146-6C8D2E768EBD}"/>
                </a:ext>
              </a:extLst>
            </p:cNvPr>
            <p:cNvGrpSpPr/>
            <p:nvPr/>
          </p:nvGrpSpPr>
          <p:grpSpPr>
            <a:xfrm>
              <a:off x="-2423599" y="3036250"/>
              <a:ext cx="51722" cy="51815"/>
              <a:chOff x="-2423599" y="3036250"/>
              <a:chExt cx="51722" cy="51815"/>
            </a:xfrm>
          </p:grpSpPr>
          <p:sp>
            <p:nvSpPr>
              <p:cNvPr id="2814" name="Freeform 1920">
                <a:extLst>
                  <a:ext uri="{FF2B5EF4-FFF2-40B4-BE49-F238E27FC236}">
                    <a16:creationId xmlns:a16="http://schemas.microsoft.com/office/drawing/2014/main" id="{6B344A04-B428-D9D8-291A-6EB0F62913DF}"/>
                  </a:ext>
                </a:extLst>
              </p:cNvPr>
              <p:cNvSpPr/>
              <p:nvPr/>
            </p:nvSpPr>
            <p:spPr>
              <a:xfrm>
                <a:off x="-24235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5" name="Freeform 1921">
                <a:extLst>
                  <a:ext uri="{FF2B5EF4-FFF2-40B4-BE49-F238E27FC236}">
                    <a16:creationId xmlns:a16="http://schemas.microsoft.com/office/drawing/2014/main" id="{727BA141-FF1D-1642-7F81-B35605DFCEA9}"/>
                  </a:ext>
                </a:extLst>
              </p:cNvPr>
              <p:cNvSpPr/>
              <p:nvPr/>
            </p:nvSpPr>
            <p:spPr>
              <a:xfrm>
                <a:off x="-23977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8" name="Graphic 45">
              <a:extLst>
                <a:ext uri="{FF2B5EF4-FFF2-40B4-BE49-F238E27FC236}">
                  <a16:creationId xmlns:a16="http://schemas.microsoft.com/office/drawing/2014/main" id="{DD09432A-9D09-8EE4-0A7B-E761BD4F67A1}"/>
                </a:ext>
              </a:extLst>
            </p:cNvPr>
            <p:cNvGrpSpPr/>
            <p:nvPr/>
          </p:nvGrpSpPr>
          <p:grpSpPr>
            <a:xfrm>
              <a:off x="-2433297" y="3036250"/>
              <a:ext cx="51722" cy="51815"/>
              <a:chOff x="-2433297" y="3036250"/>
              <a:chExt cx="51722" cy="51815"/>
            </a:xfrm>
          </p:grpSpPr>
          <p:sp>
            <p:nvSpPr>
              <p:cNvPr id="2812" name="Freeform 1923">
                <a:extLst>
                  <a:ext uri="{FF2B5EF4-FFF2-40B4-BE49-F238E27FC236}">
                    <a16:creationId xmlns:a16="http://schemas.microsoft.com/office/drawing/2014/main" id="{477A4E07-906F-CEC6-C813-2274BAE406BA}"/>
                  </a:ext>
                </a:extLst>
              </p:cNvPr>
              <p:cNvSpPr/>
              <p:nvPr/>
            </p:nvSpPr>
            <p:spPr>
              <a:xfrm>
                <a:off x="-24332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3" name="Freeform 1924">
                <a:extLst>
                  <a:ext uri="{FF2B5EF4-FFF2-40B4-BE49-F238E27FC236}">
                    <a16:creationId xmlns:a16="http://schemas.microsoft.com/office/drawing/2014/main" id="{BC6C0203-F91F-739B-D506-300A68B08C37}"/>
                  </a:ext>
                </a:extLst>
              </p:cNvPr>
              <p:cNvSpPr/>
              <p:nvPr/>
            </p:nvSpPr>
            <p:spPr>
              <a:xfrm>
                <a:off x="-240743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19" name="Graphic 45">
              <a:extLst>
                <a:ext uri="{FF2B5EF4-FFF2-40B4-BE49-F238E27FC236}">
                  <a16:creationId xmlns:a16="http://schemas.microsoft.com/office/drawing/2014/main" id="{F8E43F0E-88C6-441E-1449-DDF584C2B08B}"/>
                </a:ext>
              </a:extLst>
            </p:cNvPr>
            <p:cNvGrpSpPr/>
            <p:nvPr/>
          </p:nvGrpSpPr>
          <p:grpSpPr>
            <a:xfrm>
              <a:off x="-2436815" y="3036250"/>
              <a:ext cx="51722" cy="51815"/>
              <a:chOff x="-2436815" y="3036250"/>
              <a:chExt cx="51722" cy="51815"/>
            </a:xfrm>
          </p:grpSpPr>
          <p:sp>
            <p:nvSpPr>
              <p:cNvPr id="2810" name="Freeform 1926">
                <a:extLst>
                  <a:ext uri="{FF2B5EF4-FFF2-40B4-BE49-F238E27FC236}">
                    <a16:creationId xmlns:a16="http://schemas.microsoft.com/office/drawing/2014/main" id="{553318F8-1EF8-F22A-960C-1A18A5F9628D}"/>
                  </a:ext>
                </a:extLst>
              </p:cNvPr>
              <p:cNvSpPr/>
              <p:nvPr/>
            </p:nvSpPr>
            <p:spPr>
              <a:xfrm>
                <a:off x="-24368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11" name="Freeform 1927">
                <a:extLst>
                  <a:ext uri="{FF2B5EF4-FFF2-40B4-BE49-F238E27FC236}">
                    <a16:creationId xmlns:a16="http://schemas.microsoft.com/office/drawing/2014/main" id="{1DD04241-5168-E7AE-5B4C-C303B94B870D}"/>
                  </a:ext>
                </a:extLst>
              </p:cNvPr>
              <p:cNvSpPr/>
              <p:nvPr/>
            </p:nvSpPr>
            <p:spPr>
              <a:xfrm>
                <a:off x="-24109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0" name="Graphic 45">
              <a:extLst>
                <a:ext uri="{FF2B5EF4-FFF2-40B4-BE49-F238E27FC236}">
                  <a16:creationId xmlns:a16="http://schemas.microsoft.com/office/drawing/2014/main" id="{FD6BFD38-C682-2A2D-CD8A-D55B99DC12C8}"/>
                </a:ext>
              </a:extLst>
            </p:cNvPr>
            <p:cNvGrpSpPr/>
            <p:nvPr/>
          </p:nvGrpSpPr>
          <p:grpSpPr>
            <a:xfrm>
              <a:off x="-2440238" y="3036250"/>
              <a:ext cx="51722" cy="51815"/>
              <a:chOff x="-2440238" y="3036250"/>
              <a:chExt cx="51722" cy="51815"/>
            </a:xfrm>
          </p:grpSpPr>
          <p:sp>
            <p:nvSpPr>
              <p:cNvPr id="2808" name="Freeform 1929">
                <a:extLst>
                  <a:ext uri="{FF2B5EF4-FFF2-40B4-BE49-F238E27FC236}">
                    <a16:creationId xmlns:a16="http://schemas.microsoft.com/office/drawing/2014/main" id="{4AF9E641-8C4B-3594-0F78-AA18326E3A6D}"/>
                  </a:ext>
                </a:extLst>
              </p:cNvPr>
              <p:cNvSpPr/>
              <p:nvPr/>
            </p:nvSpPr>
            <p:spPr>
              <a:xfrm>
                <a:off x="-24402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09" name="Freeform 1930">
                <a:extLst>
                  <a:ext uri="{FF2B5EF4-FFF2-40B4-BE49-F238E27FC236}">
                    <a16:creationId xmlns:a16="http://schemas.microsoft.com/office/drawing/2014/main" id="{1892F2E3-3410-D31E-C333-742731AE29D2}"/>
                  </a:ext>
                </a:extLst>
              </p:cNvPr>
              <p:cNvSpPr/>
              <p:nvPr/>
            </p:nvSpPr>
            <p:spPr>
              <a:xfrm>
                <a:off x="-24143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1" name="Graphic 45">
              <a:extLst>
                <a:ext uri="{FF2B5EF4-FFF2-40B4-BE49-F238E27FC236}">
                  <a16:creationId xmlns:a16="http://schemas.microsoft.com/office/drawing/2014/main" id="{FD34ABBA-C0BE-F02B-AF22-E938E3A55785}"/>
                </a:ext>
              </a:extLst>
            </p:cNvPr>
            <p:cNvGrpSpPr/>
            <p:nvPr/>
          </p:nvGrpSpPr>
          <p:grpSpPr>
            <a:xfrm>
              <a:off x="-2444421" y="3036250"/>
              <a:ext cx="51818" cy="51815"/>
              <a:chOff x="-2444421" y="3036250"/>
              <a:chExt cx="51818" cy="51815"/>
            </a:xfrm>
          </p:grpSpPr>
          <p:sp>
            <p:nvSpPr>
              <p:cNvPr id="2806" name="Freeform 1932">
                <a:extLst>
                  <a:ext uri="{FF2B5EF4-FFF2-40B4-BE49-F238E27FC236}">
                    <a16:creationId xmlns:a16="http://schemas.microsoft.com/office/drawing/2014/main" id="{DDB73EC7-2319-A88C-2979-6E6CA14CAB9D}"/>
                  </a:ext>
                </a:extLst>
              </p:cNvPr>
              <p:cNvSpPr/>
              <p:nvPr/>
            </p:nvSpPr>
            <p:spPr>
              <a:xfrm>
                <a:off x="-244442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07" name="Freeform 1933">
                <a:extLst>
                  <a:ext uri="{FF2B5EF4-FFF2-40B4-BE49-F238E27FC236}">
                    <a16:creationId xmlns:a16="http://schemas.microsoft.com/office/drawing/2014/main" id="{1C227934-88D2-390D-1C74-BB32BCAF8191}"/>
                  </a:ext>
                </a:extLst>
              </p:cNvPr>
              <p:cNvSpPr/>
              <p:nvPr/>
            </p:nvSpPr>
            <p:spPr>
              <a:xfrm>
                <a:off x="-241846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2" name="Graphic 45">
              <a:extLst>
                <a:ext uri="{FF2B5EF4-FFF2-40B4-BE49-F238E27FC236}">
                  <a16:creationId xmlns:a16="http://schemas.microsoft.com/office/drawing/2014/main" id="{47B93C17-86D9-FF51-42E6-FBDC18D8B4B1}"/>
                </a:ext>
              </a:extLst>
            </p:cNvPr>
            <p:cNvGrpSpPr/>
            <p:nvPr/>
          </p:nvGrpSpPr>
          <p:grpSpPr>
            <a:xfrm>
              <a:off x="-2454595" y="3036250"/>
              <a:ext cx="51818" cy="51815"/>
              <a:chOff x="-2454595" y="3036250"/>
              <a:chExt cx="51818" cy="51815"/>
            </a:xfrm>
          </p:grpSpPr>
          <p:sp>
            <p:nvSpPr>
              <p:cNvPr id="2804" name="Freeform 1935">
                <a:extLst>
                  <a:ext uri="{FF2B5EF4-FFF2-40B4-BE49-F238E27FC236}">
                    <a16:creationId xmlns:a16="http://schemas.microsoft.com/office/drawing/2014/main" id="{091C32FE-8843-7A70-5B01-82C0CBD7C139}"/>
                  </a:ext>
                </a:extLst>
              </p:cNvPr>
              <p:cNvSpPr/>
              <p:nvPr/>
            </p:nvSpPr>
            <p:spPr>
              <a:xfrm>
                <a:off x="-2454595"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05" name="Freeform 1936">
                <a:extLst>
                  <a:ext uri="{FF2B5EF4-FFF2-40B4-BE49-F238E27FC236}">
                    <a16:creationId xmlns:a16="http://schemas.microsoft.com/office/drawing/2014/main" id="{A5C97333-FCFC-3B0E-C918-C61A251871FA}"/>
                  </a:ext>
                </a:extLst>
              </p:cNvPr>
              <p:cNvSpPr/>
              <p:nvPr/>
            </p:nvSpPr>
            <p:spPr>
              <a:xfrm>
                <a:off x="-24286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3" name="Graphic 45">
              <a:extLst>
                <a:ext uri="{FF2B5EF4-FFF2-40B4-BE49-F238E27FC236}">
                  <a16:creationId xmlns:a16="http://schemas.microsoft.com/office/drawing/2014/main" id="{1BC98A3D-8AEA-97E8-B9B7-35F4BEE120EF}"/>
                </a:ext>
              </a:extLst>
            </p:cNvPr>
            <p:cNvGrpSpPr/>
            <p:nvPr/>
          </p:nvGrpSpPr>
          <p:grpSpPr>
            <a:xfrm>
              <a:off x="-2470283" y="3036250"/>
              <a:ext cx="51818" cy="51815"/>
              <a:chOff x="-2470283" y="3036250"/>
              <a:chExt cx="51818" cy="51815"/>
            </a:xfrm>
          </p:grpSpPr>
          <p:sp>
            <p:nvSpPr>
              <p:cNvPr id="2802" name="Freeform 1938">
                <a:extLst>
                  <a:ext uri="{FF2B5EF4-FFF2-40B4-BE49-F238E27FC236}">
                    <a16:creationId xmlns:a16="http://schemas.microsoft.com/office/drawing/2014/main" id="{FCE9CA76-86ED-BD95-4048-CA522DB1CA42}"/>
                  </a:ext>
                </a:extLst>
              </p:cNvPr>
              <p:cNvSpPr/>
              <p:nvPr/>
            </p:nvSpPr>
            <p:spPr>
              <a:xfrm>
                <a:off x="-247028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03" name="Freeform 1939">
                <a:extLst>
                  <a:ext uri="{FF2B5EF4-FFF2-40B4-BE49-F238E27FC236}">
                    <a16:creationId xmlns:a16="http://schemas.microsoft.com/office/drawing/2014/main" id="{7D7C9D10-BB15-DBE5-5AE6-8856549385C2}"/>
                  </a:ext>
                </a:extLst>
              </p:cNvPr>
              <p:cNvSpPr/>
              <p:nvPr/>
            </p:nvSpPr>
            <p:spPr>
              <a:xfrm>
                <a:off x="-24444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4" name="Graphic 45">
              <a:extLst>
                <a:ext uri="{FF2B5EF4-FFF2-40B4-BE49-F238E27FC236}">
                  <a16:creationId xmlns:a16="http://schemas.microsoft.com/office/drawing/2014/main" id="{4CDAE8C2-26F2-171C-1056-2AAEB630E30B}"/>
                </a:ext>
              </a:extLst>
            </p:cNvPr>
            <p:cNvGrpSpPr/>
            <p:nvPr/>
          </p:nvGrpSpPr>
          <p:grpSpPr>
            <a:xfrm>
              <a:off x="-2475322" y="3036250"/>
              <a:ext cx="51722" cy="51815"/>
              <a:chOff x="-2475322" y="3036250"/>
              <a:chExt cx="51722" cy="51815"/>
            </a:xfrm>
          </p:grpSpPr>
          <p:sp>
            <p:nvSpPr>
              <p:cNvPr id="2800" name="Freeform 1941">
                <a:extLst>
                  <a:ext uri="{FF2B5EF4-FFF2-40B4-BE49-F238E27FC236}">
                    <a16:creationId xmlns:a16="http://schemas.microsoft.com/office/drawing/2014/main" id="{EE38F127-B8AB-1E1C-9ED6-B3596BE5DAEF}"/>
                  </a:ext>
                </a:extLst>
              </p:cNvPr>
              <p:cNvSpPr/>
              <p:nvPr/>
            </p:nvSpPr>
            <p:spPr>
              <a:xfrm>
                <a:off x="-24753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801" name="Freeform 1942">
                <a:extLst>
                  <a:ext uri="{FF2B5EF4-FFF2-40B4-BE49-F238E27FC236}">
                    <a16:creationId xmlns:a16="http://schemas.microsoft.com/office/drawing/2014/main" id="{16F6D753-B70B-E7FE-642D-B82A095662C9}"/>
                  </a:ext>
                </a:extLst>
              </p:cNvPr>
              <p:cNvSpPr/>
              <p:nvPr/>
            </p:nvSpPr>
            <p:spPr>
              <a:xfrm>
                <a:off x="-244946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5" name="Graphic 45">
              <a:extLst>
                <a:ext uri="{FF2B5EF4-FFF2-40B4-BE49-F238E27FC236}">
                  <a16:creationId xmlns:a16="http://schemas.microsoft.com/office/drawing/2014/main" id="{6F596BE7-D5F4-ED8B-D0D5-F77D041C56D6}"/>
                </a:ext>
              </a:extLst>
            </p:cNvPr>
            <p:cNvGrpSpPr/>
            <p:nvPr/>
          </p:nvGrpSpPr>
          <p:grpSpPr>
            <a:xfrm>
              <a:off x="-2522006" y="3036250"/>
              <a:ext cx="51722" cy="51815"/>
              <a:chOff x="-2522006" y="3036250"/>
              <a:chExt cx="51722" cy="51815"/>
            </a:xfrm>
          </p:grpSpPr>
          <p:sp>
            <p:nvSpPr>
              <p:cNvPr id="2798" name="Freeform 1944">
                <a:extLst>
                  <a:ext uri="{FF2B5EF4-FFF2-40B4-BE49-F238E27FC236}">
                    <a16:creationId xmlns:a16="http://schemas.microsoft.com/office/drawing/2014/main" id="{F2E897E5-626E-B930-F48A-30019730E7B8}"/>
                  </a:ext>
                </a:extLst>
              </p:cNvPr>
              <p:cNvSpPr/>
              <p:nvPr/>
            </p:nvSpPr>
            <p:spPr>
              <a:xfrm>
                <a:off x="-25220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9" name="Freeform 1945">
                <a:extLst>
                  <a:ext uri="{FF2B5EF4-FFF2-40B4-BE49-F238E27FC236}">
                    <a16:creationId xmlns:a16="http://schemas.microsoft.com/office/drawing/2014/main" id="{5487C4E8-4589-85A9-E3A9-F2233189B536}"/>
                  </a:ext>
                </a:extLst>
              </p:cNvPr>
              <p:cNvSpPr/>
              <p:nvPr/>
            </p:nvSpPr>
            <p:spPr>
              <a:xfrm>
                <a:off x="-249614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6" name="Graphic 45">
              <a:extLst>
                <a:ext uri="{FF2B5EF4-FFF2-40B4-BE49-F238E27FC236}">
                  <a16:creationId xmlns:a16="http://schemas.microsoft.com/office/drawing/2014/main" id="{818A0425-28D3-A1B7-8491-820C7C9F7931}"/>
                </a:ext>
              </a:extLst>
            </p:cNvPr>
            <p:cNvGrpSpPr/>
            <p:nvPr/>
          </p:nvGrpSpPr>
          <p:grpSpPr>
            <a:xfrm>
              <a:off x="-2526570" y="3036250"/>
              <a:ext cx="51722" cy="51815"/>
              <a:chOff x="-2526570" y="3036250"/>
              <a:chExt cx="51722" cy="51815"/>
            </a:xfrm>
          </p:grpSpPr>
          <p:sp>
            <p:nvSpPr>
              <p:cNvPr id="2796" name="Freeform 1947">
                <a:extLst>
                  <a:ext uri="{FF2B5EF4-FFF2-40B4-BE49-F238E27FC236}">
                    <a16:creationId xmlns:a16="http://schemas.microsoft.com/office/drawing/2014/main" id="{5C8F26E1-0F9B-2ED2-8D5A-6947DE0E2024}"/>
                  </a:ext>
                </a:extLst>
              </p:cNvPr>
              <p:cNvSpPr/>
              <p:nvPr/>
            </p:nvSpPr>
            <p:spPr>
              <a:xfrm>
                <a:off x="-252657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7" name="Freeform 1948">
                <a:extLst>
                  <a:ext uri="{FF2B5EF4-FFF2-40B4-BE49-F238E27FC236}">
                    <a16:creationId xmlns:a16="http://schemas.microsoft.com/office/drawing/2014/main" id="{59284C59-4828-DCDD-EFD4-C311AC4F9E71}"/>
                  </a:ext>
                </a:extLst>
              </p:cNvPr>
              <p:cNvSpPr/>
              <p:nvPr/>
            </p:nvSpPr>
            <p:spPr>
              <a:xfrm>
                <a:off x="-250070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7" name="Graphic 45">
              <a:extLst>
                <a:ext uri="{FF2B5EF4-FFF2-40B4-BE49-F238E27FC236}">
                  <a16:creationId xmlns:a16="http://schemas.microsoft.com/office/drawing/2014/main" id="{E37C19C2-8FEF-C9D8-AA67-E3FEBB37E348}"/>
                </a:ext>
              </a:extLst>
            </p:cNvPr>
            <p:cNvGrpSpPr/>
            <p:nvPr/>
          </p:nvGrpSpPr>
          <p:grpSpPr>
            <a:xfrm>
              <a:off x="-2537789" y="3036250"/>
              <a:ext cx="51722" cy="51815"/>
              <a:chOff x="-2537789" y="3036250"/>
              <a:chExt cx="51722" cy="51815"/>
            </a:xfrm>
          </p:grpSpPr>
          <p:sp>
            <p:nvSpPr>
              <p:cNvPr id="2794" name="Freeform 1950">
                <a:extLst>
                  <a:ext uri="{FF2B5EF4-FFF2-40B4-BE49-F238E27FC236}">
                    <a16:creationId xmlns:a16="http://schemas.microsoft.com/office/drawing/2014/main" id="{C688756D-1F1E-E97F-C92D-A0B725396047}"/>
                  </a:ext>
                </a:extLst>
              </p:cNvPr>
              <p:cNvSpPr/>
              <p:nvPr/>
            </p:nvSpPr>
            <p:spPr>
              <a:xfrm>
                <a:off x="-253778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5" name="Freeform 1951">
                <a:extLst>
                  <a:ext uri="{FF2B5EF4-FFF2-40B4-BE49-F238E27FC236}">
                    <a16:creationId xmlns:a16="http://schemas.microsoft.com/office/drawing/2014/main" id="{61A4253D-B7B5-91B0-ED15-8F1E95D5852B}"/>
                  </a:ext>
                </a:extLst>
              </p:cNvPr>
              <p:cNvSpPr/>
              <p:nvPr/>
            </p:nvSpPr>
            <p:spPr>
              <a:xfrm>
                <a:off x="-251192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8" name="Graphic 45">
              <a:extLst>
                <a:ext uri="{FF2B5EF4-FFF2-40B4-BE49-F238E27FC236}">
                  <a16:creationId xmlns:a16="http://schemas.microsoft.com/office/drawing/2014/main" id="{BFF511CF-6CA6-7F8A-0798-C13E59246AFE}"/>
                </a:ext>
              </a:extLst>
            </p:cNvPr>
            <p:cNvGrpSpPr/>
            <p:nvPr/>
          </p:nvGrpSpPr>
          <p:grpSpPr>
            <a:xfrm>
              <a:off x="-2600256" y="3036250"/>
              <a:ext cx="51722" cy="51815"/>
              <a:chOff x="-2600256" y="3036250"/>
              <a:chExt cx="51722" cy="51815"/>
            </a:xfrm>
          </p:grpSpPr>
          <p:sp>
            <p:nvSpPr>
              <p:cNvPr id="2792" name="Freeform 1953">
                <a:extLst>
                  <a:ext uri="{FF2B5EF4-FFF2-40B4-BE49-F238E27FC236}">
                    <a16:creationId xmlns:a16="http://schemas.microsoft.com/office/drawing/2014/main" id="{58C57C5F-94D4-359E-FA5C-77F10A552C6A}"/>
                  </a:ext>
                </a:extLst>
              </p:cNvPr>
              <p:cNvSpPr/>
              <p:nvPr/>
            </p:nvSpPr>
            <p:spPr>
              <a:xfrm>
                <a:off x="-260025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3" name="Freeform 1954">
                <a:extLst>
                  <a:ext uri="{FF2B5EF4-FFF2-40B4-BE49-F238E27FC236}">
                    <a16:creationId xmlns:a16="http://schemas.microsoft.com/office/drawing/2014/main" id="{6AA611F6-CEC3-7430-FD2A-B1E69C824560}"/>
                  </a:ext>
                </a:extLst>
              </p:cNvPr>
              <p:cNvSpPr/>
              <p:nvPr/>
            </p:nvSpPr>
            <p:spPr>
              <a:xfrm>
                <a:off x="-257439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29" name="Graphic 45">
              <a:extLst>
                <a:ext uri="{FF2B5EF4-FFF2-40B4-BE49-F238E27FC236}">
                  <a16:creationId xmlns:a16="http://schemas.microsoft.com/office/drawing/2014/main" id="{545752BD-EC8E-2209-003E-A845E985CB67}"/>
                </a:ext>
              </a:extLst>
            </p:cNvPr>
            <p:cNvGrpSpPr/>
            <p:nvPr/>
          </p:nvGrpSpPr>
          <p:grpSpPr>
            <a:xfrm>
              <a:off x="-2632202" y="3036250"/>
              <a:ext cx="51818" cy="51815"/>
              <a:chOff x="-2632202" y="3036250"/>
              <a:chExt cx="51818" cy="51815"/>
            </a:xfrm>
          </p:grpSpPr>
          <p:sp>
            <p:nvSpPr>
              <p:cNvPr id="2790" name="Freeform 1956">
                <a:extLst>
                  <a:ext uri="{FF2B5EF4-FFF2-40B4-BE49-F238E27FC236}">
                    <a16:creationId xmlns:a16="http://schemas.microsoft.com/office/drawing/2014/main" id="{CE9B2D6E-2801-C142-63DA-F7D54BB18254}"/>
                  </a:ext>
                </a:extLst>
              </p:cNvPr>
              <p:cNvSpPr/>
              <p:nvPr/>
            </p:nvSpPr>
            <p:spPr>
              <a:xfrm>
                <a:off x="-2632202"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91" name="Freeform 1957">
                <a:extLst>
                  <a:ext uri="{FF2B5EF4-FFF2-40B4-BE49-F238E27FC236}">
                    <a16:creationId xmlns:a16="http://schemas.microsoft.com/office/drawing/2014/main" id="{8140191B-7E13-39C9-E98C-E2EF35A303C9}"/>
                  </a:ext>
                </a:extLst>
              </p:cNvPr>
              <p:cNvSpPr/>
              <p:nvPr/>
            </p:nvSpPr>
            <p:spPr>
              <a:xfrm>
                <a:off x="-260634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0" name="Graphic 45">
              <a:extLst>
                <a:ext uri="{FF2B5EF4-FFF2-40B4-BE49-F238E27FC236}">
                  <a16:creationId xmlns:a16="http://schemas.microsoft.com/office/drawing/2014/main" id="{759F6187-D092-C78B-BE42-3210F5ABC089}"/>
                </a:ext>
              </a:extLst>
            </p:cNvPr>
            <p:cNvGrpSpPr/>
            <p:nvPr/>
          </p:nvGrpSpPr>
          <p:grpSpPr>
            <a:xfrm>
              <a:off x="-2689155" y="3029106"/>
              <a:ext cx="51722" cy="51911"/>
              <a:chOff x="-2689155" y="3029106"/>
              <a:chExt cx="51722" cy="51911"/>
            </a:xfrm>
          </p:grpSpPr>
          <p:sp>
            <p:nvSpPr>
              <p:cNvPr id="2788" name="Freeform 1959">
                <a:extLst>
                  <a:ext uri="{FF2B5EF4-FFF2-40B4-BE49-F238E27FC236}">
                    <a16:creationId xmlns:a16="http://schemas.microsoft.com/office/drawing/2014/main" id="{FBB09F3C-E6F2-8CE3-D040-BE1CE19826C3}"/>
                  </a:ext>
                </a:extLst>
              </p:cNvPr>
              <p:cNvSpPr/>
              <p:nvPr/>
            </p:nvSpPr>
            <p:spPr>
              <a:xfrm>
                <a:off x="-2689155"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89" name="Freeform 1960">
                <a:extLst>
                  <a:ext uri="{FF2B5EF4-FFF2-40B4-BE49-F238E27FC236}">
                    <a16:creationId xmlns:a16="http://schemas.microsoft.com/office/drawing/2014/main" id="{4827818E-CDA6-82E2-FCBF-760C52A2DC61}"/>
                  </a:ext>
                </a:extLst>
              </p:cNvPr>
              <p:cNvSpPr/>
              <p:nvPr/>
            </p:nvSpPr>
            <p:spPr>
              <a:xfrm>
                <a:off x="-2663293"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1" name="Graphic 45">
              <a:extLst>
                <a:ext uri="{FF2B5EF4-FFF2-40B4-BE49-F238E27FC236}">
                  <a16:creationId xmlns:a16="http://schemas.microsoft.com/office/drawing/2014/main" id="{232378B9-4F14-89A6-FDCE-11D1F5CDCDDF}"/>
                </a:ext>
              </a:extLst>
            </p:cNvPr>
            <p:cNvGrpSpPr/>
            <p:nvPr/>
          </p:nvGrpSpPr>
          <p:grpSpPr>
            <a:xfrm>
              <a:off x="-2808669" y="3029106"/>
              <a:ext cx="51722" cy="51911"/>
              <a:chOff x="-2808669" y="3029106"/>
              <a:chExt cx="51722" cy="51911"/>
            </a:xfrm>
          </p:grpSpPr>
          <p:sp>
            <p:nvSpPr>
              <p:cNvPr id="2786" name="Freeform 1962">
                <a:extLst>
                  <a:ext uri="{FF2B5EF4-FFF2-40B4-BE49-F238E27FC236}">
                    <a16:creationId xmlns:a16="http://schemas.microsoft.com/office/drawing/2014/main" id="{E2073C89-EFE1-3035-0D19-38B57DCBB4F8}"/>
                  </a:ext>
                </a:extLst>
              </p:cNvPr>
              <p:cNvSpPr/>
              <p:nvPr/>
            </p:nvSpPr>
            <p:spPr>
              <a:xfrm>
                <a:off x="-2808669"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87" name="Freeform 1963">
                <a:extLst>
                  <a:ext uri="{FF2B5EF4-FFF2-40B4-BE49-F238E27FC236}">
                    <a16:creationId xmlns:a16="http://schemas.microsoft.com/office/drawing/2014/main" id="{1BB53B0B-7F29-5274-2C0A-E654DA70CAE8}"/>
                  </a:ext>
                </a:extLst>
              </p:cNvPr>
              <p:cNvSpPr/>
              <p:nvPr/>
            </p:nvSpPr>
            <p:spPr>
              <a:xfrm>
                <a:off x="-2782807"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2" name="Graphic 45">
              <a:extLst>
                <a:ext uri="{FF2B5EF4-FFF2-40B4-BE49-F238E27FC236}">
                  <a16:creationId xmlns:a16="http://schemas.microsoft.com/office/drawing/2014/main" id="{1B851B3F-813B-59EE-6607-EAC16B0588C8}"/>
                </a:ext>
              </a:extLst>
            </p:cNvPr>
            <p:cNvGrpSpPr/>
            <p:nvPr/>
          </p:nvGrpSpPr>
          <p:grpSpPr>
            <a:xfrm>
              <a:off x="-2205012" y="3036250"/>
              <a:ext cx="51722" cy="51815"/>
              <a:chOff x="-2205012" y="3036250"/>
              <a:chExt cx="51722" cy="51815"/>
            </a:xfrm>
          </p:grpSpPr>
          <p:sp>
            <p:nvSpPr>
              <p:cNvPr id="2784" name="Freeform 1965">
                <a:extLst>
                  <a:ext uri="{FF2B5EF4-FFF2-40B4-BE49-F238E27FC236}">
                    <a16:creationId xmlns:a16="http://schemas.microsoft.com/office/drawing/2014/main" id="{45BF5370-A177-6C12-0ED1-219AAB62910B}"/>
                  </a:ext>
                </a:extLst>
              </p:cNvPr>
              <p:cNvSpPr/>
              <p:nvPr/>
            </p:nvSpPr>
            <p:spPr>
              <a:xfrm>
                <a:off x="-22050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85" name="Freeform 1966">
                <a:extLst>
                  <a:ext uri="{FF2B5EF4-FFF2-40B4-BE49-F238E27FC236}">
                    <a16:creationId xmlns:a16="http://schemas.microsoft.com/office/drawing/2014/main" id="{601386BD-08FA-28E1-999B-74590949C72F}"/>
                  </a:ext>
                </a:extLst>
              </p:cNvPr>
              <p:cNvSpPr/>
              <p:nvPr/>
            </p:nvSpPr>
            <p:spPr>
              <a:xfrm>
                <a:off x="-21791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3" name="Graphic 45">
              <a:extLst>
                <a:ext uri="{FF2B5EF4-FFF2-40B4-BE49-F238E27FC236}">
                  <a16:creationId xmlns:a16="http://schemas.microsoft.com/office/drawing/2014/main" id="{C1D6CA5D-03F6-4954-053C-9EE8F73FABEF}"/>
                </a:ext>
              </a:extLst>
            </p:cNvPr>
            <p:cNvGrpSpPr/>
            <p:nvPr/>
          </p:nvGrpSpPr>
          <p:grpSpPr>
            <a:xfrm>
              <a:off x="-2048512" y="3036250"/>
              <a:ext cx="51722" cy="51815"/>
              <a:chOff x="-2048512" y="3036250"/>
              <a:chExt cx="51722" cy="51815"/>
            </a:xfrm>
          </p:grpSpPr>
          <p:sp>
            <p:nvSpPr>
              <p:cNvPr id="2782" name="Freeform 1968">
                <a:extLst>
                  <a:ext uri="{FF2B5EF4-FFF2-40B4-BE49-F238E27FC236}">
                    <a16:creationId xmlns:a16="http://schemas.microsoft.com/office/drawing/2014/main" id="{B5E46EAB-B742-71C4-2FA1-E104D30D20B9}"/>
                  </a:ext>
                </a:extLst>
              </p:cNvPr>
              <p:cNvSpPr/>
              <p:nvPr/>
            </p:nvSpPr>
            <p:spPr>
              <a:xfrm>
                <a:off x="-20485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83" name="Freeform 1969">
                <a:extLst>
                  <a:ext uri="{FF2B5EF4-FFF2-40B4-BE49-F238E27FC236}">
                    <a16:creationId xmlns:a16="http://schemas.microsoft.com/office/drawing/2014/main" id="{BAE7D285-C94B-AC7A-7338-1EB289FD0CFE}"/>
                  </a:ext>
                </a:extLst>
              </p:cNvPr>
              <p:cNvSpPr/>
              <p:nvPr/>
            </p:nvSpPr>
            <p:spPr>
              <a:xfrm>
                <a:off x="-20226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4" name="Graphic 45">
              <a:extLst>
                <a:ext uri="{FF2B5EF4-FFF2-40B4-BE49-F238E27FC236}">
                  <a16:creationId xmlns:a16="http://schemas.microsoft.com/office/drawing/2014/main" id="{E8BD7086-2029-7EBA-138E-6C0FCB4A9FBA}"/>
                </a:ext>
              </a:extLst>
            </p:cNvPr>
            <p:cNvGrpSpPr/>
            <p:nvPr/>
          </p:nvGrpSpPr>
          <p:grpSpPr>
            <a:xfrm>
              <a:off x="-1564180" y="3035964"/>
              <a:ext cx="51722" cy="51815"/>
              <a:chOff x="-1564180" y="3035964"/>
              <a:chExt cx="51722" cy="51815"/>
            </a:xfrm>
          </p:grpSpPr>
          <p:sp>
            <p:nvSpPr>
              <p:cNvPr id="2780" name="Freeform 1971">
                <a:extLst>
                  <a:ext uri="{FF2B5EF4-FFF2-40B4-BE49-F238E27FC236}">
                    <a16:creationId xmlns:a16="http://schemas.microsoft.com/office/drawing/2014/main" id="{3A272AA7-4BF0-A540-A5C4-D43D622486C2}"/>
                  </a:ext>
                </a:extLst>
              </p:cNvPr>
              <p:cNvSpPr/>
              <p:nvPr/>
            </p:nvSpPr>
            <p:spPr>
              <a:xfrm>
                <a:off x="-15641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81" name="Freeform 1972">
                <a:extLst>
                  <a:ext uri="{FF2B5EF4-FFF2-40B4-BE49-F238E27FC236}">
                    <a16:creationId xmlns:a16="http://schemas.microsoft.com/office/drawing/2014/main" id="{F6251750-C757-7F0A-85F2-52397B5EEA13}"/>
                  </a:ext>
                </a:extLst>
              </p:cNvPr>
              <p:cNvSpPr/>
              <p:nvPr/>
            </p:nvSpPr>
            <p:spPr>
              <a:xfrm>
                <a:off x="-15383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5" name="Graphic 45">
              <a:extLst>
                <a:ext uri="{FF2B5EF4-FFF2-40B4-BE49-F238E27FC236}">
                  <a16:creationId xmlns:a16="http://schemas.microsoft.com/office/drawing/2014/main" id="{0309CAD0-7AA8-C2D8-2AE2-1CDF2F35026B}"/>
                </a:ext>
              </a:extLst>
            </p:cNvPr>
            <p:cNvGrpSpPr/>
            <p:nvPr/>
          </p:nvGrpSpPr>
          <p:grpSpPr>
            <a:xfrm>
              <a:off x="-1543453" y="3035964"/>
              <a:ext cx="51818" cy="51815"/>
              <a:chOff x="-1543453" y="3035964"/>
              <a:chExt cx="51818" cy="51815"/>
            </a:xfrm>
          </p:grpSpPr>
          <p:sp>
            <p:nvSpPr>
              <p:cNvPr id="2778" name="Freeform 1974">
                <a:extLst>
                  <a:ext uri="{FF2B5EF4-FFF2-40B4-BE49-F238E27FC236}">
                    <a16:creationId xmlns:a16="http://schemas.microsoft.com/office/drawing/2014/main" id="{531D6C6F-F29C-296E-E442-014AEFCA8D5D}"/>
                  </a:ext>
                </a:extLst>
              </p:cNvPr>
              <p:cNvSpPr/>
              <p:nvPr/>
            </p:nvSpPr>
            <p:spPr>
              <a:xfrm>
                <a:off x="-154345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9" name="Freeform 1975">
                <a:extLst>
                  <a:ext uri="{FF2B5EF4-FFF2-40B4-BE49-F238E27FC236}">
                    <a16:creationId xmlns:a16="http://schemas.microsoft.com/office/drawing/2014/main" id="{95EEBDF5-2467-F27A-C1FC-5A5F4F08D0FE}"/>
                  </a:ext>
                </a:extLst>
              </p:cNvPr>
              <p:cNvSpPr/>
              <p:nvPr/>
            </p:nvSpPr>
            <p:spPr>
              <a:xfrm>
                <a:off x="-151759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6" name="Graphic 45">
              <a:extLst>
                <a:ext uri="{FF2B5EF4-FFF2-40B4-BE49-F238E27FC236}">
                  <a16:creationId xmlns:a16="http://schemas.microsoft.com/office/drawing/2014/main" id="{B13CA52D-5582-C0C9-F76A-47B3A17D8AE5}"/>
                </a:ext>
              </a:extLst>
            </p:cNvPr>
            <p:cNvGrpSpPr/>
            <p:nvPr/>
          </p:nvGrpSpPr>
          <p:grpSpPr>
            <a:xfrm>
              <a:off x="-2970018" y="3024248"/>
              <a:ext cx="51722" cy="51815"/>
              <a:chOff x="-2970018" y="3024248"/>
              <a:chExt cx="51722" cy="51815"/>
            </a:xfrm>
          </p:grpSpPr>
          <p:sp>
            <p:nvSpPr>
              <p:cNvPr id="2776" name="Freeform 1977">
                <a:extLst>
                  <a:ext uri="{FF2B5EF4-FFF2-40B4-BE49-F238E27FC236}">
                    <a16:creationId xmlns:a16="http://schemas.microsoft.com/office/drawing/2014/main" id="{5445EFE8-5A93-0B24-4759-FB10312CBBA7}"/>
                  </a:ext>
                </a:extLst>
              </p:cNvPr>
              <p:cNvSpPr/>
              <p:nvPr/>
            </p:nvSpPr>
            <p:spPr>
              <a:xfrm>
                <a:off x="-2970018"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7" name="Freeform 1978">
                <a:extLst>
                  <a:ext uri="{FF2B5EF4-FFF2-40B4-BE49-F238E27FC236}">
                    <a16:creationId xmlns:a16="http://schemas.microsoft.com/office/drawing/2014/main" id="{0D6F82FF-4F81-9975-1E31-2796A79F3D5C}"/>
                  </a:ext>
                </a:extLst>
              </p:cNvPr>
              <p:cNvSpPr/>
              <p:nvPr/>
            </p:nvSpPr>
            <p:spPr>
              <a:xfrm>
                <a:off x="-2944156"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7" name="Graphic 45">
              <a:extLst>
                <a:ext uri="{FF2B5EF4-FFF2-40B4-BE49-F238E27FC236}">
                  <a16:creationId xmlns:a16="http://schemas.microsoft.com/office/drawing/2014/main" id="{CE45EC28-0912-CAAE-C7FE-54396CB6064C}"/>
                </a:ext>
              </a:extLst>
            </p:cNvPr>
            <p:cNvGrpSpPr/>
            <p:nvPr/>
          </p:nvGrpSpPr>
          <p:grpSpPr>
            <a:xfrm>
              <a:off x="-2991030" y="3024248"/>
              <a:ext cx="51722" cy="51815"/>
              <a:chOff x="-2991030" y="3024248"/>
              <a:chExt cx="51722" cy="51815"/>
            </a:xfrm>
          </p:grpSpPr>
          <p:sp>
            <p:nvSpPr>
              <p:cNvPr id="2774" name="Freeform 1980">
                <a:extLst>
                  <a:ext uri="{FF2B5EF4-FFF2-40B4-BE49-F238E27FC236}">
                    <a16:creationId xmlns:a16="http://schemas.microsoft.com/office/drawing/2014/main" id="{86D1E53B-3CDF-7554-2792-D189278881FF}"/>
                  </a:ext>
                </a:extLst>
              </p:cNvPr>
              <p:cNvSpPr/>
              <p:nvPr/>
            </p:nvSpPr>
            <p:spPr>
              <a:xfrm>
                <a:off x="-2991030"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5" name="Freeform 1981">
                <a:extLst>
                  <a:ext uri="{FF2B5EF4-FFF2-40B4-BE49-F238E27FC236}">
                    <a16:creationId xmlns:a16="http://schemas.microsoft.com/office/drawing/2014/main" id="{A99F1A2C-07E0-B8A2-B749-187B64530BD0}"/>
                  </a:ext>
                </a:extLst>
              </p:cNvPr>
              <p:cNvSpPr/>
              <p:nvPr/>
            </p:nvSpPr>
            <p:spPr>
              <a:xfrm>
                <a:off x="-2965169"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8" name="Graphic 45">
              <a:extLst>
                <a:ext uri="{FF2B5EF4-FFF2-40B4-BE49-F238E27FC236}">
                  <a16:creationId xmlns:a16="http://schemas.microsoft.com/office/drawing/2014/main" id="{BC56C8C6-5AB5-C01A-B310-98586A731C9B}"/>
                </a:ext>
              </a:extLst>
            </p:cNvPr>
            <p:cNvGrpSpPr/>
            <p:nvPr/>
          </p:nvGrpSpPr>
          <p:grpSpPr>
            <a:xfrm>
              <a:off x="-3423450" y="3016438"/>
              <a:ext cx="51722" cy="51911"/>
              <a:chOff x="-3423450" y="3016438"/>
              <a:chExt cx="51722" cy="51911"/>
            </a:xfrm>
          </p:grpSpPr>
          <p:sp>
            <p:nvSpPr>
              <p:cNvPr id="2772" name="Freeform 1983">
                <a:extLst>
                  <a:ext uri="{FF2B5EF4-FFF2-40B4-BE49-F238E27FC236}">
                    <a16:creationId xmlns:a16="http://schemas.microsoft.com/office/drawing/2014/main" id="{D972CB72-5695-123B-F8B9-76BDAF6DEB65}"/>
                  </a:ext>
                </a:extLst>
              </p:cNvPr>
              <p:cNvSpPr/>
              <p:nvPr/>
            </p:nvSpPr>
            <p:spPr>
              <a:xfrm>
                <a:off x="-3423450" y="3042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3" name="Freeform 1984">
                <a:extLst>
                  <a:ext uri="{FF2B5EF4-FFF2-40B4-BE49-F238E27FC236}">
                    <a16:creationId xmlns:a16="http://schemas.microsoft.com/office/drawing/2014/main" id="{8CB054A2-EB6A-BDE6-B860-025DDA450D59}"/>
                  </a:ext>
                </a:extLst>
              </p:cNvPr>
              <p:cNvSpPr/>
              <p:nvPr/>
            </p:nvSpPr>
            <p:spPr>
              <a:xfrm>
                <a:off x="-3397588" y="301643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39" name="Graphic 45">
              <a:extLst>
                <a:ext uri="{FF2B5EF4-FFF2-40B4-BE49-F238E27FC236}">
                  <a16:creationId xmlns:a16="http://schemas.microsoft.com/office/drawing/2014/main" id="{D6B9A074-CDA4-9740-9650-574CDF735686}"/>
                </a:ext>
              </a:extLst>
            </p:cNvPr>
            <p:cNvGrpSpPr/>
            <p:nvPr/>
          </p:nvGrpSpPr>
          <p:grpSpPr>
            <a:xfrm>
              <a:off x="-4298652" y="3009865"/>
              <a:ext cx="51818" cy="51815"/>
              <a:chOff x="-4298652" y="3009865"/>
              <a:chExt cx="51818" cy="51815"/>
            </a:xfrm>
          </p:grpSpPr>
          <p:sp>
            <p:nvSpPr>
              <p:cNvPr id="2770" name="Freeform 1986">
                <a:extLst>
                  <a:ext uri="{FF2B5EF4-FFF2-40B4-BE49-F238E27FC236}">
                    <a16:creationId xmlns:a16="http://schemas.microsoft.com/office/drawing/2014/main" id="{272E8768-1B68-E6D0-5C0B-413AE0431DCF}"/>
                  </a:ext>
                </a:extLst>
              </p:cNvPr>
              <p:cNvSpPr/>
              <p:nvPr/>
            </p:nvSpPr>
            <p:spPr>
              <a:xfrm>
                <a:off x="-4298652" y="30357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71" name="Freeform 1987">
                <a:extLst>
                  <a:ext uri="{FF2B5EF4-FFF2-40B4-BE49-F238E27FC236}">
                    <a16:creationId xmlns:a16="http://schemas.microsoft.com/office/drawing/2014/main" id="{6A8F95FC-F34A-BB10-7FB6-F01D314F1BE0}"/>
                  </a:ext>
                </a:extLst>
              </p:cNvPr>
              <p:cNvSpPr/>
              <p:nvPr/>
            </p:nvSpPr>
            <p:spPr>
              <a:xfrm>
                <a:off x="-4272695" y="300986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0" name="Graphic 45">
              <a:extLst>
                <a:ext uri="{FF2B5EF4-FFF2-40B4-BE49-F238E27FC236}">
                  <a16:creationId xmlns:a16="http://schemas.microsoft.com/office/drawing/2014/main" id="{386E913B-47C8-83F5-4D04-1A5D665253EC}"/>
                </a:ext>
              </a:extLst>
            </p:cNvPr>
            <p:cNvGrpSpPr/>
            <p:nvPr/>
          </p:nvGrpSpPr>
          <p:grpSpPr>
            <a:xfrm>
              <a:off x="-4361024" y="2999674"/>
              <a:ext cx="51818" cy="51911"/>
              <a:chOff x="-4361024" y="2999674"/>
              <a:chExt cx="51818" cy="51911"/>
            </a:xfrm>
          </p:grpSpPr>
          <p:sp>
            <p:nvSpPr>
              <p:cNvPr id="2768" name="Freeform 1989">
                <a:extLst>
                  <a:ext uri="{FF2B5EF4-FFF2-40B4-BE49-F238E27FC236}">
                    <a16:creationId xmlns:a16="http://schemas.microsoft.com/office/drawing/2014/main" id="{74D7668F-3DC9-D515-B42A-FDA038CD67C5}"/>
                  </a:ext>
                </a:extLst>
              </p:cNvPr>
              <p:cNvSpPr/>
              <p:nvPr/>
            </p:nvSpPr>
            <p:spPr>
              <a:xfrm>
                <a:off x="-4361024" y="30256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69" name="Freeform 1990">
                <a:extLst>
                  <a:ext uri="{FF2B5EF4-FFF2-40B4-BE49-F238E27FC236}">
                    <a16:creationId xmlns:a16="http://schemas.microsoft.com/office/drawing/2014/main" id="{D9CAE72A-AA7F-58EC-C1E7-7D7967239437}"/>
                  </a:ext>
                </a:extLst>
              </p:cNvPr>
              <p:cNvSpPr/>
              <p:nvPr/>
            </p:nvSpPr>
            <p:spPr>
              <a:xfrm>
                <a:off x="-4335067"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1" name="Graphic 45">
              <a:extLst>
                <a:ext uri="{FF2B5EF4-FFF2-40B4-BE49-F238E27FC236}">
                  <a16:creationId xmlns:a16="http://schemas.microsoft.com/office/drawing/2014/main" id="{8A7AFF14-5B00-7BBF-0239-460A0D33114C}"/>
                </a:ext>
              </a:extLst>
            </p:cNvPr>
            <p:cNvGrpSpPr/>
            <p:nvPr/>
          </p:nvGrpSpPr>
          <p:grpSpPr>
            <a:xfrm>
              <a:off x="-4428625" y="2999674"/>
              <a:ext cx="51722" cy="51911"/>
              <a:chOff x="-4428625" y="2999674"/>
              <a:chExt cx="51722" cy="51911"/>
            </a:xfrm>
          </p:grpSpPr>
          <p:sp>
            <p:nvSpPr>
              <p:cNvPr id="2766" name="Freeform 1992">
                <a:extLst>
                  <a:ext uri="{FF2B5EF4-FFF2-40B4-BE49-F238E27FC236}">
                    <a16:creationId xmlns:a16="http://schemas.microsoft.com/office/drawing/2014/main" id="{4D8E5439-B5C5-2B03-54F9-15FE94703384}"/>
                  </a:ext>
                </a:extLst>
              </p:cNvPr>
              <p:cNvSpPr/>
              <p:nvPr/>
            </p:nvSpPr>
            <p:spPr>
              <a:xfrm>
                <a:off x="-442862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67" name="Freeform 1993">
                <a:extLst>
                  <a:ext uri="{FF2B5EF4-FFF2-40B4-BE49-F238E27FC236}">
                    <a16:creationId xmlns:a16="http://schemas.microsoft.com/office/drawing/2014/main" id="{357993E1-B87F-9A58-6228-31CF142891E4}"/>
                  </a:ext>
                </a:extLst>
              </p:cNvPr>
              <p:cNvSpPr/>
              <p:nvPr/>
            </p:nvSpPr>
            <p:spPr>
              <a:xfrm>
                <a:off x="-440276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2" name="Graphic 45">
              <a:extLst>
                <a:ext uri="{FF2B5EF4-FFF2-40B4-BE49-F238E27FC236}">
                  <a16:creationId xmlns:a16="http://schemas.microsoft.com/office/drawing/2014/main" id="{C18235A5-E9B6-B227-3A1F-661BC7DF1E37}"/>
                </a:ext>
              </a:extLst>
            </p:cNvPr>
            <p:cNvGrpSpPr/>
            <p:nvPr/>
          </p:nvGrpSpPr>
          <p:grpSpPr>
            <a:xfrm>
              <a:off x="-4496606" y="2999674"/>
              <a:ext cx="51722" cy="51911"/>
              <a:chOff x="-4496606" y="2999674"/>
              <a:chExt cx="51722" cy="51911"/>
            </a:xfrm>
          </p:grpSpPr>
          <p:sp>
            <p:nvSpPr>
              <p:cNvPr id="2764" name="Freeform 1995">
                <a:extLst>
                  <a:ext uri="{FF2B5EF4-FFF2-40B4-BE49-F238E27FC236}">
                    <a16:creationId xmlns:a16="http://schemas.microsoft.com/office/drawing/2014/main" id="{6EF32A07-D013-503A-BA37-754F5D126705}"/>
                  </a:ext>
                </a:extLst>
              </p:cNvPr>
              <p:cNvSpPr/>
              <p:nvPr/>
            </p:nvSpPr>
            <p:spPr>
              <a:xfrm>
                <a:off x="-449660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65" name="Freeform 1996">
                <a:extLst>
                  <a:ext uri="{FF2B5EF4-FFF2-40B4-BE49-F238E27FC236}">
                    <a16:creationId xmlns:a16="http://schemas.microsoft.com/office/drawing/2014/main" id="{88E13B1C-56D9-6218-564A-4B6519302238}"/>
                  </a:ext>
                </a:extLst>
              </p:cNvPr>
              <p:cNvSpPr/>
              <p:nvPr/>
            </p:nvSpPr>
            <p:spPr>
              <a:xfrm>
                <a:off x="-447074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3" name="Graphic 45">
              <a:extLst>
                <a:ext uri="{FF2B5EF4-FFF2-40B4-BE49-F238E27FC236}">
                  <a16:creationId xmlns:a16="http://schemas.microsoft.com/office/drawing/2014/main" id="{3901B6A0-92D5-302C-177B-CA8AD15BEB69}"/>
                </a:ext>
              </a:extLst>
            </p:cNvPr>
            <p:cNvGrpSpPr/>
            <p:nvPr/>
          </p:nvGrpSpPr>
          <p:grpSpPr>
            <a:xfrm>
              <a:off x="-4569056" y="2999674"/>
              <a:ext cx="51722" cy="51911"/>
              <a:chOff x="-4569056" y="2999674"/>
              <a:chExt cx="51722" cy="51911"/>
            </a:xfrm>
          </p:grpSpPr>
          <p:sp>
            <p:nvSpPr>
              <p:cNvPr id="2762" name="Freeform 1998">
                <a:extLst>
                  <a:ext uri="{FF2B5EF4-FFF2-40B4-BE49-F238E27FC236}">
                    <a16:creationId xmlns:a16="http://schemas.microsoft.com/office/drawing/2014/main" id="{26A47204-F3D8-79E2-E4CA-605A46433F1D}"/>
                  </a:ext>
                </a:extLst>
              </p:cNvPr>
              <p:cNvSpPr/>
              <p:nvPr/>
            </p:nvSpPr>
            <p:spPr>
              <a:xfrm>
                <a:off x="-456905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63" name="Freeform 1999">
                <a:extLst>
                  <a:ext uri="{FF2B5EF4-FFF2-40B4-BE49-F238E27FC236}">
                    <a16:creationId xmlns:a16="http://schemas.microsoft.com/office/drawing/2014/main" id="{0B56E2D5-B178-6C93-3FE5-F2719EADC7C0}"/>
                  </a:ext>
                </a:extLst>
              </p:cNvPr>
              <p:cNvSpPr/>
              <p:nvPr/>
            </p:nvSpPr>
            <p:spPr>
              <a:xfrm>
                <a:off x="-454319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4" name="Graphic 45">
              <a:extLst>
                <a:ext uri="{FF2B5EF4-FFF2-40B4-BE49-F238E27FC236}">
                  <a16:creationId xmlns:a16="http://schemas.microsoft.com/office/drawing/2014/main" id="{093F17BA-0F3C-4153-480C-C26957DD74EE}"/>
                </a:ext>
              </a:extLst>
            </p:cNvPr>
            <p:cNvGrpSpPr/>
            <p:nvPr/>
          </p:nvGrpSpPr>
          <p:grpSpPr>
            <a:xfrm>
              <a:off x="-4798672" y="2999674"/>
              <a:ext cx="51722" cy="51911"/>
              <a:chOff x="-4798672" y="2999674"/>
              <a:chExt cx="51722" cy="51911"/>
            </a:xfrm>
          </p:grpSpPr>
          <p:sp>
            <p:nvSpPr>
              <p:cNvPr id="2760" name="Freeform 2001">
                <a:extLst>
                  <a:ext uri="{FF2B5EF4-FFF2-40B4-BE49-F238E27FC236}">
                    <a16:creationId xmlns:a16="http://schemas.microsoft.com/office/drawing/2014/main" id="{BE7BAA60-EB07-2228-9413-1A01BB16A5D2}"/>
                  </a:ext>
                </a:extLst>
              </p:cNvPr>
              <p:cNvSpPr/>
              <p:nvPr/>
            </p:nvSpPr>
            <p:spPr>
              <a:xfrm>
                <a:off x="-4798672"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61" name="Freeform 2002">
                <a:extLst>
                  <a:ext uri="{FF2B5EF4-FFF2-40B4-BE49-F238E27FC236}">
                    <a16:creationId xmlns:a16="http://schemas.microsoft.com/office/drawing/2014/main" id="{8722ADBD-87EC-9589-6667-F92BB3815497}"/>
                  </a:ext>
                </a:extLst>
              </p:cNvPr>
              <p:cNvSpPr/>
              <p:nvPr/>
            </p:nvSpPr>
            <p:spPr>
              <a:xfrm>
                <a:off x="-4772811"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5" name="Graphic 45">
              <a:extLst>
                <a:ext uri="{FF2B5EF4-FFF2-40B4-BE49-F238E27FC236}">
                  <a16:creationId xmlns:a16="http://schemas.microsoft.com/office/drawing/2014/main" id="{5870BBF9-EE96-3E64-FB39-61F0C695D840}"/>
                </a:ext>
              </a:extLst>
            </p:cNvPr>
            <p:cNvGrpSpPr/>
            <p:nvPr/>
          </p:nvGrpSpPr>
          <p:grpSpPr>
            <a:xfrm>
              <a:off x="-4855720" y="2999674"/>
              <a:ext cx="51722" cy="51911"/>
              <a:chOff x="-4855720" y="2999674"/>
              <a:chExt cx="51722" cy="51911"/>
            </a:xfrm>
          </p:grpSpPr>
          <p:sp>
            <p:nvSpPr>
              <p:cNvPr id="2758" name="Freeform 2004">
                <a:extLst>
                  <a:ext uri="{FF2B5EF4-FFF2-40B4-BE49-F238E27FC236}">
                    <a16:creationId xmlns:a16="http://schemas.microsoft.com/office/drawing/2014/main" id="{96879516-5ED8-CC77-5405-8A0662645BC3}"/>
                  </a:ext>
                </a:extLst>
              </p:cNvPr>
              <p:cNvSpPr/>
              <p:nvPr/>
            </p:nvSpPr>
            <p:spPr>
              <a:xfrm>
                <a:off x="-4855720"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9" name="Freeform 2005">
                <a:extLst>
                  <a:ext uri="{FF2B5EF4-FFF2-40B4-BE49-F238E27FC236}">
                    <a16:creationId xmlns:a16="http://schemas.microsoft.com/office/drawing/2014/main" id="{ECC357B8-8883-687E-AADD-339863F503EE}"/>
                  </a:ext>
                </a:extLst>
              </p:cNvPr>
              <p:cNvSpPr/>
              <p:nvPr/>
            </p:nvSpPr>
            <p:spPr>
              <a:xfrm>
                <a:off x="-4829858"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6" name="Graphic 45">
              <a:extLst>
                <a:ext uri="{FF2B5EF4-FFF2-40B4-BE49-F238E27FC236}">
                  <a16:creationId xmlns:a16="http://schemas.microsoft.com/office/drawing/2014/main" id="{AE51C8CB-23D9-6372-B419-217292CDC0EE}"/>
                </a:ext>
              </a:extLst>
            </p:cNvPr>
            <p:cNvGrpSpPr/>
            <p:nvPr/>
          </p:nvGrpSpPr>
          <p:grpSpPr>
            <a:xfrm>
              <a:off x="-4928645" y="2999674"/>
              <a:ext cx="51722" cy="51911"/>
              <a:chOff x="-4928645" y="2999674"/>
              <a:chExt cx="51722" cy="51911"/>
            </a:xfrm>
          </p:grpSpPr>
          <p:sp>
            <p:nvSpPr>
              <p:cNvPr id="2756" name="Freeform 2007">
                <a:extLst>
                  <a:ext uri="{FF2B5EF4-FFF2-40B4-BE49-F238E27FC236}">
                    <a16:creationId xmlns:a16="http://schemas.microsoft.com/office/drawing/2014/main" id="{8B46F738-18EA-0470-8AC8-89213A24E255}"/>
                  </a:ext>
                </a:extLst>
              </p:cNvPr>
              <p:cNvSpPr/>
              <p:nvPr/>
            </p:nvSpPr>
            <p:spPr>
              <a:xfrm>
                <a:off x="-492864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7" name="Freeform 2008">
                <a:extLst>
                  <a:ext uri="{FF2B5EF4-FFF2-40B4-BE49-F238E27FC236}">
                    <a16:creationId xmlns:a16="http://schemas.microsoft.com/office/drawing/2014/main" id="{E2662034-D128-6E3D-9034-D4AEA68DFB79}"/>
                  </a:ext>
                </a:extLst>
              </p:cNvPr>
              <p:cNvSpPr/>
              <p:nvPr/>
            </p:nvSpPr>
            <p:spPr>
              <a:xfrm>
                <a:off x="-4902784"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7" name="Graphic 45">
              <a:extLst>
                <a:ext uri="{FF2B5EF4-FFF2-40B4-BE49-F238E27FC236}">
                  <a16:creationId xmlns:a16="http://schemas.microsoft.com/office/drawing/2014/main" id="{C7FC91F8-38F7-1FA1-9E4B-7C7E09E9EE01}"/>
                </a:ext>
              </a:extLst>
            </p:cNvPr>
            <p:cNvGrpSpPr/>
            <p:nvPr/>
          </p:nvGrpSpPr>
          <p:grpSpPr>
            <a:xfrm>
              <a:off x="-5228715" y="2999674"/>
              <a:ext cx="51722" cy="51911"/>
              <a:chOff x="-5228715" y="2999674"/>
              <a:chExt cx="51722" cy="51911"/>
            </a:xfrm>
          </p:grpSpPr>
          <p:sp>
            <p:nvSpPr>
              <p:cNvPr id="2754" name="Freeform 2010">
                <a:extLst>
                  <a:ext uri="{FF2B5EF4-FFF2-40B4-BE49-F238E27FC236}">
                    <a16:creationId xmlns:a16="http://schemas.microsoft.com/office/drawing/2014/main" id="{A70B8882-DED4-A14C-7C4F-F91AFB337CAB}"/>
                  </a:ext>
                </a:extLst>
              </p:cNvPr>
              <p:cNvSpPr/>
              <p:nvPr/>
            </p:nvSpPr>
            <p:spPr>
              <a:xfrm>
                <a:off x="-522871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5" name="Freeform 2011">
                <a:extLst>
                  <a:ext uri="{FF2B5EF4-FFF2-40B4-BE49-F238E27FC236}">
                    <a16:creationId xmlns:a16="http://schemas.microsoft.com/office/drawing/2014/main" id="{9304B127-8871-BE2B-86BC-FCF8E261131A}"/>
                  </a:ext>
                </a:extLst>
              </p:cNvPr>
              <p:cNvSpPr/>
              <p:nvPr/>
            </p:nvSpPr>
            <p:spPr>
              <a:xfrm>
                <a:off x="-52028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8" name="Graphic 45">
              <a:extLst>
                <a:ext uri="{FF2B5EF4-FFF2-40B4-BE49-F238E27FC236}">
                  <a16:creationId xmlns:a16="http://schemas.microsoft.com/office/drawing/2014/main" id="{5040BFE5-6C3D-93AF-6072-2611E1E05C81}"/>
                </a:ext>
              </a:extLst>
            </p:cNvPr>
            <p:cNvGrpSpPr/>
            <p:nvPr/>
          </p:nvGrpSpPr>
          <p:grpSpPr>
            <a:xfrm>
              <a:off x="-5282814" y="2999674"/>
              <a:ext cx="51722" cy="51911"/>
              <a:chOff x="-5282814" y="2999674"/>
              <a:chExt cx="51722" cy="51911"/>
            </a:xfrm>
          </p:grpSpPr>
          <p:sp>
            <p:nvSpPr>
              <p:cNvPr id="2752" name="Freeform 2013">
                <a:extLst>
                  <a:ext uri="{FF2B5EF4-FFF2-40B4-BE49-F238E27FC236}">
                    <a16:creationId xmlns:a16="http://schemas.microsoft.com/office/drawing/2014/main" id="{2168E4EC-56D9-3B17-4F77-A9EF868AAC65}"/>
                  </a:ext>
                </a:extLst>
              </p:cNvPr>
              <p:cNvSpPr/>
              <p:nvPr/>
            </p:nvSpPr>
            <p:spPr>
              <a:xfrm>
                <a:off x="-5282814"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3" name="Freeform 2014">
                <a:extLst>
                  <a:ext uri="{FF2B5EF4-FFF2-40B4-BE49-F238E27FC236}">
                    <a16:creationId xmlns:a16="http://schemas.microsoft.com/office/drawing/2014/main" id="{CC9FB962-513E-976A-29F4-7BBA47B7EDB9}"/>
                  </a:ext>
                </a:extLst>
              </p:cNvPr>
              <p:cNvSpPr/>
              <p:nvPr/>
            </p:nvSpPr>
            <p:spPr>
              <a:xfrm>
                <a:off x="-52569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nvGrpSpPr>
            <p:cNvPr id="2749" name="Graphic 45">
              <a:extLst>
                <a:ext uri="{FF2B5EF4-FFF2-40B4-BE49-F238E27FC236}">
                  <a16:creationId xmlns:a16="http://schemas.microsoft.com/office/drawing/2014/main" id="{0C759008-D626-3C26-EFA6-0692741400E1}"/>
                </a:ext>
              </a:extLst>
            </p:cNvPr>
            <p:cNvGrpSpPr/>
            <p:nvPr/>
          </p:nvGrpSpPr>
          <p:grpSpPr>
            <a:xfrm>
              <a:off x="-5303827" y="2990530"/>
              <a:ext cx="51722" cy="51815"/>
              <a:chOff x="-5303827" y="2990530"/>
              <a:chExt cx="51722" cy="51815"/>
            </a:xfrm>
          </p:grpSpPr>
          <p:sp>
            <p:nvSpPr>
              <p:cNvPr id="2750" name="Freeform 2016">
                <a:extLst>
                  <a:ext uri="{FF2B5EF4-FFF2-40B4-BE49-F238E27FC236}">
                    <a16:creationId xmlns:a16="http://schemas.microsoft.com/office/drawing/2014/main" id="{3D017C61-2A14-A528-014A-DE160FAC85B1}"/>
                  </a:ext>
                </a:extLst>
              </p:cNvPr>
              <p:cNvSpPr/>
              <p:nvPr/>
            </p:nvSpPr>
            <p:spPr>
              <a:xfrm>
                <a:off x="-5303827" y="301643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sp>
            <p:nvSpPr>
              <p:cNvPr id="2751" name="Freeform 2017">
                <a:extLst>
                  <a:ext uri="{FF2B5EF4-FFF2-40B4-BE49-F238E27FC236}">
                    <a16:creationId xmlns:a16="http://schemas.microsoft.com/office/drawing/2014/main" id="{285CE391-6D87-230E-974E-1C1DDF3DC213}"/>
                  </a:ext>
                </a:extLst>
              </p:cNvPr>
              <p:cNvSpPr/>
              <p:nvPr/>
            </p:nvSpPr>
            <p:spPr>
              <a:xfrm>
                <a:off x="-5277965" y="299053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marL="0" marR="0" lvl="0" indent="0" defTabSz="609585"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a:ln>
                    <a:noFill/>
                  </a:ln>
                  <a:solidFill>
                    <a:srgbClr val="000000"/>
                  </a:solidFill>
                  <a:effectLst/>
                  <a:uLnTx/>
                  <a:uFillTx/>
                </a:endParaRPr>
              </a:p>
            </p:txBody>
          </p:sp>
        </p:grpSp>
      </p:grpSp>
      <p:sp>
        <p:nvSpPr>
          <p:cNvPr id="3114" name="TextBox 3113">
            <a:extLst>
              <a:ext uri="{FF2B5EF4-FFF2-40B4-BE49-F238E27FC236}">
                <a16:creationId xmlns:a16="http://schemas.microsoft.com/office/drawing/2014/main" id="{113763C0-EF89-FEC7-768D-F9E9769B90EE}"/>
              </a:ext>
            </a:extLst>
          </p:cNvPr>
          <p:cNvSpPr txBox="1"/>
          <p:nvPr/>
        </p:nvSpPr>
        <p:spPr bwMode="auto">
          <a:xfrm>
            <a:off x="3471821" y="1338757"/>
            <a:ext cx="5084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spcAft>
                <a:spcPct val="0"/>
              </a:spcAft>
              <a:defRPr/>
            </a:pPr>
            <a:r>
              <a:rPr lang="en-US" b="1">
                <a:solidFill>
                  <a:srgbClr val="000000"/>
                </a:solidFill>
              </a:rPr>
              <a:t>OS</a:t>
            </a:r>
          </a:p>
        </p:txBody>
      </p:sp>
    </p:spTree>
    <p:extLst>
      <p:ext uri="{BB962C8B-B14F-4D97-AF65-F5344CB8AC3E}">
        <p14:creationId xmlns:p14="http://schemas.microsoft.com/office/powerpoint/2010/main" val="201617034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DF233E6-866B-8BDB-AB4D-1B94682ACCB6}"/>
              </a:ext>
            </a:extLst>
          </p:cNvPr>
          <p:cNvSpPr>
            <a:spLocks noGrp="1"/>
          </p:cNvSpPr>
          <p:nvPr>
            <p:ph type="title"/>
          </p:nvPr>
        </p:nvSpPr>
        <p:spPr/>
        <p:txBody>
          <a:bodyPr/>
          <a:lstStyle/>
          <a:p>
            <a:r>
              <a:rPr lang="en-US"/>
              <a:t>AMPLIFY: AEs of Clinical Interest</a:t>
            </a:r>
          </a:p>
        </p:txBody>
      </p:sp>
      <p:sp>
        <p:nvSpPr>
          <p:cNvPr id="4" name="Content Placeholder 3">
            <a:extLst>
              <a:ext uri="{FF2B5EF4-FFF2-40B4-BE49-F238E27FC236}">
                <a16:creationId xmlns:a16="http://schemas.microsoft.com/office/drawing/2014/main" id="{D12F0456-7468-44B0-DD7E-50D3E560DD07}"/>
              </a:ext>
            </a:extLst>
          </p:cNvPr>
          <p:cNvSpPr>
            <a:spLocks noGrp="1"/>
          </p:cNvSpPr>
          <p:nvPr>
            <p:ph sz="quarter" idx="10"/>
          </p:nvPr>
        </p:nvSpPr>
        <p:spPr/>
        <p:txBody>
          <a:bodyPr/>
          <a:lstStyle/>
          <a:p>
            <a:pPr algn="ctr"/>
            <a:r>
              <a:rPr lang="en-US" dirty="0"/>
              <a:t>Brown. NEJM. 2025;392:748. Brown. ASH 2024. </a:t>
            </a:r>
            <a:r>
              <a:rPr lang="en-US" dirty="0" err="1"/>
              <a:t>Abstr</a:t>
            </a:r>
            <a:r>
              <a:rPr lang="en-US" dirty="0"/>
              <a:t> 1009.</a:t>
            </a:r>
          </a:p>
        </p:txBody>
      </p:sp>
      <p:graphicFrame>
        <p:nvGraphicFramePr>
          <p:cNvPr id="5" name="Group 32">
            <a:extLst>
              <a:ext uri="{FF2B5EF4-FFF2-40B4-BE49-F238E27FC236}">
                <a16:creationId xmlns:a16="http://schemas.microsoft.com/office/drawing/2014/main" id="{BA5DA94A-137F-CF3E-E5C4-86CF4E83C247}"/>
              </a:ext>
            </a:extLst>
          </p:cNvPr>
          <p:cNvGraphicFramePr>
            <a:graphicFrameLocks/>
          </p:cNvGraphicFramePr>
          <p:nvPr>
            <p:extLst>
              <p:ext uri="{D42A27DB-BD31-4B8C-83A1-F6EECF244321}">
                <p14:modId xmlns:p14="http://schemas.microsoft.com/office/powerpoint/2010/main" val="3590583360"/>
              </p:ext>
            </p:extLst>
          </p:nvPr>
        </p:nvGraphicFramePr>
        <p:xfrm>
          <a:off x="220662" y="1335022"/>
          <a:ext cx="11740260" cy="4436298"/>
        </p:xfrm>
        <a:graphic>
          <a:graphicData uri="http://schemas.openxmlformats.org/drawingml/2006/table">
            <a:tbl>
              <a:tblPr/>
              <a:tblGrid>
                <a:gridCol w="3967025">
                  <a:extLst>
                    <a:ext uri="{9D8B030D-6E8A-4147-A177-3AD203B41FA5}">
                      <a16:colId xmlns:a16="http://schemas.microsoft.com/office/drawing/2014/main" val="20000"/>
                    </a:ext>
                  </a:extLst>
                </a:gridCol>
                <a:gridCol w="1245435">
                  <a:extLst>
                    <a:ext uri="{9D8B030D-6E8A-4147-A177-3AD203B41FA5}">
                      <a16:colId xmlns:a16="http://schemas.microsoft.com/office/drawing/2014/main" val="20001"/>
                    </a:ext>
                  </a:extLst>
                </a:gridCol>
                <a:gridCol w="1305560">
                  <a:extLst>
                    <a:ext uri="{9D8B030D-6E8A-4147-A177-3AD203B41FA5}">
                      <a16:colId xmlns:a16="http://schemas.microsoft.com/office/drawing/2014/main" val="1792027367"/>
                    </a:ext>
                  </a:extLst>
                </a:gridCol>
                <a:gridCol w="1305560">
                  <a:extLst>
                    <a:ext uri="{9D8B030D-6E8A-4147-A177-3AD203B41FA5}">
                      <a16:colId xmlns:a16="http://schemas.microsoft.com/office/drawing/2014/main" val="20002"/>
                    </a:ext>
                  </a:extLst>
                </a:gridCol>
                <a:gridCol w="1305560">
                  <a:extLst>
                    <a:ext uri="{9D8B030D-6E8A-4147-A177-3AD203B41FA5}">
                      <a16:colId xmlns:a16="http://schemas.microsoft.com/office/drawing/2014/main" val="4088026436"/>
                    </a:ext>
                  </a:extLst>
                </a:gridCol>
                <a:gridCol w="1305560">
                  <a:extLst>
                    <a:ext uri="{9D8B030D-6E8A-4147-A177-3AD203B41FA5}">
                      <a16:colId xmlns:a16="http://schemas.microsoft.com/office/drawing/2014/main" val="275554936"/>
                    </a:ext>
                  </a:extLst>
                </a:gridCol>
                <a:gridCol w="1305560">
                  <a:extLst>
                    <a:ext uri="{9D8B030D-6E8A-4147-A177-3AD203B41FA5}">
                      <a16:colId xmlns:a16="http://schemas.microsoft.com/office/drawing/2014/main" val="909385982"/>
                    </a:ext>
                  </a:extLst>
                </a:gridCol>
              </a:tblGrid>
              <a:tr h="345253">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AEs of Clinical Interest,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anose="00000500000000000000" pitchFamily="2" charset="0"/>
                          <a:cs typeface="Poppins" panose="00000500000000000000" pitchFamily="2" charset="0"/>
                        </a:rPr>
                        <a:t>AV (n = 291)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bg2"/>
                          </a:solidFill>
                          <a:effectLst/>
                          <a:latin typeface="Poppins" panose="00000500000000000000" pitchFamily="2" charset="0"/>
                          <a:cs typeface="Poppins" panose="00000500000000000000" pitchFamily="2" charset="0"/>
                        </a:rPr>
                        <a:t>AVO (n = 284)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bg2"/>
                          </a:solidFill>
                          <a:effectLst/>
                          <a:latin typeface="Poppins" panose="00000500000000000000" pitchFamily="2" charset="0"/>
                          <a:cs typeface="Poppins" panose="00000500000000000000" pitchFamily="2" charset="0"/>
                        </a:rPr>
                        <a:t>FCR/BR (n = 259)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345253">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anose="00000500000000000000" pitchFamily="2" charset="0"/>
                          <a:cs typeface="Poppins" panose="00000500000000000000" pitchFamily="2"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053352637"/>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Any</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222 (76.3)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136 (46.7)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242 (85.2)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188 (66.2)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185 (71.4)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141 (54.4)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7249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Cardiac events</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Atrial fibrillation</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Ventricular tachyarrhythmias</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27 (9.3)</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(0.7)</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5 (1.7)</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(0.3)</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34 (12.0)</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6 (2.1)</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3 (1.1)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7 (2.5)</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(0.7)</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9 (3.5)</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(0.8)</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3 (1.2)</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(0.8)</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0</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2416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Hypertension</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12 (4.1)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11 (3.9)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7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2 (0.8)</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54374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Hemorrhage</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Major hemorrhage</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94 (32.3)</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3 (1.0)</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86 (30.3)</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8 (2.8)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6 (2.1)</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11 (4.2)</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 (0.8)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 (0.4)</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(0.4)</a:t>
                      </a:r>
                      <a:endPar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573986924"/>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90 (30.9)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78 (26.8)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114 (40.1)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100 (35.2)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99 (38.2)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84 (32.4)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Neutrophil count decreased</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18 (6.2)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16 (5.5)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27 (10.4)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22 (8.5)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712321428"/>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Febrile 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789364130"/>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Headache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102 (35.1)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80 (28.2)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20 (7.7)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4024989591"/>
                  </a:ext>
                </a:extLst>
              </a:tr>
              <a:tr h="24166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Infections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148 (50.9)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36 (12.4)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153 (53.9)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67 (23.6)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82 (31.7)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26 (10.0)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217080475"/>
                  </a:ext>
                </a:extLst>
              </a:tr>
              <a:tr h="54374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Secondary primary malignancy</a:t>
                      </a:r>
                    </a:p>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400" b="0" i="0" u="none" strike="noStrike" kern="1200" cap="none" normalizeH="0" baseline="0" dirty="0">
                          <a:ln>
                            <a:noFill/>
                          </a:ln>
                          <a:solidFill>
                            <a:schemeClr val="tx1"/>
                          </a:solidFill>
                          <a:effectLst/>
                          <a:latin typeface="Poppins" panose="00000500000000000000" pitchFamily="2" charset="0"/>
                          <a:ea typeface="+mn-ea"/>
                          <a:cs typeface="Poppins" panose="00000500000000000000" pitchFamily="2" charset="0"/>
                        </a:rPr>
                        <a:t>Excluding nonmelanoma skin cancer</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15 (5.2)</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5 (1.7)</a:t>
                      </a:r>
                      <a:b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b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5 (1.7)</a:t>
                      </a:r>
                      <a:endPar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12 (4.2)</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5 (1.8)</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2 (0.8)</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0</a:t>
                      </a:r>
                      <a:b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br>
                      <a:r>
                        <a:rPr kumimoji="0" lang="en-US" sz="1400" b="0" i="0" u="none" strike="noStrike" kern="1200" cap="none" normalizeH="0" baseline="0">
                          <a:ln>
                            <a:noFill/>
                          </a:ln>
                          <a:solidFill>
                            <a:schemeClr val="tx1"/>
                          </a:solidFill>
                          <a:effectLst/>
                          <a:latin typeface="Poppins" panose="00000500000000000000" pitchFamily="2" charset="0"/>
                          <a:ea typeface="+mn-ea"/>
                          <a:cs typeface="Poppins" panose="00000500000000000000" pitchFamily="2"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259819868"/>
                  </a:ext>
                </a:extLst>
              </a:tr>
              <a:tr h="24166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TLS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anose="00000500000000000000" pitchFamily="2" charset="0"/>
                          <a:cs typeface="Poppins" panose="00000500000000000000" pitchFamily="2"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tx1"/>
                          </a:solidFill>
                          <a:effectLst/>
                          <a:latin typeface="Poppins" panose="00000500000000000000" pitchFamily="2" charset="0"/>
                          <a:cs typeface="Poppins" panose="00000500000000000000" pitchFamily="2"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3735641382"/>
                  </a:ext>
                </a:extLst>
              </a:tr>
            </a:tbl>
          </a:graphicData>
        </a:graphic>
      </p:graphicFrame>
    </p:spTree>
    <p:extLst>
      <p:ext uri="{BB962C8B-B14F-4D97-AF65-F5344CB8AC3E}">
        <p14:creationId xmlns:p14="http://schemas.microsoft.com/office/powerpoint/2010/main" val="236596453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a:xfrm>
            <a:off x="231078" y="260163"/>
            <a:ext cx="11740260" cy="1044132"/>
          </a:xfrm>
        </p:spPr>
        <p:txBody>
          <a:bodyPr/>
          <a:lstStyle/>
          <a:p>
            <a:r>
              <a:rPr lang="en-US" altLang="en-US"/>
              <a:t>CLL17: Continuous Ibrutinib vs Fixed-Duration Venetoclax + Obinutuzumab or Venetoclax + Ibrutinib </a:t>
            </a:r>
            <a:r>
              <a:rPr lang="en-US" altLang="en-US" dirty="0"/>
              <a:t>for</a:t>
            </a:r>
            <a:r>
              <a:rPr lang="en-US" altLang="en-US"/>
              <a:t> Untreated CLL </a:t>
            </a:r>
          </a:p>
        </p:txBody>
      </p:sp>
      <p:sp>
        <p:nvSpPr>
          <p:cNvPr id="4" name="Content Placeholder 3">
            <a:extLst>
              <a:ext uri="{FF2B5EF4-FFF2-40B4-BE49-F238E27FC236}">
                <a16:creationId xmlns:a16="http://schemas.microsoft.com/office/drawing/2014/main" id="{C1C8C4ED-D32D-EC5D-4904-459C76F8DCEF}"/>
              </a:ext>
            </a:extLst>
          </p:cNvPr>
          <p:cNvSpPr>
            <a:spLocks noGrp="1"/>
          </p:cNvSpPr>
          <p:nvPr>
            <p:ph idx="1"/>
          </p:nvPr>
        </p:nvSpPr>
        <p:spPr/>
        <p:txBody>
          <a:bodyPr/>
          <a:lstStyle/>
          <a:p>
            <a:pPr marL="342900" indent="-342900">
              <a:buFont typeface="Arial" panose="020B0604020202020204" pitchFamily="34" charset="0"/>
              <a:buChar char="•"/>
            </a:pPr>
            <a:r>
              <a:rPr lang="en-US" sz="2000"/>
              <a:t>International, open-label, randomized phase III trial</a:t>
            </a:r>
          </a:p>
        </p:txBody>
      </p:sp>
      <p:sp>
        <p:nvSpPr>
          <p:cNvPr id="13" name="Content Placeholder 12">
            <a:extLst>
              <a:ext uri="{FF2B5EF4-FFF2-40B4-BE49-F238E27FC236}">
                <a16:creationId xmlns:a16="http://schemas.microsoft.com/office/drawing/2014/main" id="{CF13CEAD-B0F7-0212-1D47-6986F8033630}"/>
              </a:ext>
            </a:extLst>
          </p:cNvPr>
          <p:cNvSpPr>
            <a:spLocks noGrp="1"/>
          </p:cNvSpPr>
          <p:nvPr>
            <p:ph sz="quarter" idx="10"/>
          </p:nvPr>
        </p:nvSpPr>
        <p:spPr/>
        <p:txBody>
          <a:bodyPr/>
          <a:lstStyle/>
          <a:p>
            <a:pPr algn="ctr"/>
            <a:r>
              <a:rPr lang="en-US" dirty="0"/>
              <a:t>Al-</a:t>
            </a:r>
            <a:r>
              <a:rPr lang="en-US" dirty="0" err="1"/>
              <a:t>Sawaf</a:t>
            </a:r>
            <a:r>
              <a:rPr lang="en-US" dirty="0"/>
              <a:t>. ASH 2025. Abstr 1. Al-</a:t>
            </a:r>
            <a:r>
              <a:rPr lang="en-US" dirty="0" err="1"/>
              <a:t>Sawaf</a:t>
            </a:r>
            <a:r>
              <a:rPr lang="en-US" dirty="0"/>
              <a:t>. NEJM. 2025;[Epub].</a:t>
            </a:r>
          </a:p>
        </p:txBody>
      </p:sp>
      <p:sp>
        <p:nvSpPr>
          <p:cNvPr id="27" name="Text Box 23">
            <a:extLst>
              <a:ext uri="{FF2B5EF4-FFF2-40B4-BE49-F238E27FC236}">
                <a16:creationId xmlns:a16="http://schemas.microsoft.com/office/drawing/2014/main" id="{C08BD85B-62BF-E78A-5EF1-28C4FA4D4A87}"/>
              </a:ext>
            </a:extLst>
          </p:cNvPr>
          <p:cNvSpPr txBox="1">
            <a:spLocks noChangeArrowheads="1"/>
          </p:cNvSpPr>
          <p:nvPr/>
        </p:nvSpPr>
        <p:spPr bwMode="auto">
          <a:xfrm>
            <a:off x="409310" y="2565607"/>
            <a:ext cx="3340833"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Adults with previously untreated CLL; life expectancy ≥6 mo; no Richter transformation adequate organ function; ECOG PS 0-2</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(N = 909)</a:t>
            </a:r>
            <a:endParaRPr kumimoji="0" lang="en-US" alt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28" name="Rectangle 24">
            <a:extLst>
              <a:ext uri="{FF2B5EF4-FFF2-40B4-BE49-F238E27FC236}">
                <a16:creationId xmlns:a16="http://schemas.microsoft.com/office/drawing/2014/main" id="{88CF116E-F883-FC7A-16AE-257FD4EE2C47}"/>
              </a:ext>
            </a:extLst>
          </p:cNvPr>
          <p:cNvSpPr>
            <a:spLocks noChangeArrowheads="1"/>
          </p:cNvSpPr>
          <p:nvPr/>
        </p:nvSpPr>
        <p:spPr bwMode="auto">
          <a:xfrm>
            <a:off x="4622203" y="2066139"/>
            <a:ext cx="5907534" cy="951308"/>
          </a:xfrm>
          <a:prstGeom prst="rect">
            <a:avLst/>
          </a:prstGeom>
          <a:solidFill>
            <a:schemeClr val="accent2"/>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Ibrutinib </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420 mg PO QD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(n = 301)</a:t>
            </a:r>
          </a:p>
        </p:txBody>
      </p:sp>
      <p:sp>
        <p:nvSpPr>
          <p:cNvPr id="29" name="Rectangle 25">
            <a:extLst>
              <a:ext uri="{FF2B5EF4-FFF2-40B4-BE49-F238E27FC236}">
                <a16:creationId xmlns:a16="http://schemas.microsoft.com/office/drawing/2014/main" id="{1456ABDC-1297-3C26-3C17-B86D471D04B3}"/>
              </a:ext>
            </a:extLst>
          </p:cNvPr>
          <p:cNvSpPr>
            <a:spLocks noChangeArrowheads="1"/>
          </p:cNvSpPr>
          <p:nvPr/>
        </p:nvSpPr>
        <p:spPr bwMode="auto">
          <a:xfrm>
            <a:off x="4622204" y="4135268"/>
            <a:ext cx="5907533" cy="923328"/>
          </a:xfrm>
          <a:prstGeom prst="rect">
            <a:avLst/>
          </a:prstGeom>
          <a:solidFill>
            <a:schemeClr val="accent6"/>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Venetoclax </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400 mg PO QD x 11 cycles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 Ibrutinib </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420 mg PO QD x 15 cycles</a:t>
            </a:r>
            <a:r>
              <a:rPr kumimoji="0" lang="en-US" sz="1800" b="0" i="0" u="none" strike="noStrike" kern="1200" cap="none" spc="0" normalizeH="0" baseline="30000" noProof="0">
                <a:ln>
                  <a:noFill/>
                </a:ln>
                <a:solidFill>
                  <a:srgbClr val="F9F3D9"/>
                </a:solidFill>
                <a:effectLst/>
                <a:uLnTx/>
                <a:uFillTx/>
                <a:latin typeface="Poppins" pitchFamily="2" charset="77"/>
                <a:ea typeface="+mn-ea"/>
                <a:cs typeface="Poppins" pitchFamily="2" charset="77"/>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(n = 305)</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endParaRPr>
          </a:p>
        </p:txBody>
      </p:sp>
      <p:sp>
        <p:nvSpPr>
          <p:cNvPr id="30" name="Line 26">
            <a:extLst>
              <a:ext uri="{FF2B5EF4-FFF2-40B4-BE49-F238E27FC236}">
                <a16:creationId xmlns:a16="http://schemas.microsoft.com/office/drawing/2014/main" id="{87ED483D-6010-E367-60BF-27CCC9F5C265}"/>
              </a:ext>
            </a:extLst>
          </p:cNvPr>
          <p:cNvSpPr>
            <a:spLocks noChangeShapeType="1"/>
          </p:cNvSpPr>
          <p:nvPr/>
        </p:nvSpPr>
        <p:spPr bwMode="auto">
          <a:xfrm>
            <a:off x="3750144" y="3660572"/>
            <a:ext cx="722074" cy="763084"/>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31" name="Line 27">
            <a:extLst>
              <a:ext uri="{FF2B5EF4-FFF2-40B4-BE49-F238E27FC236}">
                <a16:creationId xmlns:a16="http://schemas.microsoft.com/office/drawing/2014/main" id="{60F69A42-36F4-240E-C294-FBBE12F14F0C}"/>
              </a:ext>
            </a:extLst>
          </p:cNvPr>
          <p:cNvSpPr>
            <a:spLocks noChangeShapeType="1"/>
          </p:cNvSpPr>
          <p:nvPr/>
        </p:nvSpPr>
        <p:spPr bwMode="auto">
          <a:xfrm flipV="1">
            <a:off x="3750144" y="2593181"/>
            <a:ext cx="722068" cy="805136"/>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32" name="Rectangle 28">
            <a:extLst>
              <a:ext uri="{FF2B5EF4-FFF2-40B4-BE49-F238E27FC236}">
                <a16:creationId xmlns:a16="http://schemas.microsoft.com/office/drawing/2014/main" id="{3F39E1D7-7DA6-9D4A-8299-B59A91A5AB43}"/>
              </a:ext>
            </a:extLst>
          </p:cNvPr>
          <p:cNvSpPr>
            <a:spLocks noChangeArrowheads="1"/>
          </p:cNvSpPr>
          <p:nvPr/>
        </p:nvSpPr>
        <p:spPr bwMode="auto">
          <a:xfrm>
            <a:off x="4622203" y="3097235"/>
            <a:ext cx="5907537" cy="923328"/>
          </a:xfrm>
          <a:prstGeom prst="rect">
            <a:avLst/>
          </a:prstGeom>
          <a:solidFill>
            <a:schemeClr val="accent1"/>
          </a:solidFill>
          <a:ln w="9525">
            <a:noFill/>
            <a:miter lim="800000"/>
            <a:headEnd/>
            <a:tailEnd/>
          </a:ln>
        </p:spPr>
        <p:txBody>
          <a:bodyPr wrap="none" anchor="ctr" anchorCtr="1"/>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Venetoclax </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400 mg PO QD x 12 cycles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9F3D9"/>
                </a:solidFill>
                <a:effectLst/>
                <a:uLnTx/>
                <a:uFillTx/>
                <a:latin typeface="Poppins" pitchFamily="2" charset="77"/>
                <a:ea typeface="+mn-ea"/>
                <a:cs typeface="Poppins" pitchFamily="2" charset="77"/>
              </a:rPr>
              <a:t>+ Obinutuzumab </a:t>
            </a: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1000 mg IV Q4W x 6 cycles*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9F3D9"/>
                </a:solidFill>
                <a:effectLst/>
                <a:uLnTx/>
                <a:uFillTx/>
                <a:latin typeface="Poppins" pitchFamily="2" charset="77"/>
                <a:ea typeface="+mn-ea"/>
                <a:cs typeface="Poppins" pitchFamily="2" charset="77"/>
              </a:rPr>
              <a:t>(n = 303)</a:t>
            </a:r>
          </a:p>
        </p:txBody>
      </p:sp>
      <p:sp>
        <p:nvSpPr>
          <p:cNvPr id="37" name="Line 33">
            <a:extLst>
              <a:ext uri="{FF2B5EF4-FFF2-40B4-BE49-F238E27FC236}">
                <a16:creationId xmlns:a16="http://schemas.microsoft.com/office/drawing/2014/main" id="{C545D6FD-8D9D-7C17-D587-DA3194B705CE}"/>
              </a:ext>
            </a:extLst>
          </p:cNvPr>
          <p:cNvSpPr>
            <a:spLocks noChangeShapeType="1"/>
          </p:cNvSpPr>
          <p:nvPr/>
        </p:nvSpPr>
        <p:spPr bwMode="auto">
          <a:xfrm flipV="1">
            <a:off x="3750144" y="3547602"/>
            <a:ext cx="776136"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2" name="TextBox 1">
            <a:extLst>
              <a:ext uri="{FF2B5EF4-FFF2-40B4-BE49-F238E27FC236}">
                <a16:creationId xmlns:a16="http://schemas.microsoft.com/office/drawing/2014/main" id="{EAF8E3F7-566B-DB56-32E5-D9A58D781F38}"/>
              </a:ext>
            </a:extLst>
          </p:cNvPr>
          <p:cNvSpPr txBox="1"/>
          <p:nvPr/>
        </p:nvSpPr>
        <p:spPr>
          <a:xfrm>
            <a:off x="249366" y="1030154"/>
            <a:ext cx="914400" cy="914400"/>
          </a:xfrm>
          <a:prstGeom prst="rect">
            <a:avLst/>
          </a:prstGeom>
        </p:spPr>
        <p:txBody>
          <a:bodyPr vert="horz" wrap="non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61616"/>
              </a:solidFill>
              <a:effectLst/>
              <a:uLnTx/>
              <a:uFillTx/>
              <a:latin typeface="Poppins"/>
              <a:ea typeface="+mn-ea"/>
              <a:cs typeface="+mn-cs"/>
            </a:endParaRPr>
          </a:p>
        </p:txBody>
      </p:sp>
      <p:cxnSp>
        <p:nvCxnSpPr>
          <p:cNvPr id="10" name="Straight Arrow Connector 9">
            <a:extLst>
              <a:ext uri="{FF2B5EF4-FFF2-40B4-BE49-F238E27FC236}">
                <a16:creationId xmlns:a16="http://schemas.microsoft.com/office/drawing/2014/main" id="{D95E3A3B-54DA-EACD-437C-56CF96096642}"/>
              </a:ext>
            </a:extLst>
          </p:cNvPr>
          <p:cNvCxnSpPr>
            <a:cxnSpLocks/>
          </p:cNvCxnSpPr>
          <p:nvPr/>
        </p:nvCxnSpPr>
        <p:spPr bwMode="auto">
          <a:xfrm>
            <a:off x="3880968" y="2161572"/>
            <a:ext cx="0" cy="760441"/>
          </a:xfrm>
          <a:prstGeom prst="straightConnector1">
            <a:avLst/>
          </a:prstGeom>
          <a:noFill/>
          <a:ln w="28575" cap="flat" cmpd="sng" algn="ctr">
            <a:solidFill>
              <a:schemeClr val="tx1"/>
            </a:solidFill>
            <a:prstDash val="dash"/>
            <a:round/>
            <a:headEnd type="none" w="med" len="med"/>
            <a:tailEnd type="triangle"/>
          </a:ln>
          <a:effectLst/>
        </p:spPr>
      </p:cxnSp>
      <p:sp>
        <p:nvSpPr>
          <p:cNvPr id="11" name="TextBox 10">
            <a:extLst>
              <a:ext uri="{FF2B5EF4-FFF2-40B4-BE49-F238E27FC236}">
                <a16:creationId xmlns:a16="http://schemas.microsoft.com/office/drawing/2014/main" id="{ACF795E2-DF35-2982-75FC-F4CBEF548F32}"/>
              </a:ext>
            </a:extLst>
          </p:cNvPr>
          <p:cNvSpPr txBox="1"/>
          <p:nvPr/>
        </p:nvSpPr>
        <p:spPr bwMode="auto">
          <a:xfrm>
            <a:off x="1514476" y="1705652"/>
            <a:ext cx="43509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Poppins" panose="00000500000000000000" pitchFamily="2" charset="0"/>
                <a:ea typeface="+mn-ea"/>
                <a:cs typeface="Poppins" panose="00000500000000000000" pitchFamily="2" charset="0"/>
              </a:rPr>
              <a:t>Stratified by fitness, del(17p)/TP53, IGHV status</a:t>
            </a:r>
          </a:p>
        </p:txBody>
      </p:sp>
      <p:sp>
        <p:nvSpPr>
          <p:cNvPr id="3" name="Line 33">
            <a:extLst>
              <a:ext uri="{FF2B5EF4-FFF2-40B4-BE49-F238E27FC236}">
                <a16:creationId xmlns:a16="http://schemas.microsoft.com/office/drawing/2014/main" id="{0CF8AF06-123D-395D-92AC-59DC38AEE4A8}"/>
              </a:ext>
            </a:extLst>
          </p:cNvPr>
          <p:cNvSpPr>
            <a:spLocks noChangeShapeType="1"/>
          </p:cNvSpPr>
          <p:nvPr/>
        </p:nvSpPr>
        <p:spPr bwMode="auto">
          <a:xfrm>
            <a:off x="10623856" y="2542023"/>
            <a:ext cx="348944"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1616"/>
              </a:solidFill>
              <a:effectLst/>
              <a:uLnTx/>
              <a:uFillTx/>
              <a:latin typeface="Poppins" pitchFamily="2" charset="77"/>
              <a:ea typeface="+mn-ea"/>
              <a:cs typeface="Poppins" pitchFamily="2" charset="77"/>
            </a:endParaRPr>
          </a:p>
        </p:txBody>
      </p:sp>
      <p:sp>
        <p:nvSpPr>
          <p:cNvPr id="5" name="TextBox 4">
            <a:extLst>
              <a:ext uri="{FF2B5EF4-FFF2-40B4-BE49-F238E27FC236}">
                <a16:creationId xmlns:a16="http://schemas.microsoft.com/office/drawing/2014/main" id="{3765EB3E-F140-23B5-B33F-72CF6D760696}"/>
              </a:ext>
            </a:extLst>
          </p:cNvPr>
          <p:cNvSpPr txBox="1"/>
          <p:nvPr/>
        </p:nvSpPr>
        <p:spPr>
          <a:xfrm>
            <a:off x="11063288" y="2439211"/>
            <a:ext cx="817562" cy="155488"/>
          </a:xfrm>
          <a:prstGeom prst="rect">
            <a:avLst/>
          </a:prstGeom>
        </p:spPr>
        <p:txBody>
          <a:bodyPr vert="horz"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a:ln>
                  <a:noFill/>
                </a:ln>
                <a:solidFill>
                  <a:srgbClr val="161616"/>
                </a:solidFill>
                <a:effectLst/>
                <a:uLnTx/>
                <a:uFillTx/>
                <a:latin typeface="Poppins"/>
                <a:ea typeface="+mn-ea"/>
                <a:cs typeface="+mn-cs"/>
              </a:rPr>
              <a:t>Until PD</a:t>
            </a:r>
          </a:p>
        </p:txBody>
      </p:sp>
      <p:sp>
        <p:nvSpPr>
          <p:cNvPr id="6" name="TextBox 5">
            <a:extLst>
              <a:ext uri="{FF2B5EF4-FFF2-40B4-BE49-F238E27FC236}">
                <a16:creationId xmlns:a16="http://schemas.microsoft.com/office/drawing/2014/main" id="{536A7659-BA0C-F965-DEBD-6037EA22F27A}"/>
              </a:ext>
            </a:extLst>
          </p:cNvPr>
          <p:cNvSpPr txBox="1"/>
          <p:nvPr/>
        </p:nvSpPr>
        <p:spPr>
          <a:xfrm>
            <a:off x="5693147" y="5173245"/>
            <a:ext cx="5628445" cy="759714"/>
          </a:xfrm>
          <a:prstGeom prst="rect">
            <a:avLst/>
          </a:prstGeom>
        </p:spPr>
        <p:txBody>
          <a:bodyPr vert="horz"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161616"/>
                </a:solidFill>
                <a:effectLst/>
                <a:uLnTx/>
                <a:uFillTx/>
                <a:latin typeface="Poppins"/>
                <a:ea typeface="+mn-ea"/>
                <a:cs typeface="+mn-cs"/>
              </a:rPr>
              <a:t>*Venetoclax: 400 mg C1D22-C12. Obinutuzumab: 1000 mg C1D1 or 100 mg C1D1 and 900 mg C1D2; 1000 mg C1D8 and C1D15; 1000 mg on D1 of C2-6.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30000" noProof="0">
                <a:ln>
                  <a:noFill/>
                </a:ln>
                <a:solidFill>
                  <a:srgbClr val="161616"/>
                </a:solidFill>
                <a:effectLst/>
                <a:uLnTx/>
                <a:uFillTx/>
                <a:latin typeface="Poppins"/>
                <a:ea typeface="+mn-ea"/>
                <a:cs typeface="+mn-cs"/>
              </a:rPr>
              <a:t>†</a:t>
            </a:r>
            <a:r>
              <a:rPr kumimoji="0" lang="en-US" sz="1100" b="0" i="0" u="none" strike="noStrike" kern="1200" cap="none" spc="0" normalizeH="0" baseline="0" noProof="0">
                <a:ln>
                  <a:noFill/>
                </a:ln>
                <a:solidFill>
                  <a:srgbClr val="161616"/>
                </a:solidFill>
                <a:effectLst/>
                <a:uLnTx/>
                <a:uFillTx/>
                <a:latin typeface="Poppins"/>
                <a:ea typeface="+mn-ea"/>
                <a:cs typeface="+mn-cs"/>
              </a:rPr>
              <a:t>Venetoclax 20 mg C4D1-7; 50 mg C4D8-14; 100 mg C4D15-21; 200 mg C4D22-28; 400 mg QD C5-15.</a:t>
            </a:r>
          </a:p>
        </p:txBody>
      </p:sp>
      <p:sp>
        <p:nvSpPr>
          <p:cNvPr id="7" name="Content Placeholder 3">
            <a:extLst>
              <a:ext uri="{FF2B5EF4-FFF2-40B4-BE49-F238E27FC236}">
                <a16:creationId xmlns:a16="http://schemas.microsoft.com/office/drawing/2014/main" id="{0FAC83E0-43B2-BA77-C6EA-C90F8167E728}"/>
              </a:ext>
            </a:extLst>
          </p:cNvPr>
          <p:cNvSpPr txBox="1">
            <a:spLocks/>
          </p:cNvSpPr>
          <p:nvPr/>
        </p:nvSpPr>
        <p:spPr>
          <a:xfrm>
            <a:off x="225483" y="5395342"/>
            <a:ext cx="11740260" cy="966768"/>
          </a:xfrm>
          <a:prstGeom prst="rect">
            <a:avLst/>
          </a:prstGeom>
        </p:spPr>
        <p:txBody>
          <a:bodyPr vert="horz" lIns="0" tIns="0" rIns="0" bIns="0" rtlCol="0">
            <a:noAutofit/>
          </a:bodyPr>
          <a:lstStyle>
            <a:lvl1pPr marL="0" indent="0" algn="l" defTabSz="914400" rtl="0" eaLnBrk="1" latinLnBrk="0" hangingPunct="1">
              <a:lnSpc>
                <a:spcPct val="100000"/>
              </a:lnSpc>
              <a:spcBef>
                <a:spcPts val="1600"/>
              </a:spcBef>
              <a:buFont typeface="Arial" panose="020B0604020202020204" pitchFamily="34" charset="0"/>
              <a:buNone/>
              <a:defRPr lang="en-US" sz="2400" kern="1200">
                <a:solidFill>
                  <a:schemeClr val="tx1"/>
                </a:solidFill>
                <a:latin typeface="Poppins" pitchFamily="2" charset="77"/>
                <a:ea typeface="+mn-ea"/>
                <a:cs typeface="Poppins" pitchFamily="2" charset="77"/>
              </a:defRPr>
            </a:lvl1pPr>
            <a:lvl2pPr marL="231775" indent="-231775" algn="l" defTabSz="914400" rtl="0" eaLnBrk="1" latinLnBrk="0" hangingPunct="1">
              <a:lnSpc>
                <a:spcPct val="110000"/>
              </a:lnSpc>
              <a:spcBef>
                <a:spcPts val="1600"/>
              </a:spcBef>
              <a:buFont typeface="Poppins" panose="00000500000000000000" pitchFamily="2" charset="0"/>
              <a:buChar char="•"/>
              <a:defRPr sz="2000" kern="1200">
                <a:solidFill>
                  <a:schemeClr val="tx1"/>
                </a:solidFill>
                <a:latin typeface="Poppins" pitchFamily="2" charset="77"/>
                <a:ea typeface="+mn-ea"/>
                <a:cs typeface="Poppins" pitchFamily="2" charset="77"/>
              </a:defRPr>
            </a:lvl2pPr>
            <a:lvl3pPr marL="457200" indent="-228600" algn="l" defTabSz="914400" rtl="0" eaLnBrk="1" latinLnBrk="0" hangingPunct="1">
              <a:lnSpc>
                <a:spcPct val="110000"/>
              </a:lnSpc>
              <a:spcBef>
                <a:spcPts val="1600"/>
              </a:spcBef>
              <a:buFont typeface="Poppins" panose="00000500000000000000" pitchFamily="2" charset="0"/>
              <a:buChar char="–"/>
              <a:defRPr sz="1800" kern="1200">
                <a:solidFill>
                  <a:schemeClr val="tx1"/>
                </a:solidFill>
                <a:latin typeface="Poppins" pitchFamily="2" charset="77"/>
                <a:ea typeface="+mn-ea"/>
                <a:cs typeface="Poppins" pitchFamily="2" charset="77"/>
              </a:defRPr>
            </a:lvl3pPr>
            <a:lvl4pPr marL="685800" indent="-228600" algn="l" defTabSz="914400" rtl="0" eaLnBrk="1" latinLnBrk="0" hangingPunct="1">
              <a:lnSpc>
                <a:spcPct val="110000"/>
              </a:lnSpc>
              <a:spcBef>
                <a:spcPts val="1600"/>
              </a:spcBef>
              <a:buFont typeface="Arial" panose="020B0604020202020204" pitchFamily="34" charset="0"/>
              <a:buChar char="•"/>
              <a:defRPr lang="en-US" sz="1600" kern="1200">
                <a:solidFill>
                  <a:schemeClr val="tx1"/>
                </a:solidFill>
                <a:latin typeface="Poppins" pitchFamily="2" charset="77"/>
                <a:ea typeface="+mn-ea"/>
                <a:cs typeface="Poppins" pitchFamily="2" charset="77"/>
              </a:defRPr>
            </a:lvl4pPr>
            <a:lvl5pPr marL="914400" indent="-228600" algn="l" defTabSz="914400" rtl="0" eaLnBrk="1" latinLnBrk="0" hangingPunct="1">
              <a:lnSpc>
                <a:spcPct val="110000"/>
              </a:lnSpc>
              <a:spcBef>
                <a:spcPts val="1600"/>
              </a:spcBef>
              <a:buFont typeface="Poppins" panose="00000500000000000000" pitchFamily="2" charset="0"/>
              <a:buChar char="–"/>
              <a:defRPr sz="1600" kern="1200">
                <a:solidFill>
                  <a:schemeClr val="tx1"/>
                </a:solidFill>
                <a:latin typeface="Poppins" pitchFamily="2" charset="77"/>
                <a:ea typeface="+mn-ea"/>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ts val="1600"/>
              </a:spcBef>
              <a:spcAft>
                <a:spcPts val="0"/>
              </a:spcAft>
              <a:buClrTx/>
              <a:buSzTx/>
              <a:buFont typeface="Arial" panose="020B0604020202020204" pitchFamily="34" charset="0"/>
              <a:buChar char="•"/>
              <a:tabLst/>
              <a:defRPr/>
            </a:pPr>
            <a:r>
              <a:rPr kumimoji="0" lang="en-US" sz="2000" b="1" i="0" u="none" strike="noStrike" kern="1200" cap="none" spc="0" normalizeH="0" baseline="0" noProof="0">
                <a:ln>
                  <a:noFill/>
                </a:ln>
                <a:solidFill>
                  <a:srgbClr val="161616"/>
                </a:solidFill>
                <a:effectLst/>
                <a:uLnTx/>
                <a:uFillTx/>
                <a:latin typeface="Poppins" pitchFamily="2" charset="77"/>
                <a:ea typeface="+mn-ea"/>
                <a:cs typeface="Poppins" pitchFamily="2" charset="77"/>
              </a:rPr>
              <a:t>Primary endpoint: </a:t>
            </a:r>
            <a:r>
              <a:rPr kumimoji="0" lang="en-US" sz="20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PFS by Inv</a:t>
            </a:r>
          </a:p>
          <a:p>
            <a:pPr marL="342900" marR="0" lvl="0" indent="-342900" algn="l" defTabSz="914400" rtl="0" eaLnBrk="1" fontAlgn="auto" latinLnBrk="0" hangingPunct="1">
              <a:lnSpc>
                <a:spcPct val="100000"/>
              </a:lnSpc>
              <a:spcBef>
                <a:spcPts val="1600"/>
              </a:spcBef>
              <a:spcAft>
                <a:spcPts val="0"/>
              </a:spcAft>
              <a:buClrTx/>
              <a:buSzTx/>
              <a:buFont typeface="Arial" panose="020B0604020202020204" pitchFamily="34" charset="0"/>
              <a:buChar char="•"/>
              <a:tabLst/>
              <a:defRPr/>
            </a:pPr>
            <a:r>
              <a:rPr kumimoji="0" lang="en-US" sz="2000" b="1" i="0" u="none" strike="noStrike" kern="1200" cap="none" spc="0" normalizeH="0" baseline="0" noProof="0">
                <a:ln>
                  <a:noFill/>
                </a:ln>
                <a:solidFill>
                  <a:srgbClr val="161616"/>
                </a:solidFill>
                <a:effectLst/>
                <a:uLnTx/>
                <a:uFillTx/>
                <a:latin typeface="Poppins" pitchFamily="2" charset="77"/>
                <a:ea typeface="+mn-ea"/>
                <a:cs typeface="Poppins" pitchFamily="2" charset="77"/>
              </a:rPr>
              <a:t>Key secondary endpoints: </a:t>
            </a:r>
            <a:r>
              <a:rPr kumimoji="0" lang="en-US" sz="20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ORR, CR/</a:t>
            </a:r>
            <a:r>
              <a:rPr kumimoji="0" lang="en-US" sz="2000" b="0" i="0" u="none" strike="noStrike" kern="1200" cap="none" spc="0" normalizeH="0" baseline="0" noProof="0" err="1">
                <a:ln>
                  <a:noFill/>
                </a:ln>
                <a:solidFill>
                  <a:srgbClr val="161616"/>
                </a:solidFill>
                <a:effectLst/>
                <a:uLnTx/>
                <a:uFillTx/>
                <a:latin typeface="Poppins" pitchFamily="2" charset="77"/>
                <a:ea typeface="+mn-ea"/>
                <a:cs typeface="Poppins" pitchFamily="2" charset="77"/>
              </a:rPr>
              <a:t>CRi</a:t>
            </a:r>
            <a:r>
              <a:rPr kumimoji="0" lang="en-US" sz="2000" b="0" i="0" u="none" strike="noStrike" kern="1200" cap="none" spc="0" normalizeH="0" baseline="0" noProof="0">
                <a:ln>
                  <a:noFill/>
                </a:ln>
                <a:solidFill>
                  <a:srgbClr val="161616"/>
                </a:solidFill>
                <a:effectLst/>
                <a:uLnTx/>
                <a:uFillTx/>
                <a:latin typeface="Poppins" pitchFamily="2" charset="77"/>
                <a:ea typeface="+mn-ea"/>
                <a:cs typeface="Poppins" pitchFamily="2" charset="77"/>
              </a:rPr>
              <a:t> rate, EFS, safety</a:t>
            </a:r>
          </a:p>
        </p:txBody>
      </p:sp>
    </p:spTree>
    <p:extLst>
      <p:ext uri="{BB962C8B-B14F-4D97-AF65-F5344CB8AC3E}">
        <p14:creationId xmlns:p14="http://schemas.microsoft.com/office/powerpoint/2010/main" val="53956434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BBC6C1-2F6B-34AC-C5B6-B68B081ED99A}"/>
            </a:ext>
          </a:extLst>
        </p:cNvPr>
        <p:cNvGrpSpPr/>
        <p:nvPr/>
      </p:nvGrpSpPr>
      <p:grpSpPr>
        <a:xfrm>
          <a:off x="0" y="0"/>
          <a:ext cx="0" cy="0"/>
          <a:chOff x="0" y="0"/>
          <a:chExt cx="0" cy="0"/>
        </a:xfrm>
      </p:grpSpPr>
      <p:sp>
        <p:nvSpPr>
          <p:cNvPr id="45" name="Freeform: Shape 44">
            <a:extLst>
              <a:ext uri="{FF2B5EF4-FFF2-40B4-BE49-F238E27FC236}">
                <a16:creationId xmlns:a16="http://schemas.microsoft.com/office/drawing/2014/main" id="{87C15587-33C8-769D-101D-529AE72F7422}"/>
              </a:ext>
            </a:extLst>
          </p:cNvPr>
          <p:cNvSpPr/>
          <p:nvPr/>
        </p:nvSpPr>
        <p:spPr>
          <a:xfrm>
            <a:off x="2127442" y="1431636"/>
            <a:ext cx="4248728" cy="708122"/>
          </a:xfrm>
          <a:custGeom>
            <a:avLst/>
            <a:gdLst>
              <a:gd name="connsiteX0" fmla="*/ 0 w 4248728"/>
              <a:gd name="connsiteY0" fmla="*/ 0 h 708122"/>
              <a:gd name="connsiteX1" fmla="*/ 403322 w 4248728"/>
              <a:gd name="connsiteY1" fmla="*/ 0 h 708122"/>
              <a:gd name="connsiteX2" fmla="*/ 403322 w 4248728"/>
              <a:gd name="connsiteY2" fmla="*/ 24631 h 708122"/>
              <a:gd name="connsiteX3" fmla="*/ 566497 w 4248728"/>
              <a:gd name="connsiteY3" fmla="*/ 24631 h 708122"/>
              <a:gd name="connsiteX4" fmla="*/ 566497 w 4248728"/>
              <a:gd name="connsiteY4" fmla="*/ 52340 h 708122"/>
              <a:gd name="connsiteX5" fmla="*/ 803564 w 4248728"/>
              <a:gd name="connsiteY5" fmla="*/ 52340 h 708122"/>
              <a:gd name="connsiteX6" fmla="*/ 803564 w 4248728"/>
              <a:gd name="connsiteY6" fmla="*/ 61576 h 708122"/>
              <a:gd name="connsiteX7" fmla="*/ 846667 w 4248728"/>
              <a:gd name="connsiteY7" fmla="*/ 61576 h 708122"/>
              <a:gd name="connsiteX8" fmla="*/ 846667 w 4248728"/>
              <a:gd name="connsiteY8" fmla="*/ 70812 h 708122"/>
              <a:gd name="connsiteX9" fmla="*/ 883613 w 4248728"/>
              <a:gd name="connsiteY9" fmla="*/ 70812 h 708122"/>
              <a:gd name="connsiteX10" fmla="*/ 883613 w 4248728"/>
              <a:gd name="connsiteY10" fmla="*/ 70812 h 708122"/>
              <a:gd name="connsiteX11" fmla="*/ 883613 w 4248728"/>
              <a:gd name="connsiteY11" fmla="*/ 92364 h 708122"/>
              <a:gd name="connsiteX12" fmla="*/ 895928 w 4248728"/>
              <a:gd name="connsiteY12" fmla="*/ 104679 h 708122"/>
              <a:gd name="connsiteX13" fmla="*/ 948267 w 4248728"/>
              <a:gd name="connsiteY13" fmla="*/ 104679 h 708122"/>
              <a:gd name="connsiteX14" fmla="*/ 948267 w 4248728"/>
              <a:gd name="connsiteY14" fmla="*/ 120073 h 708122"/>
              <a:gd name="connsiteX15" fmla="*/ 1126837 w 4248728"/>
              <a:gd name="connsiteY15" fmla="*/ 120073 h 708122"/>
              <a:gd name="connsiteX16" fmla="*/ 1126837 w 4248728"/>
              <a:gd name="connsiteY16" fmla="*/ 141625 h 708122"/>
              <a:gd name="connsiteX17" fmla="*/ 1185334 w 4248728"/>
              <a:gd name="connsiteY17" fmla="*/ 141625 h 708122"/>
              <a:gd name="connsiteX18" fmla="*/ 1185334 w 4248728"/>
              <a:gd name="connsiteY18" fmla="*/ 166255 h 708122"/>
              <a:gd name="connsiteX19" fmla="*/ 1243831 w 4248728"/>
              <a:gd name="connsiteY19" fmla="*/ 166255 h 708122"/>
              <a:gd name="connsiteX20" fmla="*/ 1243831 w 4248728"/>
              <a:gd name="connsiteY20" fmla="*/ 184728 h 708122"/>
              <a:gd name="connsiteX21" fmla="*/ 1280776 w 4248728"/>
              <a:gd name="connsiteY21" fmla="*/ 184728 h 708122"/>
              <a:gd name="connsiteX22" fmla="*/ 1280776 w 4248728"/>
              <a:gd name="connsiteY22" fmla="*/ 200122 h 708122"/>
              <a:gd name="connsiteX23" fmla="*/ 1296170 w 4248728"/>
              <a:gd name="connsiteY23" fmla="*/ 200122 h 708122"/>
              <a:gd name="connsiteX24" fmla="*/ 1296170 w 4248728"/>
              <a:gd name="connsiteY24" fmla="*/ 215516 h 708122"/>
              <a:gd name="connsiteX25" fmla="*/ 1339273 w 4248728"/>
              <a:gd name="connsiteY25" fmla="*/ 215516 h 708122"/>
              <a:gd name="connsiteX26" fmla="*/ 1339273 w 4248728"/>
              <a:gd name="connsiteY26" fmla="*/ 227831 h 708122"/>
              <a:gd name="connsiteX27" fmla="*/ 1419322 w 4248728"/>
              <a:gd name="connsiteY27" fmla="*/ 227831 h 708122"/>
              <a:gd name="connsiteX28" fmla="*/ 1425479 w 4248728"/>
              <a:gd name="connsiteY28" fmla="*/ 233988 h 708122"/>
              <a:gd name="connsiteX29" fmla="*/ 1585576 w 4248728"/>
              <a:gd name="connsiteY29" fmla="*/ 233988 h 708122"/>
              <a:gd name="connsiteX30" fmla="*/ 1585576 w 4248728"/>
              <a:gd name="connsiteY30" fmla="*/ 249382 h 708122"/>
              <a:gd name="connsiteX31" fmla="*/ 1628679 w 4248728"/>
              <a:gd name="connsiteY31" fmla="*/ 249382 h 708122"/>
              <a:gd name="connsiteX32" fmla="*/ 1628679 w 4248728"/>
              <a:gd name="connsiteY32" fmla="*/ 264776 h 708122"/>
              <a:gd name="connsiteX33" fmla="*/ 1754910 w 4248728"/>
              <a:gd name="connsiteY33" fmla="*/ 264776 h 708122"/>
              <a:gd name="connsiteX34" fmla="*/ 1754910 w 4248728"/>
              <a:gd name="connsiteY34" fmla="*/ 283249 h 708122"/>
              <a:gd name="connsiteX35" fmla="*/ 2090497 w 4248728"/>
              <a:gd name="connsiteY35" fmla="*/ 283249 h 708122"/>
              <a:gd name="connsiteX36" fmla="*/ 2090497 w 4248728"/>
              <a:gd name="connsiteY36" fmla="*/ 301722 h 708122"/>
              <a:gd name="connsiteX37" fmla="*/ 2278303 w 4248728"/>
              <a:gd name="connsiteY37" fmla="*/ 301722 h 708122"/>
              <a:gd name="connsiteX38" fmla="*/ 2278303 w 4248728"/>
              <a:gd name="connsiteY38" fmla="*/ 317116 h 708122"/>
              <a:gd name="connsiteX39" fmla="*/ 2318328 w 4248728"/>
              <a:gd name="connsiteY39" fmla="*/ 317116 h 708122"/>
              <a:gd name="connsiteX40" fmla="*/ 2318328 w 4248728"/>
              <a:gd name="connsiteY40" fmla="*/ 335588 h 708122"/>
              <a:gd name="connsiteX41" fmla="*/ 2484582 w 4248728"/>
              <a:gd name="connsiteY41" fmla="*/ 335588 h 708122"/>
              <a:gd name="connsiteX42" fmla="*/ 2484582 w 4248728"/>
              <a:gd name="connsiteY42" fmla="*/ 375612 h 708122"/>
              <a:gd name="connsiteX43" fmla="*/ 2518449 w 4248728"/>
              <a:gd name="connsiteY43" fmla="*/ 375612 h 708122"/>
              <a:gd name="connsiteX44" fmla="*/ 2518449 w 4248728"/>
              <a:gd name="connsiteY44" fmla="*/ 412558 h 708122"/>
              <a:gd name="connsiteX45" fmla="*/ 2576946 w 4248728"/>
              <a:gd name="connsiteY45" fmla="*/ 412558 h 708122"/>
              <a:gd name="connsiteX46" fmla="*/ 2576946 w 4248728"/>
              <a:gd name="connsiteY46" fmla="*/ 452582 h 708122"/>
              <a:gd name="connsiteX47" fmla="*/ 2629285 w 4248728"/>
              <a:gd name="connsiteY47" fmla="*/ 452582 h 708122"/>
              <a:gd name="connsiteX48" fmla="*/ 2629285 w 4248728"/>
              <a:gd name="connsiteY48" fmla="*/ 467976 h 708122"/>
              <a:gd name="connsiteX49" fmla="*/ 2746279 w 4248728"/>
              <a:gd name="connsiteY49" fmla="*/ 467976 h 708122"/>
              <a:gd name="connsiteX50" fmla="*/ 2746279 w 4248728"/>
              <a:gd name="connsiteY50" fmla="*/ 486449 h 708122"/>
              <a:gd name="connsiteX51" fmla="*/ 2924849 w 4248728"/>
              <a:gd name="connsiteY51" fmla="*/ 486449 h 708122"/>
              <a:gd name="connsiteX52" fmla="*/ 2924849 w 4248728"/>
              <a:gd name="connsiteY52" fmla="*/ 529552 h 708122"/>
              <a:gd name="connsiteX53" fmla="*/ 2998740 w 4248728"/>
              <a:gd name="connsiteY53" fmla="*/ 529552 h 708122"/>
              <a:gd name="connsiteX54" fmla="*/ 2998740 w 4248728"/>
              <a:gd name="connsiteY54" fmla="*/ 584970 h 708122"/>
              <a:gd name="connsiteX55" fmla="*/ 3081867 w 4248728"/>
              <a:gd name="connsiteY55" fmla="*/ 584970 h 708122"/>
              <a:gd name="connsiteX56" fmla="*/ 3081867 w 4248728"/>
              <a:gd name="connsiteY56" fmla="*/ 609600 h 708122"/>
              <a:gd name="connsiteX57" fmla="*/ 3201940 w 4248728"/>
              <a:gd name="connsiteY57" fmla="*/ 609600 h 708122"/>
              <a:gd name="connsiteX58" fmla="*/ 3201940 w 4248728"/>
              <a:gd name="connsiteY58" fmla="*/ 649625 h 708122"/>
              <a:gd name="connsiteX59" fmla="*/ 3599103 w 4248728"/>
              <a:gd name="connsiteY59" fmla="*/ 649625 h 708122"/>
              <a:gd name="connsiteX60" fmla="*/ 3599103 w 4248728"/>
              <a:gd name="connsiteY60" fmla="*/ 708122 h 708122"/>
              <a:gd name="connsiteX61" fmla="*/ 4248728 w 4248728"/>
              <a:gd name="connsiteY61" fmla="*/ 708122 h 70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48728" h="708122">
                <a:moveTo>
                  <a:pt x="0" y="0"/>
                </a:moveTo>
                <a:lnTo>
                  <a:pt x="403322" y="0"/>
                </a:lnTo>
                <a:lnTo>
                  <a:pt x="403322" y="24631"/>
                </a:lnTo>
                <a:lnTo>
                  <a:pt x="566497" y="24631"/>
                </a:lnTo>
                <a:lnTo>
                  <a:pt x="566497" y="52340"/>
                </a:lnTo>
                <a:lnTo>
                  <a:pt x="803564" y="52340"/>
                </a:lnTo>
                <a:lnTo>
                  <a:pt x="803564" y="61576"/>
                </a:lnTo>
                <a:lnTo>
                  <a:pt x="846667" y="61576"/>
                </a:lnTo>
                <a:lnTo>
                  <a:pt x="846667" y="70812"/>
                </a:lnTo>
                <a:lnTo>
                  <a:pt x="883613" y="70812"/>
                </a:lnTo>
                <a:lnTo>
                  <a:pt x="883613" y="70812"/>
                </a:lnTo>
                <a:lnTo>
                  <a:pt x="883613" y="92364"/>
                </a:lnTo>
                <a:lnTo>
                  <a:pt x="895928" y="104679"/>
                </a:lnTo>
                <a:lnTo>
                  <a:pt x="948267" y="104679"/>
                </a:lnTo>
                <a:lnTo>
                  <a:pt x="948267" y="120073"/>
                </a:lnTo>
                <a:lnTo>
                  <a:pt x="1126837" y="120073"/>
                </a:lnTo>
                <a:lnTo>
                  <a:pt x="1126837" y="141625"/>
                </a:lnTo>
                <a:lnTo>
                  <a:pt x="1185334" y="141625"/>
                </a:lnTo>
                <a:lnTo>
                  <a:pt x="1185334" y="166255"/>
                </a:lnTo>
                <a:lnTo>
                  <a:pt x="1243831" y="166255"/>
                </a:lnTo>
                <a:lnTo>
                  <a:pt x="1243831" y="184728"/>
                </a:lnTo>
                <a:lnTo>
                  <a:pt x="1280776" y="184728"/>
                </a:lnTo>
                <a:lnTo>
                  <a:pt x="1280776" y="200122"/>
                </a:lnTo>
                <a:lnTo>
                  <a:pt x="1296170" y="200122"/>
                </a:lnTo>
                <a:lnTo>
                  <a:pt x="1296170" y="215516"/>
                </a:lnTo>
                <a:lnTo>
                  <a:pt x="1339273" y="215516"/>
                </a:lnTo>
                <a:lnTo>
                  <a:pt x="1339273" y="227831"/>
                </a:lnTo>
                <a:lnTo>
                  <a:pt x="1419322" y="227831"/>
                </a:lnTo>
                <a:lnTo>
                  <a:pt x="1425479" y="233988"/>
                </a:lnTo>
                <a:lnTo>
                  <a:pt x="1585576" y="233988"/>
                </a:lnTo>
                <a:lnTo>
                  <a:pt x="1585576" y="249382"/>
                </a:lnTo>
                <a:lnTo>
                  <a:pt x="1628679" y="249382"/>
                </a:lnTo>
                <a:lnTo>
                  <a:pt x="1628679" y="264776"/>
                </a:lnTo>
                <a:lnTo>
                  <a:pt x="1754910" y="264776"/>
                </a:lnTo>
                <a:lnTo>
                  <a:pt x="1754910" y="283249"/>
                </a:lnTo>
                <a:lnTo>
                  <a:pt x="2090497" y="283249"/>
                </a:lnTo>
                <a:lnTo>
                  <a:pt x="2090497" y="301722"/>
                </a:lnTo>
                <a:lnTo>
                  <a:pt x="2278303" y="301722"/>
                </a:lnTo>
                <a:lnTo>
                  <a:pt x="2278303" y="317116"/>
                </a:lnTo>
                <a:lnTo>
                  <a:pt x="2318328" y="317116"/>
                </a:lnTo>
                <a:lnTo>
                  <a:pt x="2318328" y="335588"/>
                </a:lnTo>
                <a:lnTo>
                  <a:pt x="2484582" y="335588"/>
                </a:lnTo>
                <a:lnTo>
                  <a:pt x="2484582" y="375612"/>
                </a:lnTo>
                <a:lnTo>
                  <a:pt x="2518449" y="375612"/>
                </a:lnTo>
                <a:lnTo>
                  <a:pt x="2518449" y="412558"/>
                </a:lnTo>
                <a:lnTo>
                  <a:pt x="2576946" y="412558"/>
                </a:lnTo>
                <a:lnTo>
                  <a:pt x="2576946" y="452582"/>
                </a:lnTo>
                <a:lnTo>
                  <a:pt x="2629285" y="452582"/>
                </a:lnTo>
                <a:lnTo>
                  <a:pt x="2629285" y="467976"/>
                </a:lnTo>
                <a:lnTo>
                  <a:pt x="2746279" y="467976"/>
                </a:lnTo>
                <a:lnTo>
                  <a:pt x="2746279" y="486449"/>
                </a:lnTo>
                <a:lnTo>
                  <a:pt x="2924849" y="486449"/>
                </a:lnTo>
                <a:lnTo>
                  <a:pt x="2924849" y="529552"/>
                </a:lnTo>
                <a:lnTo>
                  <a:pt x="2998740" y="529552"/>
                </a:lnTo>
                <a:lnTo>
                  <a:pt x="2998740" y="584970"/>
                </a:lnTo>
                <a:lnTo>
                  <a:pt x="3081867" y="584970"/>
                </a:lnTo>
                <a:lnTo>
                  <a:pt x="3081867" y="609600"/>
                </a:lnTo>
                <a:lnTo>
                  <a:pt x="3201940" y="609600"/>
                </a:lnTo>
                <a:lnTo>
                  <a:pt x="3201940" y="649625"/>
                </a:lnTo>
                <a:lnTo>
                  <a:pt x="3599103" y="649625"/>
                </a:lnTo>
                <a:lnTo>
                  <a:pt x="3599103" y="708122"/>
                </a:lnTo>
                <a:lnTo>
                  <a:pt x="4248728" y="708122"/>
                </a:lnTo>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631" name="Group 22630">
            <a:extLst>
              <a:ext uri="{FF2B5EF4-FFF2-40B4-BE49-F238E27FC236}">
                <a16:creationId xmlns:a16="http://schemas.microsoft.com/office/drawing/2014/main" id="{2D228DB9-CCAC-CAB3-0A00-1AE62AF09478}"/>
              </a:ext>
            </a:extLst>
          </p:cNvPr>
          <p:cNvGrpSpPr/>
          <p:nvPr/>
        </p:nvGrpSpPr>
        <p:grpSpPr>
          <a:xfrm>
            <a:off x="2234844" y="1385248"/>
            <a:ext cx="4097734" cy="989687"/>
            <a:chOff x="2234844" y="1385248"/>
            <a:chExt cx="4097734" cy="989687"/>
          </a:xfrm>
        </p:grpSpPr>
        <p:cxnSp>
          <p:nvCxnSpPr>
            <p:cNvPr id="22572" name="Straight Connector 22571">
              <a:extLst>
                <a:ext uri="{FF2B5EF4-FFF2-40B4-BE49-F238E27FC236}">
                  <a16:creationId xmlns:a16="http://schemas.microsoft.com/office/drawing/2014/main" id="{8D5E25E4-BE0F-0993-0DC7-D610FA3A70F6}"/>
                </a:ext>
              </a:extLst>
            </p:cNvPr>
            <p:cNvCxnSpPr/>
            <p:nvPr/>
          </p:nvCxnSpPr>
          <p:spPr>
            <a:xfrm>
              <a:off x="2234844" y="1385248"/>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3" name="Straight Connector 22572">
              <a:extLst>
                <a:ext uri="{FF2B5EF4-FFF2-40B4-BE49-F238E27FC236}">
                  <a16:creationId xmlns:a16="http://schemas.microsoft.com/office/drawing/2014/main" id="{10154416-F712-37C9-8426-386238AB2325}"/>
                </a:ext>
              </a:extLst>
            </p:cNvPr>
            <p:cNvCxnSpPr/>
            <p:nvPr/>
          </p:nvCxnSpPr>
          <p:spPr>
            <a:xfrm>
              <a:off x="2638166" y="1447459"/>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4" name="Straight Connector 22573">
              <a:extLst>
                <a:ext uri="{FF2B5EF4-FFF2-40B4-BE49-F238E27FC236}">
                  <a16:creationId xmlns:a16="http://schemas.microsoft.com/office/drawing/2014/main" id="{D3112764-0FBA-1AE3-66E5-370EC076D6B9}"/>
                </a:ext>
              </a:extLst>
            </p:cNvPr>
            <p:cNvCxnSpPr/>
            <p:nvPr/>
          </p:nvCxnSpPr>
          <p:spPr>
            <a:xfrm>
              <a:off x="2409578" y="1394710"/>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5" name="Straight Connector 22574">
              <a:extLst>
                <a:ext uri="{FF2B5EF4-FFF2-40B4-BE49-F238E27FC236}">
                  <a16:creationId xmlns:a16="http://schemas.microsoft.com/office/drawing/2014/main" id="{08236FAD-324E-7C4B-D9BF-AC8E2167000F}"/>
                </a:ext>
              </a:extLst>
            </p:cNvPr>
            <p:cNvCxnSpPr/>
            <p:nvPr/>
          </p:nvCxnSpPr>
          <p:spPr>
            <a:xfrm>
              <a:off x="2664334" y="1462856"/>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6" name="Straight Connector 22575">
              <a:extLst>
                <a:ext uri="{FF2B5EF4-FFF2-40B4-BE49-F238E27FC236}">
                  <a16:creationId xmlns:a16="http://schemas.microsoft.com/office/drawing/2014/main" id="{CF041EF0-B1DA-FD2E-AA0B-0FAFC8B3F0B6}"/>
                </a:ext>
              </a:extLst>
            </p:cNvPr>
            <p:cNvCxnSpPr/>
            <p:nvPr/>
          </p:nvCxnSpPr>
          <p:spPr>
            <a:xfrm>
              <a:off x="2872953" y="1504382"/>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7" name="Straight Connector 22576">
              <a:extLst>
                <a:ext uri="{FF2B5EF4-FFF2-40B4-BE49-F238E27FC236}">
                  <a16:creationId xmlns:a16="http://schemas.microsoft.com/office/drawing/2014/main" id="{9D54C383-4160-7BFF-7A35-AEA90CDD2844}"/>
                </a:ext>
              </a:extLst>
            </p:cNvPr>
            <p:cNvCxnSpPr/>
            <p:nvPr/>
          </p:nvCxnSpPr>
          <p:spPr>
            <a:xfrm>
              <a:off x="3382399" y="1556357"/>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8" name="Straight Connector 22577">
              <a:extLst>
                <a:ext uri="{FF2B5EF4-FFF2-40B4-BE49-F238E27FC236}">
                  <a16:creationId xmlns:a16="http://schemas.microsoft.com/office/drawing/2014/main" id="{2DBF7717-5DB6-FDB5-7AF2-E64FD875D5A1}"/>
                </a:ext>
              </a:extLst>
            </p:cNvPr>
            <p:cNvCxnSpPr/>
            <p:nvPr/>
          </p:nvCxnSpPr>
          <p:spPr>
            <a:xfrm>
              <a:off x="3567958" y="1568271"/>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79" name="Straight Connector 22578">
              <a:extLst>
                <a:ext uri="{FF2B5EF4-FFF2-40B4-BE49-F238E27FC236}">
                  <a16:creationId xmlns:a16="http://schemas.microsoft.com/office/drawing/2014/main" id="{03766C8F-754E-5C76-8C86-AE3FEF5B3ADC}"/>
                </a:ext>
              </a:extLst>
            </p:cNvPr>
            <p:cNvCxnSpPr/>
            <p:nvPr/>
          </p:nvCxnSpPr>
          <p:spPr>
            <a:xfrm>
              <a:off x="3849668" y="1580126"/>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0" name="Straight Connector 22579">
              <a:extLst>
                <a:ext uri="{FF2B5EF4-FFF2-40B4-BE49-F238E27FC236}">
                  <a16:creationId xmlns:a16="http://schemas.microsoft.com/office/drawing/2014/main" id="{4DDC9C3D-4B18-126E-E49A-DB3CBC9EE9B4}"/>
                </a:ext>
              </a:extLst>
            </p:cNvPr>
            <p:cNvCxnSpPr/>
            <p:nvPr/>
          </p:nvCxnSpPr>
          <p:spPr>
            <a:xfrm>
              <a:off x="4254885" y="1619641"/>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1" name="Straight Connector 22580">
              <a:extLst>
                <a:ext uri="{FF2B5EF4-FFF2-40B4-BE49-F238E27FC236}">
                  <a16:creationId xmlns:a16="http://schemas.microsoft.com/office/drawing/2014/main" id="{90638241-020D-78DA-90D0-01922339C496}"/>
                </a:ext>
              </a:extLst>
            </p:cNvPr>
            <p:cNvCxnSpPr/>
            <p:nvPr/>
          </p:nvCxnSpPr>
          <p:spPr>
            <a:xfrm>
              <a:off x="4363398" y="1622748"/>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2" name="Straight Connector 22581">
              <a:extLst>
                <a:ext uri="{FF2B5EF4-FFF2-40B4-BE49-F238E27FC236}">
                  <a16:creationId xmlns:a16="http://schemas.microsoft.com/office/drawing/2014/main" id="{6DD9DF0F-57E0-56EE-54F6-C1D7F9F2A581}"/>
                </a:ext>
              </a:extLst>
            </p:cNvPr>
            <p:cNvCxnSpPr/>
            <p:nvPr/>
          </p:nvCxnSpPr>
          <p:spPr>
            <a:xfrm>
              <a:off x="4445521" y="1631496"/>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3" name="Straight Connector 22582">
              <a:extLst>
                <a:ext uri="{FF2B5EF4-FFF2-40B4-BE49-F238E27FC236}">
                  <a16:creationId xmlns:a16="http://schemas.microsoft.com/office/drawing/2014/main" id="{B11368D1-4FB0-47DE-3379-A4D150AA02FB}"/>
                </a:ext>
              </a:extLst>
            </p:cNvPr>
            <p:cNvCxnSpPr/>
            <p:nvPr/>
          </p:nvCxnSpPr>
          <p:spPr>
            <a:xfrm>
              <a:off x="4505394" y="1631650"/>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4" name="Straight Connector 22583">
              <a:extLst>
                <a:ext uri="{FF2B5EF4-FFF2-40B4-BE49-F238E27FC236}">
                  <a16:creationId xmlns:a16="http://schemas.microsoft.com/office/drawing/2014/main" id="{3F35CF48-63B7-3EF3-E735-55D2733FA059}"/>
                </a:ext>
              </a:extLst>
            </p:cNvPr>
            <p:cNvCxnSpPr/>
            <p:nvPr/>
          </p:nvCxnSpPr>
          <p:spPr>
            <a:xfrm>
              <a:off x="4583957" y="1631496"/>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5" name="Straight Connector 22584">
              <a:extLst>
                <a:ext uri="{FF2B5EF4-FFF2-40B4-BE49-F238E27FC236}">
                  <a16:creationId xmlns:a16="http://schemas.microsoft.com/office/drawing/2014/main" id="{EA67A02D-D3C5-83A7-CD91-35A9D02376F0}"/>
                </a:ext>
              </a:extLst>
            </p:cNvPr>
            <p:cNvCxnSpPr/>
            <p:nvPr/>
          </p:nvCxnSpPr>
          <p:spPr>
            <a:xfrm>
              <a:off x="4857971" y="1804690"/>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6" name="Straight Connector 22585">
              <a:extLst>
                <a:ext uri="{FF2B5EF4-FFF2-40B4-BE49-F238E27FC236}">
                  <a16:creationId xmlns:a16="http://schemas.microsoft.com/office/drawing/2014/main" id="{87CCF7A1-85D1-C9A1-EC3E-D57F787244B2}"/>
                </a:ext>
              </a:extLst>
            </p:cNvPr>
            <p:cNvCxnSpPr/>
            <p:nvPr/>
          </p:nvCxnSpPr>
          <p:spPr>
            <a:xfrm>
              <a:off x="4779569" y="1765637"/>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7" name="Straight Connector 22586">
              <a:extLst>
                <a:ext uri="{FF2B5EF4-FFF2-40B4-BE49-F238E27FC236}">
                  <a16:creationId xmlns:a16="http://schemas.microsoft.com/office/drawing/2014/main" id="{2778883D-331B-5FF2-81D1-257E7281124A}"/>
                </a:ext>
              </a:extLst>
            </p:cNvPr>
            <p:cNvCxnSpPr/>
            <p:nvPr/>
          </p:nvCxnSpPr>
          <p:spPr>
            <a:xfrm>
              <a:off x="5067328" y="1833897"/>
              <a:ext cx="0" cy="96582"/>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8" name="Straight Connector 22587">
              <a:extLst>
                <a:ext uri="{FF2B5EF4-FFF2-40B4-BE49-F238E27FC236}">
                  <a16:creationId xmlns:a16="http://schemas.microsoft.com/office/drawing/2014/main" id="{C6623EF2-448E-EB89-B7D9-02B033E6F19C}"/>
                </a:ext>
              </a:extLst>
            </p:cNvPr>
            <p:cNvCxnSpPr/>
            <p:nvPr/>
          </p:nvCxnSpPr>
          <p:spPr>
            <a:xfrm>
              <a:off x="4553278" y="1628417"/>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89" name="Straight Connector 22588">
              <a:extLst>
                <a:ext uri="{FF2B5EF4-FFF2-40B4-BE49-F238E27FC236}">
                  <a16:creationId xmlns:a16="http://schemas.microsoft.com/office/drawing/2014/main" id="{A602EF49-5FE1-06A5-FB63-B83117A89033}"/>
                </a:ext>
              </a:extLst>
            </p:cNvPr>
            <p:cNvCxnSpPr/>
            <p:nvPr/>
          </p:nvCxnSpPr>
          <p:spPr>
            <a:xfrm>
              <a:off x="5108836" y="1859488"/>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0" name="Straight Connector 22589">
              <a:extLst>
                <a:ext uri="{FF2B5EF4-FFF2-40B4-BE49-F238E27FC236}">
                  <a16:creationId xmlns:a16="http://schemas.microsoft.com/office/drawing/2014/main" id="{E77553CE-4B58-C83C-90F4-64424BF4FF2C}"/>
                </a:ext>
              </a:extLst>
            </p:cNvPr>
            <p:cNvCxnSpPr/>
            <p:nvPr/>
          </p:nvCxnSpPr>
          <p:spPr>
            <a:xfrm>
              <a:off x="4673242" y="1711895"/>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1" name="Straight Connector 22590">
              <a:extLst>
                <a:ext uri="{FF2B5EF4-FFF2-40B4-BE49-F238E27FC236}">
                  <a16:creationId xmlns:a16="http://schemas.microsoft.com/office/drawing/2014/main" id="{C18E4306-946D-6219-E973-40E82AF1D84B}"/>
                </a:ext>
              </a:extLst>
            </p:cNvPr>
            <p:cNvCxnSpPr/>
            <p:nvPr/>
          </p:nvCxnSpPr>
          <p:spPr>
            <a:xfrm>
              <a:off x="5303944" y="2098594"/>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2" name="Straight Connector 22591">
              <a:extLst>
                <a:ext uri="{FF2B5EF4-FFF2-40B4-BE49-F238E27FC236}">
                  <a16:creationId xmlns:a16="http://schemas.microsoft.com/office/drawing/2014/main" id="{7F991A9E-E7D9-51F3-1ADB-03C9D4137EEE}"/>
                </a:ext>
              </a:extLst>
            </p:cNvPr>
            <p:cNvCxnSpPr/>
            <p:nvPr/>
          </p:nvCxnSpPr>
          <p:spPr>
            <a:xfrm>
              <a:off x="5348590" y="210167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3" name="Straight Connector 22592">
              <a:extLst>
                <a:ext uri="{FF2B5EF4-FFF2-40B4-BE49-F238E27FC236}">
                  <a16:creationId xmlns:a16="http://schemas.microsoft.com/office/drawing/2014/main" id="{ACD2E74A-297E-8FD7-159B-0B96CB3D92B2}"/>
                </a:ext>
              </a:extLst>
            </p:cNvPr>
            <p:cNvCxnSpPr/>
            <p:nvPr/>
          </p:nvCxnSpPr>
          <p:spPr>
            <a:xfrm>
              <a:off x="4697624" y="1757107"/>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4" name="Straight Connector 22593">
              <a:extLst>
                <a:ext uri="{FF2B5EF4-FFF2-40B4-BE49-F238E27FC236}">
                  <a16:creationId xmlns:a16="http://schemas.microsoft.com/office/drawing/2014/main" id="{681104DF-81ED-EA27-ECEE-44E8E77C3562}"/>
                </a:ext>
              </a:extLst>
            </p:cNvPr>
            <p:cNvCxnSpPr/>
            <p:nvPr/>
          </p:nvCxnSpPr>
          <p:spPr>
            <a:xfrm>
              <a:off x="5587473" y="2167581"/>
              <a:ext cx="0" cy="96582"/>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5" name="Straight Connector 22594">
              <a:extLst>
                <a:ext uri="{FF2B5EF4-FFF2-40B4-BE49-F238E27FC236}">
                  <a16:creationId xmlns:a16="http://schemas.microsoft.com/office/drawing/2014/main" id="{912C3EB7-3854-1903-7298-2311F36FE9BE}"/>
                </a:ext>
              </a:extLst>
            </p:cNvPr>
            <p:cNvCxnSpPr/>
            <p:nvPr/>
          </p:nvCxnSpPr>
          <p:spPr>
            <a:xfrm>
              <a:off x="4640560" y="1700799"/>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598" name="Straight Connector 22597">
              <a:extLst>
                <a:ext uri="{FF2B5EF4-FFF2-40B4-BE49-F238E27FC236}">
                  <a16:creationId xmlns:a16="http://schemas.microsoft.com/office/drawing/2014/main" id="{5D60D65C-BF23-8A48-51EB-5F5265FCFBDC}"/>
                </a:ext>
              </a:extLst>
            </p:cNvPr>
            <p:cNvCxnSpPr/>
            <p:nvPr/>
          </p:nvCxnSpPr>
          <p:spPr>
            <a:xfrm>
              <a:off x="5178420" y="1913937"/>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0" name="Straight Connector 22599">
              <a:extLst>
                <a:ext uri="{FF2B5EF4-FFF2-40B4-BE49-F238E27FC236}">
                  <a16:creationId xmlns:a16="http://schemas.microsoft.com/office/drawing/2014/main" id="{BE480D54-9F47-14B0-32FD-83551BAE5E88}"/>
                </a:ext>
              </a:extLst>
            </p:cNvPr>
            <p:cNvCxnSpPr/>
            <p:nvPr/>
          </p:nvCxnSpPr>
          <p:spPr>
            <a:xfrm>
              <a:off x="5395482" y="210167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1" name="Straight Connector 22600">
              <a:extLst>
                <a:ext uri="{FF2B5EF4-FFF2-40B4-BE49-F238E27FC236}">
                  <a16:creationId xmlns:a16="http://schemas.microsoft.com/office/drawing/2014/main" id="{6ABD5A3E-D7A2-D286-6120-0E9CA2F8BED9}"/>
                </a:ext>
              </a:extLst>
            </p:cNvPr>
            <p:cNvCxnSpPr/>
            <p:nvPr/>
          </p:nvCxnSpPr>
          <p:spPr>
            <a:xfrm>
              <a:off x="5372865" y="2101750"/>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2" name="Straight Connector 22601">
              <a:extLst>
                <a:ext uri="{FF2B5EF4-FFF2-40B4-BE49-F238E27FC236}">
                  <a16:creationId xmlns:a16="http://schemas.microsoft.com/office/drawing/2014/main" id="{2BFA8CB3-B0DA-9E9F-2A10-2D31A0B03FEE}"/>
                </a:ext>
              </a:extLst>
            </p:cNvPr>
            <p:cNvCxnSpPr/>
            <p:nvPr/>
          </p:nvCxnSpPr>
          <p:spPr>
            <a:xfrm>
              <a:off x="5667801" y="2167581"/>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3" name="Straight Connector 22602">
              <a:extLst>
                <a:ext uri="{FF2B5EF4-FFF2-40B4-BE49-F238E27FC236}">
                  <a16:creationId xmlns:a16="http://schemas.microsoft.com/office/drawing/2014/main" id="{421DF6DA-54B2-D1DC-25AE-7A4835754883}"/>
                </a:ext>
              </a:extLst>
            </p:cNvPr>
            <p:cNvCxnSpPr/>
            <p:nvPr/>
          </p:nvCxnSpPr>
          <p:spPr>
            <a:xfrm>
              <a:off x="5428636" y="210167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4" name="Straight Connector 22603">
              <a:extLst>
                <a:ext uri="{FF2B5EF4-FFF2-40B4-BE49-F238E27FC236}">
                  <a16:creationId xmlns:a16="http://schemas.microsoft.com/office/drawing/2014/main" id="{F03E7E62-236D-F3F6-5649-AED7E9BD00B9}"/>
                </a:ext>
              </a:extLst>
            </p:cNvPr>
            <p:cNvCxnSpPr/>
            <p:nvPr/>
          </p:nvCxnSpPr>
          <p:spPr>
            <a:xfrm>
              <a:off x="5638198" y="2167581"/>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5" name="Straight Connector 22604">
              <a:extLst>
                <a:ext uri="{FF2B5EF4-FFF2-40B4-BE49-F238E27FC236}">
                  <a16:creationId xmlns:a16="http://schemas.microsoft.com/office/drawing/2014/main" id="{0D15CE86-01D9-1A43-C96D-92F825EFE3F9}"/>
                </a:ext>
              </a:extLst>
            </p:cNvPr>
            <p:cNvCxnSpPr/>
            <p:nvPr/>
          </p:nvCxnSpPr>
          <p:spPr>
            <a:xfrm>
              <a:off x="5538384" y="2167581"/>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6" name="Straight Connector 22605">
              <a:extLst>
                <a:ext uri="{FF2B5EF4-FFF2-40B4-BE49-F238E27FC236}">
                  <a16:creationId xmlns:a16="http://schemas.microsoft.com/office/drawing/2014/main" id="{6AA3ACBB-E801-6316-75DF-522283821722}"/>
                </a:ext>
              </a:extLst>
            </p:cNvPr>
            <p:cNvCxnSpPr/>
            <p:nvPr/>
          </p:nvCxnSpPr>
          <p:spPr>
            <a:xfrm>
              <a:off x="5783062"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7" name="Straight Connector 22606">
              <a:extLst>
                <a:ext uri="{FF2B5EF4-FFF2-40B4-BE49-F238E27FC236}">
                  <a16:creationId xmlns:a16="http://schemas.microsoft.com/office/drawing/2014/main" id="{C231F4A0-4A59-3835-F400-1927F8FE22AA}"/>
                </a:ext>
              </a:extLst>
            </p:cNvPr>
            <p:cNvCxnSpPr/>
            <p:nvPr/>
          </p:nvCxnSpPr>
          <p:spPr>
            <a:xfrm>
              <a:off x="5227891" y="2019629"/>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8" name="Straight Connector 22607">
              <a:extLst>
                <a:ext uri="{FF2B5EF4-FFF2-40B4-BE49-F238E27FC236}">
                  <a16:creationId xmlns:a16="http://schemas.microsoft.com/office/drawing/2014/main" id="{711327D1-016D-E981-0187-C77BDE3EDDD7}"/>
                </a:ext>
              </a:extLst>
            </p:cNvPr>
            <p:cNvCxnSpPr/>
            <p:nvPr/>
          </p:nvCxnSpPr>
          <p:spPr>
            <a:xfrm>
              <a:off x="4976505" y="1834216"/>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09" name="Straight Connector 22608">
              <a:extLst>
                <a:ext uri="{FF2B5EF4-FFF2-40B4-BE49-F238E27FC236}">
                  <a16:creationId xmlns:a16="http://schemas.microsoft.com/office/drawing/2014/main" id="{C01DD219-5FDC-D3EA-23DB-166AB3A1AFAB}"/>
                </a:ext>
              </a:extLst>
            </p:cNvPr>
            <p:cNvCxnSpPr/>
            <p:nvPr/>
          </p:nvCxnSpPr>
          <p:spPr>
            <a:xfrm>
              <a:off x="5196894" y="1962228"/>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0" name="Straight Connector 22609">
              <a:extLst>
                <a:ext uri="{FF2B5EF4-FFF2-40B4-BE49-F238E27FC236}">
                  <a16:creationId xmlns:a16="http://schemas.microsoft.com/office/drawing/2014/main" id="{33346BBD-7C8F-80DF-BAC4-F898421F868B}"/>
                </a:ext>
              </a:extLst>
            </p:cNvPr>
            <p:cNvCxnSpPr/>
            <p:nvPr/>
          </p:nvCxnSpPr>
          <p:spPr>
            <a:xfrm>
              <a:off x="5273251" y="2074078"/>
              <a:ext cx="0" cy="96582"/>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1" name="Straight Connector 22610">
              <a:extLst>
                <a:ext uri="{FF2B5EF4-FFF2-40B4-BE49-F238E27FC236}">
                  <a16:creationId xmlns:a16="http://schemas.microsoft.com/office/drawing/2014/main" id="{7FF771BE-E83A-05DE-D4DA-EF0D705F6D4F}"/>
                </a:ext>
              </a:extLst>
            </p:cNvPr>
            <p:cNvCxnSpPr/>
            <p:nvPr/>
          </p:nvCxnSpPr>
          <p:spPr>
            <a:xfrm>
              <a:off x="5704283" y="2167953"/>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2" name="Straight Connector 22611">
              <a:extLst>
                <a:ext uri="{FF2B5EF4-FFF2-40B4-BE49-F238E27FC236}">
                  <a16:creationId xmlns:a16="http://schemas.microsoft.com/office/drawing/2014/main" id="{52BE0F21-0BFE-CE1A-7711-9DF5147717D8}"/>
                </a:ext>
              </a:extLst>
            </p:cNvPr>
            <p:cNvCxnSpPr/>
            <p:nvPr/>
          </p:nvCxnSpPr>
          <p:spPr>
            <a:xfrm>
              <a:off x="4616144" y="1643585"/>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3" name="Straight Connector 22612">
              <a:extLst>
                <a:ext uri="{FF2B5EF4-FFF2-40B4-BE49-F238E27FC236}">
                  <a16:creationId xmlns:a16="http://schemas.microsoft.com/office/drawing/2014/main" id="{EF8C0262-3216-A5D9-0063-53B8B78CF0A6}"/>
                </a:ext>
              </a:extLst>
            </p:cNvPr>
            <p:cNvCxnSpPr/>
            <p:nvPr/>
          </p:nvCxnSpPr>
          <p:spPr>
            <a:xfrm>
              <a:off x="6163292" y="2278043"/>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5" name="Straight Connector 22614">
              <a:extLst>
                <a:ext uri="{FF2B5EF4-FFF2-40B4-BE49-F238E27FC236}">
                  <a16:creationId xmlns:a16="http://schemas.microsoft.com/office/drawing/2014/main" id="{93AE79F5-A89F-7E98-6AD9-06920FB4A38B}"/>
                </a:ext>
              </a:extLst>
            </p:cNvPr>
            <p:cNvCxnSpPr/>
            <p:nvPr/>
          </p:nvCxnSpPr>
          <p:spPr>
            <a:xfrm>
              <a:off x="5754169" y="2168302"/>
              <a:ext cx="0" cy="96582"/>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6" name="Straight Connector 22615">
              <a:extLst>
                <a:ext uri="{FF2B5EF4-FFF2-40B4-BE49-F238E27FC236}">
                  <a16:creationId xmlns:a16="http://schemas.microsoft.com/office/drawing/2014/main" id="{3867C0BB-F66E-4EF4-EFC7-610F76A0B961}"/>
                </a:ext>
              </a:extLst>
            </p:cNvPr>
            <p:cNvCxnSpPr/>
            <p:nvPr/>
          </p:nvCxnSpPr>
          <p:spPr>
            <a:xfrm>
              <a:off x="5842970"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7" name="Straight Connector 22616">
              <a:extLst>
                <a:ext uri="{FF2B5EF4-FFF2-40B4-BE49-F238E27FC236}">
                  <a16:creationId xmlns:a16="http://schemas.microsoft.com/office/drawing/2014/main" id="{7CBCC5D2-13F4-5525-483D-49686F65193E}"/>
                </a:ext>
              </a:extLst>
            </p:cNvPr>
            <p:cNvCxnSpPr/>
            <p:nvPr/>
          </p:nvCxnSpPr>
          <p:spPr>
            <a:xfrm>
              <a:off x="5809985"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8" name="Straight Connector 22617">
              <a:extLst>
                <a:ext uri="{FF2B5EF4-FFF2-40B4-BE49-F238E27FC236}">
                  <a16:creationId xmlns:a16="http://schemas.microsoft.com/office/drawing/2014/main" id="{F2BC2631-83B4-B70A-F35D-D43F2B7CC681}"/>
                </a:ext>
              </a:extLst>
            </p:cNvPr>
            <p:cNvCxnSpPr/>
            <p:nvPr/>
          </p:nvCxnSpPr>
          <p:spPr>
            <a:xfrm>
              <a:off x="5865628"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19" name="Straight Connector 22618">
              <a:extLst>
                <a:ext uri="{FF2B5EF4-FFF2-40B4-BE49-F238E27FC236}">
                  <a16:creationId xmlns:a16="http://schemas.microsoft.com/office/drawing/2014/main" id="{B3F979FC-81C1-2F57-5C72-E7C688902E43}"/>
                </a:ext>
              </a:extLst>
            </p:cNvPr>
            <p:cNvCxnSpPr/>
            <p:nvPr/>
          </p:nvCxnSpPr>
          <p:spPr>
            <a:xfrm>
              <a:off x="6119887"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0" name="Straight Connector 22619">
              <a:extLst>
                <a:ext uri="{FF2B5EF4-FFF2-40B4-BE49-F238E27FC236}">
                  <a16:creationId xmlns:a16="http://schemas.microsoft.com/office/drawing/2014/main" id="{DFAD6566-9E73-C97B-140A-F71BA49F1E7F}"/>
                </a:ext>
              </a:extLst>
            </p:cNvPr>
            <p:cNvCxnSpPr/>
            <p:nvPr/>
          </p:nvCxnSpPr>
          <p:spPr>
            <a:xfrm>
              <a:off x="6267097"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1" name="Straight Connector 22620">
              <a:extLst>
                <a:ext uri="{FF2B5EF4-FFF2-40B4-BE49-F238E27FC236}">
                  <a16:creationId xmlns:a16="http://schemas.microsoft.com/office/drawing/2014/main" id="{3884F320-7889-09FD-7C06-44678D6DFDCE}"/>
                </a:ext>
              </a:extLst>
            </p:cNvPr>
            <p:cNvCxnSpPr/>
            <p:nvPr/>
          </p:nvCxnSpPr>
          <p:spPr>
            <a:xfrm>
              <a:off x="6247309"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2" name="Straight Connector 22621">
              <a:extLst>
                <a:ext uri="{FF2B5EF4-FFF2-40B4-BE49-F238E27FC236}">
                  <a16:creationId xmlns:a16="http://schemas.microsoft.com/office/drawing/2014/main" id="{5E1ADCFA-ECAC-F761-7CB1-03912A017692}"/>
                </a:ext>
              </a:extLst>
            </p:cNvPr>
            <p:cNvCxnSpPr/>
            <p:nvPr/>
          </p:nvCxnSpPr>
          <p:spPr>
            <a:xfrm>
              <a:off x="6332578"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3" name="Straight Connector 22622">
              <a:extLst>
                <a:ext uri="{FF2B5EF4-FFF2-40B4-BE49-F238E27FC236}">
                  <a16:creationId xmlns:a16="http://schemas.microsoft.com/office/drawing/2014/main" id="{3356EE6C-29CD-0C1E-9161-B44F14C19738}"/>
                </a:ext>
              </a:extLst>
            </p:cNvPr>
            <p:cNvCxnSpPr/>
            <p:nvPr/>
          </p:nvCxnSpPr>
          <p:spPr>
            <a:xfrm>
              <a:off x="6288058"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4" name="Straight Connector 22623">
              <a:extLst>
                <a:ext uri="{FF2B5EF4-FFF2-40B4-BE49-F238E27FC236}">
                  <a16:creationId xmlns:a16="http://schemas.microsoft.com/office/drawing/2014/main" id="{83DC3711-9F8C-B20B-C2C3-51CEF74A6523}"/>
                </a:ext>
              </a:extLst>
            </p:cNvPr>
            <p:cNvCxnSpPr/>
            <p:nvPr/>
          </p:nvCxnSpPr>
          <p:spPr>
            <a:xfrm>
              <a:off x="6014055"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5" name="Straight Connector 22624">
              <a:extLst>
                <a:ext uri="{FF2B5EF4-FFF2-40B4-BE49-F238E27FC236}">
                  <a16:creationId xmlns:a16="http://schemas.microsoft.com/office/drawing/2014/main" id="{55326FF6-52D5-C420-D8BC-C839D05B0F35}"/>
                </a:ext>
              </a:extLst>
            </p:cNvPr>
            <p:cNvCxnSpPr/>
            <p:nvPr/>
          </p:nvCxnSpPr>
          <p:spPr>
            <a:xfrm>
              <a:off x="6098692" y="2278043"/>
              <a:ext cx="0" cy="96582"/>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8" name="Straight Connector 22627">
              <a:extLst>
                <a:ext uri="{FF2B5EF4-FFF2-40B4-BE49-F238E27FC236}">
                  <a16:creationId xmlns:a16="http://schemas.microsoft.com/office/drawing/2014/main" id="{9459ABDE-AFF4-1814-95B3-6CC8DE087FE4}"/>
                </a:ext>
              </a:extLst>
            </p:cNvPr>
            <p:cNvCxnSpPr/>
            <p:nvPr/>
          </p:nvCxnSpPr>
          <p:spPr>
            <a:xfrm>
              <a:off x="4731134" y="1760186"/>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29" name="Straight Connector 22628">
              <a:extLst>
                <a:ext uri="{FF2B5EF4-FFF2-40B4-BE49-F238E27FC236}">
                  <a16:creationId xmlns:a16="http://schemas.microsoft.com/office/drawing/2014/main" id="{A0CC1FF8-C6AB-B297-52F3-4C5D8F7C76EC}"/>
                </a:ext>
              </a:extLst>
            </p:cNvPr>
            <p:cNvCxnSpPr/>
            <p:nvPr/>
          </p:nvCxnSpPr>
          <p:spPr>
            <a:xfrm>
              <a:off x="5130444" y="1881697"/>
              <a:ext cx="0" cy="96582"/>
            </a:xfrm>
            <a:prstGeom prst="line">
              <a:avLst/>
            </a:prstGeom>
            <a:ln w="571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2630" name="Straight Connector 22629">
              <a:extLst>
                <a:ext uri="{FF2B5EF4-FFF2-40B4-BE49-F238E27FC236}">
                  <a16:creationId xmlns:a16="http://schemas.microsoft.com/office/drawing/2014/main" id="{C69DB429-E0D9-48B4-7F94-27D8E2959607}"/>
                </a:ext>
              </a:extLst>
            </p:cNvPr>
            <p:cNvCxnSpPr/>
            <p:nvPr/>
          </p:nvCxnSpPr>
          <p:spPr>
            <a:xfrm>
              <a:off x="6214091" y="2278353"/>
              <a:ext cx="0" cy="96582"/>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22570" name="Group 22569">
            <a:extLst>
              <a:ext uri="{FF2B5EF4-FFF2-40B4-BE49-F238E27FC236}">
                <a16:creationId xmlns:a16="http://schemas.microsoft.com/office/drawing/2014/main" id="{422EBB38-04CF-9176-D6A0-29F01F705E27}"/>
              </a:ext>
            </a:extLst>
          </p:cNvPr>
          <p:cNvGrpSpPr/>
          <p:nvPr/>
        </p:nvGrpSpPr>
        <p:grpSpPr>
          <a:xfrm>
            <a:off x="2152073" y="1386287"/>
            <a:ext cx="4201230" cy="808330"/>
            <a:chOff x="2152073" y="1386287"/>
            <a:chExt cx="4201230" cy="808330"/>
          </a:xfrm>
        </p:grpSpPr>
        <p:cxnSp>
          <p:nvCxnSpPr>
            <p:cNvPr id="49" name="Straight Connector 48">
              <a:extLst>
                <a:ext uri="{FF2B5EF4-FFF2-40B4-BE49-F238E27FC236}">
                  <a16:creationId xmlns:a16="http://schemas.microsoft.com/office/drawing/2014/main" id="{A1AE7024-2539-E306-DA8C-1C79C57E31CE}"/>
                </a:ext>
              </a:extLst>
            </p:cNvPr>
            <p:cNvCxnSpPr/>
            <p:nvPr/>
          </p:nvCxnSpPr>
          <p:spPr>
            <a:xfrm>
              <a:off x="2152073" y="1386287"/>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795C58C-FCDA-8FAF-9D52-31C42B361924}"/>
                </a:ext>
              </a:extLst>
            </p:cNvPr>
            <p:cNvCxnSpPr/>
            <p:nvPr/>
          </p:nvCxnSpPr>
          <p:spPr>
            <a:xfrm>
              <a:off x="2931008" y="1435981"/>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DBBF810-30EC-94B2-FB79-A455CE4F6277}"/>
                </a:ext>
              </a:extLst>
            </p:cNvPr>
            <p:cNvCxnSpPr/>
            <p:nvPr/>
          </p:nvCxnSpPr>
          <p:spPr>
            <a:xfrm>
              <a:off x="2957960" y="1435981"/>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FEF3B0B9-222D-B629-0674-EA2B86A6F0BF}"/>
                </a:ext>
              </a:extLst>
            </p:cNvPr>
            <p:cNvCxnSpPr/>
            <p:nvPr/>
          </p:nvCxnSpPr>
          <p:spPr>
            <a:xfrm>
              <a:off x="3129589" y="1499667"/>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4DB414E-B50C-EC5F-0921-1956C0EB330B}"/>
                </a:ext>
              </a:extLst>
            </p:cNvPr>
            <p:cNvCxnSpPr/>
            <p:nvPr/>
          </p:nvCxnSpPr>
          <p:spPr>
            <a:xfrm>
              <a:off x="3292025" y="1526041"/>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E70AF674-EB0A-16E5-969E-E300CA6FC612}"/>
                </a:ext>
              </a:extLst>
            </p:cNvPr>
            <p:cNvCxnSpPr/>
            <p:nvPr/>
          </p:nvCxnSpPr>
          <p:spPr>
            <a:xfrm>
              <a:off x="3446702" y="1605486"/>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6F0931C0-330C-2C37-4AA4-A7B17E62CBCC}"/>
                </a:ext>
              </a:extLst>
            </p:cNvPr>
            <p:cNvCxnSpPr/>
            <p:nvPr/>
          </p:nvCxnSpPr>
          <p:spPr>
            <a:xfrm>
              <a:off x="3482109" y="1605349"/>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0700C1-E969-3F98-96A7-A906FB636FF0}"/>
                </a:ext>
              </a:extLst>
            </p:cNvPr>
            <p:cNvCxnSpPr/>
            <p:nvPr/>
          </p:nvCxnSpPr>
          <p:spPr>
            <a:xfrm>
              <a:off x="3859261" y="1647482"/>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68F7B66-D3FD-6D6C-8BFF-AD498C4C738D}"/>
                </a:ext>
              </a:extLst>
            </p:cNvPr>
            <p:cNvCxnSpPr/>
            <p:nvPr/>
          </p:nvCxnSpPr>
          <p:spPr>
            <a:xfrm>
              <a:off x="3903903" y="1668759"/>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7EAD61F-D7CB-7068-2D5D-2434E054AB82}"/>
                </a:ext>
              </a:extLst>
            </p:cNvPr>
            <p:cNvCxnSpPr/>
            <p:nvPr/>
          </p:nvCxnSpPr>
          <p:spPr>
            <a:xfrm>
              <a:off x="4077427" y="1668759"/>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9BAE840A-F17F-ADF7-63D6-0F11EDB83A10}"/>
                </a:ext>
              </a:extLst>
            </p:cNvPr>
            <p:cNvCxnSpPr/>
            <p:nvPr/>
          </p:nvCxnSpPr>
          <p:spPr>
            <a:xfrm>
              <a:off x="4128133" y="1668759"/>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59EA924-3F03-3DCE-F8FD-65577FA4BBEE}"/>
                </a:ext>
              </a:extLst>
            </p:cNvPr>
            <p:cNvCxnSpPr/>
            <p:nvPr/>
          </p:nvCxnSpPr>
          <p:spPr>
            <a:xfrm>
              <a:off x="4311422" y="1679878"/>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4C418BC-1FDA-396B-B968-0E0964C53096}"/>
                </a:ext>
              </a:extLst>
            </p:cNvPr>
            <p:cNvCxnSpPr/>
            <p:nvPr/>
          </p:nvCxnSpPr>
          <p:spPr>
            <a:xfrm>
              <a:off x="4333698" y="1679878"/>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031655C-B33C-D00E-4D7E-5B198CD3D242}"/>
                </a:ext>
              </a:extLst>
            </p:cNvPr>
            <p:cNvCxnSpPr/>
            <p:nvPr/>
          </p:nvCxnSpPr>
          <p:spPr>
            <a:xfrm>
              <a:off x="4371880" y="1679878"/>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218F71B2-ABE4-F7CD-E205-E21AF4E08B5A}"/>
                </a:ext>
              </a:extLst>
            </p:cNvPr>
            <p:cNvCxnSpPr/>
            <p:nvPr/>
          </p:nvCxnSpPr>
          <p:spPr>
            <a:xfrm>
              <a:off x="4399590" y="1679878"/>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28" name="Straight Connector 22527">
              <a:extLst>
                <a:ext uri="{FF2B5EF4-FFF2-40B4-BE49-F238E27FC236}">
                  <a16:creationId xmlns:a16="http://schemas.microsoft.com/office/drawing/2014/main" id="{DF3D19DA-F9BB-B080-5665-52BEC9A9F04B}"/>
                </a:ext>
              </a:extLst>
            </p:cNvPr>
            <p:cNvCxnSpPr/>
            <p:nvPr/>
          </p:nvCxnSpPr>
          <p:spPr>
            <a:xfrm>
              <a:off x="4422684" y="169989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29" name="Straight Connector 22528">
              <a:extLst>
                <a:ext uri="{FF2B5EF4-FFF2-40B4-BE49-F238E27FC236}">
                  <a16:creationId xmlns:a16="http://schemas.microsoft.com/office/drawing/2014/main" id="{74EF430A-02E5-B93A-DA50-7FC1C50C6D18}"/>
                </a:ext>
              </a:extLst>
            </p:cNvPr>
            <p:cNvCxnSpPr/>
            <p:nvPr/>
          </p:nvCxnSpPr>
          <p:spPr>
            <a:xfrm>
              <a:off x="4476666" y="1722011"/>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1" name="Straight Connector 22530">
              <a:extLst>
                <a:ext uri="{FF2B5EF4-FFF2-40B4-BE49-F238E27FC236}">
                  <a16:creationId xmlns:a16="http://schemas.microsoft.com/office/drawing/2014/main" id="{28F9E0C8-27EB-B739-4077-8015C0530A14}"/>
                </a:ext>
              </a:extLst>
            </p:cNvPr>
            <p:cNvCxnSpPr/>
            <p:nvPr/>
          </p:nvCxnSpPr>
          <p:spPr>
            <a:xfrm>
              <a:off x="4522331" y="1722637"/>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2" name="Straight Connector 22531">
              <a:extLst>
                <a:ext uri="{FF2B5EF4-FFF2-40B4-BE49-F238E27FC236}">
                  <a16:creationId xmlns:a16="http://schemas.microsoft.com/office/drawing/2014/main" id="{D8F99F74-64BB-9F1F-5C90-5F45B17D8D85}"/>
                </a:ext>
              </a:extLst>
            </p:cNvPr>
            <p:cNvCxnSpPr/>
            <p:nvPr/>
          </p:nvCxnSpPr>
          <p:spPr>
            <a:xfrm>
              <a:off x="4642813" y="1774920"/>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3" name="Straight Connector 22532">
              <a:extLst>
                <a:ext uri="{FF2B5EF4-FFF2-40B4-BE49-F238E27FC236}">
                  <a16:creationId xmlns:a16="http://schemas.microsoft.com/office/drawing/2014/main" id="{5ED537CD-1CFA-697A-0ED1-D64C5808D535}"/>
                </a:ext>
              </a:extLst>
            </p:cNvPr>
            <p:cNvCxnSpPr/>
            <p:nvPr/>
          </p:nvCxnSpPr>
          <p:spPr>
            <a:xfrm>
              <a:off x="4862947" y="1857645"/>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4" name="Straight Connector 22533">
              <a:extLst>
                <a:ext uri="{FF2B5EF4-FFF2-40B4-BE49-F238E27FC236}">
                  <a16:creationId xmlns:a16="http://schemas.microsoft.com/office/drawing/2014/main" id="{321DF461-B188-0362-5994-DCBA77304B29}"/>
                </a:ext>
              </a:extLst>
            </p:cNvPr>
            <p:cNvCxnSpPr/>
            <p:nvPr/>
          </p:nvCxnSpPr>
          <p:spPr>
            <a:xfrm>
              <a:off x="4910669" y="1875717"/>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5" name="Straight Connector 22534">
              <a:extLst>
                <a:ext uri="{FF2B5EF4-FFF2-40B4-BE49-F238E27FC236}">
                  <a16:creationId xmlns:a16="http://schemas.microsoft.com/office/drawing/2014/main" id="{6A37A92E-86FB-D3FA-0096-9803E2EBD4FE}"/>
                </a:ext>
              </a:extLst>
            </p:cNvPr>
            <p:cNvCxnSpPr/>
            <p:nvPr/>
          </p:nvCxnSpPr>
          <p:spPr>
            <a:xfrm>
              <a:off x="4549017" y="1728169"/>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6" name="Straight Connector 22535">
              <a:extLst>
                <a:ext uri="{FF2B5EF4-FFF2-40B4-BE49-F238E27FC236}">
                  <a16:creationId xmlns:a16="http://schemas.microsoft.com/office/drawing/2014/main" id="{5130A255-BC4D-2890-9340-86A6E525A720}"/>
                </a:ext>
              </a:extLst>
            </p:cNvPr>
            <p:cNvCxnSpPr/>
            <p:nvPr/>
          </p:nvCxnSpPr>
          <p:spPr>
            <a:xfrm>
              <a:off x="4590581" y="1729708"/>
              <a:ext cx="0" cy="96582"/>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7" name="Straight Connector 22536">
              <a:extLst>
                <a:ext uri="{FF2B5EF4-FFF2-40B4-BE49-F238E27FC236}">
                  <a16:creationId xmlns:a16="http://schemas.microsoft.com/office/drawing/2014/main" id="{26A7BBE8-E535-736D-FF28-83267189B47D}"/>
                </a:ext>
              </a:extLst>
            </p:cNvPr>
            <p:cNvCxnSpPr/>
            <p:nvPr/>
          </p:nvCxnSpPr>
          <p:spPr>
            <a:xfrm>
              <a:off x="4672061" y="1800119"/>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8" name="Straight Connector 22537">
              <a:extLst>
                <a:ext uri="{FF2B5EF4-FFF2-40B4-BE49-F238E27FC236}">
                  <a16:creationId xmlns:a16="http://schemas.microsoft.com/office/drawing/2014/main" id="{2F24DEC5-09A9-15E0-FCCD-842BD56C1349}"/>
                </a:ext>
              </a:extLst>
            </p:cNvPr>
            <p:cNvCxnSpPr/>
            <p:nvPr/>
          </p:nvCxnSpPr>
          <p:spPr>
            <a:xfrm>
              <a:off x="4707466" y="1830505"/>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39" name="Straight Connector 22538">
              <a:extLst>
                <a:ext uri="{FF2B5EF4-FFF2-40B4-BE49-F238E27FC236}">
                  <a16:creationId xmlns:a16="http://schemas.microsoft.com/office/drawing/2014/main" id="{9DC5425E-5E27-7167-96BE-C7D106188D37}"/>
                </a:ext>
              </a:extLst>
            </p:cNvPr>
            <p:cNvCxnSpPr/>
            <p:nvPr/>
          </p:nvCxnSpPr>
          <p:spPr>
            <a:xfrm>
              <a:off x="4745952" y="1831642"/>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0" name="Straight Connector 22539">
              <a:extLst>
                <a:ext uri="{FF2B5EF4-FFF2-40B4-BE49-F238E27FC236}">
                  <a16:creationId xmlns:a16="http://schemas.microsoft.com/office/drawing/2014/main" id="{78FAD775-6BFA-41F6-7B94-58A776D5EDF5}"/>
                </a:ext>
              </a:extLst>
            </p:cNvPr>
            <p:cNvCxnSpPr/>
            <p:nvPr/>
          </p:nvCxnSpPr>
          <p:spPr>
            <a:xfrm>
              <a:off x="5098473" y="1927087"/>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1" name="Straight Connector 22540">
              <a:extLst>
                <a:ext uri="{FF2B5EF4-FFF2-40B4-BE49-F238E27FC236}">
                  <a16:creationId xmlns:a16="http://schemas.microsoft.com/office/drawing/2014/main" id="{C780C438-BD4D-59AE-9076-B6B68372E421}"/>
                </a:ext>
              </a:extLst>
            </p:cNvPr>
            <p:cNvCxnSpPr/>
            <p:nvPr/>
          </p:nvCxnSpPr>
          <p:spPr>
            <a:xfrm>
              <a:off x="4807635" y="1857645"/>
              <a:ext cx="0" cy="96582"/>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2" name="Straight Connector 22541">
              <a:extLst>
                <a:ext uri="{FF2B5EF4-FFF2-40B4-BE49-F238E27FC236}">
                  <a16:creationId xmlns:a16="http://schemas.microsoft.com/office/drawing/2014/main" id="{02E90EDD-E12D-0886-B571-789242823F30}"/>
                </a:ext>
              </a:extLst>
            </p:cNvPr>
            <p:cNvCxnSpPr/>
            <p:nvPr/>
          </p:nvCxnSpPr>
          <p:spPr>
            <a:xfrm>
              <a:off x="5010729" y="1878796"/>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3" name="Straight Connector 22542">
              <a:extLst>
                <a:ext uri="{FF2B5EF4-FFF2-40B4-BE49-F238E27FC236}">
                  <a16:creationId xmlns:a16="http://schemas.microsoft.com/office/drawing/2014/main" id="{26DC23EC-F1EE-9B18-712F-E8D44F88ED73}"/>
                </a:ext>
              </a:extLst>
            </p:cNvPr>
            <p:cNvCxnSpPr/>
            <p:nvPr/>
          </p:nvCxnSpPr>
          <p:spPr>
            <a:xfrm>
              <a:off x="5036899" y="1878561"/>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4" name="Straight Connector 22543">
              <a:extLst>
                <a:ext uri="{FF2B5EF4-FFF2-40B4-BE49-F238E27FC236}">
                  <a16:creationId xmlns:a16="http://schemas.microsoft.com/office/drawing/2014/main" id="{6BE96B09-8BB9-69F4-7ECF-017664702877}"/>
                </a:ext>
              </a:extLst>
            </p:cNvPr>
            <p:cNvCxnSpPr/>
            <p:nvPr/>
          </p:nvCxnSpPr>
          <p:spPr>
            <a:xfrm>
              <a:off x="5287821" y="1999037"/>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5" name="Straight Connector 22544">
              <a:extLst>
                <a:ext uri="{FF2B5EF4-FFF2-40B4-BE49-F238E27FC236}">
                  <a16:creationId xmlns:a16="http://schemas.microsoft.com/office/drawing/2014/main" id="{CEC2103B-195E-EDED-9FEE-836888424C33}"/>
                </a:ext>
              </a:extLst>
            </p:cNvPr>
            <p:cNvCxnSpPr/>
            <p:nvPr/>
          </p:nvCxnSpPr>
          <p:spPr>
            <a:xfrm>
              <a:off x="5364695" y="2038603"/>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6" name="Straight Connector 22545">
              <a:extLst>
                <a:ext uri="{FF2B5EF4-FFF2-40B4-BE49-F238E27FC236}">
                  <a16:creationId xmlns:a16="http://schemas.microsoft.com/office/drawing/2014/main" id="{85BD75DC-20B6-E2ED-1DF0-CA5FB4E185D6}"/>
                </a:ext>
              </a:extLst>
            </p:cNvPr>
            <p:cNvCxnSpPr/>
            <p:nvPr/>
          </p:nvCxnSpPr>
          <p:spPr>
            <a:xfrm>
              <a:off x="5450997" y="2038603"/>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7" name="Straight Connector 22546">
              <a:extLst>
                <a:ext uri="{FF2B5EF4-FFF2-40B4-BE49-F238E27FC236}">
                  <a16:creationId xmlns:a16="http://schemas.microsoft.com/office/drawing/2014/main" id="{2A3D1977-AB48-CCDE-7706-E910449300BB}"/>
                </a:ext>
              </a:extLst>
            </p:cNvPr>
            <p:cNvCxnSpPr/>
            <p:nvPr/>
          </p:nvCxnSpPr>
          <p:spPr>
            <a:xfrm>
              <a:off x="5480244" y="2038603"/>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8" name="Straight Connector 22547">
              <a:extLst>
                <a:ext uri="{FF2B5EF4-FFF2-40B4-BE49-F238E27FC236}">
                  <a16:creationId xmlns:a16="http://schemas.microsoft.com/office/drawing/2014/main" id="{DCE689F6-B37E-AD83-7DDA-7B9482227D80}"/>
                </a:ext>
              </a:extLst>
            </p:cNvPr>
            <p:cNvCxnSpPr/>
            <p:nvPr/>
          </p:nvCxnSpPr>
          <p:spPr>
            <a:xfrm>
              <a:off x="5595613" y="2043722"/>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49" name="Straight Connector 22548">
              <a:extLst>
                <a:ext uri="{FF2B5EF4-FFF2-40B4-BE49-F238E27FC236}">
                  <a16:creationId xmlns:a16="http://schemas.microsoft.com/office/drawing/2014/main" id="{08DB456E-1E19-7738-E800-DE1DAE535419}"/>
                </a:ext>
              </a:extLst>
            </p:cNvPr>
            <p:cNvCxnSpPr/>
            <p:nvPr/>
          </p:nvCxnSpPr>
          <p:spPr>
            <a:xfrm>
              <a:off x="5129260" y="1927087"/>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0" name="Straight Connector 22549">
              <a:extLst>
                <a:ext uri="{FF2B5EF4-FFF2-40B4-BE49-F238E27FC236}">
                  <a16:creationId xmlns:a16="http://schemas.microsoft.com/office/drawing/2014/main" id="{7C9CB442-5A43-EC70-A50D-73FB03993D8B}"/>
                </a:ext>
              </a:extLst>
            </p:cNvPr>
            <p:cNvCxnSpPr/>
            <p:nvPr/>
          </p:nvCxnSpPr>
          <p:spPr>
            <a:xfrm>
              <a:off x="5227891" y="1972299"/>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1" name="Straight Connector 22550">
              <a:extLst>
                <a:ext uri="{FF2B5EF4-FFF2-40B4-BE49-F238E27FC236}">
                  <a16:creationId xmlns:a16="http://schemas.microsoft.com/office/drawing/2014/main" id="{FA4F0899-8864-F6D1-6082-3CFDC9702EB7}"/>
                </a:ext>
              </a:extLst>
            </p:cNvPr>
            <p:cNvCxnSpPr/>
            <p:nvPr/>
          </p:nvCxnSpPr>
          <p:spPr>
            <a:xfrm>
              <a:off x="5247794" y="1999037"/>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2" name="Straight Connector 22551">
              <a:extLst>
                <a:ext uri="{FF2B5EF4-FFF2-40B4-BE49-F238E27FC236}">
                  <a16:creationId xmlns:a16="http://schemas.microsoft.com/office/drawing/2014/main" id="{8FC69FBA-331A-DE4E-26D6-55FCB47894A6}"/>
                </a:ext>
              </a:extLst>
            </p:cNvPr>
            <p:cNvCxnSpPr/>
            <p:nvPr/>
          </p:nvCxnSpPr>
          <p:spPr>
            <a:xfrm>
              <a:off x="5812751" y="2093371"/>
              <a:ext cx="0" cy="9658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3" name="Straight Connector 22552">
              <a:extLst>
                <a:ext uri="{FF2B5EF4-FFF2-40B4-BE49-F238E27FC236}">
                  <a16:creationId xmlns:a16="http://schemas.microsoft.com/office/drawing/2014/main" id="{491E950F-165E-965B-B387-E49DBE5FAFD4}"/>
                </a:ext>
              </a:extLst>
            </p:cNvPr>
            <p:cNvCxnSpPr/>
            <p:nvPr/>
          </p:nvCxnSpPr>
          <p:spPr>
            <a:xfrm>
              <a:off x="5320148" y="1998510"/>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4" name="Straight Connector 22553">
              <a:extLst>
                <a:ext uri="{FF2B5EF4-FFF2-40B4-BE49-F238E27FC236}">
                  <a16:creationId xmlns:a16="http://schemas.microsoft.com/office/drawing/2014/main" id="{7535DCCF-10C3-B1C8-598C-09BBBC90C17F}"/>
                </a:ext>
              </a:extLst>
            </p:cNvPr>
            <p:cNvCxnSpPr/>
            <p:nvPr/>
          </p:nvCxnSpPr>
          <p:spPr>
            <a:xfrm>
              <a:off x="5562046" y="2043656"/>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5" name="Straight Connector 22554">
              <a:extLst>
                <a:ext uri="{FF2B5EF4-FFF2-40B4-BE49-F238E27FC236}">
                  <a16:creationId xmlns:a16="http://schemas.microsoft.com/office/drawing/2014/main" id="{868273AC-90B2-DD20-0A28-8FC434024AB5}"/>
                </a:ext>
              </a:extLst>
            </p:cNvPr>
            <p:cNvCxnSpPr/>
            <p:nvPr/>
          </p:nvCxnSpPr>
          <p:spPr>
            <a:xfrm>
              <a:off x="5624861" y="2043722"/>
              <a:ext cx="0" cy="96582"/>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6" name="Straight Connector 22555">
              <a:extLst>
                <a:ext uri="{FF2B5EF4-FFF2-40B4-BE49-F238E27FC236}">
                  <a16:creationId xmlns:a16="http://schemas.microsoft.com/office/drawing/2014/main" id="{F92AADE3-6229-D5DF-C79C-A428419AC853}"/>
                </a:ext>
              </a:extLst>
            </p:cNvPr>
            <p:cNvCxnSpPr/>
            <p:nvPr/>
          </p:nvCxnSpPr>
          <p:spPr>
            <a:xfrm>
              <a:off x="5686630" y="2044761"/>
              <a:ext cx="0" cy="96582"/>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7" name="Straight Connector 22556">
              <a:extLst>
                <a:ext uri="{FF2B5EF4-FFF2-40B4-BE49-F238E27FC236}">
                  <a16:creationId xmlns:a16="http://schemas.microsoft.com/office/drawing/2014/main" id="{6FCE55BE-8EB9-BBE6-F479-7565906428BC}"/>
                </a:ext>
              </a:extLst>
            </p:cNvPr>
            <p:cNvCxnSpPr/>
            <p:nvPr/>
          </p:nvCxnSpPr>
          <p:spPr>
            <a:xfrm>
              <a:off x="5752824" y="2089973"/>
              <a:ext cx="0" cy="96582"/>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8" name="Straight Connector 22557">
              <a:extLst>
                <a:ext uri="{FF2B5EF4-FFF2-40B4-BE49-F238E27FC236}">
                  <a16:creationId xmlns:a16="http://schemas.microsoft.com/office/drawing/2014/main" id="{BE6FDB0B-682D-66B1-7069-222666F94D42}"/>
                </a:ext>
              </a:extLst>
            </p:cNvPr>
            <p:cNvCxnSpPr/>
            <p:nvPr/>
          </p:nvCxnSpPr>
          <p:spPr>
            <a:xfrm>
              <a:off x="5845081" y="2094386"/>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59" name="Straight Connector 22558">
              <a:extLst>
                <a:ext uri="{FF2B5EF4-FFF2-40B4-BE49-F238E27FC236}">
                  <a16:creationId xmlns:a16="http://schemas.microsoft.com/office/drawing/2014/main" id="{1F2B3BC7-65D0-7F9E-4312-B3150986392F}"/>
                </a:ext>
              </a:extLst>
            </p:cNvPr>
            <p:cNvCxnSpPr/>
            <p:nvPr/>
          </p:nvCxnSpPr>
          <p:spPr>
            <a:xfrm>
              <a:off x="5895449" y="2093052"/>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0" name="Straight Connector 22559">
              <a:extLst>
                <a:ext uri="{FF2B5EF4-FFF2-40B4-BE49-F238E27FC236}">
                  <a16:creationId xmlns:a16="http://schemas.microsoft.com/office/drawing/2014/main" id="{D20D8F7E-F5AA-3A1C-88FF-382AF6BCF8B5}"/>
                </a:ext>
              </a:extLst>
            </p:cNvPr>
            <p:cNvCxnSpPr/>
            <p:nvPr/>
          </p:nvCxnSpPr>
          <p:spPr>
            <a:xfrm>
              <a:off x="5918325" y="2094056"/>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1" name="Straight Connector 22560">
              <a:extLst>
                <a:ext uri="{FF2B5EF4-FFF2-40B4-BE49-F238E27FC236}">
                  <a16:creationId xmlns:a16="http://schemas.microsoft.com/office/drawing/2014/main" id="{F2F00736-4F92-6794-5913-994D34C1F3F9}"/>
                </a:ext>
              </a:extLst>
            </p:cNvPr>
            <p:cNvCxnSpPr/>
            <p:nvPr/>
          </p:nvCxnSpPr>
          <p:spPr>
            <a:xfrm>
              <a:off x="6077142"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2" name="Straight Connector 22561">
              <a:extLst>
                <a:ext uri="{FF2B5EF4-FFF2-40B4-BE49-F238E27FC236}">
                  <a16:creationId xmlns:a16="http://schemas.microsoft.com/office/drawing/2014/main" id="{EDABF4A7-C981-027D-AD6C-03EE802EAE3D}"/>
                </a:ext>
              </a:extLst>
            </p:cNvPr>
            <p:cNvCxnSpPr/>
            <p:nvPr/>
          </p:nvCxnSpPr>
          <p:spPr>
            <a:xfrm>
              <a:off x="6134487" y="2096131"/>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3" name="Straight Connector 22562">
              <a:extLst>
                <a:ext uri="{FF2B5EF4-FFF2-40B4-BE49-F238E27FC236}">
                  <a16:creationId xmlns:a16="http://schemas.microsoft.com/office/drawing/2014/main" id="{7FAA5DED-1A25-2F69-31D1-6D7C5DA464A7}"/>
                </a:ext>
              </a:extLst>
            </p:cNvPr>
            <p:cNvCxnSpPr/>
            <p:nvPr/>
          </p:nvCxnSpPr>
          <p:spPr>
            <a:xfrm>
              <a:off x="6166813"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4" name="Straight Connector 22563">
              <a:extLst>
                <a:ext uri="{FF2B5EF4-FFF2-40B4-BE49-F238E27FC236}">
                  <a16:creationId xmlns:a16="http://schemas.microsoft.com/office/drawing/2014/main" id="{85197B61-866A-DB88-4C4B-5628CD0DF3C0}"/>
                </a:ext>
              </a:extLst>
            </p:cNvPr>
            <p:cNvCxnSpPr/>
            <p:nvPr/>
          </p:nvCxnSpPr>
          <p:spPr>
            <a:xfrm>
              <a:off x="6192983"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5" name="Straight Connector 22564">
              <a:extLst>
                <a:ext uri="{FF2B5EF4-FFF2-40B4-BE49-F238E27FC236}">
                  <a16:creationId xmlns:a16="http://schemas.microsoft.com/office/drawing/2014/main" id="{27F1B141-4513-ABDB-601D-4FA387FC1DFA}"/>
                </a:ext>
              </a:extLst>
            </p:cNvPr>
            <p:cNvCxnSpPr/>
            <p:nvPr/>
          </p:nvCxnSpPr>
          <p:spPr>
            <a:xfrm>
              <a:off x="6219152"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6" name="Straight Connector 22565">
              <a:extLst>
                <a:ext uri="{FF2B5EF4-FFF2-40B4-BE49-F238E27FC236}">
                  <a16:creationId xmlns:a16="http://schemas.microsoft.com/office/drawing/2014/main" id="{3F17D543-EAA9-F773-1E0E-DB42A9E96C6A}"/>
                </a:ext>
              </a:extLst>
            </p:cNvPr>
            <p:cNvCxnSpPr/>
            <p:nvPr/>
          </p:nvCxnSpPr>
          <p:spPr>
            <a:xfrm>
              <a:off x="6236085"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7" name="Straight Connector 22566">
              <a:extLst>
                <a:ext uri="{FF2B5EF4-FFF2-40B4-BE49-F238E27FC236}">
                  <a16:creationId xmlns:a16="http://schemas.microsoft.com/office/drawing/2014/main" id="{F81F5C0E-3504-606A-2A7A-2D8A0C049CD9}"/>
                </a:ext>
              </a:extLst>
            </p:cNvPr>
            <p:cNvCxnSpPr/>
            <p:nvPr/>
          </p:nvCxnSpPr>
          <p:spPr>
            <a:xfrm>
              <a:off x="6276334" y="2098035"/>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8" name="Straight Connector 22567">
              <a:extLst>
                <a:ext uri="{FF2B5EF4-FFF2-40B4-BE49-F238E27FC236}">
                  <a16:creationId xmlns:a16="http://schemas.microsoft.com/office/drawing/2014/main" id="{5F151E63-DBFC-79F4-2C4C-C0D8F8133E32}"/>
                </a:ext>
              </a:extLst>
            </p:cNvPr>
            <p:cNvCxnSpPr/>
            <p:nvPr/>
          </p:nvCxnSpPr>
          <p:spPr>
            <a:xfrm>
              <a:off x="6306532"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569" name="Straight Connector 22568">
              <a:extLst>
                <a:ext uri="{FF2B5EF4-FFF2-40B4-BE49-F238E27FC236}">
                  <a16:creationId xmlns:a16="http://schemas.microsoft.com/office/drawing/2014/main" id="{C6FC0B78-7788-C4D8-8A3E-5BF2C23B2713}"/>
                </a:ext>
              </a:extLst>
            </p:cNvPr>
            <p:cNvCxnSpPr/>
            <p:nvPr/>
          </p:nvCxnSpPr>
          <p:spPr>
            <a:xfrm>
              <a:off x="6353303" y="2096450"/>
              <a:ext cx="0" cy="96582"/>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6" name="Freeform: Shape 45">
            <a:extLst>
              <a:ext uri="{FF2B5EF4-FFF2-40B4-BE49-F238E27FC236}">
                <a16:creationId xmlns:a16="http://schemas.microsoft.com/office/drawing/2014/main" id="{2AE8F54D-E7DA-8944-D51D-37C4D93FD56D}"/>
              </a:ext>
            </a:extLst>
          </p:cNvPr>
          <p:cNvSpPr/>
          <p:nvPr/>
        </p:nvSpPr>
        <p:spPr>
          <a:xfrm>
            <a:off x="2130521" y="1434715"/>
            <a:ext cx="4273358" cy="3454400"/>
          </a:xfrm>
          <a:custGeom>
            <a:avLst/>
            <a:gdLst>
              <a:gd name="connsiteX0" fmla="*/ 0 w 4273358"/>
              <a:gd name="connsiteY0" fmla="*/ 0 h 3454400"/>
              <a:gd name="connsiteX1" fmla="*/ 200121 w 4273358"/>
              <a:gd name="connsiteY1" fmla="*/ 0 h 3454400"/>
              <a:gd name="connsiteX2" fmla="*/ 200121 w 4273358"/>
              <a:gd name="connsiteY2" fmla="*/ 9237 h 3454400"/>
              <a:gd name="connsiteX3" fmla="*/ 338667 w 4273358"/>
              <a:gd name="connsiteY3" fmla="*/ 9237 h 3454400"/>
              <a:gd name="connsiteX4" fmla="*/ 338667 w 4273358"/>
              <a:gd name="connsiteY4" fmla="*/ 43103 h 3454400"/>
              <a:gd name="connsiteX5" fmla="*/ 427952 w 4273358"/>
              <a:gd name="connsiteY5" fmla="*/ 43103 h 3454400"/>
              <a:gd name="connsiteX6" fmla="*/ 427952 w 4273358"/>
              <a:gd name="connsiteY6" fmla="*/ 52340 h 3454400"/>
              <a:gd name="connsiteX7" fmla="*/ 508000 w 4273358"/>
              <a:gd name="connsiteY7" fmla="*/ 52340 h 3454400"/>
              <a:gd name="connsiteX8" fmla="*/ 508000 w 4273358"/>
              <a:gd name="connsiteY8" fmla="*/ 80049 h 3454400"/>
              <a:gd name="connsiteX9" fmla="*/ 578812 w 4273358"/>
              <a:gd name="connsiteY9" fmla="*/ 80049 h 3454400"/>
              <a:gd name="connsiteX10" fmla="*/ 578812 w 4273358"/>
              <a:gd name="connsiteY10" fmla="*/ 104679 h 3454400"/>
              <a:gd name="connsiteX11" fmla="*/ 655782 w 4273358"/>
              <a:gd name="connsiteY11" fmla="*/ 104679 h 3454400"/>
              <a:gd name="connsiteX12" fmla="*/ 655782 w 4273358"/>
              <a:gd name="connsiteY12" fmla="*/ 113915 h 3454400"/>
              <a:gd name="connsiteX13" fmla="*/ 778934 w 4273358"/>
              <a:gd name="connsiteY13" fmla="*/ 113915 h 3454400"/>
              <a:gd name="connsiteX14" fmla="*/ 785091 w 4273358"/>
              <a:gd name="connsiteY14" fmla="*/ 120072 h 3454400"/>
              <a:gd name="connsiteX15" fmla="*/ 831273 w 4273358"/>
              <a:gd name="connsiteY15" fmla="*/ 120072 h 3454400"/>
              <a:gd name="connsiteX16" fmla="*/ 831273 w 4273358"/>
              <a:gd name="connsiteY16" fmla="*/ 138546 h 3454400"/>
              <a:gd name="connsiteX17" fmla="*/ 1071418 w 4273358"/>
              <a:gd name="connsiteY17" fmla="*/ 138546 h 3454400"/>
              <a:gd name="connsiteX18" fmla="*/ 1071418 w 4273358"/>
              <a:gd name="connsiteY18" fmla="*/ 150861 h 3454400"/>
              <a:gd name="connsiteX19" fmla="*/ 1200727 w 4273358"/>
              <a:gd name="connsiteY19" fmla="*/ 150861 h 3454400"/>
              <a:gd name="connsiteX20" fmla="*/ 1200727 w 4273358"/>
              <a:gd name="connsiteY20" fmla="*/ 163176 h 3454400"/>
              <a:gd name="connsiteX21" fmla="*/ 1256146 w 4273358"/>
              <a:gd name="connsiteY21" fmla="*/ 163176 h 3454400"/>
              <a:gd name="connsiteX22" fmla="*/ 1256146 w 4273358"/>
              <a:gd name="connsiteY22" fmla="*/ 178570 h 3454400"/>
              <a:gd name="connsiteX23" fmla="*/ 1548631 w 4273358"/>
              <a:gd name="connsiteY23" fmla="*/ 178570 h 3454400"/>
              <a:gd name="connsiteX24" fmla="*/ 1548631 w 4273358"/>
              <a:gd name="connsiteY24" fmla="*/ 197043 h 3454400"/>
              <a:gd name="connsiteX25" fmla="*/ 1807249 w 4273358"/>
              <a:gd name="connsiteY25" fmla="*/ 197043 h 3454400"/>
              <a:gd name="connsiteX26" fmla="*/ 1807249 w 4273358"/>
              <a:gd name="connsiteY26" fmla="*/ 206279 h 3454400"/>
              <a:gd name="connsiteX27" fmla="*/ 1893455 w 4273358"/>
              <a:gd name="connsiteY27" fmla="*/ 206279 h 3454400"/>
              <a:gd name="connsiteX28" fmla="*/ 1893455 w 4273358"/>
              <a:gd name="connsiteY28" fmla="*/ 218594 h 3454400"/>
              <a:gd name="connsiteX29" fmla="*/ 1951952 w 4273358"/>
              <a:gd name="connsiteY29" fmla="*/ 218594 h 3454400"/>
              <a:gd name="connsiteX30" fmla="*/ 1951952 w 4273358"/>
              <a:gd name="connsiteY30" fmla="*/ 233988 h 3454400"/>
              <a:gd name="connsiteX31" fmla="*/ 2253673 w 4273358"/>
              <a:gd name="connsiteY31" fmla="*/ 233988 h 3454400"/>
              <a:gd name="connsiteX32" fmla="*/ 2259831 w 4273358"/>
              <a:gd name="connsiteY32" fmla="*/ 240146 h 3454400"/>
              <a:gd name="connsiteX33" fmla="*/ 2481503 w 4273358"/>
              <a:gd name="connsiteY33" fmla="*/ 240146 h 3454400"/>
              <a:gd name="connsiteX34" fmla="*/ 2481503 w 4273358"/>
              <a:gd name="connsiteY34" fmla="*/ 289406 h 3454400"/>
              <a:gd name="connsiteX35" fmla="*/ 2503055 w 4273358"/>
              <a:gd name="connsiteY35" fmla="*/ 289406 h 3454400"/>
              <a:gd name="connsiteX36" fmla="*/ 2503055 w 4273358"/>
              <a:gd name="connsiteY36" fmla="*/ 326352 h 3454400"/>
              <a:gd name="connsiteX37" fmla="*/ 2536921 w 4273358"/>
              <a:gd name="connsiteY37" fmla="*/ 326352 h 3454400"/>
              <a:gd name="connsiteX38" fmla="*/ 2536921 w 4273358"/>
              <a:gd name="connsiteY38" fmla="*/ 363297 h 3454400"/>
              <a:gd name="connsiteX39" fmla="*/ 2641600 w 4273358"/>
              <a:gd name="connsiteY39" fmla="*/ 363297 h 3454400"/>
              <a:gd name="connsiteX40" fmla="*/ 2641600 w 4273358"/>
              <a:gd name="connsiteY40" fmla="*/ 391006 h 3454400"/>
              <a:gd name="connsiteX41" fmla="*/ 2681624 w 4273358"/>
              <a:gd name="connsiteY41" fmla="*/ 391006 h 3454400"/>
              <a:gd name="connsiteX42" fmla="*/ 2681624 w 4273358"/>
              <a:gd name="connsiteY42" fmla="*/ 412558 h 3454400"/>
              <a:gd name="connsiteX43" fmla="*/ 2737043 w 4273358"/>
              <a:gd name="connsiteY43" fmla="*/ 412558 h 3454400"/>
              <a:gd name="connsiteX44" fmla="*/ 2737043 w 4273358"/>
              <a:gd name="connsiteY44" fmla="*/ 431030 h 3454400"/>
              <a:gd name="connsiteX45" fmla="*/ 2773988 w 4273358"/>
              <a:gd name="connsiteY45" fmla="*/ 431030 h 3454400"/>
              <a:gd name="connsiteX46" fmla="*/ 2773988 w 4273358"/>
              <a:gd name="connsiteY46" fmla="*/ 443346 h 3454400"/>
              <a:gd name="connsiteX47" fmla="*/ 2943321 w 4273358"/>
              <a:gd name="connsiteY47" fmla="*/ 443346 h 3454400"/>
              <a:gd name="connsiteX48" fmla="*/ 2943321 w 4273358"/>
              <a:gd name="connsiteY48" fmla="*/ 467976 h 3454400"/>
              <a:gd name="connsiteX49" fmla="*/ 3004897 w 4273358"/>
              <a:gd name="connsiteY49" fmla="*/ 467976 h 3454400"/>
              <a:gd name="connsiteX50" fmla="*/ 3004897 w 4273358"/>
              <a:gd name="connsiteY50" fmla="*/ 508000 h 3454400"/>
              <a:gd name="connsiteX51" fmla="*/ 3044921 w 4273358"/>
              <a:gd name="connsiteY51" fmla="*/ 508000 h 3454400"/>
              <a:gd name="connsiteX52" fmla="*/ 3044921 w 4273358"/>
              <a:gd name="connsiteY52" fmla="*/ 557261 h 3454400"/>
              <a:gd name="connsiteX53" fmla="*/ 3088024 w 4273358"/>
              <a:gd name="connsiteY53" fmla="*/ 557261 h 3454400"/>
              <a:gd name="connsiteX54" fmla="*/ 3088024 w 4273358"/>
              <a:gd name="connsiteY54" fmla="*/ 640388 h 3454400"/>
              <a:gd name="connsiteX55" fmla="*/ 3118812 w 4273358"/>
              <a:gd name="connsiteY55" fmla="*/ 640388 h 3454400"/>
              <a:gd name="connsiteX56" fmla="*/ 3118812 w 4273358"/>
              <a:gd name="connsiteY56" fmla="*/ 677333 h 3454400"/>
              <a:gd name="connsiteX57" fmla="*/ 3149600 w 4273358"/>
              <a:gd name="connsiteY57" fmla="*/ 677333 h 3454400"/>
              <a:gd name="connsiteX58" fmla="*/ 3149600 w 4273358"/>
              <a:gd name="connsiteY58" fmla="*/ 708121 h 3454400"/>
              <a:gd name="connsiteX59" fmla="*/ 3325091 w 4273358"/>
              <a:gd name="connsiteY59" fmla="*/ 708121 h 3454400"/>
              <a:gd name="connsiteX60" fmla="*/ 3325091 w 4273358"/>
              <a:gd name="connsiteY60" fmla="*/ 748146 h 3454400"/>
              <a:gd name="connsiteX61" fmla="*/ 3358958 w 4273358"/>
              <a:gd name="connsiteY61" fmla="*/ 748146 h 3454400"/>
              <a:gd name="connsiteX62" fmla="*/ 3358958 w 4273358"/>
              <a:gd name="connsiteY62" fmla="*/ 778933 h 3454400"/>
              <a:gd name="connsiteX63" fmla="*/ 3648364 w 4273358"/>
              <a:gd name="connsiteY63" fmla="*/ 778933 h 3454400"/>
              <a:gd name="connsiteX64" fmla="*/ 3648364 w 4273358"/>
              <a:gd name="connsiteY64" fmla="*/ 892849 h 3454400"/>
              <a:gd name="connsiteX65" fmla="*/ 4273358 w 4273358"/>
              <a:gd name="connsiteY65" fmla="*/ 892849 h 3454400"/>
              <a:gd name="connsiteX66" fmla="*/ 4273358 w 4273358"/>
              <a:gd name="connsiteY66" fmla="*/ 3454400 h 345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273358" h="3454400">
                <a:moveTo>
                  <a:pt x="0" y="0"/>
                </a:moveTo>
                <a:lnTo>
                  <a:pt x="200121" y="0"/>
                </a:lnTo>
                <a:lnTo>
                  <a:pt x="200121" y="9237"/>
                </a:lnTo>
                <a:lnTo>
                  <a:pt x="338667" y="9237"/>
                </a:lnTo>
                <a:lnTo>
                  <a:pt x="338667" y="43103"/>
                </a:lnTo>
                <a:lnTo>
                  <a:pt x="427952" y="43103"/>
                </a:lnTo>
                <a:lnTo>
                  <a:pt x="427952" y="52340"/>
                </a:lnTo>
                <a:lnTo>
                  <a:pt x="508000" y="52340"/>
                </a:lnTo>
                <a:lnTo>
                  <a:pt x="508000" y="80049"/>
                </a:lnTo>
                <a:lnTo>
                  <a:pt x="578812" y="80049"/>
                </a:lnTo>
                <a:lnTo>
                  <a:pt x="578812" y="104679"/>
                </a:lnTo>
                <a:lnTo>
                  <a:pt x="655782" y="104679"/>
                </a:lnTo>
                <a:lnTo>
                  <a:pt x="655782" y="113915"/>
                </a:lnTo>
                <a:lnTo>
                  <a:pt x="778934" y="113915"/>
                </a:lnTo>
                <a:lnTo>
                  <a:pt x="785091" y="120072"/>
                </a:lnTo>
                <a:lnTo>
                  <a:pt x="831273" y="120072"/>
                </a:lnTo>
                <a:lnTo>
                  <a:pt x="831273" y="138546"/>
                </a:lnTo>
                <a:lnTo>
                  <a:pt x="1071418" y="138546"/>
                </a:lnTo>
                <a:lnTo>
                  <a:pt x="1071418" y="150861"/>
                </a:lnTo>
                <a:lnTo>
                  <a:pt x="1200727" y="150861"/>
                </a:lnTo>
                <a:lnTo>
                  <a:pt x="1200727" y="163176"/>
                </a:lnTo>
                <a:lnTo>
                  <a:pt x="1256146" y="163176"/>
                </a:lnTo>
                <a:lnTo>
                  <a:pt x="1256146" y="178570"/>
                </a:lnTo>
                <a:lnTo>
                  <a:pt x="1548631" y="178570"/>
                </a:lnTo>
                <a:lnTo>
                  <a:pt x="1548631" y="197043"/>
                </a:lnTo>
                <a:lnTo>
                  <a:pt x="1807249" y="197043"/>
                </a:lnTo>
                <a:lnTo>
                  <a:pt x="1807249" y="206279"/>
                </a:lnTo>
                <a:lnTo>
                  <a:pt x="1893455" y="206279"/>
                </a:lnTo>
                <a:lnTo>
                  <a:pt x="1893455" y="218594"/>
                </a:lnTo>
                <a:lnTo>
                  <a:pt x="1951952" y="218594"/>
                </a:lnTo>
                <a:lnTo>
                  <a:pt x="1951952" y="233988"/>
                </a:lnTo>
                <a:lnTo>
                  <a:pt x="2253673" y="233988"/>
                </a:lnTo>
                <a:lnTo>
                  <a:pt x="2259831" y="240146"/>
                </a:lnTo>
                <a:lnTo>
                  <a:pt x="2481503" y="240146"/>
                </a:lnTo>
                <a:lnTo>
                  <a:pt x="2481503" y="289406"/>
                </a:lnTo>
                <a:lnTo>
                  <a:pt x="2503055" y="289406"/>
                </a:lnTo>
                <a:lnTo>
                  <a:pt x="2503055" y="326352"/>
                </a:lnTo>
                <a:lnTo>
                  <a:pt x="2536921" y="326352"/>
                </a:lnTo>
                <a:lnTo>
                  <a:pt x="2536921" y="363297"/>
                </a:lnTo>
                <a:lnTo>
                  <a:pt x="2641600" y="363297"/>
                </a:lnTo>
                <a:lnTo>
                  <a:pt x="2641600" y="391006"/>
                </a:lnTo>
                <a:lnTo>
                  <a:pt x="2681624" y="391006"/>
                </a:lnTo>
                <a:lnTo>
                  <a:pt x="2681624" y="412558"/>
                </a:lnTo>
                <a:lnTo>
                  <a:pt x="2737043" y="412558"/>
                </a:lnTo>
                <a:lnTo>
                  <a:pt x="2737043" y="431030"/>
                </a:lnTo>
                <a:lnTo>
                  <a:pt x="2773988" y="431030"/>
                </a:lnTo>
                <a:lnTo>
                  <a:pt x="2773988" y="443346"/>
                </a:lnTo>
                <a:lnTo>
                  <a:pt x="2943321" y="443346"/>
                </a:lnTo>
                <a:lnTo>
                  <a:pt x="2943321" y="467976"/>
                </a:lnTo>
                <a:lnTo>
                  <a:pt x="3004897" y="467976"/>
                </a:lnTo>
                <a:lnTo>
                  <a:pt x="3004897" y="508000"/>
                </a:lnTo>
                <a:lnTo>
                  <a:pt x="3044921" y="508000"/>
                </a:lnTo>
                <a:lnTo>
                  <a:pt x="3044921" y="557261"/>
                </a:lnTo>
                <a:lnTo>
                  <a:pt x="3088024" y="557261"/>
                </a:lnTo>
                <a:lnTo>
                  <a:pt x="3088024" y="640388"/>
                </a:lnTo>
                <a:lnTo>
                  <a:pt x="3118812" y="640388"/>
                </a:lnTo>
                <a:lnTo>
                  <a:pt x="3118812" y="677333"/>
                </a:lnTo>
                <a:lnTo>
                  <a:pt x="3149600" y="677333"/>
                </a:lnTo>
                <a:lnTo>
                  <a:pt x="3149600" y="708121"/>
                </a:lnTo>
                <a:lnTo>
                  <a:pt x="3325091" y="708121"/>
                </a:lnTo>
                <a:lnTo>
                  <a:pt x="3325091" y="748146"/>
                </a:lnTo>
                <a:lnTo>
                  <a:pt x="3358958" y="748146"/>
                </a:lnTo>
                <a:lnTo>
                  <a:pt x="3358958" y="778933"/>
                </a:lnTo>
                <a:lnTo>
                  <a:pt x="3648364" y="778933"/>
                </a:lnTo>
                <a:lnTo>
                  <a:pt x="3648364" y="892849"/>
                </a:lnTo>
                <a:lnTo>
                  <a:pt x="4273358" y="892849"/>
                </a:lnTo>
                <a:lnTo>
                  <a:pt x="4273358" y="3454400"/>
                </a:lnTo>
              </a:path>
            </a:pathLst>
          </a:cu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30" name="Rectangle 2">
            <a:extLst>
              <a:ext uri="{FF2B5EF4-FFF2-40B4-BE49-F238E27FC236}">
                <a16:creationId xmlns:a16="http://schemas.microsoft.com/office/drawing/2014/main" id="{3C815830-30BF-D56B-4EBD-399D7C5BF046}"/>
              </a:ext>
            </a:extLst>
          </p:cNvPr>
          <p:cNvSpPr>
            <a:spLocks noGrp="1" noChangeArrowheads="1"/>
          </p:cNvSpPr>
          <p:nvPr>
            <p:ph type="title"/>
          </p:nvPr>
        </p:nvSpPr>
        <p:spPr/>
        <p:txBody>
          <a:bodyPr/>
          <a:lstStyle/>
          <a:p>
            <a:r>
              <a:rPr lang="en-US" altLang="en-US"/>
              <a:t>CLL17: Progression-Free Survival</a:t>
            </a:r>
          </a:p>
        </p:txBody>
      </p:sp>
      <p:sp>
        <p:nvSpPr>
          <p:cNvPr id="6" name="Content Placeholder 5">
            <a:extLst>
              <a:ext uri="{FF2B5EF4-FFF2-40B4-BE49-F238E27FC236}">
                <a16:creationId xmlns:a16="http://schemas.microsoft.com/office/drawing/2014/main" id="{BB98B281-EE62-8560-F8ED-2176BFA4A9EF}"/>
              </a:ext>
            </a:extLst>
          </p:cNvPr>
          <p:cNvSpPr>
            <a:spLocks noGrp="1"/>
          </p:cNvSpPr>
          <p:nvPr>
            <p:ph sz="quarter" idx="10"/>
          </p:nvPr>
        </p:nvSpPr>
        <p:spPr/>
        <p:txBody>
          <a:bodyPr/>
          <a:lstStyle/>
          <a:p>
            <a:pPr algn="ctr"/>
            <a:r>
              <a:rPr lang="en-US" dirty="0"/>
              <a:t>Al-</a:t>
            </a:r>
            <a:r>
              <a:rPr lang="en-US" dirty="0" err="1"/>
              <a:t>Sawaf</a:t>
            </a:r>
            <a:r>
              <a:rPr lang="en-US" dirty="0"/>
              <a:t>. ASH 2025. </a:t>
            </a:r>
            <a:r>
              <a:rPr lang="en-US" dirty="0" err="1"/>
              <a:t>Abstr</a:t>
            </a:r>
            <a:r>
              <a:rPr lang="en-US" dirty="0"/>
              <a:t> 1. Al-</a:t>
            </a:r>
            <a:r>
              <a:rPr lang="en-US" dirty="0" err="1"/>
              <a:t>Sawaf</a:t>
            </a:r>
            <a:r>
              <a:rPr lang="en-US" dirty="0"/>
              <a:t>. NEJM. 2025;[Epub].</a:t>
            </a:r>
          </a:p>
        </p:txBody>
      </p:sp>
      <p:graphicFrame>
        <p:nvGraphicFramePr>
          <p:cNvPr id="8" name="Group 3">
            <a:extLst>
              <a:ext uri="{FF2B5EF4-FFF2-40B4-BE49-F238E27FC236}">
                <a16:creationId xmlns:a16="http://schemas.microsoft.com/office/drawing/2014/main" id="{354858A8-B395-7E2A-86DF-FC521847F072}"/>
              </a:ext>
            </a:extLst>
          </p:cNvPr>
          <p:cNvGraphicFramePr>
            <a:graphicFrameLocks/>
          </p:cNvGraphicFramePr>
          <p:nvPr>
            <p:extLst>
              <p:ext uri="{D42A27DB-BD31-4B8C-83A1-F6EECF244321}">
                <p14:modId xmlns:p14="http://schemas.microsoft.com/office/powerpoint/2010/main" val="3786306700"/>
              </p:ext>
            </p:extLst>
          </p:nvPr>
        </p:nvGraphicFramePr>
        <p:xfrm>
          <a:off x="6878171" y="3365150"/>
          <a:ext cx="5093167" cy="1432624"/>
        </p:xfrm>
        <a:graphic>
          <a:graphicData uri="http://schemas.openxmlformats.org/drawingml/2006/table">
            <a:tbl>
              <a:tblPr/>
              <a:tblGrid>
                <a:gridCol w="1608368">
                  <a:extLst>
                    <a:ext uri="{9D8B030D-6E8A-4147-A177-3AD203B41FA5}">
                      <a16:colId xmlns:a16="http://schemas.microsoft.com/office/drawing/2014/main" val="20000"/>
                    </a:ext>
                  </a:extLst>
                </a:gridCol>
                <a:gridCol w="1250953">
                  <a:extLst>
                    <a:ext uri="{9D8B030D-6E8A-4147-A177-3AD203B41FA5}">
                      <a16:colId xmlns:a16="http://schemas.microsoft.com/office/drawing/2014/main" val="20001"/>
                    </a:ext>
                  </a:extLst>
                </a:gridCol>
                <a:gridCol w="1161599">
                  <a:extLst>
                    <a:ext uri="{9D8B030D-6E8A-4147-A177-3AD203B41FA5}">
                      <a16:colId xmlns:a16="http://schemas.microsoft.com/office/drawing/2014/main" val="20002"/>
                    </a:ext>
                  </a:extLst>
                </a:gridCol>
                <a:gridCol w="1072247">
                  <a:extLst>
                    <a:ext uri="{9D8B030D-6E8A-4147-A177-3AD203B41FA5}">
                      <a16:colId xmlns:a16="http://schemas.microsoft.com/office/drawing/2014/main" val="20003"/>
                    </a:ext>
                  </a:extLst>
                </a:gridCol>
              </a:tblGrid>
              <a:tr h="5161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2"/>
                          </a:solidFill>
                          <a:effectLst/>
                          <a:latin typeface="Poppins" pitchFamily="2" charset="77"/>
                          <a:cs typeface="Poppins" pitchFamily="2" charset="77"/>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Ven + Obin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Ven + </a:t>
                      </a:r>
                      <a:r>
                        <a:rPr kumimoji="0" lang="en-US" sz="1400" b="1" i="0" u="none" strike="noStrike" cap="none" normalizeH="0" baseline="0" err="1">
                          <a:ln>
                            <a:noFill/>
                          </a:ln>
                          <a:solidFill>
                            <a:schemeClr val="bg2"/>
                          </a:solidFill>
                          <a:effectLst/>
                          <a:latin typeface="Poppins" pitchFamily="2" charset="77"/>
                          <a:cs typeface="Poppins" pitchFamily="2" charset="77"/>
                        </a:rPr>
                        <a:t>Ibr</a:t>
                      </a:r>
                      <a:endParaRPr kumimoji="0" lang="en-US" sz="1400" b="1" i="0" u="none" strike="noStrike" cap="none" normalizeH="0" baseline="0">
                        <a:ln>
                          <a:noFill/>
                        </a:ln>
                        <a:solidFill>
                          <a:schemeClr val="bg2"/>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a:ln>
                            <a:noFill/>
                          </a:ln>
                          <a:solidFill>
                            <a:schemeClr val="bg2"/>
                          </a:solidFill>
                          <a:effectLst/>
                          <a:latin typeface="Poppins" pitchFamily="2" charset="77"/>
                          <a:cs typeface="Poppins" pitchFamily="2" charset="77"/>
                        </a:rPr>
                        <a:t>(n =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(n = 301)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150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3-yr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81.1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79.4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81.0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150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PD,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tx1"/>
                          </a:solidFill>
                          <a:effectLst/>
                          <a:latin typeface="Poppins" pitchFamily="2" charset="77"/>
                          <a:cs typeface="Poppins" pitchFamily="2" charset="77"/>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2150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Death,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Poppins" pitchFamily="2" charset="77"/>
                          <a:cs typeface="Poppins" pitchFamily="2" charset="77"/>
                        </a:rPr>
                        <a:t>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4"/>
                  </a:ext>
                </a:extLst>
              </a:tr>
            </a:tbl>
          </a:graphicData>
        </a:graphic>
      </p:graphicFrame>
      <p:sp>
        <p:nvSpPr>
          <p:cNvPr id="9" name="TextBox 8">
            <a:extLst>
              <a:ext uri="{FF2B5EF4-FFF2-40B4-BE49-F238E27FC236}">
                <a16:creationId xmlns:a16="http://schemas.microsoft.com/office/drawing/2014/main" id="{3A37B35C-C978-7705-8F1B-115B1D1652ED}"/>
              </a:ext>
            </a:extLst>
          </p:cNvPr>
          <p:cNvSpPr txBox="1"/>
          <p:nvPr/>
        </p:nvSpPr>
        <p:spPr>
          <a:xfrm>
            <a:off x="2309566" y="4078657"/>
            <a:ext cx="3996966" cy="654187"/>
          </a:xfrm>
          <a:prstGeom prst="rect">
            <a:avLst/>
          </a:prstGeom>
          <a:solidFill>
            <a:schemeClr val="bg1"/>
          </a:solidFill>
        </p:spPr>
        <p:txBody>
          <a:bodyPr vert="horz" wrap="square" lIns="0" tIns="0" rIns="0" bIns="0" rtlCol="0">
            <a:noAutofit/>
          </a:bodyPr>
          <a:lstStyle/>
          <a:p>
            <a:pPr algn="l"/>
            <a:r>
              <a:rPr lang="en-US" sz="1200" dirty="0"/>
              <a:t>HR for PD or death:</a:t>
            </a:r>
          </a:p>
          <a:p>
            <a:pPr algn="l"/>
            <a:r>
              <a:rPr lang="en-US" sz="1200" b="1" dirty="0">
                <a:solidFill>
                  <a:schemeClr val="accent1"/>
                </a:solidFill>
              </a:rPr>
              <a:t>Ven + Obin </a:t>
            </a:r>
            <a:r>
              <a:rPr lang="en-US" sz="1200" dirty="0"/>
              <a:t>vs </a:t>
            </a:r>
            <a:r>
              <a:rPr lang="en-US" sz="1200" b="1" dirty="0"/>
              <a:t>Ibrutinib</a:t>
            </a:r>
            <a:r>
              <a:rPr lang="en-US" sz="1200" dirty="0"/>
              <a:t>: 0.87 (98.3% CI: 0.54-1.41)</a:t>
            </a:r>
          </a:p>
          <a:p>
            <a:r>
              <a:rPr lang="en-US" sz="1200" b="1" dirty="0">
                <a:solidFill>
                  <a:schemeClr val="accent6">
                    <a:lumMod val="75000"/>
                  </a:schemeClr>
                </a:solidFill>
              </a:rPr>
              <a:t>Ven + </a:t>
            </a:r>
            <a:r>
              <a:rPr lang="en-US" sz="1200" b="1" dirty="0" err="1">
                <a:solidFill>
                  <a:schemeClr val="accent6">
                    <a:lumMod val="75000"/>
                  </a:schemeClr>
                </a:solidFill>
              </a:rPr>
              <a:t>Ibr</a:t>
            </a:r>
            <a:r>
              <a:rPr lang="en-US" sz="1200" b="1" dirty="0">
                <a:solidFill>
                  <a:schemeClr val="accent6">
                    <a:lumMod val="75000"/>
                  </a:schemeClr>
                </a:solidFill>
              </a:rPr>
              <a:t> </a:t>
            </a:r>
            <a:r>
              <a:rPr lang="en-US" sz="1200" dirty="0"/>
              <a:t>vs </a:t>
            </a:r>
            <a:r>
              <a:rPr lang="en-US" sz="1200" b="1" dirty="0"/>
              <a:t>Ibrutinib</a:t>
            </a:r>
            <a:r>
              <a:rPr lang="en-US" sz="1200" dirty="0"/>
              <a:t>: 0.84 (98.0% CI: 0.53-1.32)</a:t>
            </a:r>
          </a:p>
        </p:txBody>
      </p:sp>
      <p:sp>
        <p:nvSpPr>
          <p:cNvPr id="4" name="TextBox 3">
            <a:extLst>
              <a:ext uri="{FF2B5EF4-FFF2-40B4-BE49-F238E27FC236}">
                <a16:creationId xmlns:a16="http://schemas.microsoft.com/office/drawing/2014/main" id="{EFBF09EF-B52A-F28A-2C38-A99EDBD59B0F}"/>
              </a:ext>
            </a:extLst>
          </p:cNvPr>
          <p:cNvSpPr txBox="1"/>
          <p:nvPr/>
        </p:nvSpPr>
        <p:spPr>
          <a:xfrm>
            <a:off x="5903361" y="1777657"/>
            <a:ext cx="3582762" cy="338554"/>
          </a:xfrm>
          <a:prstGeom prst="rect">
            <a:avLst/>
          </a:prstGeom>
          <a:noFill/>
        </p:spPr>
        <p:txBody>
          <a:bodyPr wrap="square">
            <a:spAutoFit/>
          </a:bodyPr>
          <a:lstStyle/>
          <a:p>
            <a:r>
              <a:rPr lang="en-US" sz="1600" b="1">
                <a:solidFill>
                  <a:schemeClr val="accent1"/>
                </a:solidFill>
              </a:rPr>
              <a:t>Venetoclax + Obinutuzumab</a:t>
            </a:r>
            <a:endParaRPr lang="en-US" sz="1600"/>
          </a:p>
        </p:txBody>
      </p:sp>
      <p:sp>
        <p:nvSpPr>
          <p:cNvPr id="5" name="TextBox 4">
            <a:extLst>
              <a:ext uri="{FF2B5EF4-FFF2-40B4-BE49-F238E27FC236}">
                <a16:creationId xmlns:a16="http://schemas.microsoft.com/office/drawing/2014/main" id="{543F621B-4DB6-D5D5-B12C-E38ED5F9D6AD}"/>
              </a:ext>
            </a:extLst>
          </p:cNvPr>
          <p:cNvSpPr txBox="1"/>
          <p:nvPr/>
        </p:nvSpPr>
        <p:spPr>
          <a:xfrm>
            <a:off x="6448757" y="2193032"/>
            <a:ext cx="3037366" cy="338554"/>
          </a:xfrm>
          <a:prstGeom prst="rect">
            <a:avLst/>
          </a:prstGeom>
          <a:noFill/>
        </p:spPr>
        <p:txBody>
          <a:bodyPr wrap="square">
            <a:spAutoFit/>
          </a:bodyPr>
          <a:lstStyle/>
          <a:p>
            <a:r>
              <a:rPr lang="en-US" sz="1600" b="1">
                <a:solidFill>
                  <a:schemeClr val="accent6"/>
                </a:solidFill>
              </a:rPr>
              <a:t>Venetoclax + Ibrutinib</a:t>
            </a:r>
            <a:endParaRPr lang="en-US" sz="1600">
              <a:solidFill>
                <a:schemeClr val="accent6"/>
              </a:solidFill>
            </a:endParaRPr>
          </a:p>
        </p:txBody>
      </p:sp>
      <p:sp>
        <p:nvSpPr>
          <p:cNvPr id="11" name="TextBox 10">
            <a:extLst>
              <a:ext uri="{FF2B5EF4-FFF2-40B4-BE49-F238E27FC236}">
                <a16:creationId xmlns:a16="http://schemas.microsoft.com/office/drawing/2014/main" id="{CBF9471B-8B4D-F971-D816-319BBCBEB777}"/>
              </a:ext>
            </a:extLst>
          </p:cNvPr>
          <p:cNvSpPr txBox="1"/>
          <p:nvPr/>
        </p:nvSpPr>
        <p:spPr>
          <a:xfrm>
            <a:off x="6592411" y="2758880"/>
            <a:ext cx="1269411" cy="338554"/>
          </a:xfrm>
          <a:prstGeom prst="rect">
            <a:avLst/>
          </a:prstGeom>
          <a:noFill/>
        </p:spPr>
        <p:txBody>
          <a:bodyPr wrap="square">
            <a:spAutoFit/>
          </a:bodyPr>
          <a:lstStyle/>
          <a:p>
            <a:r>
              <a:rPr lang="en-US" sz="1600" b="1">
                <a:solidFill>
                  <a:schemeClr val="accent2"/>
                </a:solidFill>
              </a:rPr>
              <a:t>Ibrutinib</a:t>
            </a:r>
            <a:endParaRPr lang="en-US" sz="1600">
              <a:solidFill>
                <a:schemeClr val="accent2"/>
              </a:solidFill>
            </a:endParaRPr>
          </a:p>
        </p:txBody>
      </p:sp>
      <p:sp>
        <p:nvSpPr>
          <p:cNvPr id="2" name="TextBox 1">
            <a:extLst>
              <a:ext uri="{FF2B5EF4-FFF2-40B4-BE49-F238E27FC236}">
                <a16:creationId xmlns:a16="http://schemas.microsoft.com/office/drawing/2014/main" id="{5B069EE0-D879-4B90-19EA-E000168F1B4F}"/>
              </a:ext>
            </a:extLst>
          </p:cNvPr>
          <p:cNvSpPr txBox="1"/>
          <p:nvPr/>
        </p:nvSpPr>
        <p:spPr>
          <a:xfrm>
            <a:off x="1875441" y="5605320"/>
            <a:ext cx="434125" cy="553998"/>
          </a:xfrm>
          <a:prstGeom prst="rect">
            <a:avLst/>
          </a:prstGeom>
        </p:spPr>
        <p:txBody>
          <a:bodyPr vert="horz" wrap="square" lIns="0" tIns="0" rIns="0" bIns="0" rtlCol="0">
            <a:spAutoFit/>
          </a:bodyPr>
          <a:lstStyle/>
          <a:p>
            <a:pPr algn="ctr"/>
            <a:r>
              <a:rPr lang="en-US" sz="1200"/>
              <a:t>303</a:t>
            </a:r>
          </a:p>
          <a:p>
            <a:pPr algn="ctr"/>
            <a:r>
              <a:rPr lang="en-US" sz="1200"/>
              <a:t>305</a:t>
            </a:r>
          </a:p>
          <a:p>
            <a:pPr algn="ctr"/>
            <a:r>
              <a:rPr lang="en-US" sz="1200"/>
              <a:t>301</a:t>
            </a:r>
          </a:p>
        </p:txBody>
      </p:sp>
      <p:sp>
        <p:nvSpPr>
          <p:cNvPr id="3" name="TextBox 2">
            <a:extLst>
              <a:ext uri="{FF2B5EF4-FFF2-40B4-BE49-F238E27FC236}">
                <a16:creationId xmlns:a16="http://schemas.microsoft.com/office/drawing/2014/main" id="{CE1E80C6-0F2E-A456-9120-3E69B0073AED}"/>
              </a:ext>
            </a:extLst>
          </p:cNvPr>
          <p:cNvSpPr txBox="1"/>
          <p:nvPr/>
        </p:nvSpPr>
        <p:spPr>
          <a:xfrm>
            <a:off x="2976434" y="5605320"/>
            <a:ext cx="434125" cy="553998"/>
          </a:xfrm>
          <a:prstGeom prst="rect">
            <a:avLst/>
          </a:prstGeom>
        </p:spPr>
        <p:txBody>
          <a:bodyPr vert="horz" wrap="square" lIns="0" tIns="0" rIns="0" bIns="0" rtlCol="0">
            <a:spAutoFit/>
          </a:bodyPr>
          <a:lstStyle/>
          <a:p>
            <a:pPr algn="ctr"/>
            <a:r>
              <a:rPr lang="en-US" sz="1200"/>
              <a:t>278</a:t>
            </a:r>
          </a:p>
          <a:p>
            <a:pPr algn="ctr"/>
            <a:r>
              <a:rPr lang="en-US" sz="1200"/>
              <a:t>278</a:t>
            </a:r>
          </a:p>
          <a:p>
            <a:pPr algn="ctr"/>
            <a:r>
              <a:rPr lang="en-US" sz="1200"/>
              <a:t>267</a:t>
            </a:r>
          </a:p>
        </p:txBody>
      </p:sp>
      <p:sp>
        <p:nvSpPr>
          <p:cNvPr id="10" name="TextBox 9">
            <a:extLst>
              <a:ext uri="{FF2B5EF4-FFF2-40B4-BE49-F238E27FC236}">
                <a16:creationId xmlns:a16="http://schemas.microsoft.com/office/drawing/2014/main" id="{859C55AE-D682-6C3F-0FE0-7847D41EEB7D}"/>
              </a:ext>
            </a:extLst>
          </p:cNvPr>
          <p:cNvSpPr txBox="1"/>
          <p:nvPr/>
        </p:nvSpPr>
        <p:spPr>
          <a:xfrm>
            <a:off x="4077427" y="5605320"/>
            <a:ext cx="434125" cy="553998"/>
          </a:xfrm>
          <a:prstGeom prst="rect">
            <a:avLst/>
          </a:prstGeom>
        </p:spPr>
        <p:txBody>
          <a:bodyPr vert="horz" wrap="square" lIns="0" tIns="0" rIns="0" bIns="0" rtlCol="0">
            <a:spAutoFit/>
          </a:bodyPr>
          <a:lstStyle/>
          <a:p>
            <a:pPr algn="ctr"/>
            <a:r>
              <a:rPr lang="en-US" sz="1200"/>
              <a:t>256</a:t>
            </a:r>
          </a:p>
          <a:p>
            <a:pPr algn="ctr"/>
            <a:r>
              <a:rPr lang="en-US" sz="1200"/>
              <a:t>267</a:t>
            </a:r>
          </a:p>
          <a:p>
            <a:pPr algn="ctr"/>
            <a:r>
              <a:rPr lang="en-US" sz="1200"/>
              <a:t>243</a:t>
            </a:r>
          </a:p>
        </p:txBody>
      </p:sp>
      <p:sp>
        <p:nvSpPr>
          <p:cNvPr id="12" name="TextBox 11">
            <a:extLst>
              <a:ext uri="{FF2B5EF4-FFF2-40B4-BE49-F238E27FC236}">
                <a16:creationId xmlns:a16="http://schemas.microsoft.com/office/drawing/2014/main" id="{57B0A80B-9B37-F248-EF16-071424CD7007}"/>
              </a:ext>
            </a:extLst>
          </p:cNvPr>
          <p:cNvSpPr txBox="1"/>
          <p:nvPr/>
        </p:nvSpPr>
        <p:spPr>
          <a:xfrm>
            <a:off x="5178420" y="5605320"/>
            <a:ext cx="434125" cy="553998"/>
          </a:xfrm>
          <a:prstGeom prst="rect">
            <a:avLst/>
          </a:prstGeom>
        </p:spPr>
        <p:txBody>
          <a:bodyPr vert="horz" wrap="square" lIns="0" tIns="0" rIns="0" bIns="0" rtlCol="0">
            <a:spAutoFit/>
          </a:bodyPr>
          <a:lstStyle/>
          <a:p>
            <a:pPr algn="ctr"/>
            <a:r>
              <a:rPr lang="en-US" sz="1200"/>
              <a:t>77</a:t>
            </a:r>
          </a:p>
          <a:p>
            <a:pPr algn="ctr"/>
            <a:r>
              <a:rPr lang="en-US" sz="1200"/>
              <a:t>82</a:t>
            </a:r>
          </a:p>
          <a:p>
            <a:pPr algn="ctr"/>
            <a:r>
              <a:rPr lang="en-US" sz="1200"/>
              <a:t>94</a:t>
            </a:r>
          </a:p>
        </p:txBody>
      </p:sp>
      <p:sp>
        <p:nvSpPr>
          <p:cNvPr id="13" name="TextBox 12">
            <a:extLst>
              <a:ext uri="{FF2B5EF4-FFF2-40B4-BE49-F238E27FC236}">
                <a16:creationId xmlns:a16="http://schemas.microsoft.com/office/drawing/2014/main" id="{52522988-2A92-121F-2247-B6E3D3F09B1E}"/>
              </a:ext>
            </a:extLst>
          </p:cNvPr>
          <p:cNvSpPr txBox="1"/>
          <p:nvPr/>
        </p:nvSpPr>
        <p:spPr>
          <a:xfrm>
            <a:off x="6279413" y="5605320"/>
            <a:ext cx="434125" cy="553998"/>
          </a:xfrm>
          <a:prstGeom prst="rect">
            <a:avLst/>
          </a:prstGeom>
        </p:spPr>
        <p:txBody>
          <a:bodyPr vert="horz" wrap="square" lIns="0" tIns="0" rIns="0" bIns="0" rtlCol="0">
            <a:spAutoFit/>
          </a:bodyPr>
          <a:lstStyle/>
          <a:p>
            <a:pPr algn="ctr"/>
            <a:r>
              <a:rPr lang="en-US" sz="1200"/>
              <a:t>0</a:t>
            </a:r>
          </a:p>
          <a:p>
            <a:pPr algn="ctr"/>
            <a:r>
              <a:rPr lang="en-US" sz="1200"/>
              <a:t>0</a:t>
            </a:r>
          </a:p>
          <a:p>
            <a:pPr algn="ctr"/>
            <a:r>
              <a:rPr lang="en-US" sz="1200"/>
              <a:t>1</a:t>
            </a:r>
          </a:p>
        </p:txBody>
      </p:sp>
      <p:sp>
        <p:nvSpPr>
          <p:cNvPr id="14" name="TextBox 13">
            <a:extLst>
              <a:ext uri="{FF2B5EF4-FFF2-40B4-BE49-F238E27FC236}">
                <a16:creationId xmlns:a16="http://schemas.microsoft.com/office/drawing/2014/main" id="{C1DFD75A-8216-3C9E-16B5-1F8C9DD172FF}"/>
              </a:ext>
            </a:extLst>
          </p:cNvPr>
          <p:cNvSpPr txBox="1"/>
          <p:nvPr/>
        </p:nvSpPr>
        <p:spPr>
          <a:xfrm>
            <a:off x="163722" y="5420654"/>
            <a:ext cx="1547998" cy="738664"/>
          </a:xfrm>
          <a:prstGeom prst="rect">
            <a:avLst/>
          </a:prstGeom>
        </p:spPr>
        <p:txBody>
          <a:bodyPr vert="horz" wrap="square" lIns="0" tIns="0" rIns="0" bIns="0" rtlCol="0">
            <a:spAutoFit/>
          </a:bodyPr>
          <a:lstStyle/>
          <a:p>
            <a:pPr algn="r"/>
            <a:r>
              <a:rPr lang="en-US" sz="1200"/>
              <a:t>Patients at risk, n</a:t>
            </a:r>
          </a:p>
          <a:p>
            <a:pPr algn="r"/>
            <a:r>
              <a:rPr lang="en-US" sz="1200">
                <a:solidFill>
                  <a:schemeClr val="accent1"/>
                </a:solidFill>
              </a:rPr>
              <a:t>Ven + Obin</a:t>
            </a:r>
          </a:p>
          <a:p>
            <a:pPr algn="r"/>
            <a:r>
              <a:rPr lang="en-US" sz="1200">
                <a:solidFill>
                  <a:schemeClr val="accent6"/>
                </a:solidFill>
              </a:rPr>
              <a:t>Ven + </a:t>
            </a:r>
            <a:r>
              <a:rPr lang="en-US" sz="1200" err="1">
                <a:solidFill>
                  <a:schemeClr val="accent6"/>
                </a:solidFill>
              </a:rPr>
              <a:t>Ibr</a:t>
            </a:r>
            <a:endParaRPr lang="en-US" sz="1200">
              <a:solidFill>
                <a:schemeClr val="accent6"/>
              </a:solidFill>
            </a:endParaRPr>
          </a:p>
          <a:p>
            <a:pPr algn="r"/>
            <a:r>
              <a:rPr lang="en-US" sz="1200"/>
              <a:t>Ibrutinib</a:t>
            </a:r>
          </a:p>
        </p:txBody>
      </p:sp>
      <p:grpSp>
        <p:nvGrpSpPr>
          <p:cNvPr id="31" name="Group 30">
            <a:extLst>
              <a:ext uri="{FF2B5EF4-FFF2-40B4-BE49-F238E27FC236}">
                <a16:creationId xmlns:a16="http://schemas.microsoft.com/office/drawing/2014/main" id="{A8405103-44AF-E039-B408-06B007A4352D}"/>
              </a:ext>
            </a:extLst>
          </p:cNvPr>
          <p:cNvGrpSpPr/>
          <p:nvPr/>
        </p:nvGrpSpPr>
        <p:grpSpPr>
          <a:xfrm>
            <a:off x="2047743" y="1425388"/>
            <a:ext cx="4458741" cy="3532596"/>
            <a:chOff x="2047743" y="1425388"/>
            <a:chExt cx="4458741" cy="3532596"/>
          </a:xfrm>
        </p:grpSpPr>
        <p:sp>
          <p:nvSpPr>
            <p:cNvPr id="15" name="Freeform: Shape 14">
              <a:extLst>
                <a:ext uri="{FF2B5EF4-FFF2-40B4-BE49-F238E27FC236}">
                  <a16:creationId xmlns:a16="http://schemas.microsoft.com/office/drawing/2014/main" id="{14A01567-44E3-0427-5168-530329D218F3}"/>
                </a:ext>
              </a:extLst>
            </p:cNvPr>
            <p:cNvSpPr/>
            <p:nvPr/>
          </p:nvSpPr>
          <p:spPr>
            <a:xfrm>
              <a:off x="2115783" y="1425388"/>
              <a:ext cx="4390701" cy="3476065"/>
            </a:xfrm>
            <a:custGeom>
              <a:avLst/>
              <a:gdLst>
                <a:gd name="connsiteX0" fmla="*/ 0 w 4390465"/>
                <a:gd name="connsiteY0" fmla="*/ 0 h 3476065"/>
                <a:gd name="connsiteX1" fmla="*/ 0 w 4390465"/>
                <a:gd name="connsiteY1" fmla="*/ 3476065 h 3476065"/>
                <a:gd name="connsiteX2" fmla="*/ 4390465 w 4390465"/>
                <a:gd name="connsiteY2" fmla="*/ 3476065 h 3476065"/>
              </a:gdLst>
              <a:ahLst/>
              <a:cxnLst>
                <a:cxn ang="0">
                  <a:pos x="connsiteX0" y="connsiteY0"/>
                </a:cxn>
                <a:cxn ang="0">
                  <a:pos x="connsiteX1" y="connsiteY1"/>
                </a:cxn>
                <a:cxn ang="0">
                  <a:pos x="connsiteX2" y="connsiteY2"/>
                </a:cxn>
              </a:cxnLst>
              <a:rect l="l" t="t" r="r" b="b"/>
              <a:pathLst>
                <a:path w="4390465" h="3476065">
                  <a:moveTo>
                    <a:pt x="0" y="0"/>
                  </a:moveTo>
                  <a:lnTo>
                    <a:pt x="0" y="3476065"/>
                  </a:lnTo>
                  <a:lnTo>
                    <a:pt x="4390465" y="3476065"/>
                  </a:lnTo>
                </a:path>
              </a:pathLst>
            </a:custGeom>
            <a:noFill/>
            <a:ln w="190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nvGrpSpPr>
            <p:cNvPr id="23" name="Group 22">
              <a:extLst>
                <a:ext uri="{FF2B5EF4-FFF2-40B4-BE49-F238E27FC236}">
                  <a16:creationId xmlns:a16="http://schemas.microsoft.com/office/drawing/2014/main" id="{8E1F99C1-0C42-4410-3535-9438BDECD0B8}"/>
                </a:ext>
              </a:extLst>
            </p:cNvPr>
            <p:cNvGrpSpPr/>
            <p:nvPr/>
          </p:nvGrpSpPr>
          <p:grpSpPr>
            <a:xfrm>
              <a:off x="2047743" y="1434578"/>
              <a:ext cx="70900" cy="3467055"/>
              <a:chOff x="2031339" y="1434578"/>
              <a:chExt cx="87304" cy="3467055"/>
            </a:xfrm>
          </p:grpSpPr>
          <p:cxnSp>
            <p:nvCxnSpPr>
              <p:cNvPr id="17" name="Straight Connector 16">
                <a:extLst>
                  <a:ext uri="{FF2B5EF4-FFF2-40B4-BE49-F238E27FC236}">
                    <a16:creationId xmlns:a16="http://schemas.microsoft.com/office/drawing/2014/main" id="{3DE37DC2-AED4-21C0-D6E6-D99ABC1E5DF8}"/>
                  </a:ext>
                </a:extLst>
              </p:cNvPr>
              <p:cNvCxnSpPr>
                <a:cxnSpLocks/>
              </p:cNvCxnSpPr>
              <p:nvPr/>
            </p:nvCxnSpPr>
            <p:spPr>
              <a:xfrm>
                <a:off x="2031339" y="1434578"/>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4776A3F-2023-9BAD-C56F-9AA3A4968356}"/>
                  </a:ext>
                </a:extLst>
              </p:cNvPr>
              <p:cNvCxnSpPr>
                <a:cxnSpLocks/>
              </p:cNvCxnSpPr>
              <p:nvPr/>
            </p:nvCxnSpPr>
            <p:spPr>
              <a:xfrm>
                <a:off x="2031339" y="2127989"/>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75CB7E0-BB5F-B5EF-1A56-867DD0489238}"/>
                  </a:ext>
                </a:extLst>
              </p:cNvPr>
              <p:cNvCxnSpPr>
                <a:cxnSpLocks/>
              </p:cNvCxnSpPr>
              <p:nvPr/>
            </p:nvCxnSpPr>
            <p:spPr>
              <a:xfrm>
                <a:off x="2031339" y="2821400"/>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78BED20-A7C4-6809-5456-3E35F5E2EC9D}"/>
                  </a:ext>
                </a:extLst>
              </p:cNvPr>
              <p:cNvCxnSpPr>
                <a:cxnSpLocks/>
              </p:cNvCxnSpPr>
              <p:nvPr/>
            </p:nvCxnSpPr>
            <p:spPr>
              <a:xfrm>
                <a:off x="2031339" y="3514811"/>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DFFF0CE-1586-67BB-2A43-809AF555DD62}"/>
                  </a:ext>
                </a:extLst>
              </p:cNvPr>
              <p:cNvCxnSpPr>
                <a:cxnSpLocks/>
              </p:cNvCxnSpPr>
              <p:nvPr/>
            </p:nvCxnSpPr>
            <p:spPr>
              <a:xfrm>
                <a:off x="2031339" y="4208222"/>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277A656-57A1-6CA0-943D-3068E3273275}"/>
                  </a:ext>
                </a:extLst>
              </p:cNvPr>
              <p:cNvCxnSpPr>
                <a:cxnSpLocks/>
              </p:cNvCxnSpPr>
              <p:nvPr/>
            </p:nvCxnSpPr>
            <p:spPr>
              <a:xfrm>
                <a:off x="2031339" y="4901633"/>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69DDFC4-6564-5CB8-B79E-AEC789A3A151}"/>
                </a:ext>
              </a:extLst>
            </p:cNvPr>
            <p:cNvGrpSpPr/>
            <p:nvPr/>
          </p:nvGrpSpPr>
          <p:grpSpPr>
            <a:xfrm rot="5400000">
              <a:off x="4277281" y="2738646"/>
              <a:ext cx="61560" cy="4377116"/>
              <a:chOff x="2031339" y="2127989"/>
              <a:chExt cx="87304" cy="2773644"/>
            </a:xfrm>
          </p:grpSpPr>
          <p:cxnSp>
            <p:nvCxnSpPr>
              <p:cNvPr id="26" name="Straight Connector 25">
                <a:extLst>
                  <a:ext uri="{FF2B5EF4-FFF2-40B4-BE49-F238E27FC236}">
                    <a16:creationId xmlns:a16="http://schemas.microsoft.com/office/drawing/2014/main" id="{73EDF278-9AD6-692A-0CC6-79764711A41B}"/>
                  </a:ext>
                </a:extLst>
              </p:cNvPr>
              <p:cNvCxnSpPr>
                <a:cxnSpLocks/>
              </p:cNvCxnSpPr>
              <p:nvPr/>
            </p:nvCxnSpPr>
            <p:spPr>
              <a:xfrm>
                <a:off x="2031339" y="2127989"/>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F8ACE6B-41D0-3081-BB08-28B67B1AD262}"/>
                  </a:ext>
                </a:extLst>
              </p:cNvPr>
              <p:cNvCxnSpPr>
                <a:cxnSpLocks/>
              </p:cNvCxnSpPr>
              <p:nvPr/>
            </p:nvCxnSpPr>
            <p:spPr>
              <a:xfrm>
                <a:off x="2031339" y="2821400"/>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11D62F9-E349-CB94-A3C8-CC8B4E76D55E}"/>
                  </a:ext>
                </a:extLst>
              </p:cNvPr>
              <p:cNvCxnSpPr>
                <a:cxnSpLocks/>
              </p:cNvCxnSpPr>
              <p:nvPr/>
            </p:nvCxnSpPr>
            <p:spPr>
              <a:xfrm>
                <a:off x="2031339" y="3514811"/>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7A9B417-DE29-C84D-1136-B4ACA3CAA131}"/>
                  </a:ext>
                </a:extLst>
              </p:cNvPr>
              <p:cNvCxnSpPr>
                <a:cxnSpLocks/>
              </p:cNvCxnSpPr>
              <p:nvPr/>
            </p:nvCxnSpPr>
            <p:spPr>
              <a:xfrm>
                <a:off x="2031339" y="4208222"/>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22A0471-957A-F17B-B70E-62961581907B}"/>
                  </a:ext>
                </a:extLst>
              </p:cNvPr>
              <p:cNvCxnSpPr>
                <a:cxnSpLocks/>
              </p:cNvCxnSpPr>
              <p:nvPr/>
            </p:nvCxnSpPr>
            <p:spPr>
              <a:xfrm>
                <a:off x="2031339" y="4901633"/>
                <a:ext cx="87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 name="TextBox 31">
            <a:extLst>
              <a:ext uri="{FF2B5EF4-FFF2-40B4-BE49-F238E27FC236}">
                <a16:creationId xmlns:a16="http://schemas.microsoft.com/office/drawing/2014/main" id="{088ABA8E-CD46-EBDF-A5CB-7B9FBE71BACD}"/>
              </a:ext>
            </a:extLst>
          </p:cNvPr>
          <p:cNvSpPr txBox="1"/>
          <p:nvPr/>
        </p:nvSpPr>
        <p:spPr>
          <a:xfrm>
            <a:off x="1673655" y="1343115"/>
            <a:ext cx="355708" cy="182926"/>
          </a:xfrm>
          <a:prstGeom prst="rect">
            <a:avLst/>
          </a:prstGeom>
        </p:spPr>
        <p:txBody>
          <a:bodyPr vert="horz" wrap="none" lIns="0" tIns="0" rIns="0" bIns="0" rtlCol="0">
            <a:noAutofit/>
          </a:bodyPr>
          <a:lstStyle/>
          <a:p>
            <a:pPr algn="r"/>
            <a:r>
              <a:rPr lang="en-US" sz="1600"/>
              <a:t>100</a:t>
            </a:r>
          </a:p>
        </p:txBody>
      </p:sp>
      <p:sp>
        <p:nvSpPr>
          <p:cNvPr id="33" name="TextBox 32">
            <a:extLst>
              <a:ext uri="{FF2B5EF4-FFF2-40B4-BE49-F238E27FC236}">
                <a16:creationId xmlns:a16="http://schemas.microsoft.com/office/drawing/2014/main" id="{1756D0BF-2EF0-C1C6-ED7E-B055175722D6}"/>
              </a:ext>
            </a:extLst>
          </p:cNvPr>
          <p:cNvSpPr txBox="1"/>
          <p:nvPr/>
        </p:nvSpPr>
        <p:spPr>
          <a:xfrm>
            <a:off x="1676634" y="2046801"/>
            <a:ext cx="355708" cy="182926"/>
          </a:xfrm>
          <a:prstGeom prst="rect">
            <a:avLst/>
          </a:prstGeom>
        </p:spPr>
        <p:txBody>
          <a:bodyPr vert="horz" wrap="none" lIns="0" tIns="0" rIns="0" bIns="0" rtlCol="0">
            <a:noAutofit/>
          </a:bodyPr>
          <a:lstStyle/>
          <a:p>
            <a:pPr algn="r"/>
            <a:r>
              <a:rPr lang="en-US" sz="1600"/>
              <a:t>80</a:t>
            </a:r>
          </a:p>
        </p:txBody>
      </p:sp>
      <p:sp>
        <p:nvSpPr>
          <p:cNvPr id="34" name="TextBox 33">
            <a:extLst>
              <a:ext uri="{FF2B5EF4-FFF2-40B4-BE49-F238E27FC236}">
                <a16:creationId xmlns:a16="http://schemas.microsoft.com/office/drawing/2014/main" id="{C47BB40D-BDE5-4158-28EB-703EAA8463B8}"/>
              </a:ext>
            </a:extLst>
          </p:cNvPr>
          <p:cNvSpPr txBox="1"/>
          <p:nvPr/>
        </p:nvSpPr>
        <p:spPr>
          <a:xfrm>
            <a:off x="1673655" y="2726427"/>
            <a:ext cx="355708" cy="182926"/>
          </a:xfrm>
          <a:prstGeom prst="rect">
            <a:avLst/>
          </a:prstGeom>
        </p:spPr>
        <p:txBody>
          <a:bodyPr vert="horz" wrap="none" lIns="0" tIns="0" rIns="0" bIns="0" rtlCol="0">
            <a:noAutofit/>
          </a:bodyPr>
          <a:lstStyle/>
          <a:p>
            <a:pPr algn="r"/>
            <a:r>
              <a:rPr lang="en-US" sz="1600"/>
              <a:t>60</a:t>
            </a:r>
          </a:p>
        </p:txBody>
      </p:sp>
      <p:sp>
        <p:nvSpPr>
          <p:cNvPr id="35" name="TextBox 34">
            <a:extLst>
              <a:ext uri="{FF2B5EF4-FFF2-40B4-BE49-F238E27FC236}">
                <a16:creationId xmlns:a16="http://schemas.microsoft.com/office/drawing/2014/main" id="{F390FF94-8E2F-2D6E-36CE-9124C11E8E87}"/>
              </a:ext>
            </a:extLst>
          </p:cNvPr>
          <p:cNvSpPr txBox="1"/>
          <p:nvPr/>
        </p:nvSpPr>
        <p:spPr>
          <a:xfrm>
            <a:off x="1676634" y="3430113"/>
            <a:ext cx="355708" cy="182926"/>
          </a:xfrm>
          <a:prstGeom prst="rect">
            <a:avLst/>
          </a:prstGeom>
        </p:spPr>
        <p:txBody>
          <a:bodyPr vert="horz" wrap="none" lIns="0" tIns="0" rIns="0" bIns="0" rtlCol="0">
            <a:noAutofit/>
          </a:bodyPr>
          <a:lstStyle/>
          <a:p>
            <a:pPr algn="r"/>
            <a:r>
              <a:rPr lang="en-US" sz="1600"/>
              <a:t>40</a:t>
            </a:r>
          </a:p>
        </p:txBody>
      </p:sp>
      <p:sp>
        <p:nvSpPr>
          <p:cNvPr id="36" name="TextBox 35">
            <a:extLst>
              <a:ext uri="{FF2B5EF4-FFF2-40B4-BE49-F238E27FC236}">
                <a16:creationId xmlns:a16="http://schemas.microsoft.com/office/drawing/2014/main" id="{DFED088A-E655-9B41-4907-BF845EA89B29}"/>
              </a:ext>
            </a:extLst>
          </p:cNvPr>
          <p:cNvSpPr txBox="1"/>
          <p:nvPr/>
        </p:nvSpPr>
        <p:spPr>
          <a:xfrm>
            <a:off x="1675987" y="4109739"/>
            <a:ext cx="355708" cy="182926"/>
          </a:xfrm>
          <a:prstGeom prst="rect">
            <a:avLst/>
          </a:prstGeom>
        </p:spPr>
        <p:txBody>
          <a:bodyPr vert="horz" wrap="none" lIns="0" tIns="0" rIns="0" bIns="0" rtlCol="0">
            <a:noAutofit/>
          </a:bodyPr>
          <a:lstStyle/>
          <a:p>
            <a:pPr algn="r"/>
            <a:r>
              <a:rPr lang="en-US" sz="1600"/>
              <a:t>20</a:t>
            </a:r>
          </a:p>
        </p:txBody>
      </p:sp>
      <p:sp>
        <p:nvSpPr>
          <p:cNvPr id="37" name="TextBox 36">
            <a:extLst>
              <a:ext uri="{FF2B5EF4-FFF2-40B4-BE49-F238E27FC236}">
                <a16:creationId xmlns:a16="http://schemas.microsoft.com/office/drawing/2014/main" id="{EAA7E5DD-7AA5-DC06-7F62-8C8AA00CAEE7}"/>
              </a:ext>
            </a:extLst>
          </p:cNvPr>
          <p:cNvSpPr txBox="1"/>
          <p:nvPr/>
        </p:nvSpPr>
        <p:spPr>
          <a:xfrm>
            <a:off x="1678966" y="4813425"/>
            <a:ext cx="355708" cy="182926"/>
          </a:xfrm>
          <a:prstGeom prst="rect">
            <a:avLst/>
          </a:prstGeom>
        </p:spPr>
        <p:txBody>
          <a:bodyPr vert="horz" wrap="none" lIns="0" tIns="0" rIns="0" bIns="0" rtlCol="0">
            <a:noAutofit/>
          </a:bodyPr>
          <a:lstStyle/>
          <a:p>
            <a:pPr algn="r"/>
            <a:r>
              <a:rPr lang="en-US" sz="1600"/>
              <a:t>0</a:t>
            </a:r>
          </a:p>
        </p:txBody>
      </p:sp>
      <p:sp>
        <p:nvSpPr>
          <p:cNvPr id="38" name="TextBox 37">
            <a:extLst>
              <a:ext uri="{FF2B5EF4-FFF2-40B4-BE49-F238E27FC236}">
                <a16:creationId xmlns:a16="http://schemas.microsoft.com/office/drawing/2014/main" id="{440E8A9F-FF71-69D9-C32D-F22FD97248C4}"/>
              </a:ext>
            </a:extLst>
          </p:cNvPr>
          <p:cNvSpPr txBox="1"/>
          <p:nvPr/>
        </p:nvSpPr>
        <p:spPr>
          <a:xfrm>
            <a:off x="1939875" y="4973679"/>
            <a:ext cx="355708" cy="182926"/>
          </a:xfrm>
          <a:prstGeom prst="rect">
            <a:avLst/>
          </a:prstGeom>
        </p:spPr>
        <p:txBody>
          <a:bodyPr vert="horz" wrap="none" lIns="0" tIns="0" rIns="0" bIns="0" rtlCol="0">
            <a:noAutofit/>
          </a:bodyPr>
          <a:lstStyle/>
          <a:p>
            <a:pPr algn="ctr"/>
            <a:r>
              <a:rPr lang="en-US" sz="1600"/>
              <a:t>0</a:t>
            </a:r>
          </a:p>
        </p:txBody>
      </p:sp>
      <p:sp>
        <p:nvSpPr>
          <p:cNvPr id="39" name="TextBox 38">
            <a:extLst>
              <a:ext uri="{FF2B5EF4-FFF2-40B4-BE49-F238E27FC236}">
                <a16:creationId xmlns:a16="http://schemas.microsoft.com/office/drawing/2014/main" id="{0C89C151-1B3D-762B-5D93-3B9CF27BBD90}"/>
              </a:ext>
            </a:extLst>
          </p:cNvPr>
          <p:cNvSpPr txBox="1"/>
          <p:nvPr/>
        </p:nvSpPr>
        <p:spPr>
          <a:xfrm>
            <a:off x="3035928" y="4973679"/>
            <a:ext cx="355708" cy="182926"/>
          </a:xfrm>
          <a:prstGeom prst="rect">
            <a:avLst/>
          </a:prstGeom>
        </p:spPr>
        <p:txBody>
          <a:bodyPr vert="horz" wrap="none" lIns="0" tIns="0" rIns="0" bIns="0" rtlCol="0">
            <a:noAutofit/>
          </a:bodyPr>
          <a:lstStyle/>
          <a:p>
            <a:pPr algn="ctr"/>
            <a:r>
              <a:rPr lang="en-US" sz="1600"/>
              <a:t>12</a:t>
            </a:r>
          </a:p>
        </p:txBody>
      </p:sp>
      <p:sp>
        <p:nvSpPr>
          <p:cNvPr id="40" name="TextBox 39">
            <a:extLst>
              <a:ext uri="{FF2B5EF4-FFF2-40B4-BE49-F238E27FC236}">
                <a16:creationId xmlns:a16="http://schemas.microsoft.com/office/drawing/2014/main" id="{2D0B037F-300D-C3E5-56B2-5E85FB2CFB92}"/>
              </a:ext>
            </a:extLst>
          </p:cNvPr>
          <p:cNvSpPr txBox="1"/>
          <p:nvPr/>
        </p:nvSpPr>
        <p:spPr>
          <a:xfrm>
            <a:off x="4130195" y="4973679"/>
            <a:ext cx="355708" cy="182926"/>
          </a:xfrm>
          <a:prstGeom prst="rect">
            <a:avLst/>
          </a:prstGeom>
        </p:spPr>
        <p:txBody>
          <a:bodyPr vert="horz" wrap="none" lIns="0" tIns="0" rIns="0" bIns="0" rtlCol="0">
            <a:noAutofit/>
          </a:bodyPr>
          <a:lstStyle/>
          <a:p>
            <a:pPr algn="ctr"/>
            <a:r>
              <a:rPr lang="en-US" sz="1600"/>
              <a:t>14</a:t>
            </a:r>
          </a:p>
        </p:txBody>
      </p:sp>
      <p:sp>
        <p:nvSpPr>
          <p:cNvPr id="41" name="TextBox 40">
            <a:extLst>
              <a:ext uri="{FF2B5EF4-FFF2-40B4-BE49-F238E27FC236}">
                <a16:creationId xmlns:a16="http://schemas.microsoft.com/office/drawing/2014/main" id="{58454C95-70E4-DA35-E134-EB5DD0126AEA}"/>
              </a:ext>
            </a:extLst>
          </p:cNvPr>
          <p:cNvSpPr txBox="1"/>
          <p:nvPr/>
        </p:nvSpPr>
        <p:spPr>
          <a:xfrm>
            <a:off x="5227891" y="4978274"/>
            <a:ext cx="355708" cy="182926"/>
          </a:xfrm>
          <a:prstGeom prst="rect">
            <a:avLst/>
          </a:prstGeom>
        </p:spPr>
        <p:txBody>
          <a:bodyPr vert="horz" wrap="none" lIns="0" tIns="0" rIns="0" bIns="0" rtlCol="0">
            <a:noAutofit/>
          </a:bodyPr>
          <a:lstStyle/>
          <a:p>
            <a:pPr algn="ctr"/>
            <a:r>
              <a:rPr lang="en-US" sz="1600"/>
              <a:t>36</a:t>
            </a:r>
          </a:p>
        </p:txBody>
      </p:sp>
      <p:sp>
        <p:nvSpPr>
          <p:cNvPr id="42" name="TextBox 41">
            <a:extLst>
              <a:ext uri="{FF2B5EF4-FFF2-40B4-BE49-F238E27FC236}">
                <a16:creationId xmlns:a16="http://schemas.microsoft.com/office/drawing/2014/main" id="{DB116DC6-BF3B-85D6-50B1-F766C15C625E}"/>
              </a:ext>
            </a:extLst>
          </p:cNvPr>
          <p:cNvSpPr txBox="1"/>
          <p:nvPr/>
        </p:nvSpPr>
        <p:spPr>
          <a:xfrm>
            <a:off x="6322158" y="4978274"/>
            <a:ext cx="355708" cy="182926"/>
          </a:xfrm>
          <a:prstGeom prst="rect">
            <a:avLst/>
          </a:prstGeom>
        </p:spPr>
        <p:txBody>
          <a:bodyPr vert="horz" wrap="none" lIns="0" tIns="0" rIns="0" bIns="0" rtlCol="0">
            <a:noAutofit/>
          </a:bodyPr>
          <a:lstStyle/>
          <a:p>
            <a:pPr algn="ctr"/>
            <a:r>
              <a:rPr lang="en-US" sz="1600"/>
              <a:t>48</a:t>
            </a:r>
          </a:p>
        </p:txBody>
      </p:sp>
      <p:sp>
        <p:nvSpPr>
          <p:cNvPr id="43" name="TextBox 42">
            <a:extLst>
              <a:ext uri="{FF2B5EF4-FFF2-40B4-BE49-F238E27FC236}">
                <a16:creationId xmlns:a16="http://schemas.microsoft.com/office/drawing/2014/main" id="{1F27B5A6-D405-EEB9-E471-F5947FA38079}"/>
              </a:ext>
            </a:extLst>
          </p:cNvPr>
          <p:cNvSpPr txBox="1"/>
          <p:nvPr/>
        </p:nvSpPr>
        <p:spPr>
          <a:xfrm>
            <a:off x="4155844" y="5189647"/>
            <a:ext cx="355708" cy="182926"/>
          </a:xfrm>
          <a:prstGeom prst="rect">
            <a:avLst/>
          </a:prstGeom>
        </p:spPr>
        <p:txBody>
          <a:bodyPr vert="horz" wrap="none" lIns="0" tIns="0" rIns="0" bIns="0" rtlCol="0">
            <a:noAutofit/>
          </a:bodyPr>
          <a:lstStyle/>
          <a:p>
            <a:pPr algn="ctr"/>
            <a:r>
              <a:rPr lang="en-US" sz="1600" b="1">
                <a:solidFill>
                  <a:schemeClr val="tx1">
                    <a:lumMod val="75000"/>
                    <a:lumOff val="25000"/>
                  </a:schemeClr>
                </a:solidFill>
              </a:rPr>
              <a:t>Mo</a:t>
            </a:r>
          </a:p>
        </p:txBody>
      </p:sp>
      <p:sp>
        <p:nvSpPr>
          <p:cNvPr id="44" name="TextBox 43">
            <a:extLst>
              <a:ext uri="{FF2B5EF4-FFF2-40B4-BE49-F238E27FC236}">
                <a16:creationId xmlns:a16="http://schemas.microsoft.com/office/drawing/2014/main" id="{B20FAA29-F2B9-D6F3-D624-208D75040498}"/>
              </a:ext>
            </a:extLst>
          </p:cNvPr>
          <p:cNvSpPr txBox="1"/>
          <p:nvPr/>
        </p:nvSpPr>
        <p:spPr>
          <a:xfrm rot="16200000">
            <a:off x="-416567" y="2982283"/>
            <a:ext cx="3716377" cy="266415"/>
          </a:xfrm>
          <a:prstGeom prst="rect">
            <a:avLst/>
          </a:prstGeom>
        </p:spPr>
        <p:txBody>
          <a:bodyPr vert="horz" wrap="none" lIns="0" tIns="0" rIns="0" bIns="0" rtlCol="0">
            <a:noAutofit/>
          </a:bodyPr>
          <a:lstStyle/>
          <a:p>
            <a:pPr algn="ctr"/>
            <a:r>
              <a:rPr lang="en-US" sz="1600" b="1">
                <a:solidFill>
                  <a:schemeClr val="tx1">
                    <a:lumMod val="75000"/>
                    <a:lumOff val="25000"/>
                  </a:schemeClr>
                </a:solidFill>
              </a:rPr>
              <a:t>PFS (%)</a:t>
            </a:r>
          </a:p>
        </p:txBody>
      </p:sp>
      <p:cxnSp>
        <p:nvCxnSpPr>
          <p:cNvPr id="22633" name="Straight Connector 22632">
            <a:extLst>
              <a:ext uri="{FF2B5EF4-FFF2-40B4-BE49-F238E27FC236}">
                <a16:creationId xmlns:a16="http://schemas.microsoft.com/office/drawing/2014/main" id="{009D0D67-83F3-3899-C4EC-3E0390633A85}"/>
              </a:ext>
            </a:extLst>
          </p:cNvPr>
          <p:cNvCxnSpPr/>
          <p:nvPr/>
        </p:nvCxnSpPr>
        <p:spPr>
          <a:xfrm>
            <a:off x="2117700" y="1383345"/>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686" name="Group 22685">
            <a:extLst>
              <a:ext uri="{FF2B5EF4-FFF2-40B4-BE49-F238E27FC236}">
                <a16:creationId xmlns:a16="http://schemas.microsoft.com/office/drawing/2014/main" id="{DCDBCFF6-0BD3-474B-AE6C-C2C6C9ECF61D}"/>
              </a:ext>
            </a:extLst>
          </p:cNvPr>
          <p:cNvGrpSpPr/>
          <p:nvPr/>
        </p:nvGrpSpPr>
        <p:grpSpPr>
          <a:xfrm>
            <a:off x="2357089" y="1404142"/>
            <a:ext cx="4226085" cy="1575385"/>
            <a:chOff x="2357089" y="1404142"/>
            <a:chExt cx="4226085" cy="1575385"/>
          </a:xfrm>
        </p:grpSpPr>
        <p:cxnSp>
          <p:nvCxnSpPr>
            <p:cNvPr id="22634" name="Straight Connector 22633">
              <a:extLst>
                <a:ext uri="{FF2B5EF4-FFF2-40B4-BE49-F238E27FC236}">
                  <a16:creationId xmlns:a16="http://schemas.microsoft.com/office/drawing/2014/main" id="{22CFE54F-A56C-3D20-858D-7B7AC4F84C64}"/>
                </a:ext>
              </a:extLst>
            </p:cNvPr>
            <p:cNvCxnSpPr/>
            <p:nvPr/>
          </p:nvCxnSpPr>
          <p:spPr>
            <a:xfrm>
              <a:off x="2416343" y="1407221"/>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35" name="Straight Connector 22634">
              <a:extLst>
                <a:ext uri="{FF2B5EF4-FFF2-40B4-BE49-F238E27FC236}">
                  <a16:creationId xmlns:a16="http://schemas.microsoft.com/office/drawing/2014/main" id="{6DE30E02-0A80-3BE8-65C9-399CE16D5FB1}"/>
                </a:ext>
              </a:extLst>
            </p:cNvPr>
            <p:cNvCxnSpPr/>
            <p:nvPr/>
          </p:nvCxnSpPr>
          <p:spPr>
            <a:xfrm>
              <a:off x="2357089" y="140414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36" name="Straight Connector 22635">
              <a:extLst>
                <a:ext uri="{FF2B5EF4-FFF2-40B4-BE49-F238E27FC236}">
                  <a16:creationId xmlns:a16="http://schemas.microsoft.com/office/drawing/2014/main" id="{AA2801E5-9761-C237-BCF1-16991527F9D7}"/>
                </a:ext>
              </a:extLst>
            </p:cNvPr>
            <p:cNvCxnSpPr/>
            <p:nvPr/>
          </p:nvCxnSpPr>
          <p:spPr>
            <a:xfrm>
              <a:off x="2385831" y="1407221"/>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37" name="Straight Connector 22636">
              <a:extLst>
                <a:ext uri="{FF2B5EF4-FFF2-40B4-BE49-F238E27FC236}">
                  <a16:creationId xmlns:a16="http://schemas.microsoft.com/office/drawing/2014/main" id="{F184140B-7DA8-3759-13B1-AFE99FDABA45}"/>
                </a:ext>
              </a:extLst>
            </p:cNvPr>
            <p:cNvCxnSpPr/>
            <p:nvPr/>
          </p:nvCxnSpPr>
          <p:spPr>
            <a:xfrm>
              <a:off x="2577240" y="146453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38" name="Straight Connector 22637">
              <a:extLst>
                <a:ext uri="{FF2B5EF4-FFF2-40B4-BE49-F238E27FC236}">
                  <a16:creationId xmlns:a16="http://schemas.microsoft.com/office/drawing/2014/main" id="{16541EF3-51B0-55BA-EEB6-221D260F0FB9}"/>
                </a:ext>
              </a:extLst>
            </p:cNvPr>
            <p:cNvCxnSpPr/>
            <p:nvPr/>
          </p:nvCxnSpPr>
          <p:spPr>
            <a:xfrm>
              <a:off x="2634104" y="1479927"/>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39" name="Straight Connector 22638">
              <a:extLst>
                <a:ext uri="{FF2B5EF4-FFF2-40B4-BE49-F238E27FC236}">
                  <a16:creationId xmlns:a16="http://schemas.microsoft.com/office/drawing/2014/main" id="{86C31BA5-DA07-648E-6216-574249E6D0B9}"/>
                </a:ext>
              </a:extLst>
            </p:cNvPr>
            <p:cNvCxnSpPr/>
            <p:nvPr/>
          </p:nvCxnSpPr>
          <p:spPr>
            <a:xfrm>
              <a:off x="2684196" y="1483006"/>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0" name="Straight Connector 22639">
              <a:extLst>
                <a:ext uri="{FF2B5EF4-FFF2-40B4-BE49-F238E27FC236}">
                  <a16:creationId xmlns:a16="http://schemas.microsoft.com/office/drawing/2014/main" id="{B6B4868E-4478-9EBF-7B3B-9BE2F9C2E72E}"/>
                </a:ext>
              </a:extLst>
            </p:cNvPr>
            <p:cNvCxnSpPr/>
            <p:nvPr/>
          </p:nvCxnSpPr>
          <p:spPr>
            <a:xfrm>
              <a:off x="2892016" y="1518981"/>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1" name="Straight Connector 22640">
              <a:extLst>
                <a:ext uri="{FF2B5EF4-FFF2-40B4-BE49-F238E27FC236}">
                  <a16:creationId xmlns:a16="http://schemas.microsoft.com/office/drawing/2014/main" id="{B2E46C0C-32FB-393C-8CC0-6911DA1788E9}"/>
                </a:ext>
              </a:extLst>
            </p:cNvPr>
            <p:cNvCxnSpPr/>
            <p:nvPr/>
          </p:nvCxnSpPr>
          <p:spPr>
            <a:xfrm>
              <a:off x="3143293" y="1545143"/>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2" name="Straight Connector 22641">
              <a:extLst>
                <a:ext uri="{FF2B5EF4-FFF2-40B4-BE49-F238E27FC236}">
                  <a16:creationId xmlns:a16="http://schemas.microsoft.com/office/drawing/2014/main" id="{EEF73895-D190-3238-2273-7615E2E06092}"/>
                </a:ext>
              </a:extLst>
            </p:cNvPr>
            <p:cNvCxnSpPr/>
            <p:nvPr/>
          </p:nvCxnSpPr>
          <p:spPr>
            <a:xfrm>
              <a:off x="3547370" y="1614987"/>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3" name="Straight Connector 22642">
              <a:extLst>
                <a:ext uri="{FF2B5EF4-FFF2-40B4-BE49-F238E27FC236}">
                  <a16:creationId xmlns:a16="http://schemas.microsoft.com/office/drawing/2014/main" id="{16776D78-59DC-BABB-DF02-892D38090E09}"/>
                </a:ext>
              </a:extLst>
            </p:cNvPr>
            <p:cNvCxnSpPr/>
            <p:nvPr/>
          </p:nvCxnSpPr>
          <p:spPr>
            <a:xfrm>
              <a:off x="3632571" y="165096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4" name="Straight Connector 22643">
              <a:extLst>
                <a:ext uri="{FF2B5EF4-FFF2-40B4-BE49-F238E27FC236}">
                  <a16:creationId xmlns:a16="http://schemas.microsoft.com/office/drawing/2014/main" id="{427174AB-A286-2549-2804-9D0B7E85C362}"/>
                </a:ext>
              </a:extLst>
            </p:cNvPr>
            <p:cNvCxnSpPr/>
            <p:nvPr/>
          </p:nvCxnSpPr>
          <p:spPr>
            <a:xfrm>
              <a:off x="3877172" y="1666357"/>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5" name="Straight Connector 22644">
              <a:extLst>
                <a:ext uri="{FF2B5EF4-FFF2-40B4-BE49-F238E27FC236}">
                  <a16:creationId xmlns:a16="http://schemas.microsoft.com/office/drawing/2014/main" id="{D25F773F-40AD-C7D3-A0F1-11298CC0EBAC}"/>
                </a:ext>
              </a:extLst>
            </p:cNvPr>
            <p:cNvCxnSpPr/>
            <p:nvPr/>
          </p:nvCxnSpPr>
          <p:spPr>
            <a:xfrm>
              <a:off x="3903395" y="1666357"/>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6" name="Straight Connector 22645">
              <a:extLst>
                <a:ext uri="{FF2B5EF4-FFF2-40B4-BE49-F238E27FC236}">
                  <a16:creationId xmlns:a16="http://schemas.microsoft.com/office/drawing/2014/main" id="{36D9E7BD-9B62-987E-D676-E21251A1EAA9}"/>
                </a:ext>
              </a:extLst>
            </p:cNvPr>
            <p:cNvCxnSpPr/>
            <p:nvPr/>
          </p:nvCxnSpPr>
          <p:spPr>
            <a:xfrm>
              <a:off x="4492061" y="1804750"/>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7" name="Straight Connector 22646">
              <a:extLst>
                <a:ext uri="{FF2B5EF4-FFF2-40B4-BE49-F238E27FC236}">
                  <a16:creationId xmlns:a16="http://schemas.microsoft.com/office/drawing/2014/main" id="{639CC8F4-A051-0332-56B4-271587D19381}"/>
                </a:ext>
              </a:extLst>
            </p:cNvPr>
            <p:cNvCxnSpPr/>
            <p:nvPr/>
          </p:nvCxnSpPr>
          <p:spPr>
            <a:xfrm>
              <a:off x="4058984" y="1693813"/>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8" name="Straight Connector 22647">
              <a:extLst>
                <a:ext uri="{FF2B5EF4-FFF2-40B4-BE49-F238E27FC236}">
                  <a16:creationId xmlns:a16="http://schemas.microsoft.com/office/drawing/2014/main" id="{EB3BA4A4-AE4D-6424-B8F6-AB57C4CD55B0}"/>
                </a:ext>
              </a:extLst>
            </p:cNvPr>
            <p:cNvCxnSpPr/>
            <p:nvPr/>
          </p:nvCxnSpPr>
          <p:spPr>
            <a:xfrm>
              <a:off x="5109074" y="1955781"/>
              <a:ext cx="0" cy="96582"/>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49" name="Straight Connector 22648">
              <a:extLst>
                <a:ext uri="{FF2B5EF4-FFF2-40B4-BE49-F238E27FC236}">
                  <a16:creationId xmlns:a16="http://schemas.microsoft.com/office/drawing/2014/main" id="{AFB73F1C-61AE-C711-10EB-8418854B923B}"/>
                </a:ext>
              </a:extLst>
            </p:cNvPr>
            <p:cNvCxnSpPr/>
            <p:nvPr/>
          </p:nvCxnSpPr>
          <p:spPr>
            <a:xfrm>
              <a:off x="4091380" y="1705344"/>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0" name="Straight Connector 22649">
              <a:extLst>
                <a:ext uri="{FF2B5EF4-FFF2-40B4-BE49-F238E27FC236}">
                  <a16:creationId xmlns:a16="http://schemas.microsoft.com/office/drawing/2014/main" id="{71CBD11B-1C79-D11A-BAE7-471B004D7E94}"/>
                </a:ext>
              </a:extLst>
            </p:cNvPr>
            <p:cNvCxnSpPr/>
            <p:nvPr/>
          </p:nvCxnSpPr>
          <p:spPr>
            <a:xfrm>
              <a:off x="5071744" y="1932999"/>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1" name="Straight Connector 22650">
              <a:extLst>
                <a:ext uri="{FF2B5EF4-FFF2-40B4-BE49-F238E27FC236}">
                  <a16:creationId xmlns:a16="http://schemas.microsoft.com/office/drawing/2014/main" id="{7ABCBB59-411A-E326-4311-142599129D1B}"/>
                </a:ext>
              </a:extLst>
            </p:cNvPr>
            <p:cNvCxnSpPr/>
            <p:nvPr/>
          </p:nvCxnSpPr>
          <p:spPr>
            <a:xfrm>
              <a:off x="4635392" y="1817066"/>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2" name="Straight Connector 22651">
              <a:extLst>
                <a:ext uri="{FF2B5EF4-FFF2-40B4-BE49-F238E27FC236}">
                  <a16:creationId xmlns:a16="http://schemas.microsoft.com/office/drawing/2014/main" id="{6F5E5636-D388-3701-8500-CB849B9BC806}"/>
                </a:ext>
              </a:extLst>
            </p:cNvPr>
            <p:cNvCxnSpPr/>
            <p:nvPr/>
          </p:nvCxnSpPr>
          <p:spPr>
            <a:xfrm>
              <a:off x="4909709" y="1870191"/>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3" name="Straight Connector 22652">
              <a:extLst>
                <a:ext uri="{FF2B5EF4-FFF2-40B4-BE49-F238E27FC236}">
                  <a16:creationId xmlns:a16="http://schemas.microsoft.com/office/drawing/2014/main" id="{BF625832-35F8-7EE4-A182-B836F82CECB9}"/>
                </a:ext>
              </a:extLst>
            </p:cNvPr>
            <p:cNvCxnSpPr/>
            <p:nvPr/>
          </p:nvCxnSpPr>
          <p:spPr>
            <a:xfrm>
              <a:off x="4833527" y="1862278"/>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4" name="Straight Connector 22653">
              <a:extLst>
                <a:ext uri="{FF2B5EF4-FFF2-40B4-BE49-F238E27FC236}">
                  <a16:creationId xmlns:a16="http://schemas.microsoft.com/office/drawing/2014/main" id="{8B0CB9E5-400E-B203-6286-AB5FC9A8374A}"/>
                </a:ext>
              </a:extLst>
            </p:cNvPr>
            <p:cNvCxnSpPr/>
            <p:nvPr/>
          </p:nvCxnSpPr>
          <p:spPr>
            <a:xfrm>
              <a:off x="4808311" y="1853041"/>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5" name="Straight Connector 22654">
              <a:extLst>
                <a:ext uri="{FF2B5EF4-FFF2-40B4-BE49-F238E27FC236}">
                  <a16:creationId xmlns:a16="http://schemas.microsoft.com/office/drawing/2014/main" id="{CFE2E4F6-47C0-9AD3-A772-57E4EAF2A5F7}"/>
                </a:ext>
              </a:extLst>
            </p:cNvPr>
            <p:cNvCxnSpPr/>
            <p:nvPr/>
          </p:nvCxnSpPr>
          <p:spPr>
            <a:xfrm>
              <a:off x="5651977" y="2113292"/>
              <a:ext cx="0" cy="96582"/>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6" name="Straight Connector 22655">
              <a:extLst>
                <a:ext uri="{FF2B5EF4-FFF2-40B4-BE49-F238E27FC236}">
                  <a16:creationId xmlns:a16="http://schemas.microsoft.com/office/drawing/2014/main" id="{E99A3701-908D-9B05-52F8-C32E0B8034DD}"/>
                </a:ext>
              </a:extLst>
            </p:cNvPr>
            <p:cNvCxnSpPr/>
            <p:nvPr/>
          </p:nvCxnSpPr>
          <p:spPr>
            <a:xfrm>
              <a:off x="4529574" y="1805005"/>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7" name="Straight Connector 22656">
              <a:extLst>
                <a:ext uri="{FF2B5EF4-FFF2-40B4-BE49-F238E27FC236}">
                  <a16:creationId xmlns:a16="http://schemas.microsoft.com/office/drawing/2014/main" id="{A8B32EE5-5709-735A-D71E-561F51404427}"/>
                </a:ext>
              </a:extLst>
            </p:cNvPr>
            <p:cNvCxnSpPr/>
            <p:nvPr/>
          </p:nvCxnSpPr>
          <p:spPr>
            <a:xfrm>
              <a:off x="5553882" y="2066076"/>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8" name="Straight Connector 22657">
              <a:extLst>
                <a:ext uri="{FF2B5EF4-FFF2-40B4-BE49-F238E27FC236}">
                  <a16:creationId xmlns:a16="http://schemas.microsoft.com/office/drawing/2014/main" id="{845AB74E-05C7-13A2-CE40-97A22A0FF1F5}"/>
                </a:ext>
              </a:extLst>
            </p:cNvPr>
            <p:cNvCxnSpPr/>
            <p:nvPr/>
          </p:nvCxnSpPr>
          <p:spPr>
            <a:xfrm>
              <a:off x="4990209" y="1893650"/>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59" name="Straight Connector 22658">
              <a:extLst>
                <a:ext uri="{FF2B5EF4-FFF2-40B4-BE49-F238E27FC236}">
                  <a16:creationId xmlns:a16="http://schemas.microsoft.com/office/drawing/2014/main" id="{5E9D7962-1F32-EE68-DB7D-F6CCDC2A20C1}"/>
                </a:ext>
              </a:extLst>
            </p:cNvPr>
            <p:cNvCxnSpPr/>
            <p:nvPr/>
          </p:nvCxnSpPr>
          <p:spPr>
            <a:xfrm>
              <a:off x="4934571" y="188442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0" name="Straight Connector 22659">
              <a:extLst>
                <a:ext uri="{FF2B5EF4-FFF2-40B4-BE49-F238E27FC236}">
                  <a16:creationId xmlns:a16="http://schemas.microsoft.com/office/drawing/2014/main" id="{9E200CCF-5C14-77A8-6BC4-5E2A812FCBA5}"/>
                </a:ext>
              </a:extLst>
            </p:cNvPr>
            <p:cNvCxnSpPr/>
            <p:nvPr/>
          </p:nvCxnSpPr>
          <p:spPr>
            <a:xfrm>
              <a:off x="5744621" y="2268806"/>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1" name="Straight Connector 22660">
              <a:extLst>
                <a:ext uri="{FF2B5EF4-FFF2-40B4-BE49-F238E27FC236}">
                  <a16:creationId xmlns:a16="http://schemas.microsoft.com/office/drawing/2014/main" id="{51F2AE47-417E-2A50-CD14-8EFDD92D27F0}"/>
                </a:ext>
              </a:extLst>
            </p:cNvPr>
            <p:cNvCxnSpPr/>
            <p:nvPr/>
          </p:nvCxnSpPr>
          <p:spPr>
            <a:xfrm>
              <a:off x="4959784" y="1893650"/>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2" name="Straight Connector 22661">
              <a:extLst>
                <a:ext uri="{FF2B5EF4-FFF2-40B4-BE49-F238E27FC236}">
                  <a16:creationId xmlns:a16="http://schemas.microsoft.com/office/drawing/2014/main" id="{DDBE3FFD-5329-DF6C-467E-AD772396517F}"/>
                </a:ext>
              </a:extLst>
            </p:cNvPr>
            <p:cNvCxnSpPr/>
            <p:nvPr/>
          </p:nvCxnSpPr>
          <p:spPr>
            <a:xfrm>
              <a:off x="5219443" y="2031945"/>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3" name="Straight Connector 22662">
              <a:extLst>
                <a:ext uri="{FF2B5EF4-FFF2-40B4-BE49-F238E27FC236}">
                  <a16:creationId xmlns:a16="http://schemas.microsoft.com/office/drawing/2014/main" id="{7E5F8B3C-F642-F187-B4C8-8DC2CF784A97}"/>
                </a:ext>
              </a:extLst>
            </p:cNvPr>
            <p:cNvCxnSpPr/>
            <p:nvPr/>
          </p:nvCxnSpPr>
          <p:spPr>
            <a:xfrm>
              <a:off x="5013243" y="1892425"/>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4" name="Straight Connector 22663">
              <a:extLst>
                <a:ext uri="{FF2B5EF4-FFF2-40B4-BE49-F238E27FC236}">
                  <a16:creationId xmlns:a16="http://schemas.microsoft.com/office/drawing/2014/main" id="{B019F559-9040-0575-E2FA-144A0687CE3F}"/>
                </a:ext>
              </a:extLst>
            </p:cNvPr>
            <p:cNvCxnSpPr/>
            <p:nvPr/>
          </p:nvCxnSpPr>
          <p:spPr>
            <a:xfrm>
              <a:off x="5256550" y="204168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5" name="Straight Connector 22664">
              <a:extLst>
                <a:ext uri="{FF2B5EF4-FFF2-40B4-BE49-F238E27FC236}">
                  <a16:creationId xmlns:a16="http://schemas.microsoft.com/office/drawing/2014/main" id="{E0DC8181-BEE3-021C-48DC-D62D0F590AB6}"/>
                </a:ext>
              </a:extLst>
            </p:cNvPr>
            <p:cNvCxnSpPr/>
            <p:nvPr/>
          </p:nvCxnSpPr>
          <p:spPr>
            <a:xfrm>
              <a:off x="6070778" y="2879866"/>
              <a:ext cx="0" cy="96582"/>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6" name="Straight Connector 22665">
              <a:extLst>
                <a:ext uri="{FF2B5EF4-FFF2-40B4-BE49-F238E27FC236}">
                  <a16:creationId xmlns:a16="http://schemas.microsoft.com/office/drawing/2014/main" id="{6DC48613-337C-2120-A4EF-F4DC460BFCB8}"/>
                </a:ext>
              </a:extLst>
            </p:cNvPr>
            <p:cNvCxnSpPr/>
            <p:nvPr/>
          </p:nvCxnSpPr>
          <p:spPr>
            <a:xfrm>
              <a:off x="4711580" y="1836131"/>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7" name="Straight Connector 22666">
              <a:extLst>
                <a:ext uri="{FF2B5EF4-FFF2-40B4-BE49-F238E27FC236}">
                  <a16:creationId xmlns:a16="http://schemas.microsoft.com/office/drawing/2014/main" id="{5764361D-B5B2-2D05-13D5-CD6D7846A07F}"/>
                </a:ext>
              </a:extLst>
            </p:cNvPr>
            <p:cNvCxnSpPr/>
            <p:nvPr/>
          </p:nvCxnSpPr>
          <p:spPr>
            <a:xfrm>
              <a:off x="5147693" y="1955691"/>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8" name="Straight Connector 22667">
              <a:extLst>
                <a:ext uri="{FF2B5EF4-FFF2-40B4-BE49-F238E27FC236}">
                  <a16:creationId xmlns:a16="http://schemas.microsoft.com/office/drawing/2014/main" id="{98D44662-BDDB-64BA-73D1-3489FE43B68A}"/>
                </a:ext>
              </a:extLst>
            </p:cNvPr>
            <p:cNvCxnSpPr/>
            <p:nvPr/>
          </p:nvCxnSpPr>
          <p:spPr>
            <a:xfrm>
              <a:off x="5047112" y="1907490"/>
              <a:ext cx="0" cy="96582"/>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69" name="Straight Connector 22668">
              <a:extLst>
                <a:ext uri="{FF2B5EF4-FFF2-40B4-BE49-F238E27FC236}">
                  <a16:creationId xmlns:a16="http://schemas.microsoft.com/office/drawing/2014/main" id="{6988FA28-6AC5-BF2E-986E-A7F30EEEB5E5}"/>
                </a:ext>
              </a:extLst>
            </p:cNvPr>
            <p:cNvCxnSpPr/>
            <p:nvPr/>
          </p:nvCxnSpPr>
          <p:spPr>
            <a:xfrm>
              <a:off x="5531907" y="2039921"/>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0" name="Straight Connector 22669">
              <a:extLst>
                <a:ext uri="{FF2B5EF4-FFF2-40B4-BE49-F238E27FC236}">
                  <a16:creationId xmlns:a16="http://schemas.microsoft.com/office/drawing/2014/main" id="{65A7923D-E440-1985-5054-D66C46249A70}"/>
                </a:ext>
              </a:extLst>
            </p:cNvPr>
            <p:cNvCxnSpPr/>
            <p:nvPr/>
          </p:nvCxnSpPr>
          <p:spPr>
            <a:xfrm>
              <a:off x="4308049" y="1756714"/>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1" name="Straight Connector 22670">
              <a:extLst>
                <a:ext uri="{FF2B5EF4-FFF2-40B4-BE49-F238E27FC236}">
                  <a16:creationId xmlns:a16="http://schemas.microsoft.com/office/drawing/2014/main" id="{2EA0D995-63AE-F815-2AF5-7CA450EC2AA8}"/>
                </a:ext>
              </a:extLst>
            </p:cNvPr>
            <p:cNvCxnSpPr/>
            <p:nvPr/>
          </p:nvCxnSpPr>
          <p:spPr>
            <a:xfrm>
              <a:off x="6583174" y="2880874"/>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2" name="Straight Connector 22671">
              <a:extLst>
                <a:ext uri="{FF2B5EF4-FFF2-40B4-BE49-F238E27FC236}">
                  <a16:creationId xmlns:a16="http://schemas.microsoft.com/office/drawing/2014/main" id="{77BE92CF-57C2-130A-C779-793A3402EF81}"/>
                </a:ext>
              </a:extLst>
            </p:cNvPr>
            <p:cNvCxnSpPr/>
            <p:nvPr/>
          </p:nvCxnSpPr>
          <p:spPr>
            <a:xfrm>
              <a:off x="4582896" y="1813987"/>
              <a:ext cx="0" cy="96582"/>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3" name="Straight Connector 22672">
              <a:extLst>
                <a:ext uri="{FF2B5EF4-FFF2-40B4-BE49-F238E27FC236}">
                  <a16:creationId xmlns:a16="http://schemas.microsoft.com/office/drawing/2014/main" id="{DF7F9304-F7AD-F22B-82CA-41A7DDC5CF71}"/>
                </a:ext>
              </a:extLst>
            </p:cNvPr>
            <p:cNvCxnSpPr/>
            <p:nvPr/>
          </p:nvCxnSpPr>
          <p:spPr>
            <a:xfrm>
              <a:off x="5682722" y="2268806"/>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4" name="Straight Connector 22673">
              <a:extLst>
                <a:ext uri="{FF2B5EF4-FFF2-40B4-BE49-F238E27FC236}">
                  <a16:creationId xmlns:a16="http://schemas.microsoft.com/office/drawing/2014/main" id="{6FDF5F02-550C-5FFC-36C3-F4D7B5E0A077}"/>
                </a:ext>
              </a:extLst>
            </p:cNvPr>
            <p:cNvCxnSpPr/>
            <p:nvPr/>
          </p:nvCxnSpPr>
          <p:spPr>
            <a:xfrm>
              <a:off x="5295679" y="2042255"/>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5" name="Straight Connector 22674">
              <a:extLst>
                <a:ext uri="{FF2B5EF4-FFF2-40B4-BE49-F238E27FC236}">
                  <a16:creationId xmlns:a16="http://schemas.microsoft.com/office/drawing/2014/main" id="{7154A105-A22F-D7B9-FA48-9853C7E0EAE6}"/>
                </a:ext>
              </a:extLst>
            </p:cNvPr>
            <p:cNvCxnSpPr/>
            <p:nvPr/>
          </p:nvCxnSpPr>
          <p:spPr>
            <a:xfrm>
              <a:off x="5501117" y="2041682"/>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6" name="Straight Connector 22675">
              <a:extLst>
                <a:ext uri="{FF2B5EF4-FFF2-40B4-BE49-F238E27FC236}">
                  <a16:creationId xmlns:a16="http://schemas.microsoft.com/office/drawing/2014/main" id="{BD1747ED-F3A4-4EB1-CC6B-54DBC4F804CE}"/>
                </a:ext>
              </a:extLst>
            </p:cNvPr>
            <p:cNvCxnSpPr/>
            <p:nvPr/>
          </p:nvCxnSpPr>
          <p:spPr>
            <a:xfrm>
              <a:off x="6021216" y="2879866"/>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8" name="Straight Connector 22677">
              <a:extLst>
                <a:ext uri="{FF2B5EF4-FFF2-40B4-BE49-F238E27FC236}">
                  <a16:creationId xmlns:a16="http://schemas.microsoft.com/office/drawing/2014/main" id="{91ECAE2B-9FF0-5887-85B0-670D89151615}"/>
                </a:ext>
              </a:extLst>
            </p:cNvPr>
            <p:cNvCxnSpPr/>
            <p:nvPr/>
          </p:nvCxnSpPr>
          <p:spPr>
            <a:xfrm>
              <a:off x="6124008" y="2879866"/>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79" name="Straight Connector 22678">
              <a:extLst>
                <a:ext uri="{FF2B5EF4-FFF2-40B4-BE49-F238E27FC236}">
                  <a16:creationId xmlns:a16="http://schemas.microsoft.com/office/drawing/2014/main" id="{63EF7FCA-03FC-C9D2-8D66-1690D592AF6D}"/>
                </a:ext>
              </a:extLst>
            </p:cNvPr>
            <p:cNvCxnSpPr/>
            <p:nvPr/>
          </p:nvCxnSpPr>
          <p:spPr>
            <a:xfrm>
              <a:off x="6147701" y="2878830"/>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80" name="Straight Connector 22679">
              <a:extLst>
                <a:ext uri="{FF2B5EF4-FFF2-40B4-BE49-F238E27FC236}">
                  <a16:creationId xmlns:a16="http://schemas.microsoft.com/office/drawing/2014/main" id="{F90D7655-33FC-3FBA-C14F-49AE8C3E4EDF}"/>
                </a:ext>
              </a:extLst>
            </p:cNvPr>
            <p:cNvCxnSpPr/>
            <p:nvPr/>
          </p:nvCxnSpPr>
          <p:spPr>
            <a:xfrm>
              <a:off x="6175607" y="2878830"/>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81" name="Straight Connector 22680">
              <a:extLst>
                <a:ext uri="{FF2B5EF4-FFF2-40B4-BE49-F238E27FC236}">
                  <a16:creationId xmlns:a16="http://schemas.microsoft.com/office/drawing/2014/main" id="{27AC0403-EC67-3414-FA7B-50B2309D862A}"/>
                </a:ext>
              </a:extLst>
            </p:cNvPr>
            <p:cNvCxnSpPr/>
            <p:nvPr/>
          </p:nvCxnSpPr>
          <p:spPr>
            <a:xfrm>
              <a:off x="5873604" y="2698653"/>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82" name="Straight Connector 22681">
              <a:extLst>
                <a:ext uri="{FF2B5EF4-FFF2-40B4-BE49-F238E27FC236}">
                  <a16:creationId xmlns:a16="http://schemas.microsoft.com/office/drawing/2014/main" id="{06ECB6BA-0531-CA22-A1DE-B3349425D84E}"/>
                </a:ext>
              </a:extLst>
            </p:cNvPr>
            <p:cNvCxnSpPr/>
            <p:nvPr/>
          </p:nvCxnSpPr>
          <p:spPr>
            <a:xfrm>
              <a:off x="5912598" y="2882945"/>
              <a:ext cx="0" cy="9658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83" name="Straight Connector 22682">
              <a:extLst>
                <a:ext uri="{FF2B5EF4-FFF2-40B4-BE49-F238E27FC236}">
                  <a16:creationId xmlns:a16="http://schemas.microsoft.com/office/drawing/2014/main" id="{58A5A4D0-2C13-3368-3A5B-BDEB6FF5AD96}"/>
                </a:ext>
              </a:extLst>
            </p:cNvPr>
            <p:cNvCxnSpPr/>
            <p:nvPr/>
          </p:nvCxnSpPr>
          <p:spPr>
            <a:xfrm>
              <a:off x="4672486" y="1813987"/>
              <a:ext cx="0" cy="96582"/>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684" name="Straight Connector 22683">
              <a:extLst>
                <a:ext uri="{FF2B5EF4-FFF2-40B4-BE49-F238E27FC236}">
                  <a16:creationId xmlns:a16="http://schemas.microsoft.com/office/drawing/2014/main" id="{0F980EAB-0045-0A04-F7A6-A9E9EC4209FE}"/>
                </a:ext>
              </a:extLst>
            </p:cNvPr>
            <p:cNvCxnSpPr/>
            <p:nvPr/>
          </p:nvCxnSpPr>
          <p:spPr>
            <a:xfrm>
              <a:off x="5606387" y="2113121"/>
              <a:ext cx="0" cy="96582"/>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47" name="Freeform: Shape 46">
            <a:extLst>
              <a:ext uri="{FF2B5EF4-FFF2-40B4-BE49-F238E27FC236}">
                <a16:creationId xmlns:a16="http://schemas.microsoft.com/office/drawing/2014/main" id="{1D24AA16-4D4C-319A-2A0B-E7497CBF3FFC}"/>
              </a:ext>
            </a:extLst>
          </p:cNvPr>
          <p:cNvSpPr/>
          <p:nvPr/>
        </p:nvSpPr>
        <p:spPr>
          <a:xfrm>
            <a:off x="2118206" y="1431636"/>
            <a:ext cx="4476558" cy="1502449"/>
          </a:xfrm>
          <a:custGeom>
            <a:avLst/>
            <a:gdLst>
              <a:gd name="connsiteX0" fmla="*/ 0 w 4476558"/>
              <a:gd name="connsiteY0" fmla="*/ 0 h 1502449"/>
              <a:gd name="connsiteX1" fmla="*/ 98521 w 4476558"/>
              <a:gd name="connsiteY1" fmla="*/ 0 h 1502449"/>
              <a:gd name="connsiteX2" fmla="*/ 98521 w 4476558"/>
              <a:gd name="connsiteY2" fmla="*/ 12316 h 1502449"/>
              <a:gd name="connsiteX3" fmla="*/ 227830 w 4476558"/>
              <a:gd name="connsiteY3" fmla="*/ 12316 h 1502449"/>
              <a:gd name="connsiteX4" fmla="*/ 230909 w 4476558"/>
              <a:gd name="connsiteY4" fmla="*/ 15395 h 1502449"/>
              <a:gd name="connsiteX5" fmla="*/ 344824 w 4476558"/>
              <a:gd name="connsiteY5" fmla="*/ 15395 h 1502449"/>
              <a:gd name="connsiteX6" fmla="*/ 344824 w 4476558"/>
              <a:gd name="connsiteY6" fmla="*/ 49261 h 1502449"/>
              <a:gd name="connsiteX7" fmla="*/ 418715 w 4476558"/>
              <a:gd name="connsiteY7" fmla="*/ 49261 h 1502449"/>
              <a:gd name="connsiteX8" fmla="*/ 418715 w 4476558"/>
              <a:gd name="connsiteY8" fmla="*/ 70812 h 1502449"/>
              <a:gd name="connsiteX9" fmla="*/ 458739 w 4476558"/>
              <a:gd name="connsiteY9" fmla="*/ 70812 h 1502449"/>
              <a:gd name="connsiteX10" fmla="*/ 458739 w 4476558"/>
              <a:gd name="connsiteY10" fmla="*/ 83128 h 1502449"/>
              <a:gd name="connsiteX11" fmla="*/ 498764 w 4476558"/>
              <a:gd name="connsiteY11" fmla="*/ 83128 h 1502449"/>
              <a:gd name="connsiteX12" fmla="*/ 498764 w 4476558"/>
              <a:gd name="connsiteY12" fmla="*/ 101600 h 1502449"/>
              <a:gd name="connsiteX13" fmla="*/ 637309 w 4476558"/>
              <a:gd name="connsiteY13" fmla="*/ 101600 h 1502449"/>
              <a:gd name="connsiteX14" fmla="*/ 637309 w 4476558"/>
              <a:gd name="connsiteY14" fmla="*/ 126231 h 1502449"/>
              <a:gd name="connsiteX15" fmla="*/ 883612 w 4476558"/>
              <a:gd name="connsiteY15" fmla="*/ 126231 h 1502449"/>
              <a:gd name="connsiteX16" fmla="*/ 883612 w 4476558"/>
              <a:gd name="connsiteY16" fmla="*/ 141625 h 1502449"/>
              <a:gd name="connsiteX17" fmla="*/ 1022158 w 4476558"/>
              <a:gd name="connsiteY17" fmla="*/ 141625 h 1502449"/>
              <a:gd name="connsiteX18" fmla="*/ 1022158 w 4476558"/>
              <a:gd name="connsiteY18" fmla="*/ 163176 h 1502449"/>
              <a:gd name="connsiteX19" fmla="*/ 1071418 w 4476558"/>
              <a:gd name="connsiteY19" fmla="*/ 163176 h 1502449"/>
              <a:gd name="connsiteX20" fmla="*/ 1071418 w 4476558"/>
              <a:gd name="connsiteY20" fmla="*/ 184728 h 1502449"/>
              <a:gd name="connsiteX21" fmla="*/ 1123758 w 4476558"/>
              <a:gd name="connsiteY21" fmla="*/ 184728 h 1502449"/>
              <a:gd name="connsiteX22" fmla="*/ 1123758 w 4476558"/>
              <a:gd name="connsiteY22" fmla="*/ 203200 h 1502449"/>
              <a:gd name="connsiteX23" fmla="*/ 1277697 w 4476558"/>
              <a:gd name="connsiteY23" fmla="*/ 203200 h 1502449"/>
              <a:gd name="connsiteX24" fmla="*/ 1277697 w 4476558"/>
              <a:gd name="connsiteY24" fmla="*/ 215516 h 1502449"/>
              <a:gd name="connsiteX25" fmla="*/ 1308485 w 4476558"/>
              <a:gd name="connsiteY25" fmla="*/ 215516 h 1502449"/>
              <a:gd name="connsiteX26" fmla="*/ 1308485 w 4476558"/>
              <a:gd name="connsiteY26" fmla="*/ 233988 h 1502449"/>
              <a:gd name="connsiteX27" fmla="*/ 1431636 w 4476558"/>
              <a:gd name="connsiteY27" fmla="*/ 233988 h 1502449"/>
              <a:gd name="connsiteX28" fmla="*/ 1431636 w 4476558"/>
              <a:gd name="connsiteY28" fmla="*/ 243225 h 1502449"/>
              <a:gd name="connsiteX29" fmla="*/ 1490133 w 4476558"/>
              <a:gd name="connsiteY29" fmla="*/ 243225 h 1502449"/>
              <a:gd name="connsiteX30" fmla="*/ 1490133 w 4476558"/>
              <a:gd name="connsiteY30" fmla="*/ 267855 h 1502449"/>
              <a:gd name="connsiteX31" fmla="*/ 1613285 w 4476558"/>
              <a:gd name="connsiteY31" fmla="*/ 267855 h 1502449"/>
              <a:gd name="connsiteX32" fmla="*/ 1613285 w 4476558"/>
              <a:gd name="connsiteY32" fmla="*/ 277091 h 1502449"/>
              <a:gd name="connsiteX33" fmla="*/ 1816485 w 4476558"/>
              <a:gd name="connsiteY33" fmla="*/ 277091 h 1502449"/>
              <a:gd name="connsiteX34" fmla="*/ 1816485 w 4476558"/>
              <a:gd name="connsiteY34" fmla="*/ 292485 h 1502449"/>
              <a:gd name="connsiteX35" fmla="*/ 1874982 w 4476558"/>
              <a:gd name="connsiteY35" fmla="*/ 292485 h 1502449"/>
              <a:gd name="connsiteX36" fmla="*/ 1874982 w 4476558"/>
              <a:gd name="connsiteY36" fmla="*/ 310958 h 1502449"/>
              <a:gd name="connsiteX37" fmla="*/ 2032000 w 4476558"/>
              <a:gd name="connsiteY37" fmla="*/ 310958 h 1502449"/>
              <a:gd name="connsiteX38" fmla="*/ 2032000 w 4476558"/>
              <a:gd name="connsiteY38" fmla="*/ 326352 h 1502449"/>
              <a:gd name="connsiteX39" fmla="*/ 2081261 w 4476558"/>
              <a:gd name="connsiteY39" fmla="*/ 326352 h 1502449"/>
              <a:gd name="connsiteX40" fmla="*/ 2081261 w 4476558"/>
              <a:gd name="connsiteY40" fmla="*/ 344825 h 1502449"/>
              <a:gd name="connsiteX41" fmla="*/ 2164388 w 4476558"/>
              <a:gd name="connsiteY41" fmla="*/ 344825 h 1502449"/>
              <a:gd name="connsiteX42" fmla="*/ 2164388 w 4476558"/>
              <a:gd name="connsiteY42" fmla="*/ 369455 h 1502449"/>
              <a:gd name="connsiteX43" fmla="*/ 2204412 w 4476558"/>
              <a:gd name="connsiteY43" fmla="*/ 369455 h 1502449"/>
              <a:gd name="connsiteX44" fmla="*/ 2207491 w 4476558"/>
              <a:gd name="connsiteY44" fmla="*/ 372534 h 1502449"/>
              <a:gd name="connsiteX45" fmla="*/ 2278303 w 4476558"/>
              <a:gd name="connsiteY45" fmla="*/ 372534 h 1502449"/>
              <a:gd name="connsiteX46" fmla="*/ 2278303 w 4476558"/>
              <a:gd name="connsiteY46" fmla="*/ 409479 h 1502449"/>
              <a:gd name="connsiteX47" fmla="*/ 2346036 w 4476558"/>
              <a:gd name="connsiteY47" fmla="*/ 409479 h 1502449"/>
              <a:gd name="connsiteX48" fmla="*/ 2346036 w 4476558"/>
              <a:gd name="connsiteY48" fmla="*/ 415637 h 1502449"/>
              <a:gd name="connsiteX49" fmla="*/ 2426085 w 4476558"/>
              <a:gd name="connsiteY49" fmla="*/ 415637 h 1502449"/>
              <a:gd name="connsiteX50" fmla="*/ 2426085 w 4476558"/>
              <a:gd name="connsiteY50" fmla="*/ 446425 h 1502449"/>
              <a:gd name="connsiteX51" fmla="*/ 2601576 w 4476558"/>
              <a:gd name="connsiteY51" fmla="*/ 446425 h 1502449"/>
              <a:gd name="connsiteX52" fmla="*/ 2601576 w 4476558"/>
              <a:gd name="connsiteY52" fmla="*/ 464897 h 1502449"/>
              <a:gd name="connsiteX53" fmla="*/ 2709333 w 4476558"/>
              <a:gd name="connsiteY53" fmla="*/ 464897 h 1502449"/>
              <a:gd name="connsiteX54" fmla="*/ 2709333 w 4476558"/>
              <a:gd name="connsiteY54" fmla="*/ 483370 h 1502449"/>
              <a:gd name="connsiteX55" fmla="*/ 2826327 w 4476558"/>
              <a:gd name="connsiteY55" fmla="*/ 483370 h 1502449"/>
              <a:gd name="connsiteX56" fmla="*/ 2826327 w 4476558"/>
              <a:gd name="connsiteY56" fmla="*/ 523394 h 1502449"/>
              <a:gd name="connsiteX57" fmla="*/ 2934085 w 4476558"/>
              <a:gd name="connsiteY57" fmla="*/ 523394 h 1502449"/>
              <a:gd name="connsiteX58" fmla="*/ 2934085 w 4476558"/>
              <a:gd name="connsiteY58" fmla="*/ 523394 h 1502449"/>
              <a:gd name="connsiteX59" fmla="*/ 2934085 w 4476558"/>
              <a:gd name="connsiteY59" fmla="*/ 551103 h 1502449"/>
              <a:gd name="connsiteX60" fmla="*/ 2983346 w 4476558"/>
              <a:gd name="connsiteY60" fmla="*/ 551103 h 1502449"/>
              <a:gd name="connsiteX61" fmla="*/ 2983346 w 4476558"/>
              <a:gd name="connsiteY61" fmla="*/ 581891 h 1502449"/>
              <a:gd name="connsiteX62" fmla="*/ 3044921 w 4476558"/>
              <a:gd name="connsiteY62" fmla="*/ 581891 h 1502449"/>
              <a:gd name="connsiteX63" fmla="*/ 3044921 w 4476558"/>
              <a:gd name="connsiteY63" fmla="*/ 618837 h 1502449"/>
              <a:gd name="connsiteX64" fmla="*/ 3115733 w 4476558"/>
              <a:gd name="connsiteY64" fmla="*/ 618837 h 1502449"/>
              <a:gd name="connsiteX65" fmla="*/ 3115733 w 4476558"/>
              <a:gd name="connsiteY65" fmla="*/ 661940 h 1502449"/>
              <a:gd name="connsiteX66" fmla="*/ 3429770 w 4476558"/>
              <a:gd name="connsiteY66" fmla="*/ 661940 h 1502449"/>
              <a:gd name="connsiteX67" fmla="*/ 3429770 w 4476558"/>
              <a:gd name="connsiteY67" fmla="*/ 705043 h 1502449"/>
              <a:gd name="connsiteX68" fmla="*/ 3479030 w 4476558"/>
              <a:gd name="connsiteY68" fmla="*/ 705043 h 1502449"/>
              <a:gd name="connsiteX69" fmla="*/ 3479030 w 4476558"/>
              <a:gd name="connsiteY69" fmla="*/ 735831 h 1502449"/>
              <a:gd name="connsiteX70" fmla="*/ 3556000 w 4476558"/>
              <a:gd name="connsiteY70" fmla="*/ 735831 h 1502449"/>
              <a:gd name="connsiteX71" fmla="*/ 3556000 w 4476558"/>
              <a:gd name="connsiteY71" fmla="*/ 886691 h 1502449"/>
              <a:gd name="connsiteX72" fmla="*/ 3669915 w 4476558"/>
              <a:gd name="connsiteY72" fmla="*/ 886691 h 1502449"/>
              <a:gd name="connsiteX73" fmla="*/ 3669915 w 4476558"/>
              <a:gd name="connsiteY73" fmla="*/ 1052946 h 1502449"/>
              <a:gd name="connsiteX74" fmla="*/ 3685309 w 4476558"/>
              <a:gd name="connsiteY74" fmla="*/ 1052946 h 1502449"/>
              <a:gd name="connsiteX75" fmla="*/ 3685309 w 4476558"/>
              <a:gd name="connsiteY75" fmla="*/ 1142231 h 1502449"/>
              <a:gd name="connsiteX76" fmla="*/ 3731491 w 4476558"/>
              <a:gd name="connsiteY76" fmla="*/ 1142231 h 1502449"/>
              <a:gd name="connsiteX77" fmla="*/ 3731491 w 4476558"/>
              <a:gd name="connsiteY77" fmla="*/ 1320800 h 1502449"/>
              <a:gd name="connsiteX78" fmla="*/ 3774594 w 4476558"/>
              <a:gd name="connsiteY78" fmla="*/ 1320800 h 1502449"/>
              <a:gd name="connsiteX79" fmla="*/ 3774594 w 4476558"/>
              <a:gd name="connsiteY79" fmla="*/ 1410085 h 1502449"/>
              <a:gd name="connsiteX80" fmla="*/ 3793067 w 4476558"/>
              <a:gd name="connsiteY80" fmla="*/ 1410085 h 1502449"/>
              <a:gd name="connsiteX81" fmla="*/ 3793067 w 4476558"/>
              <a:gd name="connsiteY81" fmla="*/ 1502449 h 1502449"/>
              <a:gd name="connsiteX82" fmla="*/ 4476558 w 4476558"/>
              <a:gd name="connsiteY82" fmla="*/ 1502449 h 1502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476558" h="1502449">
                <a:moveTo>
                  <a:pt x="0" y="0"/>
                </a:moveTo>
                <a:lnTo>
                  <a:pt x="98521" y="0"/>
                </a:lnTo>
                <a:lnTo>
                  <a:pt x="98521" y="12316"/>
                </a:lnTo>
                <a:lnTo>
                  <a:pt x="227830" y="12316"/>
                </a:lnTo>
                <a:lnTo>
                  <a:pt x="230909" y="15395"/>
                </a:lnTo>
                <a:lnTo>
                  <a:pt x="344824" y="15395"/>
                </a:lnTo>
                <a:lnTo>
                  <a:pt x="344824" y="49261"/>
                </a:lnTo>
                <a:lnTo>
                  <a:pt x="418715" y="49261"/>
                </a:lnTo>
                <a:lnTo>
                  <a:pt x="418715" y="70812"/>
                </a:lnTo>
                <a:lnTo>
                  <a:pt x="458739" y="70812"/>
                </a:lnTo>
                <a:lnTo>
                  <a:pt x="458739" y="83128"/>
                </a:lnTo>
                <a:lnTo>
                  <a:pt x="498764" y="83128"/>
                </a:lnTo>
                <a:lnTo>
                  <a:pt x="498764" y="101600"/>
                </a:lnTo>
                <a:lnTo>
                  <a:pt x="637309" y="101600"/>
                </a:lnTo>
                <a:lnTo>
                  <a:pt x="637309" y="126231"/>
                </a:lnTo>
                <a:lnTo>
                  <a:pt x="883612" y="126231"/>
                </a:lnTo>
                <a:lnTo>
                  <a:pt x="883612" y="141625"/>
                </a:lnTo>
                <a:lnTo>
                  <a:pt x="1022158" y="141625"/>
                </a:lnTo>
                <a:lnTo>
                  <a:pt x="1022158" y="163176"/>
                </a:lnTo>
                <a:lnTo>
                  <a:pt x="1071418" y="163176"/>
                </a:lnTo>
                <a:lnTo>
                  <a:pt x="1071418" y="184728"/>
                </a:lnTo>
                <a:lnTo>
                  <a:pt x="1123758" y="184728"/>
                </a:lnTo>
                <a:lnTo>
                  <a:pt x="1123758" y="203200"/>
                </a:lnTo>
                <a:lnTo>
                  <a:pt x="1277697" y="203200"/>
                </a:lnTo>
                <a:lnTo>
                  <a:pt x="1277697" y="215516"/>
                </a:lnTo>
                <a:lnTo>
                  <a:pt x="1308485" y="215516"/>
                </a:lnTo>
                <a:lnTo>
                  <a:pt x="1308485" y="233988"/>
                </a:lnTo>
                <a:lnTo>
                  <a:pt x="1431636" y="233988"/>
                </a:lnTo>
                <a:lnTo>
                  <a:pt x="1431636" y="243225"/>
                </a:lnTo>
                <a:lnTo>
                  <a:pt x="1490133" y="243225"/>
                </a:lnTo>
                <a:lnTo>
                  <a:pt x="1490133" y="267855"/>
                </a:lnTo>
                <a:lnTo>
                  <a:pt x="1613285" y="267855"/>
                </a:lnTo>
                <a:lnTo>
                  <a:pt x="1613285" y="277091"/>
                </a:lnTo>
                <a:lnTo>
                  <a:pt x="1816485" y="277091"/>
                </a:lnTo>
                <a:lnTo>
                  <a:pt x="1816485" y="292485"/>
                </a:lnTo>
                <a:lnTo>
                  <a:pt x="1874982" y="292485"/>
                </a:lnTo>
                <a:lnTo>
                  <a:pt x="1874982" y="310958"/>
                </a:lnTo>
                <a:lnTo>
                  <a:pt x="2032000" y="310958"/>
                </a:lnTo>
                <a:lnTo>
                  <a:pt x="2032000" y="326352"/>
                </a:lnTo>
                <a:lnTo>
                  <a:pt x="2081261" y="326352"/>
                </a:lnTo>
                <a:lnTo>
                  <a:pt x="2081261" y="344825"/>
                </a:lnTo>
                <a:lnTo>
                  <a:pt x="2164388" y="344825"/>
                </a:lnTo>
                <a:lnTo>
                  <a:pt x="2164388" y="369455"/>
                </a:lnTo>
                <a:lnTo>
                  <a:pt x="2204412" y="369455"/>
                </a:lnTo>
                <a:lnTo>
                  <a:pt x="2207491" y="372534"/>
                </a:lnTo>
                <a:lnTo>
                  <a:pt x="2278303" y="372534"/>
                </a:lnTo>
                <a:lnTo>
                  <a:pt x="2278303" y="409479"/>
                </a:lnTo>
                <a:lnTo>
                  <a:pt x="2346036" y="409479"/>
                </a:lnTo>
                <a:lnTo>
                  <a:pt x="2346036" y="415637"/>
                </a:lnTo>
                <a:lnTo>
                  <a:pt x="2426085" y="415637"/>
                </a:lnTo>
                <a:lnTo>
                  <a:pt x="2426085" y="446425"/>
                </a:lnTo>
                <a:lnTo>
                  <a:pt x="2601576" y="446425"/>
                </a:lnTo>
                <a:lnTo>
                  <a:pt x="2601576" y="464897"/>
                </a:lnTo>
                <a:lnTo>
                  <a:pt x="2709333" y="464897"/>
                </a:lnTo>
                <a:lnTo>
                  <a:pt x="2709333" y="483370"/>
                </a:lnTo>
                <a:lnTo>
                  <a:pt x="2826327" y="483370"/>
                </a:lnTo>
                <a:lnTo>
                  <a:pt x="2826327" y="523394"/>
                </a:lnTo>
                <a:lnTo>
                  <a:pt x="2934085" y="523394"/>
                </a:lnTo>
                <a:lnTo>
                  <a:pt x="2934085" y="523394"/>
                </a:lnTo>
                <a:lnTo>
                  <a:pt x="2934085" y="551103"/>
                </a:lnTo>
                <a:lnTo>
                  <a:pt x="2983346" y="551103"/>
                </a:lnTo>
                <a:lnTo>
                  <a:pt x="2983346" y="581891"/>
                </a:lnTo>
                <a:lnTo>
                  <a:pt x="3044921" y="581891"/>
                </a:lnTo>
                <a:lnTo>
                  <a:pt x="3044921" y="618837"/>
                </a:lnTo>
                <a:lnTo>
                  <a:pt x="3115733" y="618837"/>
                </a:lnTo>
                <a:lnTo>
                  <a:pt x="3115733" y="661940"/>
                </a:lnTo>
                <a:lnTo>
                  <a:pt x="3429770" y="661940"/>
                </a:lnTo>
                <a:lnTo>
                  <a:pt x="3429770" y="705043"/>
                </a:lnTo>
                <a:lnTo>
                  <a:pt x="3479030" y="705043"/>
                </a:lnTo>
                <a:lnTo>
                  <a:pt x="3479030" y="735831"/>
                </a:lnTo>
                <a:lnTo>
                  <a:pt x="3556000" y="735831"/>
                </a:lnTo>
                <a:lnTo>
                  <a:pt x="3556000" y="886691"/>
                </a:lnTo>
                <a:lnTo>
                  <a:pt x="3669915" y="886691"/>
                </a:lnTo>
                <a:lnTo>
                  <a:pt x="3669915" y="1052946"/>
                </a:lnTo>
                <a:lnTo>
                  <a:pt x="3685309" y="1052946"/>
                </a:lnTo>
                <a:lnTo>
                  <a:pt x="3685309" y="1142231"/>
                </a:lnTo>
                <a:lnTo>
                  <a:pt x="3731491" y="1142231"/>
                </a:lnTo>
                <a:lnTo>
                  <a:pt x="3731491" y="1320800"/>
                </a:lnTo>
                <a:lnTo>
                  <a:pt x="3774594" y="1320800"/>
                </a:lnTo>
                <a:lnTo>
                  <a:pt x="3774594" y="1410085"/>
                </a:lnTo>
                <a:lnTo>
                  <a:pt x="3793067" y="1410085"/>
                </a:lnTo>
                <a:lnTo>
                  <a:pt x="3793067" y="1502449"/>
                </a:lnTo>
                <a:lnTo>
                  <a:pt x="4476558" y="1502449"/>
                </a:lnTo>
              </a:path>
            </a:pathLst>
          </a:custGeom>
          <a:no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8066093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D62BB9-5C26-DDB1-38AE-CE51F2BC6DF6}"/>
            </a:ext>
          </a:extLst>
        </p:cNvPr>
        <p:cNvGrpSpPr/>
        <p:nvPr/>
      </p:nvGrpSpPr>
      <p:grpSpPr>
        <a:xfrm>
          <a:off x="0" y="0"/>
          <a:ext cx="0" cy="0"/>
          <a:chOff x="0" y="0"/>
          <a:chExt cx="0" cy="0"/>
        </a:xfrm>
      </p:grpSpPr>
      <p:sp>
        <p:nvSpPr>
          <p:cNvPr id="22530" name="Rectangle 2">
            <a:extLst>
              <a:ext uri="{FF2B5EF4-FFF2-40B4-BE49-F238E27FC236}">
                <a16:creationId xmlns:a16="http://schemas.microsoft.com/office/drawing/2014/main" id="{1A463564-AF83-9949-50D4-9135E181DB07}"/>
              </a:ext>
            </a:extLst>
          </p:cNvPr>
          <p:cNvSpPr>
            <a:spLocks noGrp="1" noChangeArrowheads="1"/>
          </p:cNvSpPr>
          <p:nvPr>
            <p:ph type="title"/>
          </p:nvPr>
        </p:nvSpPr>
        <p:spPr/>
        <p:txBody>
          <a:bodyPr/>
          <a:lstStyle/>
          <a:p>
            <a:r>
              <a:rPr lang="en-US" altLang="en-US"/>
              <a:t>CLL17: PFS by Subgroup</a:t>
            </a:r>
          </a:p>
        </p:txBody>
      </p:sp>
      <p:sp>
        <p:nvSpPr>
          <p:cNvPr id="6" name="Content Placeholder 5">
            <a:extLst>
              <a:ext uri="{FF2B5EF4-FFF2-40B4-BE49-F238E27FC236}">
                <a16:creationId xmlns:a16="http://schemas.microsoft.com/office/drawing/2014/main" id="{D46C7F83-F510-6B31-CBA3-471D3018EBF5}"/>
              </a:ext>
            </a:extLst>
          </p:cNvPr>
          <p:cNvSpPr>
            <a:spLocks noGrp="1"/>
          </p:cNvSpPr>
          <p:nvPr>
            <p:ph sz="quarter" idx="10"/>
          </p:nvPr>
        </p:nvSpPr>
        <p:spPr/>
        <p:txBody>
          <a:bodyPr/>
          <a:lstStyle/>
          <a:p>
            <a:pPr algn="ctr"/>
            <a:r>
              <a:rPr lang="en-US" altLang="en-US" dirty="0"/>
              <a:t>Al-</a:t>
            </a:r>
            <a:r>
              <a:rPr lang="en-US" altLang="en-US" dirty="0" err="1"/>
              <a:t>Sawaf</a:t>
            </a:r>
            <a:r>
              <a:rPr lang="en-US" altLang="en-US" dirty="0"/>
              <a:t>. ASH 2025. Abstr 1. Al-</a:t>
            </a:r>
            <a:r>
              <a:rPr lang="en-US" altLang="en-US" dirty="0" err="1"/>
              <a:t>Sawaf</a:t>
            </a:r>
            <a:r>
              <a:rPr lang="en-US" altLang="en-US" dirty="0"/>
              <a:t>. NEJM. 2025;[Epub].</a:t>
            </a:r>
          </a:p>
        </p:txBody>
      </p:sp>
      <p:graphicFrame>
        <p:nvGraphicFramePr>
          <p:cNvPr id="8" name="Group 3">
            <a:extLst>
              <a:ext uri="{FF2B5EF4-FFF2-40B4-BE49-F238E27FC236}">
                <a16:creationId xmlns:a16="http://schemas.microsoft.com/office/drawing/2014/main" id="{8959BBC3-C221-42C3-98C5-8364D67AC755}"/>
              </a:ext>
            </a:extLst>
          </p:cNvPr>
          <p:cNvGraphicFramePr>
            <a:graphicFrameLocks/>
          </p:cNvGraphicFramePr>
          <p:nvPr>
            <p:extLst>
              <p:ext uri="{D42A27DB-BD31-4B8C-83A1-F6EECF244321}">
                <p14:modId xmlns:p14="http://schemas.microsoft.com/office/powerpoint/2010/main" val="2894653289"/>
              </p:ext>
            </p:extLst>
          </p:nvPr>
        </p:nvGraphicFramePr>
        <p:xfrm>
          <a:off x="210246" y="1322014"/>
          <a:ext cx="11750676" cy="4328320"/>
        </p:xfrm>
        <a:graphic>
          <a:graphicData uri="http://schemas.openxmlformats.org/drawingml/2006/table">
            <a:tbl>
              <a:tblPr/>
              <a:tblGrid>
                <a:gridCol w="2803811">
                  <a:extLst>
                    <a:ext uri="{9D8B030D-6E8A-4147-A177-3AD203B41FA5}">
                      <a16:colId xmlns:a16="http://schemas.microsoft.com/office/drawing/2014/main" val="20000"/>
                    </a:ext>
                  </a:extLst>
                </a:gridCol>
                <a:gridCol w="1549250">
                  <a:extLst>
                    <a:ext uri="{9D8B030D-6E8A-4147-A177-3AD203B41FA5}">
                      <a16:colId xmlns:a16="http://schemas.microsoft.com/office/drawing/2014/main" val="20001"/>
                    </a:ext>
                  </a:extLst>
                </a:gridCol>
                <a:gridCol w="1549250">
                  <a:extLst>
                    <a:ext uri="{9D8B030D-6E8A-4147-A177-3AD203B41FA5}">
                      <a16:colId xmlns:a16="http://schemas.microsoft.com/office/drawing/2014/main" val="1713680203"/>
                    </a:ext>
                  </a:extLst>
                </a:gridCol>
                <a:gridCol w="1552173">
                  <a:extLst>
                    <a:ext uri="{9D8B030D-6E8A-4147-A177-3AD203B41FA5}">
                      <a16:colId xmlns:a16="http://schemas.microsoft.com/office/drawing/2014/main" val="20002"/>
                    </a:ext>
                  </a:extLst>
                </a:gridCol>
                <a:gridCol w="1380550">
                  <a:extLst>
                    <a:ext uri="{9D8B030D-6E8A-4147-A177-3AD203B41FA5}">
                      <a16:colId xmlns:a16="http://schemas.microsoft.com/office/drawing/2014/main" val="2261028974"/>
                    </a:ext>
                  </a:extLst>
                </a:gridCol>
                <a:gridCol w="1552173">
                  <a:extLst>
                    <a:ext uri="{9D8B030D-6E8A-4147-A177-3AD203B41FA5}">
                      <a16:colId xmlns:a16="http://schemas.microsoft.com/office/drawing/2014/main" val="20003"/>
                    </a:ext>
                  </a:extLst>
                </a:gridCol>
                <a:gridCol w="1363469">
                  <a:extLst>
                    <a:ext uri="{9D8B030D-6E8A-4147-A177-3AD203B41FA5}">
                      <a16:colId xmlns:a16="http://schemas.microsoft.com/office/drawing/2014/main" val="1752841627"/>
                    </a:ext>
                  </a:extLst>
                </a:gridCol>
              </a:tblGrid>
              <a:tr h="4656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bg2"/>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a:ln>
                            <a:noFill/>
                          </a:ln>
                          <a:solidFill>
                            <a:schemeClr val="bg2"/>
                          </a:solidFill>
                          <a:effectLst/>
                          <a:latin typeface="Poppins" pitchFamily="2" charset="77"/>
                          <a:cs typeface="Poppins" pitchFamily="2" charset="77"/>
                        </a:rPr>
                        <a:t>Ven + Obin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a:ln>
                          <a:noFill/>
                        </a:ln>
                        <a:solidFill>
                          <a:schemeClr val="bg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Ven + </a:t>
                      </a:r>
                      <a:r>
                        <a:rPr kumimoji="0" lang="en-US" sz="1600" b="1" i="0" u="none" strike="noStrike" cap="none" normalizeH="0" baseline="0" err="1">
                          <a:ln>
                            <a:noFill/>
                          </a:ln>
                          <a:solidFill>
                            <a:schemeClr val="bg2"/>
                          </a:solidFill>
                          <a:effectLst/>
                          <a:latin typeface="Poppins" pitchFamily="2" charset="77"/>
                          <a:cs typeface="Poppins" pitchFamily="2" charset="77"/>
                        </a:rPr>
                        <a:t>Ibr</a:t>
                      </a:r>
                      <a:endParaRPr kumimoji="0" lang="en-US" sz="1600" b="1" i="0" u="none" strike="noStrike" cap="none" normalizeH="0" baseline="0">
                        <a:ln>
                          <a:noFill/>
                        </a:ln>
                        <a:solidFill>
                          <a:schemeClr val="bg2"/>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a:ln>
                          <a:noFill/>
                        </a:ln>
                        <a:solidFill>
                          <a:schemeClr val="bg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301)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a:ln>
                          <a:noFill/>
                        </a:ln>
                        <a:solidFill>
                          <a:schemeClr val="bg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50000"/>
                      </a:schemeClr>
                    </a:solidFill>
                  </a:tcPr>
                </a:tc>
                <a:extLst>
                  <a:ext uri="{0D108BD9-81ED-4DB2-BD59-A6C34878D82A}">
                    <a16:rowId xmlns:a16="http://schemas.microsoft.com/office/drawing/2014/main" val="1607281447"/>
                  </a:ext>
                </a:extLst>
              </a:tr>
              <a:tr h="4656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600" b="1" i="0" u="none" strike="noStrike" cap="none" normalizeH="0" baseline="0">
                          <a:ln>
                            <a:noFill/>
                          </a:ln>
                          <a:solidFill>
                            <a:schemeClr val="bg2"/>
                          </a:solidFill>
                          <a:effectLst/>
                          <a:latin typeface="Poppins" pitchFamily="2" charset="77"/>
                          <a:cs typeface="Poppins" pitchFamily="2" charset="77"/>
                        </a:rPr>
                        <a:t>Outcome by IGHV Status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uIGHV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mIGHV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uIGHV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mIGHV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uIGHV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mIGHV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bg2">
                              <a:lumMod val="10000"/>
                            </a:schemeClr>
                          </a:solidFill>
                          <a:effectLst/>
                          <a:latin typeface="Poppins" pitchFamily="2" charset="77"/>
                          <a:cs typeface="Poppins" pitchFamily="2" charset="77"/>
                        </a:rPr>
                        <a:t>3-yr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tx1"/>
                          </a:solidFill>
                          <a:effectLst/>
                          <a:latin typeface="Poppins" pitchFamily="2" charset="77"/>
                          <a:cs typeface="Poppins" pitchFamily="2" charset="77"/>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6">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accent1"/>
                          </a:solidFill>
                          <a:effectLst/>
                          <a:latin typeface="Poppins" pitchFamily="2" charset="77"/>
                          <a:cs typeface="Poppins" pitchFamily="2" charset="77"/>
                        </a:rPr>
                        <a:t>VO</a:t>
                      </a:r>
                      <a:r>
                        <a:rPr kumimoji="0" lang="en-US" sz="1600" b="0" i="0" u="none" strike="noStrike" cap="none" normalizeH="0" baseline="0">
                          <a:ln>
                            <a:noFill/>
                          </a:ln>
                          <a:solidFill>
                            <a:schemeClr val="tx1"/>
                          </a:solidFill>
                          <a:effectLst/>
                          <a:latin typeface="Poppins" pitchFamily="2" charset="77"/>
                          <a:cs typeface="Poppins" pitchFamily="2" charset="77"/>
                        </a:rPr>
                        <a:t> vs </a:t>
                      </a:r>
                      <a:r>
                        <a:rPr kumimoji="0" lang="en-US" sz="1600" b="1" i="0" u="none" strike="noStrike" cap="none" normalizeH="0" baseline="0">
                          <a:ln>
                            <a:noFill/>
                          </a:ln>
                          <a:solidFill>
                            <a:schemeClr val="tx1"/>
                          </a:solidFill>
                          <a:effectLst/>
                          <a:latin typeface="Poppins" pitchFamily="2" charset="77"/>
                          <a:cs typeface="Poppins" pitchFamily="2" charset="77"/>
                        </a:rPr>
                        <a:t>I</a:t>
                      </a:r>
                      <a:r>
                        <a:rPr kumimoji="0" lang="en-US" sz="1600" b="0" i="0" u="none" strike="noStrike" cap="none" normalizeH="0" baseline="0">
                          <a:ln>
                            <a:noFill/>
                          </a:ln>
                          <a:solidFill>
                            <a:schemeClr val="tx1"/>
                          </a:solidFill>
                          <a:effectLst/>
                          <a:latin typeface="Poppins" pitchFamily="2" charset="77"/>
                          <a:cs typeface="Poppins" pitchFamily="2" charset="77"/>
                        </a:rPr>
                        <a:t>: 0.98 (0.61-1.59)     </a:t>
                      </a:r>
                      <a:r>
                        <a:rPr kumimoji="0" lang="en-US" sz="1600" b="1" i="0" u="none" strike="noStrike" cap="none" normalizeH="0" baseline="0">
                          <a:ln>
                            <a:noFill/>
                          </a:ln>
                          <a:solidFill>
                            <a:schemeClr val="accent6">
                              <a:lumMod val="75000"/>
                            </a:schemeClr>
                          </a:solidFill>
                          <a:effectLst/>
                          <a:latin typeface="Poppins" pitchFamily="2" charset="77"/>
                          <a:cs typeface="Poppins" pitchFamily="2" charset="77"/>
                        </a:rPr>
                        <a:t>VI</a:t>
                      </a:r>
                      <a:r>
                        <a:rPr kumimoji="0" lang="en-US" sz="1600" b="0" i="0" u="none" strike="noStrike" cap="none" normalizeH="0" baseline="0">
                          <a:ln>
                            <a:noFill/>
                          </a:ln>
                          <a:solidFill>
                            <a:schemeClr val="tx1"/>
                          </a:solidFill>
                          <a:effectLst/>
                          <a:latin typeface="Poppins" pitchFamily="2" charset="77"/>
                          <a:cs typeface="Poppins" pitchFamily="2" charset="77"/>
                        </a:rPr>
                        <a:t> vs </a:t>
                      </a:r>
                      <a:r>
                        <a:rPr kumimoji="0" lang="en-US" sz="1600" b="1" i="0" u="none" strike="noStrike" cap="none" normalizeH="0" baseline="0">
                          <a:ln>
                            <a:noFill/>
                          </a:ln>
                          <a:solidFill>
                            <a:schemeClr val="tx1"/>
                          </a:solidFill>
                          <a:effectLst/>
                          <a:latin typeface="Poppins" pitchFamily="2" charset="77"/>
                          <a:cs typeface="Poppins" pitchFamily="2" charset="77"/>
                        </a:rPr>
                        <a:t>I</a:t>
                      </a:r>
                      <a:r>
                        <a:rPr kumimoji="0" lang="en-US" sz="1600" b="0" i="0" u="none" strike="noStrike" cap="none" normalizeH="0" baseline="0">
                          <a:ln>
                            <a:noFill/>
                          </a:ln>
                          <a:solidFill>
                            <a:schemeClr val="tx1"/>
                          </a:solidFill>
                          <a:effectLst/>
                          <a:latin typeface="Poppins" pitchFamily="2" charset="77"/>
                          <a:cs typeface="Poppins" pitchFamily="2" charset="77"/>
                        </a:rPr>
                        <a:t>: 0.81 (0.49-1.32)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tx1"/>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r h="4656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600" b="1" i="0" u="none" strike="noStrike" cap="none" normalizeH="0" baseline="0">
                          <a:ln>
                            <a:noFill/>
                          </a:ln>
                          <a:solidFill>
                            <a:schemeClr val="bg2"/>
                          </a:solidFill>
                          <a:effectLst/>
                          <a:latin typeface="Poppins" pitchFamily="2" charset="77"/>
                          <a:cs typeface="Poppins" pitchFamily="2" charset="77"/>
                        </a:rPr>
                        <a:t>Outcome by TP53/del(17p) Status</a:t>
                      </a:r>
                      <a:endParaRPr kumimoji="0" lang="en-GB" sz="1600" b="1" i="0" u="none" strike="noStrike" cap="none" normalizeH="0" baseline="0" dirty="0">
                        <a:ln>
                          <a:noFill/>
                        </a:ln>
                        <a:solidFill>
                          <a:schemeClr val="bg2"/>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1" u="none" strike="noStrike" cap="none" normalizeH="0" baseline="0">
                          <a:ln>
                            <a:noFill/>
                          </a:ln>
                          <a:solidFill>
                            <a:schemeClr val="bg2"/>
                          </a:solidFill>
                          <a:effectLst/>
                          <a:latin typeface="Poppins" pitchFamily="2" charset="77"/>
                          <a:cs typeface="Poppins" pitchFamily="2" charset="77"/>
                        </a:rPr>
                        <a:t>TP53</a:t>
                      </a:r>
                      <a:r>
                        <a:rPr kumimoji="0" lang="en-US" sz="1500" b="1" i="0" u="none" strike="noStrike" cap="none" normalizeH="0" baseline="0">
                          <a:ln>
                            <a:noFill/>
                          </a:ln>
                          <a:solidFill>
                            <a:schemeClr val="bg2"/>
                          </a:solidFill>
                          <a:effectLst/>
                          <a:latin typeface="Poppins" pitchFamily="2" charset="77"/>
                          <a:cs typeface="Poppins" pitchFamily="2" charset="77"/>
                        </a:rPr>
                        <a:t>del/mut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a:ln>
                            <a:noFill/>
                          </a:ln>
                          <a:solidFill>
                            <a:schemeClr val="bg2"/>
                          </a:solidFill>
                          <a:effectLst/>
                          <a:latin typeface="Poppins" pitchFamily="2" charset="77"/>
                          <a:cs typeface="Poppins" pitchFamily="2" charset="77"/>
                        </a:rPr>
                        <a:t>TP53 </a:t>
                      </a:r>
                      <a:r>
                        <a:rPr kumimoji="0" lang="en-US" sz="1600" b="1" i="0" u="none" strike="noStrike" cap="none" normalizeH="0" baseline="0">
                          <a:ln>
                            <a:noFill/>
                          </a:ln>
                          <a:solidFill>
                            <a:schemeClr val="bg2"/>
                          </a:solidFill>
                          <a:effectLst/>
                          <a:latin typeface="Poppins" pitchFamily="2" charset="77"/>
                          <a:cs typeface="Poppins" pitchFamily="2" charset="77"/>
                        </a:rPr>
                        <a:t>WT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280)</a:t>
                      </a:r>
                      <a:endParaRPr kumimoji="0" lang="en-US" sz="1600" b="1" i="0" u="none" strike="noStrike" cap="none" normalizeH="0" baseline="0" dirty="0">
                        <a:ln>
                          <a:noFill/>
                        </a:ln>
                        <a:solidFill>
                          <a:schemeClr val="bg2"/>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1" u="none" strike="noStrike" cap="none" normalizeH="0" baseline="0" dirty="0">
                          <a:ln>
                            <a:noFill/>
                          </a:ln>
                          <a:solidFill>
                            <a:schemeClr val="bg2"/>
                          </a:solidFill>
                          <a:effectLst/>
                          <a:latin typeface="Poppins" pitchFamily="2" charset="77"/>
                          <a:cs typeface="Poppins" pitchFamily="2" charset="77"/>
                        </a:rPr>
                        <a:t>TP53</a:t>
                      </a:r>
                      <a:r>
                        <a:rPr kumimoji="0" lang="en-US" sz="1500" b="1" i="0" u="none" strike="noStrike" cap="none" normalizeH="0" baseline="0" dirty="0">
                          <a:ln>
                            <a:noFill/>
                          </a:ln>
                          <a:solidFill>
                            <a:schemeClr val="bg2"/>
                          </a:solidFill>
                          <a:effectLst/>
                          <a:latin typeface="Poppins" pitchFamily="2" charset="77"/>
                          <a:cs typeface="Poppins" pitchFamily="2" charset="77"/>
                        </a:rPr>
                        <a:t>del/mut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a:ln>
                            <a:noFill/>
                          </a:ln>
                          <a:solidFill>
                            <a:schemeClr val="bg2"/>
                          </a:solidFill>
                          <a:effectLst/>
                          <a:latin typeface="Poppins" pitchFamily="2" charset="77"/>
                          <a:cs typeface="Poppins" pitchFamily="2" charset="77"/>
                        </a:rPr>
                        <a:t>TP53 </a:t>
                      </a:r>
                      <a:r>
                        <a:rPr kumimoji="0" lang="en-US" sz="1600" b="1" i="0" u="none" strike="noStrike" cap="none" normalizeH="0" baseline="0">
                          <a:ln>
                            <a:noFill/>
                          </a:ln>
                          <a:solidFill>
                            <a:schemeClr val="bg2"/>
                          </a:solidFill>
                          <a:effectLst/>
                          <a:latin typeface="Poppins" pitchFamily="2" charset="77"/>
                          <a:cs typeface="Poppins" pitchFamily="2" charset="77"/>
                        </a:rPr>
                        <a:t>WT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279)</a:t>
                      </a:r>
                      <a:endParaRPr kumimoji="0" lang="en-US" sz="1600" b="1" i="0" u="none" strike="noStrike" cap="none" normalizeH="0" baseline="0" dirty="0">
                        <a:ln>
                          <a:noFill/>
                        </a:ln>
                        <a:solidFill>
                          <a:schemeClr val="bg2"/>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1" u="none" strike="noStrike" cap="none" normalizeH="0" baseline="0" dirty="0">
                          <a:ln>
                            <a:noFill/>
                          </a:ln>
                          <a:solidFill>
                            <a:schemeClr val="bg2"/>
                          </a:solidFill>
                          <a:effectLst/>
                          <a:latin typeface="Poppins" pitchFamily="2" charset="77"/>
                          <a:cs typeface="Poppins" pitchFamily="2" charset="77"/>
                        </a:rPr>
                        <a:t>TP53</a:t>
                      </a:r>
                      <a:r>
                        <a:rPr kumimoji="0" lang="en-US" sz="1500" b="1" i="0" u="none" strike="noStrike" cap="none" normalizeH="0" baseline="0" dirty="0">
                          <a:ln>
                            <a:noFill/>
                          </a:ln>
                          <a:solidFill>
                            <a:schemeClr val="bg2"/>
                          </a:solidFill>
                          <a:effectLst/>
                          <a:latin typeface="Poppins" pitchFamily="2" charset="77"/>
                          <a:cs typeface="Poppins" pitchFamily="2" charset="77"/>
                        </a:rPr>
                        <a:t>del/mut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a:ln>
                            <a:noFill/>
                          </a:ln>
                          <a:solidFill>
                            <a:schemeClr val="bg2"/>
                          </a:solidFill>
                          <a:effectLst/>
                          <a:latin typeface="Poppins" pitchFamily="2" charset="77"/>
                          <a:cs typeface="Poppins" pitchFamily="2" charset="77"/>
                        </a:rPr>
                        <a:t>TP53 </a:t>
                      </a:r>
                      <a:r>
                        <a:rPr kumimoji="0" lang="en-US" sz="1600" b="1" i="0" u="none" strike="noStrike" cap="none" normalizeH="0" baseline="0">
                          <a:ln>
                            <a:noFill/>
                          </a:ln>
                          <a:solidFill>
                            <a:schemeClr val="bg2"/>
                          </a:solidFill>
                          <a:effectLst/>
                          <a:latin typeface="Poppins" pitchFamily="2" charset="77"/>
                          <a:cs typeface="Poppins" pitchFamily="2" charset="77"/>
                        </a:rPr>
                        <a:t>WT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279)</a:t>
                      </a:r>
                      <a:endParaRPr kumimoji="0" lang="en-US" sz="1600" b="1" i="0" u="none" strike="noStrike" cap="none" normalizeH="0" baseline="0" dirty="0">
                        <a:ln>
                          <a:noFill/>
                        </a:ln>
                        <a:solidFill>
                          <a:schemeClr val="bg2"/>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4"/>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bg2">
                              <a:lumMod val="10000"/>
                            </a:schemeClr>
                          </a:solidFill>
                          <a:effectLst/>
                          <a:latin typeface="Poppins" pitchFamily="2" charset="77"/>
                          <a:cs typeface="Poppins" pitchFamily="2" charset="77"/>
                        </a:rPr>
                        <a:t>3-yr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62.0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69.0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957241988"/>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tx1"/>
                          </a:solidFill>
                          <a:effectLst/>
                          <a:latin typeface="Poppins" pitchFamily="2" charset="77"/>
                          <a:cs typeface="Poppins" pitchFamily="2" charset="77"/>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6">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accent1"/>
                          </a:solidFill>
                          <a:effectLst/>
                          <a:latin typeface="Poppins" pitchFamily="2" charset="77"/>
                          <a:cs typeface="Poppins" pitchFamily="2" charset="77"/>
                        </a:rPr>
                        <a:t>VO</a:t>
                      </a:r>
                      <a:r>
                        <a:rPr kumimoji="0" lang="en-US" sz="1600" b="0" i="0" u="none" strike="noStrike" cap="none" normalizeH="0" baseline="0">
                          <a:ln>
                            <a:noFill/>
                          </a:ln>
                          <a:solidFill>
                            <a:schemeClr val="tx1"/>
                          </a:solidFill>
                          <a:effectLst/>
                          <a:latin typeface="Poppins" pitchFamily="2" charset="77"/>
                          <a:cs typeface="Poppins" pitchFamily="2" charset="77"/>
                        </a:rPr>
                        <a:t> vs </a:t>
                      </a:r>
                      <a:r>
                        <a:rPr kumimoji="0" lang="en-US" sz="1600" b="1" i="0" u="none" strike="noStrike" cap="none" normalizeH="0" baseline="0">
                          <a:ln>
                            <a:noFill/>
                          </a:ln>
                          <a:solidFill>
                            <a:schemeClr val="tx1"/>
                          </a:solidFill>
                          <a:effectLst/>
                          <a:latin typeface="Poppins" pitchFamily="2" charset="77"/>
                          <a:cs typeface="Poppins" pitchFamily="2" charset="77"/>
                        </a:rPr>
                        <a:t>I</a:t>
                      </a:r>
                      <a:r>
                        <a:rPr kumimoji="0" lang="en-US" sz="1600" b="0" i="0" u="none" strike="noStrike" cap="none" normalizeH="0" baseline="0">
                          <a:ln>
                            <a:noFill/>
                          </a:ln>
                          <a:solidFill>
                            <a:schemeClr val="tx1"/>
                          </a:solidFill>
                          <a:effectLst/>
                          <a:latin typeface="Poppins" pitchFamily="2" charset="77"/>
                          <a:cs typeface="Poppins" pitchFamily="2" charset="77"/>
                        </a:rPr>
                        <a:t>: 1.20 (0.40-3.59)    </a:t>
                      </a:r>
                      <a:r>
                        <a:rPr kumimoji="0" lang="en-US" sz="1600" b="1" i="0" u="none" strike="noStrike" cap="none" normalizeH="0" baseline="0">
                          <a:ln>
                            <a:noFill/>
                          </a:ln>
                          <a:solidFill>
                            <a:schemeClr val="accent6">
                              <a:lumMod val="75000"/>
                            </a:schemeClr>
                          </a:solidFill>
                          <a:effectLst/>
                          <a:latin typeface="Poppins" pitchFamily="2" charset="77"/>
                          <a:cs typeface="Poppins" pitchFamily="2" charset="77"/>
                        </a:rPr>
                        <a:t> VI </a:t>
                      </a:r>
                      <a:r>
                        <a:rPr kumimoji="0" lang="en-US" sz="1600" b="0" i="0" u="none" strike="noStrike" cap="none" normalizeH="0" baseline="0">
                          <a:ln>
                            <a:noFill/>
                          </a:ln>
                          <a:solidFill>
                            <a:schemeClr val="tx1"/>
                          </a:solidFill>
                          <a:effectLst/>
                          <a:latin typeface="Poppins" pitchFamily="2" charset="77"/>
                          <a:cs typeface="Poppins" pitchFamily="2" charset="77"/>
                        </a:rPr>
                        <a:t>vs </a:t>
                      </a:r>
                      <a:r>
                        <a:rPr kumimoji="0" lang="en-US" sz="1600" b="1" i="0" u="none" strike="noStrike" cap="none" normalizeH="0" baseline="0">
                          <a:ln>
                            <a:noFill/>
                          </a:ln>
                          <a:solidFill>
                            <a:schemeClr val="tx1"/>
                          </a:solidFill>
                          <a:effectLst/>
                          <a:latin typeface="Poppins" pitchFamily="2" charset="77"/>
                          <a:cs typeface="Poppins" pitchFamily="2" charset="77"/>
                        </a:rPr>
                        <a:t>I</a:t>
                      </a:r>
                      <a:r>
                        <a:rPr kumimoji="0" lang="en-US" sz="1600" b="0" i="0" u="none" strike="noStrike" cap="none" normalizeH="0" baseline="0">
                          <a:ln>
                            <a:noFill/>
                          </a:ln>
                          <a:solidFill>
                            <a:schemeClr val="tx1"/>
                          </a:solidFill>
                          <a:effectLst/>
                          <a:latin typeface="Poppins" pitchFamily="2" charset="77"/>
                          <a:cs typeface="Poppins" pitchFamily="2" charset="77"/>
                        </a:rPr>
                        <a:t>: 0.70 (0.22-2.16)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847722653"/>
                  </a:ext>
                </a:extLst>
              </a:tr>
              <a:tr h="4656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GB" sz="1600" b="1" i="0" u="none" strike="noStrike" cap="none" normalizeH="0" baseline="0" dirty="0">
                          <a:ln>
                            <a:noFill/>
                          </a:ln>
                          <a:solidFill>
                            <a:schemeClr val="bg2"/>
                          </a:solidFill>
                          <a:effectLst/>
                          <a:latin typeface="Poppins" pitchFamily="2" charset="77"/>
                          <a:cs typeface="Poppins" pitchFamily="2" charset="77"/>
                        </a:rPr>
                        <a:t>Outcome by Fitness*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Unfit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134)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Fit</a:t>
                      </a:r>
                      <a:br>
                        <a:rPr kumimoji="0" lang="en-US" sz="1600" b="1" i="0" u="none" strike="noStrike" cap="none" normalizeH="0" baseline="0">
                          <a:ln>
                            <a:noFill/>
                          </a:ln>
                          <a:solidFill>
                            <a:schemeClr val="bg2"/>
                          </a:solidFill>
                          <a:effectLst/>
                          <a:latin typeface="Poppins" pitchFamily="2" charset="77"/>
                          <a:cs typeface="Poppins" pitchFamily="2" charset="77"/>
                        </a:rPr>
                      </a:br>
                      <a:r>
                        <a:rPr kumimoji="0" lang="en-US" sz="1600" b="1" i="0" u="none" strike="noStrike" cap="none" normalizeH="0" baseline="0">
                          <a:ln>
                            <a:noFill/>
                          </a:ln>
                          <a:solidFill>
                            <a:schemeClr val="bg2"/>
                          </a:solidFill>
                          <a:effectLst/>
                          <a:latin typeface="Poppins" pitchFamily="2" charset="77"/>
                          <a:cs typeface="Poppins" pitchFamily="2" charset="77"/>
                        </a:rPr>
                        <a:t>(n = 167)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Unfit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(n = 136)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Fit</a:t>
                      </a:r>
                      <a:br>
                        <a:rPr kumimoji="0" lang="en-US" sz="1600" b="1" i="0" u="none" strike="noStrike" cap="none" normalizeH="0" baseline="0" dirty="0">
                          <a:ln>
                            <a:noFill/>
                          </a:ln>
                          <a:solidFill>
                            <a:schemeClr val="bg2"/>
                          </a:solidFill>
                          <a:effectLst/>
                          <a:latin typeface="Poppins" pitchFamily="2" charset="77"/>
                          <a:cs typeface="Poppins" pitchFamily="2" charset="77"/>
                        </a:rPr>
                      </a:br>
                      <a:r>
                        <a:rPr kumimoji="0" lang="en-US" sz="1600" b="1" i="0" u="none" strike="noStrike" cap="none" normalizeH="0" baseline="0" dirty="0">
                          <a:ln>
                            <a:noFill/>
                          </a:ln>
                          <a:solidFill>
                            <a:schemeClr val="bg2"/>
                          </a:solidFill>
                          <a:effectLst/>
                          <a:latin typeface="Poppins" pitchFamily="2" charset="77"/>
                          <a:cs typeface="Poppins" pitchFamily="2" charset="77"/>
                        </a:rPr>
                        <a:t>(n = 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Unfit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a:ln>
                            <a:noFill/>
                          </a:ln>
                          <a:solidFill>
                            <a:schemeClr val="bg2"/>
                          </a:solidFill>
                          <a:effectLst/>
                          <a:latin typeface="Poppins" pitchFamily="2" charset="77"/>
                          <a:cs typeface="Poppins" pitchFamily="2" charset="77"/>
                        </a:rPr>
                        <a:t>(n = 130)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solidFill>
                          <a:effectLst/>
                          <a:latin typeface="Poppins" pitchFamily="2" charset="77"/>
                          <a:cs typeface="Poppins" pitchFamily="2" charset="77"/>
                        </a:rPr>
                        <a:t>Fit</a:t>
                      </a:r>
                      <a:br>
                        <a:rPr kumimoji="0" lang="en-US" sz="1600" b="1" i="0" u="none" strike="noStrike" cap="none" normalizeH="0" baseline="0" dirty="0">
                          <a:ln>
                            <a:noFill/>
                          </a:ln>
                          <a:solidFill>
                            <a:schemeClr val="bg2"/>
                          </a:solidFill>
                          <a:effectLst/>
                          <a:latin typeface="Poppins" pitchFamily="2" charset="77"/>
                          <a:cs typeface="Poppins" pitchFamily="2" charset="77"/>
                        </a:rPr>
                      </a:br>
                      <a:r>
                        <a:rPr kumimoji="0" lang="en-US" sz="1600" b="1" i="0" u="none" strike="noStrike" cap="none" normalizeH="0" baseline="0" dirty="0">
                          <a:ln>
                            <a:noFill/>
                          </a:ln>
                          <a:solidFill>
                            <a:schemeClr val="bg2"/>
                          </a:solidFill>
                          <a:effectLst/>
                          <a:latin typeface="Poppins" pitchFamily="2" charset="77"/>
                          <a:cs typeface="Poppins" pitchFamily="2" charset="77"/>
                        </a:rPr>
                        <a:t>(n = 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2591923751"/>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bg2">
                              <a:lumMod val="10000"/>
                            </a:schemeClr>
                          </a:solidFill>
                          <a:effectLst/>
                          <a:latin typeface="Poppins" pitchFamily="2" charset="77"/>
                          <a:cs typeface="Poppins" pitchFamily="2" charset="77"/>
                        </a:rPr>
                        <a:t>3-yr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70.4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88.7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974007261"/>
                  </a:ext>
                </a:extLst>
              </a:tr>
              <a:tr h="269582">
                <a:tc>
                  <a:txBody>
                    <a:bodyPr/>
                    <a:lstStyle/>
                    <a:p>
                      <a:pPr marL="398463" marR="0" lvl="0" indent="-2857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600" b="0" i="0" u="none" strike="noStrike" cap="none" normalizeH="0" baseline="0" dirty="0">
                          <a:ln>
                            <a:noFill/>
                          </a:ln>
                          <a:solidFill>
                            <a:schemeClr val="tx1"/>
                          </a:solidFill>
                          <a:effectLst/>
                          <a:latin typeface="Poppins" pitchFamily="2" charset="77"/>
                          <a:cs typeface="Poppins" pitchFamily="2" charset="77"/>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6">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accent1"/>
                          </a:solidFill>
                          <a:effectLst/>
                          <a:latin typeface="Poppins" pitchFamily="2" charset="77"/>
                          <a:cs typeface="Poppins" pitchFamily="2" charset="77"/>
                        </a:rPr>
                        <a:t>VO</a:t>
                      </a:r>
                      <a:r>
                        <a:rPr kumimoji="0" lang="en-US" sz="1600" b="0" i="0" u="none" strike="noStrike" cap="none" normalizeH="0" baseline="0" dirty="0">
                          <a:ln>
                            <a:noFill/>
                          </a:ln>
                          <a:solidFill>
                            <a:schemeClr val="tx1"/>
                          </a:solidFill>
                          <a:effectLst/>
                          <a:latin typeface="Poppins" pitchFamily="2" charset="77"/>
                          <a:cs typeface="Poppins" pitchFamily="2" charset="77"/>
                        </a:rPr>
                        <a:t> vs</a:t>
                      </a:r>
                      <a:r>
                        <a:rPr kumimoji="0" lang="en-US" sz="1600" b="1" i="0" u="none" strike="noStrike" cap="none" normalizeH="0" baseline="0" dirty="0">
                          <a:ln>
                            <a:noFill/>
                          </a:ln>
                          <a:solidFill>
                            <a:schemeClr val="tx1"/>
                          </a:solidFill>
                          <a:effectLst/>
                          <a:latin typeface="Poppins" pitchFamily="2" charset="77"/>
                          <a:cs typeface="Poppins" pitchFamily="2" charset="77"/>
                        </a:rPr>
                        <a:t> I</a:t>
                      </a:r>
                      <a:r>
                        <a:rPr kumimoji="0" lang="en-US" sz="1600" b="0" i="0" u="none" strike="noStrike" cap="none" normalizeH="0" baseline="0" dirty="0">
                          <a:ln>
                            <a:noFill/>
                          </a:ln>
                          <a:solidFill>
                            <a:schemeClr val="tx1"/>
                          </a:solidFill>
                          <a:effectLst/>
                          <a:latin typeface="Poppins" pitchFamily="2" charset="77"/>
                          <a:cs typeface="Poppins" pitchFamily="2" charset="77"/>
                        </a:rPr>
                        <a:t>: 0.58 (0.34-0.99)     </a:t>
                      </a:r>
                      <a:r>
                        <a:rPr kumimoji="0" lang="en-US" sz="1600" b="1" i="0" u="none" strike="noStrike" cap="none" normalizeH="0" baseline="0" dirty="0">
                          <a:ln>
                            <a:noFill/>
                          </a:ln>
                          <a:solidFill>
                            <a:schemeClr val="accent6">
                              <a:lumMod val="75000"/>
                            </a:schemeClr>
                          </a:solidFill>
                          <a:effectLst/>
                          <a:latin typeface="Poppins" pitchFamily="2" charset="77"/>
                          <a:cs typeface="Poppins" pitchFamily="2" charset="77"/>
                        </a:rPr>
                        <a:t>VI</a:t>
                      </a:r>
                      <a:r>
                        <a:rPr kumimoji="0" lang="en-US" sz="1600" b="0" i="0" u="none" strike="noStrike" cap="none" normalizeH="0" baseline="0" dirty="0">
                          <a:ln>
                            <a:noFill/>
                          </a:ln>
                          <a:solidFill>
                            <a:schemeClr val="tx1"/>
                          </a:solidFill>
                          <a:effectLst/>
                          <a:latin typeface="Poppins" pitchFamily="2" charset="77"/>
                          <a:cs typeface="Poppins" pitchFamily="2" charset="77"/>
                        </a:rPr>
                        <a:t> vs </a:t>
                      </a:r>
                      <a:r>
                        <a:rPr kumimoji="0" lang="en-US" sz="1600" b="1" i="0" u="none" strike="noStrike" cap="none" normalizeH="0" baseline="0" dirty="0">
                          <a:ln>
                            <a:noFill/>
                          </a:ln>
                          <a:solidFill>
                            <a:schemeClr val="tx1"/>
                          </a:solidFill>
                          <a:effectLst/>
                          <a:latin typeface="Poppins" pitchFamily="2" charset="77"/>
                          <a:cs typeface="Poppins" pitchFamily="2" charset="77"/>
                        </a:rPr>
                        <a:t>I</a:t>
                      </a:r>
                      <a:r>
                        <a:rPr kumimoji="0" lang="en-US" sz="1600" b="0" i="0" u="none" strike="noStrike" cap="none" normalizeH="0" baseline="0" dirty="0">
                          <a:ln>
                            <a:noFill/>
                          </a:ln>
                          <a:solidFill>
                            <a:schemeClr val="tx1"/>
                          </a:solidFill>
                          <a:effectLst/>
                          <a:latin typeface="Poppins" pitchFamily="2" charset="77"/>
                          <a:cs typeface="Poppins" pitchFamily="2" charset="77"/>
                        </a:rPr>
                        <a:t>: 0.66 (0.40-1.11)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Poppins" pitchFamily="2" charset="77"/>
                        <a:cs typeface="Poppins" pitchFamily="2" charset="77"/>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853215341"/>
                  </a:ext>
                </a:extLst>
              </a:tr>
            </a:tbl>
          </a:graphicData>
        </a:graphic>
      </p:graphicFrame>
      <p:sp>
        <p:nvSpPr>
          <p:cNvPr id="3" name="TextBox 2">
            <a:extLst>
              <a:ext uri="{FF2B5EF4-FFF2-40B4-BE49-F238E27FC236}">
                <a16:creationId xmlns:a16="http://schemas.microsoft.com/office/drawing/2014/main" id="{554A6915-21E3-47DE-C29C-ABC329F3068B}"/>
              </a:ext>
            </a:extLst>
          </p:cNvPr>
          <p:cNvSpPr txBox="1"/>
          <p:nvPr/>
        </p:nvSpPr>
        <p:spPr>
          <a:xfrm>
            <a:off x="231775" y="5731008"/>
            <a:ext cx="4944237" cy="245346"/>
          </a:xfrm>
          <a:prstGeom prst="rect">
            <a:avLst/>
          </a:prstGeom>
        </p:spPr>
        <p:txBody>
          <a:bodyPr vert="horz" wrap="none" lIns="0" tIns="0" rIns="0" bIns="0" rtlCol="0">
            <a:noAutofit/>
          </a:bodyPr>
          <a:lstStyle/>
          <a:p>
            <a:r>
              <a:rPr lang="en-US" sz="1100"/>
              <a:t>*Defined according to CIRS &gt;6 and/or GFR &lt;70 mL/min. </a:t>
            </a:r>
          </a:p>
        </p:txBody>
      </p:sp>
    </p:spTree>
    <p:extLst>
      <p:ext uri="{BB962C8B-B14F-4D97-AF65-F5344CB8AC3E}">
        <p14:creationId xmlns:p14="http://schemas.microsoft.com/office/powerpoint/2010/main" val="347896751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5" name="Group 874">
            <a:extLst>
              <a:ext uri="{FF2B5EF4-FFF2-40B4-BE49-F238E27FC236}">
                <a16:creationId xmlns:a16="http://schemas.microsoft.com/office/drawing/2014/main" id="{3AAE256D-2EAB-1FA4-DF1E-675B02C27B23}"/>
              </a:ext>
            </a:extLst>
          </p:cNvPr>
          <p:cNvGrpSpPr/>
          <p:nvPr/>
        </p:nvGrpSpPr>
        <p:grpSpPr>
          <a:xfrm>
            <a:off x="2091707" y="1623276"/>
            <a:ext cx="5112525" cy="281385"/>
            <a:chOff x="2171219" y="1888316"/>
            <a:chExt cx="5112525" cy="281385"/>
          </a:xfrm>
        </p:grpSpPr>
        <p:grpSp>
          <p:nvGrpSpPr>
            <p:cNvPr id="452" name="Group 451">
              <a:extLst>
                <a:ext uri="{FF2B5EF4-FFF2-40B4-BE49-F238E27FC236}">
                  <a16:creationId xmlns:a16="http://schemas.microsoft.com/office/drawing/2014/main" id="{F6A5070F-DB48-62BA-904B-36FED951FEB2}"/>
                </a:ext>
              </a:extLst>
            </p:cNvPr>
            <p:cNvGrpSpPr/>
            <p:nvPr/>
          </p:nvGrpSpPr>
          <p:grpSpPr>
            <a:xfrm>
              <a:off x="7205046" y="2094750"/>
              <a:ext cx="78698" cy="74951"/>
              <a:chOff x="4614472" y="2049905"/>
              <a:chExt cx="78698" cy="74951"/>
            </a:xfrm>
          </p:grpSpPr>
          <p:cxnSp>
            <p:nvCxnSpPr>
              <p:cNvPr id="453" name="Straight Connector 452">
                <a:extLst>
                  <a:ext uri="{FF2B5EF4-FFF2-40B4-BE49-F238E27FC236}">
                    <a16:creationId xmlns:a16="http://schemas.microsoft.com/office/drawing/2014/main" id="{63AA9779-2DF3-20E6-57DC-74515CA6E3E6}"/>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498DFEBE-560D-06A7-FD0A-DAD26ED3C25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6" name="Group 455">
              <a:extLst>
                <a:ext uri="{FF2B5EF4-FFF2-40B4-BE49-F238E27FC236}">
                  <a16:creationId xmlns:a16="http://schemas.microsoft.com/office/drawing/2014/main" id="{BA7878EE-045F-99EF-29E4-2EF971AAFDED}"/>
                </a:ext>
              </a:extLst>
            </p:cNvPr>
            <p:cNvGrpSpPr/>
            <p:nvPr/>
          </p:nvGrpSpPr>
          <p:grpSpPr>
            <a:xfrm>
              <a:off x="7112415" y="2094750"/>
              <a:ext cx="78698" cy="74951"/>
              <a:chOff x="4614472" y="2049905"/>
              <a:chExt cx="78698" cy="74951"/>
            </a:xfrm>
          </p:grpSpPr>
          <p:cxnSp>
            <p:nvCxnSpPr>
              <p:cNvPr id="457" name="Straight Connector 456">
                <a:extLst>
                  <a:ext uri="{FF2B5EF4-FFF2-40B4-BE49-F238E27FC236}">
                    <a16:creationId xmlns:a16="http://schemas.microsoft.com/office/drawing/2014/main" id="{96620A93-7B9E-8458-D479-969E72499D3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C0D79F95-212F-F641-A383-D8B7E7AA68C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9" name="Group 458">
              <a:extLst>
                <a:ext uri="{FF2B5EF4-FFF2-40B4-BE49-F238E27FC236}">
                  <a16:creationId xmlns:a16="http://schemas.microsoft.com/office/drawing/2014/main" id="{1DC14A37-F801-BD29-8658-C3CF1EDB92C7}"/>
                </a:ext>
              </a:extLst>
            </p:cNvPr>
            <p:cNvGrpSpPr/>
            <p:nvPr/>
          </p:nvGrpSpPr>
          <p:grpSpPr>
            <a:xfrm>
              <a:off x="7096535" y="2094750"/>
              <a:ext cx="78698" cy="74951"/>
              <a:chOff x="4614472" y="2049905"/>
              <a:chExt cx="78698" cy="74951"/>
            </a:xfrm>
          </p:grpSpPr>
          <p:cxnSp>
            <p:nvCxnSpPr>
              <p:cNvPr id="460" name="Straight Connector 459">
                <a:extLst>
                  <a:ext uri="{FF2B5EF4-FFF2-40B4-BE49-F238E27FC236}">
                    <a16:creationId xmlns:a16="http://schemas.microsoft.com/office/drawing/2014/main" id="{9F6FE5DE-0ACD-8B63-02E4-1F4A7A822A7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73CB2290-AD7B-68C3-5F43-4585E571CC6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4" name="Group 873">
              <a:extLst>
                <a:ext uri="{FF2B5EF4-FFF2-40B4-BE49-F238E27FC236}">
                  <a16:creationId xmlns:a16="http://schemas.microsoft.com/office/drawing/2014/main" id="{D53B0647-E35C-0FF7-6893-1AA7E2248BB7}"/>
                </a:ext>
              </a:extLst>
            </p:cNvPr>
            <p:cNvGrpSpPr/>
            <p:nvPr/>
          </p:nvGrpSpPr>
          <p:grpSpPr>
            <a:xfrm>
              <a:off x="2171219" y="1888316"/>
              <a:ext cx="4921970" cy="281385"/>
              <a:chOff x="2171219" y="1888316"/>
              <a:chExt cx="4921970" cy="281385"/>
            </a:xfrm>
          </p:grpSpPr>
          <p:grpSp>
            <p:nvGrpSpPr>
              <p:cNvPr id="462" name="Group 461">
                <a:extLst>
                  <a:ext uri="{FF2B5EF4-FFF2-40B4-BE49-F238E27FC236}">
                    <a16:creationId xmlns:a16="http://schemas.microsoft.com/office/drawing/2014/main" id="{B728F211-C334-8567-7D04-BEAEE547FF66}"/>
                  </a:ext>
                </a:extLst>
              </p:cNvPr>
              <p:cNvGrpSpPr/>
              <p:nvPr/>
            </p:nvGrpSpPr>
            <p:grpSpPr>
              <a:xfrm>
                <a:off x="7014491" y="2094750"/>
                <a:ext cx="78698" cy="74951"/>
                <a:chOff x="4614472" y="2049905"/>
                <a:chExt cx="78698" cy="74951"/>
              </a:xfrm>
            </p:grpSpPr>
            <p:cxnSp>
              <p:nvCxnSpPr>
                <p:cNvPr id="463" name="Straight Connector 462">
                  <a:extLst>
                    <a:ext uri="{FF2B5EF4-FFF2-40B4-BE49-F238E27FC236}">
                      <a16:creationId xmlns:a16="http://schemas.microsoft.com/office/drawing/2014/main" id="{92DF0126-264B-43FE-ADF5-2B8D1A52623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C068399D-6102-6053-E1B8-D88D9B9C14F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6A9572D7-AA59-C6F4-E497-66218A06D520}"/>
                  </a:ext>
                </a:extLst>
              </p:cNvPr>
              <p:cNvGrpSpPr/>
              <p:nvPr/>
            </p:nvGrpSpPr>
            <p:grpSpPr>
              <a:xfrm>
                <a:off x="6947002" y="2094750"/>
                <a:ext cx="78698" cy="74951"/>
                <a:chOff x="4614472" y="2049905"/>
                <a:chExt cx="78698" cy="74951"/>
              </a:xfrm>
            </p:grpSpPr>
            <p:cxnSp>
              <p:nvCxnSpPr>
                <p:cNvPr id="466" name="Straight Connector 465">
                  <a:extLst>
                    <a:ext uri="{FF2B5EF4-FFF2-40B4-BE49-F238E27FC236}">
                      <a16:creationId xmlns:a16="http://schemas.microsoft.com/office/drawing/2014/main" id="{F54E1209-121D-362F-4B63-A0A8F777F36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05892115-1129-B793-67FC-DA3973756FE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8" name="Group 467">
                <a:extLst>
                  <a:ext uri="{FF2B5EF4-FFF2-40B4-BE49-F238E27FC236}">
                    <a16:creationId xmlns:a16="http://schemas.microsoft.com/office/drawing/2014/main" id="{8226C2D6-2B00-02A0-59EF-F5F5F403E951}"/>
                  </a:ext>
                </a:extLst>
              </p:cNvPr>
              <p:cNvGrpSpPr/>
              <p:nvPr/>
            </p:nvGrpSpPr>
            <p:grpSpPr>
              <a:xfrm>
                <a:off x="6932446" y="2094750"/>
                <a:ext cx="78698" cy="74951"/>
                <a:chOff x="4614472" y="2049905"/>
                <a:chExt cx="78698" cy="74951"/>
              </a:xfrm>
            </p:grpSpPr>
            <p:cxnSp>
              <p:nvCxnSpPr>
                <p:cNvPr id="469" name="Straight Connector 468">
                  <a:extLst>
                    <a:ext uri="{FF2B5EF4-FFF2-40B4-BE49-F238E27FC236}">
                      <a16:creationId xmlns:a16="http://schemas.microsoft.com/office/drawing/2014/main" id="{59148979-7508-080D-396F-73B32A139CD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4C285C74-B6C5-6886-F0D4-DABD313EF8C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 name="Group 470">
                <a:extLst>
                  <a:ext uri="{FF2B5EF4-FFF2-40B4-BE49-F238E27FC236}">
                    <a16:creationId xmlns:a16="http://schemas.microsoft.com/office/drawing/2014/main" id="{3AC41BDB-DD0A-31B2-E24F-5E626080D52B}"/>
                  </a:ext>
                </a:extLst>
              </p:cNvPr>
              <p:cNvGrpSpPr/>
              <p:nvPr/>
            </p:nvGrpSpPr>
            <p:grpSpPr>
              <a:xfrm>
                <a:off x="6912597" y="2094750"/>
                <a:ext cx="78698" cy="74951"/>
                <a:chOff x="4614472" y="2049905"/>
                <a:chExt cx="78698" cy="74951"/>
              </a:xfrm>
            </p:grpSpPr>
            <p:cxnSp>
              <p:nvCxnSpPr>
                <p:cNvPr id="472" name="Straight Connector 471">
                  <a:extLst>
                    <a:ext uri="{FF2B5EF4-FFF2-40B4-BE49-F238E27FC236}">
                      <a16:creationId xmlns:a16="http://schemas.microsoft.com/office/drawing/2014/main" id="{3CEB6477-A984-68BF-6CBA-22E41FC9152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0124C15E-CDAF-0574-DE99-8DFC7777A6E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4" name="Group 473">
                <a:extLst>
                  <a:ext uri="{FF2B5EF4-FFF2-40B4-BE49-F238E27FC236}">
                    <a16:creationId xmlns:a16="http://schemas.microsoft.com/office/drawing/2014/main" id="{E069E2EB-D3F2-EABF-61AB-BDA76F1CEEDA}"/>
                  </a:ext>
                </a:extLst>
              </p:cNvPr>
              <p:cNvGrpSpPr/>
              <p:nvPr/>
            </p:nvGrpSpPr>
            <p:grpSpPr>
              <a:xfrm>
                <a:off x="6902011" y="2094750"/>
                <a:ext cx="78698" cy="74951"/>
                <a:chOff x="4614472" y="2049905"/>
                <a:chExt cx="78698" cy="74951"/>
              </a:xfrm>
            </p:grpSpPr>
            <p:cxnSp>
              <p:nvCxnSpPr>
                <p:cNvPr id="475" name="Straight Connector 474">
                  <a:extLst>
                    <a:ext uri="{FF2B5EF4-FFF2-40B4-BE49-F238E27FC236}">
                      <a16:creationId xmlns:a16="http://schemas.microsoft.com/office/drawing/2014/main" id="{F586FA56-CF47-813C-E07B-4153F903D5B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D142F0B-AF1E-828E-D1BC-2EC9EEA8EC9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8" name="Group 477">
                <a:extLst>
                  <a:ext uri="{FF2B5EF4-FFF2-40B4-BE49-F238E27FC236}">
                    <a16:creationId xmlns:a16="http://schemas.microsoft.com/office/drawing/2014/main" id="{526181B2-8C8C-A6A7-EFC6-C134860D024C}"/>
                  </a:ext>
                </a:extLst>
              </p:cNvPr>
              <p:cNvGrpSpPr/>
              <p:nvPr/>
            </p:nvGrpSpPr>
            <p:grpSpPr>
              <a:xfrm>
                <a:off x="6878192" y="2094750"/>
                <a:ext cx="78698" cy="74951"/>
                <a:chOff x="4614472" y="2049905"/>
                <a:chExt cx="78698" cy="74951"/>
              </a:xfrm>
            </p:grpSpPr>
            <p:cxnSp>
              <p:nvCxnSpPr>
                <p:cNvPr id="479" name="Straight Connector 478">
                  <a:extLst>
                    <a:ext uri="{FF2B5EF4-FFF2-40B4-BE49-F238E27FC236}">
                      <a16:creationId xmlns:a16="http://schemas.microsoft.com/office/drawing/2014/main" id="{3D6732FD-7DC6-7247-B030-91B72116B0F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AD050D02-D5E1-FEEB-906B-7A76CED5301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4CFABF67-6571-6C58-9775-F11D73509FFF}"/>
                  </a:ext>
                </a:extLst>
              </p:cNvPr>
              <p:cNvGrpSpPr/>
              <p:nvPr/>
            </p:nvGrpSpPr>
            <p:grpSpPr>
              <a:xfrm>
                <a:off x="6863635" y="2094750"/>
                <a:ext cx="78698" cy="74951"/>
                <a:chOff x="4614472" y="2049905"/>
                <a:chExt cx="78698" cy="74951"/>
              </a:xfrm>
            </p:grpSpPr>
            <p:cxnSp>
              <p:nvCxnSpPr>
                <p:cNvPr id="482" name="Straight Connector 481">
                  <a:extLst>
                    <a:ext uri="{FF2B5EF4-FFF2-40B4-BE49-F238E27FC236}">
                      <a16:creationId xmlns:a16="http://schemas.microsoft.com/office/drawing/2014/main" id="{E7502BF1-6EF4-4D06-C80B-B25B688FB346}"/>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1FCD0283-16DE-5402-E628-7C26D9B5C567}"/>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4" name="Group 483">
                <a:extLst>
                  <a:ext uri="{FF2B5EF4-FFF2-40B4-BE49-F238E27FC236}">
                    <a16:creationId xmlns:a16="http://schemas.microsoft.com/office/drawing/2014/main" id="{5B2EB3D5-89CA-4EEA-3379-9FC0FADCA85B}"/>
                  </a:ext>
                </a:extLst>
              </p:cNvPr>
              <p:cNvGrpSpPr/>
              <p:nvPr/>
            </p:nvGrpSpPr>
            <p:grpSpPr>
              <a:xfrm>
                <a:off x="6849079" y="2094750"/>
                <a:ext cx="78698" cy="74951"/>
                <a:chOff x="4614472" y="2049905"/>
                <a:chExt cx="78698" cy="74951"/>
              </a:xfrm>
            </p:grpSpPr>
            <p:cxnSp>
              <p:nvCxnSpPr>
                <p:cNvPr id="485" name="Straight Connector 484">
                  <a:extLst>
                    <a:ext uri="{FF2B5EF4-FFF2-40B4-BE49-F238E27FC236}">
                      <a16:creationId xmlns:a16="http://schemas.microsoft.com/office/drawing/2014/main" id="{6B755556-DE8E-BDF5-8F73-12F7F0D5112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39C533B5-5F67-6063-62E5-FF8EF7831B7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B852C0D2-3B96-271C-7ED5-0CA166358F21}"/>
                  </a:ext>
                </a:extLst>
              </p:cNvPr>
              <p:cNvGrpSpPr/>
              <p:nvPr/>
            </p:nvGrpSpPr>
            <p:grpSpPr>
              <a:xfrm>
                <a:off x="6745862" y="2094750"/>
                <a:ext cx="78698" cy="74951"/>
                <a:chOff x="4614472" y="2049905"/>
                <a:chExt cx="78698" cy="74951"/>
              </a:xfrm>
            </p:grpSpPr>
            <p:cxnSp>
              <p:nvCxnSpPr>
                <p:cNvPr id="488" name="Straight Connector 487">
                  <a:extLst>
                    <a:ext uri="{FF2B5EF4-FFF2-40B4-BE49-F238E27FC236}">
                      <a16:creationId xmlns:a16="http://schemas.microsoft.com/office/drawing/2014/main" id="{A36308BE-F5B6-A6A3-A549-DEDE5C0AE6D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D57938A7-C7AA-3E0E-34B2-78EDC5BC756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0" name="Group 489">
                <a:extLst>
                  <a:ext uri="{FF2B5EF4-FFF2-40B4-BE49-F238E27FC236}">
                    <a16:creationId xmlns:a16="http://schemas.microsoft.com/office/drawing/2014/main" id="{2C847A69-E507-C88E-4D85-98B57BA0D896}"/>
                  </a:ext>
                </a:extLst>
              </p:cNvPr>
              <p:cNvGrpSpPr/>
              <p:nvPr/>
            </p:nvGrpSpPr>
            <p:grpSpPr>
              <a:xfrm>
                <a:off x="6720719" y="2094750"/>
                <a:ext cx="78698" cy="74951"/>
                <a:chOff x="4614472" y="2049905"/>
                <a:chExt cx="78698" cy="74951"/>
              </a:xfrm>
            </p:grpSpPr>
            <p:cxnSp>
              <p:nvCxnSpPr>
                <p:cNvPr id="491" name="Straight Connector 490">
                  <a:extLst>
                    <a:ext uri="{FF2B5EF4-FFF2-40B4-BE49-F238E27FC236}">
                      <a16:creationId xmlns:a16="http://schemas.microsoft.com/office/drawing/2014/main" id="{9E83A97F-0159-39D4-D153-1D514FCBBCB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9840100D-FEF2-04A2-E366-B57154CCD60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510E8485-82DC-F1C6-BF92-EE0E1308B09A}"/>
                  </a:ext>
                </a:extLst>
              </p:cNvPr>
              <p:cNvGrpSpPr/>
              <p:nvPr/>
            </p:nvGrpSpPr>
            <p:grpSpPr>
              <a:xfrm>
                <a:off x="6683667" y="2094750"/>
                <a:ext cx="78698" cy="74951"/>
                <a:chOff x="4614472" y="2049905"/>
                <a:chExt cx="78698" cy="74951"/>
              </a:xfrm>
            </p:grpSpPr>
            <p:cxnSp>
              <p:nvCxnSpPr>
                <p:cNvPr id="494" name="Straight Connector 493">
                  <a:extLst>
                    <a:ext uri="{FF2B5EF4-FFF2-40B4-BE49-F238E27FC236}">
                      <a16:creationId xmlns:a16="http://schemas.microsoft.com/office/drawing/2014/main" id="{0A871AF8-14FB-2A6F-839B-FB38C4030BE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3568A6B0-5613-9D22-C8D6-D6C41D6179C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6" name="Group 495">
                <a:extLst>
                  <a:ext uri="{FF2B5EF4-FFF2-40B4-BE49-F238E27FC236}">
                    <a16:creationId xmlns:a16="http://schemas.microsoft.com/office/drawing/2014/main" id="{493F3789-A81D-4E5E-4756-72AE8CEE0C75}"/>
                  </a:ext>
                </a:extLst>
              </p:cNvPr>
              <p:cNvGrpSpPr/>
              <p:nvPr/>
            </p:nvGrpSpPr>
            <p:grpSpPr>
              <a:xfrm>
                <a:off x="6647938" y="2094750"/>
                <a:ext cx="78698" cy="74951"/>
                <a:chOff x="4614472" y="2049905"/>
                <a:chExt cx="78698" cy="74951"/>
              </a:xfrm>
            </p:grpSpPr>
            <p:cxnSp>
              <p:nvCxnSpPr>
                <p:cNvPr id="497" name="Straight Connector 496">
                  <a:extLst>
                    <a:ext uri="{FF2B5EF4-FFF2-40B4-BE49-F238E27FC236}">
                      <a16:creationId xmlns:a16="http://schemas.microsoft.com/office/drawing/2014/main" id="{4475B51E-2CA7-5B2F-FB24-CD6CEC67571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7174DADF-04C5-00B7-98B9-2DB8599E418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9" name="Group 498">
                <a:extLst>
                  <a:ext uri="{FF2B5EF4-FFF2-40B4-BE49-F238E27FC236}">
                    <a16:creationId xmlns:a16="http://schemas.microsoft.com/office/drawing/2014/main" id="{0259E885-F576-02AD-09C2-FB5C88E55621}"/>
                  </a:ext>
                </a:extLst>
              </p:cNvPr>
              <p:cNvGrpSpPr/>
              <p:nvPr/>
            </p:nvGrpSpPr>
            <p:grpSpPr>
              <a:xfrm>
                <a:off x="6608239" y="2094750"/>
                <a:ext cx="78698" cy="74951"/>
                <a:chOff x="4614472" y="2049905"/>
                <a:chExt cx="78698" cy="74951"/>
              </a:xfrm>
            </p:grpSpPr>
            <p:cxnSp>
              <p:nvCxnSpPr>
                <p:cNvPr id="500" name="Straight Connector 499">
                  <a:extLst>
                    <a:ext uri="{FF2B5EF4-FFF2-40B4-BE49-F238E27FC236}">
                      <a16:creationId xmlns:a16="http://schemas.microsoft.com/office/drawing/2014/main" id="{D2DC3E3A-8520-10E8-68F3-211A1DFC7EA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F255828F-9BF2-D108-FB5B-26096035501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2" name="Group 501">
                <a:extLst>
                  <a:ext uri="{FF2B5EF4-FFF2-40B4-BE49-F238E27FC236}">
                    <a16:creationId xmlns:a16="http://schemas.microsoft.com/office/drawing/2014/main" id="{435AA6A2-C2A8-4533-DE6D-3AF30A38B89E}"/>
                  </a:ext>
                </a:extLst>
              </p:cNvPr>
              <p:cNvGrpSpPr/>
              <p:nvPr/>
            </p:nvGrpSpPr>
            <p:grpSpPr>
              <a:xfrm>
                <a:off x="6634705" y="2094750"/>
                <a:ext cx="78698" cy="74951"/>
                <a:chOff x="4614472" y="2049905"/>
                <a:chExt cx="78698" cy="74951"/>
              </a:xfrm>
            </p:grpSpPr>
            <p:cxnSp>
              <p:nvCxnSpPr>
                <p:cNvPr id="503" name="Straight Connector 502">
                  <a:extLst>
                    <a:ext uri="{FF2B5EF4-FFF2-40B4-BE49-F238E27FC236}">
                      <a16:creationId xmlns:a16="http://schemas.microsoft.com/office/drawing/2014/main" id="{6CC4AE53-E682-0AB2-25D4-7844D7A46A1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BC63200-BB01-A187-11F2-B49CCB1598C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B7490B7F-58BD-0996-3625-64734DE3AE00}"/>
                  </a:ext>
                </a:extLst>
              </p:cNvPr>
              <p:cNvGrpSpPr/>
              <p:nvPr/>
            </p:nvGrpSpPr>
            <p:grpSpPr>
              <a:xfrm>
                <a:off x="6621472" y="2094750"/>
                <a:ext cx="78698" cy="74951"/>
                <a:chOff x="4614472" y="2049905"/>
                <a:chExt cx="78698" cy="74951"/>
              </a:xfrm>
            </p:grpSpPr>
            <p:cxnSp>
              <p:nvCxnSpPr>
                <p:cNvPr id="506" name="Straight Connector 505">
                  <a:extLst>
                    <a:ext uri="{FF2B5EF4-FFF2-40B4-BE49-F238E27FC236}">
                      <a16:creationId xmlns:a16="http://schemas.microsoft.com/office/drawing/2014/main" id="{64E7B998-3D33-AC07-B09A-D6AF57DDB21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BF6D099-9C6B-2833-976F-6685E280E9C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8" name="Group 507">
                <a:extLst>
                  <a:ext uri="{FF2B5EF4-FFF2-40B4-BE49-F238E27FC236}">
                    <a16:creationId xmlns:a16="http://schemas.microsoft.com/office/drawing/2014/main" id="{1703C4C6-D8DC-05FE-7B9B-EE0AD92DB870}"/>
                  </a:ext>
                </a:extLst>
              </p:cNvPr>
              <p:cNvGrpSpPr/>
              <p:nvPr/>
            </p:nvGrpSpPr>
            <p:grpSpPr>
              <a:xfrm>
                <a:off x="6577803" y="2094750"/>
                <a:ext cx="78698" cy="74951"/>
                <a:chOff x="4614472" y="2049905"/>
                <a:chExt cx="78698" cy="74951"/>
              </a:xfrm>
            </p:grpSpPr>
            <p:cxnSp>
              <p:nvCxnSpPr>
                <p:cNvPr id="509" name="Straight Connector 508">
                  <a:extLst>
                    <a:ext uri="{FF2B5EF4-FFF2-40B4-BE49-F238E27FC236}">
                      <a16:creationId xmlns:a16="http://schemas.microsoft.com/office/drawing/2014/main" id="{8D2D76E1-CBC9-E09F-8615-7F2B7B752D3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BCE124B2-E34D-7B65-AFBA-046E3CAF8DE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1" name="Group 510">
                <a:extLst>
                  <a:ext uri="{FF2B5EF4-FFF2-40B4-BE49-F238E27FC236}">
                    <a16:creationId xmlns:a16="http://schemas.microsoft.com/office/drawing/2014/main" id="{FB8BB0B4-06F9-1BDC-63C6-27E80DD83847}"/>
                  </a:ext>
                </a:extLst>
              </p:cNvPr>
              <p:cNvGrpSpPr/>
              <p:nvPr/>
            </p:nvGrpSpPr>
            <p:grpSpPr>
              <a:xfrm>
                <a:off x="6568540" y="2094750"/>
                <a:ext cx="78698" cy="74951"/>
                <a:chOff x="4614472" y="2049905"/>
                <a:chExt cx="78698" cy="74951"/>
              </a:xfrm>
            </p:grpSpPr>
            <p:cxnSp>
              <p:nvCxnSpPr>
                <p:cNvPr id="512" name="Straight Connector 511">
                  <a:extLst>
                    <a:ext uri="{FF2B5EF4-FFF2-40B4-BE49-F238E27FC236}">
                      <a16:creationId xmlns:a16="http://schemas.microsoft.com/office/drawing/2014/main" id="{753303E0-5E0A-C662-BCA1-1E8EB7F2EE1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54C8B6FB-2B82-920A-C291-BFD3D6C4D20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5" name="Group 514">
                <a:extLst>
                  <a:ext uri="{FF2B5EF4-FFF2-40B4-BE49-F238E27FC236}">
                    <a16:creationId xmlns:a16="http://schemas.microsoft.com/office/drawing/2014/main" id="{D6DD5534-0742-7F4F-B999-E4F0B90FB280}"/>
                  </a:ext>
                </a:extLst>
              </p:cNvPr>
              <p:cNvGrpSpPr/>
              <p:nvPr/>
            </p:nvGrpSpPr>
            <p:grpSpPr>
              <a:xfrm>
                <a:off x="6544721" y="2094750"/>
                <a:ext cx="78698" cy="74951"/>
                <a:chOff x="4614472" y="2049905"/>
                <a:chExt cx="78698" cy="74951"/>
              </a:xfrm>
            </p:grpSpPr>
            <p:cxnSp>
              <p:nvCxnSpPr>
                <p:cNvPr id="516" name="Straight Connector 515">
                  <a:extLst>
                    <a:ext uri="{FF2B5EF4-FFF2-40B4-BE49-F238E27FC236}">
                      <a16:creationId xmlns:a16="http://schemas.microsoft.com/office/drawing/2014/main" id="{3CD41B69-DF72-649D-5A4B-B877872294F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66022586-76AE-DE7C-D3EB-80437D33506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5A139B3B-69DE-FA6E-F49E-F7EC43F1DE37}"/>
                  </a:ext>
                </a:extLst>
              </p:cNvPr>
              <p:cNvGrpSpPr/>
              <p:nvPr/>
            </p:nvGrpSpPr>
            <p:grpSpPr>
              <a:xfrm>
                <a:off x="6520902" y="2094750"/>
                <a:ext cx="78698" cy="74951"/>
                <a:chOff x="4614472" y="2049905"/>
                <a:chExt cx="78698" cy="74951"/>
              </a:xfrm>
            </p:grpSpPr>
            <p:cxnSp>
              <p:nvCxnSpPr>
                <p:cNvPr id="519" name="Straight Connector 518">
                  <a:extLst>
                    <a:ext uri="{FF2B5EF4-FFF2-40B4-BE49-F238E27FC236}">
                      <a16:creationId xmlns:a16="http://schemas.microsoft.com/office/drawing/2014/main" id="{E7D91496-E1AA-7D14-8EE3-D07A7396FFC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DBE5ADCB-6DD1-FB24-9EBC-70B60E622DF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D8296E6F-CE93-F24E-BE1A-8DBE44EC3F61}"/>
                  </a:ext>
                </a:extLst>
              </p:cNvPr>
              <p:cNvGrpSpPr/>
              <p:nvPr/>
            </p:nvGrpSpPr>
            <p:grpSpPr>
              <a:xfrm>
                <a:off x="6530166" y="2094750"/>
                <a:ext cx="78698" cy="74951"/>
                <a:chOff x="4614472" y="2049905"/>
                <a:chExt cx="78698" cy="74951"/>
              </a:xfrm>
            </p:grpSpPr>
            <p:cxnSp>
              <p:nvCxnSpPr>
                <p:cNvPr id="522" name="Straight Connector 521">
                  <a:extLst>
                    <a:ext uri="{FF2B5EF4-FFF2-40B4-BE49-F238E27FC236}">
                      <a16:creationId xmlns:a16="http://schemas.microsoft.com/office/drawing/2014/main" id="{C2D855DF-E355-578D-6C9E-B72CA9FD6FB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a:extLst>
                    <a:ext uri="{FF2B5EF4-FFF2-40B4-BE49-F238E27FC236}">
                      <a16:creationId xmlns:a16="http://schemas.microsoft.com/office/drawing/2014/main" id="{543070EE-5A4B-2CAE-9C76-3ED414F10F1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4" name="Group 523">
                <a:extLst>
                  <a:ext uri="{FF2B5EF4-FFF2-40B4-BE49-F238E27FC236}">
                    <a16:creationId xmlns:a16="http://schemas.microsoft.com/office/drawing/2014/main" id="{C4E1419F-25CB-900E-B549-F8A7FF07206B}"/>
                  </a:ext>
                </a:extLst>
              </p:cNvPr>
              <p:cNvGrpSpPr/>
              <p:nvPr/>
            </p:nvGrpSpPr>
            <p:grpSpPr>
              <a:xfrm>
                <a:off x="6454738" y="2094750"/>
                <a:ext cx="78698" cy="74951"/>
                <a:chOff x="4614472" y="2049905"/>
                <a:chExt cx="78698" cy="74951"/>
              </a:xfrm>
            </p:grpSpPr>
            <p:cxnSp>
              <p:nvCxnSpPr>
                <p:cNvPr id="525" name="Straight Connector 524">
                  <a:extLst>
                    <a:ext uri="{FF2B5EF4-FFF2-40B4-BE49-F238E27FC236}">
                      <a16:creationId xmlns:a16="http://schemas.microsoft.com/office/drawing/2014/main" id="{42437334-0F6C-895A-A1D6-0F35800B37F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260325D4-42A2-C10E-6104-F4D087C3F8D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7" name="Group 526">
                <a:extLst>
                  <a:ext uri="{FF2B5EF4-FFF2-40B4-BE49-F238E27FC236}">
                    <a16:creationId xmlns:a16="http://schemas.microsoft.com/office/drawing/2014/main" id="{C92D7B83-1326-3FA3-199D-2F36E8E4A001}"/>
                  </a:ext>
                </a:extLst>
              </p:cNvPr>
              <p:cNvGrpSpPr/>
              <p:nvPr/>
            </p:nvGrpSpPr>
            <p:grpSpPr>
              <a:xfrm>
                <a:off x="6397836" y="2094750"/>
                <a:ext cx="78698" cy="74951"/>
                <a:chOff x="4614472" y="2049905"/>
                <a:chExt cx="78698" cy="74951"/>
              </a:xfrm>
            </p:grpSpPr>
            <p:cxnSp>
              <p:nvCxnSpPr>
                <p:cNvPr id="528" name="Straight Connector 527">
                  <a:extLst>
                    <a:ext uri="{FF2B5EF4-FFF2-40B4-BE49-F238E27FC236}">
                      <a16:creationId xmlns:a16="http://schemas.microsoft.com/office/drawing/2014/main" id="{46F8ED89-4212-F750-A318-A5695271716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A6F62DFB-00AF-A2A4-5451-61AA70F8E58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0" name="Group 529">
                <a:extLst>
                  <a:ext uri="{FF2B5EF4-FFF2-40B4-BE49-F238E27FC236}">
                    <a16:creationId xmlns:a16="http://schemas.microsoft.com/office/drawing/2014/main" id="{6291899B-7C7D-FB0B-B6B0-9C99E48D1062}"/>
                  </a:ext>
                </a:extLst>
              </p:cNvPr>
              <p:cNvGrpSpPr/>
              <p:nvPr/>
            </p:nvGrpSpPr>
            <p:grpSpPr>
              <a:xfrm>
                <a:off x="6387250" y="2094750"/>
                <a:ext cx="78698" cy="74951"/>
                <a:chOff x="4614472" y="2049905"/>
                <a:chExt cx="78698" cy="74951"/>
              </a:xfrm>
            </p:grpSpPr>
            <p:cxnSp>
              <p:nvCxnSpPr>
                <p:cNvPr id="531" name="Straight Connector 530">
                  <a:extLst>
                    <a:ext uri="{FF2B5EF4-FFF2-40B4-BE49-F238E27FC236}">
                      <a16:creationId xmlns:a16="http://schemas.microsoft.com/office/drawing/2014/main" id="{675F1165-7DF9-C11A-5E7D-0009FB4F1A4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7E1BEB74-4B89-18FD-87FF-779C4C08AF3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CCFC631C-2EBF-DABD-FE2E-E83E1E573FBE}"/>
                  </a:ext>
                </a:extLst>
              </p:cNvPr>
              <p:cNvGrpSpPr/>
              <p:nvPr/>
            </p:nvGrpSpPr>
            <p:grpSpPr>
              <a:xfrm>
                <a:off x="6419009" y="2094750"/>
                <a:ext cx="78698" cy="74951"/>
                <a:chOff x="4614472" y="2049905"/>
                <a:chExt cx="78698" cy="74951"/>
              </a:xfrm>
            </p:grpSpPr>
            <p:cxnSp>
              <p:nvCxnSpPr>
                <p:cNvPr id="534" name="Straight Connector 533">
                  <a:extLst>
                    <a:ext uri="{FF2B5EF4-FFF2-40B4-BE49-F238E27FC236}">
                      <a16:creationId xmlns:a16="http://schemas.microsoft.com/office/drawing/2014/main" id="{EEA41AEF-C63D-C5A2-A1C2-F72BCF3BB88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174F2D25-8D1B-E576-4167-841515575C6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6" name="Group 535">
                <a:extLst>
                  <a:ext uri="{FF2B5EF4-FFF2-40B4-BE49-F238E27FC236}">
                    <a16:creationId xmlns:a16="http://schemas.microsoft.com/office/drawing/2014/main" id="{5F144421-C126-A8EA-CAE8-38E68A9BD3B4}"/>
                  </a:ext>
                </a:extLst>
              </p:cNvPr>
              <p:cNvGrpSpPr/>
              <p:nvPr/>
            </p:nvGrpSpPr>
            <p:grpSpPr>
              <a:xfrm>
                <a:off x="6380634" y="2043142"/>
                <a:ext cx="78698" cy="74951"/>
                <a:chOff x="4614472" y="2049905"/>
                <a:chExt cx="78698" cy="74951"/>
              </a:xfrm>
            </p:grpSpPr>
            <p:cxnSp>
              <p:nvCxnSpPr>
                <p:cNvPr id="537" name="Straight Connector 536">
                  <a:extLst>
                    <a:ext uri="{FF2B5EF4-FFF2-40B4-BE49-F238E27FC236}">
                      <a16:creationId xmlns:a16="http://schemas.microsoft.com/office/drawing/2014/main" id="{5A4F84F2-814B-B80E-EF65-3B09053F38F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30743BC2-A36A-57EB-2EF9-DA1C9459409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9" name="Group 538">
                <a:extLst>
                  <a:ext uri="{FF2B5EF4-FFF2-40B4-BE49-F238E27FC236}">
                    <a16:creationId xmlns:a16="http://schemas.microsoft.com/office/drawing/2014/main" id="{46CAE6DD-771A-0CA5-A385-4692166A06B1}"/>
                  </a:ext>
                </a:extLst>
              </p:cNvPr>
              <p:cNvGrpSpPr/>
              <p:nvPr/>
            </p:nvGrpSpPr>
            <p:grpSpPr>
              <a:xfrm>
                <a:off x="6376664" y="2043142"/>
                <a:ext cx="78698" cy="74951"/>
                <a:chOff x="4614472" y="2049905"/>
                <a:chExt cx="78698" cy="74951"/>
              </a:xfrm>
            </p:grpSpPr>
            <p:cxnSp>
              <p:nvCxnSpPr>
                <p:cNvPr id="540" name="Straight Connector 539">
                  <a:extLst>
                    <a:ext uri="{FF2B5EF4-FFF2-40B4-BE49-F238E27FC236}">
                      <a16:creationId xmlns:a16="http://schemas.microsoft.com/office/drawing/2014/main" id="{B7D8BA01-547A-6DF4-7EDF-F21A28544D9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a:extLst>
                    <a:ext uri="{FF2B5EF4-FFF2-40B4-BE49-F238E27FC236}">
                      <a16:creationId xmlns:a16="http://schemas.microsoft.com/office/drawing/2014/main" id="{E08EC352-09AF-740A-78CA-B909760E8ECF}"/>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2" name="Group 541">
                <a:extLst>
                  <a:ext uri="{FF2B5EF4-FFF2-40B4-BE49-F238E27FC236}">
                    <a16:creationId xmlns:a16="http://schemas.microsoft.com/office/drawing/2014/main" id="{5A624F3C-60C4-3434-ED25-888CA02AEFD6}"/>
                  </a:ext>
                </a:extLst>
              </p:cNvPr>
              <p:cNvGrpSpPr/>
              <p:nvPr/>
            </p:nvGrpSpPr>
            <p:grpSpPr>
              <a:xfrm>
                <a:off x="6332995" y="2043142"/>
                <a:ext cx="78698" cy="74951"/>
                <a:chOff x="4614472" y="2049905"/>
                <a:chExt cx="78698" cy="74951"/>
              </a:xfrm>
            </p:grpSpPr>
            <p:cxnSp>
              <p:nvCxnSpPr>
                <p:cNvPr id="543" name="Straight Connector 542">
                  <a:extLst>
                    <a:ext uri="{FF2B5EF4-FFF2-40B4-BE49-F238E27FC236}">
                      <a16:creationId xmlns:a16="http://schemas.microsoft.com/office/drawing/2014/main" id="{CFD6BE38-87AD-BDA7-3932-CF7529ACFC5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a:extLst>
                    <a:ext uri="{FF2B5EF4-FFF2-40B4-BE49-F238E27FC236}">
                      <a16:creationId xmlns:a16="http://schemas.microsoft.com/office/drawing/2014/main" id="{1B1FC62B-A11D-8376-4C8E-9C65C4D2448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9" name="Group 548">
                <a:extLst>
                  <a:ext uri="{FF2B5EF4-FFF2-40B4-BE49-F238E27FC236}">
                    <a16:creationId xmlns:a16="http://schemas.microsoft.com/office/drawing/2014/main" id="{D0FFC5EF-A297-E4BA-5375-5A69BECEED18}"/>
                  </a:ext>
                </a:extLst>
              </p:cNvPr>
              <p:cNvGrpSpPr/>
              <p:nvPr/>
            </p:nvGrpSpPr>
            <p:grpSpPr>
              <a:xfrm>
                <a:off x="6360784" y="2043142"/>
                <a:ext cx="78698" cy="74951"/>
                <a:chOff x="4614472" y="2049905"/>
                <a:chExt cx="78698" cy="74951"/>
              </a:xfrm>
            </p:grpSpPr>
            <p:cxnSp>
              <p:nvCxnSpPr>
                <p:cNvPr id="550" name="Straight Connector 549">
                  <a:extLst>
                    <a:ext uri="{FF2B5EF4-FFF2-40B4-BE49-F238E27FC236}">
                      <a16:creationId xmlns:a16="http://schemas.microsoft.com/office/drawing/2014/main" id="{3282AC67-B34D-B33D-AC75-53CCDD831B8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2AB97F1F-BE79-E70C-7CD6-B9E6180861D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43D61087-F0B9-B456-7A5B-EB7199627D42}"/>
                  </a:ext>
                </a:extLst>
              </p:cNvPr>
              <p:cNvGrpSpPr/>
              <p:nvPr/>
            </p:nvGrpSpPr>
            <p:grpSpPr>
              <a:xfrm>
                <a:off x="6346227" y="2043142"/>
                <a:ext cx="78698" cy="74951"/>
                <a:chOff x="4614472" y="2049905"/>
                <a:chExt cx="78698" cy="74951"/>
              </a:xfrm>
            </p:grpSpPr>
            <p:cxnSp>
              <p:nvCxnSpPr>
                <p:cNvPr id="553" name="Straight Connector 552">
                  <a:extLst>
                    <a:ext uri="{FF2B5EF4-FFF2-40B4-BE49-F238E27FC236}">
                      <a16:creationId xmlns:a16="http://schemas.microsoft.com/office/drawing/2014/main" id="{14A09D7D-D36B-8704-14CF-21F4A393319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FD683A7F-62A3-594B-2C48-D64830C99B5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5" name="Group 554">
                <a:extLst>
                  <a:ext uri="{FF2B5EF4-FFF2-40B4-BE49-F238E27FC236}">
                    <a16:creationId xmlns:a16="http://schemas.microsoft.com/office/drawing/2014/main" id="{F52A8F9F-E7B0-9296-87DC-73E175851064}"/>
                  </a:ext>
                </a:extLst>
              </p:cNvPr>
              <p:cNvGrpSpPr/>
              <p:nvPr/>
            </p:nvGrpSpPr>
            <p:grpSpPr>
              <a:xfrm>
                <a:off x="6307851" y="2043142"/>
                <a:ext cx="78698" cy="74951"/>
                <a:chOff x="4614472" y="2049905"/>
                <a:chExt cx="78698" cy="74951"/>
              </a:xfrm>
            </p:grpSpPr>
            <p:cxnSp>
              <p:nvCxnSpPr>
                <p:cNvPr id="556" name="Straight Connector 555">
                  <a:extLst>
                    <a:ext uri="{FF2B5EF4-FFF2-40B4-BE49-F238E27FC236}">
                      <a16:creationId xmlns:a16="http://schemas.microsoft.com/office/drawing/2014/main" id="{0ADB143D-3EE4-74F4-C607-BFFA87F562C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B0077673-DDB7-9C5E-8CC2-8B2177B18B2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8" name="Group 557">
                <a:extLst>
                  <a:ext uri="{FF2B5EF4-FFF2-40B4-BE49-F238E27FC236}">
                    <a16:creationId xmlns:a16="http://schemas.microsoft.com/office/drawing/2014/main" id="{04CB9163-69AB-553C-9F2B-E9AD6FFFE362}"/>
                  </a:ext>
                </a:extLst>
              </p:cNvPr>
              <p:cNvGrpSpPr/>
              <p:nvPr/>
            </p:nvGrpSpPr>
            <p:grpSpPr>
              <a:xfrm>
                <a:off x="6225806" y="2043142"/>
                <a:ext cx="78698" cy="74951"/>
                <a:chOff x="4614472" y="2049905"/>
                <a:chExt cx="78698" cy="74951"/>
              </a:xfrm>
            </p:grpSpPr>
            <p:cxnSp>
              <p:nvCxnSpPr>
                <p:cNvPr id="559" name="Straight Connector 558">
                  <a:extLst>
                    <a:ext uri="{FF2B5EF4-FFF2-40B4-BE49-F238E27FC236}">
                      <a16:creationId xmlns:a16="http://schemas.microsoft.com/office/drawing/2014/main" id="{2634D5A7-6B3E-93E8-6B77-12AB3EF5741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a:extLst>
                    <a:ext uri="{FF2B5EF4-FFF2-40B4-BE49-F238E27FC236}">
                      <a16:creationId xmlns:a16="http://schemas.microsoft.com/office/drawing/2014/main" id="{476AB822-D1E5-F2CC-1311-90BADF224FA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D5F54AB5-5AA2-B8A7-B9C1-8524E89ED76A}"/>
                  </a:ext>
                </a:extLst>
              </p:cNvPr>
              <p:cNvGrpSpPr/>
              <p:nvPr/>
            </p:nvGrpSpPr>
            <p:grpSpPr>
              <a:xfrm>
                <a:off x="6289325" y="2043142"/>
                <a:ext cx="78698" cy="74951"/>
                <a:chOff x="4614472" y="2049905"/>
                <a:chExt cx="78698" cy="74951"/>
              </a:xfrm>
            </p:grpSpPr>
            <p:cxnSp>
              <p:nvCxnSpPr>
                <p:cNvPr id="562" name="Straight Connector 561">
                  <a:extLst>
                    <a:ext uri="{FF2B5EF4-FFF2-40B4-BE49-F238E27FC236}">
                      <a16:creationId xmlns:a16="http://schemas.microsoft.com/office/drawing/2014/main" id="{F31BC6D6-021A-72A3-ADAB-D1CB83E898D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373EFFB1-BC79-DCF1-C867-51CDB09A1C6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4" name="Group 563">
                <a:extLst>
                  <a:ext uri="{FF2B5EF4-FFF2-40B4-BE49-F238E27FC236}">
                    <a16:creationId xmlns:a16="http://schemas.microsoft.com/office/drawing/2014/main" id="{5C42F7B8-7A7F-FE52-6F14-090C7FAC5C40}"/>
                  </a:ext>
                </a:extLst>
              </p:cNvPr>
              <p:cNvGrpSpPr/>
              <p:nvPr/>
            </p:nvGrpSpPr>
            <p:grpSpPr>
              <a:xfrm>
                <a:off x="6273445" y="2043142"/>
                <a:ext cx="78698" cy="74951"/>
                <a:chOff x="4614472" y="2049905"/>
                <a:chExt cx="78698" cy="74951"/>
              </a:xfrm>
            </p:grpSpPr>
            <p:cxnSp>
              <p:nvCxnSpPr>
                <p:cNvPr id="565" name="Straight Connector 564">
                  <a:extLst>
                    <a:ext uri="{FF2B5EF4-FFF2-40B4-BE49-F238E27FC236}">
                      <a16:creationId xmlns:a16="http://schemas.microsoft.com/office/drawing/2014/main" id="{B817BA23-4B23-DDE3-9334-3A2D9140019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E53D6D7-7C5C-DEF2-9D49-1DE86BB5844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7" name="Group 566">
                <a:extLst>
                  <a:ext uri="{FF2B5EF4-FFF2-40B4-BE49-F238E27FC236}">
                    <a16:creationId xmlns:a16="http://schemas.microsoft.com/office/drawing/2014/main" id="{BD99EF3D-8120-B0A0-9B04-5C68C3FC54DD}"/>
                  </a:ext>
                </a:extLst>
              </p:cNvPr>
              <p:cNvGrpSpPr/>
              <p:nvPr/>
            </p:nvGrpSpPr>
            <p:grpSpPr>
              <a:xfrm>
                <a:off x="6260212" y="2043142"/>
                <a:ext cx="78698" cy="74951"/>
                <a:chOff x="4614472" y="2049905"/>
                <a:chExt cx="78698" cy="74951"/>
              </a:xfrm>
            </p:grpSpPr>
            <p:cxnSp>
              <p:nvCxnSpPr>
                <p:cNvPr id="568" name="Straight Connector 567">
                  <a:extLst>
                    <a:ext uri="{FF2B5EF4-FFF2-40B4-BE49-F238E27FC236}">
                      <a16:creationId xmlns:a16="http://schemas.microsoft.com/office/drawing/2014/main" id="{CA5FB28E-88B2-BD6A-092F-F39FCCE5590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BA10F940-537F-25D0-48AB-AE044A49425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0" name="Group 569">
                <a:extLst>
                  <a:ext uri="{FF2B5EF4-FFF2-40B4-BE49-F238E27FC236}">
                    <a16:creationId xmlns:a16="http://schemas.microsoft.com/office/drawing/2014/main" id="{81042E6F-FBDC-39F7-5866-7E49B819D72C}"/>
                  </a:ext>
                </a:extLst>
              </p:cNvPr>
              <p:cNvGrpSpPr/>
              <p:nvPr/>
            </p:nvGrpSpPr>
            <p:grpSpPr>
              <a:xfrm>
                <a:off x="6237716" y="2043142"/>
                <a:ext cx="78698" cy="74951"/>
                <a:chOff x="4614472" y="2049905"/>
                <a:chExt cx="78698" cy="74951"/>
              </a:xfrm>
            </p:grpSpPr>
            <p:cxnSp>
              <p:nvCxnSpPr>
                <p:cNvPr id="571" name="Straight Connector 570">
                  <a:extLst>
                    <a:ext uri="{FF2B5EF4-FFF2-40B4-BE49-F238E27FC236}">
                      <a16:creationId xmlns:a16="http://schemas.microsoft.com/office/drawing/2014/main" id="{9D4B4E1F-76E1-B5F5-28A8-A3731F7C624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6D73B35C-35FC-E6F6-D9E6-FF30EA9A70DF}"/>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3" name="Group 572">
                <a:extLst>
                  <a:ext uri="{FF2B5EF4-FFF2-40B4-BE49-F238E27FC236}">
                    <a16:creationId xmlns:a16="http://schemas.microsoft.com/office/drawing/2014/main" id="{C757D308-C05C-E0DC-919C-44C01F75BF46}"/>
                  </a:ext>
                </a:extLst>
              </p:cNvPr>
              <p:cNvGrpSpPr/>
              <p:nvPr/>
            </p:nvGrpSpPr>
            <p:grpSpPr>
              <a:xfrm>
                <a:off x="6250949" y="2043142"/>
                <a:ext cx="78698" cy="74951"/>
                <a:chOff x="4614472" y="2049905"/>
                <a:chExt cx="78698" cy="74951"/>
              </a:xfrm>
            </p:grpSpPr>
            <p:cxnSp>
              <p:nvCxnSpPr>
                <p:cNvPr id="574" name="Straight Connector 573">
                  <a:extLst>
                    <a:ext uri="{FF2B5EF4-FFF2-40B4-BE49-F238E27FC236}">
                      <a16:creationId xmlns:a16="http://schemas.microsoft.com/office/drawing/2014/main" id="{8B60EBB7-4784-D89E-67E8-8B34FB82DE2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9D39ADE1-2AD3-C722-3F1C-C684E1249D5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6" name="Group 575">
                <a:extLst>
                  <a:ext uri="{FF2B5EF4-FFF2-40B4-BE49-F238E27FC236}">
                    <a16:creationId xmlns:a16="http://schemas.microsoft.com/office/drawing/2014/main" id="{09AD5BB6-534B-6F16-CA82-2D0DA25DE5F8}"/>
                  </a:ext>
                </a:extLst>
              </p:cNvPr>
              <p:cNvGrpSpPr/>
              <p:nvPr/>
            </p:nvGrpSpPr>
            <p:grpSpPr>
              <a:xfrm>
                <a:off x="6199340" y="2043142"/>
                <a:ext cx="78698" cy="74951"/>
                <a:chOff x="4614472" y="2049905"/>
                <a:chExt cx="78698" cy="74951"/>
              </a:xfrm>
            </p:grpSpPr>
            <p:cxnSp>
              <p:nvCxnSpPr>
                <p:cNvPr id="577" name="Straight Connector 576">
                  <a:extLst>
                    <a:ext uri="{FF2B5EF4-FFF2-40B4-BE49-F238E27FC236}">
                      <a16:creationId xmlns:a16="http://schemas.microsoft.com/office/drawing/2014/main" id="{786A721B-9C8A-0AFE-64EA-3A89BF85B31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783DF61E-09A5-C134-737B-1FE45125AB9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9" name="Group 578">
                <a:extLst>
                  <a:ext uri="{FF2B5EF4-FFF2-40B4-BE49-F238E27FC236}">
                    <a16:creationId xmlns:a16="http://schemas.microsoft.com/office/drawing/2014/main" id="{2DCDE81E-76E6-815F-3357-940ACF767365}"/>
                  </a:ext>
                </a:extLst>
              </p:cNvPr>
              <p:cNvGrpSpPr/>
              <p:nvPr/>
            </p:nvGrpSpPr>
            <p:grpSpPr>
              <a:xfrm>
                <a:off x="6176844" y="2043142"/>
                <a:ext cx="78698" cy="74951"/>
                <a:chOff x="4614472" y="2049905"/>
                <a:chExt cx="78698" cy="74951"/>
              </a:xfrm>
            </p:grpSpPr>
            <p:cxnSp>
              <p:nvCxnSpPr>
                <p:cNvPr id="580" name="Straight Connector 579">
                  <a:extLst>
                    <a:ext uri="{FF2B5EF4-FFF2-40B4-BE49-F238E27FC236}">
                      <a16:creationId xmlns:a16="http://schemas.microsoft.com/office/drawing/2014/main" id="{1B9E5E2D-2386-5681-50D6-6CB8DF00EFD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7659C725-0820-C818-9FC3-3CF44FE6544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2" name="Group 581">
                <a:extLst>
                  <a:ext uri="{FF2B5EF4-FFF2-40B4-BE49-F238E27FC236}">
                    <a16:creationId xmlns:a16="http://schemas.microsoft.com/office/drawing/2014/main" id="{AD34F287-032B-9060-FF01-9ADF1358D3AF}"/>
                  </a:ext>
                </a:extLst>
              </p:cNvPr>
              <p:cNvGrpSpPr/>
              <p:nvPr/>
            </p:nvGrpSpPr>
            <p:grpSpPr>
              <a:xfrm>
                <a:off x="6031281" y="2043142"/>
                <a:ext cx="78698" cy="74951"/>
                <a:chOff x="4614472" y="2049905"/>
                <a:chExt cx="78698" cy="74951"/>
              </a:xfrm>
            </p:grpSpPr>
            <p:cxnSp>
              <p:nvCxnSpPr>
                <p:cNvPr id="583" name="Straight Connector 582">
                  <a:extLst>
                    <a:ext uri="{FF2B5EF4-FFF2-40B4-BE49-F238E27FC236}">
                      <a16:creationId xmlns:a16="http://schemas.microsoft.com/office/drawing/2014/main" id="{94BD5A9C-9B5B-165E-36BC-A720B89AF22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36060B95-D8EB-0581-CCE7-36224F2DFFE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5" name="Group 584">
                <a:extLst>
                  <a:ext uri="{FF2B5EF4-FFF2-40B4-BE49-F238E27FC236}">
                    <a16:creationId xmlns:a16="http://schemas.microsoft.com/office/drawing/2014/main" id="{9C3DCB52-24D2-3832-B346-472CD392138E}"/>
                  </a:ext>
                </a:extLst>
              </p:cNvPr>
              <p:cNvGrpSpPr/>
              <p:nvPr/>
            </p:nvGrpSpPr>
            <p:grpSpPr>
              <a:xfrm>
                <a:off x="6159641" y="2043142"/>
                <a:ext cx="78698" cy="74951"/>
                <a:chOff x="4614472" y="2049905"/>
                <a:chExt cx="78698" cy="74951"/>
              </a:xfrm>
            </p:grpSpPr>
            <p:cxnSp>
              <p:nvCxnSpPr>
                <p:cNvPr id="586" name="Straight Connector 585">
                  <a:extLst>
                    <a:ext uri="{FF2B5EF4-FFF2-40B4-BE49-F238E27FC236}">
                      <a16:creationId xmlns:a16="http://schemas.microsoft.com/office/drawing/2014/main" id="{F9852FCB-34A0-3775-EAF6-483F626E43E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5253828-471A-2834-16EE-C123F927E5F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255BAD00-E837-66B4-86EF-0A249302F421}"/>
                  </a:ext>
                </a:extLst>
              </p:cNvPr>
              <p:cNvGrpSpPr/>
              <p:nvPr/>
            </p:nvGrpSpPr>
            <p:grpSpPr>
              <a:xfrm>
                <a:off x="6049807" y="2043142"/>
                <a:ext cx="78698" cy="74951"/>
                <a:chOff x="4614472" y="2049905"/>
                <a:chExt cx="78698" cy="74951"/>
              </a:xfrm>
            </p:grpSpPr>
            <p:cxnSp>
              <p:nvCxnSpPr>
                <p:cNvPr id="589" name="Straight Connector 588">
                  <a:extLst>
                    <a:ext uri="{FF2B5EF4-FFF2-40B4-BE49-F238E27FC236}">
                      <a16:creationId xmlns:a16="http://schemas.microsoft.com/office/drawing/2014/main" id="{12480E86-CC35-B2B1-9DDC-908D51B8A0E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CC5C6D69-CD4D-2945-D47B-B3C53E04635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1" name="Group 590">
                <a:extLst>
                  <a:ext uri="{FF2B5EF4-FFF2-40B4-BE49-F238E27FC236}">
                    <a16:creationId xmlns:a16="http://schemas.microsoft.com/office/drawing/2014/main" id="{F2B89E48-307A-8712-FCE4-69B55B2F2EF4}"/>
                  </a:ext>
                </a:extLst>
              </p:cNvPr>
              <p:cNvGrpSpPr/>
              <p:nvPr/>
            </p:nvGrpSpPr>
            <p:grpSpPr>
              <a:xfrm>
                <a:off x="6147732" y="2043142"/>
                <a:ext cx="78698" cy="74951"/>
                <a:chOff x="4614472" y="2049905"/>
                <a:chExt cx="78698" cy="74951"/>
              </a:xfrm>
            </p:grpSpPr>
            <p:cxnSp>
              <p:nvCxnSpPr>
                <p:cNvPr id="592" name="Straight Connector 591">
                  <a:extLst>
                    <a:ext uri="{FF2B5EF4-FFF2-40B4-BE49-F238E27FC236}">
                      <a16:creationId xmlns:a16="http://schemas.microsoft.com/office/drawing/2014/main" id="{1AE0E15D-86DB-3036-DD95-A13A9633071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1D7F3F3B-CDE3-193C-573B-46F6F8F9C44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4B5FC7CB-DFAA-4B45-EA07-60AB0781A9C7}"/>
                  </a:ext>
                </a:extLst>
              </p:cNvPr>
              <p:cNvGrpSpPr/>
              <p:nvPr/>
            </p:nvGrpSpPr>
            <p:grpSpPr>
              <a:xfrm>
                <a:off x="6060394" y="2043142"/>
                <a:ext cx="78698" cy="74951"/>
                <a:chOff x="4614472" y="2049905"/>
                <a:chExt cx="78698" cy="74951"/>
              </a:xfrm>
            </p:grpSpPr>
            <p:cxnSp>
              <p:nvCxnSpPr>
                <p:cNvPr id="595" name="Straight Connector 594">
                  <a:extLst>
                    <a:ext uri="{FF2B5EF4-FFF2-40B4-BE49-F238E27FC236}">
                      <a16:creationId xmlns:a16="http://schemas.microsoft.com/office/drawing/2014/main" id="{F8A4A024-3EFF-8B25-E5FF-4BA2743D689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Straight Connector 595">
                  <a:extLst>
                    <a:ext uri="{FF2B5EF4-FFF2-40B4-BE49-F238E27FC236}">
                      <a16:creationId xmlns:a16="http://schemas.microsoft.com/office/drawing/2014/main" id="{76326A70-CB59-D70C-2777-CDE378FF063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97" name="Group 596">
                <a:extLst>
                  <a:ext uri="{FF2B5EF4-FFF2-40B4-BE49-F238E27FC236}">
                    <a16:creationId xmlns:a16="http://schemas.microsoft.com/office/drawing/2014/main" id="{A75FB916-C1C8-9DB4-3D28-C4AC2D77F955}"/>
                  </a:ext>
                </a:extLst>
              </p:cNvPr>
              <p:cNvGrpSpPr/>
              <p:nvPr/>
            </p:nvGrpSpPr>
            <p:grpSpPr>
              <a:xfrm>
                <a:off x="6129206" y="2043142"/>
                <a:ext cx="78698" cy="74951"/>
                <a:chOff x="4614472" y="2049905"/>
                <a:chExt cx="78698" cy="74951"/>
              </a:xfrm>
            </p:grpSpPr>
            <p:cxnSp>
              <p:nvCxnSpPr>
                <p:cNvPr id="598" name="Straight Connector 597">
                  <a:extLst>
                    <a:ext uri="{FF2B5EF4-FFF2-40B4-BE49-F238E27FC236}">
                      <a16:creationId xmlns:a16="http://schemas.microsoft.com/office/drawing/2014/main" id="{EC736E09-D112-CB5F-2990-6D4090DBFE7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109975B2-30BE-B89E-7D82-023D0313C4E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0" name="Group 599">
                <a:extLst>
                  <a:ext uri="{FF2B5EF4-FFF2-40B4-BE49-F238E27FC236}">
                    <a16:creationId xmlns:a16="http://schemas.microsoft.com/office/drawing/2014/main" id="{DD21A4FC-F60F-A28A-3E51-33E2E8E524C7}"/>
                  </a:ext>
                </a:extLst>
              </p:cNvPr>
              <p:cNvGrpSpPr/>
              <p:nvPr/>
            </p:nvGrpSpPr>
            <p:grpSpPr>
              <a:xfrm>
                <a:off x="6072304" y="2043142"/>
                <a:ext cx="78698" cy="74951"/>
                <a:chOff x="4614472" y="2049905"/>
                <a:chExt cx="78698" cy="74951"/>
              </a:xfrm>
            </p:grpSpPr>
            <p:cxnSp>
              <p:nvCxnSpPr>
                <p:cNvPr id="601" name="Straight Connector 600">
                  <a:extLst>
                    <a:ext uri="{FF2B5EF4-FFF2-40B4-BE49-F238E27FC236}">
                      <a16:creationId xmlns:a16="http://schemas.microsoft.com/office/drawing/2014/main" id="{D6B94C7B-05BD-C0F2-82E2-BCC776841A1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1EB3069F-771E-E6E5-53FE-5724AEDBF51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3" name="Group 602">
                <a:extLst>
                  <a:ext uri="{FF2B5EF4-FFF2-40B4-BE49-F238E27FC236}">
                    <a16:creationId xmlns:a16="http://schemas.microsoft.com/office/drawing/2014/main" id="{5FDE92C2-D9D0-932A-5D5F-60A2E86D17C9}"/>
                  </a:ext>
                </a:extLst>
              </p:cNvPr>
              <p:cNvGrpSpPr/>
              <p:nvPr/>
            </p:nvGrpSpPr>
            <p:grpSpPr>
              <a:xfrm>
                <a:off x="6117296" y="2043142"/>
                <a:ext cx="78698" cy="74951"/>
                <a:chOff x="4614472" y="2049905"/>
                <a:chExt cx="78698" cy="74951"/>
              </a:xfrm>
            </p:grpSpPr>
            <p:cxnSp>
              <p:nvCxnSpPr>
                <p:cNvPr id="604" name="Straight Connector 603">
                  <a:extLst>
                    <a:ext uri="{FF2B5EF4-FFF2-40B4-BE49-F238E27FC236}">
                      <a16:creationId xmlns:a16="http://schemas.microsoft.com/office/drawing/2014/main" id="{C2BD5C2B-EB59-BB0F-1156-B544BDFACF3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A6D50808-8186-D0F1-B535-7C76BB0D0C4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6" name="Group 605">
                <a:extLst>
                  <a:ext uri="{FF2B5EF4-FFF2-40B4-BE49-F238E27FC236}">
                    <a16:creationId xmlns:a16="http://schemas.microsoft.com/office/drawing/2014/main" id="{EB80F551-1353-6019-774D-AFCF0DF9BC8D}"/>
                  </a:ext>
                </a:extLst>
              </p:cNvPr>
              <p:cNvGrpSpPr/>
              <p:nvPr/>
            </p:nvGrpSpPr>
            <p:grpSpPr>
              <a:xfrm>
                <a:off x="6089507" y="2043142"/>
                <a:ext cx="78698" cy="74951"/>
                <a:chOff x="4614472" y="2049905"/>
                <a:chExt cx="78698" cy="74951"/>
              </a:xfrm>
            </p:grpSpPr>
            <p:cxnSp>
              <p:nvCxnSpPr>
                <p:cNvPr id="607" name="Straight Connector 606">
                  <a:extLst>
                    <a:ext uri="{FF2B5EF4-FFF2-40B4-BE49-F238E27FC236}">
                      <a16:creationId xmlns:a16="http://schemas.microsoft.com/office/drawing/2014/main" id="{3D248648-9DA1-FE28-3A7F-2365CAA4A40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Straight Connector 607">
                  <a:extLst>
                    <a:ext uri="{FF2B5EF4-FFF2-40B4-BE49-F238E27FC236}">
                      <a16:creationId xmlns:a16="http://schemas.microsoft.com/office/drawing/2014/main" id="{AB021B4A-FCD7-59D7-B242-9CB233188E9F}"/>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9" name="Group 608">
                <a:extLst>
                  <a:ext uri="{FF2B5EF4-FFF2-40B4-BE49-F238E27FC236}">
                    <a16:creationId xmlns:a16="http://schemas.microsoft.com/office/drawing/2014/main" id="{2644D0F4-5DB5-4E18-8EE0-07B26D0442F8}"/>
                  </a:ext>
                </a:extLst>
              </p:cNvPr>
              <p:cNvGrpSpPr/>
              <p:nvPr/>
            </p:nvGrpSpPr>
            <p:grpSpPr>
              <a:xfrm>
                <a:off x="6108033" y="2043142"/>
                <a:ext cx="78698" cy="74951"/>
                <a:chOff x="4614472" y="2049905"/>
                <a:chExt cx="78698" cy="74951"/>
              </a:xfrm>
            </p:grpSpPr>
            <p:cxnSp>
              <p:nvCxnSpPr>
                <p:cNvPr id="610" name="Straight Connector 609">
                  <a:extLst>
                    <a:ext uri="{FF2B5EF4-FFF2-40B4-BE49-F238E27FC236}">
                      <a16:creationId xmlns:a16="http://schemas.microsoft.com/office/drawing/2014/main" id="{7ED69006-DE1B-69D7-36FF-8B8B4117787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a:extLst>
                    <a:ext uri="{FF2B5EF4-FFF2-40B4-BE49-F238E27FC236}">
                      <a16:creationId xmlns:a16="http://schemas.microsoft.com/office/drawing/2014/main" id="{ADC1385B-1A14-0F1C-8F44-222393E710C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896E5E68-C92D-1347-C634-BE76BB828155}"/>
                  </a:ext>
                </a:extLst>
              </p:cNvPr>
              <p:cNvGrpSpPr/>
              <p:nvPr/>
            </p:nvGrpSpPr>
            <p:grpSpPr>
              <a:xfrm>
                <a:off x="6008786" y="2043142"/>
                <a:ext cx="78698" cy="74951"/>
                <a:chOff x="4614472" y="2049905"/>
                <a:chExt cx="78698" cy="74951"/>
              </a:xfrm>
            </p:grpSpPr>
            <p:cxnSp>
              <p:nvCxnSpPr>
                <p:cNvPr id="613" name="Straight Connector 612">
                  <a:extLst>
                    <a:ext uri="{FF2B5EF4-FFF2-40B4-BE49-F238E27FC236}">
                      <a16:creationId xmlns:a16="http://schemas.microsoft.com/office/drawing/2014/main" id="{5C84D2B5-AF8A-15F3-5384-72B893DFA90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263775D6-6B2E-F397-CE98-9D86EF88A4F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5" name="Group 614">
                <a:extLst>
                  <a:ext uri="{FF2B5EF4-FFF2-40B4-BE49-F238E27FC236}">
                    <a16:creationId xmlns:a16="http://schemas.microsoft.com/office/drawing/2014/main" id="{87F3D5E0-E78D-9F57-B11D-8AC44CB48295}"/>
                  </a:ext>
                </a:extLst>
              </p:cNvPr>
              <p:cNvGrpSpPr/>
              <p:nvPr/>
            </p:nvGrpSpPr>
            <p:grpSpPr>
              <a:xfrm>
                <a:off x="5991583" y="2043142"/>
                <a:ext cx="78698" cy="74951"/>
                <a:chOff x="4614472" y="2049905"/>
                <a:chExt cx="78698" cy="74951"/>
              </a:xfrm>
            </p:grpSpPr>
            <p:cxnSp>
              <p:nvCxnSpPr>
                <p:cNvPr id="616" name="Straight Connector 615">
                  <a:extLst>
                    <a:ext uri="{FF2B5EF4-FFF2-40B4-BE49-F238E27FC236}">
                      <a16:creationId xmlns:a16="http://schemas.microsoft.com/office/drawing/2014/main" id="{8E9BA7E3-934A-7E81-5BE3-F564A9D98FA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Straight Connector 616">
                  <a:extLst>
                    <a:ext uri="{FF2B5EF4-FFF2-40B4-BE49-F238E27FC236}">
                      <a16:creationId xmlns:a16="http://schemas.microsoft.com/office/drawing/2014/main" id="{35282D93-82CC-485B-F821-CABB34517BD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8" name="Group 617">
                <a:extLst>
                  <a:ext uri="{FF2B5EF4-FFF2-40B4-BE49-F238E27FC236}">
                    <a16:creationId xmlns:a16="http://schemas.microsoft.com/office/drawing/2014/main" id="{AFED486B-84BF-C446-F7F2-42EAF98243EF}"/>
                  </a:ext>
                </a:extLst>
              </p:cNvPr>
              <p:cNvGrpSpPr/>
              <p:nvPr/>
            </p:nvGrpSpPr>
            <p:grpSpPr>
              <a:xfrm>
                <a:off x="5953207" y="2043142"/>
                <a:ext cx="78698" cy="74951"/>
                <a:chOff x="4614472" y="2049905"/>
                <a:chExt cx="78698" cy="74951"/>
              </a:xfrm>
            </p:grpSpPr>
            <p:cxnSp>
              <p:nvCxnSpPr>
                <p:cNvPr id="619" name="Straight Connector 618">
                  <a:extLst>
                    <a:ext uri="{FF2B5EF4-FFF2-40B4-BE49-F238E27FC236}">
                      <a16:creationId xmlns:a16="http://schemas.microsoft.com/office/drawing/2014/main" id="{878D7103-2F52-7085-D449-CD9A9E933D9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Straight Connector 619">
                  <a:extLst>
                    <a:ext uri="{FF2B5EF4-FFF2-40B4-BE49-F238E27FC236}">
                      <a16:creationId xmlns:a16="http://schemas.microsoft.com/office/drawing/2014/main" id="{CD0977CD-74B5-3D03-D815-3498AAE040A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1" name="Group 620">
                <a:extLst>
                  <a:ext uri="{FF2B5EF4-FFF2-40B4-BE49-F238E27FC236}">
                    <a16:creationId xmlns:a16="http://schemas.microsoft.com/office/drawing/2014/main" id="{0055F1ED-0E93-E4E0-8E30-CA979A107B4A}"/>
                  </a:ext>
                </a:extLst>
              </p:cNvPr>
              <p:cNvGrpSpPr/>
              <p:nvPr/>
            </p:nvGrpSpPr>
            <p:grpSpPr>
              <a:xfrm>
                <a:off x="5939974" y="2043142"/>
                <a:ext cx="78698" cy="74951"/>
                <a:chOff x="4614472" y="2049905"/>
                <a:chExt cx="78698" cy="74951"/>
              </a:xfrm>
            </p:grpSpPr>
            <p:cxnSp>
              <p:nvCxnSpPr>
                <p:cNvPr id="622" name="Straight Connector 621">
                  <a:extLst>
                    <a:ext uri="{FF2B5EF4-FFF2-40B4-BE49-F238E27FC236}">
                      <a16:creationId xmlns:a16="http://schemas.microsoft.com/office/drawing/2014/main" id="{122AE1AB-ED81-E328-8CAB-80CC3581113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3E856CA0-5B3F-F8B9-AE1F-DF9962FEC12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4" name="Group 623">
                <a:extLst>
                  <a:ext uri="{FF2B5EF4-FFF2-40B4-BE49-F238E27FC236}">
                    <a16:creationId xmlns:a16="http://schemas.microsoft.com/office/drawing/2014/main" id="{57A4DA34-2080-E8D8-445B-04C84BCCD81B}"/>
                  </a:ext>
                </a:extLst>
              </p:cNvPr>
              <p:cNvGrpSpPr/>
              <p:nvPr/>
            </p:nvGrpSpPr>
            <p:grpSpPr>
              <a:xfrm>
                <a:off x="5898952" y="2043142"/>
                <a:ext cx="78698" cy="74951"/>
                <a:chOff x="4614472" y="2049905"/>
                <a:chExt cx="78698" cy="74951"/>
              </a:xfrm>
            </p:grpSpPr>
            <p:cxnSp>
              <p:nvCxnSpPr>
                <p:cNvPr id="625" name="Straight Connector 624">
                  <a:extLst>
                    <a:ext uri="{FF2B5EF4-FFF2-40B4-BE49-F238E27FC236}">
                      <a16:creationId xmlns:a16="http://schemas.microsoft.com/office/drawing/2014/main" id="{D6AB3397-15D6-F5AB-5538-ABCE4616726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C08B9171-FDBF-25BB-1C1F-3FBA3868CFC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7" name="Group 626">
                <a:extLst>
                  <a:ext uri="{FF2B5EF4-FFF2-40B4-BE49-F238E27FC236}">
                    <a16:creationId xmlns:a16="http://schemas.microsoft.com/office/drawing/2014/main" id="{A91EE913-5E77-B161-CAEE-8E42ED1E39A7}"/>
                  </a:ext>
                </a:extLst>
              </p:cNvPr>
              <p:cNvGrpSpPr/>
              <p:nvPr/>
            </p:nvGrpSpPr>
            <p:grpSpPr>
              <a:xfrm>
                <a:off x="5889688" y="2012706"/>
                <a:ext cx="78698" cy="74951"/>
                <a:chOff x="4614472" y="2049905"/>
                <a:chExt cx="78698" cy="74951"/>
              </a:xfrm>
            </p:grpSpPr>
            <p:cxnSp>
              <p:nvCxnSpPr>
                <p:cNvPr id="628" name="Straight Connector 627">
                  <a:extLst>
                    <a:ext uri="{FF2B5EF4-FFF2-40B4-BE49-F238E27FC236}">
                      <a16:creationId xmlns:a16="http://schemas.microsoft.com/office/drawing/2014/main" id="{BA9CC6ED-BD88-80A9-ADD2-021C1686209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FB954F05-2C86-749A-857F-55094823643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0" name="Group 629">
                <a:extLst>
                  <a:ext uri="{FF2B5EF4-FFF2-40B4-BE49-F238E27FC236}">
                    <a16:creationId xmlns:a16="http://schemas.microsoft.com/office/drawing/2014/main" id="{C925B82D-275F-569C-F94C-CD7FB9257254}"/>
                  </a:ext>
                </a:extLst>
              </p:cNvPr>
              <p:cNvGrpSpPr/>
              <p:nvPr/>
            </p:nvGrpSpPr>
            <p:grpSpPr>
              <a:xfrm>
                <a:off x="5839402" y="2012706"/>
                <a:ext cx="78698" cy="74951"/>
                <a:chOff x="4614472" y="2049905"/>
                <a:chExt cx="78698" cy="74951"/>
              </a:xfrm>
            </p:grpSpPr>
            <p:cxnSp>
              <p:nvCxnSpPr>
                <p:cNvPr id="631" name="Straight Connector 630">
                  <a:extLst>
                    <a:ext uri="{FF2B5EF4-FFF2-40B4-BE49-F238E27FC236}">
                      <a16:creationId xmlns:a16="http://schemas.microsoft.com/office/drawing/2014/main" id="{88815D98-5E5A-9E96-8C1D-2B234E48B45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9263D268-ABD6-8C77-543F-605B19C704C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3" name="Group 632">
                <a:extLst>
                  <a:ext uri="{FF2B5EF4-FFF2-40B4-BE49-F238E27FC236}">
                    <a16:creationId xmlns:a16="http://schemas.microsoft.com/office/drawing/2014/main" id="{46D6369C-4677-E71F-BB95-88D27B7D2670}"/>
                  </a:ext>
                </a:extLst>
              </p:cNvPr>
              <p:cNvGrpSpPr/>
              <p:nvPr/>
            </p:nvGrpSpPr>
            <p:grpSpPr>
              <a:xfrm>
                <a:off x="5826169" y="2012706"/>
                <a:ext cx="78698" cy="74951"/>
                <a:chOff x="4614472" y="2049905"/>
                <a:chExt cx="78698" cy="74951"/>
              </a:xfrm>
            </p:grpSpPr>
            <p:cxnSp>
              <p:nvCxnSpPr>
                <p:cNvPr id="634" name="Straight Connector 633">
                  <a:extLst>
                    <a:ext uri="{FF2B5EF4-FFF2-40B4-BE49-F238E27FC236}">
                      <a16:creationId xmlns:a16="http://schemas.microsoft.com/office/drawing/2014/main" id="{F4D0AAA7-3063-FF0E-4CAF-D80139716FF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Straight Connector 634">
                  <a:extLst>
                    <a:ext uri="{FF2B5EF4-FFF2-40B4-BE49-F238E27FC236}">
                      <a16:creationId xmlns:a16="http://schemas.microsoft.com/office/drawing/2014/main" id="{379C0120-09F1-9C68-63FE-B8AAA157198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6" name="Group 635">
                <a:extLst>
                  <a:ext uri="{FF2B5EF4-FFF2-40B4-BE49-F238E27FC236}">
                    <a16:creationId xmlns:a16="http://schemas.microsoft.com/office/drawing/2014/main" id="{E547D04B-0E52-2506-D069-DB43C8A5ECF7}"/>
                  </a:ext>
                </a:extLst>
              </p:cNvPr>
              <p:cNvGrpSpPr/>
              <p:nvPr/>
            </p:nvGrpSpPr>
            <p:grpSpPr>
              <a:xfrm>
                <a:off x="5797056" y="2012706"/>
                <a:ext cx="78698" cy="74951"/>
                <a:chOff x="4614472" y="2049905"/>
                <a:chExt cx="78698" cy="74951"/>
              </a:xfrm>
            </p:grpSpPr>
            <p:cxnSp>
              <p:nvCxnSpPr>
                <p:cNvPr id="637" name="Straight Connector 636">
                  <a:extLst>
                    <a:ext uri="{FF2B5EF4-FFF2-40B4-BE49-F238E27FC236}">
                      <a16:creationId xmlns:a16="http://schemas.microsoft.com/office/drawing/2014/main" id="{6CACFB6D-325E-A5BD-58AC-BFA0C473C02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Straight Connector 637">
                  <a:extLst>
                    <a:ext uri="{FF2B5EF4-FFF2-40B4-BE49-F238E27FC236}">
                      <a16:creationId xmlns:a16="http://schemas.microsoft.com/office/drawing/2014/main" id="{65EA6EB4-79F0-25B1-A9F6-B9DB63BD20F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9" name="Group 638">
                <a:extLst>
                  <a:ext uri="{FF2B5EF4-FFF2-40B4-BE49-F238E27FC236}">
                    <a16:creationId xmlns:a16="http://schemas.microsoft.com/office/drawing/2014/main" id="{0268A0AD-0E3D-F6FA-4E2B-428E6335F482}"/>
                  </a:ext>
                </a:extLst>
              </p:cNvPr>
              <p:cNvGrpSpPr/>
              <p:nvPr/>
            </p:nvGrpSpPr>
            <p:grpSpPr>
              <a:xfrm>
                <a:off x="5605178" y="2012706"/>
                <a:ext cx="78698" cy="74951"/>
                <a:chOff x="4614472" y="2049905"/>
                <a:chExt cx="78698" cy="74951"/>
              </a:xfrm>
            </p:grpSpPr>
            <p:cxnSp>
              <p:nvCxnSpPr>
                <p:cNvPr id="640" name="Straight Connector 639">
                  <a:extLst>
                    <a:ext uri="{FF2B5EF4-FFF2-40B4-BE49-F238E27FC236}">
                      <a16:creationId xmlns:a16="http://schemas.microsoft.com/office/drawing/2014/main" id="{CB25CE39-3EB3-A8A2-93F6-1D2AFEA9302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Straight Connector 640">
                  <a:extLst>
                    <a:ext uri="{FF2B5EF4-FFF2-40B4-BE49-F238E27FC236}">
                      <a16:creationId xmlns:a16="http://schemas.microsoft.com/office/drawing/2014/main" id="{2D25F813-CE08-68D6-DB33-D432B1F9096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2" name="Group 641">
                <a:extLst>
                  <a:ext uri="{FF2B5EF4-FFF2-40B4-BE49-F238E27FC236}">
                    <a16:creationId xmlns:a16="http://schemas.microsoft.com/office/drawing/2014/main" id="{F6C53BA7-F2B5-6B55-52B0-69B46F1E799C}"/>
                  </a:ext>
                </a:extLst>
              </p:cNvPr>
              <p:cNvGrpSpPr/>
              <p:nvPr/>
            </p:nvGrpSpPr>
            <p:grpSpPr>
              <a:xfrm>
                <a:off x="5778531" y="2012706"/>
                <a:ext cx="78698" cy="74951"/>
                <a:chOff x="4614472" y="2049905"/>
                <a:chExt cx="78698" cy="74951"/>
              </a:xfrm>
            </p:grpSpPr>
            <p:cxnSp>
              <p:nvCxnSpPr>
                <p:cNvPr id="643" name="Straight Connector 642">
                  <a:extLst>
                    <a:ext uri="{FF2B5EF4-FFF2-40B4-BE49-F238E27FC236}">
                      <a16:creationId xmlns:a16="http://schemas.microsoft.com/office/drawing/2014/main" id="{2ECB232B-25F2-941B-59E3-FD4999B0725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Straight Connector 643">
                  <a:extLst>
                    <a:ext uri="{FF2B5EF4-FFF2-40B4-BE49-F238E27FC236}">
                      <a16:creationId xmlns:a16="http://schemas.microsoft.com/office/drawing/2014/main" id="{5E647DD9-628F-6740-916F-F49784EF183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5" name="Group 644">
                <a:extLst>
                  <a:ext uri="{FF2B5EF4-FFF2-40B4-BE49-F238E27FC236}">
                    <a16:creationId xmlns:a16="http://schemas.microsoft.com/office/drawing/2014/main" id="{25211CF5-705D-2AC6-A469-D0C4C8DAE81C}"/>
                  </a:ext>
                </a:extLst>
              </p:cNvPr>
              <p:cNvGrpSpPr/>
              <p:nvPr/>
            </p:nvGrpSpPr>
            <p:grpSpPr>
              <a:xfrm>
                <a:off x="5621059" y="2012706"/>
                <a:ext cx="78698" cy="74951"/>
                <a:chOff x="4614472" y="2049905"/>
                <a:chExt cx="78698" cy="74951"/>
              </a:xfrm>
            </p:grpSpPr>
            <p:cxnSp>
              <p:nvCxnSpPr>
                <p:cNvPr id="646" name="Straight Connector 645">
                  <a:extLst>
                    <a:ext uri="{FF2B5EF4-FFF2-40B4-BE49-F238E27FC236}">
                      <a16:creationId xmlns:a16="http://schemas.microsoft.com/office/drawing/2014/main" id="{A3788B51-3F58-D08E-CE33-81CB248F10E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99272CF3-7783-CFA7-7F4E-CC675FB1CE7F}"/>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8" name="Group 647">
                <a:extLst>
                  <a:ext uri="{FF2B5EF4-FFF2-40B4-BE49-F238E27FC236}">
                    <a16:creationId xmlns:a16="http://schemas.microsoft.com/office/drawing/2014/main" id="{E0E88E3D-AB78-5F5F-F2EE-86E62C141D0E}"/>
                  </a:ext>
                </a:extLst>
              </p:cNvPr>
              <p:cNvGrpSpPr/>
              <p:nvPr/>
            </p:nvGrpSpPr>
            <p:grpSpPr>
              <a:xfrm>
                <a:off x="5760006" y="2012706"/>
                <a:ext cx="78698" cy="74951"/>
                <a:chOff x="4614472" y="2049905"/>
                <a:chExt cx="78698" cy="74951"/>
              </a:xfrm>
            </p:grpSpPr>
            <p:cxnSp>
              <p:nvCxnSpPr>
                <p:cNvPr id="649" name="Straight Connector 648">
                  <a:extLst>
                    <a:ext uri="{FF2B5EF4-FFF2-40B4-BE49-F238E27FC236}">
                      <a16:creationId xmlns:a16="http://schemas.microsoft.com/office/drawing/2014/main" id="{1B8C3BBD-A898-3284-445C-D396CC8C4C8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Straight Connector 649">
                  <a:extLst>
                    <a:ext uri="{FF2B5EF4-FFF2-40B4-BE49-F238E27FC236}">
                      <a16:creationId xmlns:a16="http://schemas.microsoft.com/office/drawing/2014/main" id="{43E1FC64-10E0-1FEF-CB24-1CD9DF3013B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5" name="Group 654">
                <a:extLst>
                  <a:ext uri="{FF2B5EF4-FFF2-40B4-BE49-F238E27FC236}">
                    <a16:creationId xmlns:a16="http://schemas.microsoft.com/office/drawing/2014/main" id="{28276CB7-6442-CFF9-9622-8488BD5FA149}"/>
                  </a:ext>
                </a:extLst>
              </p:cNvPr>
              <p:cNvGrpSpPr/>
              <p:nvPr/>
            </p:nvGrpSpPr>
            <p:grpSpPr>
              <a:xfrm>
                <a:off x="5634293" y="2012706"/>
                <a:ext cx="78698" cy="74951"/>
                <a:chOff x="4614472" y="2049905"/>
                <a:chExt cx="78698" cy="74951"/>
              </a:xfrm>
            </p:grpSpPr>
            <p:cxnSp>
              <p:nvCxnSpPr>
                <p:cNvPr id="656" name="Straight Connector 655">
                  <a:extLst>
                    <a:ext uri="{FF2B5EF4-FFF2-40B4-BE49-F238E27FC236}">
                      <a16:creationId xmlns:a16="http://schemas.microsoft.com/office/drawing/2014/main" id="{687628C6-B38C-0B57-A78A-7725012CC3D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700DA84B-29DC-BCD2-93AF-403639E0AA5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858266BE-1FEF-4D2E-33E3-44E33937B1DC}"/>
                  </a:ext>
                </a:extLst>
              </p:cNvPr>
              <p:cNvGrpSpPr/>
              <p:nvPr/>
            </p:nvGrpSpPr>
            <p:grpSpPr>
              <a:xfrm>
                <a:off x="5745450" y="2012706"/>
                <a:ext cx="78698" cy="74951"/>
                <a:chOff x="4614472" y="2049905"/>
                <a:chExt cx="78698" cy="74951"/>
              </a:xfrm>
            </p:grpSpPr>
            <p:cxnSp>
              <p:nvCxnSpPr>
                <p:cNvPr id="659" name="Straight Connector 658">
                  <a:extLst>
                    <a:ext uri="{FF2B5EF4-FFF2-40B4-BE49-F238E27FC236}">
                      <a16:creationId xmlns:a16="http://schemas.microsoft.com/office/drawing/2014/main" id="{95323EC7-220F-2A52-D1F6-8D0B898D9E8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5F445B71-226C-9BF9-AE73-7F8945F3D9F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1" name="Group 660">
                <a:extLst>
                  <a:ext uri="{FF2B5EF4-FFF2-40B4-BE49-F238E27FC236}">
                    <a16:creationId xmlns:a16="http://schemas.microsoft.com/office/drawing/2014/main" id="{2CFE3B0D-2CA6-5FCA-574A-CCF17ECC2EF9}"/>
                  </a:ext>
                </a:extLst>
              </p:cNvPr>
              <p:cNvGrpSpPr/>
              <p:nvPr/>
            </p:nvGrpSpPr>
            <p:grpSpPr>
              <a:xfrm>
                <a:off x="5647526" y="2012706"/>
                <a:ext cx="78698" cy="74951"/>
                <a:chOff x="4614472" y="2049905"/>
                <a:chExt cx="78698" cy="74951"/>
              </a:xfrm>
            </p:grpSpPr>
            <p:cxnSp>
              <p:nvCxnSpPr>
                <p:cNvPr id="662" name="Straight Connector 661">
                  <a:extLst>
                    <a:ext uri="{FF2B5EF4-FFF2-40B4-BE49-F238E27FC236}">
                      <a16:creationId xmlns:a16="http://schemas.microsoft.com/office/drawing/2014/main" id="{6D6D0479-DCE2-AF6D-57BC-B30CE26ACD3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3" name="Straight Connector 662">
                  <a:extLst>
                    <a:ext uri="{FF2B5EF4-FFF2-40B4-BE49-F238E27FC236}">
                      <a16:creationId xmlns:a16="http://schemas.microsoft.com/office/drawing/2014/main" id="{46BA97B1-39DF-809B-3E82-A9445318BC8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4" name="Group 663">
                <a:extLst>
                  <a:ext uri="{FF2B5EF4-FFF2-40B4-BE49-F238E27FC236}">
                    <a16:creationId xmlns:a16="http://schemas.microsoft.com/office/drawing/2014/main" id="{962B6F23-073D-720E-BD15-1702C1EF5B41}"/>
                  </a:ext>
                </a:extLst>
              </p:cNvPr>
              <p:cNvGrpSpPr/>
              <p:nvPr/>
            </p:nvGrpSpPr>
            <p:grpSpPr>
              <a:xfrm>
                <a:off x="5730894" y="2012706"/>
                <a:ext cx="78698" cy="74951"/>
                <a:chOff x="4614472" y="2049905"/>
                <a:chExt cx="78698" cy="74951"/>
              </a:xfrm>
            </p:grpSpPr>
            <p:cxnSp>
              <p:nvCxnSpPr>
                <p:cNvPr id="665" name="Straight Connector 664">
                  <a:extLst>
                    <a:ext uri="{FF2B5EF4-FFF2-40B4-BE49-F238E27FC236}">
                      <a16:creationId xmlns:a16="http://schemas.microsoft.com/office/drawing/2014/main" id="{A42DCCB6-9BA0-5BCE-9597-AA682B4A234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8EAA6827-88E1-E83C-D8E1-00599FEF2BB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68586571-91E8-49FF-DDA1-9247C93BFFE5}"/>
                  </a:ext>
                </a:extLst>
              </p:cNvPr>
              <p:cNvGrpSpPr/>
              <p:nvPr/>
            </p:nvGrpSpPr>
            <p:grpSpPr>
              <a:xfrm>
                <a:off x="5659436" y="2012706"/>
                <a:ext cx="78698" cy="74951"/>
                <a:chOff x="4614472" y="2049905"/>
                <a:chExt cx="78698" cy="74951"/>
              </a:xfrm>
            </p:grpSpPr>
            <p:cxnSp>
              <p:nvCxnSpPr>
                <p:cNvPr id="668" name="Straight Connector 667">
                  <a:extLst>
                    <a:ext uri="{FF2B5EF4-FFF2-40B4-BE49-F238E27FC236}">
                      <a16:creationId xmlns:a16="http://schemas.microsoft.com/office/drawing/2014/main" id="{6B3E6955-A3C0-2105-58D1-3D6314EAACB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875D630A-C823-59A6-9B3D-AAB6EF5FD91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0" name="Group 669">
                <a:extLst>
                  <a:ext uri="{FF2B5EF4-FFF2-40B4-BE49-F238E27FC236}">
                    <a16:creationId xmlns:a16="http://schemas.microsoft.com/office/drawing/2014/main" id="{62A4AD06-C99A-1DCD-4AF5-99A8FDBCDAA0}"/>
                  </a:ext>
                </a:extLst>
              </p:cNvPr>
              <p:cNvGrpSpPr/>
              <p:nvPr/>
            </p:nvGrpSpPr>
            <p:grpSpPr>
              <a:xfrm>
                <a:off x="5713691" y="2012706"/>
                <a:ext cx="78698" cy="74951"/>
                <a:chOff x="4614472" y="2049905"/>
                <a:chExt cx="78698" cy="74951"/>
              </a:xfrm>
            </p:grpSpPr>
            <p:cxnSp>
              <p:nvCxnSpPr>
                <p:cNvPr id="671" name="Straight Connector 670">
                  <a:extLst>
                    <a:ext uri="{FF2B5EF4-FFF2-40B4-BE49-F238E27FC236}">
                      <a16:creationId xmlns:a16="http://schemas.microsoft.com/office/drawing/2014/main" id="{242F2D75-4599-F40F-7F65-4A388881FBD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8EC88FD-478C-29FA-CC51-8ECBD0DCC21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3" name="Group 672">
                <a:extLst>
                  <a:ext uri="{FF2B5EF4-FFF2-40B4-BE49-F238E27FC236}">
                    <a16:creationId xmlns:a16="http://schemas.microsoft.com/office/drawing/2014/main" id="{92522D38-7045-E30B-0BDC-B6A8074BC576}"/>
                  </a:ext>
                </a:extLst>
              </p:cNvPr>
              <p:cNvGrpSpPr/>
              <p:nvPr/>
            </p:nvGrpSpPr>
            <p:grpSpPr>
              <a:xfrm>
                <a:off x="5675316" y="2012706"/>
                <a:ext cx="78698" cy="74951"/>
                <a:chOff x="4614472" y="2049905"/>
                <a:chExt cx="78698" cy="74951"/>
              </a:xfrm>
            </p:grpSpPr>
            <p:cxnSp>
              <p:nvCxnSpPr>
                <p:cNvPr id="674" name="Straight Connector 673">
                  <a:extLst>
                    <a:ext uri="{FF2B5EF4-FFF2-40B4-BE49-F238E27FC236}">
                      <a16:creationId xmlns:a16="http://schemas.microsoft.com/office/drawing/2014/main" id="{A64C9DBF-06AA-F8AB-4A64-BC62D98050D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9AEC5635-C4F6-B150-A570-D243FB57AD4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6" name="Group 675">
                <a:extLst>
                  <a:ext uri="{FF2B5EF4-FFF2-40B4-BE49-F238E27FC236}">
                    <a16:creationId xmlns:a16="http://schemas.microsoft.com/office/drawing/2014/main" id="{EAA76663-DC0C-BFCB-A7AF-03A12143FC2B}"/>
                  </a:ext>
                </a:extLst>
              </p:cNvPr>
              <p:cNvGrpSpPr/>
              <p:nvPr/>
            </p:nvGrpSpPr>
            <p:grpSpPr>
              <a:xfrm>
                <a:off x="5699135" y="2012706"/>
                <a:ext cx="78698" cy="74951"/>
                <a:chOff x="4614472" y="2049905"/>
                <a:chExt cx="78698" cy="74951"/>
              </a:xfrm>
            </p:grpSpPr>
            <p:cxnSp>
              <p:nvCxnSpPr>
                <p:cNvPr id="677" name="Straight Connector 676">
                  <a:extLst>
                    <a:ext uri="{FF2B5EF4-FFF2-40B4-BE49-F238E27FC236}">
                      <a16:creationId xmlns:a16="http://schemas.microsoft.com/office/drawing/2014/main" id="{3531256A-FE0B-0B14-5ECC-7C629CC4A44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BEEA7AC2-464F-A656-1DD1-8D446F97F20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9" name="Group 678">
                <a:extLst>
                  <a:ext uri="{FF2B5EF4-FFF2-40B4-BE49-F238E27FC236}">
                    <a16:creationId xmlns:a16="http://schemas.microsoft.com/office/drawing/2014/main" id="{62AC7B41-E2B1-4C93-3D7E-A689A85EE564}"/>
                  </a:ext>
                </a:extLst>
              </p:cNvPr>
              <p:cNvGrpSpPr/>
              <p:nvPr/>
            </p:nvGrpSpPr>
            <p:grpSpPr>
              <a:xfrm>
                <a:off x="5687225" y="2012706"/>
                <a:ext cx="78698" cy="74951"/>
                <a:chOff x="4614472" y="2049905"/>
                <a:chExt cx="78698" cy="74951"/>
              </a:xfrm>
            </p:grpSpPr>
            <p:cxnSp>
              <p:nvCxnSpPr>
                <p:cNvPr id="680" name="Straight Connector 679">
                  <a:extLst>
                    <a:ext uri="{FF2B5EF4-FFF2-40B4-BE49-F238E27FC236}">
                      <a16:creationId xmlns:a16="http://schemas.microsoft.com/office/drawing/2014/main" id="{FC63DDFD-FF39-E36D-42A4-92D4D3F3F3B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C6064476-7196-912E-40B3-EB8B38FCDC2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2" name="Group 681">
                <a:extLst>
                  <a:ext uri="{FF2B5EF4-FFF2-40B4-BE49-F238E27FC236}">
                    <a16:creationId xmlns:a16="http://schemas.microsoft.com/office/drawing/2014/main" id="{F7B00153-59A6-D7CA-1C12-B62F5E16440A}"/>
                  </a:ext>
                </a:extLst>
              </p:cNvPr>
              <p:cNvGrpSpPr/>
              <p:nvPr/>
            </p:nvGrpSpPr>
            <p:grpSpPr>
              <a:xfrm>
                <a:off x="5607827" y="2008736"/>
                <a:ext cx="78698" cy="74951"/>
                <a:chOff x="4614472" y="2049905"/>
                <a:chExt cx="78698" cy="74951"/>
              </a:xfrm>
            </p:grpSpPr>
            <p:cxnSp>
              <p:nvCxnSpPr>
                <p:cNvPr id="683" name="Straight Connector 682">
                  <a:extLst>
                    <a:ext uri="{FF2B5EF4-FFF2-40B4-BE49-F238E27FC236}">
                      <a16:creationId xmlns:a16="http://schemas.microsoft.com/office/drawing/2014/main" id="{5EB89BF7-E407-6818-9F6F-C188C6E994E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4" name="Straight Connector 683">
                  <a:extLst>
                    <a:ext uri="{FF2B5EF4-FFF2-40B4-BE49-F238E27FC236}">
                      <a16:creationId xmlns:a16="http://schemas.microsoft.com/office/drawing/2014/main" id="{1AAACB89-0428-574B-1E8D-340690D1821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9410CD40-F95A-036A-A91E-32D5AE31E2E5}"/>
                  </a:ext>
                </a:extLst>
              </p:cNvPr>
              <p:cNvGrpSpPr/>
              <p:nvPr/>
            </p:nvGrpSpPr>
            <p:grpSpPr>
              <a:xfrm>
                <a:off x="5454324" y="2008736"/>
                <a:ext cx="78698" cy="74951"/>
                <a:chOff x="4614472" y="2049905"/>
                <a:chExt cx="78698" cy="74951"/>
              </a:xfrm>
            </p:grpSpPr>
            <p:cxnSp>
              <p:nvCxnSpPr>
                <p:cNvPr id="686" name="Straight Connector 685">
                  <a:extLst>
                    <a:ext uri="{FF2B5EF4-FFF2-40B4-BE49-F238E27FC236}">
                      <a16:creationId xmlns:a16="http://schemas.microsoft.com/office/drawing/2014/main" id="{A89EE8D7-A7C8-1242-7FA3-E2B95392C5F6}"/>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7" name="Straight Connector 686">
                  <a:extLst>
                    <a:ext uri="{FF2B5EF4-FFF2-40B4-BE49-F238E27FC236}">
                      <a16:creationId xmlns:a16="http://schemas.microsoft.com/office/drawing/2014/main" id="{B542829C-921E-6F11-DD85-20B11D84AB3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8" name="Group 687">
                <a:extLst>
                  <a:ext uri="{FF2B5EF4-FFF2-40B4-BE49-F238E27FC236}">
                    <a16:creationId xmlns:a16="http://schemas.microsoft.com/office/drawing/2014/main" id="{1C49E2C1-7FAD-247F-C3AA-538A57A559CC}"/>
                  </a:ext>
                </a:extLst>
              </p:cNvPr>
              <p:cNvGrpSpPr/>
              <p:nvPr/>
            </p:nvGrpSpPr>
            <p:grpSpPr>
              <a:xfrm>
                <a:off x="5586654" y="2008736"/>
                <a:ext cx="78698" cy="74951"/>
                <a:chOff x="4614472" y="2049905"/>
                <a:chExt cx="78698" cy="74951"/>
              </a:xfrm>
            </p:grpSpPr>
            <p:cxnSp>
              <p:nvCxnSpPr>
                <p:cNvPr id="689" name="Straight Connector 688">
                  <a:extLst>
                    <a:ext uri="{FF2B5EF4-FFF2-40B4-BE49-F238E27FC236}">
                      <a16:creationId xmlns:a16="http://schemas.microsoft.com/office/drawing/2014/main" id="{BAD8A9DC-3A40-C78F-E731-509968AAA24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0" name="Straight Connector 689">
                  <a:extLst>
                    <a:ext uri="{FF2B5EF4-FFF2-40B4-BE49-F238E27FC236}">
                      <a16:creationId xmlns:a16="http://schemas.microsoft.com/office/drawing/2014/main" id="{619B6C6E-0F22-AEA1-D3BB-2B4F49E089A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1" name="Group 690">
                <a:extLst>
                  <a:ext uri="{FF2B5EF4-FFF2-40B4-BE49-F238E27FC236}">
                    <a16:creationId xmlns:a16="http://schemas.microsoft.com/office/drawing/2014/main" id="{CE7193E3-9421-D53F-4312-F10DFEAF5A7C}"/>
                  </a:ext>
                </a:extLst>
              </p:cNvPr>
              <p:cNvGrpSpPr/>
              <p:nvPr/>
            </p:nvGrpSpPr>
            <p:grpSpPr>
              <a:xfrm>
                <a:off x="5464911" y="2008736"/>
                <a:ext cx="78698" cy="74951"/>
                <a:chOff x="4614472" y="2049905"/>
                <a:chExt cx="78698" cy="74951"/>
              </a:xfrm>
            </p:grpSpPr>
            <p:cxnSp>
              <p:nvCxnSpPr>
                <p:cNvPr id="692" name="Straight Connector 691">
                  <a:extLst>
                    <a:ext uri="{FF2B5EF4-FFF2-40B4-BE49-F238E27FC236}">
                      <a16:creationId xmlns:a16="http://schemas.microsoft.com/office/drawing/2014/main" id="{0A2A05A2-F358-C5E4-CFC1-22AB4EE54FB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3" name="Straight Connector 692">
                  <a:extLst>
                    <a:ext uri="{FF2B5EF4-FFF2-40B4-BE49-F238E27FC236}">
                      <a16:creationId xmlns:a16="http://schemas.microsoft.com/office/drawing/2014/main" id="{4AB945FD-576D-CA8E-1704-1EB8A62A9E7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83CD083B-5027-A011-FA85-52FA95C3A0AE}"/>
                  </a:ext>
                </a:extLst>
              </p:cNvPr>
              <p:cNvGrpSpPr/>
              <p:nvPr/>
            </p:nvGrpSpPr>
            <p:grpSpPr>
              <a:xfrm>
                <a:off x="5574744" y="2008736"/>
                <a:ext cx="78698" cy="74951"/>
                <a:chOff x="4614472" y="2049905"/>
                <a:chExt cx="78698" cy="74951"/>
              </a:xfrm>
            </p:grpSpPr>
            <p:cxnSp>
              <p:nvCxnSpPr>
                <p:cNvPr id="695" name="Straight Connector 694">
                  <a:extLst>
                    <a:ext uri="{FF2B5EF4-FFF2-40B4-BE49-F238E27FC236}">
                      <a16:creationId xmlns:a16="http://schemas.microsoft.com/office/drawing/2014/main" id="{077A9F26-5BFE-3F86-7AE0-079C4E0E0F4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6" name="Straight Connector 695">
                  <a:extLst>
                    <a:ext uri="{FF2B5EF4-FFF2-40B4-BE49-F238E27FC236}">
                      <a16:creationId xmlns:a16="http://schemas.microsoft.com/office/drawing/2014/main" id="{96015F59-26E4-12A4-9830-9DF4877C991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7" name="Group 696">
                <a:extLst>
                  <a:ext uri="{FF2B5EF4-FFF2-40B4-BE49-F238E27FC236}">
                    <a16:creationId xmlns:a16="http://schemas.microsoft.com/office/drawing/2014/main" id="{6451BE3F-EE39-B08B-6780-73BA7F0907F6}"/>
                  </a:ext>
                </a:extLst>
              </p:cNvPr>
              <p:cNvGrpSpPr/>
              <p:nvPr/>
            </p:nvGrpSpPr>
            <p:grpSpPr>
              <a:xfrm>
                <a:off x="5483436" y="2008736"/>
                <a:ext cx="78698" cy="74951"/>
                <a:chOff x="4614472" y="2049905"/>
                <a:chExt cx="78698" cy="74951"/>
              </a:xfrm>
            </p:grpSpPr>
            <p:cxnSp>
              <p:nvCxnSpPr>
                <p:cNvPr id="698" name="Straight Connector 697">
                  <a:extLst>
                    <a:ext uri="{FF2B5EF4-FFF2-40B4-BE49-F238E27FC236}">
                      <a16:creationId xmlns:a16="http://schemas.microsoft.com/office/drawing/2014/main" id="{F93802D6-94C8-D9D9-A95D-874FC7361C3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9" name="Straight Connector 698">
                  <a:extLst>
                    <a:ext uri="{FF2B5EF4-FFF2-40B4-BE49-F238E27FC236}">
                      <a16:creationId xmlns:a16="http://schemas.microsoft.com/office/drawing/2014/main" id="{3C95EBF3-1811-1AA5-889D-E4B4636844A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3" name="Group 702">
                <a:extLst>
                  <a:ext uri="{FF2B5EF4-FFF2-40B4-BE49-F238E27FC236}">
                    <a16:creationId xmlns:a16="http://schemas.microsoft.com/office/drawing/2014/main" id="{78BB0581-46BE-EBA9-1CFD-E22B15A08ECD}"/>
                  </a:ext>
                </a:extLst>
              </p:cNvPr>
              <p:cNvGrpSpPr/>
              <p:nvPr/>
            </p:nvGrpSpPr>
            <p:grpSpPr>
              <a:xfrm>
                <a:off x="5561510" y="2008736"/>
                <a:ext cx="78698" cy="74951"/>
                <a:chOff x="4614472" y="2049905"/>
                <a:chExt cx="78698" cy="74951"/>
              </a:xfrm>
            </p:grpSpPr>
            <p:cxnSp>
              <p:nvCxnSpPr>
                <p:cNvPr id="704" name="Straight Connector 703">
                  <a:extLst>
                    <a:ext uri="{FF2B5EF4-FFF2-40B4-BE49-F238E27FC236}">
                      <a16:creationId xmlns:a16="http://schemas.microsoft.com/office/drawing/2014/main" id="{CD35C404-5479-DB9A-C3D0-15CA5899CB0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0C94736F-9877-9FDD-236D-B3031201BF7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6" name="Group 705">
                <a:extLst>
                  <a:ext uri="{FF2B5EF4-FFF2-40B4-BE49-F238E27FC236}">
                    <a16:creationId xmlns:a16="http://schemas.microsoft.com/office/drawing/2014/main" id="{0FCEF1A4-BAF9-EF4F-2487-B37FC3A488EA}"/>
                  </a:ext>
                </a:extLst>
              </p:cNvPr>
              <p:cNvGrpSpPr/>
              <p:nvPr/>
            </p:nvGrpSpPr>
            <p:grpSpPr>
              <a:xfrm>
                <a:off x="5496668" y="2008736"/>
                <a:ext cx="78698" cy="74951"/>
                <a:chOff x="4614472" y="2049905"/>
                <a:chExt cx="78698" cy="74951"/>
              </a:xfrm>
            </p:grpSpPr>
            <p:cxnSp>
              <p:nvCxnSpPr>
                <p:cNvPr id="707" name="Straight Connector 706">
                  <a:extLst>
                    <a:ext uri="{FF2B5EF4-FFF2-40B4-BE49-F238E27FC236}">
                      <a16:creationId xmlns:a16="http://schemas.microsoft.com/office/drawing/2014/main" id="{F6A8A848-A4B4-0682-F5F7-7DA21D85A51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8" name="Straight Connector 707">
                  <a:extLst>
                    <a:ext uri="{FF2B5EF4-FFF2-40B4-BE49-F238E27FC236}">
                      <a16:creationId xmlns:a16="http://schemas.microsoft.com/office/drawing/2014/main" id="{AA7F4A23-282E-34A0-DCB7-175F24EA684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9" name="Group 708">
                <a:extLst>
                  <a:ext uri="{FF2B5EF4-FFF2-40B4-BE49-F238E27FC236}">
                    <a16:creationId xmlns:a16="http://schemas.microsoft.com/office/drawing/2014/main" id="{064BDA2C-26A2-6E77-1440-0EC161BFDF9A}"/>
                  </a:ext>
                </a:extLst>
              </p:cNvPr>
              <p:cNvGrpSpPr/>
              <p:nvPr/>
            </p:nvGrpSpPr>
            <p:grpSpPr>
              <a:xfrm>
                <a:off x="5544307" y="2008736"/>
                <a:ext cx="78698" cy="74951"/>
                <a:chOff x="4614472" y="2049905"/>
                <a:chExt cx="78698" cy="74951"/>
              </a:xfrm>
            </p:grpSpPr>
            <p:cxnSp>
              <p:nvCxnSpPr>
                <p:cNvPr id="710" name="Straight Connector 709">
                  <a:extLst>
                    <a:ext uri="{FF2B5EF4-FFF2-40B4-BE49-F238E27FC236}">
                      <a16:creationId xmlns:a16="http://schemas.microsoft.com/office/drawing/2014/main" id="{D4E0C5ED-25E9-EE9C-AEF5-F1E02BF9628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542A485D-DBFC-9CA6-5ED8-C2E4B7CBA49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2" name="Group 711">
                <a:extLst>
                  <a:ext uri="{FF2B5EF4-FFF2-40B4-BE49-F238E27FC236}">
                    <a16:creationId xmlns:a16="http://schemas.microsoft.com/office/drawing/2014/main" id="{9F72CF59-07BC-D3EF-24B7-6202F179DCA6}"/>
                  </a:ext>
                </a:extLst>
              </p:cNvPr>
              <p:cNvGrpSpPr/>
              <p:nvPr/>
            </p:nvGrpSpPr>
            <p:grpSpPr>
              <a:xfrm>
                <a:off x="5515194" y="2008736"/>
                <a:ext cx="78698" cy="74951"/>
                <a:chOff x="4614472" y="2049905"/>
                <a:chExt cx="78698" cy="74951"/>
              </a:xfrm>
            </p:grpSpPr>
            <p:cxnSp>
              <p:nvCxnSpPr>
                <p:cNvPr id="713" name="Straight Connector 712">
                  <a:extLst>
                    <a:ext uri="{FF2B5EF4-FFF2-40B4-BE49-F238E27FC236}">
                      <a16:creationId xmlns:a16="http://schemas.microsoft.com/office/drawing/2014/main" id="{3CA33872-52E6-5008-26F6-72C9E311724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D1EBBB93-089C-FED0-F299-B176C0AB9CC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744FC988-EEDA-8F77-4544-BA92E19F880D}"/>
                  </a:ext>
                </a:extLst>
              </p:cNvPr>
              <p:cNvGrpSpPr/>
              <p:nvPr/>
            </p:nvGrpSpPr>
            <p:grpSpPr>
              <a:xfrm>
                <a:off x="5531074" y="2008736"/>
                <a:ext cx="78698" cy="74951"/>
                <a:chOff x="4614472" y="2049905"/>
                <a:chExt cx="78698" cy="74951"/>
              </a:xfrm>
            </p:grpSpPr>
            <p:cxnSp>
              <p:nvCxnSpPr>
                <p:cNvPr id="716" name="Straight Connector 715">
                  <a:extLst>
                    <a:ext uri="{FF2B5EF4-FFF2-40B4-BE49-F238E27FC236}">
                      <a16:creationId xmlns:a16="http://schemas.microsoft.com/office/drawing/2014/main" id="{BFE312FD-A303-F4AF-70A5-94FE6A30043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a:extLst>
                    <a:ext uri="{FF2B5EF4-FFF2-40B4-BE49-F238E27FC236}">
                      <a16:creationId xmlns:a16="http://schemas.microsoft.com/office/drawing/2014/main" id="{31CECE3A-253A-D25E-9DB3-6064AB84BB1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2" name="Group 721">
                <a:extLst>
                  <a:ext uri="{FF2B5EF4-FFF2-40B4-BE49-F238E27FC236}">
                    <a16:creationId xmlns:a16="http://schemas.microsoft.com/office/drawing/2014/main" id="{34A280BD-0F6A-CC23-E68F-E5E8E43B7450}"/>
                  </a:ext>
                </a:extLst>
              </p:cNvPr>
              <p:cNvGrpSpPr/>
              <p:nvPr/>
            </p:nvGrpSpPr>
            <p:grpSpPr>
              <a:xfrm>
                <a:off x="5413300" y="2008736"/>
                <a:ext cx="78698" cy="74951"/>
                <a:chOff x="4614472" y="2049905"/>
                <a:chExt cx="78698" cy="74951"/>
              </a:xfrm>
            </p:grpSpPr>
            <p:cxnSp>
              <p:nvCxnSpPr>
                <p:cNvPr id="723" name="Straight Connector 722">
                  <a:extLst>
                    <a:ext uri="{FF2B5EF4-FFF2-40B4-BE49-F238E27FC236}">
                      <a16:creationId xmlns:a16="http://schemas.microsoft.com/office/drawing/2014/main" id="{7307C002-48FF-FF7B-8866-503B2A7526BB}"/>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89E334CA-0164-FBD7-DE31-B1AB7F07385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5" name="Group 724">
                <a:extLst>
                  <a:ext uri="{FF2B5EF4-FFF2-40B4-BE49-F238E27FC236}">
                    <a16:creationId xmlns:a16="http://schemas.microsoft.com/office/drawing/2014/main" id="{8E00BF93-9157-8A4C-8A8C-4C3E2F9EAADC}"/>
                  </a:ext>
                </a:extLst>
              </p:cNvPr>
              <p:cNvGrpSpPr/>
              <p:nvPr/>
            </p:nvGrpSpPr>
            <p:grpSpPr>
              <a:xfrm>
                <a:off x="5374924" y="2008736"/>
                <a:ext cx="78698" cy="74951"/>
                <a:chOff x="4614472" y="2049905"/>
                <a:chExt cx="78698" cy="74951"/>
              </a:xfrm>
            </p:grpSpPr>
            <p:cxnSp>
              <p:nvCxnSpPr>
                <p:cNvPr id="726" name="Straight Connector 725">
                  <a:extLst>
                    <a:ext uri="{FF2B5EF4-FFF2-40B4-BE49-F238E27FC236}">
                      <a16:creationId xmlns:a16="http://schemas.microsoft.com/office/drawing/2014/main" id="{0D89F5BA-6B0D-2FE5-81B2-AFD5CCC9476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7" name="Straight Connector 726">
                  <a:extLst>
                    <a:ext uri="{FF2B5EF4-FFF2-40B4-BE49-F238E27FC236}">
                      <a16:creationId xmlns:a16="http://schemas.microsoft.com/office/drawing/2014/main" id="{4DF942B8-08D2-48D4-DC2F-B959342EDBE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8" name="Group 727">
                <a:extLst>
                  <a:ext uri="{FF2B5EF4-FFF2-40B4-BE49-F238E27FC236}">
                    <a16:creationId xmlns:a16="http://schemas.microsoft.com/office/drawing/2014/main" id="{4DB30BB3-3731-6226-7E4A-5E5A699E38D5}"/>
                  </a:ext>
                </a:extLst>
              </p:cNvPr>
              <p:cNvGrpSpPr/>
              <p:nvPr/>
            </p:nvGrpSpPr>
            <p:grpSpPr>
              <a:xfrm>
                <a:off x="5398744" y="2008736"/>
                <a:ext cx="78698" cy="74951"/>
                <a:chOff x="4614472" y="2049905"/>
                <a:chExt cx="78698" cy="74951"/>
              </a:xfrm>
            </p:grpSpPr>
            <p:cxnSp>
              <p:nvCxnSpPr>
                <p:cNvPr id="729" name="Straight Connector 728">
                  <a:extLst>
                    <a:ext uri="{FF2B5EF4-FFF2-40B4-BE49-F238E27FC236}">
                      <a16:creationId xmlns:a16="http://schemas.microsoft.com/office/drawing/2014/main" id="{3553E7B1-9CD1-8B1B-C62D-3581E0F744C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Straight Connector 729">
                  <a:extLst>
                    <a:ext uri="{FF2B5EF4-FFF2-40B4-BE49-F238E27FC236}">
                      <a16:creationId xmlns:a16="http://schemas.microsoft.com/office/drawing/2014/main" id="{04CCB8DF-56DA-E5C1-43FE-71C84128B43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1" name="Group 730">
                <a:extLst>
                  <a:ext uri="{FF2B5EF4-FFF2-40B4-BE49-F238E27FC236}">
                    <a16:creationId xmlns:a16="http://schemas.microsoft.com/office/drawing/2014/main" id="{9993789E-014D-FEB2-FD19-3303E6E9F7F8}"/>
                  </a:ext>
                </a:extLst>
              </p:cNvPr>
              <p:cNvGrpSpPr/>
              <p:nvPr/>
            </p:nvGrpSpPr>
            <p:grpSpPr>
              <a:xfrm>
                <a:off x="5390804" y="2008736"/>
                <a:ext cx="78698" cy="74951"/>
                <a:chOff x="4614472" y="2049905"/>
                <a:chExt cx="78698" cy="74951"/>
              </a:xfrm>
            </p:grpSpPr>
            <p:cxnSp>
              <p:nvCxnSpPr>
                <p:cNvPr id="732" name="Straight Connector 731">
                  <a:extLst>
                    <a:ext uri="{FF2B5EF4-FFF2-40B4-BE49-F238E27FC236}">
                      <a16:creationId xmlns:a16="http://schemas.microsoft.com/office/drawing/2014/main" id="{6319A2FF-FDB8-34F9-B5FB-AE0A5DB57B2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Straight Connector 732">
                  <a:extLst>
                    <a:ext uri="{FF2B5EF4-FFF2-40B4-BE49-F238E27FC236}">
                      <a16:creationId xmlns:a16="http://schemas.microsoft.com/office/drawing/2014/main" id="{82D96286-B724-A9C0-9A75-BBD3EC6DA74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4" name="Group 733">
                <a:extLst>
                  <a:ext uri="{FF2B5EF4-FFF2-40B4-BE49-F238E27FC236}">
                    <a16:creationId xmlns:a16="http://schemas.microsoft.com/office/drawing/2014/main" id="{B3012A00-1429-8A5B-B81A-9A7D7083CCA4}"/>
                  </a:ext>
                </a:extLst>
              </p:cNvPr>
              <p:cNvGrpSpPr/>
              <p:nvPr/>
            </p:nvGrpSpPr>
            <p:grpSpPr>
              <a:xfrm>
                <a:off x="5323316" y="2008736"/>
                <a:ext cx="78698" cy="74951"/>
                <a:chOff x="4614472" y="2049905"/>
                <a:chExt cx="78698" cy="74951"/>
              </a:xfrm>
            </p:grpSpPr>
            <p:cxnSp>
              <p:nvCxnSpPr>
                <p:cNvPr id="735" name="Straight Connector 734">
                  <a:extLst>
                    <a:ext uri="{FF2B5EF4-FFF2-40B4-BE49-F238E27FC236}">
                      <a16:creationId xmlns:a16="http://schemas.microsoft.com/office/drawing/2014/main" id="{031A0C59-4DCB-821D-E6E6-24B110184D1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6" name="Straight Connector 735">
                  <a:extLst>
                    <a:ext uri="{FF2B5EF4-FFF2-40B4-BE49-F238E27FC236}">
                      <a16:creationId xmlns:a16="http://schemas.microsoft.com/office/drawing/2014/main" id="{8591D8DE-A9F5-E76B-F1E0-9FCA2D8C568E}"/>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7" name="Group 736">
                <a:extLst>
                  <a:ext uri="{FF2B5EF4-FFF2-40B4-BE49-F238E27FC236}">
                    <a16:creationId xmlns:a16="http://schemas.microsoft.com/office/drawing/2014/main" id="{0AFE3049-EA32-D39F-B606-0E00507294A9}"/>
                  </a:ext>
                </a:extLst>
              </p:cNvPr>
              <p:cNvGrpSpPr/>
              <p:nvPr/>
            </p:nvGrpSpPr>
            <p:grpSpPr>
              <a:xfrm>
                <a:off x="5193633" y="2008736"/>
                <a:ext cx="78698" cy="74951"/>
                <a:chOff x="4614472" y="2049905"/>
                <a:chExt cx="78698" cy="74951"/>
              </a:xfrm>
            </p:grpSpPr>
            <p:cxnSp>
              <p:nvCxnSpPr>
                <p:cNvPr id="738" name="Straight Connector 737">
                  <a:extLst>
                    <a:ext uri="{FF2B5EF4-FFF2-40B4-BE49-F238E27FC236}">
                      <a16:creationId xmlns:a16="http://schemas.microsoft.com/office/drawing/2014/main" id="{3F9C822A-0034-83AC-2075-0127FBA5C9B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9" name="Straight Connector 738">
                  <a:extLst>
                    <a:ext uri="{FF2B5EF4-FFF2-40B4-BE49-F238E27FC236}">
                      <a16:creationId xmlns:a16="http://schemas.microsoft.com/office/drawing/2014/main" id="{3221677F-2B48-8795-82C8-B102F32AEA5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0" name="Group 739">
                <a:extLst>
                  <a:ext uri="{FF2B5EF4-FFF2-40B4-BE49-F238E27FC236}">
                    <a16:creationId xmlns:a16="http://schemas.microsoft.com/office/drawing/2014/main" id="{2704533F-71AD-AA3E-6DCA-717FF05FE3F3}"/>
                  </a:ext>
                </a:extLst>
              </p:cNvPr>
              <p:cNvGrpSpPr/>
              <p:nvPr/>
            </p:nvGrpSpPr>
            <p:grpSpPr>
              <a:xfrm>
                <a:off x="5315376" y="2008736"/>
                <a:ext cx="78698" cy="74951"/>
                <a:chOff x="4614472" y="2049905"/>
                <a:chExt cx="78698" cy="74951"/>
              </a:xfrm>
            </p:grpSpPr>
            <p:cxnSp>
              <p:nvCxnSpPr>
                <p:cNvPr id="741" name="Straight Connector 740">
                  <a:extLst>
                    <a:ext uri="{FF2B5EF4-FFF2-40B4-BE49-F238E27FC236}">
                      <a16:creationId xmlns:a16="http://schemas.microsoft.com/office/drawing/2014/main" id="{799FA9C3-1DAA-31F7-DACC-920AFF22044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D7506A2F-C3FC-05C2-EDB1-F815F61C66A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7" name="Group 746">
                <a:extLst>
                  <a:ext uri="{FF2B5EF4-FFF2-40B4-BE49-F238E27FC236}">
                    <a16:creationId xmlns:a16="http://schemas.microsoft.com/office/drawing/2014/main" id="{0049BE34-1CE5-BBEB-3F9E-460296FA48EA}"/>
                  </a:ext>
                </a:extLst>
              </p:cNvPr>
              <p:cNvGrpSpPr/>
              <p:nvPr/>
            </p:nvGrpSpPr>
            <p:grpSpPr>
              <a:xfrm>
                <a:off x="5206865" y="2008736"/>
                <a:ext cx="78698" cy="74951"/>
                <a:chOff x="4614472" y="2049905"/>
                <a:chExt cx="78698" cy="74951"/>
              </a:xfrm>
            </p:grpSpPr>
            <p:cxnSp>
              <p:nvCxnSpPr>
                <p:cNvPr id="748" name="Straight Connector 747">
                  <a:extLst>
                    <a:ext uri="{FF2B5EF4-FFF2-40B4-BE49-F238E27FC236}">
                      <a16:creationId xmlns:a16="http://schemas.microsoft.com/office/drawing/2014/main" id="{1347D0F5-4CE1-09C5-1A46-3DE4A49DB94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ACC5C689-3AFC-4B87-280F-8E5A18E4A7A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1" name="Group 750">
                <a:extLst>
                  <a:ext uri="{FF2B5EF4-FFF2-40B4-BE49-F238E27FC236}">
                    <a16:creationId xmlns:a16="http://schemas.microsoft.com/office/drawing/2014/main" id="{83478787-439B-5D52-F31B-EC113AE84CB1}"/>
                  </a:ext>
                </a:extLst>
              </p:cNvPr>
              <p:cNvGrpSpPr/>
              <p:nvPr/>
            </p:nvGrpSpPr>
            <p:grpSpPr>
              <a:xfrm>
                <a:off x="5300820" y="2008736"/>
                <a:ext cx="78698" cy="74951"/>
                <a:chOff x="4614472" y="2049905"/>
                <a:chExt cx="78698" cy="74951"/>
              </a:xfrm>
            </p:grpSpPr>
            <p:cxnSp>
              <p:nvCxnSpPr>
                <p:cNvPr id="752" name="Straight Connector 751">
                  <a:extLst>
                    <a:ext uri="{FF2B5EF4-FFF2-40B4-BE49-F238E27FC236}">
                      <a16:creationId xmlns:a16="http://schemas.microsoft.com/office/drawing/2014/main" id="{E6FA1226-B3FC-0DB9-A101-054A64E59E7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5F6448C7-998F-CBEE-04E2-33869143FD0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C20DD24D-3BD5-D617-EEB5-9A9617497C2D}"/>
                  </a:ext>
                </a:extLst>
              </p:cNvPr>
              <p:cNvGrpSpPr/>
              <p:nvPr/>
            </p:nvGrpSpPr>
            <p:grpSpPr>
              <a:xfrm>
                <a:off x="5296851" y="2008736"/>
                <a:ext cx="78698" cy="74951"/>
                <a:chOff x="4614472" y="2049905"/>
                <a:chExt cx="78698" cy="74951"/>
              </a:xfrm>
            </p:grpSpPr>
            <p:cxnSp>
              <p:nvCxnSpPr>
                <p:cNvPr id="755" name="Straight Connector 754">
                  <a:extLst>
                    <a:ext uri="{FF2B5EF4-FFF2-40B4-BE49-F238E27FC236}">
                      <a16:creationId xmlns:a16="http://schemas.microsoft.com/office/drawing/2014/main" id="{81FA6C49-E418-16C3-66A3-FFDBC44AE3C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BECA3401-5FF3-7089-E614-2BF937DDFC3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1" name="Group 760">
                <a:extLst>
                  <a:ext uri="{FF2B5EF4-FFF2-40B4-BE49-F238E27FC236}">
                    <a16:creationId xmlns:a16="http://schemas.microsoft.com/office/drawing/2014/main" id="{8DAF8C60-203A-36AC-4CC6-E73D7EA6EFCC}"/>
                  </a:ext>
                </a:extLst>
              </p:cNvPr>
              <p:cNvGrpSpPr/>
              <p:nvPr/>
            </p:nvGrpSpPr>
            <p:grpSpPr>
              <a:xfrm>
                <a:off x="5279648" y="2008736"/>
                <a:ext cx="78698" cy="74951"/>
                <a:chOff x="4614472" y="2049905"/>
                <a:chExt cx="78698" cy="74951"/>
              </a:xfrm>
            </p:grpSpPr>
            <p:cxnSp>
              <p:nvCxnSpPr>
                <p:cNvPr id="762" name="Straight Connector 761">
                  <a:extLst>
                    <a:ext uri="{FF2B5EF4-FFF2-40B4-BE49-F238E27FC236}">
                      <a16:creationId xmlns:a16="http://schemas.microsoft.com/office/drawing/2014/main" id="{049BA145-89AC-38FD-7FBF-4B1AECE021F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3" name="Straight Connector 762">
                  <a:extLst>
                    <a:ext uri="{FF2B5EF4-FFF2-40B4-BE49-F238E27FC236}">
                      <a16:creationId xmlns:a16="http://schemas.microsoft.com/office/drawing/2014/main" id="{8C21E6E8-4C0F-0F6E-D005-C89EA42A94A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 763">
                <a:extLst>
                  <a:ext uri="{FF2B5EF4-FFF2-40B4-BE49-F238E27FC236}">
                    <a16:creationId xmlns:a16="http://schemas.microsoft.com/office/drawing/2014/main" id="{DF1D1548-E742-9CE7-FF77-06574DF1EB4B}"/>
                  </a:ext>
                </a:extLst>
              </p:cNvPr>
              <p:cNvGrpSpPr/>
              <p:nvPr/>
            </p:nvGrpSpPr>
            <p:grpSpPr>
              <a:xfrm>
                <a:off x="5265092" y="2008736"/>
                <a:ext cx="78698" cy="74951"/>
                <a:chOff x="4614472" y="2049905"/>
                <a:chExt cx="78698" cy="74951"/>
              </a:xfrm>
            </p:grpSpPr>
            <p:cxnSp>
              <p:nvCxnSpPr>
                <p:cNvPr id="765" name="Straight Connector 764">
                  <a:extLst>
                    <a:ext uri="{FF2B5EF4-FFF2-40B4-BE49-F238E27FC236}">
                      <a16:creationId xmlns:a16="http://schemas.microsoft.com/office/drawing/2014/main" id="{C6C085C6-B6AB-C5EE-9848-08401E40121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6" name="Straight Connector 765">
                  <a:extLst>
                    <a:ext uri="{FF2B5EF4-FFF2-40B4-BE49-F238E27FC236}">
                      <a16:creationId xmlns:a16="http://schemas.microsoft.com/office/drawing/2014/main" id="{A25D4A37-4EFE-11C9-2142-A3CD92C4E78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8B76ACE2-3D54-A4A2-4AB6-9B2F1EE5ECAE}"/>
                  </a:ext>
                </a:extLst>
              </p:cNvPr>
              <p:cNvGrpSpPr/>
              <p:nvPr/>
            </p:nvGrpSpPr>
            <p:grpSpPr>
              <a:xfrm>
                <a:off x="5253183" y="2008736"/>
                <a:ext cx="78698" cy="74951"/>
                <a:chOff x="4614472" y="2049905"/>
                <a:chExt cx="78698" cy="74951"/>
              </a:xfrm>
            </p:grpSpPr>
            <p:cxnSp>
              <p:nvCxnSpPr>
                <p:cNvPr id="768" name="Straight Connector 767">
                  <a:extLst>
                    <a:ext uri="{FF2B5EF4-FFF2-40B4-BE49-F238E27FC236}">
                      <a16:creationId xmlns:a16="http://schemas.microsoft.com/office/drawing/2014/main" id="{899A4E67-D09B-F00E-852B-8C4782B3B53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9" name="Straight Connector 768">
                  <a:extLst>
                    <a:ext uri="{FF2B5EF4-FFF2-40B4-BE49-F238E27FC236}">
                      <a16:creationId xmlns:a16="http://schemas.microsoft.com/office/drawing/2014/main" id="{D6134A7D-CD86-EE8E-BA66-B535B1BDCAE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 769">
                <a:extLst>
                  <a:ext uri="{FF2B5EF4-FFF2-40B4-BE49-F238E27FC236}">
                    <a16:creationId xmlns:a16="http://schemas.microsoft.com/office/drawing/2014/main" id="{EBCDC202-86AC-FC4F-4EAA-465C11635694}"/>
                  </a:ext>
                </a:extLst>
              </p:cNvPr>
              <p:cNvGrpSpPr/>
              <p:nvPr/>
            </p:nvGrpSpPr>
            <p:grpSpPr>
              <a:xfrm>
                <a:off x="5221424" y="2008736"/>
                <a:ext cx="78698" cy="74951"/>
                <a:chOff x="4614472" y="2049905"/>
                <a:chExt cx="78698" cy="74951"/>
              </a:xfrm>
            </p:grpSpPr>
            <p:cxnSp>
              <p:nvCxnSpPr>
                <p:cNvPr id="771" name="Straight Connector 770">
                  <a:extLst>
                    <a:ext uri="{FF2B5EF4-FFF2-40B4-BE49-F238E27FC236}">
                      <a16:creationId xmlns:a16="http://schemas.microsoft.com/office/drawing/2014/main" id="{BB799F07-CA33-8A0B-00F7-F63531D5E41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2" name="Straight Connector 771">
                  <a:extLst>
                    <a:ext uri="{FF2B5EF4-FFF2-40B4-BE49-F238E27FC236}">
                      <a16:creationId xmlns:a16="http://schemas.microsoft.com/office/drawing/2014/main" id="{ED6CD8FD-64F5-1E6B-C74B-D42C58FE18C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3" name="Group 772">
                <a:extLst>
                  <a:ext uri="{FF2B5EF4-FFF2-40B4-BE49-F238E27FC236}">
                    <a16:creationId xmlns:a16="http://schemas.microsoft.com/office/drawing/2014/main" id="{1B505347-1BF9-CDF5-2C62-E985A94E3DA9}"/>
                  </a:ext>
                </a:extLst>
              </p:cNvPr>
              <p:cNvGrpSpPr/>
              <p:nvPr/>
            </p:nvGrpSpPr>
            <p:grpSpPr>
              <a:xfrm>
                <a:off x="5242596" y="2008736"/>
                <a:ext cx="78698" cy="74951"/>
                <a:chOff x="4614472" y="2049905"/>
                <a:chExt cx="78698" cy="74951"/>
              </a:xfrm>
            </p:grpSpPr>
            <p:cxnSp>
              <p:nvCxnSpPr>
                <p:cNvPr id="774" name="Straight Connector 773">
                  <a:extLst>
                    <a:ext uri="{FF2B5EF4-FFF2-40B4-BE49-F238E27FC236}">
                      <a16:creationId xmlns:a16="http://schemas.microsoft.com/office/drawing/2014/main" id="{AD1D3EBD-A01D-D389-717F-976265BE8DF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5" name="Straight Connector 774">
                  <a:extLst>
                    <a:ext uri="{FF2B5EF4-FFF2-40B4-BE49-F238E27FC236}">
                      <a16:creationId xmlns:a16="http://schemas.microsoft.com/office/drawing/2014/main" id="{A393B969-EDAB-711C-F5FB-A888EA4B989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6" name="Group 775">
                <a:extLst>
                  <a:ext uri="{FF2B5EF4-FFF2-40B4-BE49-F238E27FC236}">
                    <a16:creationId xmlns:a16="http://schemas.microsoft.com/office/drawing/2014/main" id="{6E396AA9-CE1B-6F54-D1A7-5590490D0A5B}"/>
                  </a:ext>
                </a:extLst>
              </p:cNvPr>
              <p:cNvGrpSpPr/>
              <p:nvPr/>
            </p:nvGrpSpPr>
            <p:grpSpPr>
              <a:xfrm>
                <a:off x="5229363" y="2008736"/>
                <a:ext cx="78698" cy="74951"/>
                <a:chOff x="4614472" y="2049905"/>
                <a:chExt cx="78698" cy="74951"/>
              </a:xfrm>
            </p:grpSpPr>
            <p:cxnSp>
              <p:nvCxnSpPr>
                <p:cNvPr id="777" name="Straight Connector 776">
                  <a:extLst>
                    <a:ext uri="{FF2B5EF4-FFF2-40B4-BE49-F238E27FC236}">
                      <a16:creationId xmlns:a16="http://schemas.microsoft.com/office/drawing/2014/main" id="{0C526F1E-6981-87FE-0561-43DC20BC9D2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8" name="Straight Connector 777">
                  <a:extLst>
                    <a:ext uri="{FF2B5EF4-FFF2-40B4-BE49-F238E27FC236}">
                      <a16:creationId xmlns:a16="http://schemas.microsoft.com/office/drawing/2014/main" id="{7E07071F-8B0D-BF1D-44D9-6090426CD40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9" name="Group 778">
                <a:extLst>
                  <a:ext uri="{FF2B5EF4-FFF2-40B4-BE49-F238E27FC236}">
                    <a16:creationId xmlns:a16="http://schemas.microsoft.com/office/drawing/2014/main" id="{316316CB-BDCB-83BB-C7D2-8729E8250418}"/>
                  </a:ext>
                </a:extLst>
              </p:cNvPr>
              <p:cNvGrpSpPr/>
              <p:nvPr/>
            </p:nvGrpSpPr>
            <p:grpSpPr>
              <a:xfrm>
                <a:off x="5160552" y="2008736"/>
                <a:ext cx="78698" cy="74951"/>
                <a:chOff x="4614472" y="2049905"/>
                <a:chExt cx="78698" cy="74951"/>
              </a:xfrm>
            </p:grpSpPr>
            <p:cxnSp>
              <p:nvCxnSpPr>
                <p:cNvPr id="780" name="Straight Connector 779">
                  <a:extLst>
                    <a:ext uri="{FF2B5EF4-FFF2-40B4-BE49-F238E27FC236}">
                      <a16:creationId xmlns:a16="http://schemas.microsoft.com/office/drawing/2014/main" id="{19576528-B9B2-D702-41DA-C298A6C6545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1" name="Straight Connector 780">
                  <a:extLst>
                    <a:ext uri="{FF2B5EF4-FFF2-40B4-BE49-F238E27FC236}">
                      <a16:creationId xmlns:a16="http://schemas.microsoft.com/office/drawing/2014/main" id="{E2DB11AC-78DE-7AB7-25B4-A1B8F199B4B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2" name="Group 781">
                <a:extLst>
                  <a:ext uri="{FF2B5EF4-FFF2-40B4-BE49-F238E27FC236}">
                    <a16:creationId xmlns:a16="http://schemas.microsoft.com/office/drawing/2014/main" id="{522EDC45-D1F2-AEA8-4A42-73EDEE3FE3FF}"/>
                  </a:ext>
                </a:extLst>
              </p:cNvPr>
              <p:cNvGrpSpPr/>
              <p:nvPr/>
            </p:nvGrpSpPr>
            <p:grpSpPr>
              <a:xfrm>
                <a:off x="5057334" y="1990210"/>
                <a:ext cx="78698" cy="74951"/>
                <a:chOff x="4614472" y="2049905"/>
                <a:chExt cx="78698" cy="74951"/>
              </a:xfrm>
            </p:grpSpPr>
            <p:cxnSp>
              <p:nvCxnSpPr>
                <p:cNvPr id="783" name="Straight Connector 782">
                  <a:extLst>
                    <a:ext uri="{FF2B5EF4-FFF2-40B4-BE49-F238E27FC236}">
                      <a16:creationId xmlns:a16="http://schemas.microsoft.com/office/drawing/2014/main" id="{AAD47A90-1D30-A4F0-E645-5BC4D6D16EA6}"/>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4" name="Straight Connector 783">
                  <a:extLst>
                    <a:ext uri="{FF2B5EF4-FFF2-40B4-BE49-F238E27FC236}">
                      <a16:creationId xmlns:a16="http://schemas.microsoft.com/office/drawing/2014/main" id="{72A6BB0C-F2F9-DE27-04E8-16C77A82B7E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5" name="Group 784">
                <a:extLst>
                  <a:ext uri="{FF2B5EF4-FFF2-40B4-BE49-F238E27FC236}">
                    <a16:creationId xmlns:a16="http://schemas.microsoft.com/office/drawing/2014/main" id="{CA81D144-BCE3-2658-A4DE-B2CD149693CE}"/>
                  </a:ext>
                </a:extLst>
              </p:cNvPr>
              <p:cNvGrpSpPr/>
              <p:nvPr/>
            </p:nvGrpSpPr>
            <p:grpSpPr>
              <a:xfrm>
                <a:off x="5075860" y="1995503"/>
                <a:ext cx="78698" cy="74951"/>
                <a:chOff x="4614472" y="2049905"/>
                <a:chExt cx="78698" cy="74951"/>
              </a:xfrm>
            </p:grpSpPr>
            <p:cxnSp>
              <p:nvCxnSpPr>
                <p:cNvPr id="786" name="Straight Connector 785">
                  <a:extLst>
                    <a:ext uri="{FF2B5EF4-FFF2-40B4-BE49-F238E27FC236}">
                      <a16:creationId xmlns:a16="http://schemas.microsoft.com/office/drawing/2014/main" id="{86D9CDEB-F16A-716E-4861-76ABCBD539D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7" name="Straight Connector 786">
                  <a:extLst>
                    <a:ext uri="{FF2B5EF4-FFF2-40B4-BE49-F238E27FC236}">
                      <a16:creationId xmlns:a16="http://schemas.microsoft.com/office/drawing/2014/main" id="{295A8525-6021-187A-7BD6-0C51CB3C8B7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8" name="Group 787">
                <a:extLst>
                  <a:ext uri="{FF2B5EF4-FFF2-40B4-BE49-F238E27FC236}">
                    <a16:creationId xmlns:a16="http://schemas.microsoft.com/office/drawing/2014/main" id="{E0E3FDFC-49B3-91DE-DBDC-CC61960A6B3E}"/>
                  </a:ext>
                </a:extLst>
              </p:cNvPr>
              <p:cNvGrpSpPr/>
              <p:nvPr/>
            </p:nvGrpSpPr>
            <p:grpSpPr>
              <a:xfrm>
                <a:off x="5111590" y="2007412"/>
                <a:ext cx="78698" cy="74951"/>
                <a:chOff x="4614472" y="2049905"/>
                <a:chExt cx="78698" cy="74951"/>
              </a:xfrm>
            </p:grpSpPr>
            <p:cxnSp>
              <p:nvCxnSpPr>
                <p:cNvPr id="789" name="Straight Connector 788">
                  <a:extLst>
                    <a:ext uri="{FF2B5EF4-FFF2-40B4-BE49-F238E27FC236}">
                      <a16:creationId xmlns:a16="http://schemas.microsoft.com/office/drawing/2014/main" id="{EE428150-11AF-7A0B-86B7-A3C38723278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0" name="Straight Connector 789">
                  <a:extLst>
                    <a:ext uri="{FF2B5EF4-FFF2-40B4-BE49-F238E27FC236}">
                      <a16:creationId xmlns:a16="http://schemas.microsoft.com/office/drawing/2014/main" id="{63900237-E2BB-28A5-7BBD-1AAFB667C8E5}"/>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1" name="Group 790">
                <a:extLst>
                  <a:ext uri="{FF2B5EF4-FFF2-40B4-BE49-F238E27FC236}">
                    <a16:creationId xmlns:a16="http://schemas.microsoft.com/office/drawing/2014/main" id="{7616C3B0-94D3-BAB9-52D3-CEDA33829FC3}"/>
                  </a:ext>
                </a:extLst>
              </p:cNvPr>
              <p:cNvGrpSpPr/>
              <p:nvPr/>
            </p:nvGrpSpPr>
            <p:grpSpPr>
              <a:xfrm>
                <a:off x="5042778" y="1990210"/>
                <a:ext cx="78698" cy="74951"/>
                <a:chOff x="4614472" y="2049905"/>
                <a:chExt cx="78698" cy="74951"/>
              </a:xfrm>
            </p:grpSpPr>
            <p:cxnSp>
              <p:nvCxnSpPr>
                <p:cNvPr id="792" name="Straight Connector 791">
                  <a:extLst>
                    <a:ext uri="{FF2B5EF4-FFF2-40B4-BE49-F238E27FC236}">
                      <a16:creationId xmlns:a16="http://schemas.microsoft.com/office/drawing/2014/main" id="{8691E36B-1E5B-C76F-0B9A-558644CF9EAF}"/>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3" name="Straight Connector 792">
                  <a:extLst>
                    <a:ext uri="{FF2B5EF4-FFF2-40B4-BE49-F238E27FC236}">
                      <a16:creationId xmlns:a16="http://schemas.microsoft.com/office/drawing/2014/main" id="{9475666A-FA7B-38EB-0EA4-6BFFE31B447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4" name="Group 793">
                <a:extLst>
                  <a:ext uri="{FF2B5EF4-FFF2-40B4-BE49-F238E27FC236}">
                    <a16:creationId xmlns:a16="http://schemas.microsoft.com/office/drawing/2014/main" id="{6521FB78-2EC0-D8CE-C568-D48751F5F0AD}"/>
                  </a:ext>
                </a:extLst>
              </p:cNvPr>
              <p:cNvGrpSpPr/>
              <p:nvPr/>
            </p:nvGrpSpPr>
            <p:grpSpPr>
              <a:xfrm>
                <a:off x="5034839" y="1990210"/>
                <a:ext cx="78698" cy="74951"/>
                <a:chOff x="4614472" y="2049905"/>
                <a:chExt cx="78698" cy="74951"/>
              </a:xfrm>
            </p:grpSpPr>
            <p:cxnSp>
              <p:nvCxnSpPr>
                <p:cNvPr id="795" name="Straight Connector 794">
                  <a:extLst>
                    <a:ext uri="{FF2B5EF4-FFF2-40B4-BE49-F238E27FC236}">
                      <a16:creationId xmlns:a16="http://schemas.microsoft.com/office/drawing/2014/main" id="{AF8902A1-E9E2-B70C-E610-2035F03FF6E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EED1ED82-0DC6-20B3-4829-3EF85E27624A}"/>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7" name="Group 796">
                <a:extLst>
                  <a:ext uri="{FF2B5EF4-FFF2-40B4-BE49-F238E27FC236}">
                    <a16:creationId xmlns:a16="http://schemas.microsoft.com/office/drawing/2014/main" id="{70BA2E68-4FA0-7A3D-A029-B788C5AB4522}"/>
                  </a:ext>
                </a:extLst>
              </p:cNvPr>
              <p:cNvGrpSpPr/>
              <p:nvPr/>
            </p:nvGrpSpPr>
            <p:grpSpPr>
              <a:xfrm>
                <a:off x="4996463" y="1990210"/>
                <a:ext cx="78698" cy="74951"/>
                <a:chOff x="4614472" y="2049905"/>
                <a:chExt cx="78698" cy="74951"/>
              </a:xfrm>
            </p:grpSpPr>
            <p:cxnSp>
              <p:nvCxnSpPr>
                <p:cNvPr id="798" name="Straight Connector 797">
                  <a:extLst>
                    <a:ext uri="{FF2B5EF4-FFF2-40B4-BE49-F238E27FC236}">
                      <a16:creationId xmlns:a16="http://schemas.microsoft.com/office/drawing/2014/main" id="{153BD66A-37F2-B6BF-5BCA-538E3B4A8B4D}"/>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8F0651B2-79B6-86F8-5220-86DF21A3390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0" name="Group 799">
                <a:extLst>
                  <a:ext uri="{FF2B5EF4-FFF2-40B4-BE49-F238E27FC236}">
                    <a16:creationId xmlns:a16="http://schemas.microsoft.com/office/drawing/2014/main" id="{FD1F1087-F0DC-7DD8-60AD-36E6DA6EE136}"/>
                  </a:ext>
                </a:extLst>
              </p:cNvPr>
              <p:cNvGrpSpPr/>
              <p:nvPr/>
            </p:nvGrpSpPr>
            <p:grpSpPr>
              <a:xfrm>
                <a:off x="4988524" y="1990210"/>
                <a:ext cx="78698" cy="74951"/>
                <a:chOff x="4614472" y="2049905"/>
                <a:chExt cx="78698" cy="74951"/>
              </a:xfrm>
            </p:grpSpPr>
            <p:cxnSp>
              <p:nvCxnSpPr>
                <p:cNvPr id="801" name="Straight Connector 800">
                  <a:extLst>
                    <a:ext uri="{FF2B5EF4-FFF2-40B4-BE49-F238E27FC236}">
                      <a16:creationId xmlns:a16="http://schemas.microsoft.com/office/drawing/2014/main" id="{373E1113-D6BF-21F2-F52B-A22F1FE6A51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E3D2AE0B-9C17-14C7-B0F1-B46CA92D288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3" name="Group 802">
                <a:extLst>
                  <a:ext uri="{FF2B5EF4-FFF2-40B4-BE49-F238E27FC236}">
                    <a16:creationId xmlns:a16="http://schemas.microsoft.com/office/drawing/2014/main" id="{6A5E0DA9-FF87-5CAD-A3CF-2415B13D48CC}"/>
                  </a:ext>
                </a:extLst>
              </p:cNvPr>
              <p:cNvGrpSpPr/>
              <p:nvPr/>
            </p:nvGrpSpPr>
            <p:grpSpPr>
              <a:xfrm>
                <a:off x="4952794" y="1990210"/>
                <a:ext cx="78698" cy="74951"/>
                <a:chOff x="4614472" y="2049905"/>
                <a:chExt cx="78698" cy="74951"/>
              </a:xfrm>
            </p:grpSpPr>
            <p:cxnSp>
              <p:nvCxnSpPr>
                <p:cNvPr id="804" name="Straight Connector 803">
                  <a:extLst>
                    <a:ext uri="{FF2B5EF4-FFF2-40B4-BE49-F238E27FC236}">
                      <a16:creationId xmlns:a16="http://schemas.microsoft.com/office/drawing/2014/main" id="{1797B445-9E9D-224B-82DA-3F831AC9396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5" name="Straight Connector 804">
                  <a:extLst>
                    <a:ext uri="{FF2B5EF4-FFF2-40B4-BE49-F238E27FC236}">
                      <a16:creationId xmlns:a16="http://schemas.microsoft.com/office/drawing/2014/main" id="{1A397A91-9241-5695-4A2E-D3F690698C7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6" name="Group 805">
                <a:extLst>
                  <a:ext uri="{FF2B5EF4-FFF2-40B4-BE49-F238E27FC236}">
                    <a16:creationId xmlns:a16="http://schemas.microsoft.com/office/drawing/2014/main" id="{29BB5404-6EAB-36E5-4362-EEF4B9032BA1}"/>
                  </a:ext>
                </a:extLst>
              </p:cNvPr>
              <p:cNvGrpSpPr/>
              <p:nvPr/>
            </p:nvGrpSpPr>
            <p:grpSpPr>
              <a:xfrm>
                <a:off x="4938238" y="1990210"/>
                <a:ext cx="78698" cy="74951"/>
                <a:chOff x="4614472" y="2049905"/>
                <a:chExt cx="78698" cy="74951"/>
              </a:xfrm>
            </p:grpSpPr>
            <p:cxnSp>
              <p:nvCxnSpPr>
                <p:cNvPr id="807" name="Straight Connector 806">
                  <a:extLst>
                    <a:ext uri="{FF2B5EF4-FFF2-40B4-BE49-F238E27FC236}">
                      <a16:creationId xmlns:a16="http://schemas.microsoft.com/office/drawing/2014/main" id="{ACEA7427-6CD2-871C-B921-58FA64155F1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B4E9082A-C7F1-98BE-7188-01CDC02B3E66}"/>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9" name="Group 808">
                <a:extLst>
                  <a:ext uri="{FF2B5EF4-FFF2-40B4-BE49-F238E27FC236}">
                    <a16:creationId xmlns:a16="http://schemas.microsoft.com/office/drawing/2014/main" id="{CAEDDAA1-1521-6390-7EF2-500252BB814A}"/>
                  </a:ext>
                </a:extLst>
              </p:cNvPr>
              <p:cNvGrpSpPr/>
              <p:nvPr/>
            </p:nvGrpSpPr>
            <p:grpSpPr>
              <a:xfrm>
                <a:off x="4925005" y="1990210"/>
                <a:ext cx="78698" cy="74951"/>
                <a:chOff x="4614472" y="2049905"/>
                <a:chExt cx="78698" cy="74951"/>
              </a:xfrm>
            </p:grpSpPr>
            <p:cxnSp>
              <p:nvCxnSpPr>
                <p:cNvPr id="810" name="Straight Connector 809">
                  <a:extLst>
                    <a:ext uri="{FF2B5EF4-FFF2-40B4-BE49-F238E27FC236}">
                      <a16:creationId xmlns:a16="http://schemas.microsoft.com/office/drawing/2014/main" id="{400EEE34-94E3-30D8-7886-5B6F746346C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D47F4557-B7B8-B836-6361-23C3B98F7D3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2" name="Group 811">
                <a:extLst>
                  <a:ext uri="{FF2B5EF4-FFF2-40B4-BE49-F238E27FC236}">
                    <a16:creationId xmlns:a16="http://schemas.microsoft.com/office/drawing/2014/main" id="{CE58AD3E-BB5D-F7A5-8C98-844B29B091BC}"/>
                  </a:ext>
                </a:extLst>
              </p:cNvPr>
              <p:cNvGrpSpPr/>
              <p:nvPr/>
            </p:nvGrpSpPr>
            <p:grpSpPr>
              <a:xfrm>
                <a:off x="4768856" y="1990210"/>
                <a:ext cx="78698" cy="74951"/>
                <a:chOff x="4614472" y="2049905"/>
                <a:chExt cx="78698" cy="74951"/>
              </a:xfrm>
            </p:grpSpPr>
            <p:cxnSp>
              <p:nvCxnSpPr>
                <p:cNvPr id="813" name="Straight Connector 812">
                  <a:extLst>
                    <a:ext uri="{FF2B5EF4-FFF2-40B4-BE49-F238E27FC236}">
                      <a16:creationId xmlns:a16="http://schemas.microsoft.com/office/drawing/2014/main" id="{B22CD8F1-45A9-BEF0-EAF1-D31B2FCE1D1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E3E9AC72-4A52-2C5D-C2CF-261E5CD2E80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5" name="Group 814">
                <a:extLst>
                  <a:ext uri="{FF2B5EF4-FFF2-40B4-BE49-F238E27FC236}">
                    <a16:creationId xmlns:a16="http://schemas.microsoft.com/office/drawing/2014/main" id="{4B9820AC-B255-F77E-9A0A-1F8DB822493D}"/>
                  </a:ext>
                </a:extLst>
              </p:cNvPr>
              <p:cNvGrpSpPr/>
              <p:nvPr/>
            </p:nvGrpSpPr>
            <p:grpSpPr>
              <a:xfrm>
                <a:off x="4561098" y="1990210"/>
                <a:ext cx="78698" cy="74951"/>
                <a:chOff x="4614472" y="2049905"/>
                <a:chExt cx="78698" cy="74951"/>
              </a:xfrm>
            </p:grpSpPr>
            <p:cxnSp>
              <p:nvCxnSpPr>
                <p:cNvPr id="816" name="Straight Connector 815">
                  <a:extLst>
                    <a:ext uri="{FF2B5EF4-FFF2-40B4-BE49-F238E27FC236}">
                      <a16:creationId xmlns:a16="http://schemas.microsoft.com/office/drawing/2014/main" id="{56707301-359C-9F08-E9D1-301E708FE631}"/>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5F98FE3F-9548-48B8-CBB3-26D447E0C328}"/>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8" name="Group 817">
                <a:extLst>
                  <a:ext uri="{FF2B5EF4-FFF2-40B4-BE49-F238E27FC236}">
                    <a16:creationId xmlns:a16="http://schemas.microsoft.com/office/drawing/2014/main" id="{DEEEE790-6566-9E75-567B-257504DB67C0}"/>
                  </a:ext>
                </a:extLst>
              </p:cNvPr>
              <p:cNvGrpSpPr/>
              <p:nvPr/>
            </p:nvGrpSpPr>
            <p:grpSpPr>
              <a:xfrm>
                <a:off x="4432738" y="1979623"/>
                <a:ext cx="78698" cy="74951"/>
                <a:chOff x="4614472" y="2049905"/>
                <a:chExt cx="78698" cy="74951"/>
              </a:xfrm>
            </p:grpSpPr>
            <p:cxnSp>
              <p:nvCxnSpPr>
                <p:cNvPr id="819" name="Straight Connector 818">
                  <a:extLst>
                    <a:ext uri="{FF2B5EF4-FFF2-40B4-BE49-F238E27FC236}">
                      <a16:creationId xmlns:a16="http://schemas.microsoft.com/office/drawing/2014/main" id="{DBAD1686-DF54-C572-505E-F116EF809D1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0" name="Straight Connector 819">
                  <a:extLst>
                    <a:ext uri="{FF2B5EF4-FFF2-40B4-BE49-F238E27FC236}">
                      <a16:creationId xmlns:a16="http://schemas.microsoft.com/office/drawing/2014/main" id="{FB53E69E-6AC1-ECB4-FBB5-6B6AAF526B21}"/>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A6E65F81-BA43-BB4C-47DA-626F33DEE351}"/>
                  </a:ext>
                </a:extLst>
              </p:cNvPr>
              <p:cNvGrpSpPr/>
              <p:nvPr/>
            </p:nvGrpSpPr>
            <p:grpSpPr>
              <a:xfrm>
                <a:off x="4337461" y="1979623"/>
                <a:ext cx="78698" cy="74951"/>
                <a:chOff x="4614472" y="2049905"/>
                <a:chExt cx="78698" cy="74951"/>
              </a:xfrm>
            </p:grpSpPr>
            <p:cxnSp>
              <p:nvCxnSpPr>
                <p:cNvPr id="822" name="Straight Connector 821">
                  <a:extLst>
                    <a:ext uri="{FF2B5EF4-FFF2-40B4-BE49-F238E27FC236}">
                      <a16:creationId xmlns:a16="http://schemas.microsoft.com/office/drawing/2014/main" id="{41ABE787-78CF-A83C-DAEA-72741606BA64}"/>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233CF3F-EC87-F3B6-DBB3-2729F0E9A1B3}"/>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B17826AA-AEB0-9C9F-61B8-EDA19FBB46BF}"/>
                  </a:ext>
                </a:extLst>
              </p:cNvPr>
              <p:cNvGrpSpPr/>
              <p:nvPr/>
            </p:nvGrpSpPr>
            <p:grpSpPr>
              <a:xfrm>
                <a:off x="4034425" y="1963743"/>
                <a:ext cx="78698" cy="74951"/>
                <a:chOff x="4614472" y="2049905"/>
                <a:chExt cx="78698" cy="74951"/>
              </a:xfrm>
            </p:grpSpPr>
            <p:cxnSp>
              <p:nvCxnSpPr>
                <p:cNvPr id="825" name="Straight Connector 824">
                  <a:extLst>
                    <a:ext uri="{FF2B5EF4-FFF2-40B4-BE49-F238E27FC236}">
                      <a16:creationId xmlns:a16="http://schemas.microsoft.com/office/drawing/2014/main" id="{55173312-412A-E46D-8590-A5D690AEDD67}"/>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6" name="Straight Connector 825">
                  <a:extLst>
                    <a:ext uri="{FF2B5EF4-FFF2-40B4-BE49-F238E27FC236}">
                      <a16:creationId xmlns:a16="http://schemas.microsoft.com/office/drawing/2014/main" id="{04530055-37CC-77CF-4FBC-E0B58E9DC73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C4B0F1C7-3B8F-6662-65FC-CE68F188EF68}"/>
                  </a:ext>
                </a:extLst>
              </p:cNvPr>
              <p:cNvGrpSpPr/>
              <p:nvPr/>
            </p:nvGrpSpPr>
            <p:grpSpPr>
              <a:xfrm>
                <a:off x="3417767" y="1961096"/>
                <a:ext cx="78698" cy="74951"/>
                <a:chOff x="4614472" y="2049905"/>
                <a:chExt cx="78698" cy="74951"/>
              </a:xfrm>
            </p:grpSpPr>
            <p:cxnSp>
              <p:nvCxnSpPr>
                <p:cNvPr id="828" name="Straight Connector 827">
                  <a:extLst>
                    <a:ext uri="{FF2B5EF4-FFF2-40B4-BE49-F238E27FC236}">
                      <a16:creationId xmlns:a16="http://schemas.microsoft.com/office/drawing/2014/main" id="{01805CED-A9E4-52B6-F38D-70E8C507FE9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9" name="Straight Connector 828">
                  <a:extLst>
                    <a:ext uri="{FF2B5EF4-FFF2-40B4-BE49-F238E27FC236}">
                      <a16:creationId xmlns:a16="http://schemas.microsoft.com/office/drawing/2014/main" id="{E5BC920E-94B6-8359-699E-E73F0643D5AF}"/>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0" name="Group 829">
                <a:extLst>
                  <a:ext uri="{FF2B5EF4-FFF2-40B4-BE49-F238E27FC236}">
                    <a16:creationId xmlns:a16="http://schemas.microsoft.com/office/drawing/2014/main" id="{A85CDF0D-7FEC-3D78-F70B-641F1E65659F}"/>
                  </a:ext>
                </a:extLst>
              </p:cNvPr>
              <p:cNvGrpSpPr/>
              <p:nvPr/>
            </p:nvGrpSpPr>
            <p:grpSpPr>
              <a:xfrm>
                <a:off x="3233828" y="1949187"/>
                <a:ext cx="78698" cy="74951"/>
                <a:chOff x="4614472" y="2049905"/>
                <a:chExt cx="78698" cy="74951"/>
              </a:xfrm>
            </p:grpSpPr>
            <p:cxnSp>
              <p:nvCxnSpPr>
                <p:cNvPr id="831" name="Straight Connector 830">
                  <a:extLst>
                    <a:ext uri="{FF2B5EF4-FFF2-40B4-BE49-F238E27FC236}">
                      <a16:creationId xmlns:a16="http://schemas.microsoft.com/office/drawing/2014/main" id="{791B7856-7131-46AB-EB9A-388566E64F3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2" name="Straight Connector 831">
                  <a:extLst>
                    <a:ext uri="{FF2B5EF4-FFF2-40B4-BE49-F238E27FC236}">
                      <a16:creationId xmlns:a16="http://schemas.microsoft.com/office/drawing/2014/main" id="{266246C7-D812-3A92-FEA6-6AA1C2E239A0}"/>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3" name="Group 832">
                <a:extLst>
                  <a:ext uri="{FF2B5EF4-FFF2-40B4-BE49-F238E27FC236}">
                    <a16:creationId xmlns:a16="http://schemas.microsoft.com/office/drawing/2014/main" id="{C24038E2-D3B8-F48A-4C4F-1643007ACE78}"/>
                  </a:ext>
                </a:extLst>
              </p:cNvPr>
              <p:cNvGrpSpPr/>
              <p:nvPr/>
            </p:nvGrpSpPr>
            <p:grpSpPr>
              <a:xfrm>
                <a:off x="3202068" y="1949187"/>
                <a:ext cx="78698" cy="74951"/>
                <a:chOff x="4614472" y="2049905"/>
                <a:chExt cx="78698" cy="74951"/>
              </a:xfrm>
            </p:grpSpPr>
            <p:cxnSp>
              <p:nvCxnSpPr>
                <p:cNvPr id="834" name="Straight Connector 833">
                  <a:extLst>
                    <a:ext uri="{FF2B5EF4-FFF2-40B4-BE49-F238E27FC236}">
                      <a16:creationId xmlns:a16="http://schemas.microsoft.com/office/drawing/2014/main" id="{6ABBB521-912F-73B6-943D-72DC02EAD37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5" name="Straight Connector 834">
                  <a:extLst>
                    <a:ext uri="{FF2B5EF4-FFF2-40B4-BE49-F238E27FC236}">
                      <a16:creationId xmlns:a16="http://schemas.microsoft.com/office/drawing/2014/main" id="{B1DDB416-A1FE-0EA2-9C51-2B8E18BD5A8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6" name="Group 835">
                <a:extLst>
                  <a:ext uri="{FF2B5EF4-FFF2-40B4-BE49-F238E27FC236}">
                    <a16:creationId xmlns:a16="http://schemas.microsoft.com/office/drawing/2014/main" id="{BFA5E279-AAC3-A624-D482-1A1C7FD00436}"/>
                  </a:ext>
                </a:extLst>
              </p:cNvPr>
              <p:cNvGrpSpPr/>
              <p:nvPr/>
            </p:nvGrpSpPr>
            <p:grpSpPr>
              <a:xfrm>
                <a:off x="2903002" y="1938601"/>
                <a:ext cx="78698" cy="74951"/>
                <a:chOff x="4614472" y="2049905"/>
                <a:chExt cx="78698" cy="74951"/>
              </a:xfrm>
            </p:grpSpPr>
            <p:cxnSp>
              <p:nvCxnSpPr>
                <p:cNvPr id="837" name="Straight Connector 836">
                  <a:extLst>
                    <a:ext uri="{FF2B5EF4-FFF2-40B4-BE49-F238E27FC236}">
                      <a16:creationId xmlns:a16="http://schemas.microsoft.com/office/drawing/2014/main" id="{C9A1B59D-50E9-3A7B-65D8-54B8F5E5B2A2}"/>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8" name="Straight Connector 837">
                  <a:extLst>
                    <a:ext uri="{FF2B5EF4-FFF2-40B4-BE49-F238E27FC236}">
                      <a16:creationId xmlns:a16="http://schemas.microsoft.com/office/drawing/2014/main" id="{706A6D38-8709-16F4-536B-3E10F21A0F3D}"/>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 839">
                <a:extLst>
                  <a:ext uri="{FF2B5EF4-FFF2-40B4-BE49-F238E27FC236}">
                    <a16:creationId xmlns:a16="http://schemas.microsoft.com/office/drawing/2014/main" id="{84229BD0-5BB0-A6F6-88AF-4632CC0486BA}"/>
                  </a:ext>
                </a:extLst>
              </p:cNvPr>
              <p:cNvGrpSpPr/>
              <p:nvPr/>
            </p:nvGrpSpPr>
            <p:grpSpPr>
              <a:xfrm>
                <a:off x="2795815" y="1938601"/>
                <a:ext cx="78698" cy="74951"/>
                <a:chOff x="4614472" y="2049905"/>
                <a:chExt cx="78698" cy="74951"/>
              </a:xfrm>
            </p:grpSpPr>
            <p:cxnSp>
              <p:nvCxnSpPr>
                <p:cNvPr id="841" name="Straight Connector 840">
                  <a:extLst>
                    <a:ext uri="{FF2B5EF4-FFF2-40B4-BE49-F238E27FC236}">
                      <a16:creationId xmlns:a16="http://schemas.microsoft.com/office/drawing/2014/main" id="{DBA61993-BFD0-C545-E66E-77B1F958BB2C}"/>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2" name="Straight Connector 841">
                  <a:extLst>
                    <a:ext uri="{FF2B5EF4-FFF2-40B4-BE49-F238E27FC236}">
                      <a16:creationId xmlns:a16="http://schemas.microsoft.com/office/drawing/2014/main" id="{60CB7075-74F7-1E65-9B8A-077BA2795527}"/>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7" name="Group 846">
                <a:extLst>
                  <a:ext uri="{FF2B5EF4-FFF2-40B4-BE49-F238E27FC236}">
                    <a16:creationId xmlns:a16="http://schemas.microsoft.com/office/drawing/2014/main" id="{1B0585FA-B1BB-B2DB-82CF-B294C0520CD8}"/>
                  </a:ext>
                </a:extLst>
              </p:cNvPr>
              <p:cNvGrpSpPr/>
              <p:nvPr/>
            </p:nvGrpSpPr>
            <p:grpSpPr>
              <a:xfrm>
                <a:off x="2614523" y="1930661"/>
                <a:ext cx="78698" cy="74951"/>
                <a:chOff x="4614472" y="2049905"/>
                <a:chExt cx="78698" cy="74951"/>
              </a:xfrm>
            </p:grpSpPr>
            <p:cxnSp>
              <p:nvCxnSpPr>
                <p:cNvPr id="848" name="Straight Connector 847">
                  <a:extLst>
                    <a:ext uri="{FF2B5EF4-FFF2-40B4-BE49-F238E27FC236}">
                      <a16:creationId xmlns:a16="http://schemas.microsoft.com/office/drawing/2014/main" id="{D288134C-51CD-B883-5C2D-326FDC2EBE59}"/>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9" name="Straight Connector 848">
                  <a:extLst>
                    <a:ext uri="{FF2B5EF4-FFF2-40B4-BE49-F238E27FC236}">
                      <a16:creationId xmlns:a16="http://schemas.microsoft.com/office/drawing/2014/main" id="{07DD655C-80CD-4006-F68F-4AA63E56FB7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0" name="Group 849">
                <a:extLst>
                  <a:ext uri="{FF2B5EF4-FFF2-40B4-BE49-F238E27FC236}">
                    <a16:creationId xmlns:a16="http://schemas.microsoft.com/office/drawing/2014/main" id="{9A3A2FE2-427C-BD71-10AC-3AFB5B2100C2}"/>
                  </a:ext>
                </a:extLst>
              </p:cNvPr>
              <p:cNvGrpSpPr/>
              <p:nvPr/>
            </p:nvGrpSpPr>
            <p:grpSpPr>
              <a:xfrm>
                <a:off x="2503366" y="1901549"/>
                <a:ext cx="78698" cy="74951"/>
                <a:chOff x="4614472" y="2049905"/>
                <a:chExt cx="78698" cy="74951"/>
              </a:xfrm>
            </p:grpSpPr>
            <p:cxnSp>
              <p:nvCxnSpPr>
                <p:cNvPr id="851" name="Straight Connector 850">
                  <a:extLst>
                    <a:ext uri="{FF2B5EF4-FFF2-40B4-BE49-F238E27FC236}">
                      <a16:creationId xmlns:a16="http://schemas.microsoft.com/office/drawing/2014/main" id="{310B30D1-DCF3-8058-CFDF-0721FFCDBD5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2" name="Straight Connector 851">
                  <a:extLst>
                    <a:ext uri="{FF2B5EF4-FFF2-40B4-BE49-F238E27FC236}">
                      <a16:creationId xmlns:a16="http://schemas.microsoft.com/office/drawing/2014/main" id="{17B22C2D-E474-E0C3-6FAE-3BE0B3AE3FA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3" name="Group 852">
                <a:extLst>
                  <a:ext uri="{FF2B5EF4-FFF2-40B4-BE49-F238E27FC236}">
                    <a16:creationId xmlns:a16="http://schemas.microsoft.com/office/drawing/2014/main" id="{738CA0DC-1C07-77D3-1093-73B4E8CF7554}"/>
                  </a:ext>
                </a:extLst>
              </p:cNvPr>
              <p:cNvGrpSpPr/>
              <p:nvPr/>
            </p:nvGrpSpPr>
            <p:grpSpPr>
              <a:xfrm>
                <a:off x="2419998" y="1901549"/>
                <a:ext cx="78698" cy="74951"/>
                <a:chOff x="4614472" y="2049905"/>
                <a:chExt cx="78698" cy="74951"/>
              </a:xfrm>
            </p:grpSpPr>
            <p:cxnSp>
              <p:nvCxnSpPr>
                <p:cNvPr id="854" name="Straight Connector 853">
                  <a:extLst>
                    <a:ext uri="{FF2B5EF4-FFF2-40B4-BE49-F238E27FC236}">
                      <a16:creationId xmlns:a16="http://schemas.microsoft.com/office/drawing/2014/main" id="{DF8E2771-2648-D9E8-9BE8-805579608BE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5" name="Straight Connector 854">
                  <a:extLst>
                    <a:ext uri="{FF2B5EF4-FFF2-40B4-BE49-F238E27FC236}">
                      <a16:creationId xmlns:a16="http://schemas.microsoft.com/office/drawing/2014/main" id="{83DF3D39-381C-E92B-584E-F9833208FDC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6" name="Group 855">
                <a:extLst>
                  <a:ext uri="{FF2B5EF4-FFF2-40B4-BE49-F238E27FC236}">
                    <a16:creationId xmlns:a16="http://schemas.microsoft.com/office/drawing/2014/main" id="{564BC5ED-4B6A-3558-02ED-574A53AD0FD3}"/>
                  </a:ext>
                </a:extLst>
              </p:cNvPr>
              <p:cNvGrpSpPr/>
              <p:nvPr/>
            </p:nvGrpSpPr>
            <p:grpSpPr>
              <a:xfrm>
                <a:off x="2376330" y="1897579"/>
                <a:ext cx="78698" cy="74951"/>
                <a:chOff x="4614472" y="2049905"/>
                <a:chExt cx="78698" cy="74951"/>
              </a:xfrm>
            </p:grpSpPr>
            <p:cxnSp>
              <p:nvCxnSpPr>
                <p:cNvPr id="857" name="Straight Connector 856">
                  <a:extLst>
                    <a:ext uri="{FF2B5EF4-FFF2-40B4-BE49-F238E27FC236}">
                      <a16:creationId xmlns:a16="http://schemas.microsoft.com/office/drawing/2014/main" id="{08807CFA-68B0-A97A-4191-D4C5AC5108F5}"/>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8" name="Straight Connector 857">
                  <a:extLst>
                    <a:ext uri="{FF2B5EF4-FFF2-40B4-BE49-F238E27FC236}">
                      <a16:creationId xmlns:a16="http://schemas.microsoft.com/office/drawing/2014/main" id="{1251043D-FBBD-8667-AF98-71A47C0F3A42}"/>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9" name="Group 858">
                <a:extLst>
                  <a:ext uri="{FF2B5EF4-FFF2-40B4-BE49-F238E27FC236}">
                    <a16:creationId xmlns:a16="http://schemas.microsoft.com/office/drawing/2014/main" id="{AA2CA830-D6F0-59CC-2F29-57A8BD581421}"/>
                  </a:ext>
                </a:extLst>
              </p:cNvPr>
              <p:cNvGrpSpPr/>
              <p:nvPr/>
            </p:nvGrpSpPr>
            <p:grpSpPr>
              <a:xfrm>
                <a:off x="2292962" y="1897579"/>
                <a:ext cx="78698" cy="74951"/>
                <a:chOff x="4614472" y="2049905"/>
                <a:chExt cx="78698" cy="74951"/>
              </a:xfrm>
            </p:grpSpPr>
            <p:cxnSp>
              <p:nvCxnSpPr>
                <p:cNvPr id="860" name="Straight Connector 859">
                  <a:extLst>
                    <a:ext uri="{FF2B5EF4-FFF2-40B4-BE49-F238E27FC236}">
                      <a16:creationId xmlns:a16="http://schemas.microsoft.com/office/drawing/2014/main" id="{D175518E-DA32-8DE5-FD8D-8A188B39C4FA}"/>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1" name="Straight Connector 860">
                  <a:extLst>
                    <a:ext uri="{FF2B5EF4-FFF2-40B4-BE49-F238E27FC236}">
                      <a16:creationId xmlns:a16="http://schemas.microsoft.com/office/drawing/2014/main" id="{F460138E-C15A-28A6-FB5D-48321856257C}"/>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2" name="Group 861">
                <a:extLst>
                  <a:ext uri="{FF2B5EF4-FFF2-40B4-BE49-F238E27FC236}">
                    <a16:creationId xmlns:a16="http://schemas.microsoft.com/office/drawing/2014/main" id="{0E6C3E73-F4B6-FD7E-3090-09197BABD4CB}"/>
                  </a:ext>
                </a:extLst>
              </p:cNvPr>
              <p:cNvGrpSpPr/>
              <p:nvPr/>
            </p:nvGrpSpPr>
            <p:grpSpPr>
              <a:xfrm>
                <a:off x="2229444" y="1888316"/>
                <a:ext cx="78698" cy="74951"/>
                <a:chOff x="4614472" y="2049905"/>
                <a:chExt cx="78698" cy="74951"/>
              </a:xfrm>
            </p:grpSpPr>
            <p:cxnSp>
              <p:nvCxnSpPr>
                <p:cNvPr id="863" name="Straight Connector 862">
                  <a:extLst>
                    <a:ext uri="{FF2B5EF4-FFF2-40B4-BE49-F238E27FC236}">
                      <a16:creationId xmlns:a16="http://schemas.microsoft.com/office/drawing/2014/main" id="{3656C0D6-0063-CB7E-BA2B-D03B12C64B83}"/>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4" name="Straight Connector 863">
                  <a:extLst>
                    <a:ext uri="{FF2B5EF4-FFF2-40B4-BE49-F238E27FC236}">
                      <a16:creationId xmlns:a16="http://schemas.microsoft.com/office/drawing/2014/main" id="{F18F45AE-0E42-72F1-57A0-31C53A8B1A04}"/>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5" name="Group 864">
                <a:extLst>
                  <a:ext uri="{FF2B5EF4-FFF2-40B4-BE49-F238E27FC236}">
                    <a16:creationId xmlns:a16="http://schemas.microsoft.com/office/drawing/2014/main" id="{C4789FF4-C78B-31AF-72E6-1906CC9B9A7D}"/>
                  </a:ext>
                </a:extLst>
              </p:cNvPr>
              <p:cNvGrpSpPr/>
              <p:nvPr/>
            </p:nvGrpSpPr>
            <p:grpSpPr>
              <a:xfrm>
                <a:off x="2217535" y="1888316"/>
                <a:ext cx="78698" cy="74951"/>
                <a:chOff x="4614472" y="2049905"/>
                <a:chExt cx="78698" cy="74951"/>
              </a:xfrm>
            </p:grpSpPr>
            <p:cxnSp>
              <p:nvCxnSpPr>
                <p:cNvPr id="866" name="Straight Connector 865">
                  <a:extLst>
                    <a:ext uri="{FF2B5EF4-FFF2-40B4-BE49-F238E27FC236}">
                      <a16:creationId xmlns:a16="http://schemas.microsoft.com/office/drawing/2014/main" id="{5613ED44-4B39-AEC7-6760-1E14E1D73E78}"/>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7" name="Straight Connector 866">
                  <a:extLst>
                    <a:ext uri="{FF2B5EF4-FFF2-40B4-BE49-F238E27FC236}">
                      <a16:creationId xmlns:a16="http://schemas.microsoft.com/office/drawing/2014/main" id="{1B5F349F-4164-57CF-4D2E-F7FA78BD161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8" name="Group 867">
                <a:extLst>
                  <a:ext uri="{FF2B5EF4-FFF2-40B4-BE49-F238E27FC236}">
                    <a16:creationId xmlns:a16="http://schemas.microsoft.com/office/drawing/2014/main" id="{4041D965-0EC9-BFC5-5EC6-27C3F63D81CE}"/>
                  </a:ext>
                </a:extLst>
              </p:cNvPr>
              <p:cNvGrpSpPr/>
              <p:nvPr/>
            </p:nvGrpSpPr>
            <p:grpSpPr>
              <a:xfrm>
                <a:off x="2171219" y="1888316"/>
                <a:ext cx="78698" cy="74951"/>
                <a:chOff x="4614472" y="2049905"/>
                <a:chExt cx="78698" cy="74951"/>
              </a:xfrm>
            </p:grpSpPr>
            <p:cxnSp>
              <p:nvCxnSpPr>
                <p:cNvPr id="869" name="Straight Connector 868">
                  <a:extLst>
                    <a:ext uri="{FF2B5EF4-FFF2-40B4-BE49-F238E27FC236}">
                      <a16:creationId xmlns:a16="http://schemas.microsoft.com/office/drawing/2014/main" id="{4D83F826-8F7B-DECA-EE5B-A88DFFBD6CD0}"/>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0" name="Straight Connector 869">
                  <a:extLst>
                    <a:ext uri="{FF2B5EF4-FFF2-40B4-BE49-F238E27FC236}">
                      <a16:creationId xmlns:a16="http://schemas.microsoft.com/office/drawing/2014/main" id="{F7EE7D56-3889-606E-0D80-E9A9F4B995CB}"/>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455" name="Group 454">
            <a:extLst>
              <a:ext uri="{FF2B5EF4-FFF2-40B4-BE49-F238E27FC236}">
                <a16:creationId xmlns:a16="http://schemas.microsoft.com/office/drawing/2014/main" id="{E286153D-4F99-946F-813F-08456811389B}"/>
              </a:ext>
            </a:extLst>
          </p:cNvPr>
          <p:cNvGrpSpPr/>
          <p:nvPr/>
        </p:nvGrpSpPr>
        <p:grpSpPr>
          <a:xfrm>
            <a:off x="2105304" y="1619975"/>
            <a:ext cx="5000470" cy="334778"/>
            <a:chOff x="2184816" y="1885015"/>
            <a:chExt cx="5000470" cy="334778"/>
          </a:xfrm>
        </p:grpSpPr>
        <p:grpSp>
          <p:nvGrpSpPr>
            <p:cNvPr id="73" name="Group 72">
              <a:extLst>
                <a:ext uri="{FF2B5EF4-FFF2-40B4-BE49-F238E27FC236}">
                  <a16:creationId xmlns:a16="http://schemas.microsoft.com/office/drawing/2014/main" id="{75988140-08A6-9B13-2F57-3C16F67EB5AE}"/>
                </a:ext>
              </a:extLst>
            </p:cNvPr>
            <p:cNvGrpSpPr/>
            <p:nvPr/>
          </p:nvGrpSpPr>
          <p:grpSpPr>
            <a:xfrm>
              <a:off x="4614472" y="2049905"/>
              <a:ext cx="78698" cy="74951"/>
              <a:chOff x="4614472" y="2049905"/>
              <a:chExt cx="78698" cy="74951"/>
            </a:xfrm>
          </p:grpSpPr>
          <p:cxnSp>
            <p:nvCxnSpPr>
              <p:cNvPr id="63" name="Straight Connector 62">
                <a:extLst>
                  <a:ext uri="{FF2B5EF4-FFF2-40B4-BE49-F238E27FC236}">
                    <a16:creationId xmlns:a16="http://schemas.microsoft.com/office/drawing/2014/main" id="{B6169363-02F1-FD45-3CF4-FFA016BE547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22B0C269-E4A4-CC7D-281F-538C141E0B1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F0EAB3AD-88AA-4855-2AE2-8FCC7641B5DA}"/>
                </a:ext>
              </a:extLst>
            </p:cNvPr>
            <p:cNvGrpSpPr/>
            <p:nvPr/>
          </p:nvGrpSpPr>
          <p:grpSpPr>
            <a:xfrm>
              <a:off x="4716905" y="2049905"/>
              <a:ext cx="78698" cy="74951"/>
              <a:chOff x="4614472" y="2049905"/>
              <a:chExt cx="78698" cy="74951"/>
            </a:xfrm>
          </p:grpSpPr>
          <p:cxnSp>
            <p:nvCxnSpPr>
              <p:cNvPr id="79" name="Straight Connector 78">
                <a:extLst>
                  <a:ext uri="{FF2B5EF4-FFF2-40B4-BE49-F238E27FC236}">
                    <a16:creationId xmlns:a16="http://schemas.microsoft.com/office/drawing/2014/main" id="{05923023-B69A-0486-EA01-670F47E06B2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D9B8883-1229-9942-52CA-E697A247B98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97D10936-793D-95A7-6E31-85963BC21E21}"/>
                </a:ext>
              </a:extLst>
            </p:cNvPr>
            <p:cNvGrpSpPr/>
            <p:nvPr/>
          </p:nvGrpSpPr>
          <p:grpSpPr>
            <a:xfrm>
              <a:off x="4513289" y="2042410"/>
              <a:ext cx="78698" cy="74951"/>
              <a:chOff x="4614472" y="2049905"/>
              <a:chExt cx="78698" cy="74951"/>
            </a:xfrm>
          </p:grpSpPr>
          <p:cxnSp>
            <p:nvCxnSpPr>
              <p:cNvPr id="82" name="Straight Connector 81">
                <a:extLst>
                  <a:ext uri="{FF2B5EF4-FFF2-40B4-BE49-F238E27FC236}">
                    <a16:creationId xmlns:a16="http://schemas.microsoft.com/office/drawing/2014/main" id="{B16AE919-AF28-E5F4-3F86-A5ADF3CA330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FACEBEAC-D7AB-4D92-C8E0-C7AFBCDCF7B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5" name="Group 84">
              <a:extLst>
                <a:ext uri="{FF2B5EF4-FFF2-40B4-BE49-F238E27FC236}">
                  <a16:creationId xmlns:a16="http://schemas.microsoft.com/office/drawing/2014/main" id="{B3FDA36D-802E-37D7-6028-F925496309F5}"/>
                </a:ext>
              </a:extLst>
            </p:cNvPr>
            <p:cNvGrpSpPr/>
            <p:nvPr/>
          </p:nvGrpSpPr>
          <p:grpSpPr>
            <a:xfrm>
              <a:off x="4412105" y="2042410"/>
              <a:ext cx="78698" cy="74951"/>
              <a:chOff x="4614472" y="2049905"/>
              <a:chExt cx="78698" cy="74951"/>
            </a:xfrm>
          </p:grpSpPr>
          <p:cxnSp>
            <p:nvCxnSpPr>
              <p:cNvPr id="86" name="Straight Connector 85">
                <a:extLst>
                  <a:ext uri="{FF2B5EF4-FFF2-40B4-BE49-F238E27FC236}">
                    <a16:creationId xmlns:a16="http://schemas.microsoft.com/office/drawing/2014/main" id="{04CA5080-71B0-112D-DF6D-FAAA19EA393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7DF0810-6861-9C9D-581D-A10190A59340}"/>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D443333-B3FD-D526-D719-A9189EB672F0}"/>
                </a:ext>
              </a:extLst>
            </p:cNvPr>
            <p:cNvGrpSpPr/>
            <p:nvPr/>
          </p:nvGrpSpPr>
          <p:grpSpPr>
            <a:xfrm>
              <a:off x="4174760" y="2042410"/>
              <a:ext cx="78698" cy="74951"/>
              <a:chOff x="4614472" y="2049905"/>
              <a:chExt cx="78698" cy="74951"/>
            </a:xfrm>
          </p:grpSpPr>
          <p:cxnSp>
            <p:nvCxnSpPr>
              <p:cNvPr id="89" name="Straight Connector 88">
                <a:extLst>
                  <a:ext uri="{FF2B5EF4-FFF2-40B4-BE49-F238E27FC236}">
                    <a16:creationId xmlns:a16="http://schemas.microsoft.com/office/drawing/2014/main" id="{0135EAA5-7876-C428-81FA-635A5DAFD252}"/>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A38D121-1D04-6CB5-2971-EA7A8CF0D49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A297E9C4-9202-D4B8-685C-832FC3966E12}"/>
                </a:ext>
              </a:extLst>
            </p:cNvPr>
            <p:cNvGrpSpPr/>
            <p:nvPr/>
          </p:nvGrpSpPr>
          <p:grpSpPr>
            <a:xfrm>
              <a:off x="3901190" y="2019924"/>
              <a:ext cx="78698" cy="74951"/>
              <a:chOff x="4614472" y="2049905"/>
              <a:chExt cx="78698" cy="74951"/>
            </a:xfrm>
          </p:grpSpPr>
          <p:cxnSp>
            <p:nvCxnSpPr>
              <p:cNvPr id="92" name="Straight Connector 91">
                <a:extLst>
                  <a:ext uri="{FF2B5EF4-FFF2-40B4-BE49-F238E27FC236}">
                    <a16:creationId xmlns:a16="http://schemas.microsoft.com/office/drawing/2014/main" id="{D23C98CF-1538-336D-BA1D-084F9438AB9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5805011-65DE-F6CA-2454-D154ACFFBFD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598D02DE-F3A6-9492-E8FB-8272DF18D61D}"/>
                </a:ext>
              </a:extLst>
            </p:cNvPr>
            <p:cNvGrpSpPr/>
            <p:nvPr/>
          </p:nvGrpSpPr>
          <p:grpSpPr>
            <a:xfrm>
              <a:off x="3856219" y="2019924"/>
              <a:ext cx="78698" cy="74951"/>
              <a:chOff x="4614472" y="2049905"/>
              <a:chExt cx="78698" cy="74951"/>
            </a:xfrm>
          </p:grpSpPr>
          <p:cxnSp>
            <p:nvCxnSpPr>
              <p:cNvPr id="95" name="Straight Connector 94">
                <a:extLst>
                  <a:ext uri="{FF2B5EF4-FFF2-40B4-BE49-F238E27FC236}">
                    <a16:creationId xmlns:a16="http://schemas.microsoft.com/office/drawing/2014/main" id="{F285268E-9027-341D-E649-58883338B40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247137-C474-32AF-FA9A-2EB994E9EB9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44EC38F-9D38-A7E2-A582-96C396FB0DF9}"/>
                </a:ext>
              </a:extLst>
            </p:cNvPr>
            <p:cNvGrpSpPr/>
            <p:nvPr/>
          </p:nvGrpSpPr>
          <p:grpSpPr>
            <a:xfrm>
              <a:off x="3787514" y="2019924"/>
              <a:ext cx="78698" cy="74951"/>
              <a:chOff x="4614472" y="2049905"/>
              <a:chExt cx="78698" cy="74951"/>
            </a:xfrm>
          </p:grpSpPr>
          <p:cxnSp>
            <p:nvCxnSpPr>
              <p:cNvPr id="99" name="Straight Connector 98">
                <a:extLst>
                  <a:ext uri="{FF2B5EF4-FFF2-40B4-BE49-F238E27FC236}">
                    <a16:creationId xmlns:a16="http://schemas.microsoft.com/office/drawing/2014/main" id="{17205894-25DF-5C06-97DF-9F2EB1FB37C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E44191D6-61C5-C262-E01A-1AEEF2EFA6E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BBFB6FF3-698B-E759-DAAE-A608F7763960}"/>
                </a:ext>
              </a:extLst>
            </p:cNvPr>
            <p:cNvGrpSpPr/>
            <p:nvPr/>
          </p:nvGrpSpPr>
          <p:grpSpPr>
            <a:xfrm>
              <a:off x="3264108" y="1973705"/>
              <a:ext cx="78698" cy="74951"/>
              <a:chOff x="4614472" y="2049905"/>
              <a:chExt cx="78698" cy="74951"/>
            </a:xfrm>
          </p:grpSpPr>
          <p:cxnSp>
            <p:nvCxnSpPr>
              <p:cNvPr id="106" name="Straight Connector 105">
                <a:extLst>
                  <a:ext uri="{FF2B5EF4-FFF2-40B4-BE49-F238E27FC236}">
                    <a16:creationId xmlns:a16="http://schemas.microsoft.com/office/drawing/2014/main" id="{8AA2AA09-01E1-3E29-9799-9A7429C007D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15F9AC28-16B6-3B34-0AC6-0CDDFF8FED3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8" name="Group 107">
              <a:extLst>
                <a:ext uri="{FF2B5EF4-FFF2-40B4-BE49-F238E27FC236}">
                  <a16:creationId xmlns:a16="http://schemas.microsoft.com/office/drawing/2014/main" id="{1EEA1B2B-6794-D42C-81D1-824F76EA1C0C}"/>
                </a:ext>
              </a:extLst>
            </p:cNvPr>
            <p:cNvGrpSpPr/>
            <p:nvPr/>
          </p:nvGrpSpPr>
          <p:grpSpPr>
            <a:xfrm>
              <a:off x="3210393" y="1959965"/>
              <a:ext cx="78698" cy="74951"/>
              <a:chOff x="4614472" y="2049905"/>
              <a:chExt cx="78698" cy="74951"/>
            </a:xfrm>
          </p:grpSpPr>
          <p:cxnSp>
            <p:nvCxnSpPr>
              <p:cNvPr id="109" name="Straight Connector 108">
                <a:extLst>
                  <a:ext uri="{FF2B5EF4-FFF2-40B4-BE49-F238E27FC236}">
                    <a16:creationId xmlns:a16="http://schemas.microsoft.com/office/drawing/2014/main" id="{43F8A056-A34A-772F-D19C-D18AC105311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02371BB7-A342-0D52-4488-385BA60A24A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52BD2076-2A89-1A52-5FC1-61F20D192753}"/>
                </a:ext>
              </a:extLst>
            </p:cNvPr>
            <p:cNvGrpSpPr/>
            <p:nvPr/>
          </p:nvGrpSpPr>
          <p:grpSpPr>
            <a:xfrm>
              <a:off x="2422160" y="1900005"/>
              <a:ext cx="78698" cy="74951"/>
              <a:chOff x="4614472" y="2049905"/>
              <a:chExt cx="78698" cy="74951"/>
            </a:xfrm>
          </p:grpSpPr>
          <p:cxnSp>
            <p:nvCxnSpPr>
              <p:cNvPr id="112" name="Straight Connector 111">
                <a:extLst>
                  <a:ext uri="{FF2B5EF4-FFF2-40B4-BE49-F238E27FC236}">
                    <a16:creationId xmlns:a16="http://schemas.microsoft.com/office/drawing/2014/main" id="{EFC25DB2-A163-8D8B-335E-B0D00AAFE1F2}"/>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606F286-9A31-6EB1-7DA8-ED5AF7DDC13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6607818A-F3CE-878B-26C2-608645107CA4}"/>
                </a:ext>
              </a:extLst>
            </p:cNvPr>
            <p:cNvGrpSpPr/>
            <p:nvPr/>
          </p:nvGrpSpPr>
          <p:grpSpPr>
            <a:xfrm>
              <a:off x="2378439" y="1885015"/>
              <a:ext cx="78698" cy="74951"/>
              <a:chOff x="4614472" y="2049905"/>
              <a:chExt cx="78698" cy="74951"/>
            </a:xfrm>
          </p:grpSpPr>
          <p:cxnSp>
            <p:nvCxnSpPr>
              <p:cNvPr id="115" name="Straight Connector 114">
                <a:extLst>
                  <a:ext uri="{FF2B5EF4-FFF2-40B4-BE49-F238E27FC236}">
                    <a16:creationId xmlns:a16="http://schemas.microsoft.com/office/drawing/2014/main" id="{2DBC3FED-61E2-E416-8720-F271F6CD249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0A7183F3-AAD3-3BDA-167E-6201BE8352D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17" name="Group 116">
              <a:extLst>
                <a:ext uri="{FF2B5EF4-FFF2-40B4-BE49-F238E27FC236}">
                  <a16:creationId xmlns:a16="http://schemas.microsoft.com/office/drawing/2014/main" id="{A50CB29A-B284-3D2B-8705-38DA1AABC64D}"/>
                </a:ext>
              </a:extLst>
            </p:cNvPr>
            <p:cNvGrpSpPr/>
            <p:nvPr/>
          </p:nvGrpSpPr>
          <p:grpSpPr>
            <a:xfrm>
              <a:off x="2184816" y="1885015"/>
              <a:ext cx="78698" cy="74951"/>
              <a:chOff x="4614472" y="2049905"/>
              <a:chExt cx="78698" cy="74951"/>
            </a:xfrm>
          </p:grpSpPr>
          <p:cxnSp>
            <p:nvCxnSpPr>
              <p:cNvPr id="118" name="Straight Connector 117">
                <a:extLst>
                  <a:ext uri="{FF2B5EF4-FFF2-40B4-BE49-F238E27FC236}">
                    <a16:creationId xmlns:a16="http://schemas.microsoft.com/office/drawing/2014/main" id="{E52628CA-005E-3100-9AA8-C9E1F28F5C6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059E24AF-468E-05F5-AE7B-07CFB7BE287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16CDCF9F-A4FE-48B0-8026-FB9E1262E58C}"/>
                </a:ext>
              </a:extLst>
            </p:cNvPr>
            <p:cNvGrpSpPr/>
            <p:nvPr/>
          </p:nvGrpSpPr>
          <p:grpSpPr>
            <a:xfrm>
              <a:off x="2202305" y="1885015"/>
              <a:ext cx="78698" cy="74951"/>
              <a:chOff x="4614472" y="2049905"/>
              <a:chExt cx="78698" cy="74951"/>
            </a:xfrm>
          </p:grpSpPr>
          <p:cxnSp>
            <p:nvCxnSpPr>
              <p:cNvPr id="122" name="Straight Connector 121">
                <a:extLst>
                  <a:ext uri="{FF2B5EF4-FFF2-40B4-BE49-F238E27FC236}">
                    <a16:creationId xmlns:a16="http://schemas.microsoft.com/office/drawing/2014/main" id="{B7D1481A-A94A-CC9E-3C29-24E845C21BE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C0A3EB91-F221-CE82-8968-A22160D15D0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1CC66EAD-8A44-EDF4-2DDE-B91B7F3EC00B}"/>
                </a:ext>
              </a:extLst>
            </p:cNvPr>
            <p:cNvGrpSpPr/>
            <p:nvPr/>
          </p:nvGrpSpPr>
          <p:grpSpPr>
            <a:xfrm>
              <a:off x="2217295" y="1885015"/>
              <a:ext cx="78698" cy="74951"/>
              <a:chOff x="4614472" y="2049905"/>
              <a:chExt cx="78698" cy="74951"/>
            </a:xfrm>
          </p:grpSpPr>
          <p:cxnSp>
            <p:nvCxnSpPr>
              <p:cNvPr id="125" name="Straight Connector 124">
                <a:extLst>
                  <a:ext uri="{FF2B5EF4-FFF2-40B4-BE49-F238E27FC236}">
                    <a16:creationId xmlns:a16="http://schemas.microsoft.com/office/drawing/2014/main" id="{72948A95-BDD6-5D6A-0325-63FE03C3AF1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F115998E-6D2A-7FA2-5284-457C7AD61D5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7" name="Group 126">
              <a:extLst>
                <a:ext uri="{FF2B5EF4-FFF2-40B4-BE49-F238E27FC236}">
                  <a16:creationId xmlns:a16="http://schemas.microsoft.com/office/drawing/2014/main" id="{67A4B490-86A8-B71E-9E83-524B9F200605}"/>
                </a:ext>
              </a:extLst>
            </p:cNvPr>
            <p:cNvGrpSpPr/>
            <p:nvPr/>
          </p:nvGrpSpPr>
          <p:grpSpPr>
            <a:xfrm>
              <a:off x="4791856" y="2078636"/>
              <a:ext cx="78698" cy="74951"/>
              <a:chOff x="4614472" y="2049905"/>
              <a:chExt cx="78698" cy="74951"/>
            </a:xfrm>
          </p:grpSpPr>
          <p:cxnSp>
            <p:nvCxnSpPr>
              <p:cNvPr id="128" name="Straight Connector 127">
                <a:extLst>
                  <a:ext uri="{FF2B5EF4-FFF2-40B4-BE49-F238E27FC236}">
                    <a16:creationId xmlns:a16="http://schemas.microsoft.com/office/drawing/2014/main" id="{CB8C5350-A703-09B8-40DE-1FB0AEAEBF52}"/>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7795A3B-F6FC-110F-5AEC-D13093BA833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FB78C1AB-4DC1-9AB3-636C-855BF3FDA9BB}"/>
                </a:ext>
              </a:extLst>
            </p:cNvPr>
            <p:cNvGrpSpPr/>
            <p:nvPr/>
          </p:nvGrpSpPr>
          <p:grpSpPr>
            <a:xfrm>
              <a:off x="4823085" y="2078636"/>
              <a:ext cx="78698" cy="74951"/>
              <a:chOff x="4614472" y="2049905"/>
              <a:chExt cx="78698" cy="74951"/>
            </a:xfrm>
          </p:grpSpPr>
          <p:cxnSp>
            <p:nvCxnSpPr>
              <p:cNvPr id="131" name="Straight Connector 130">
                <a:extLst>
                  <a:ext uri="{FF2B5EF4-FFF2-40B4-BE49-F238E27FC236}">
                    <a16:creationId xmlns:a16="http://schemas.microsoft.com/office/drawing/2014/main" id="{6A1E18A1-EF92-F7D5-C9C3-6F966409C9F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8B1CD48D-61FD-D8F8-9182-C09B5F8BA42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3" name="Group 132">
              <a:extLst>
                <a:ext uri="{FF2B5EF4-FFF2-40B4-BE49-F238E27FC236}">
                  <a16:creationId xmlns:a16="http://schemas.microsoft.com/office/drawing/2014/main" id="{D9E913DD-A1BC-0B0B-26D8-AC77EED9DAF3}"/>
                </a:ext>
              </a:extLst>
            </p:cNvPr>
            <p:cNvGrpSpPr/>
            <p:nvPr/>
          </p:nvGrpSpPr>
          <p:grpSpPr>
            <a:xfrm>
              <a:off x="4838075" y="2078636"/>
              <a:ext cx="78698" cy="74951"/>
              <a:chOff x="4614472" y="2049905"/>
              <a:chExt cx="78698" cy="74951"/>
            </a:xfrm>
          </p:grpSpPr>
          <p:cxnSp>
            <p:nvCxnSpPr>
              <p:cNvPr id="134" name="Straight Connector 133">
                <a:extLst>
                  <a:ext uri="{FF2B5EF4-FFF2-40B4-BE49-F238E27FC236}">
                    <a16:creationId xmlns:a16="http://schemas.microsoft.com/office/drawing/2014/main" id="{1EAC2DDF-A618-5063-3DB4-48FED26ED39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26C74D28-363E-9E45-09DC-9615418942D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A9A78893-0FF5-D45F-EF81-CF0FBBDDD614}"/>
                </a:ext>
              </a:extLst>
            </p:cNvPr>
            <p:cNvGrpSpPr/>
            <p:nvPr/>
          </p:nvGrpSpPr>
          <p:grpSpPr>
            <a:xfrm>
              <a:off x="4883045" y="2078636"/>
              <a:ext cx="78698" cy="74951"/>
              <a:chOff x="4614472" y="2049905"/>
              <a:chExt cx="78698" cy="74951"/>
            </a:xfrm>
          </p:grpSpPr>
          <p:cxnSp>
            <p:nvCxnSpPr>
              <p:cNvPr id="137" name="Straight Connector 136">
                <a:extLst>
                  <a:ext uri="{FF2B5EF4-FFF2-40B4-BE49-F238E27FC236}">
                    <a16:creationId xmlns:a16="http://schemas.microsoft.com/office/drawing/2014/main" id="{F1054BC7-82C4-9840-158C-DD68A6981B9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CB6B44CC-7868-795F-9A90-5CB7F41E210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6DEB8964-72BD-CE0E-8C1F-977E1F10300E}"/>
                </a:ext>
              </a:extLst>
            </p:cNvPr>
            <p:cNvGrpSpPr/>
            <p:nvPr/>
          </p:nvGrpSpPr>
          <p:grpSpPr>
            <a:xfrm>
              <a:off x="4905530" y="2078636"/>
              <a:ext cx="78698" cy="74951"/>
              <a:chOff x="4614472" y="2049905"/>
              <a:chExt cx="78698" cy="74951"/>
            </a:xfrm>
          </p:grpSpPr>
          <p:cxnSp>
            <p:nvCxnSpPr>
              <p:cNvPr id="140" name="Straight Connector 139">
                <a:extLst>
                  <a:ext uri="{FF2B5EF4-FFF2-40B4-BE49-F238E27FC236}">
                    <a16:creationId xmlns:a16="http://schemas.microsoft.com/office/drawing/2014/main" id="{5F3F3923-5FD7-D199-9BEF-C449CD9CC73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A7A9B69-05A2-26F1-AFE8-B5B831DA258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4095641-BF09-AAC9-AE93-F3ED757FD3CC}"/>
                </a:ext>
              </a:extLst>
            </p:cNvPr>
            <p:cNvGrpSpPr/>
            <p:nvPr/>
          </p:nvGrpSpPr>
          <p:grpSpPr>
            <a:xfrm>
              <a:off x="4938009" y="2078636"/>
              <a:ext cx="78698" cy="74951"/>
              <a:chOff x="4614472" y="2049905"/>
              <a:chExt cx="78698" cy="74951"/>
            </a:xfrm>
          </p:grpSpPr>
          <p:cxnSp>
            <p:nvCxnSpPr>
              <p:cNvPr id="143" name="Straight Connector 142">
                <a:extLst>
                  <a:ext uri="{FF2B5EF4-FFF2-40B4-BE49-F238E27FC236}">
                    <a16:creationId xmlns:a16="http://schemas.microsoft.com/office/drawing/2014/main" id="{B6E35263-5D9A-E0C5-348C-202A5EB2596D}"/>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CDF46D2A-9AE4-7B3F-927F-726E89589D3C}"/>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22CC10BE-2174-E58B-BBDE-82387C3A4783}"/>
                </a:ext>
              </a:extLst>
            </p:cNvPr>
            <p:cNvGrpSpPr/>
            <p:nvPr/>
          </p:nvGrpSpPr>
          <p:grpSpPr>
            <a:xfrm>
              <a:off x="5141625" y="2078636"/>
              <a:ext cx="78698" cy="74951"/>
              <a:chOff x="4614472" y="2049905"/>
              <a:chExt cx="78698" cy="74951"/>
            </a:xfrm>
          </p:grpSpPr>
          <p:cxnSp>
            <p:nvCxnSpPr>
              <p:cNvPr id="146" name="Straight Connector 145">
                <a:extLst>
                  <a:ext uri="{FF2B5EF4-FFF2-40B4-BE49-F238E27FC236}">
                    <a16:creationId xmlns:a16="http://schemas.microsoft.com/office/drawing/2014/main" id="{3771E95F-FA64-0C62-B9B6-4CBB1CB60CC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9B99F585-E63A-D995-2E3D-CAC812BB0CD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48" name="Group 147">
              <a:extLst>
                <a:ext uri="{FF2B5EF4-FFF2-40B4-BE49-F238E27FC236}">
                  <a16:creationId xmlns:a16="http://schemas.microsoft.com/office/drawing/2014/main" id="{0D88CBB7-14F5-0DAB-47AD-844A6845D53A}"/>
                </a:ext>
              </a:extLst>
            </p:cNvPr>
            <p:cNvGrpSpPr/>
            <p:nvPr/>
          </p:nvGrpSpPr>
          <p:grpSpPr>
            <a:xfrm>
              <a:off x="5137878" y="2078636"/>
              <a:ext cx="78698" cy="74951"/>
              <a:chOff x="4614472" y="2049905"/>
              <a:chExt cx="78698" cy="74951"/>
            </a:xfrm>
          </p:grpSpPr>
          <p:cxnSp>
            <p:nvCxnSpPr>
              <p:cNvPr id="149" name="Straight Connector 148">
                <a:extLst>
                  <a:ext uri="{FF2B5EF4-FFF2-40B4-BE49-F238E27FC236}">
                    <a16:creationId xmlns:a16="http://schemas.microsoft.com/office/drawing/2014/main" id="{71C220CF-29DC-9415-A91A-5A2C4C132A7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219D0F3-D506-F5EF-24D1-13A6781AB08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2EB00B17-31A1-2717-5390-6F7B9EAB5EFD}"/>
                </a:ext>
              </a:extLst>
            </p:cNvPr>
            <p:cNvGrpSpPr/>
            <p:nvPr/>
          </p:nvGrpSpPr>
          <p:grpSpPr>
            <a:xfrm>
              <a:off x="4950501" y="2078636"/>
              <a:ext cx="78698" cy="74951"/>
              <a:chOff x="4614472" y="2049905"/>
              <a:chExt cx="78698" cy="74951"/>
            </a:xfrm>
          </p:grpSpPr>
          <p:cxnSp>
            <p:nvCxnSpPr>
              <p:cNvPr id="152" name="Straight Connector 151">
                <a:extLst>
                  <a:ext uri="{FF2B5EF4-FFF2-40B4-BE49-F238E27FC236}">
                    <a16:creationId xmlns:a16="http://schemas.microsoft.com/office/drawing/2014/main" id="{639D7507-1BB2-A04F-B9DF-7E6F65E859DD}"/>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5C1D7ACB-A800-4E5D-233B-1F714FD6C670}"/>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DE0367F1-A49E-F6BD-7F78-D6E5D1790440}"/>
                </a:ext>
              </a:extLst>
            </p:cNvPr>
            <p:cNvGrpSpPr/>
            <p:nvPr/>
          </p:nvGrpSpPr>
          <p:grpSpPr>
            <a:xfrm>
              <a:off x="5129133" y="2078636"/>
              <a:ext cx="78698" cy="74951"/>
              <a:chOff x="4614472" y="2049905"/>
              <a:chExt cx="78698" cy="74951"/>
            </a:xfrm>
          </p:grpSpPr>
          <p:cxnSp>
            <p:nvCxnSpPr>
              <p:cNvPr id="155" name="Straight Connector 154">
                <a:extLst>
                  <a:ext uri="{FF2B5EF4-FFF2-40B4-BE49-F238E27FC236}">
                    <a16:creationId xmlns:a16="http://schemas.microsoft.com/office/drawing/2014/main" id="{4DEF85F3-3162-0B5A-F98B-EE5548CAA5F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074FA09-A408-A020-BFCD-E8D7F69D021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F3E653A-E8F3-28D9-B27C-41F3C55FB8F6}"/>
                </a:ext>
              </a:extLst>
            </p:cNvPr>
            <p:cNvGrpSpPr/>
            <p:nvPr/>
          </p:nvGrpSpPr>
          <p:grpSpPr>
            <a:xfrm>
              <a:off x="4961743" y="2078636"/>
              <a:ext cx="78698" cy="74951"/>
              <a:chOff x="4614472" y="2049905"/>
              <a:chExt cx="78698" cy="74951"/>
            </a:xfrm>
          </p:grpSpPr>
          <p:cxnSp>
            <p:nvCxnSpPr>
              <p:cNvPr id="158" name="Straight Connector 157">
                <a:extLst>
                  <a:ext uri="{FF2B5EF4-FFF2-40B4-BE49-F238E27FC236}">
                    <a16:creationId xmlns:a16="http://schemas.microsoft.com/office/drawing/2014/main" id="{868E3A66-343C-70B7-94BF-73288322113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CAB9D497-C64C-8F70-2C07-1512E33E9EC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4" name="Group 163">
              <a:extLst>
                <a:ext uri="{FF2B5EF4-FFF2-40B4-BE49-F238E27FC236}">
                  <a16:creationId xmlns:a16="http://schemas.microsoft.com/office/drawing/2014/main" id="{046B290F-70E6-237C-BBAD-2BEE6D502CCF}"/>
                </a:ext>
              </a:extLst>
            </p:cNvPr>
            <p:cNvGrpSpPr/>
            <p:nvPr/>
          </p:nvGrpSpPr>
          <p:grpSpPr>
            <a:xfrm>
              <a:off x="5112894" y="2078636"/>
              <a:ext cx="78698" cy="74951"/>
              <a:chOff x="4614472" y="2049905"/>
              <a:chExt cx="78698" cy="74951"/>
            </a:xfrm>
          </p:grpSpPr>
          <p:cxnSp>
            <p:nvCxnSpPr>
              <p:cNvPr id="165" name="Straight Connector 164">
                <a:extLst>
                  <a:ext uri="{FF2B5EF4-FFF2-40B4-BE49-F238E27FC236}">
                    <a16:creationId xmlns:a16="http://schemas.microsoft.com/office/drawing/2014/main" id="{760A0856-E339-4B29-DB9B-307AE19A45C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2B06F5D-A571-5648-A4B0-EEBB99FF0BE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2E31DF18-9AB4-96DB-A411-73351A438820}"/>
                </a:ext>
              </a:extLst>
            </p:cNvPr>
            <p:cNvGrpSpPr/>
            <p:nvPr/>
          </p:nvGrpSpPr>
          <p:grpSpPr>
            <a:xfrm>
              <a:off x="4980482" y="2078636"/>
              <a:ext cx="78698" cy="74951"/>
              <a:chOff x="4614472" y="2049905"/>
              <a:chExt cx="78698" cy="74951"/>
            </a:xfrm>
          </p:grpSpPr>
          <p:cxnSp>
            <p:nvCxnSpPr>
              <p:cNvPr id="168" name="Straight Connector 167">
                <a:extLst>
                  <a:ext uri="{FF2B5EF4-FFF2-40B4-BE49-F238E27FC236}">
                    <a16:creationId xmlns:a16="http://schemas.microsoft.com/office/drawing/2014/main" id="{878F848C-D025-E210-8457-EA6C120F41A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D25183E1-3511-2F95-B9C3-0F9B2121105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D5463BB7-2615-8D71-D077-6B6869A384E1}"/>
                </a:ext>
              </a:extLst>
            </p:cNvPr>
            <p:cNvGrpSpPr/>
            <p:nvPr/>
          </p:nvGrpSpPr>
          <p:grpSpPr>
            <a:xfrm>
              <a:off x="5094157" y="2078636"/>
              <a:ext cx="78698" cy="74951"/>
              <a:chOff x="4614472" y="2049905"/>
              <a:chExt cx="78698" cy="74951"/>
            </a:xfrm>
          </p:grpSpPr>
          <p:cxnSp>
            <p:nvCxnSpPr>
              <p:cNvPr id="175" name="Straight Connector 174">
                <a:extLst>
                  <a:ext uri="{FF2B5EF4-FFF2-40B4-BE49-F238E27FC236}">
                    <a16:creationId xmlns:a16="http://schemas.microsoft.com/office/drawing/2014/main" id="{917F94C1-FAD6-255B-2E54-D9AA9B1005D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1F4BD1BF-0097-5D0E-FE20-6FBB49E8731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14867E00-26E3-EA07-5DAA-708C8B5BC945}"/>
                </a:ext>
              </a:extLst>
            </p:cNvPr>
            <p:cNvGrpSpPr/>
            <p:nvPr/>
          </p:nvGrpSpPr>
          <p:grpSpPr>
            <a:xfrm>
              <a:off x="4997970" y="2078636"/>
              <a:ext cx="78698" cy="74951"/>
              <a:chOff x="4614472" y="2049905"/>
              <a:chExt cx="78698" cy="74951"/>
            </a:xfrm>
          </p:grpSpPr>
          <p:cxnSp>
            <p:nvCxnSpPr>
              <p:cNvPr id="182" name="Straight Connector 181">
                <a:extLst>
                  <a:ext uri="{FF2B5EF4-FFF2-40B4-BE49-F238E27FC236}">
                    <a16:creationId xmlns:a16="http://schemas.microsoft.com/office/drawing/2014/main" id="{FD36536A-04E9-F61F-E2EB-416D6E5109B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460F109B-5980-1280-79E3-F4E1249B559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84" name="Group 183">
              <a:extLst>
                <a:ext uri="{FF2B5EF4-FFF2-40B4-BE49-F238E27FC236}">
                  <a16:creationId xmlns:a16="http://schemas.microsoft.com/office/drawing/2014/main" id="{80AC703F-9D84-3931-518F-B6E420A52F3C}"/>
                </a:ext>
              </a:extLst>
            </p:cNvPr>
            <p:cNvGrpSpPr/>
            <p:nvPr/>
          </p:nvGrpSpPr>
          <p:grpSpPr>
            <a:xfrm>
              <a:off x="5076668" y="2078636"/>
              <a:ext cx="78698" cy="74951"/>
              <a:chOff x="4614472" y="2049905"/>
              <a:chExt cx="78698" cy="74951"/>
            </a:xfrm>
          </p:grpSpPr>
          <p:cxnSp>
            <p:nvCxnSpPr>
              <p:cNvPr id="185" name="Straight Connector 184">
                <a:extLst>
                  <a:ext uri="{FF2B5EF4-FFF2-40B4-BE49-F238E27FC236}">
                    <a16:creationId xmlns:a16="http://schemas.microsoft.com/office/drawing/2014/main" id="{769ED4A9-9769-1104-A694-BFA272B3EC3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580D633C-6198-DDB4-7D11-9423A7F2F250}"/>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1" name="Group 190">
              <a:extLst>
                <a:ext uri="{FF2B5EF4-FFF2-40B4-BE49-F238E27FC236}">
                  <a16:creationId xmlns:a16="http://schemas.microsoft.com/office/drawing/2014/main" id="{B59D9FF2-0A33-77BE-C806-5C4A539A7BA4}"/>
                </a:ext>
              </a:extLst>
            </p:cNvPr>
            <p:cNvGrpSpPr/>
            <p:nvPr/>
          </p:nvGrpSpPr>
          <p:grpSpPr>
            <a:xfrm>
              <a:off x="5016708" y="2078636"/>
              <a:ext cx="78698" cy="74951"/>
              <a:chOff x="4614472" y="2049905"/>
              <a:chExt cx="78698" cy="74951"/>
            </a:xfrm>
          </p:grpSpPr>
          <p:cxnSp>
            <p:nvCxnSpPr>
              <p:cNvPr id="192" name="Straight Connector 191">
                <a:extLst>
                  <a:ext uri="{FF2B5EF4-FFF2-40B4-BE49-F238E27FC236}">
                    <a16:creationId xmlns:a16="http://schemas.microsoft.com/office/drawing/2014/main" id="{16B506F9-3F95-BF01-96B8-8207F1C1108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2811DC1B-3017-6C56-EEFF-FD6293C4FCC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4" name="Group 193">
              <a:extLst>
                <a:ext uri="{FF2B5EF4-FFF2-40B4-BE49-F238E27FC236}">
                  <a16:creationId xmlns:a16="http://schemas.microsoft.com/office/drawing/2014/main" id="{FD9FCDF8-F0B0-6870-D6BD-5FEE21075233}"/>
                </a:ext>
              </a:extLst>
            </p:cNvPr>
            <p:cNvGrpSpPr/>
            <p:nvPr/>
          </p:nvGrpSpPr>
          <p:grpSpPr>
            <a:xfrm>
              <a:off x="5057931" y="2078636"/>
              <a:ext cx="78698" cy="74951"/>
              <a:chOff x="4614472" y="2049905"/>
              <a:chExt cx="78698" cy="74951"/>
            </a:xfrm>
          </p:grpSpPr>
          <p:cxnSp>
            <p:nvCxnSpPr>
              <p:cNvPr id="195" name="Straight Connector 194">
                <a:extLst>
                  <a:ext uri="{FF2B5EF4-FFF2-40B4-BE49-F238E27FC236}">
                    <a16:creationId xmlns:a16="http://schemas.microsoft.com/office/drawing/2014/main" id="{D2602B4A-98C6-F625-5525-0FB8EA1AD20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F15F82-36D0-1452-2F92-B75E781BD9A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97" name="Group 196">
              <a:extLst>
                <a:ext uri="{FF2B5EF4-FFF2-40B4-BE49-F238E27FC236}">
                  <a16:creationId xmlns:a16="http://schemas.microsoft.com/office/drawing/2014/main" id="{39077A59-190E-75F3-9F5E-D86B033269A9}"/>
                </a:ext>
              </a:extLst>
            </p:cNvPr>
            <p:cNvGrpSpPr/>
            <p:nvPr/>
          </p:nvGrpSpPr>
          <p:grpSpPr>
            <a:xfrm>
              <a:off x="5035446" y="2078636"/>
              <a:ext cx="78698" cy="74951"/>
              <a:chOff x="4614472" y="2049905"/>
              <a:chExt cx="78698" cy="74951"/>
            </a:xfrm>
          </p:grpSpPr>
          <p:cxnSp>
            <p:nvCxnSpPr>
              <p:cNvPr id="198" name="Straight Connector 197">
                <a:extLst>
                  <a:ext uri="{FF2B5EF4-FFF2-40B4-BE49-F238E27FC236}">
                    <a16:creationId xmlns:a16="http://schemas.microsoft.com/office/drawing/2014/main" id="{C239D0D0-FFBB-C2CC-642B-7841BFF8620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5F74CF1-7774-3610-64CD-154A1E79879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0" name="Group 199">
              <a:extLst>
                <a:ext uri="{FF2B5EF4-FFF2-40B4-BE49-F238E27FC236}">
                  <a16:creationId xmlns:a16="http://schemas.microsoft.com/office/drawing/2014/main" id="{1F1FCDF2-FA8F-CD1B-6465-BE7AFBCAF4A0}"/>
                </a:ext>
              </a:extLst>
            </p:cNvPr>
            <p:cNvGrpSpPr/>
            <p:nvPr/>
          </p:nvGrpSpPr>
          <p:grpSpPr>
            <a:xfrm>
              <a:off x="5049187" y="2078636"/>
              <a:ext cx="78698" cy="74951"/>
              <a:chOff x="4614472" y="2049905"/>
              <a:chExt cx="78698" cy="74951"/>
            </a:xfrm>
          </p:grpSpPr>
          <p:cxnSp>
            <p:nvCxnSpPr>
              <p:cNvPr id="201" name="Straight Connector 200">
                <a:extLst>
                  <a:ext uri="{FF2B5EF4-FFF2-40B4-BE49-F238E27FC236}">
                    <a16:creationId xmlns:a16="http://schemas.microsoft.com/office/drawing/2014/main" id="{6DC7FEB7-582A-7ACE-2AF9-1AFCEF3DE87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C1D07A0B-8153-1165-AEE7-2E4B48E363E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3" name="Group 202">
              <a:extLst>
                <a:ext uri="{FF2B5EF4-FFF2-40B4-BE49-F238E27FC236}">
                  <a16:creationId xmlns:a16="http://schemas.microsoft.com/office/drawing/2014/main" id="{E938CC44-5C31-B2B8-5F62-FB3CE8A71866}"/>
                </a:ext>
              </a:extLst>
            </p:cNvPr>
            <p:cNvGrpSpPr/>
            <p:nvPr/>
          </p:nvGrpSpPr>
          <p:grpSpPr>
            <a:xfrm>
              <a:off x="5172855" y="2094876"/>
              <a:ext cx="78698" cy="74951"/>
              <a:chOff x="4614472" y="2049905"/>
              <a:chExt cx="78698" cy="74951"/>
            </a:xfrm>
          </p:grpSpPr>
          <p:cxnSp>
            <p:nvCxnSpPr>
              <p:cNvPr id="204" name="Straight Connector 203">
                <a:extLst>
                  <a:ext uri="{FF2B5EF4-FFF2-40B4-BE49-F238E27FC236}">
                    <a16:creationId xmlns:a16="http://schemas.microsoft.com/office/drawing/2014/main" id="{89F35072-0DCF-2A94-629D-2D5E08DF21A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0A856AB2-C770-E146-52FD-C0D521F12229}"/>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6" name="Group 205">
              <a:extLst>
                <a:ext uri="{FF2B5EF4-FFF2-40B4-BE49-F238E27FC236}">
                  <a16:creationId xmlns:a16="http://schemas.microsoft.com/office/drawing/2014/main" id="{1D278FC1-E65E-590F-774D-915556EC8D7B}"/>
                </a:ext>
              </a:extLst>
            </p:cNvPr>
            <p:cNvGrpSpPr/>
            <p:nvPr/>
          </p:nvGrpSpPr>
          <p:grpSpPr>
            <a:xfrm>
              <a:off x="5232816" y="2094876"/>
              <a:ext cx="78698" cy="74951"/>
              <a:chOff x="4614472" y="2049905"/>
              <a:chExt cx="78698" cy="74951"/>
            </a:xfrm>
          </p:grpSpPr>
          <p:cxnSp>
            <p:nvCxnSpPr>
              <p:cNvPr id="207" name="Straight Connector 206">
                <a:extLst>
                  <a:ext uri="{FF2B5EF4-FFF2-40B4-BE49-F238E27FC236}">
                    <a16:creationId xmlns:a16="http://schemas.microsoft.com/office/drawing/2014/main" id="{52459C58-BBD6-FDC0-F12B-D2A7206B1A6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C0C129E7-A3AB-E7D9-937E-40BFE457885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09" name="Group 208">
              <a:extLst>
                <a:ext uri="{FF2B5EF4-FFF2-40B4-BE49-F238E27FC236}">
                  <a16:creationId xmlns:a16="http://schemas.microsoft.com/office/drawing/2014/main" id="{4A7EAAD4-CB46-0010-AE63-FAF98F268550}"/>
                </a:ext>
              </a:extLst>
            </p:cNvPr>
            <p:cNvGrpSpPr/>
            <p:nvPr/>
          </p:nvGrpSpPr>
          <p:grpSpPr>
            <a:xfrm>
              <a:off x="5196590" y="2094876"/>
              <a:ext cx="78698" cy="74951"/>
              <a:chOff x="4614472" y="2049905"/>
              <a:chExt cx="78698" cy="74951"/>
            </a:xfrm>
          </p:grpSpPr>
          <p:cxnSp>
            <p:nvCxnSpPr>
              <p:cNvPr id="210" name="Straight Connector 209">
                <a:extLst>
                  <a:ext uri="{FF2B5EF4-FFF2-40B4-BE49-F238E27FC236}">
                    <a16:creationId xmlns:a16="http://schemas.microsoft.com/office/drawing/2014/main" id="{CD793E3C-BFF9-657E-255C-9CC0FCA2D81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4CFC3678-C58F-0A69-89A6-48150D34DEE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2" name="Group 211">
              <a:extLst>
                <a:ext uri="{FF2B5EF4-FFF2-40B4-BE49-F238E27FC236}">
                  <a16:creationId xmlns:a16="http://schemas.microsoft.com/office/drawing/2014/main" id="{83AB0682-6B2C-12A0-0C7A-5CA0A16BC40C}"/>
                </a:ext>
              </a:extLst>
            </p:cNvPr>
            <p:cNvGrpSpPr/>
            <p:nvPr/>
          </p:nvGrpSpPr>
          <p:grpSpPr>
            <a:xfrm>
              <a:off x="5217826" y="2094876"/>
              <a:ext cx="78698" cy="74951"/>
              <a:chOff x="4614472" y="2049905"/>
              <a:chExt cx="78698" cy="74951"/>
            </a:xfrm>
          </p:grpSpPr>
          <p:cxnSp>
            <p:nvCxnSpPr>
              <p:cNvPr id="213" name="Straight Connector 212">
                <a:extLst>
                  <a:ext uri="{FF2B5EF4-FFF2-40B4-BE49-F238E27FC236}">
                    <a16:creationId xmlns:a16="http://schemas.microsoft.com/office/drawing/2014/main" id="{D6C86BB8-A061-B203-392F-E23536A694A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406BE63C-ED88-CB3F-5B29-46DB0DDCF0F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5" name="Group 214">
              <a:extLst>
                <a:ext uri="{FF2B5EF4-FFF2-40B4-BE49-F238E27FC236}">
                  <a16:creationId xmlns:a16="http://schemas.microsoft.com/office/drawing/2014/main" id="{96EE78F4-C34A-98E6-2409-409C245E9FCC}"/>
                </a:ext>
              </a:extLst>
            </p:cNvPr>
            <p:cNvGrpSpPr/>
            <p:nvPr/>
          </p:nvGrpSpPr>
          <p:grpSpPr>
            <a:xfrm>
              <a:off x="5182849" y="2094876"/>
              <a:ext cx="78698" cy="74951"/>
              <a:chOff x="4614472" y="2049905"/>
              <a:chExt cx="78698" cy="74951"/>
            </a:xfrm>
          </p:grpSpPr>
          <p:cxnSp>
            <p:nvCxnSpPr>
              <p:cNvPr id="216" name="Straight Connector 215">
                <a:extLst>
                  <a:ext uri="{FF2B5EF4-FFF2-40B4-BE49-F238E27FC236}">
                    <a16:creationId xmlns:a16="http://schemas.microsoft.com/office/drawing/2014/main" id="{0057425E-D0C0-FA54-36BB-CAE689483F7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081E0BD-02E9-C895-9848-80FD637F8CB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8" name="Group 217">
              <a:extLst>
                <a:ext uri="{FF2B5EF4-FFF2-40B4-BE49-F238E27FC236}">
                  <a16:creationId xmlns:a16="http://schemas.microsoft.com/office/drawing/2014/main" id="{98A29BF4-8D9B-55B4-3FAC-4732E242D420}"/>
                </a:ext>
              </a:extLst>
            </p:cNvPr>
            <p:cNvGrpSpPr/>
            <p:nvPr/>
          </p:nvGrpSpPr>
          <p:grpSpPr>
            <a:xfrm>
              <a:off x="5194092" y="2094876"/>
              <a:ext cx="78698" cy="74951"/>
              <a:chOff x="4614472" y="2049905"/>
              <a:chExt cx="78698" cy="74951"/>
            </a:xfrm>
          </p:grpSpPr>
          <p:cxnSp>
            <p:nvCxnSpPr>
              <p:cNvPr id="219" name="Straight Connector 218">
                <a:extLst>
                  <a:ext uri="{FF2B5EF4-FFF2-40B4-BE49-F238E27FC236}">
                    <a16:creationId xmlns:a16="http://schemas.microsoft.com/office/drawing/2014/main" id="{7A055DDA-4416-C417-98A5-7632A520232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EB8BBB8D-0583-8643-2C08-7E7B4D94869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30B2C21C-F5D8-F412-9496-D8CF71C5539D}"/>
                </a:ext>
              </a:extLst>
            </p:cNvPr>
            <p:cNvGrpSpPr/>
            <p:nvPr/>
          </p:nvGrpSpPr>
          <p:grpSpPr>
            <a:xfrm>
              <a:off x="5281534" y="2094876"/>
              <a:ext cx="78698" cy="74951"/>
              <a:chOff x="4614472" y="2049905"/>
              <a:chExt cx="78698" cy="74951"/>
            </a:xfrm>
          </p:grpSpPr>
          <p:cxnSp>
            <p:nvCxnSpPr>
              <p:cNvPr id="222" name="Straight Connector 221">
                <a:extLst>
                  <a:ext uri="{FF2B5EF4-FFF2-40B4-BE49-F238E27FC236}">
                    <a16:creationId xmlns:a16="http://schemas.microsoft.com/office/drawing/2014/main" id="{B01D8C20-E72B-162C-D982-C902A67A33E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17C5142F-4006-2E17-8DFA-1350ED536A3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4" name="Group 223">
              <a:extLst>
                <a:ext uri="{FF2B5EF4-FFF2-40B4-BE49-F238E27FC236}">
                  <a16:creationId xmlns:a16="http://schemas.microsoft.com/office/drawing/2014/main" id="{32BEBAA5-D526-9270-5462-3F85CD29E357}"/>
                </a:ext>
              </a:extLst>
            </p:cNvPr>
            <p:cNvGrpSpPr/>
            <p:nvPr/>
          </p:nvGrpSpPr>
          <p:grpSpPr>
            <a:xfrm>
              <a:off x="5314013" y="2094876"/>
              <a:ext cx="78698" cy="74951"/>
              <a:chOff x="4614472" y="2049905"/>
              <a:chExt cx="78698" cy="74951"/>
            </a:xfrm>
          </p:grpSpPr>
          <p:cxnSp>
            <p:nvCxnSpPr>
              <p:cNvPr id="225" name="Straight Connector 224">
                <a:extLst>
                  <a:ext uri="{FF2B5EF4-FFF2-40B4-BE49-F238E27FC236}">
                    <a16:creationId xmlns:a16="http://schemas.microsoft.com/office/drawing/2014/main" id="{DB8F825B-46EC-5359-9EF5-09596759D71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A61391C9-78A4-BD05-A3C9-EA35279382A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7" name="Group 226">
              <a:extLst>
                <a:ext uri="{FF2B5EF4-FFF2-40B4-BE49-F238E27FC236}">
                  <a16:creationId xmlns:a16="http://schemas.microsoft.com/office/drawing/2014/main" id="{E9381612-4E14-DA49-73C0-99925A0D1FA3}"/>
                </a:ext>
              </a:extLst>
            </p:cNvPr>
            <p:cNvGrpSpPr/>
            <p:nvPr/>
          </p:nvGrpSpPr>
          <p:grpSpPr>
            <a:xfrm>
              <a:off x="5320258" y="2094876"/>
              <a:ext cx="78698" cy="74951"/>
              <a:chOff x="4614472" y="2049905"/>
              <a:chExt cx="78698" cy="74951"/>
            </a:xfrm>
          </p:grpSpPr>
          <p:cxnSp>
            <p:nvCxnSpPr>
              <p:cNvPr id="228" name="Straight Connector 227">
                <a:extLst>
                  <a:ext uri="{FF2B5EF4-FFF2-40B4-BE49-F238E27FC236}">
                    <a16:creationId xmlns:a16="http://schemas.microsoft.com/office/drawing/2014/main" id="{80E6F98D-1087-17DE-F9F7-6FB1E2CAFF7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882F22AB-2F20-32DC-1C99-F64038FBD8D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0" name="Group 229">
              <a:extLst>
                <a:ext uri="{FF2B5EF4-FFF2-40B4-BE49-F238E27FC236}">
                  <a16:creationId xmlns:a16="http://schemas.microsoft.com/office/drawing/2014/main" id="{66299C15-02DF-9BF8-28BE-592E693B8A8A}"/>
                </a:ext>
              </a:extLst>
            </p:cNvPr>
            <p:cNvGrpSpPr/>
            <p:nvPr/>
          </p:nvGrpSpPr>
          <p:grpSpPr>
            <a:xfrm>
              <a:off x="5380219" y="2094876"/>
              <a:ext cx="78698" cy="74951"/>
              <a:chOff x="4614472" y="2049905"/>
              <a:chExt cx="78698" cy="74951"/>
            </a:xfrm>
          </p:grpSpPr>
          <p:cxnSp>
            <p:nvCxnSpPr>
              <p:cNvPr id="231" name="Straight Connector 230">
                <a:extLst>
                  <a:ext uri="{FF2B5EF4-FFF2-40B4-BE49-F238E27FC236}">
                    <a16:creationId xmlns:a16="http://schemas.microsoft.com/office/drawing/2014/main" id="{1D82958D-9B19-C1BF-13E0-A9A879E74C1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77E0FF4D-7F3A-B2A4-2024-FAC04B668D7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3" name="Group 232">
              <a:extLst>
                <a:ext uri="{FF2B5EF4-FFF2-40B4-BE49-F238E27FC236}">
                  <a16:creationId xmlns:a16="http://schemas.microsoft.com/office/drawing/2014/main" id="{427716C7-360A-80DC-87BD-92CCE380CC1B}"/>
                </a:ext>
              </a:extLst>
            </p:cNvPr>
            <p:cNvGrpSpPr/>
            <p:nvPr/>
          </p:nvGrpSpPr>
          <p:grpSpPr>
            <a:xfrm>
              <a:off x="5432685" y="2094876"/>
              <a:ext cx="78698" cy="74951"/>
              <a:chOff x="4614472" y="2049905"/>
              <a:chExt cx="78698" cy="74951"/>
            </a:xfrm>
          </p:grpSpPr>
          <p:cxnSp>
            <p:nvCxnSpPr>
              <p:cNvPr id="234" name="Straight Connector 233">
                <a:extLst>
                  <a:ext uri="{FF2B5EF4-FFF2-40B4-BE49-F238E27FC236}">
                    <a16:creationId xmlns:a16="http://schemas.microsoft.com/office/drawing/2014/main" id="{A3669B90-3AD4-C842-D336-C66139DA490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1206ACC2-67C6-C315-BE6C-42F3CAD4F8A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6" name="Group 235">
              <a:extLst>
                <a:ext uri="{FF2B5EF4-FFF2-40B4-BE49-F238E27FC236}">
                  <a16:creationId xmlns:a16="http://schemas.microsoft.com/office/drawing/2014/main" id="{5D336753-045A-F4FB-9EE7-5856AB41D0C5}"/>
                </a:ext>
              </a:extLst>
            </p:cNvPr>
            <p:cNvGrpSpPr/>
            <p:nvPr/>
          </p:nvGrpSpPr>
          <p:grpSpPr>
            <a:xfrm>
              <a:off x="5457669" y="2094876"/>
              <a:ext cx="78698" cy="74951"/>
              <a:chOff x="4614472" y="2049905"/>
              <a:chExt cx="78698" cy="74951"/>
            </a:xfrm>
          </p:grpSpPr>
          <p:cxnSp>
            <p:nvCxnSpPr>
              <p:cNvPr id="237" name="Straight Connector 236">
                <a:extLst>
                  <a:ext uri="{FF2B5EF4-FFF2-40B4-BE49-F238E27FC236}">
                    <a16:creationId xmlns:a16="http://schemas.microsoft.com/office/drawing/2014/main" id="{749A7C78-933D-7780-D1BB-3AE501D81BA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B6027ABE-9454-E8E5-A2D1-9F5F4C653AD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9" name="Group 238">
              <a:extLst>
                <a:ext uri="{FF2B5EF4-FFF2-40B4-BE49-F238E27FC236}">
                  <a16:creationId xmlns:a16="http://schemas.microsoft.com/office/drawing/2014/main" id="{AB88E45B-0A85-64FA-55CC-D37BEE27BC17}"/>
                </a:ext>
              </a:extLst>
            </p:cNvPr>
            <p:cNvGrpSpPr/>
            <p:nvPr/>
          </p:nvGrpSpPr>
          <p:grpSpPr>
            <a:xfrm>
              <a:off x="5482653" y="2094876"/>
              <a:ext cx="78698" cy="74951"/>
              <a:chOff x="4614472" y="2049905"/>
              <a:chExt cx="78698" cy="74951"/>
            </a:xfrm>
          </p:grpSpPr>
          <p:cxnSp>
            <p:nvCxnSpPr>
              <p:cNvPr id="240" name="Straight Connector 239">
                <a:extLst>
                  <a:ext uri="{FF2B5EF4-FFF2-40B4-BE49-F238E27FC236}">
                    <a16:creationId xmlns:a16="http://schemas.microsoft.com/office/drawing/2014/main" id="{1A769739-18D8-353B-B37A-43490459C6D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F628F99-4DEA-57A4-CF82-3B87D7C9CDF9}"/>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42" name="Group 241">
              <a:extLst>
                <a:ext uri="{FF2B5EF4-FFF2-40B4-BE49-F238E27FC236}">
                  <a16:creationId xmlns:a16="http://schemas.microsoft.com/office/drawing/2014/main" id="{62E7638A-0208-09D5-CC56-575F3E152551}"/>
                </a:ext>
              </a:extLst>
            </p:cNvPr>
            <p:cNvGrpSpPr/>
            <p:nvPr/>
          </p:nvGrpSpPr>
          <p:grpSpPr>
            <a:xfrm>
              <a:off x="5467662" y="2096125"/>
              <a:ext cx="78698" cy="74951"/>
              <a:chOff x="4614472" y="2049905"/>
              <a:chExt cx="78698" cy="74951"/>
            </a:xfrm>
          </p:grpSpPr>
          <p:cxnSp>
            <p:nvCxnSpPr>
              <p:cNvPr id="243" name="Straight Connector 242">
                <a:extLst>
                  <a:ext uri="{FF2B5EF4-FFF2-40B4-BE49-F238E27FC236}">
                    <a16:creationId xmlns:a16="http://schemas.microsoft.com/office/drawing/2014/main" id="{4B3087FF-4563-5069-3B9F-AD5F2DE0C5E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E2744EE3-746A-0D9B-3432-1C1527C2AB7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45" name="Group 244">
              <a:extLst>
                <a:ext uri="{FF2B5EF4-FFF2-40B4-BE49-F238E27FC236}">
                  <a16:creationId xmlns:a16="http://schemas.microsoft.com/office/drawing/2014/main" id="{2A61E81B-4627-CB88-C2C3-58A0EC9BCF0F}"/>
                </a:ext>
              </a:extLst>
            </p:cNvPr>
            <p:cNvGrpSpPr/>
            <p:nvPr/>
          </p:nvGrpSpPr>
          <p:grpSpPr>
            <a:xfrm>
              <a:off x="5483901" y="2106118"/>
              <a:ext cx="78698" cy="74951"/>
              <a:chOff x="4614472" y="2049905"/>
              <a:chExt cx="78698" cy="74951"/>
            </a:xfrm>
          </p:grpSpPr>
          <p:cxnSp>
            <p:nvCxnSpPr>
              <p:cNvPr id="246" name="Straight Connector 245">
                <a:extLst>
                  <a:ext uri="{FF2B5EF4-FFF2-40B4-BE49-F238E27FC236}">
                    <a16:creationId xmlns:a16="http://schemas.microsoft.com/office/drawing/2014/main" id="{856A9BFF-8ABE-54DC-65FB-2D83BB8AAB8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FAC35481-A96E-724C-1C29-7B95BD66687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48" name="Group 247">
              <a:extLst>
                <a:ext uri="{FF2B5EF4-FFF2-40B4-BE49-F238E27FC236}">
                  <a16:creationId xmlns:a16="http://schemas.microsoft.com/office/drawing/2014/main" id="{967BED44-2FA7-1CBB-EFE5-4CFB8721731E}"/>
                </a:ext>
              </a:extLst>
            </p:cNvPr>
            <p:cNvGrpSpPr/>
            <p:nvPr/>
          </p:nvGrpSpPr>
          <p:grpSpPr>
            <a:xfrm>
              <a:off x="5501390" y="2106118"/>
              <a:ext cx="78698" cy="74951"/>
              <a:chOff x="4614472" y="2049905"/>
              <a:chExt cx="78698" cy="74951"/>
            </a:xfrm>
          </p:grpSpPr>
          <p:cxnSp>
            <p:nvCxnSpPr>
              <p:cNvPr id="249" name="Straight Connector 248">
                <a:extLst>
                  <a:ext uri="{FF2B5EF4-FFF2-40B4-BE49-F238E27FC236}">
                    <a16:creationId xmlns:a16="http://schemas.microsoft.com/office/drawing/2014/main" id="{F26F3682-6B2D-D465-D6C5-E538C707B7F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6DBDFD21-66A0-52D7-D0D0-2E7C6287657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2FA2A4BE-486F-E997-CF87-39DFCC80D3E2}"/>
                </a:ext>
              </a:extLst>
            </p:cNvPr>
            <p:cNvGrpSpPr/>
            <p:nvPr/>
          </p:nvGrpSpPr>
          <p:grpSpPr>
            <a:xfrm>
              <a:off x="5532620" y="2106118"/>
              <a:ext cx="78698" cy="74951"/>
              <a:chOff x="4614472" y="2049905"/>
              <a:chExt cx="78698" cy="74951"/>
            </a:xfrm>
          </p:grpSpPr>
          <p:cxnSp>
            <p:nvCxnSpPr>
              <p:cNvPr id="252" name="Straight Connector 251">
                <a:extLst>
                  <a:ext uri="{FF2B5EF4-FFF2-40B4-BE49-F238E27FC236}">
                    <a16:creationId xmlns:a16="http://schemas.microsoft.com/office/drawing/2014/main" id="{C3BED37E-42B4-DB0A-E64C-50B5386D98F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A8F280A9-D197-4F16-DA72-8EDAB743573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54" name="Group 253">
              <a:extLst>
                <a:ext uri="{FF2B5EF4-FFF2-40B4-BE49-F238E27FC236}">
                  <a16:creationId xmlns:a16="http://schemas.microsoft.com/office/drawing/2014/main" id="{781FC3D7-C325-876D-93EC-53376DFA2588}"/>
                </a:ext>
              </a:extLst>
            </p:cNvPr>
            <p:cNvGrpSpPr/>
            <p:nvPr/>
          </p:nvGrpSpPr>
          <p:grpSpPr>
            <a:xfrm>
              <a:off x="5578840" y="2106118"/>
              <a:ext cx="78698" cy="74951"/>
              <a:chOff x="4614472" y="2049905"/>
              <a:chExt cx="78698" cy="74951"/>
            </a:xfrm>
          </p:grpSpPr>
          <p:cxnSp>
            <p:nvCxnSpPr>
              <p:cNvPr id="255" name="Straight Connector 254">
                <a:extLst>
                  <a:ext uri="{FF2B5EF4-FFF2-40B4-BE49-F238E27FC236}">
                    <a16:creationId xmlns:a16="http://schemas.microsoft.com/office/drawing/2014/main" id="{7D11A16F-9D10-81CE-7D61-5D7FA06B6CE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9C0213C6-2FFB-D7D4-90DA-DCB3FB3E6A3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57" name="Group 256">
              <a:extLst>
                <a:ext uri="{FF2B5EF4-FFF2-40B4-BE49-F238E27FC236}">
                  <a16:creationId xmlns:a16="http://schemas.microsoft.com/office/drawing/2014/main" id="{D0AF2EC2-0C9B-A9F1-2B71-AE6FDF0CAAA4}"/>
                </a:ext>
              </a:extLst>
            </p:cNvPr>
            <p:cNvGrpSpPr/>
            <p:nvPr/>
          </p:nvGrpSpPr>
          <p:grpSpPr>
            <a:xfrm>
              <a:off x="5546361" y="2106118"/>
              <a:ext cx="78698" cy="74951"/>
              <a:chOff x="4614472" y="2049905"/>
              <a:chExt cx="78698" cy="74951"/>
            </a:xfrm>
          </p:grpSpPr>
          <p:cxnSp>
            <p:nvCxnSpPr>
              <p:cNvPr id="258" name="Straight Connector 257">
                <a:extLst>
                  <a:ext uri="{FF2B5EF4-FFF2-40B4-BE49-F238E27FC236}">
                    <a16:creationId xmlns:a16="http://schemas.microsoft.com/office/drawing/2014/main" id="{9F2E65DC-F2E4-B5E3-58EE-D4F65234D4E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18144198-D6C0-12F0-80F1-3C0D15C61F1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60" name="Group 259">
              <a:extLst>
                <a:ext uri="{FF2B5EF4-FFF2-40B4-BE49-F238E27FC236}">
                  <a16:creationId xmlns:a16="http://schemas.microsoft.com/office/drawing/2014/main" id="{2FF646BB-7D5A-0DF2-CBCB-6B0570CB6943}"/>
                </a:ext>
              </a:extLst>
            </p:cNvPr>
            <p:cNvGrpSpPr/>
            <p:nvPr/>
          </p:nvGrpSpPr>
          <p:grpSpPr>
            <a:xfrm>
              <a:off x="5566348" y="2106118"/>
              <a:ext cx="78698" cy="74951"/>
              <a:chOff x="4614472" y="2049905"/>
              <a:chExt cx="78698" cy="74951"/>
            </a:xfrm>
          </p:grpSpPr>
          <p:cxnSp>
            <p:nvCxnSpPr>
              <p:cNvPr id="261" name="Straight Connector 260">
                <a:extLst>
                  <a:ext uri="{FF2B5EF4-FFF2-40B4-BE49-F238E27FC236}">
                    <a16:creationId xmlns:a16="http://schemas.microsoft.com/office/drawing/2014/main" id="{76D2FD7D-BDB8-3935-F58C-6D2ECCD0FDB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E2108DA1-196C-01A7-050E-C303513463D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63" name="Group 262">
              <a:extLst>
                <a:ext uri="{FF2B5EF4-FFF2-40B4-BE49-F238E27FC236}">
                  <a16:creationId xmlns:a16="http://schemas.microsoft.com/office/drawing/2014/main" id="{5016527E-22F3-5951-2F04-2DCB9FFC2B44}"/>
                </a:ext>
              </a:extLst>
            </p:cNvPr>
            <p:cNvGrpSpPr/>
            <p:nvPr/>
          </p:nvGrpSpPr>
          <p:grpSpPr>
            <a:xfrm>
              <a:off x="5597577" y="2119859"/>
              <a:ext cx="78698" cy="74951"/>
              <a:chOff x="4614472" y="2049905"/>
              <a:chExt cx="78698" cy="74951"/>
            </a:xfrm>
          </p:grpSpPr>
          <p:cxnSp>
            <p:nvCxnSpPr>
              <p:cNvPr id="264" name="Straight Connector 263">
                <a:extLst>
                  <a:ext uri="{FF2B5EF4-FFF2-40B4-BE49-F238E27FC236}">
                    <a16:creationId xmlns:a16="http://schemas.microsoft.com/office/drawing/2014/main" id="{759C42E7-98E0-0E7A-46A8-F03494160BB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61F1B7D3-9032-E3F1-EBE5-0E033874CDC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66" name="Group 265">
              <a:extLst>
                <a:ext uri="{FF2B5EF4-FFF2-40B4-BE49-F238E27FC236}">
                  <a16:creationId xmlns:a16="http://schemas.microsoft.com/office/drawing/2014/main" id="{5369068C-F791-68A0-5ED0-A5C555149ED6}"/>
                </a:ext>
              </a:extLst>
            </p:cNvPr>
            <p:cNvGrpSpPr/>
            <p:nvPr/>
          </p:nvGrpSpPr>
          <p:grpSpPr>
            <a:xfrm>
              <a:off x="5603823" y="2119859"/>
              <a:ext cx="78698" cy="74951"/>
              <a:chOff x="4614472" y="2049905"/>
              <a:chExt cx="78698" cy="74951"/>
            </a:xfrm>
          </p:grpSpPr>
          <p:cxnSp>
            <p:nvCxnSpPr>
              <p:cNvPr id="267" name="Straight Connector 266">
                <a:extLst>
                  <a:ext uri="{FF2B5EF4-FFF2-40B4-BE49-F238E27FC236}">
                    <a16:creationId xmlns:a16="http://schemas.microsoft.com/office/drawing/2014/main" id="{ADA6C76D-BA79-8002-2D0A-529ABA5251A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F2ABB8CE-7AFF-9612-7E71-AA961AB3F44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69" name="Group 268">
              <a:extLst>
                <a:ext uri="{FF2B5EF4-FFF2-40B4-BE49-F238E27FC236}">
                  <a16:creationId xmlns:a16="http://schemas.microsoft.com/office/drawing/2014/main" id="{F7610FC4-F3D1-1E70-090D-C2BC26A79B61}"/>
                </a:ext>
              </a:extLst>
            </p:cNvPr>
            <p:cNvGrpSpPr/>
            <p:nvPr/>
          </p:nvGrpSpPr>
          <p:grpSpPr>
            <a:xfrm>
              <a:off x="5707505" y="2119859"/>
              <a:ext cx="78698" cy="74951"/>
              <a:chOff x="4614472" y="2049905"/>
              <a:chExt cx="78698" cy="74951"/>
            </a:xfrm>
          </p:grpSpPr>
          <p:cxnSp>
            <p:nvCxnSpPr>
              <p:cNvPr id="270" name="Straight Connector 269">
                <a:extLst>
                  <a:ext uri="{FF2B5EF4-FFF2-40B4-BE49-F238E27FC236}">
                    <a16:creationId xmlns:a16="http://schemas.microsoft.com/office/drawing/2014/main" id="{0A946435-794E-C43D-6635-115CD9A1148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4E6CCC42-832D-991A-652D-5406270F63A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72" name="Group 271">
              <a:extLst>
                <a:ext uri="{FF2B5EF4-FFF2-40B4-BE49-F238E27FC236}">
                  <a16:creationId xmlns:a16="http://schemas.microsoft.com/office/drawing/2014/main" id="{8E3D960F-EA64-B5B1-5D78-41BFD2C1842B}"/>
                </a:ext>
              </a:extLst>
            </p:cNvPr>
            <p:cNvGrpSpPr/>
            <p:nvPr/>
          </p:nvGrpSpPr>
          <p:grpSpPr>
            <a:xfrm>
              <a:off x="5620062" y="2119859"/>
              <a:ext cx="78698" cy="74951"/>
              <a:chOff x="4614472" y="2049905"/>
              <a:chExt cx="78698" cy="74951"/>
            </a:xfrm>
          </p:grpSpPr>
          <p:cxnSp>
            <p:nvCxnSpPr>
              <p:cNvPr id="273" name="Straight Connector 272">
                <a:extLst>
                  <a:ext uri="{FF2B5EF4-FFF2-40B4-BE49-F238E27FC236}">
                    <a16:creationId xmlns:a16="http://schemas.microsoft.com/office/drawing/2014/main" id="{7191EBD1-8576-7AD5-EB0F-E8D79429C30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A2FD3450-3972-7174-0A68-9B005F72BFA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75" name="Group 274">
              <a:extLst>
                <a:ext uri="{FF2B5EF4-FFF2-40B4-BE49-F238E27FC236}">
                  <a16:creationId xmlns:a16="http://schemas.microsoft.com/office/drawing/2014/main" id="{E9B6F935-DDBF-4EA8-09C2-E625ECC4E580}"/>
                </a:ext>
              </a:extLst>
            </p:cNvPr>
            <p:cNvGrpSpPr/>
            <p:nvPr/>
          </p:nvGrpSpPr>
          <p:grpSpPr>
            <a:xfrm>
              <a:off x="5692515" y="2119859"/>
              <a:ext cx="78698" cy="74951"/>
              <a:chOff x="4614472" y="2049905"/>
              <a:chExt cx="78698" cy="74951"/>
            </a:xfrm>
          </p:grpSpPr>
          <p:cxnSp>
            <p:nvCxnSpPr>
              <p:cNvPr id="276" name="Straight Connector 275">
                <a:extLst>
                  <a:ext uri="{FF2B5EF4-FFF2-40B4-BE49-F238E27FC236}">
                    <a16:creationId xmlns:a16="http://schemas.microsoft.com/office/drawing/2014/main" id="{400409EA-216B-D1E4-3983-84D3FD2DCA9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35481033-D768-A37E-47A1-F4B786957ED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78" name="Group 277">
              <a:extLst>
                <a:ext uri="{FF2B5EF4-FFF2-40B4-BE49-F238E27FC236}">
                  <a16:creationId xmlns:a16="http://schemas.microsoft.com/office/drawing/2014/main" id="{A87AE9D8-DA6F-834E-F5D2-37F221AC9E89}"/>
                </a:ext>
              </a:extLst>
            </p:cNvPr>
            <p:cNvGrpSpPr/>
            <p:nvPr/>
          </p:nvGrpSpPr>
          <p:grpSpPr>
            <a:xfrm>
              <a:off x="5638800" y="2119859"/>
              <a:ext cx="78698" cy="74951"/>
              <a:chOff x="4614472" y="2049905"/>
              <a:chExt cx="78698" cy="74951"/>
            </a:xfrm>
          </p:grpSpPr>
          <p:cxnSp>
            <p:nvCxnSpPr>
              <p:cNvPr id="279" name="Straight Connector 278">
                <a:extLst>
                  <a:ext uri="{FF2B5EF4-FFF2-40B4-BE49-F238E27FC236}">
                    <a16:creationId xmlns:a16="http://schemas.microsoft.com/office/drawing/2014/main" id="{6EC4027E-D2BC-845D-1D8E-3D6F8EAE8BC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79B1D562-0EC9-E9DF-F48F-EEAEDC05A25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81" name="Group 280">
              <a:extLst>
                <a:ext uri="{FF2B5EF4-FFF2-40B4-BE49-F238E27FC236}">
                  <a16:creationId xmlns:a16="http://schemas.microsoft.com/office/drawing/2014/main" id="{27DA5BF1-BCE7-269B-2222-9E3FFF102918}"/>
                </a:ext>
              </a:extLst>
            </p:cNvPr>
            <p:cNvGrpSpPr/>
            <p:nvPr/>
          </p:nvGrpSpPr>
          <p:grpSpPr>
            <a:xfrm>
              <a:off x="5673777" y="2119859"/>
              <a:ext cx="78698" cy="74951"/>
              <a:chOff x="4614472" y="2049905"/>
              <a:chExt cx="78698" cy="74951"/>
            </a:xfrm>
          </p:grpSpPr>
          <p:cxnSp>
            <p:nvCxnSpPr>
              <p:cNvPr id="282" name="Straight Connector 281">
                <a:extLst>
                  <a:ext uri="{FF2B5EF4-FFF2-40B4-BE49-F238E27FC236}">
                    <a16:creationId xmlns:a16="http://schemas.microsoft.com/office/drawing/2014/main" id="{1984172B-0EC8-FE06-27DC-FA5DCD39842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a:extLst>
                  <a:ext uri="{FF2B5EF4-FFF2-40B4-BE49-F238E27FC236}">
                    <a16:creationId xmlns:a16="http://schemas.microsoft.com/office/drawing/2014/main" id="{2E389861-21A0-4CD0-358E-53AAAFA99D4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E5C8F374-81ED-CC5A-CC07-B9BF55F5C758}"/>
                </a:ext>
              </a:extLst>
            </p:cNvPr>
            <p:cNvGrpSpPr/>
            <p:nvPr/>
          </p:nvGrpSpPr>
          <p:grpSpPr>
            <a:xfrm>
              <a:off x="5657538" y="2119859"/>
              <a:ext cx="78698" cy="74951"/>
              <a:chOff x="4614472" y="2049905"/>
              <a:chExt cx="78698" cy="74951"/>
            </a:xfrm>
          </p:grpSpPr>
          <p:cxnSp>
            <p:nvCxnSpPr>
              <p:cNvPr id="285" name="Straight Connector 284">
                <a:extLst>
                  <a:ext uri="{FF2B5EF4-FFF2-40B4-BE49-F238E27FC236}">
                    <a16:creationId xmlns:a16="http://schemas.microsoft.com/office/drawing/2014/main" id="{359B0A58-C201-6E02-77C9-474F9D8B48E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B1C78D29-EB1B-C656-6D61-0A0C7632D98C}"/>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87" name="Group 286">
              <a:extLst>
                <a:ext uri="{FF2B5EF4-FFF2-40B4-BE49-F238E27FC236}">
                  <a16:creationId xmlns:a16="http://schemas.microsoft.com/office/drawing/2014/main" id="{7F37808A-70FD-7DF2-AB6F-C06141A5D72D}"/>
                </a:ext>
              </a:extLst>
            </p:cNvPr>
            <p:cNvGrpSpPr/>
            <p:nvPr/>
          </p:nvGrpSpPr>
          <p:grpSpPr>
            <a:xfrm>
              <a:off x="5711252" y="2144842"/>
              <a:ext cx="78698" cy="74951"/>
              <a:chOff x="4614472" y="2049905"/>
              <a:chExt cx="78698" cy="74951"/>
            </a:xfrm>
          </p:grpSpPr>
          <p:cxnSp>
            <p:nvCxnSpPr>
              <p:cNvPr id="288" name="Straight Connector 287">
                <a:extLst>
                  <a:ext uri="{FF2B5EF4-FFF2-40B4-BE49-F238E27FC236}">
                    <a16:creationId xmlns:a16="http://schemas.microsoft.com/office/drawing/2014/main" id="{442F450D-0BA9-E07A-620B-A5140B149E7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C252FB44-CEF6-AFA9-B7AE-7E9EAB82825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0" name="Group 289">
              <a:extLst>
                <a:ext uri="{FF2B5EF4-FFF2-40B4-BE49-F238E27FC236}">
                  <a16:creationId xmlns:a16="http://schemas.microsoft.com/office/drawing/2014/main" id="{299472D9-C565-BAB1-C851-023CE70D1246}"/>
                </a:ext>
              </a:extLst>
            </p:cNvPr>
            <p:cNvGrpSpPr/>
            <p:nvPr/>
          </p:nvGrpSpPr>
          <p:grpSpPr>
            <a:xfrm>
              <a:off x="5726243" y="2144842"/>
              <a:ext cx="78698" cy="74951"/>
              <a:chOff x="4614472" y="2049905"/>
              <a:chExt cx="78698" cy="74951"/>
            </a:xfrm>
          </p:grpSpPr>
          <p:cxnSp>
            <p:nvCxnSpPr>
              <p:cNvPr id="291" name="Straight Connector 290">
                <a:extLst>
                  <a:ext uri="{FF2B5EF4-FFF2-40B4-BE49-F238E27FC236}">
                    <a16:creationId xmlns:a16="http://schemas.microsoft.com/office/drawing/2014/main" id="{2E9AB723-6783-90FA-AC0F-7E63F26C378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A9B1A52C-F0B0-5C46-15E6-584FC8708F7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3" name="Group 292">
              <a:extLst>
                <a:ext uri="{FF2B5EF4-FFF2-40B4-BE49-F238E27FC236}">
                  <a16:creationId xmlns:a16="http://schemas.microsoft.com/office/drawing/2014/main" id="{F30CA213-4E6F-488F-9740-45443B122293}"/>
                </a:ext>
              </a:extLst>
            </p:cNvPr>
            <p:cNvGrpSpPr/>
            <p:nvPr/>
          </p:nvGrpSpPr>
          <p:grpSpPr>
            <a:xfrm>
              <a:off x="5753725" y="2144842"/>
              <a:ext cx="78698" cy="74951"/>
              <a:chOff x="4614472" y="2049905"/>
              <a:chExt cx="78698" cy="74951"/>
            </a:xfrm>
          </p:grpSpPr>
          <p:cxnSp>
            <p:nvCxnSpPr>
              <p:cNvPr id="294" name="Straight Connector 293">
                <a:extLst>
                  <a:ext uri="{FF2B5EF4-FFF2-40B4-BE49-F238E27FC236}">
                    <a16:creationId xmlns:a16="http://schemas.microsoft.com/office/drawing/2014/main" id="{B1EBFDA2-47C6-64B3-B28F-CF4044455BD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F71EA7EA-B804-B0D6-21FC-CFB5E1F46F3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53CBBEA4-C6FE-D240-295F-2143D1CB73BB}"/>
                </a:ext>
              </a:extLst>
            </p:cNvPr>
            <p:cNvGrpSpPr/>
            <p:nvPr/>
          </p:nvGrpSpPr>
          <p:grpSpPr>
            <a:xfrm>
              <a:off x="5777459" y="2144842"/>
              <a:ext cx="78698" cy="74951"/>
              <a:chOff x="4614472" y="2049905"/>
              <a:chExt cx="78698" cy="74951"/>
            </a:xfrm>
          </p:grpSpPr>
          <p:cxnSp>
            <p:nvCxnSpPr>
              <p:cNvPr id="297" name="Straight Connector 296">
                <a:extLst>
                  <a:ext uri="{FF2B5EF4-FFF2-40B4-BE49-F238E27FC236}">
                    <a16:creationId xmlns:a16="http://schemas.microsoft.com/office/drawing/2014/main" id="{AC9BDCA0-BB4B-4DE0-F071-7B1AEED5950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a:extLst>
                  <a:ext uri="{FF2B5EF4-FFF2-40B4-BE49-F238E27FC236}">
                    <a16:creationId xmlns:a16="http://schemas.microsoft.com/office/drawing/2014/main" id="{F1113333-0363-F6B3-BA65-DC28C136B49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99" name="Group 298">
              <a:extLst>
                <a:ext uri="{FF2B5EF4-FFF2-40B4-BE49-F238E27FC236}">
                  <a16:creationId xmlns:a16="http://schemas.microsoft.com/office/drawing/2014/main" id="{4E517D0E-CE96-58CE-39F9-688E9B7328DB}"/>
                </a:ext>
              </a:extLst>
            </p:cNvPr>
            <p:cNvGrpSpPr/>
            <p:nvPr/>
          </p:nvGrpSpPr>
          <p:grpSpPr>
            <a:xfrm>
              <a:off x="5792449" y="2144842"/>
              <a:ext cx="78698" cy="74951"/>
              <a:chOff x="4614472" y="2049905"/>
              <a:chExt cx="78698" cy="74951"/>
            </a:xfrm>
          </p:grpSpPr>
          <p:cxnSp>
            <p:nvCxnSpPr>
              <p:cNvPr id="300" name="Straight Connector 299">
                <a:extLst>
                  <a:ext uri="{FF2B5EF4-FFF2-40B4-BE49-F238E27FC236}">
                    <a16:creationId xmlns:a16="http://schemas.microsoft.com/office/drawing/2014/main" id="{2CA80DF5-E019-03FE-E1AE-3A9156D8DC5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C0AEE477-BF32-F4FF-4230-DC291CDD32A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2" name="Group 301">
              <a:extLst>
                <a:ext uri="{FF2B5EF4-FFF2-40B4-BE49-F238E27FC236}">
                  <a16:creationId xmlns:a16="http://schemas.microsoft.com/office/drawing/2014/main" id="{96E080E7-EE8E-3333-4218-D088E3989CF7}"/>
                </a:ext>
              </a:extLst>
            </p:cNvPr>
            <p:cNvGrpSpPr/>
            <p:nvPr/>
          </p:nvGrpSpPr>
          <p:grpSpPr>
            <a:xfrm>
              <a:off x="5819931" y="2144842"/>
              <a:ext cx="78698" cy="74951"/>
              <a:chOff x="4614472" y="2049905"/>
              <a:chExt cx="78698" cy="74951"/>
            </a:xfrm>
          </p:grpSpPr>
          <p:cxnSp>
            <p:nvCxnSpPr>
              <p:cNvPr id="303" name="Straight Connector 302">
                <a:extLst>
                  <a:ext uri="{FF2B5EF4-FFF2-40B4-BE49-F238E27FC236}">
                    <a16:creationId xmlns:a16="http://schemas.microsoft.com/office/drawing/2014/main" id="{DE98FB78-ED49-5D56-82FD-5E862E9C53D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4" name="Straight Connector 303">
                <a:extLst>
                  <a:ext uri="{FF2B5EF4-FFF2-40B4-BE49-F238E27FC236}">
                    <a16:creationId xmlns:a16="http://schemas.microsoft.com/office/drawing/2014/main" id="{603DAD35-C2B6-325C-7609-20B66298F05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5" name="Group 304">
              <a:extLst>
                <a:ext uri="{FF2B5EF4-FFF2-40B4-BE49-F238E27FC236}">
                  <a16:creationId xmlns:a16="http://schemas.microsoft.com/office/drawing/2014/main" id="{ECD80B5A-E10A-4C59-C28B-A3CB388D563C}"/>
                </a:ext>
              </a:extLst>
            </p:cNvPr>
            <p:cNvGrpSpPr/>
            <p:nvPr/>
          </p:nvGrpSpPr>
          <p:grpSpPr>
            <a:xfrm>
              <a:off x="5809938" y="2144842"/>
              <a:ext cx="78698" cy="74951"/>
              <a:chOff x="4614472" y="2049905"/>
              <a:chExt cx="78698" cy="74951"/>
            </a:xfrm>
          </p:grpSpPr>
          <p:cxnSp>
            <p:nvCxnSpPr>
              <p:cNvPr id="306" name="Straight Connector 305">
                <a:extLst>
                  <a:ext uri="{FF2B5EF4-FFF2-40B4-BE49-F238E27FC236}">
                    <a16:creationId xmlns:a16="http://schemas.microsoft.com/office/drawing/2014/main" id="{BE5F8B88-8E0D-2989-BA51-8B3D9D34114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DD799A37-7268-E173-65A2-979976C5109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8" name="Group 307">
              <a:extLst>
                <a:ext uri="{FF2B5EF4-FFF2-40B4-BE49-F238E27FC236}">
                  <a16:creationId xmlns:a16="http://schemas.microsoft.com/office/drawing/2014/main" id="{9EA9D257-0263-FA88-5EF8-5F8F439928D2}"/>
                </a:ext>
              </a:extLst>
            </p:cNvPr>
            <p:cNvGrpSpPr/>
            <p:nvPr/>
          </p:nvGrpSpPr>
          <p:grpSpPr>
            <a:xfrm>
              <a:off x="5942351" y="2144842"/>
              <a:ext cx="78698" cy="74951"/>
              <a:chOff x="4614472" y="2049905"/>
              <a:chExt cx="78698" cy="74951"/>
            </a:xfrm>
          </p:grpSpPr>
          <p:cxnSp>
            <p:nvCxnSpPr>
              <p:cNvPr id="309" name="Straight Connector 308">
                <a:extLst>
                  <a:ext uri="{FF2B5EF4-FFF2-40B4-BE49-F238E27FC236}">
                    <a16:creationId xmlns:a16="http://schemas.microsoft.com/office/drawing/2014/main" id="{43E22FBC-3C79-2C46-6752-9FBF9B80507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395C87F1-4AA3-AF69-B6D8-C6DFD3BD842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1" name="Group 310">
              <a:extLst>
                <a:ext uri="{FF2B5EF4-FFF2-40B4-BE49-F238E27FC236}">
                  <a16:creationId xmlns:a16="http://schemas.microsoft.com/office/drawing/2014/main" id="{898B14E9-7AF9-A74D-9331-112ED12E6CCE}"/>
                </a:ext>
              </a:extLst>
            </p:cNvPr>
            <p:cNvGrpSpPr/>
            <p:nvPr/>
          </p:nvGrpSpPr>
          <p:grpSpPr>
            <a:xfrm>
              <a:off x="5953594" y="2144842"/>
              <a:ext cx="78698" cy="74951"/>
              <a:chOff x="4614472" y="2049905"/>
              <a:chExt cx="78698" cy="74951"/>
            </a:xfrm>
          </p:grpSpPr>
          <p:cxnSp>
            <p:nvCxnSpPr>
              <p:cNvPr id="312" name="Straight Connector 311">
                <a:extLst>
                  <a:ext uri="{FF2B5EF4-FFF2-40B4-BE49-F238E27FC236}">
                    <a16:creationId xmlns:a16="http://schemas.microsoft.com/office/drawing/2014/main" id="{E46A6DA5-A484-2037-B8B9-6E89C1533AF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B2BF7997-C38D-A06D-8FDE-AE35198DD540}"/>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4" name="Group 313">
              <a:extLst>
                <a:ext uri="{FF2B5EF4-FFF2-40B4-BE49-F238E27FC236}">
                  <a16:creationId xmlns:a16="http://schemas.microsoft.com/office/drawing/2014/main" id="{BFD9C50B-79BB-8C04-75CB-815FFB5E46F3}"/>
                </a:ext>
              </a:extLst>
            </p:cNvPr>
            <p:cNvGrpSpPr/>
            <p:nvPr/>
          </p:nvGrpSpPr>
          <p:grpSpPr>
            <a:xfrm>
              <a:off x="5977328" y="2144842"/>
              <a:ext cx="78698" cy="74951"/>
              <a:chOff x="4614472" y="2049905"/>
              <a:chExt cx="78698" cy="74951"/>
            </a:xfrm>
          </p:grpSpPr>
          <p:cxnSp>
            <p:nvCxnSpPr>
              <p:cNvPr id="315" name="Straight Connector 314">
                <a:extLst>
                  <a:ext uri="{FF2B5EF4-FFF2-40B4-BE49-F238E27FC236}">
                    <a16:creationId xmlns:a16="http://schemas.microsoft.com/office/drawing/2014/main" id="{73E40AB9-7F56-F65F-4B2D-A0E6F41C841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0768313D-3E30-2257-73CA-0228F5F72B29}"/>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17" name="Group 316">
              <a:extLst>
                <a:ext uri="{FF2B5EF4-FFF2-40B4-BE49-F238E27FC236}">
                  <a16:creationId xmlns:a16="http://schemas.microsoft.com/office/drawing/2014/main" id="{96ECB0D8-51FA-26FC-B6C8-2FC50FE10AB2}"/>
                </a:ext>
              </a:extLst>
            </p:cNvPr>
            <p:cNvGrpSpPr/>
            <p:nvPr/>
          </p:nvGrpSpPr>
          <p:grpSpPr>
            <a:xfrm>
              <a:off x="6022298" y="2144842"/>
              <a:ext cx="78698" cy="74951"/>
              <a:chOff x="4614472" y="2049905"/>
              <a:chExt cx="78698" cy="74951"/>
            </a:xfrm>
          </p:grpSpPr>
          <p:cxnSp>
            <p:nvCxnSpPr>
              <p:cNvPr id="318" name="Straight Connector 317">
                <a:extLst>
                  <a:ext uri="{FF2B5EF4-FFF2-40B4-BE49-F238E27FC236}">
                    <a16:creationId xmlns:a16="http://schemas.microsoft.com/office/drawing/2014/main" id="{1FFEF2CD-FFEE-A727-99F8-2FBE6195BE0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FC112F1-E789-C376-4265-AEE9005C3CD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0" name="Group 319">
              <a:extLst>
                <a:ext uri="{FF2B5EF4-FFF2-40B4-BE49-F238E27FC236}">
                  <a16:creationId xmlns:a16="http://schemas.microsoft.com/office/drawing/2014/main" id="{E492171F-7E67-5042-B56B-B0C76C655E9F}"/>
                </a:ext>
              </a:extLst>
            </p:cNvPr>
            <p:cNvGrpSpPr/>
            <p:nvPr/>
          </p:nvGrpSpPr>
          <p:grpSpPr>
            <a:xfrm>
              <a:off x="6048531" y="2144842"/>
              <a:ext cx="78698" cy="74951"/>
              <a:chOff x="4614472" y="2049905"/>
              <a:chExt cx="78698" cy="74951"/>
            </a:xfrm>
          </p:grpSpPr>
          <p:cxnSp>
            <p:nvCxnSpPr>
              <p:cNvPr id="321" name="Straight Connector 320">
                <a:extLst>
                  <a:ext uri="{FF2B5EF4-FFF2-40B4-BE49-F238E27FC236}">
                    <a16:creationId xmlns:a16="http://schemas.microsoft.com/office/drawing/2014/main" id="{CFC47C5E-7593-FDB8-A707-9537FD3BB93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E5BEC554-0911-C96F-E446-600CF8AA899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3" name="Group 322">
              <a:extLst>
                <a:ext uri="{FF2B5EF4-FFF2-40B4-BE49-F238E27FC236}">
                  <a16:creationId xmlns:a16="http://schemas.microsoft.com/office/drawing/2014/main" id="{30AEE4ED-3435-33FD-B392-071397DB2F07}"/>
                </a:ext>
              </a:extLst>
            </p:cNvPr>
            <p:cNvGrpSpPr/>
            <p:nvPr/>
          </p:nvGrpSpPr>
          <p:grpSpPr>
            <a:xfrm>
              <a:off x="6096000" y="2144842"/>
              <a:ext cx="78698" cy="74951"/>
              <a:chOff x="4614472" y="2049905"/>
              <a:chExt cx="78698" cy="74951"/>
            </a:xfrm>
          </p:grpSpPr>
          <p:cxnSp>
            <p:nvCxnSpPr>
              <p:cNvPr id="324" name="Straight Connector 323">
                <a:extLst>
                  <a:ext uri="{FF2B5EF4-FFF2-40B4-BE49-F238E27FC236}">
                    <a16:creationId xmlns:a16="http://schemas.microsoft.com/office/drawing/2014/main" id="{BA90A88A-CC13-0552-0212-DCA7420261B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F1518BC0-8BD6-17FE-88B0-C2FF9C163AC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6" name="Group 325">
              <a:extLst>
                <a:ext uri="{FF2B5EF4-FFF2-40B4-BE49-F238E27FC236}">
                  <a16:creationId xmlns:a16="http://schemas.microsoft.com/office/drawing/2014/main" id="{FA858798-4CEC-134E-F765-FB192643A603}"/>
                </a:ext>
              </a:extLst>
            </p:cNvPr>
            <p:cNvGrpSpPr/>
            <p:nvPr/>
          </p:nvGrpSpPr>
          <p:grpSpPr>
            <a:xfrm>
              <a:off x="6068518" y="2144842"/>
              <a:ext cx="78698" cy="74951"/>
              <a:chOff x="4614472" y="2049905"/>
              <a:chExt cx="78698" cy="74951"/>
            </a:xfrm>
          </p:grpSpPr>
          <p:cxnSp>
            <p:nvCxnSpPr>
              <p:cNvPr id="327" name="Straight Connector 326">
                <a:extLst>
                  <a:ext uri="{FF2B5EF4-FFF2-40B4-BE49-F238E27FC236}">
                    <a16:creationId xmlns:a16="http://schemas.microsoft.com/office/drawing/2014/main" id="{8567C5AA-BE65-97F2-FD74-48669BD8F9C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4186C709-B08F-DDCC-4FC4-295F7776A72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29" name="Group 328">
              <a:extLst>
                <a:ext uri="{FF2B5EF4-FFF2-40B4-BE49-F238E27FC236}">
                  <a16:creationId xmlns:a16="http://schemas.microsoft.com/office/drawing/2014/main" id="{348B1261-DE9A-AA30-4385-0F678F34EEFD}"/>
                </a:ext>
              </a:extLst>
            </p:cNvPr>
            <p:cNvGrpSpPr/>
            <p:nvPr/>
          </p:nvGrpSpPr>
          <p:grpSpPr>
            <a:xfrm>
              <a:off x="6086006" y="2144842"/>
              <a:ext cx="78698" cy="74951"/>
              <a:chOff x="4614472" y="2049905"/>
              <a:chExt cx="78698" cy="74951"/>
            </a:xfrm>
          </p:grpSpPr>
          <p:cxnSp>
            <p:nvCxnSpPr>
              <p:cNvPr id="330" name="Straight Connector 329">
                <a:extLst>
                  <a:ext uri="{FF2B5EF4-FFF2-40B4-BE49-F238E27FC236}">
                    <a16:creationId xmlns:a16="http://schemas.microsoft.com/office/drawing/2014/main" id="{84B53152-1DDC-7E95-218D-78968C24113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62CDCC35-A4F5-D5C5-EAC3-37D48C4D3430}"/>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2" name="Group 331">
              <a:extLst>
                <a:ext uri="{FF2B5EF4-FFF2-40B4-BE49-F238E27FC236}">
                  <a16:creationId xmlns:a16="http://schemas.microsoft.com/office/drawing/2014/main" id="{40FF914A-30E5-6FA7-233D-99986870DBC1}"/>
                </a:ext>
              </a:extLst>
            </p:cNvPr>
            <p:cNvGrpSpPr/>
            <p:nvPr/>
          </p:nvGrpSpPr>
          <p:grpSpPr>
            <a:xfrm>
              <a:off x="6125980" y="2144842"/>
              <a:ext cx="78698" cy="74951"/>
              <a:chOff x="4614472" y="2049905"/>
              <a:chExt cx="78698" cy="74951"/>
            </a:xfrm>
          </p:grpSpPr>
          <p:cxnSp>
            <p:nvCxnSpPr>
              <p:cNvPr id="333" name="Straight Connector 332">
                <a:extLst>
                  <a:ext uri="{FF2B5EF4-FFF2-40B4-BE49-F238E27FC236}">
                    <a16:creationId xmlns:a16="http://schemas.microsoft.com/office/drawing/2014/main" id="{C8A9B504-3843-DBB4-7525-0C836BA9BFC1}"/>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6DC410E0-4B02-2905-8067-8422B8CE9BC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5" name="Group 334">
              <a:extLst>
                <a:ext uri="{FF2B5EF4-FFF2-40B4-BE49-F238E27FC236}">
                  <a16:creationId xmlns:a16="http://schemas.microsoft.com/office/drawing/2014/main" id="{35E3AE90-6E3D-C2C6-F5A0-0CFB5D4A4970}"/>
                </a:ext>
              </a:extLst>
            </p:cNvPr>
            <p:cNvGrpSpPr/>
            <p:nvPr/>
          </p:nvGrpSpPr>
          <p:grpSpPr>
            <a:xfrm>
              <a:off x="6142219" y="2144842"/>
              <a:ext cx="78698" cy="74951"/>
              <a:chOff x="4614472" y="2049905"/>
              <a:chExt cx="78698" cy="74951"/>
            </a:xfrm>
          </p:grpSpPr>
          <p:cxnSp>
            <p:nvCxnSpPr>
              <p:cNvPr id="336" name="Straight Connector 335">
                <a:extLst>
                  <a:ext uri="{FF2B5EF4-FFF2-40B4-BE49-F238E27FC236}">
                    <a16:creationId xmlns:a16="http://schemas.microsoft.com/office/drawing/2014/main" id="{393AB37F-0BF8-A134-6ADF-51175490BF1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8F4388D0-F31D-27B0-C691-D64A491D98D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38" name="Group 337">
              <a:extLst>
                <a:ext uri="{FF2B5EF4-FFF2-40B4-BE49-F238E27FC236}">
                  <a16:creationId xmlns:a16="http://schemas.microsoft.com/office/drawing/2014/main" id="{671B9A57-6274-AF48-CCBF-04535712ACB3}"/>
                </a:ext>
              </a:extLst>
            </p:cNvPr>
            <p:cNvGrpSpPr/>
            <p:nvPr/>
          </p:nvGrpSpPr>
          <p:grpSpPr>
            <a:xfrm>
              <a:off x="6154711" y="2144842"/>
              <a:ext cx="78698" cy="74951"/>
              <a:chOff x="4614472" y="2049905"/>
              <a:chExt cx="78698" cy="74951"/>
            </a:xfrm>
          </p:grpSpPr>
          <p:cxnSp>
            <p:nvCxnSpPr>
              <p:cNvPr id="339" name="Straight Connector 338">
                <a:extLst>
                  <a:ext uri="{FF2B5EF4-FFF2-40B4-BE49-F238E27FC236}">
                    <a16:creationId xmlns:a16="http://schemas.microsoft.com/office/drawing/2014/main" id="{4269FBD8-FCC1-2FAE-53AF-3E2931700B0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5C185810-7FEA-81C5-6D76-74B8A85AC15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48" name="Group 347">
              <a:extLst>
                <a:ext uri="{FF2B5EF4-FFF2-40B4-BE49-F238E27FC236}">
                  <a16:creationId xmlns:a16="http://schemas.microsoft.com/office/drawing/2014/main" id="{7919CA65-474D-1900-799D-2294ACDAF0E9}"/>
                </a:ext>
              </a:extLst>
            </p:cNvPr>
            <p:cNvGrpSpPr/>
            <p:nvPr/>
          </p:nvGrpSpPr>
          <p:grpSpPr>
            <a:xfrm>
              <a:off x="6169701" y="2144842"/>
              <a:ext cx="78698" cy="74951"/>
              <a:chOff x="4614472" y="2049905"/>
              <a:chExt cx="78698" cy="74951"/>
            </a:xfrm>
          </p:grpSpPr>
          <p:cxnSp>
            <p:nvCxnSpPr>
              <p:cNvPr id="349" name="Straight Connector 348">
                <a:extLst>
                  <a:ext uri="{FF2B5EF4-FFF2-40B4-BE49-F238E27FC236}">
                    <a16:creationId xmlns:a16="http://schemas.microsoft.com/office/drawing/2014/main" id="{6A629465-6160-7F0B-85F5-D71EBABCB77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4B08627B-E44D-F15B-885C-E79EE64EC08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1" name="Group 350">
              <a:extLst>
                <a:ext uri="{FF2B5EF4-FFF2-40B4-BE49-F238E27FC236}">
                  <a16:creationId xmlns:a16="http://schemas.microsoft.com/office/drawing/2014/main" id="{AA97F0CB-2BD5-A43A-6A3A-1E5A5D5B9200}"/>
                </a:ext>
              </a:extLst>
            </p:cNvPr>
            <p:cNvGrpSpPr/>
            <p:nvPr/>
          </p:nvGrpSpPr>
          <p:grpSpPr>
            <a:xfrm>
              <a:off x="6178445" y="2144842"/>
              <a:ext cx="78698" cy="74951"/>
              <a:chOff x="4614472" y="2049905"/>
              <a:chExt cx="78698" cy="74951"/>
            </a:xfrm>
          </p:grpSpPr>
          <p:cxnSp>
            <p:nvCxnSpPr>
              <p:cNvPr id="352" name="Straight Connector 351">
                <a:extLst>
                  <a:ext uri="{FF2B5EF4-FFF2-40B4-BE49-F238E27FC236}">
                    <a16:creationId xmlns:a16="http://schemas.microsoft.com/office/drawing/2014/main" id="{C346F107-26D8-FDAB-FCDF-BC9799A2BA1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0A5095D4-B3E2-F347-F8FC-2A2FC6B2922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A8BB13F-2347-E9A0-9374-4226E8CC2E22}"/>
                </a:ext>
              </a:extLst>
            </p:cNvPr>
            <p:cNvGrpSpPr/>
            <p:nvPr/>
          </p:nvGrpSpPr>
          <p:grpSpPr>
            <a:xfrm>
              <a:off x="6199681" y="2144842"/>
              <a:ext cx="78698" cy="74951"/>
              <a:chOff x="4614472" y="2049905"/>
              <a:chExt cx="78698" cy="74951"/>
            </a:xfrm>
          </p:grpSpPr>
          <p:cxnSp>
            <p:nvCxnSpPr>
              <p:cNvPr id="355" name="Straight Connector 354">
                <a:extLst>
                  <a:ext uri="{FF2B5EF4-FFF2-40B4-BE49-F238E27FC236}">
                    <a16:creationId xmlns:a16="http://schemas.microsoft.com/office/drawing/2014/main" id="{62EB7B2F-CA87-C819-9CC9-1D3C6A0F1A1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4A7F0524-46EA-6BCD-6BAD-1349D721504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7" name="Group 356">
              <a:extLst>
                <a:ext uri="{FF2B5EF4-FFF2-40B4-BE49-F238E27FC236}">
                  <a16:creationId xmlns:a16="http://schemas.microsoft.com/office/drawing/2014/main" id="{76581116-0088-A831-4BCF-719F4B5D705F}"/>
                </a:ext>
              </a:extLst>
            </p:cNvPr>
            <p:cNvGrpSpPr/>
            <p:nvPr/>
          </p:nvGrpSpPr>
          <p:grpSpPr>
            <a:xfrm>
              <a:off x="6217169" y="2144842"/>
              <a:ext cx="78698" cy="74951"/>
              <a:chOff x="4614472" y="2049905"/>
              <a:chExt cx="78698" cy="74951"/>
            </a:xfrm>
          </p:grpSpPr>
          <p:cxnSp>
            <p:nvCxnSpPr>
              <p:cNvPr id="358" name="Straight Connector 357">
                <a:extLst>
                  <a:ext uri="{FF2B5EF4-FFF2-40B4-BE49-F238E27FC236}">
                    <a16:creationId xmlns:a16="http://schemas.microsoft.com/office/drawing/2014/main" id="{E1D0E914-6E7B-310B-11E1-9951BEF33CB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49B423BF-F22D-0CD7-B447-BE0B76B3A42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ED2F912B-D2E9-94ED-500D-E561683555EE}"/>
                </a:ext>
              </a:extLst>
            </p:cNvPr>
            <p:cNvGrpSpPr/>
            <p:nvPr/>
          </p:nvGrpSpPr>
          <p:grpSpPr>
            <a:xfrm>
              <a:off x="6237156" y="2144842"/>
              <a:ext cx="78698" cy="74951"/>
              <a:chOff x="4614472" y="2049905"/>
              <a:chExt cx="78698" cy="74951"/>
            </a:xfrm>
          </p:grpSpPr>
          <p:cxnSp>
            <p:nvCxnSpPr>
              <p:cNvPr id="361" name="Straight Connector 360">
                <a:extLst>
                  <a:ext uri="{FF2B5EF4-FFF2-40B4-BE49-F238E27FC236}">
                    <a16:creationId xmlns:a16="http://schemas.microsoft.com/office/drawing/2014/main" id="{3522AF41-5211-DB13-D570-64D9A8AF2DD2}"/>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DD63F82-A1F2-7C07-8855-D835DAC12118}"/>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61FB8E75-08B0-66E8-3793-4CA34A1BF893}"/>
                </a:ext>
              </a:extLst>
            </p:cNvPr>
            <p:cNvGrpSpPr/>
            <p:nvPr/>
          </p:nvGrpSpPr>
          <p:grpSpPr>
            <a:xfrm>
              <a:off x="6262140" y="2144842"/>
              <a:ext cx="78698" cy="74951"/>
              <a:chOff x="4614472" y="2049905"/>
              <a:chExt cx="78698" cy="74951"/>
            </a:xfrm>
          </p:grpSpPr>
          <p:cxnSp>
            <p:nvCxnSpPr>
              <p:cNvPr id="364" name="Straight Connector 363">
                <a:extLst>
                  <a:ext uri="{FF2B5EF4-FFF2-40B4-BE49-F238E27FC236}">
                    <a16:creationId xmlns:a16="http://schemas.microsoft.com/office/drawing/2014/main" id="{14726A92-2A81-802D-42C9-24594A88998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AF6D3A38-42D3-AE81-7D94-23F213BF3637}"/>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66" name="Group 365">
              <a:extLst>
                <a:ext uri="{FF2B5EF4-FFF2-40B4-BE49-F238E27FC236}">
                  <a16:creationId xmlns:a16="http://schemas.microsoft.com/office/drawing/2014/main" id="{8BDB99FE-C1D8-E1A5-E6BB-8AA658E819A2}"/>
                </a:ext>
              </a:extLst>
            </p:cNvPr>
            <p:cNvGrpSpPr/>
            <p:nvPr/>
          </p:nvGrpSpPr>
          <p:grpSpPr>
            <a:xfrm>
              <a:off x="6247150" y="2144842"/>
              <a:ext cx="78698" cy="74951"/>
              <a:chOff x="4614472" y="2049905"/>
              <a:chExt cx="78698" cy="74951"/>
            </a:xfrm>
          </p:grpSpPr>
          <p:cxnSp>
            <p:nvCxnSpPr>
              <p:cNvPr id="367" name="Straight Connector 366">
                <a:extLst>
                  <a:ext uri="{FF2B5EF4-FFF2-40B4-BE49-F238E27FC236}">
                    <a16:creationId xmlns:a16="http://schemas.microsoft.com/office/drawing/2014/main" id="{016F8841-BC10-D597-364C-72CFC41624C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2FEBFEC0-F299-906F-2FFB-7250FC73DF8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0" name="Group 369">
              <a:extLst>
                <a:ext uri="{FF2B5EF4-FFF2-40B4-BE49-F238E27FC236}">
                  <a16:creationId xmlns:a16="http://schemas.microsoft.com/office/drawing/2014/main" id="{D4294645-35E2-5979-F0D7-8243D59D383F}"/>
                </a:ext>
              </a:extLst>
            </p:cNvPr>
            <p:cNvGrpSpPr/>
            <p:nvPr/>
          </p:nvGrpSpPr>
          <p:grpSpPr>
            <a:xfrm>
              <a:off x="6340839" y="2144842"/>
              <a:ext cx="78698" cy="74951"/>
              <a:chOff x="4614472" y="2049905"/>
              <a:chExt cx="78698" cy="74951"/>
            </a:xfrm>
          </p:grpSpPr>
          <p:cxnSp>
            <p:nvCxnSpPr>
              <p:cNvPr id="371" name="Straight Connector 370">
                <a:extLst>
                  <a:ext uri="{FF2B5EF4-FFF2-40B4-BE49-F238E27FC236}">
                    <a16:creationId xmlns:a16="http://schemas.microsoft.com/office/drawing/2014/main" id="{F065CCE9-DDAF-10BA-E29B-9401C7CC0A6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6A718E5B-B729-B2B6-116A-31D894F8991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3" name="Group 372">
              <a:extLst>
                <a:ext uri="{FF2B5EF4-FFF2-40B4-BE49-F238E27FC236}">
                  <a16:creationId xmlns:a16="http://schemas.microsoft.com/office/drawing/2014/main" id="{1EA4A0FC-35FA-4BBD-F40E-63835A8BFDB7}"/>
                </a:ext>
              </a:extLst>
            </p:cNvPr>
            <p:cNvGrpSpPr/>
            <p:nvPr/>
          </p:nvGrpSpPr>
          <p:grpSpPr>
            <a:xfrm>
              <a:off x="6279630" y="2144842"/>
              <a:ext cx="78698" cy="74951"/>
              <a:chOff x="4614472" y="2049905"/>
              <a:chExt cx="78698" cy="74951"/>
            </a:xfrm>
          </p:grpSpPr>
          <p:cxnSp>
            <p:nvCxnSpPr>
              <p:cNvPr id="374" name="Straight Connector 373">
                <a:extLst>
                  <a:ext uri="{FF2B5EF4-FFF2-40B4-BE49-F238E27FC236}">
                    <a16:creationId xmlns:a16="http://schemas.microsoft.com/office/drawing/2014/main" id="{DCC3102F-D318-C1D9-45CF-C0586186D03B}"/>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9126049A-7EFE-CC60-C23F-6A088B633C2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6" name="Group 375">
              <a:extLst>
                <a:ext uri="{FF2B5EF4-FFF2-40B4-BE49-F238E27FC236}">
                  <a16:creationId xmlns:a16="http://schemas.microsoft.com/office/drawing/2014/main" id="{035E3CB7-07DB-B51E-F829-4C700D91FF51}"/>
                </a:ext>
              </a:extLst>
            </p:cNvPr>
            <p:cNvGrpSpPr/>
            <p:nvPr/>
          </p:nvGrpSpPr>
          <p:grpSpPr>
            <a:xfrm>
              <a:off x="6320853" y="2144842"/>
              <a:ext cx="78698" cy="74951"/>
              <a:chOff x="4614472" y="2049905"/>
              <a:chExt cx="78698" cy="74951"/>
            </a:xfrm>
          </p:grpSpPr>
          <p:cxnSp>
            <p:nvCxnSpPr>
              <p:cNvPr id="377" name="Straight Connector 376">
                <a:extLst>
                  <a:ext uri="{FF2B5EF4-FFF2-40B4-BE49-F238E27FC236}">
                    <a16:creationId xmlns:a16="http://schemas.microsoft.com/office/drawing/2014/main" id="{00B8B185-690B-6479-712A-BB1F46AEAACD}"/>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4B2F5145-6683-D86A-F080-16F67EC7528C}"/>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a16:creationId xmlns:a16="http://schemas.microsoft.com/office/drawing/2014/main" id="{29EEB5B7-E2BB-DBCD-7D93-4BBBC3E62E9F}"/>
                </a:ext>
              </a:extLst>
            </p:cNvPr>
            <p:cNvGrpSpPr/>
            <p:nvPr/>
          </p:nvGrpSpPr>
          <p:grpSpPr>
            <a:xfrm>
              <a:off x="6290873" y="2144842"/>
              <a:ext cx="78698" cy="74951"/>
              <a:chOff x="4614472" y="2049905"/>
              <a:chExt cx="78698" cy="74951"/>
            </a:xfrm>
          </p:grpSpPr>
          <p:cxnSp>
            <p:nvCxnSpPr>
              <p:cNvPr id="380" name="Straight Connector 379">
                <a:extLst>
                  <a:ext uri="{FF2B5EF4-FFF2-40B4-BE49-F238E27FC236}">
                    <a16:creationId xmlns:a16="http://schemas.microsoft.com/office/drawing/2014/main" id="{E95A8066-4A99-4634-B69E-E4AE7EF5ED5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id="{FF7FC84E-C5C6-D5F1-32D9-7EE5A733CAC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2" name="Group 381">
              <a:extLst>
                <a:ext uri="{FF2B5EF4-FFF2-40B4-BE49-F238E27FC236}">
                  <a16:creationId xmlns:a16="http://schemas.microsoft.com/office/drawing/2014/main" id="{387D0DA4-14CA-9305-645C-716B36F4CB13}"/>
                </a:ext>
              </a:extLst>
            </p:cNvPr>
            <p:cNvGrpSpPr/>
            <p:nvPr/>
          </p:nvGrpSpPr>
          <p:grpSpPr>
            <a:xfrm>
              <a:off x="6310860" y="2144842"/>
              <a:ext cx="78698" cy="74951"/>
              <a:chOff x="4614472" y="2049905"/>
              <a:chExt cx="78698" cy="74951"/>
            </a:xfrm>
          </p:grpSpPr>
          <p:cxnSp>
            <p:nvCxnSpPr>
              <p:cNvPr id="383" name="Straight Connector 382">
                <a:extLst>
                  <a:ext uri="{FF2B5EF4-FFF2-40B4-BE49-F238E27FC236}">
                    <a16:creationId xmlns:a16="http://schemas.microsoft.com/office/drawing/2014/main" id="{D8409474-53A8-D629-85DF-D8DCAE874D03}"/>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id="{585DCD98-A9B8-5BA4-2858-01BE7DD7D84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3E357C7C-3E94-283B-299B-FCD2A7481075}"/>
                </a:ext>
              </a:extLst>
            </p:cNvPr>
            <p:cNvGrpSpPr/>
            <p:nvPr/>
          </p:nvGrpSpPr>
          <p:grpSpPr>
            <a:xfrm>
              <a:off x="6365824" y="2144842"/>
              <a:ext cx="78698" cy="74951"/>
              <a:chOff x="4614472" y="2049905"/>
              <a:chExt cx="78698" cy="74951"/>
            </a:xfrm>
          </p:grpSpPr>
          <p:cxnSp>
            <p:nvCxnSpPr>
              <p:cNvPr id="386" name="Straight Connector 385">
                <a:extLst>
                  <a:ext uri="{FF2B5EF4-FFF2-40B4-BE49-F238E27FC236}">
                    <a16:creationId xmlns:a16="http://schemas.microsoft.com/office/drawing/2014/main" id="{9C56F448-2C23-8852-D7DA-4C23EDE335F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D73E8F08-70C1-5D1B-95D4-A09E21820B8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88" name="Group 387">
              <a:extLst>
                <a:ext uri="{FF2B5EF4-FFF2-40B4-BE49-F238E27FC236}">
                  <a16:creationId xmlns:a16="http://schemas.microsoft.com/office/drawing/2014/main" id="{76EF36B2-8854-8959-83A8-FBB80FFF8F55}"/>
                </a:ext>
              </a:extLst>
            </p:cNvPr>
            <p:cNvGrpSpPr/>
            <p:nvPr/>
          </p:nvGrpSpPr>
          <p:grpSpPr>
            <a:xfrm>
              <a:off x="6395804" y="2144842"/>
              <a:ext cx="78698" cy="74951"/>
              <a:chOff x="4614472" y="2049905"/>
              <a:chExt cx="78698" cy="74951"/>
            </a:xfrm>
          </p:grpSpPr>
          <p:cxnSp>
            <p:nvCxnSpPr>
              <p:cNvPr id="389" name="Straight Connector 388">
                <a:extLst>
                  <a:ext uri="{FF2B5EF4-FFF2-40B4-BE49-F238E27FC236}">
                    <a16:creationId xmlns:a16="http://schemas.microsoft.com/office/drawing/2014/main" id="{84BC05DC-CDF9-D950-2B24-CD0C03534A1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C980228F-4563-84C2-4F35-5295B38052FD}"/>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1" name="Group 390">
              <a:extLst>
                <a:ext uri="{FF2B5EF4-FFF2-40B4-BE49-F238E27FC236}">
                  <a16:creationId xmlns:a16="http://schemas.microsoft.com/office/drawing/2014/main" id="{AD96B9BF-0B1A-0EA4-4192-544C61782F16}"/>
                </a:ext>
              </a:extLst>
            </p:cNvPr>
            <p:cNvGrpSpPr/>
            <p:nvPr/>
          </p:nvGrpSpPr>
          <p:grpSpPr>
            <a:xfrm>
              <a:off x="6400801" y="2144842"/>
              <a:ext cx="78698" cy="74951"/>
              <a:chOff x="4614472" y="2049905"/>
              <a:chExt cx="78698" cy="74951"/>
            </a:xfrm>
          </p:grpSpPr>
          <p:cxnSp>
            <p:nvCxnSpPr>
              <p:cNvPr id="392" name="Straight Connector 391">
                <a:extLst>
                  <a:ext uri="{FF2B5EF4-FFF2-40B4-BE49-F238E27FC236}">
                    <a16:creationId xmlns:a16="http://schemas.microsoft.com/office/drawing/2014/main" id="{B4C7FD36-855C-B63F-7020-5F6E63857A1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720B312A-D83B-3AC6-B746-B85EB21A28B3}"/>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4" name="Group 393">
              <a:extLst>
                <a:ext uri="{FF2B5EF4-FFF2-40B4-BE49-F238E27FC236}">
                  <a16:creationId xmlns:a16="http://schemas.microsoft.com/office/drawing/2014/main" id="{6D6F7441-388D-9FC1-BE5E-D80DEB719035}"/>
                </a:ext>
              </a:extLst>
            </p:cNvPr>
            <p:cNvGrpSpPr/>
            <p:nvPr/>
          </p:nvGrpSpPr>
          <p:grpSpPr>
            <a:xfrm>
              <a:off x="6428283" y="2144842"/>
              <a:ext cx="78698" cy="74951"/>
              <a:chOff x="4614472" y="2049905"/>
              <a:chExt cx="78698" cy="74951"/>
            </a:xfrm>
          </p:grpSpPr>
          <p:cxnSp>
            <p:nvCxnSpPr>
              <p:cNvPr id="395" name="Straight Connector 394">
                <a:extLst>
                  <a:ext uri="{FF2B5EF4-FFF2-40B4-BE49-F238E27FC236}">
                    <a16:creationId xmlns:a16="http://schemas.microsoft.com/office/drawing/2014/main" id="{7BCADAE2-9E72-F3D3-E08A-375916AECB4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3B62A613-9BC4-424B-B609-6CE4F2167C9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97" name="Group 396">
              <a:extLst>
                <a:ext uri="{FF2B5EF4-FFF2-40B4-BE49-F238E27FC236}">
                  <a16:creationId xmlns:a16="http://schemas.microsoft.com/office/drawing/2014/main" id="{6E5EF7A3-3072-38EE-55EA-E2486E86C659}"/>
                </a:ext>
              </a:extLst>
            </p:cNvPr>
            <p:cNvGrpSpPr/>
            <p:nvPr/>
          </p:nvGrpSpPr>
          <p:grpSpPr>
            <a:xfrm>
              <a:off x="6453267" y="2144842"/>
              <a:ext cx="78698" cy="74951"/>
              <a:chOff x="4614472" y="2049905"/>
              <a:chExt cx="78698" cy="74951"/>
            </a:xfrm>
          </p:grpSpPr>
          <p:cxnSp>
            <p:nvCxnSpPr>
              <p:cNvPr id="398" name="Straight Connector 397">
                <a:extLst>
                  <a:ext uri="{FF2B5EF4-FFF2-40B4-BE49-F238E27FC236}">
                    <a16:creationId xmlns:a16="http://schemas.microsoft.com/office/drawing/2014/main" id="{722349C3-0D57-0E86-F702-16F407013B7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7ED9C0FA-F244-EBB4-C9BF-58F8C67C01FF}"/>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0" name="Group 399">
              <a:extLst>
                <a:ext uri="{FF2B5EF4-FFF2-40B4-BE49-F238E27FC236}">
                  <a16:creationId xmlns:a16="http://schemas.microsoft.com/office/drawing/2014/main" id="{4506880A-83FF-59B3-705F-4207CF9980AC}"/>
                </a:ext>
              </a:extLst>
            </p:cNvPr>
            <p:cNvGrpSpPr/>
            <p:nvPr/>
          </p:nvGrpSpPr>
          <p:grpSpPr>
            <a:xfrm>
              <a:off x="6478251" y="2144842"/>
              <a:ext cx="78698" cy="74951"/>
              <a:chOff x="4614472" y="2049905"/>
              <a:chExt cx="78698" cy="74951"/>
            </a:xfrm>
          </p:grpSpPr>
          <p:cxnSp>
            <p:nvCxnSpPr>
              <p:cNvPr id="401" name="Straight Connector 400">
                <a:extLst>
                  <a:ext uri="{FF2B5EF4-FFF2-40B4-BE49-F238E27FC236}">
                    <a16:creationId xmlns:a16="http://schemas.microsoft.com/office/drawing/2014/main" id="{267A15BF-E870-81B4-95CD-8D434FB472DC}"/>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594EDAFA-C399-BFE8-F2AC-4436C3CC0B1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3" name="Group 402">
              <a:extLst>
                <a:ext uri="{FF2B5EF4-FFF2-40B4-BE49-F238E27FC236}">
                  <a16:creationId xmlns:a16="http://schemas.microsoft.com/office/drawing/2014/main" id="{F484A913-3C11-F7A9-8B12-D8182D321331}"/>
                </a:ext>
              </a:extLst>
            </p:cNvPr>
            <p:cNvGrpSpPr/>
            <p:nvPr/>
          </p:nvGrpSpPr>
          <p:grpSpPr>
            <a:xfrm>
              <a:off x="6576937" y="2144842"/>
              <a:ext cx="78698" cy="74951"/>
              <a:chOff x="4614472" y="2049905"/>
              <a:chExt cx="78698" cy="74951"/>
            </a:xfrm>
          </p:grpSpPr>
          <p:cxnSp>
            <p:nvCxnSpPr>
              <p:cNvPr id="404" name="Straight Connector 403">
                <a:extLst>
                  <a:ext uri="{FF2B5EF4-FFF2-40B4-BE49-F238E27FC236}">
                    <a16:creationId xmlns:a16="http://schemas.microsoft.com/office/drawing/2014/main" id="{807703F5-A02B-BD0E-8CE5-4EC17FA7EAF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B3BCE271-9269-9094-421F-6C68E1D5F7B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6" name="Group 405">
              <a:extLst>
                <a:ext uri="{FF2B5EF4-FFF2-40B4-BE49-F238E27FC236}">
                  <a16:creationId xmlns:a16="http://schemas.microsoft.com/office/drawing/2014/main" id="{0EC78B50-6BB0-F946-FFEF-845E6B74CFDA}"/>
                </a:ext>
              </a:extLst>
            </p:cNvPr>
            <p:cNvGrpSpPr/>
            <p:nvPr/>
          </p:nvGrpSpPr>
          <p:grpSpPr>
            <a:xfrm>
              <a:off x="6610664" y="2144842"/>
              <a:ext cx="78698" cy="74951"/>
              <a:chOff x="4614472" y="2049905"/>
              <a:chExt cx="78698" cy="74951"/>
            </a:xfrm>
          </p:grpSpPr>
          <p:cxnSp>
            <p:nvCxnSpPr>
              <p:cNvPr id="407" name="Straight Connector 406">
                <a:extLst>
                  <a:ext uri="{FF2B5EF4-FFF2-40B4-BE49-F238E27FC236}">
                    <a16:creationId xmlns:a16="http://schemas.microsoft.com/office/drawing/2014/main" id="{FA864CF6-E525-72D6-77CD-E28998F3A032}"/>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27A36095-EEE7-5B04-04B3-FF980CC0391C}"/>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09" name="Group 408">
              <a:extLst>
                <a:ext uri="{FF2B5EF4-FFF2-40B4-BE49-F238E27FC236}">
                  <a16:creationId xmlns:a16="http://schemas.microsoft.com/office/drawing/2014/main" id="{8A1CED31-DA1C-F1A5-2FD2-DD6E2186F4CF}"/>
                </a:ext>
              </a:extLst>
            </p:cNvPr>
            <p:cNvGrpSpPr/>
            <p:nvPr/>
          </p:nvGrpSpPr>
          <p:grpSpPr>
            <a:xfrm>
              <a:off x="6641893" y="2144842"/>
              <a:ext cx="78698" cy="74951"/>
              <a:chOff x="4614472" y="2049905"/>
              <a:chExt cx="78698" cy="74951"/>
            </a:xfrm>
          </p:grpSpPr>
          <p:cxnSp>
            <p:nvCxnSpPr>
              <p:cNvPr id="410" name="Straight Connector 409">
                <a:extLst>
                  <a:ext uri="{FF2B5EF4-FFF2-40B4-BE49-F238E27FC236}">
                    <a16:creationId xmlns:a16="http://schemas.microsoft.com/office/drawing/2014/main" id="{F1B4B944-3F24-61E1-24EA-37CB76AEFDD6}"/>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C5F2A535-5F2D-7194-4F90-E9A8EED6910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6F5F55B6-C65C-9A41-232E-F23BF498AC2F}"/>
                </a:ext>
              </a:extLst>
            </p:cNvPr>
            <p:cNvGrpSpPr/>
            <p:nvPr/>
          </p:nvGrpSpPr>
          <p:grpSpPr>
            <a:xfrm>
              <a:off x="6666876" y="2144842"/>
              <a:ext cx="78698" cy="74951"/>
              <a:chOff x="4614472" y="2049905"/>
              <a:chExt cx="78698" cy="74951"/>
            </a:xfrm>
          </p:grpSpPr>
          <p:cxnSp>
            <p:nvCxnSpPr>
              <p:cNvPr id="413" name="Straight Connector 412">
                <a:extLst>
                  <a:ext uri="{FF2B5EF4-FFF2-40B4-BE49-F238E27FC236}">
                    <a16:creationId xmlns:a16="http://schemas.microsoft.com/office/drawing/2014/main" id="{9706833E-887A-1FCF-355B-65FB13BF82B8}"/>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D1E00539-3C87-AD46-4EFF-223BE358CC3E}"/>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5" name="Group 414">
              <a:extLst>
                <a:ext uri="{FF2B5EF4-FFF2-40B4-BE49-F238E27FC236}">
                  <a16:creationId xmlns:a16="http://schemas.microsoft.com/office/drawing/2014/main" id="{892B3A64-C30C-E5E8-A76D-8790D02CA072}"/>
                </a:ext>
              </a:extLst>
            </p:cNvPr>
            <p:cNvGrpSpPr/>
            <p:nvPr/>
          </p:nvGrpSpPr>
          <p:grpSpPr>
            <a:xfrm>
              <a:off x="6713095" y="2144842"/>
              <a:ext cx="78698" cy="74951"/>
              <a:chOff x="4614472" y="2049905"/>
              <a:chExt cx="78698" cy="74951"/>
            </a:xfrm>
          </p:grpSpPr>
          <p:cxnSp>
            <p:nvCxnSpPr>
              <p:cNvPr id="416" name="Straight Connector 415">
                <a:extLst>
                  <a:ext uri="{FF2B5EF4-FFF2-40B4-BE49-F238E27FC236}">
                    <a16:creationId xmlns:a16="http://schemas.microsoft.com/office/drawing/2014/main" id="{AA60FC17-321E-8B93-8151-D73D5CE639F9}"/>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6143DB2F-7082-12E0-2DB9-1E521741CC9B}"/>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18" name="Group 417">
              <a:extLst>
                <a:ext uri="{FF2B5EF4-FFF2-40B4-BE49-F238E27FC236}">
                  <a16:creationId xmlns:a16="http://schemas.microsoft.com/office/drawing/2014/main" id="{2F321A7B-AAC7-D9D0-39B8-A9187B2968D1}"/>
                </a:ext>
              </a:extLst>
            </p:cNvPr>
            <p:cNvGrpSpPr/>
            <p:nvPr/>
          </p:nvGrpSpPr>
          <p:grpSpPr>
            <a:xfrm>
              <a:off x="6734331" y="2144842"/>
              <a:ext cx="78698" cy="74951"/>
              <a:chOff x="4614472" y="2049905"/>
              <a:chExt cx="78698" cy="74951"/>
            </a:xfrm>
          </p:grpSpPr>
          <p:cxnSp>
            <p:nvCxnSpPr>
              <p:cNvPr id="419" name="Straight Connector 418">
                <a:extLst>
                  <a:ext uri="{FF2B5EF4-FFF2-40B4-BE49-F238E27FC236}">
                    <a16:creationId xmlns:a16="http://schemas.microsoft.com/office/drawing/2014/main" id="{4E3DCD41-052A-90AB-62A6-87BD1DA7240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8F43926E-4DB2-F94E-AD8F-EFACFCA8FD9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1" name="Group 420">
              <a:extLst>
                <a:ext uri="{FF2B5EF4-FFF2-40B4-BE49-F238E27FC236}">
                  <a16:creationId xmlns:a16="http://schemas.microsoft.com/office/drawing/2014/main" id="{904D5D24-5E94-ABBF-84C1-DAB5FE4CEC72}"/>
                </a:ext>
              </a:extLst>
            </p:cNvPr>
            <p:cNvGrpSpPr/>
            <p:nvPr/>
          </p:nvGrpSpPr>
          <p:grpSpPr>
            <a:xfrm>
              <a:off x="6756816" y="2144842"/>
              <a:ext cx="78698" cy="74951"/>
              <a:chOff x="4614472" y="2049905"/>
              <a:chExt cx="78698" cy="74951"/>
            </a:xfrm>
          </p:grpSpPr>
          <p:cxnSp>
            <p:nvCxnSpPr>
              <p:cNvPr id="422" name="Straight Connector 421">
                <a:extLst>
                  <a:ext uri="{FF2B5EF4-FFF2-40B4-BE49-F238E27FC236}">
                    <a16:creationId xmlns:a16="http://schemas.microsoft.com/office/drawing/2014/main" id="{6CADAC30-6008-734D-CFC7-8B10C81325CA}"/>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0FBDCD6B-9488-33E0-B9FD-5A7177B1701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19269F6F-06DC-5F53-1589-08BEA1570410}"/>
                </a:ext>
              </a:extLst>
            </p:cNvPr>
            <p:cNvGrpSpPr/>
            <p:nvPr/>
          </p:nvGrpSpPr>
          <p:grpSpPr>
            <a:xfrm>
              <a:off x="6773056" y="2144842"/>
              <a:ext cx="78698" cy="74951"/>
              <a:chOff x="4614472" y="2049905"/>
              <a:chExt cx="78698" cy="74951"/>
            </a:xfrm>
          </p:grpSpPr>
          <p:cxnSp>
            <p:nvCxnSpPr>
              <p:cNvPr id="425" name="Straight Connector 424">
                <a:extLst>
                  <a:ext uri="{FF2B5EF4-FFF2-40B4-BE49-F238E27FC236}">
                    <a16:creationId xmlns:a16="http://schemas.microsoft.com/office/drawing/2014/main" id="{99463AB5-185E-DBB6-A5C3-1DEFAE1D7E2D}"/>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9465F2EA-ABA3-F6C4-4FDC-889FBA9B892A}"/>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760FF179-DA19-1502-F323-A991F7EB8EA6}"/>
                </a:ext>
              </a:extLst>
            </p:cNvPr>
            <p:cNvGrpSpPr/>
            <p:nvPr/>
          </p:nvGrpSpPr>
          <p:grpSpPr>
            <a:xfrm>
              <a:off x="6806784" y="2144842"/>
              <a:ext cx="78698" cy="74951"/>
              <a:chOff x="4614472" y="2049905"/>
              <a:chExt cx="78698" cy="74951"/>
            </a:xfrm>
          </p:grpSpPr>
          <p:cxnSp>
            <p:nvCxnSpPr>
              <p:cNvPr id="428" name="Straight Connector 427">
                <a:extLst>
                  <a:ext uri="{FF2B5EF4-FFF2-40B4-BE49-F238E27FC236}">
                    <a16:creationId xmlns:a16="http://schemas.microsoft.com/office/drawing/2014/main" id="{3E2AA275-CA0C-15D9-1B90-DE200B10B35F}"/>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19EFD422-137D-FDDD-6B8E-0870FBEE688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0" name="Group 429">
              <a:extLst>
                <a:ext uri="{FF2B5EF4-FFF2-40B4-BE49-F238E27FC236}">
                  <a16:creationId xmlns:a16="http://schemas.microsoft.com/office/drawing/2014/main" id="{4891BA01-BA28-4FF2-3287-587DBE817B6E}"/>
                </a:ext>
              </a:extLst>
            </p:cNvPr>
            <p:cNvGrpSpPr/>
            <p:nvPr/>
          </p:nvGrpSpPr>
          <p:grpSpPr>
            <a:xfrm>
              <a:off x="6860499" y="2144842"/>
              <a:ext cx="78698" cy="74951"/>
              <a:chOff x="4614472" y="2049905"/>
              <a:chExt cx="78698" cy="74951"/>
            </a:xfrm>
          </p:grpSpPr>
          <p:cxnSp>
            <p:nvCxnSpPr>
              <p:cNvPr id="431" name="Straight Connector 430">
                <a:extLst>
                  <a:ext uri="{FF2B5EF4-FFF2-40B4-BE49-F238E27FC236}">
                    <a16:creationId xmlns:a16="http://schemas.microsoft.com/office/drawing/2014/main" id="{FF49296A-634D-2625-ACB7-8FF7A6846287}"/>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59B6C635-694C-CCB0-967E-C3EB3DEBE592}"/>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D60F8A4F-10C7-4E6A-A4B1-E9F89FE3D612}"/>
                </a:ext>
              </a:extLst>
            </p:cNvPr>
            <p:cNvGrpSpPr/>
            <p:nvPr/>
          </p:nvGrpSpPr>
          <p:grpSpPr>
            <a:xfrm>
              <a:off x="6874240" y="2144842"/>
              <a:ext cx="78698" cy="74951"/>
              <a:chOff x="4614472" y="2049905"/>
              <a:chExt cx="78698" cy="74951"/>
            </a:xfrm>
          </p:grpSpPr>
          <p:cxnSp>
            <p:nvCxnSpPr>
              <p:cNvPr id="434" name="Straight Connector 433">
                <a:extLst>
                  <a:ext uri="{FF2B5EF4-FFF2-40B4-BE49-F238E27FC236}">
                    <a16:creationId xmlns:a16="http://schemas.microsoft.com/office/drawing/2014/main" id="{EBF8FEC3-28A1-6579-5504-85AB2E9CBF45}"/>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DE6C0864-9449-B39E-050A-8A91813C4631}"/>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6" name="Group 435">
              <a:extLst>
                <a:ext uri="{FF2B5EF4-FFF2-40B4-BE49-F238E27FC236}">
                  <a16:creationId xmlns:a16="http://schemas.microsoft.com/office/drawing/2014/main" id="{27655646-AE9D-211C-D16F-3126600CBF40}"/>
                </a:ext>
              </a:extLst>
            </p:cNvPr>
            <p:cNvGrpSpPr/>
            <p:nvPr/>
          </p:nvGrpSpPr>
          <p:grpSpPr>
            <a:xfrm>
              <a:off x="6900473" y="2144842"/>
              <a:ext cx="78698" cy="74951"/>
              <a:chOff x="4614472" y="2049905"/>
              <a:chExt cx="78698" cy="74951"/>
            </a:xfrm>
          </p:grpSpPr>
          <p:cxnSp>
            <p:nvCxnSpPr>
              <p:cNvPr id="437" name="Straight Connector 436">
                <a:extLst>
                  <a:ext uri="{FF2B5EF4-FFF2-40B4-BE49-F238E27FC236}">
                    <a16:creationId xmlns:a16="http://schemas.microsoft.com/office/drawing/2014/main" id="{39A9D55F-95A8-F282-BEF8-99800AD9EE74}"/>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10BB932A-B10A-77B6-3896-4FE7AF0E7A55}"/>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39" name="Group 438">
              <a:extLst>
                <a:ext uri="{FF2B5EF4-FFF2-40B4-BE49-F238E27FC236}">
                  <a16:creationId xmlns:a16="http://schemas.microsoft.com/office/drawing/2014/main" id="{C7C61E6A-B1F6-FE41-B35B-802F0C41E0C9}"/>
                </a:ext>
              </a:extLst>
            </p:cNvPr>
            <p:cNvGrpSpPr/>
            <p:nvPr/>
          </p:nvGrpSpPr>
          <p:grpSpPr>
            <a:xfrm>
              <a:off x="6925457" y="2144842"/>
              <a:ext cx="78698" cy="74951"/>
              <a:chOff x="4614472" y="2049905"/>
              <a:chExt cx="78698" cy="74951"/>
            </a:xfrm>
          </p:grpSpPr>
          <p:cxnSp>
            <p:nvCxnSpPr>
              <p:cNvPr id="440" name="Straight Connector 439">
                <a:extLst>
                  <a:ext uri="{FF2B5EF4-FFF2-40B4-BE49-F238E27FC236}">
                    <a16:creationId xmlns:a16="http://schemas.microsoft.com/office/drawing/2014/main" id="{8117A951-B053-619E-52D3-D9BDEB73FFCE}"/>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2D52AF79-AEA8-17C6-BEA9-49C77170F994}"/>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2" name="Group 441">
              <a:extLst>
                <a:ext uri="{FF2B5EF4-FFF2-40B4-BE49-F238E27FC236}">
                  <a16:creationId xmlns:a16="http://schemas.microsoft.com/office/drawing/2014/main" id="{651C9BD8-F0CC-48E6-F656-E3CD11AB7FD7}"/>
                </a:ext>
              </a:extLst>
            </p:cNvPr>
            <p:cNvGrpSpPr/>
            <p:nvPr/>
          </p:nvGrpSpPr>
          <p:grpSpPr>
            <a:xfrm>
              <a:off x="6947942" y="2144842"/>
              <a:ext cx="78698" cy="74951"/>
              <a:chOff x="4614472" y="2049905"/>
              <a:chExt cx="78698" cy="74951"/>
            </a:xfrm>
          </p:grpSpPr>
          <p:cxnSp>
            <p:nvCxnSpPr>
              <p:cNvPr id="443" name="Straight Connector 442">
                <a:extLst>
                  <a:ext uri="{FF2B5EF4-FFF2-40B4-BE49-F238E27FC236}">
                    <a16:creationId xmlns:a16="http://schemas.microsoft.com/office/drawing/2014/main" id="{6D3D90E0-FDBE-567D-65E5-F15AA966DB80}"/>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6CB47F12-EE59-CC4E-A233-09B17D9E7E29}"/>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56E8E1C5-8303-872E-5BAB-5456A31320A5}"/>
                </a:ext>
              </a:extLst>
            </p:cNvPr>
            <p:cNvGrpSpPr/>
            <p:nvPr/>
          </p:nvGrpSpPr>
          <p:grpSpPr>
            <a:xfrm>
              <a:off x="7106588" y="2144842"/>
              <a:ext cx="78698" cy="74951"/>
              <a:chOff x="4614472" y="2049905"/>
              <a:chExt cx="78698" cy="74951"/>
            </a:xfrm>
          </p:grpSpPr>
          <p:cxnSp>
            <p:nvCxnSpPr>
              <p:cNvPr id="446" name="Straight Connector 445">
                <a:extLst>
                  <a:ext uri="{FF2B5EF4-FFF2-40B4-BE49-F238E27FC236}">
                    <a16:creationId xmlns:a16="http://schemas.microsoft.com/office/drawing/2014/main" id="{E0705EF0-BDDF-40FD-8A79-096BD00DAC9D}"/>
                  </a:ext>
                </a:extLst>
              </p:cNvPr>
              <p:cNvCxnSpPr>
                <a:cxnSpLocks/>
              </p:cNvCxnSpPr>
              <p:nvPr/>
            </p:nvCxnSpPr>
            <p:spPr>
              <a:xfrm>
                <a:off x="4654594" y="2049905"/>
                <a:ext cx="0" cy="74951"/>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628A0397-30AF-951B-D69D-B8C74D729716}"/>
                  </a:ext>
                </a:extLst>
              </p:cNvPr>
              <p:cNvCxnSpPr>
                <a:cxnSpLocks/>
              </p:cNvCxnSpPr>
              <p:nvPr/>
            </p:nvCxnSpPr>
            <p:spPr>
              <a:xfrm flipH="1">
                <a:off x="4614472" y="2084957"/>
                <a:ext cx="7869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sp>
        <p:nvSpPr>
          <p:cNvPr id="59" name="Freeform: Shape 58">
            <a:extLst>
              <a:ext uri="{FF2B5EF4-FFF2-40B4-BE49-F238E27FC236}">
                <a16:creationId xmlns:a16="http://schemas.microsoft.com/office/drawing/2014/main" id="{90EF389D-4A3F-6579-5C56-DC85D13FEE2C}"/>
              </a:ext>
            </a:extLst>
          </p:cNvPr>
          <p:cNvSpPr/>
          <p:nvPr/>
        </p:nvSpPr>
        <p:spPr>
          <a:xfrm>
            <a:off x="2109273" y="1650387"/>
            <a:ext cx="4958935" cy="263733"/>
          </a:xfrm>
          <a:custGeom>
            <a:avLst/>
            <a:gdLst>
              <a:gd name="csX0" fmla="*/ 4958935 w 4958935"/>
              <a:gd name="csY0" fmla="*/ 263733 h 263733"/>
              <a:gd name="csX1" fmla="*/ 3563272 w 4958935"/>
              <a:gd name="csY1" fmla="*/ 263733 h 263733"/>
              <a:gd name="csX2" fmla="*/ 3563272 w 4958935"/>
              <a:gd name="csY2" fmla="*/ 238707 h 263733"/>
              <a:gd name="csX3" fmla="*/ 3443919 w 4958935"/>
              <a:gd name="csY3" fmla="*/ 238707 h 263733"/>
              <a:gd name="csX4" fmla="*/ 3443919 w 4958935"/>
              <a:gd name="csY4" fmla="*/ 223306 h 263733"/>
              <a:gd name="csX5" fmla="*/ 3328416 w 4958935"/>
              <a:gd name="csY5" fmla="*/ 223306 h 263733"/>
              <a:gd name="csX6" fmla="*/ 3328416 w 4958935"/>
              <a:gd name="csY6" fmla="*/ 207906 h 263733"/>
              <a:gd name="csX7" fmla="*/ 2995382 w 4958935"/>
              <a:gd name="csY7" fmla="*/ 207906 h 263733"/>
              <a:gd name="csX8" fmla="*/ 2995382 w 4958935"/>
              <a:gd name="csY8" fmla="*/ 192506 h 263733"/>
              <a:gd name="csX9" fmla="*/ 2633472 w 4958935"/>
              <a:gd name="csY9" fmla="*/ 192506 h 263733"/>
              <a:gd name="csX10" fmla="*/ 2633472 w 4958935"/>
              <a:gd name="csY10" fmla="*/ 167480 h 263733"/>
              <a:gd name="csX11" fmla="*/ 2379365 w 4958935"/>
              <a:gd name="csY11" fmla="*/ 167480 h 263733"/>
              <a:gd name="csX12" fmla="*/ 2379365 w 4958935"/>
              <a:gd name="csY12" fmla="*/ 157855 h 263733"/>
              <a:gd name="csX13" fmla="*/ 2003980 w 4958935"/>
              <a:gd name="csY13" fmla="*/ 157855 h 263733"/>
              <a:gd name="csX14" fmla="*/ 2003980 w 4958935"/>
              <a:gd name="csY14" fmla="*/ 146304 h 263733"/>
              <a:gd name="csX15" fmla="*/ 1865376 w 4958935"/>
              <a:gd name="csY15" fmla="*/ 146304 h 263733"/>
              <a:gd name="csX16" fmla="*/ 1865376 w 4958935"/>
              <a:gd name="csY16" fmla="*/ 136679 h 263733"/>
              <a:gd name="csX17" fmla="*/ 1622819 w 4958935"/>
              <a:gd name="csY17" fmla="*/ 136679 h 263733"/>
              <a:gd name="csX18" fmla="*/ 1622819 w 4958935"/>
              <a:gd name="csY18" fmla="*/ 128979 h 263733"/>
              <a:gd name="csX19" fmla="*/ 1536192 w 4958935"/>
              <a:gd name="csY19" fmla="*/ 128979 h 263733"/>
              <a:gd name="csX20" fmla="*/ 1536192 w 4958935"/>
              <a:gd name="csY20" fmla="*/ 115504 h 263733"/>
              <a:gd name="csX21" fmla="*/ 1447639 w 4958935"/>
              <a:gd name="csY21" fmla="*/ 115504 h 263733"/>
              <a:gd name="csX22" fmla="*/ 1438014 w 4958935"/>
              <a:gd name="csY22" fmla="*/ 105879 h 263733"/>
              <a:gd name="csX23" fmla="*/ 1337911 w 4958935"/>
              <a:gd name="csY23" fmla="*/ 105879 h 263733"/>
              <a:gd name="csX24" fmla="*/ 1337911 w 4958935"/>
              <a:gd name="csY24" fmla="*/ 88553 h 263733"/>
              <a:gd name="csX25" fmla="*/ 1068404 w 4958935"/>
              <a:gd name="csY25" fmla="*/ 88553 h 263733"/>
              <a:gd name="csX26" fmla="*/ 1068404 w 4958935"/>
              <a:gd name="csY26" fmla="*/ 77002 h 263733"/>
              <a:gd name="csX27" fmla="*/ 1022203 w 4958935"/>
              <a:gd name="csY27" fmla="*/ 77002 h 263733"/>
              <a:gd name="csX28" fmla="*/ 1022203 w 4958935"/>
              <a:gd name="csY28" fmla="*/ 55827 h 263733"/>
              <a:gd name="csX29" fmla="*/ 914400 w 4958935"/>
              <a:gd name="csY29" fmla="*/ 55827 h 263733"/>
              <a:gd name="csX30" fmla="*/ 914400 w 4958935"/>
              <a:gd name="csY30" fmla="*/ 32726 h 263733"/>
              <a:gd name="csX31" fmla="*/ 642967 w 4958935"/>
              <a:gd name="csY31" fmla="*/ 32726 h 263733"/>
              <a:gd name="csX32" fmla="*/ 642967 w 4958935"/>
              <a:gd name="csY32" fmla="*/ 9626 h 263733"/>
              <a:gd name="csX33" fmla="*/ 105878 w 4958935"/>
              <a:gd name="csY33" fmla="*/ 9626 h 263733"/>
              <a:gd name="csX34" fmla="*/ 105878 w 4958935"/>
              <a:gd name="csY34" fmla="*/ 0 h 263733"/>
              <a:gd name="csX35" fmla="*/ 0 w 4958935"/>
              <a:gd name="csY35" fmla="*/ 0 h 263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4958935" h="263733">
                <a:moveTo>
                  <a:pt x="4958935" y="263733"/>
                </a:moveTo>
                <a:lnTo>
                  <a:pt x="3563272" y="263733"/>
                </a:lnTo>
                <a:lnTo>
                  <a:pt x="3563272" y="238707"/>
                </a:lnTo>
                <a:lnTo>
                  <a:pt x="3443919" y="238707"/>
                </a:lnTo>
                <a:lnTo>
                  <a:pt x="3443919" y="223306"/>
                </a:lnTo>
                <a:lnTo>
                  <a:pt x="3328416" y="223306"/>
                </a:lnTo>
                <a:lnTo>
                  <a:pt x="3328416" y="207906"/>
                </a:lnTo>
                <a:lnTo>
                  <a:pt x="2995382" y="207906"/>
                </a:lnTo>
                <a:lnTo>
                  <a:pt x="2995382" y="192506"/>
                </a:lnTo>
                <a:lnTo>
                  <a:pt x="2633472" y="192506"/>
                </a:lnTo>
                <a:lnTo>
                  <a:pt x="2633472" y="167480"/>
                </a:lnTo>
                <a:lnTo>
                  <a:pt x="2379365" y="167480"/>
                </a:lnTo>
                <a:lnTo>
                  <a:pt x="2379365" y="157855"/>
                </a:lnTo>
                <a:lnTo>
                  <a:pt x="2003980" y="157855"/>
                </a:lnTo>
                <a:lnTo>
                  <a:pt x="2003980" y="146304"/>
                </a:lnTo>
                <a:lnTo>
                  <a:pt x="1865376" y="146304"/>
                </a:lnTo>
                <a:lnTo>
                  <a:pt x="1865376" y="136679"/>
                </a:lnTo>
                <a:lnTo>
                  <a:pt x="1622819" y="136679"/>
                </a:lnTo>
                <a:lnTo>
                  <a:pt x="1622819" y="128979"/>
                </a:lnTo>
                <a:lnTo>
                  <a:pt x="1536192" y="128979"/>
                </a:lnTo>
                <a:lnTo>
                  <a:pt x="1536192" y="115504"/>
                </a:lnTo>
                <a:lnTo>
                  <a:pt x="1447639" y="115504"/>
                </a:lnTo>
                <a:lnTo>
                  <a:pt x="1438014" y="105879"/>
                </a:lnTo>
                <a:lnTo>
                  <a:pt x="1337911" y="105879"/>
                </a:lnTo>
                <a:lnTo>
                  <a:pt x="1337911" y="88553"/>
                </a:lnTo>
                <a:lnTo>
                  <a:pt x="1068404" y="88553"/>
                </a:lnTo>
                <a:lnTo>
                  <a:pt x="1068404" y="77002"/>
                </a:lnTo>
                <a:lnTo>
                  <a:pt x="1022203" y="77002"/>
                </a:lnTo>
                <a:lnTo>
                  <a:pt x="1022203" y="55827"/>
                </a:lnTo>
                <a:lnTo>
                  <a:pt x="914400" y="55827"/>
                </a:lnTo>
                <a:lnTo>
                  <a:pt x="914400" y="32726"/>
                </a:lnTo>
                <a:lnTo>
                  <a:pt x="642967" y="32726"/>
                </a:lnTo>
                <a:lnTo>
                  <a:pt x="642967" y="9626"/>
                </a:lnTo>
                <a:lnTo>
                  <a:pt x="105878" y="9626"/>
                </a:lnTo>
                <a:lnTo>
                  <a:pt x="105878" y="0"/>
                </a:lnTo>
                <a:lnTo>
                  <a:pt x="0" y="0"/>
                </a:lnTo>
              </a:path>
            </a:pathLst>
          </a:custGeom>
          <a:noFill/>
          <a:ln w="28575">
            <a:solidFill>
              <a:schemeClr val="accent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CD49F528-E90F-F6FA-6BAC-58C2CD690AC1}"/>
              </a:ext>
            </a:extLst>
          </p:cNvPr>
          <p:cNvSpPr/>
          <p:nvPr/>
        </p:nvSpPr>
        <p:spPr>
          <a:xfrm>
            <a:off x="2122748" y="1660013"/>
            <a:ext cx="5049413" cy="204055"/>
          </a:xfrm>
          <a:custGeom>
            <a:avLst/>
            <a:gdLst>
              <a:gd name="csX0" fmla="*/ 5049413 w 5049413"/>
              <a:gd name="csY0" fmla="*/ 204055 h 204055"/>
              <a:gd name="csX1" fmla="*/ 4225491 w 5049413"/>
              <a:gd name="csY1" fmla="*/ 204055 h 204055"/>
              <a:gd name="csX2" fmla="*/ 4225491 w 5049413"/>
              <a:gd name="csY2" fmla="*/ 150154 h 204055"/>
              <a:gd name="csX3" fmla="*/ 3734602 w 5049413"/>
              <a:gd name="csY3" fmla="*/ 150154 h 204055"/>
              <a:gd name="csX4" fmla="*/ 3734602 w 5049413"/>
              <a:gd name="csY4" fmla="*/ 113578 h 204055"/>
              <a:gd name="csX5" fmla="*/ 3418894 w 5049413"/>
              <a:gd name="csY5" fmla="*/ 113578 h 204055"/>
              <a:gd name="csX6" fmla="*/ 3418894 w 5049413"/>
              <a:gd name="csY6" fmla="*/ 100102 h 204055"/>
              <a:gd name="csX7" fmla="*/ 2296588 w 5049413"/>
              <a:gd name="csY7" fmla="*/ 100102 h 204055"/>
              <a:gd name="csX8" fmla="*/ 2288888 w 5049413"/>
              <a:gd name="csY8" fmla="*/ 92402 h 204055"/>
              <a:gd name="csX9" fmla="*/ 1948153 w 5049413"/>
              <a:gd name="csY9" fmla="*/ 92402 h 204055"/>
              <a:gd name="csX10" fmla="*/ 1948153 w 5049413"/>
              <a:gd name="csY10" fmla="*/ 71227 h 204055"/>
              <a:gd name="csX11" fmla="*/ 1120381 w 5049413"/>
              <a:gd name="csY11" fmla="*/ 71227 h 204055"/>
              <a:gd name="csX12" fmla="*/ 1120381 w 5049413"/>
              <a:gd name="csY12" fmla="*/ 71227 h 204055"/>
              <a:gd name="csX13" fmla="*/ 1014503 w 5049413"/>
              <a:gd name="csY13" fmla="*/ 71227 h 204055"/>
              <a:gd name="csX14" fmla="*/ 1014503 w 5049413"/>
              <a:gd name="csY14" fmla="*/ 48126 h 204055"/>
              <a:gd name="csX15" fmla="*/ 388861 w 5049413"/>
              <a:gd name="csY15" fmla="*/ 48126 h 204055"/>
              <a:gd name="csX16" fmla="*/ 388861 w 5049413"/>
              <a:gd name="csY16" fmla="*/ 5775 h 204055"/>
              <a:gd name="csX17" fmla="*/ 107803 w 5049413"/>
              <a:gd name="csY17" fmla="*/ 5775 h 204055"/>
              <a:gd name="csX18" fmla="*/ 102028 w 5049413"/>
              <a:gd name="csY18" fmla="*/ 0 h 204055"/>
              <a:gd name="csX19" fmla="*/ 0 w 5049413"/>
              <a:gd name="csY19" fmla="*/ 0 h 204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5049413" h="204055">
                <a:moveTo>
                  <a:pt x="5049413" y="204055"/>
                </a:moveTo>
                <a:lnTo>
                  <a:pt x="4225491" y="204055"/>
                </a:lnTo>
                <a:lnTo>
                  <a:pt x="4225491" y="150154"/>
                </a:lnTo>
                <a:lnTo>
                  <a:pt x="3734602" y="150154"/>
                </a:lnTo>
                <a:lnTo>
                  <a:pt x="3734602" y="113578"/>
                </a:lnTo>
                <a:lnTo>
                  <a:pt x="3418894" y="113578"/>
                </a:lnTo>
                <a:lnTo>
                  <a:pt x="3418894" y="100102"/>
                </a:lnTo>
                <a:lnTo>
                  <a:pt x="2296588" y="100102"/>
                </a:lnTo>
                <a:lnTo>
                  <a:pt x="2288888" y="92402"/>
                </a:lnTo>
                <a:lnTo>
                  <a:pt x="1948153" y="92402"/>
                </a:lnTo>
                <a:lnTo>
                  <a:pt x="1948153" y="71227"/>
                </a:lnTo>
                <a:lnTo>
                  <a:pt x="1120381" y="71227"/>
                </a:lnTo>
                <a:lnTo>
                  <a:pt x="1120381" y="71227"/>
                </a:lnTo>
                <a:lnTo>
                  <a:pt x="1014503" y="71227"/>
                </a:lnTo>
                <a:lnTo>
                  <a:pt x="1014503" y="48126"/>
                </a:lnTo>
                <a:lnTo>
                  <a:pt x="388861" y="48126"/>
                </a:lnTo>
                <a:lnTo>
                  <a:pt x="388861" y="5775"/>
                </a:lnTo>
                <a:lnTo>
                  <a:pt x="107803" y="5775"/>
                </a:lnTo>
                <a:lnTo>
                  <a:pt x="102028" y="0"/>
                </a:lnTo>
                <a:lnTo>
                  <a:pt x="0" y="0"/>
                </a:lnTo>
              </a:path>
            </a:pathLst>
          </a:custGeom>
          <a:noFill/>
          <a:ln w="28575">
            <a:solidFill>
              <a:schemeClr val="tx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77BF54F0-56C8-EEC4-8A37-95680E293754}"/>
              </a:ext>
            </a:extLst>
          </p:cNvPr>
          <p:cNvSpPr/>
          <p:nvPr/>
        </p:nvSpPr>
        <p:spPr>
          <a:xfrm>
            <a:off x="2105356" y="1658571"/>
            <a:ext cx="4993383" cy="143270"/>
          </a:xfrm>
          <a:custGeom>
            <a:avLst/>
            <a:gdLst>
              <a:gd name="csX0" fmla="*/ 4993383 w 4993383"/>
              <a:gd name="csY0" fmla="*/ 143270 h 143270"/>
              <a:gd name="csX1" fmla="*/ 3765053 w 4993383"/>
              <a:gd name="csY1" fmla="*/ 143270 h 143270"/>
              <a:gd name="csX2" fmla="*/ 3765053 w 4993383"/>
              <a:gd name="csY2" fmla="*/ 117987 h 143270"/>
              <a:gd name="csX3" fmla="*/ 1443235 w 4993383"/>
              <a:gd name="csY3" fmla="*/ 117987 h 143270"/>
              <a:gd name="csX4" fmla="*/ 1443235 w 4993383"/>
              <a:gd name="csY4" fmla="*/ 99025 h 143270"/>
              <a:gd name="csX5" fmla="*/ 977608 w 4993383"/>
              <a:gd name="csY5" fmla="*/ 99025 h 143270"/>
              <a:gd name="csX6" fmla="*/ 977608 w 4993383"/>
              <a:gd name="csY6" fmla="*/ 84277 h 143270"/>
              <a:gd name="csX7" fmla="*/ 766916 w 4993383"/>
              <a:gd name="csY7" fmla="*/ 84277 h 143270"/>
              <a:gd name="csX8" fmla="*/ 766916 w 4993383"/>
              <a:gd name="csY8" fmla="*/ 73742 h 143270"/>
              <a:gd name="csX9" fmla="*/ 682640 w 4993383"/>
              <a:gd name="csY9" fmla="*/ 73742 h 143270"/>
              <a:gd name="csX10" fmla="*/ 682640 w 4993383"/>
              <a:gd name="csY10" fmla="*/ 67421 h 143270"/>
              <a:gd name="csX11" fmla="*/ 604684 w 4993383"/>
              <a:gd name="csY11" fmla="*/ 67421 h 143270"/>
              <a:gd name="csX12" fmla="*/ 604684 w 4993383"/>
              <a:gd name="csY12" fmla="*/ 48459 h 143270"/>
              <a:gd name="csX13" fmla="*/ 520408 w 4993383"/>
              <a:gd name="csY13" fmla="*/ 48459 h 143270"/>
              <a:gd name="csX14" fmla="*/ 514087 w 4993383"/>
              <a:gd name="csY14" fmla="*/ 42138 h 143270"/>
              <a:gd name="csX15" fmla="*/ 404527 w 4993383"/>
              <a:gd name="csY15" fmla="*/ 42138 h 143270"/>
              <a:gd name="csX16" fmla="*/ 404527 w 4993383"/>
              <a:gd name="csY16" fmla="*/ 10535 h 143270"/>
              <a:gd name="csX17" fmla="*/ 288647 w 4993383"/>
              <a:gd name="csY17" fmla="*/ 10535 h 143270"/>
              <a:gd name="csX18" fmla="*/ 288647 w 4993383"/>
              <a:gd name="csY18" fmla="*/ 0 h 143270"/>
              <a:gd name="csX19" fmla="*/ 0 w 4993383"/>
              <a:gd name="csY19" fmla="*/ 0 h 1432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Lst>
            <a:rect l="l" t="t" r="r" b="b"/>
            <a:pathLst>
              <a:path w="4993383" h="143270">
                <a:moveTo>
                  <a:pt x="4993383" y="143270"/>
                </a:moveTo>
                <a:lnTo>
                  <a:pt x="3765053" y="143270"/>
                </a:lnTo>
                <a:lnTo>
                  <a:pt x="3765053" y="117987"/>
                </a:lnTo>
                <a:lnTo>
                  <a:pt x="1443235" y="117987"/>
                </a:lnTo>
                <a:lnTo>
                  <a:pt x="1443235" y="99025"/>
                </a:lnTo>
                <a:lnTo>
                  <a:pt x="977608" y="99025"/>
                </a:lnTo>
                <a:lnTo>
                  <a:pt x="977608" y="84277"/>
                </a:lnTo>
                <a:lnTo>
                  <a:pt x="766916" y="84277"/>
                </a:lnTo>
                <a:lnTo>
                  <a:pt x="766916" y="73742"/>
                </a:lnTo>
                <a:lnTo>
                  <a:pt x="682640" y="73742"/>
                </a:lnTo>
                <a:lnTo>
                  <a:pt x="682640" y="67421"/>
                </a:lnTo>
                <a:lnTo>
                  <a:pt x="604684" y="67421"/>
                </a:lnTo>
                <a:lnTo>
                  <a:pt x="604684" y="48459"/>
                </a:lnTo>
                <a:lnTo>
                  <a:pt x="520408" y="48459"/>
                </a:lnTo>
                <a:lnTo>
                  <a:pt x="514087" y="42138"/>
                </a:lnTo>
                <a:lnTo>
                  <a:pt x="404527" y="42138"/>
                </a:lnTo>
                <a:lnTo>
                  <a:pt x="404527" y="10535"/>
                </a:lnTo>
                <a:lnTo>
                  <a:pt x="288647" y="10535"/>
                </a:lnTo>
                <a:lnTo>
                  <a:pt x="288647" y="0"/>
                </a:lnTo>
                <a:lnTo>
                  <a:pt x="0" y="0"/>
                </a:lnTo>
              </a:path>
            </a:pathLst>
          </a:custGeom>
          <a:noFill/>
          <a:ln w="28575">
            <a:solidFill>
              <a:schemeClr val="accent6"/>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4">
            <a:extLst>
              <a:ext uri="{FF2B5EF4-FFF2-40B4-BE49-F238E27FC236}">
                <a16:creationId xmlns:a16="http://schemas.microsoft.com/office/drawing/2014/main" id="{BB1EB27D-CF96-4DFA-F676-47DEC54E775A}"/>
              </a:ext>
            </a:extLst>
          </p:cNvPr>
          <p:cNvSpPr>
            <a:spLocks noGrp="1"/>
          </p:cNvSpPr>
          <p:nvPr>
            <p:ph type="title"/>
          </p:nvPr>
        </p:nvSpPr>
        <p:spPr/>
        <p:txBody>
          <a:bodyPr/>
          <a:lstStyle/>
          <a:p>
            <a:r>
              <a:rPr lang="en-US" altLang="en-US" sz="3200">
                <a:latin typeface="Times New Roman" panose="02020603050405020304" pitchFamily="18" charset="0"/>
                <a:cs typeface="Times New Roman" panose="02020603050405020304" pitchFamily="18" charset="0"/>
              </a:rPr>
              <a:t>CLL17: OS</a:t>
            </a:r>
            <a:endParaRPr lang="en-US" sz="3200">
              <a:latin typeface="Times New Roman" panose="02020603050405020304" pitchFamily="18" charset="0"/>
              <a:cs typeface="Times New Roman" panose="02020603050405020304" pitchFamily="18" charset="0"/>
            </a:endParaRPr>
          </a:p>
        </p:txBody>
      </p:sp>
      <p:sp>
        <p:nvSpPr>
          <p:cNvPr id="6" name="Content Placeholder 5">
            <a:extLst>
              <a:ext uri="{FF2B5EF4-FFF2-40B4-BE49-F238E27FC236}">
                <a16:creationId xmlns:a16="http://schemas.microsoft.com/office/drawing/2014/main" id="{D8819C96-D28B-085B-3DE3-5060CA17399F}"/>
              </a:ext>
            </a:extLst>
          </p:cNvPr>
          <p:cNvSpPr>
            <a:spLocks noGrp="1"/>
          </p:cNvSpPr>
          <p:nvPr>
            <p:ph sz="quarter" idx="10"/>
          </p:nvPr>
        </p:nvSpPr>
        <p:spPr/>
        <p:txBody>
          <a:bodyPr/>
          <a:lstStyle/>
          <a:p>
            <a:pPr algn="ctr"/>
            <a:r>
              <a:rPr lang="en-US" dirty="0"/>
              <a:t>Al-</a:t>
            </a:r>
            <a:r>
              <a:rPr lang="en-US" dirty="0" err="1"/>
              <a:t>Sawaf</a:t>
            </a:r>
            <a:r>
              <a:rPr lang="en-US" dirty="0"/>
              <a:t>. ASH 2025. Abstr 1. Al-</a:t>
            </a:r>
            <a:r>
              <a:rPr lang="en-US" dirty="0" err="1"/>
              <a:t>Sawaf</a:t>
            </a:r>
            <a:r>
              <a:rPr lang="en-US" dirty="0"/>
              <a:t>. NEJM. 2025;[Epub].</a:t>
            </a:r>
          </a:p>
        </p:txBody>
      </p:sp>
      <p:graphicFrame>
        <p:nvGraphicFramePr>
          <p:cNvPr id="8" name="Group 3">
            <a:extLst>
              <a:ext uri="{FF2B5EF4-FFF2-40B4-BE49-F238E27FC236}">
                <a16:creationId xmlns:a16="http://schemas.microsoft.com/office/drawing/2014/main" id="{3BD44EFA-195E-17CD-0A52-A51AF08EE048}"/>
              </a:ext>
            </a:extLst>
          </p:cNvPr>
          <p:cNvGraphicFramePr>
            <a:graphicFrameLocks/>
          </p:cNvGraphicFramePr>
          <p:nvPr>
            <p:extLst>
              <p:ext uri="{D42A27DB-BD31-4B8C-83A1-F6EECF244321}">
                <p14:modId xmlns:p14="http://schemas.microsoft.com/office/powerpoint/2010/main" val="4177049540"/>
              </p:ext>
            </p:extLst>
          </p:nvPr>
        </p:nvGraphicFramePr>
        <p:xfrm>
          <a:off x="6777931" y="2310488"/>
          <a:ext cx="5113895" cy="853472"/>
        </p:xfrm>
        <a:graphic>
          <a:graphicData uri="http://schemas.openxmlformats.org/drawingml/2006/table">
            <a:tbl>
              <a:tblPr/>
              <a:tblGrid>
                <a:gridCol w="1645920">
                  <a:extLst>
                    <a:ext uri="{9D8B030D-6E8A-4147-A177-3AD203B41FA5}">
                      <a16:colId xmlns:a16="http://schemas.microsoft.com/office/drawing/2014/main" val="20000"/>
                    </a:ext>
                  </a:extLst>
                </a:gridCol>
                <a:gridCol w="1234440">
                  <a:extLst>
                    <a:ext uri="{9D8B030D-6E8A-4147-A177-3AD203B41FA5}">
                      <a16:colId xmlns:a16="http://schemas.microsoft.com/office/drawing/2014/main" val="20001"/>
                    </a:ext>
                  </a:extLst>
                </a:gridCol>
                <a:gridCol w="1161288">
                  <a:extLst>
                    <a:ext uri="{9D8B030D-6E8A-4147-A177-3AD203B41FA5}">
                      <a16:colId xmlns:a16="http://schemas.microsoft.com/office/drawing/2014/main" val="20002"/>
                    </a:ext>
                  </a:extLst>
                </a:gridCol>
                <a:gridCol w="1072247">
                  <a:extLst>
                    <a:ext uri="{9D8B030D-6E8A-4147-A177-3AD203B41FA5}">
                      <a16:colId xmlns:a16="http://schemas.microsoft.com/office/drawing/2014/main" val="20003"/>
                    </a:ext>
                  </a:extLst>
                </a:gridCol>
              </a:tblGrid>
              <a:tr h="32853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2"/>
                          </a:solidFill>
                          <a:effectLst/>
                          <a:latin typeface="Poppins" pitchFamily="2" charset="77"/>
                          <a:cs typeface="Poppins" pitchFamily="2" charset="77"/>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Ven + Obin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Ven + </a:t>
                      </a:r>
                      <a:r>
                        <a:rPr kumimoji="0" lang="en-US" sz="1400" b="1" i="0" u="none" strike="noStrike" cap="none" normalizeH="0" baseline="0" dirty="0" err="1">
                          <a:ln>
                            <a:noFill/>
                          </a:ln>
                          <a:solidFill>
                            <a:schemeClr val="bg2"/>
                          </a:solidFill>
                          <a:effectLst/>
                          <a:latin typeface="Poppins" pitchFamily="2" charset="77"/>
                          <a:cs typeface="Poppins" pitchFamily="2" charset="77"/>
                        </a:rPr>
                        <a:t>Ibr</a:t>
                      </a:r>
                      <a:endParaRPr kumimoji="0" lang="en-US" sz="1400" b="1" i="0" u="none" strike="noStrike" cap="none" normalizeH="0" baseline="0" dirty="0">
                        <a:ln>
                          <a:noFill/>
                        </a:ln>
                        <a:solidFill>
                          <a:schemeClr val="bg2"/>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(n =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Poppins" pitchFamily="2" charset="77"/>
                          <a:cs typeface="Poppins" pitchFamily="2" charset="77"/>
                        </a:rPr>
                        <a:t>(n = 301)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150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a:ln>
                            <a:noFill/>
                          </a:ln>
                          <a:solidFill>
                            <a:schemeClr val="bg2">
                              <a:lumMod val="10000"/>
                            </a:schemeClr>
                          </a:solidFill>
                          <a:effectLst/>
                          <a:latin typeface="Poppins" pitchFamily="2" charset="77"/>
                          <a:cs typeface="Poppins" pitchFamily="2" charset="77"/>
                        </a:rPr>
                        <a:t>3-yr OS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91.5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Poppins" pitchFamily="2" charset="77"/>
                          <a:cs typeface="Poppins" pitchFamily="2" charset="77"/>
                        </a:rPr>
                        <a:t>96.0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Poppins" pitchFamily="2" charset="77"/>
                          <a:cs typeface="Poppins" pitchFamily="2" charset="77"/>
                        </a:rPr>
                        <a:t>95.7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bl>
          </a:graphicData>
        </a:graphic>
      </p:graphicFrame>
      <p:sp>
        <p:nvSpPr>
          <p:cNvPr id="10" name="TextBox 9">
            <a:extLst>
              <a:ext uri="{FF2B5EF4-FFF2-40B4-BE49-F238E27FC236}">
                <a16:creationId xmlns:a16="http://schemas.microsoft.com/office/drawing/2014/main" id="{558F1C78-6EBA-A709-7FFF-BCA43731D5E2}"/>
              </a:ext>
            </a:extLst>
          </p:cNvPr>
          <p:cNvSpPr txBox="1"/>
          <p:nvPr/>
        </p:nvSpPr>
        <p:spPr>
          <a:xfrm>
            <a:off x="2215947" y="3989978"/>
            <a:ext cx="3671145" cy="574912"/>
          </a:xfrm>
          <a:prstGeom prst="rect">
            <a:avLst/>
          </a:prstGeom>
          <a:solidFill>
            <a:schemeClr val="bg1"/>
          </a:solidFill>
        </p:spPr>
        <p:txBody>
          <a:bodyPr vert="horz" wrap="square" lIns="0" tIns="0" rIns="0" bIns="0" rtlCol="0">
            <a:noAutofit/>
          </a:bodyPr>
          <a:lstStyle/>
          <a:p>
            <a:pPr algn="l"/>
            <a:r>
              <a:rPr lang="en-US" sz="1200" dirty="0"/>
              <a:t>HR for death:</a:t>
            </a:r>
          </a:p>
          <a:p>
            <a:r>
              <a:rPr lang="en-US" sz="1200" b="1" dirty="0">
                <a:solidFill>
                  <a:schemeClr val="accent1"/>
                </a:solidFill>
              </a:rPr>
              <a:t>Ven + Obin </a:t>
            </a:r>
            <a:r>
              <a:rPr lang="en-US" sz="1200" dirty="0"/>
              <a:t>vs </a:t>
            </a:r>
            <a:r>
              <a:rPr lang="en-US" sz="1200" b="1" dirty="0"/>
              <a:t>Ibrutinib</a:t>
            </a:r>
            <a:r>
              <a:rPr lang="en-US" sz="1200" dirty="0"/>
              <a:t>: 1.67 (95% CI: 0.86-3.28)</a:t>
            </a:r>
          </a:p>
          <a:p>
            <a:r>
              <a:rPr lang="en-US" sz="1200" b="1" dirty="0">
                <a:solidFill>
                  <a:schemeClr val="accent6">
                    <a:lumMod val="75000"/>
                  </a:schemeClr>
                </a:solidFill>
              </a:rPr>
              <a:t>Ven + </a:t>
            </a:r>
            <a:r>
              <a:rPr lang="en-US" sz="1200" b="1" dirty="0" err="1">
                <a:solidFill>
                  <a:schemeClr val="accent6">
                    <a:lumMod val="75000"/>
                  </a:schemeClr>
                </a:solidFill>
              </a:rPr>
              <a:t>Ibr</a:t>
            </a:r>
            <a:r>
              <a:rPr lang="en-US" sz="1200" b="1" dirty="0">
                <a:solidFill>
                  <a:schemeClr val="accent6">
                    <a:lumMod val="75000"/>
                  </a:schemeClr>
                </a:solidFill>
              </a:rPr>
              <a:t> </a:t>
            </a:r>
            <a:r>
              <a:rPr lang="en-US" sz="1200" dirty="0"/>
              <a:t>vs </a:t>
            </a:r>
            <a:r>
              <a:rPr lang="en-US" sz="1200" b="1" dirty="0"/>
              <a:t>Ibrutinib</a:t>
            </a:r>
            <a:r>
              <a:rPr lang="en-US" sz="1200" dirty="0"/>
              <a:t>: 0.96 (95% CI: 0.45-2.05)</a:t>
            </a:r>
          </a:p>
        </p:txBody>
      </p:sp>
      <p:sp>
        <p:nvSpPr>
          <p:cNvPr id="11" name="TextBox 10">
            <a:extLst>
              <a:ext uri="{FF2B5EF4-FFF2-40B4-BE49-F238E27FC236}">
                <a16:creationId xmlns:a16="http://schemas.microsoft.com/office/drawing/2014/main" id="{7DC4C3F1-BC97-5B43-9FEC-28AD5BDF6D1D}"/>
              </a:ext>
            </a:extLst>
          </p:cNvPr>
          <p:cNvSpPr txBox="1"/>
          <p:nvPr/>
        </p:nvSpPr>
        <p:spPr>
          <a:xfrm>
            <a:off x="1827399" y="5340280"/>
            <a:ext cx="434125" cy="553998"/>
          </a:xfrm>
          <a:prstGeom prst="rect">
            <a:avLst/>
          </a:prstGeom>
        </p:spPr>
        <p:txBody>
          <a:bodyPr vert="horz" wrap="square" lIns="0" tIns="0" rIns="0" bIns="0" rtlCol="0">
            <a:spAutoFit/>
          </a:bodyPr>
          <a:lstStyle/>
          <a:p>
            <a:pPr algn="ctr"/>
            <a:r>
              <a:rPr lang="en-US" sz="1200"/>
              <a:t>303</a:t>
            </a:r>
          </a:p>
          <a:p>
            <a:pPr algn="ctr"/>
            <a:r>
              <a:rPr lang="en-US" sz="1200"/>
              <a:t>305</a:t>
            </a:r>
          </a:p>
          <a:p>
            <a:pPr algn="ctr"/>
            <a:r>
              <a:rPr lang="en-US" sz="1200"/>
              <a:t>301</a:t>
            </a:r>
          </a:p>
        </p:txBody>
      </p:sp>
      <p:sp>
        <p:nvSpPr>
          <p:cNvPr id="12" name="TextBox 11">
            <a:extLst>
              <a:ext uri="{FF2B5EF4-FFF2-40B4-BE49-F238E27FC236}">
                <a16:creationId xmlns:a16="http://schemas.microsoft.com/office/drawing/2014/main" id="{DCB4087E-B4E0-FE51-06FB-9E614D4B6993}"/>
              </a:ext>
            </a:extLst>
          </p:cNvPr>
          <p:cNvSpPr txBox="1"/>
          <p:nvPr/>
        </p:nvSpPr>
        <p:spPr>
          <a:xfrm>
            <a:off x="3151386" y="5340280"/>
            <a:ext cx="434125" cy="553998"/>
          </a:xfrm>
          <a:prstGeom prst="rect">
            <a:avLst/>
          </a:prstGeom>
        </p:spPr>
        <p:txBody>
          <a:bodyPr vert="horz" wrap="square" lIns="0" tIns="0" rIns="0" bIns="0" rtlCol="0">
            <a:spAutoFit/>
          </a:bodyPr>
          <a:lstStyle/>
          <a:p>
            <a:pPr algn="ctr"/>
            <a:r>
              <a:rPr lang="en-US" sz="1200"/>
              <a:t>284</a:t>
            </a:r>
          </a:p>
          <a:p>
            <a:pPr algn="ctr"/>
            <a:r>
              <a:rPr lang="en-US" sz="1200"/>
              <a:t>281</a:t>
            </a:r>
          </a:p>
          <a:p>
            <a:pPr algn="ctr"/>
            <a:r>
              <a:rPr lang="en-US" sz="1200"/>
              <a:t>284</a:t>
            </a:r>
          </a:p>
        </p:txBody>
      </p:sp>
      <p:sp>
        <p:nvSpPr>
          <p:cNvPr id="13" name="TextBox 12">
            <a:extLst>
              <a:ext uri="{FF2B5EF4-FFF2-40B4-BE49-F238E27FC236}">
                <a16:creationId xmlns:a16="http://schemas.microsoft.com/office/drawing/2014/main" id="{8371CB38-1AFD-D006-44D5-D0C719FA8BBF}"/>
              </a:ext>
            </a:extLst>
          </p:cNvPr>
          <p:cNvSpPr txBox="1"/>
          <p:nvPr/>
        </p:nvSpPr>
        <p:spPr>
          <a:xfrm>
            <a:off x="4372051" y="5340280"/>
            <a:ext cx="434125" cy="553998"/>
          </a:xfrm>
          <a:prstGeom prst="rect">
            <a:avLst/>
          </a:prstGeom>
        </p:spPr>
        <p:txBody>
          <a:bodyPr vert="horz" wrap="square" lIns="0" tIns="0" rIns="0" bIns="0" rtlCol="0">
            <a:spAutoFit/>
          </a:bodyPr>
          <a:lstStyle/>
          <a:p>
            <a:pPr algn="ctr"/>
            <a:r>
              <a:rPr lang="en-US" sz="1200"/>
              <a:t>269</a:t>
            </a:r>
          </a:p>
          <a:p>
            <a:pPr algn="ctr"/>
            <a:r>
              <a:rPr lang="en-US" sz="1200"/>
              <a:t>279</a:t>
            </a:r>
          </a:p>
          <a:p>
            <a:pPr algn="ctr"/>
            <a:r>
              <a:rPr lang="en-US" sz="1200"/>
              <a:t>276</a:t>
            </a:r>
          </a:p>
        </p:txBody>
      </p:sp>
      <p:sp>
        <p:nvSpPr>
          <p:cNvPr id="14" name="TextBox 13">
            <a:extLst>
              <a:ext uri="{FF2B5EF4-FFF2-40B4-BE49-F238E27FC236}">
                <a16:creationId xmlns:a16="http://schemas.microsoft.com/office/drawing/2014/main" id="{CFA6CC13-4065-4309-A8EA-819534530041}"/>
              </a:ext>
            </a:extLst>
          </p:cNvPr>
          <p:cNvSpPr txBox="1"/>
          <p:nvPr/>
        </p:nvSpPr>
        <p:spPr>
          <a:xfrm>
            <a:off x="5659875" y="5340280"/>
            <a:ext cx="434125" cy="553998"/>
          </a:xfrm>
          <a:prstGeom prst="rect">
            <a:avLst/>
          </a:prstGeom>
        </p:spPr>
        <p:txBody>
          <a:bodyPr vert="horz" wrap="square" lIns="0" tIns="0" rIns="0" bIns="0" rtlCol="0">
            <a:spAutoFit/>
          </a:bodyPr>
          <a:lstStyle/>
          <a:p>
            <a:pPr algn="ctr"/>
            <a:r>
              <a:rPr lang="en-US" sz="1200"/>
              <a:t>102</a:t>
            </a:r>
          </a:p>
          <a:p>
            <a:pPr algn="ctr"/>
            <a:r>
              <a:rPr lang="en-US" sz="1200"/>
              <a:t>114</a:t>
            </a:r>
          </a:p>
          <a:p>
            <a:pPr algn="ctr"/>
            <a:r>
              <a:rPr lang="en-US" sz="1200"/>
              <a:t>141</a:t>
            </a:r>
          </a:p>
        </p:txBody>
      </p:sp>
      <p:sp>
        <p:nvSpPr>
          <p:cNvPr id="15" name="TextBox 14">
            <a:extLst>
              <a:ext uri="{FF2B5EF4-FFF2-40B4-BE49-F238E27FC236}">
                <a16:creationId xmlns:a16="http://schemas.microsoft.com/office/drawing/2014/main" id="{E18F73EF-E311-5793-7881-224E386E674C}"/>
              </a:ext>
            </a:extLst>
          </p:cNvPr>
          <p:cNvSpPr txBox="1"/>
          <p:nvPr/>
        </p:nvSpPr>
        <p:spPr>
          <a:xfrm>
            <a:off x="6849544" y="5340280"/>
            <a:ext cx="434125" cy="553998"/>
          </a:xfrm>
          <a:prstGeom prst="rect">
            <a:avLst/>
          </a:prstGeom>
        </p:spPr>
        <p:txBody>
          <a:bodyPr vert="horz" wrap="square" lIns="0" tIns="0" rIns="0" bIns="0" rtlCol="0">
            <a:spAutoFit/>
          </a:bodyPr>
          <a:lstStyle/>
          <a:p>
            <a:pPr algn="ctr"/>
            <a:r>
              <a:rPr lang="en-US" sz="1200"/>
              <a:t>0</a:t>
            </a:r>
          </a:p>
          <a:p>
            <a:pPr algn="ctr"/>
            <a:r>
              <a:rPr lang="en-US" sz="1200"/>
              <a:t>1</a:t>
            </a:r>
          </a:p>
          <a:p>
            <a:pPr algn="ctr"/>
            <a:r>
              <a:rPr lang="en-US" sz="1200"/>
              <a:t>2</a:t>
            </a:r>
          </a:p>
        </p:txBody>
      </p:sp>
      <p:sp>
        <p:nvSpPr>
          <p:cNvPr id="16" name="TextBox 15">
            <a:extLst>
              <a:ext uri="{FF2B5EF4-FFF2-40B4-BE49-F238E27FC236}">
                <a16:creationId xmlns:a16="http://schemas.microsoft.com/office/drawing/2014/main" id="{2A517CB3-E689-49CB-10AC-C34EBE268593}"/>
              </a:ext>
            </a:extLst>
          </p:cNvPr>
          <p:cNvSpPr txBox="1"/>
          <p:nvPr/>
        </p:nvSpPr>
        <p:spPr>
          <a:xfrm>
            <a:off x="5917" y="5155614"/>
            <a:ext cx="1547998" cy="738664"/>
          </a:xfrm>
          <a:prstGeom prst="rect">
            <a:avLst/>
          </a:prstGeom>
        </p:spPr>
        <p:txBody>
          <a:bodyPr vert="horz" wrap="square" lIns="0" tIns="0" rIns="0" bIns="0" rtlCol="0">
            <a:spAutoFit/>
          </a:bodyPr>
          <a:lstStyle/>
          <a:p>
            <a:pPr algn="r"/>
            <a:r>
              <a:rPr lang="en-US" sz="1200"/>
              <a:t>Patients at risk, n</a:t>
            </a:r>
          </a:p>
          <a:p>
            <a:pPr algn="r"/>
            <a:r>
              <a:rPr lang="en-US" sz="1200">
                <a:solidFill>
                  <a:schemeClr val="accent1"/>
                </a:solidFill>
              </a:rPr>
              <a:t>Ven + Obin</a:t>
            </a:r>
          </a:p>
          <a:p>
            <a:pPr algn="r"/>
            <a:r>
              <a:rPr lang="en-US" sz="1200">
                <a:solidFill>
                  <a:schemeClr val="accent6"/>
                </a:solidFill>
              </a:rPr>
              <a:t>Ven + </a:t>
            </a:r>
            <a:r>
              <a:rPr lang="en-US" sz="1200" err="1">
                <a:solidFill>
                  <a:schemeClr val="accent6"/>
                </a:solidFill>
              </a:rPr>
              <a:t>Ibr</a:t>
            </a:r>
            <a:endParaRPr lang="en-US" sz="1200">
              <a:solidFill>
                <a:schemeClr val="accent6"/>
              </a:solidFill>
            </a:endParaRPr>
          </a:p>
          <a:p>
            <a:pPr algn="r"/>
            <a:r>
              <a:rPr lang="en-US" sz="1200"/>
              <a:t>Ibrutinib</a:t>
            </a:r>
          </a:p>
        </p:txBody>
      </p:sp>
      <p:graphicFrame>
        <p:nvGraphicFramePr>
          <p:cNvPr id="18" name="Group 3">
            <a:extLst>
              <a:ext uri="{FF2B5EF4-FFF2-40B4-BE49-F238E27FC236}">
                <a16:creationId xmlns:a16="http://schemas.microsoft.com/office/drawing/2014/main" id="{32FCECEA-1DBA-8FEE-AC4C-49B60351A3AC}"/>
              </a:ext>
            </a:extLst>
          </p:cNvPr>
          <p:cNvGraphicFramePr>
            <a:graphicFrameLocks/>
          </p:cNvGraphicFramePr>
          <p:nvPr>
            <p:extLst>
              <p:ext uri="{D42A27DB-BD31-4B8C-83A1-F6EECF244321}">
                <p14:modId xmlns:p14="http://schemas.microsoft.com/office/powerpoint/2010/main" val="1921557216"/>
              </p:ext>
            </p:extLst>
          </p:nvPr>
        </p:nvGraphicFramePr>
        <p:xfrm>
          <a:off x="7685586" y="3331167"/>
          <a:ext cx="4206240" cy="2286112"/>
        </p:xfrm>
        <a:graphic>
          <a:graphicData uri="http://schemas.openxmlformats.org/drawingml/2006/table">
            <a:tbl>
              <a:tblPr/>
              <a:tblGrid>
                <a:gridCol w="146304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4422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200" b="1" i="0" u="none" strike="noStrike" cap="none" normalizeH="0" baseline="0" dirty="0">
                          <a:ln>
                            <a:noFill/>
                          </a:ln>
                          <a:solidFill>
                            <a:schemeClr val="bg2"/>
                          </a:solidFill>
                          <a:effectLst/>
                          <a:latin typeface="Poppins" pitchFamily="2" charset="77"/>
                          <a:cs typeface="Poppins" pitchFamily="2" charset="77"/>
                        </a:rPr>
                        <a:t>Cause of Death,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a:ln>
                            <a:noFill/>
                          </a:ln>
                          <a:solidFill>
                            <a:schemeClr val="bg2"/>
                          </a:solidFill>
                          <a:effectLst/>
                          <a:latin typeface="Poppins" pitchFamily="2" charset="77"/>
                          <a:cs typeface="Poppins" pitchFamily="2" charset="77"/>
                        </a:rPr>
                        <a:t>VO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dirty="0">
                          <a:ln>
                            <a:noFill/>
                          </a:ln>
                          <a:solidFill>
                            <a:schemeClr val="bg2"/>
                          </a:solidFill>
                          <a:effectLst/>
                          <a:latin typeface="Poppins" pitchFamily="2" charset="77"/>
                          <a:cs typeface="Poppins" pitchFamily="2" charset="77"/>
                        </a:rPr>
                        <a:t>VI</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dirty="0">
                          <a:ln>
                            <a:noFill/>
                          </a:ln>
                          <a:solidFill>
                            <a:schemeClr val="bg2"/>
                          </a:solidFill>
                          <a:effectLst/>
                          <a:latin typeface="Poppins" pitchFamily="2" charset="77"/>
                          <a:cs typeface="Poppins" pitchFamily="2" charset="77"/>
                        </a:rPr>
                        <a:t>(n = 305)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dirty="0">
                          <a:ln>
                            <a:noFill/>
                          </a:ln>
                          <a:solidFill>
                            <a:schemeClr val="bg2"/>
                          </a:solidFill>
                          <a:effectLst/>
                          <a:latin typeface="Poppins" pitchFamily="2" charset="77"/>
                          <a:cs typeface="Poppins" pitchFamily="2" charset="77"/>
                        </a:rPr>
                        <a:t>I</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100" b="1" i="0" u="none" strike="noStrike" cap="none" normalizeH="0" baseline="0" dirty="0">
                          <a:ln>
                            <a:noFill/>
                          </a:ln>
                          <a:solidFill>
                            <a:schemeClr val="bg2"/>
                          </a:solidFill>
                          <a:effectLst/>
                          <a:latin typeface="Poppins" pitchFamily="2" charset="77"/>
                          <a:cs typeface="Poppins" pitchFamily="2" charset="77"/>
                        </a:rPr>
                        <a:t>(n = 301)</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502404477"/>
                  </a:ext>
                </a:extLst>
              </a:tr>
              <a:tr h="2560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All causes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3784152861"/>
                  </a:ext>
                </a:extLst>
              </a:tr>
              <a:tr h="4422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Infection</a:t>
                      </a:r>
                    </a:p>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COVID-19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957241988"/>
                  </a:ext>
                </a:extLst>
              </a:tr>
              <a:tr h="2560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Cardiovascular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847722653"/>
                  </a:ext>
                </a:extLst>
              </a:tr>
              <a:tr h="2560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PD/RT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591923751"/>
                  </a:ext>
                </a:extLst>
              </a:tr>
              <a:tr h="2560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SPM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974007261"/>
                  </a:ext>
                </a:extLst>
              </a:tr>
              <a:tr h="2560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490268352"/>
                  </a:ext>
                </a:extLst>
              </a:tr>
            </a:tbl>
          </a:graphicData>
        </a:graphic>
      </p:graphicFrame>
      <p:sp>
        <p:nvSpPr>
          <p:cNvPr id="2" name="TextBox 1">
            <a:extLst>
              <a:ext uri="{FF2B5EF4-FFF2-40B4-BE49-F238E27FC236}">
                <a16:creationId xmlns:a16="http://schemas.microsoft.com/office/drawing/2014/main" id="{6D497A2F-1D9D-C2F7-3974-01BE36BED6FF}"/>
              </a:ext>
            </a:extLst>
          </p:cNvPr>
          <p:cNvSpPr txBox="1"/>
          <p:nvPr/>
        </p:nvSpPr>
        <p:spPr>
          <a:xfrm rot="16200000">
            <a:off x="221868" y="2912113"/>
            <a:ext cx="2274662" cy="276999"/>
          </a:xfrm>
          <a:prstGeom prst="rect">
            <a:avLst/>
          </a:prstGeom>
        </p:spPr>
        <p:txBody>
          <a:bodyPr vert="horz" wrap="none" lIns="0" tIns="0" rIns="0" bIns="0" rtlCol="0">
            <a:spAutoFit/>
          </a:bodyPr>
          <a:lstStyle/>
          <a:p>
            <a:pPr algn="l"/>
            <a:r>
              <a:rPr lang="en-US">
                <a:solidFill>
                  <a:schemeClr val="tx1">
                    <a:lumMod val="75000"/>
                    <a:lumOff val="25000"/>
                  </a:schemeClr>
                </a:solidFill>
                <a:latin typeface="Poppins Medium" panose="00000600000000000000" pitchFamily="2" charset="0"/>
                <a:cs typeface="Poppins Medium" panose="00000600000000000000" pitchFamily="2" charset="0"/>
              </a:rPr>
              <a:t>Overall Survival (%)</a:t>
            </a:r>
          </a:p>
        </p:txBody>
      </p:sp>
      <p:sp>
        <p:nvSpPr>
          <p:cNvPr id="3" name="TextBox 2">
            <a:extLst>
              <a:ext uri="{FF2B5EF4-FFF2-40B4-BE49-F238E27FC236}">
                <a16:creationId xmlns:a16="http://schemas.microsoft.com/office/drawing/2014/main" id="{4B378139-E142-3B29-2B41-1BAE287AD940}"/>
              </a:ext>
            </a:extLst>
          </p:cNvPr>
          <p:cNvSpPr txBox="1"/>
          <p:nvPr/>
        </p:nvSpPr>
        <p:spPr>
          <a:xfrm>
            <a:off x="2554486" y="5040445"/>
            <a:ext cx="3725379" cy="276999"/>
          </a:xfrm>
          <a:prstGeom prst="rect">
            <a:avLst/>
          </a:prstGeom>
        </p:spPr>
        <p:txBody>
          <a:bodyPr vert="horz" wrap="none" lIns="0" tIns="0" rIns="0" bIns="0" rtlCol="0">
            <a:spAutoFit/>
          </a:bodyPr>
          <a:lstStyle/>
          <a:p>
            <a:pPr algn="l"/>
            <a:r>
              <a:rPr lang="en-US" dirty="0">
                <a:solidFill>
                  <a:schemeClr val="tx1">
                    <a:lumMod val="75000"/>
                    <a:lumOff val="25000"/>
                  </a:schemeClr>
                </a:solidFill>
                <a:latin typeface="Poppins Medium" panose="00000600000000000000" pitchFamily="2" charset="0"/>
                <a:cs typeface="Poppins Medium" panose="00000600000000000000" pitchFamily="2" charset="0"/>
              </a:rPr>
              <a:t>Mo From Date </a:t>
            </a:r>
            <a:r>
              <a:rPr lang="en-US">
                <a:solidFill>
                  <a:schemeClr val="tx1">
                    <a:lumMod val="75000"/>
                    <a:lumOff val="25000"/>
                  </a:schemeClr>
                </a:solidFill>
                <a:latin typeface="Poppins Medium" panose="00000600000000000000" pitchFamily="2" charset="0"/>
                <a:cs typeface="Poppins Medium" panose="00000600000000000000" pitchFamily="2" charset="0"/>
              </a:rPr>
              <a:t>of </a:t>
            </a:r>
            <a:r>
              <a:rPr lang="en-US" dirty="0">
                <a:solidFill>
                  <a:schemeClr val="tx1">
                    <a:lumMod val="75000"/>
                    <a:lumOff val="25000"/>
                  </a:schemeClr>
                </a:solidFill>
                <a:latin typeface="Poppins Medium" panose="00000600000000000000" pitchFamily="2" charset="0"/>
                <a:cs typeface="Poppins Medium" panose="00000600000000000000" pitchFamily="2" charset="0"/>
              </a:rPr>
              <a:t>Randomization</a:t>
            </a:r>
            <a:endParaRPr lang="en-US">
              <a:solidFill>
                <a:schemeClr val="tx1">
                  <a:lumMod val="75000"/>
                  <a:lumOff val="25000"/>
                </a:schemeClr>
              </a:solidFill>
              <a:latin typeface="Poppins Medium" panose="00000600000000000000" pitchFamily="2" charset="0"/>
              <a:cs typeface="Poppins Medium" panose="00000600000000000000" pitchFamily="2" charset="0"/>
            </a:endParaRPr>
          </a:p>
        </p:txBody>
      </p:sp>
      <p:sp>
        <p:nvSpPr>
          <p:cNvPr id="4" name="Freeform: Shape 3">
            <a:extLst>
              <a:ext uri="{FF2B5EF4-FFF2-40B4-BE49-F238E27FC236}">
                <a16:creationId xmlns:a16="http://schemas.microsoft.com/office/drawing/2014/main" id="{6BF10F3E-6EC9-41B7-FB51-821BFEE0B3DE}"/>
              </a:ext>
            </a:extLst>
          </p:cNvPr>
          <p:cNvSpPr/>
          <p:nvPr/>
        </p:nvSpPr>
        <p:spPr>
          <a:xfrm>
            <a:off x="2109736" y="1519715"/>
            <a:ext cx="5254954" cy="3168150"/>
          </a:xfrm>
          <a:custGeom>
            <a:avLst/>
            <a:gdLst>
              <a:gd name="csX0" fmla="*/ 0 w 5254954"/>
              <a:gd name="csY0" fmla="*/ 0 h 3168150"/>
              <a:gd name="csX1" fmla="*/ 0 w 5254954"/>
              <a:gd name="csY1" fmla="*/ 3168150 h 3168150"/>
              <a:gd name="csX2" fmla="*/ 5254954 w 5254954"/>
              <a:gd name="csY2" fmla="*/ 3168150 h 3168150"/>
            </a:gdLst>
            <a:ahLst/>
            <a:cxnLst>
              <a:cxn ang="0">
                <a:pos x="csX0" y="csY0"/>
              </a:cxn>
              <a:cxn ang="0">
                <a:pos x="csX1" y="csY1"/>
              </a:cxn>
              <a:cxn ang="0">
                <a:pos x="csX2" y="csY2"/>
              </a:cxn>
            </a:cxnLst>
            <a:rect l="l" t="t" r="r" b="b"/>
            <a:pathLst>
              <a:path w="5254954" h="3168150">
                <a:moveTo>
                  <a:pt x="0" y="0"/>
                </a:moveTo>
                <a:lnTo>
                  <a:pt x="0" y="3168150"/>
                </a:lnTo>
                <a:lnTo>
                  <a:pt x="5254954" y="3168150"/>
                </a:lnTo>
              </a:path>
            </a:pathLst>
          </a:custGeom>
          <a:noFill/>
          <a:ln w="15875">
            <a:solidFill>
              <a:schemeClr val="tx1"/>
            </a:solidFill>
            <a:miter lim="800000"/>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5">
            <a:extLst>
              <a:ext uri="{FF2B5EF4-FFF2-40B4-BE49-F238E27FC236}">
                <a16:creationId xmlns:a16="http://schemas.microsoft.com/office/drawing/2014/main" id="{6630B7B1-577E-4AD5-B63B-45BF6C1E95B1}"/>
              </a:ext>
            </a:extLst>
          </p:cNvPr>
          <p:cNvGrpSpPr/>
          <p:nvPr/>
        </p:nvGrpSpPr>
        <p:grpSpPr>
          <a:xfrm>
            <a:off x="2028008" y="1657776"/>
            <a:ext cx="85571" cy="3029743"/>
            <a:chOff x="2050338" y="1922816"/>
            <a:chExt cx="142754" cy="3029743"/>
          </a:xfrm>
        </p:grpSpPr>
        <p:cxnSp>
          <p:nvCxnSpPr>
            <p:cNvPr id="17" name="Straight Connector 16">
              <a:extLst>
                <a:ext uri="{FF2B5EF4-FFF2-40B4-BE49-F238E27FC236}">
                  <a16:creationId xmlns:a16="http://schemas.microsoft.com/office/drawing/2014/main" id="{2313DB11-4DD2-521F-066A-8945759E1AED}"/>
                </a:ext>
              </a:extLst>
            </p:cNvPr>
            <p:cNvCxnSpPr>
              <a:cxnSpLocks/>
            </p:cNvCxnSpPr>
            <p:nvPr/>
          </p:nvCxnSpPr>
          <p:spPr>
            <a:xfrm>
              <a:off x="2050338" y="1922816"/>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86588D0-CC37-21F2-2919-1FB7F5E94554}"/>
                </a:ext>
              </a:extLst>
            </p:cNvPr>
            <p:cNvCxnSpPr>
              <a:cxnSpLocks/>
            </p:cNvCxnSpPr>
            <p:nvPr/>
          </p:nvCxnSpPr>
          <p:spPr>
            <a:xfrm>
              <a:off x="2050338" y="2528765"/>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4321EAA-12FF-C7D2-FD38-A329AA113C14}"/>
                </a:ext>
              </a:extLst>
            </p:cNvPr>
            <p:cNvCxnSpPr>
              <a:cxnSpLocks/>
            </p:cNvCxnSpPr>
            <p:nvPr/>
          </p:nvCxnSpPr>
          <p:spPr>
            <a:xfrm>
              <a:off x="2050338" y="3134714"/>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36B7309-B933-9B68-D440-29D444EB610C}"/>
                </a:ext>
              </a:extLst>
            </p:cNvPr>
            <p:cNvCxnSpPr>
              <a:cxnSpLocks/>
            </p:cNvCxnSpPr>
            <p:nvPr/>
          </p:nvCxnSpPr>
          <p:spPr>
            <a:xfrm>
              <a:off x="2050338" y="3740663"/>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6B6B035-C230-9AEE-037D-E57AC601E2A4}"/>
                </a:ext>
              </a:extLst>
            </p:cNvPr>
            <p:cNvCxnSpPr>
              <a:cxnSpLocks/>
            </p:cNvCxnSpPr>
            <p:nvPr/>
          </p:nvCxnSpPr>
          <p:spPr>
            <a:xfrm>
              <a:off x="2050338" y="4346612"/>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B27BD07-7D63-43A1-ED41-736734CCE54E}"/>
                </a:ext>
              </a:extLst>
            </p:cNvPr>
            <p:cNvCxnSpPr>
              <a:cxnSpLocks/>
            </p:cNvCxnSpPr>
            <p:nvPr/>
          </p:nvCxnSpPr>
          <p:spPr>
            <a:xfrm>
              <a:off x="2050338" y="4952559"/>
              <a:ext cx="142754"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308F54B1-2284-BE54-2A76-0DA6EC0CE7A6}"/>
              </a:ext>
            </a:extLst>
          </p:cNvPr>
          <p:cNvGrpSpPr/>
          <p:nvPr/>
        </p:nvGrpSpPr>
        <p:grpSpPr>
          <a:xfrm>
            <a:off x="2109736" y="4685547"/>
            <a:ext cx="4960930" cy="94380"/>
            <a:chOff x="2189248" y="4950586"/>
            <a:chExt cx="4960930" cy="144815"/>
          </a:xfrm>
        </p:grpSpPr>
        <p:cxnSp>
          <p:nvCxnSpPr>
            <p:cNvPr id="28" name="Straight Connector 27">
              <a:extLst>
                <a:ext uri="{FF2B5EF4-FFF2-40B4-BE49-F238E27FC236}">
                  <a16:creationId xmlns:a16="http://schemas.microsoft.com/office/drawing/2014/main" id="{6E937BD7-2DCA-9E7C-CB76-AE6EB9345C94}"/>
                </a:ext>
              </a:extLst>
            </p:cNvPr>
            <p:cNvCxnSpPr>
              <a:cxnSpLocks/>
            </p:cNvCxnSpPr>
            <p:nvPr/>
          </p:nvCxnSpPr>
          <p:spPr>
            <a:xfrm>
              <a:off x="2189248" y="4950586"/>
              <a:ext cx="0" cy="14481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6190C14D-77C8-2E58-60D3-C8FC2CF535C6}"/>
                </a:ext>
              </a:extLst>
            </p:cNvPr>
            <p:cNvCxnSpPr>
              <a:cxnSpLocks/>
            </p:cNvCxnSpPr>
            <p:nvPr/>
          </p:nvCxnSpPr>
          <p:spPr>
            <a:xfrm>
              <a:off x="3429480" y="4950586"/>
              <a:ext cx="0" cy="14481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65E1DE4-E4BA-D04D-442E-43D530930519}"/>
                </a:ext>
              </a:extLst>
            </p:cNvPr>
            <p:cNvCxnSpPr>
              <a:cxnSpLocks/>
            </p:cNvCxnSpPr>
            <p:nvPr/>
          </p:nvCxnSpPr>
          <p:spPr>
            <a:xfrm>
              <a:off x="4669712" y="4950586"/>
              <a:ext cx="0" cy="14481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0161B1A7-3F9E-4052-6F48-F6FCAE05387B}"/>
                </a:ext>
              </a:extLst>
            </p:cNvPr>
            <p:cNvCxnSpPr>
              <a:cxnSpLocks/>
            </p:cNvCxnSpPr>
            <p:nvPr/>
          </p:nvCxnSpPr>
          <p:spPr>
            <a:xfrm>
              <a:off x="5909945" y="4950586"/>
              <a:ext cx="0" cy="14481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43D870E-84AF-CD0E-72CD-091E65ABAF69}"/>
                </a:ext>
              </a:extLst>
            </p:cNvPr>
            <p:cNvCxnSpPr>
              <a:cxnSpLocks/>
            </p:cNvCxnSpPr>
            <p:nvPr/>
          </p:nvCxnSpPr>
          <p:spPr>
            <a:xfrm>
              <a:off x="7150178" y="4950586"/>
              <a:ext cx="0" cy="14481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0" name="TextBox 39">
            <a:extLst>
              <a:ext uri="{FF2B5EF4-FFF2-40B4-BE49-F238E27FC236}">
                <a16:creationId xmlns:a16="http://schemas.microsoft.com/office/drawing/2014/main" id="{F9D878DC-7AF6-1C4E-72CC-763F53653E92}"/>
              </a:ext>
            </a:extLst>
          </p:cNvPr>
          <p:cNvSpPr txBox="1"/>
          <p:nvPr/>
        </p:nvSpPr>
        <p:spPr>
          <a:xfrm>
            <a:off x="1636796" y="1532537"/>
            <a:ext cx="362279" cy="276999"/>
          </a:xfrm>
          <a:prstGeom prst="rect">
            <a:avLst/>
          </a:prstGeom>
        </p:spPr>
        <p:txBody>
          <a:bodyPr vert="horz" wrap="none" lIns="0" tIns="0" rIns="0" bIns="0" rtlCol="0">
            <a:spAutoFit/>
          </a:bodyPr>
          <a:lstStyle/>
          <a:p>
            <a:pPr algn="r"/>
            <a:r>
              <a:rPr lang="en-US"/>
              <a:t>100</a:t>
            </a:r>
          </a:p>
        </p:txBody>
      </p:sp>
      <p:sp>
        <p:nvSpPr>
          <p:cNvPr id="41" name="TextBox 40">
            <a:extLst>
              <a:ext uri="{FF2B5EF4-FFF2-40B4-BE49-F238E27FC236}">
                <a16:creationId xmlns:a16="http://schemas.microsoft.com/office/drawing/2014/main" id="{2587C00D-C5CA-E78E-F184-CAC4414E90AD}"/>
              </a:ext>
            </a:extLst>
          </p:cNvPr>
          <p:cNvSpPr txBox="1"/>
          <p:nvPr/>
        </p:nvSpPr>
        <p:spPr>
          <a:xfrm>
            <a:off x="1704471" y="2127384"/>
            <a:ext cx="290144" cy="276999"/>
          </a:xfrm>
          <a:prstGeom prst="rect">
            <a:avLst/>
          </a:prstGeom>
        </p:spPr>
        <p:txBody>
          <a:bodyPr vert="horz" wrap="none" lIns="0" tIns="0" rIns="0" bIns="0" rtlCol="0">
            <a:spAutoFit/>
          </a:bodyPr>
          <a:lstStyle/>
          <a:p>
            <a:pPr algn="r"/>
            <a:r>
              <a:rPr lang="en-US"/>
              <a:t>80</a:t>
            </a:r>
          </a:p>
        </p:txBody>
      </p:sp>
      <p:sp>
        <p:nvSpPr>
          <p:cNvPr id="42" name="TextBox 41">
            <a:extLst>
              <a:ext uri="{FF2B5EF4-FFF2-40B4-BE49-F238E27FC236}">
                <a16:creationId xmlns:a16="http://schemas.microsoft.com/office/drawing/2014/main" id="{BC88A1BC-88A9-538E-8A1D-46529498EBCB}"/>
              </a:ext>
            </a:extLst>
          </p:cNvPr>
          <p:cNvSpPr txBox="1"/>
          <p:nvPr/>
        </p:nvSpPr>
        <p:spPr>
          <a:xfrm>
            <a:off x="1704471" y="2724548"/>
            <a:ext cx="290144" cy="276999"/>
          </a:xfrm>
          <a:prstGeom prst="rect">
            <a:avLst/>
          </a:prstGeom>
        </p:spPr>
        <p:txBody>
          <a:bodyPr vert="horz" wrap="none" lIns="0" tIns="0" rIns="0" bIns="0" rtlCol="0">
            <a:spAutoFit/>
          </a:bodyPr>
          <a:lstStyle/>
          <a:p>
            <a:pPr algn="r"/>
            <a:r>
              <a:rPr lang="en-US"/>
              <a:t>60</a:t>
            </a:r>
          </a:p>
        </p:txBody>
      </p:sp>
      <p:sp>
        <p:nvSpPr>
          <p:cNvPr id="44" name="TextBox 43">
            <a:extLst>
              <a:ext uri="{FF2B5EF4-FFF2-40B4-BE49-F238E27FC236}">
                <a16:creationId xmlns:a16="http://schemas.microsoft.com/office/drawing/2014/main" id="{1E47A339-968A-5393-3F7B-7359FB226196}"/>
              </a:ext>
            </a:extLst>
          </p:cNvPr>
          <p:cNvSpPr txBox="1"/>
          <p:nvPr/>
        </p:nvSpPr>
        <p:spPr>
          <a:xfrm>
            <a:off x="1693372" y="3348932"/>
            <a:ext cx="290144" cy="276999"/>
          </a:xfrm>
          <a:prstGeom prst="rect">
            <a:avLst/>
          </a:prstGeom>
        </p:spPr>
        <p:txBody>
          <a:bodyPr vert="horz" wrap="none" lIns="0" tIns="0" rIns="0" bIns="0" rtlCol="0">
            <a:spAutoFit/>
          </a:bodyPr>
          <a:lstStyle/>
          <a:p>
            <a:pPr algn="r"/>
            <a:r>
              <a:rPr lang="en-US"/>
              <a:t>40</a:t>
            </a:r>
          </a:p>
        </p:txBody>
      </p:sp>
      <p:sp>
        <p:nvSpPr>
          <p:cNvPr id="45" name="TextBox 44">
            <a:extLst>
              <a:ext uri="{FF2B5EF4-FFF2-40B4-BE49-F238E27FC236}">
                <a16:creationId xmlns:a16="http://schemas.microsoft.com/office/drawing/2014/main" id="{23586E25-7FA0-259D-D5E6-68C10556A22F}"/>
              </a:ext>
            </a:extLst>
          </p:cNvPr>
          <p:cNvSpPr txBox="1"/>
          <p:nvPr/>
        </p:nvSpPr>
        <p:spPr>
          <a:xfrm>
            <a:off x="1706197" y="3966478"/>
            <a:ext cx="277319" cy="276999"/>
          </a:xfrm>
          <a:prstGeom prst="rect">
            <a:avLst/>
          </a:prstGeom>
        </p:spPr>
        <p:txBody>
          <a:bodyPr vert="horz" wrap="none" lIns="0" tIns="0" rIns="0" bIns="0" rtlCol="0">
            <a:spAutoFit/>
          </a:bodyPr>
          <a:lstStyle/>
          <a:p>
            <a:pPr algn="r"/>
            <a:r>
              <a:rPr lang="en-US"/>
              <a:t>20</a:t>
            </a:r>
          </a:p>
        </p:txBody>
      </p:sp>
      <p:sp>
        <p:nvSpPr>
          <p:cNvPr id="46" name="TextBox 45">
            <a:extLst>
              <a:ext uri="{FF2B5EF4-FFF2-40B4-BE49-F238E27FC236}">
                <a16:creationId xmlns:a16="http://schemas.microsoft.com/office/drawing/2014/main" id="{376802F5-C5A5-BB8F-BBDC-F880B5C3EE85}"/>
              </a:ext>
            </a:extLst>
          </p:cNvPr>
          <p:cNvSpPr txBox="1"/>
          <p:nvPr/>
        </p:nvSpPr>
        <p:spPr>
          <a:xfrm>
            <a:off x="1843706" y="4569349"/>
            <a:ext cx="144270" cy="276999"/>
          </a:xfrm>
          <a:prstGeom prst="rect">
            <a:avLst/>
          </a:prstGeom>
        </p:spPr>
        <p:txBody>
          <a:bodyPr vert="horz" wrap="none" lIns="0" tIns="0" rIns="0" bIns="0" rtlCol="0">
            <a:spAutoFit/>
          </a:bodyPr>
          <a:lstStyle/>
          <a:p>
            <a:pPr algn="r"/>
            <a:r>
              <a:rPr lang="en-US"/>
              <a:t>0</a:t>
            </a:r>
          </a:p>
        </p:txBody>
      </p:sp>
      <p:sp>
        <p:nvSpPr>
          <p:cNvPr id="47" name="TextBox 46">
            <a:extLst>
              <a:ext uri="{FF2B5EF4-FFF2-40B4-BE49-F238E27FC236}">
                <a16:creationId xmlns:a16="http://schemas.microsoft.com/office/drawing/2014/main" id="{38D2D4A4-C096-B721-0820-B0BE5F37B27E}"/>
              </a:ext>
            </a:extLst>
          </p:cNvPr>
          <p:cNvSpPr txBox="1"/>
          <p:nvPr/>
        </p:nvSpPr>
        <p:spPr>
          <a:xfrm>
            <a:off x="2044461" y="4776827"/>
            <a:ext cx="144270" cy="276999"/>
          </a:xfrm>
          <a:prstGeom prst="rect">
            <a:avLst/>
          </a:prstGeom>
        </p:spPr>
        <p:txBody>
          <a:bodyPr vert="horz" wrap="none" lIns="0" tIns="0" rIns="0" bIns="0" rtlCol="0">
            <a:spAutoFit/>
          </a:bodyPr>
          <a:lstStyle/>
          <a:p>
            <a:pPr algn="r"/>
            <a:r>
              <a:rPr lang="en-US"/>
              <a:t>0</a:t>
            </a:r>
          </a:p>
        </p:txBody>
      </p:sp>
      <p:sp>
        <p:nvSpPr>
          <p:cNvPr id="48" name="TextBox 47">
            <a:extLst>
              <a:ext uri="{FF2B5EF4-FFF2-40B4-BE49-F238E27FC236}">
                <a16:creationId xmlns:a16="http://schemas.microsoft.com/office/drawing/2014/main" id="{7050E638-D068-E542-83C9-440A2E69E2C1}"/>
              </a:ext>
            </a:extLst>
          </p:cNvPr>
          <p:cNvSpPr txBox="1"/>
          <p:nvPr/>
        </p:nvSpPr>
        <p:spPr>
          <a:xfrm>
            <a:off x="3255034" y="4776827"/>
            <a:ext cx="206788" cy="276999"/>
          </a:xfrm>
          <a:prstGeom prst="rect">
            <a:avLst/>
          </a:prstGeom>
        </p:spPr>
        <p:txBody>
          <a:bodyPr vert="horz" wrap="none" lIns="0" tIns="0" rIns="0" bIns="0" rtlCol="0">
            <a:spAutoFit/>
          </a:bodyPr>
          <a:lstStyle/>
          <a:p>
            <a:pPr algn="r"/>
            <a:r>
              <a:rPr lang="en-US"/>
              <a:t>12</a:t>
            </a:r>
          </a:p>
        </p:txBody>
      </p:sp>
      <p:sp>
        <p:nvSpPr>
          <p:cNvPr id="51" name="TextBox 50">
            <a:extLst>
              <a:ext uri="{FF2B5EF4-FFF2-40B4-BE49-F238E27FC236}">
                <a16:creationId xmlns:a16="http://schemas.microsoft.com/office/drawing/2014/main" id="{B0B9163B-F4CF-280D-E4E1-8861F95F5EF6}"/>
              </a:ext>
            </a:extLst>
          </p:cNvPr>
          <p:cNvSpPr txBox="1"/>
          <p:nvPr/>
        </p:nvSpPr>
        <p:spPr>
          <a:xfrm>
            <a:off x="4470597" y="4763446"/>
            <a:ext cx="278924" cy="276999"/>
          </a:xfrm>
          <a:prstGeom prst="rect">
            <a:avLst/>
          </a:prstGeom>
        </p:spPr>
        <p:txBody>
          <a:bodyPr vert="horz" wrap="none" lIns="0" tIns="0" rIns="0" bIns="0" rtlCol="0">
            <a:spAutoFit/>
          </a:bodyPr>
          <a:lstStyle/>
          <a:p>
            <a:pPr algn="r"/>
            <a:r>
              <a:rPr lang="en-US"/>
              <a:t>24</a:t>
            </a:r>
          </a:p>
        </p:txBody>
      </p:sp>
      <p:sp>
        <p:nvSpPr>
          <p:cNvPr id="53" name="TextBox 52">
            <a:extLst>
              <a:ext uri="{FF2B5EF4-FFF2-40B4-BE49-F238E27FC236}">
                <a16:creationId xmlns:a16="http://schemas.microsoft.com/office/drawing/2014/main" id="{2CB0CC75-31FA-E3C8-D03B-E25D6202C9FE}"/>
              </a:ext>
            </a:extLst>
          </p:cNvPr>
          <p:cNvSpPr txBox="1"/>
          <p:nvPr/>
        </p:nvSpPr>
        <p:spPr>
          <a:xfrm>
            <a:off x="5698677" y="4763446"/>
            <a:ext cx="282130" cy="276999"/>
          </a:xfrm>
          <a:prstGeom prst="rect">
            <a:avLst/>
          </a:prstGeom>
        </p:spPr>
        <p:txBody>
          <a:bodyPr vert="horz" wrap="none" lIns="0" tIns="0" rIns="0" bIns="0" rtlCol="0">
            <a:spAutoFit/>
          </a:bodyPr>
          <a:lstStyle/>
          <a:p>
            <a:pPr algn="r"/>
            <a:r>
              <a:rPr lang="en-US"/>
              <a:t>36</a:t>
            </a:r>
          </a:p>
        </p:txBody>
      </p:sp>
      <p:sp>
        <p:nvSpPr>
          <p:cNvPr id="54" name="TextBox 53">
            <a:extLst>
              <a:ext uri="{FF2B5EF4-FFF2-40B4-BE49-F238E27FC236}">
                <a16:creationId xmlns:a16="http://schemas.microsoft.com/office/drawing/2014/main" id="{1188CC0A-DF8D-6443-6D4C-553E9A3EC7C2}"/>
              </a:ext>
            </a:extLst>
          </p:cNvPr>
          <p:cNvSpPr txBox="1"/>
          <p:nvPr/>
        </p:nvSpPr>
        <p:spPr>
          <a:xfrm>
            <a:off x="6919761" y="4763446"/>
            <a:ext cx="291748" cy="276999"/>
          </a:xfrm>
          <a:prstGeom prst="rect">
            <a:avLst/>
          </a:prstGeom>
        </p:spPr>
        <p:txBody>
          <a:bodyPr vert="horz" wrap="none" lIns="0" tIns="0" rIns="0" bIns="0" rtlCol="0">
            <a:spAutoFit/>
          </a:bodyPr>
          <a:lstStyle/>
          <a:p>
            <a:pPr algn="r"/>
            <a:r>
              <a:rPr lang="en-US"/>
              <a:t>48</a:t>
            </a:r>
          </a:p>
        </p:txBody>
      </p:sp>
      <p:cxnSp>
        <p:nvCxnSpPr>
          <p:cNvPr id="56" name="Straight Connector 55">
            <a:extLst>
              <a:ext uri="{FF2B5EF4-FFF2-40B4-BE49-F238E27FC236}">
                <a16:creationId xmlns:a16="http://schemas.microsoft.com/office/drawing/2014/main" id="{006A01B6-6372-740B-D0AB-1297A959DF79}"/>
              </a:ext>
            </a:extLst>
          </p:cNvPr>
          <p:cNvCxnSpPr/>
          <p:nvPr/>
        </p:nvCxnSpPr>
        <p:spPr>
          <a:xfrm>
            <a:off x="5830433" y="1495246"/>
            <a:ext cx="0" cy="3196447"/>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871" name="Group 870">
            <a:extLst>
              <a:ext uri="{FF2B5EF4-FFF2-40B4-BE49-F238E27FC236}">
                <a16:creationId xmlns:a16="http://schemas.microsoft.com/office/drawing/2014/main" id="{E5747FF3-D6EA-8A78-6135-3596E3BBF391}"/>
              </a:ext>
            </a:extLst>
          </p:cNvPr>
          <p:cNvGrpSpPr/>
          <p:nvPr/>
        </p:nvGrpSpPr>
        <p:grpSpPr>
          <a:xfrm>
            <a:off x="2083767" y="1623276"/>
            <a:ext cx="78698" cy="74951"/>
            <a:chOff x="4614472" y="2049905"/>
            <a:chExt cx="78698" cy="74951"/>
          </a:xfrm>
        </p:grpSpPr>
        <p:cxnSp>
          <p:nvCxnSpPr>
            <p:cNvPr id="872" name="Straight Connector 871">
              <a:extLst>
                <a:ext uri="{FF2B5EF4-FFF2-40B4-BE49-F238E27FC236}">
                  <a16:creationId xmlns:a16="http://schemas.microsoft.com/office/drawing/2014/main" id="{E1768B89-EF04-9DDF-6A8F-8129A3CCEE5E}"/>
                </a:ext>
              </a:extLst>
            </p:cNvPr>
            <p:cNvCxnSpPr>
              <a:cxnSpLocks/>
            </p:cNvCxnSpPr>
            <p:nvPr/>
          </p:nvCxnSpPr>
          <p:spPr>
            <a:xfrm>
              <a:off x="4654594" y="2049905"/>
              <a:ext cx="0" cy="749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3" name="Straight Connector 872">
              <a:extLst>
                <a:ext uri="{FF2B5EF4-FFF2-40B4-BE49-F238E27FC236}">
                  <a16:creationId xmlns:a16="http://schemas.microsoft.com/office/drawing/2014/main" id="{1223EA1F-5E76-FBB3-44C6-E72C03814079}"/>
                </a:ext>
              </a:extLst>
            </p:cNvPr>
            <p:cNvCxnSpPr>
              <a:cxnSpLocks/>
            </p:cNvCxnSpPr>
            <p:nvPr/>
          </p:nvCxnSpPr>
          <p:spPr>
            <a:xfrm flipH="1">
              <a:off x="4614472" y="2084957"/>
              <a:ext cx="7869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4" name="Group 1033">
            <a:extLst>
              <a:ext uri="{FF2B5EF4-FFF2-40B4-BE49-F238E27FC236}">
                <a16:creationId xmlns:a16="http://schemas.microsoft.com/office/drawing/2014/main" id="{DCDB8F8A-849A-DE88-92EB-10CEEBC66B84}"/>
              </a:ext>
            </a:extLst>
          </p:cNvPr>
          <p:cNvGrpSpPr/>
          <p:nvPr/>
        </p:nvGrpSpPr>
        <p:grpSpPr>
          <a:xfrm>
            <a:off x="2255823" y="1623441"/>
            <a:ext cx="4880207" cy="219010"/>
            <a:chOff x="2335335" y="1888481"/>
            <a:chExt cx="4880207" cy="219010"/>
          </a:xfrm>
        </p:grpSpPr>
        <p:grpSp>
          <p:nvGrpSpPr>
            <p:cNvPr id="700" name="Group 699">
              <a:extLst>
                <a:ext uri="{FF2B5EF4-FFF2-40B4-BE49-F238E27FC236}">
                  <a16:creationId xmlns:a16="http://schemas.microsoft.com/office/drawing/2014/main" id="{75D566C0-FCEC-2BB7-A36D-996ED70C835A}"/>
                </a:ext>
              </a:extLst>
            </p:cNvPr>
            <p:cNvGrpSpPr/>
            <p:nvPr/>
          </p:nvGrpSpPr>
          <p:grpSpPr>
            <a:xfrm>
              <a:off x="7136844" y="2032540"/>
              <a:ext cx="78698" cy="74951"/>
              <a:chOff x="4614472" y="2049905"/>
              <a:chExt cx="78698" cy="74951"/>
            </a:xfrm>
          </p:grpSpPr>
          <p:cxnSp>
            <p:nvCxnSpPr>
              <p:cNvPr id="701" name="Straight Connector 700">
                <a:extLst>
                  <a:ext uri="{FF2B5EF4-FFF2-40B4-BE49-F238E27FC236}">
                    <a16:creationId xmlns:a16="http://schemas.microsoft.com/office/drawing/2014/main" id="{C3CB4B94-A806-BCAA-39E3-FAC80D594044}"/>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7EB7848C-6ABB-679B-0F6B-6DDDCC6357B5}"/>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76" name="Group 875">
              <a:extLst>
                <a:ext uri="{FF2B5EF4-FFF2-40B4-BE49-F238E27FC236}">
                  <a16:creationId xmlns:a16="http://schemas.microsoft.com/office/drawing/2014/main" id="{7333CFDA-FC2A-E5DD-E32B-8421C01D0DD1}"/>
                </a:ext>
              </a:extLst>
            </p:cNvPr>
            <p:cNvGrpSpPr/>
            <p:nvPr/>
          </p:nvGrpSpPr>
          <p:grpSpPr>
            <a:xfrm>
              <a:off x="7037957" y="2032540"/>
              <a:ext cx="78698" cy="74951"/>
              <a:chOff x="4614472" y="2049905"/>
              <a:chExt cx="78698" cy="74951"/>
            </a:xfrm>
          </p:grpSpPr>
          <p:cxnSp>
            <p:nvCxnSpPr>
              <p:cNvPr id="877" name="Straight Connector 876">
                <a:extLst>
                  <a:ext uri="{FF2B5EF4-FFF2-40B4-BE49-F238E27FC236}">
                    <a16:creationId xmlns:a16="http://schemas.microsoft.com/office/drawing/2014/main" id="{0963D578-3154-6187-10B3-E582C2C419A4}"/>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78" name="Straight Connector 877">
                <a:extLst>
                  <a:ext uri="{FF2B5EF4-FFF2-40B4-BE49-F238E27FC236}">
                    <a16:creationId xmlns:a16="http://schemas.microsoft.com/office/drawing/2014/main" id="{B4842BB1-D274-45F3-ECE5-1B8C7968661B}"/>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79" name="Group 878">
              <a:extLst>
                <a:ext uri="{FF2B5EF4-FFF2-40B4-BE49-F238E27FC236}">
                  <a16:creationId xmlns:a16="http://schemas.microsoft.com/office/drawing/2014/main" id="{A54A22B6-ECF9-15E3-3D8E-9B613404D049}"/>
                </a:ext>
              </a:extLst>
            </p:cNvPr>
            <p:cNvGrpSpPr/>
            <p:nvPr/>
          </p:nvGrpSpPr>
          <p:grpSpPr>
            <a:xfrm>
              <a:off x="6928083" y="2032540"/>
              <a:ext cx="78698" cy="74951"/>
              <a:chOff x="4614472" y="2049905"/>
              <a:chExt cx="78698" cy="74951"/>
            </a:xfrm>
          </p:grpSpPr>
          <p:cxnSp>
            <p:nvCxnSpPr>
              <p:cNvPr id="880" name="Straight Connector 879">
                <a:extLst>
                  <a:ext uri="{FF2B5EF4-FFF2-40B4-BE49-F238E27FC236}">
                    <a16:creationId xmlns:a16="http://schemas.microsoft.com/office/drawing/2014/main" id="{50E8566F-231F-A46D-91FC-2E4F05D3B27D}"/>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81" name="Straight Connector 880">
                <a:extLst>
                  <a:ext uri="{FF2B5EF4-FFF2-40B4-BE49-F238E27FC236}">
                    <a16:creationId xmlns:a16="http://schemas.microsoft.com/office/drawing/2014/main" id="{B0756F00-9025-42FF-6FC7-C16D146BFAFE}"/>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82" name="Group 881">
              <a:extLst>
                <a:ext uri="{FF2B5EF4-FFF2-40B4-BE49-F238E27FC236}">
                  <a16:creationId xmlns:a16="http://schemas.microsoft.com/office/drawing/2014/main" id="{3434F363-F727-7323-4D48-49B61B3783E1}"/>
                </a:ext>
              </a:extLst>
            </p:cNvPr>
            <p:cNvGrpSpPr/>
            <p:nvPr/>
          </p:nvGrpSpPr>
          <p:grpSpPr>
            <a:xfrm>
              <a:off x="6881692" y="2032540"/>
              <a:ext cx="78698" cy="74951"/>
              <a:chOff x="4614472" y="2049905"/>
              <a:chExt cx="78698" cy="74951"/>
            </a:xfrm>
          </p:grpSpPr>
          <p:cxnSp>
            <p:nvCxnSpPr>
              <p:cNvPr id="883" name="Straight Connector 882">
                <a:extLst>
                  <a:ext uri="{FF2B5EF4-FFF2-40B4-BE49-F238E27FC236}">
                    <a16:creationId xmlns:a16="http://schemas.microsoft.com/office/drawing/2014/main" id="{90ECB9DB-24CF-81B0-69C7-DE0D061D90B8}"/>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84" name="Straight Connector 883">
                <a:extLst>
                  <a:ext uri="{FF2B5EF4-FFF2-40B4-BE49-F238E27FC236}">
                    <a16:creationId xmlns:a16="http://schemas.microsoft.com/office/drawing/2014/main" id="{7E32DF4E-376E-1B31-35D3-89F7DFAE0032}"/>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85" name="Group 884">
              <a:extLst>
                <a:ext uri="{FF2B5EF4-FFF2-40B4-BE49-F238E27FC236}">
                  <a16:creationId xmlns:a16="http://schemas.microsoft.com/office/drawing/2014/main" id="{A45562CD-C2B6-F9CF-93DD-0596102F2BDB}"/>
                </a:ext>
              </a:extLst>
            </p:cNvPr>
            <p:cNvGrpSpPr/>
            <p:nvPr/>
          </p:nvGrpSpPr>
          <p:grpSpPr>
            <a:xfrm>
              <a:off x="6858497" y="2032540"/>
              <a:ext cx="78698" cy="74951"/>
              <a:chOff x="4614472" y="2049905"/>
              <a:chExt cx="78698" cy="74951"/>
            </a:xfrm>
          </p:grpSpPr>
          <p:cxnSp>
            <p:nvCxnSpPr>
              <p:cNvPr id="886" name="Straight Connector 885">
                <a:extLst>
                  <a:ext uri="{FF2B5EF4-FFF2-40B4-BE49-F238E27FC236}">
                    <a16:creationId xmlns:a16="http://schemas.microsoft.com/office/drawing/2014/main" id="{AC79196D-B94C-61EE-ED90-8EA6700BB2E5}"/>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87" name="Straight Connector 886">
                <a:extLst>
                  <a:ext uri="{FF2B5EF4-FFF2-40B4-BE49-F238E27FC236}">
                    <a16:creationId xmlns:a16="http://schemas.microsoft.com/office/drawing/2014/main" id="{184ED24F-BA52-2D93-66CF-19D8B41580C8}"/>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88" name="Group 887">
              <a:extLst>
                <a:ext uri="{FF2B5EF4-FFF2-40B4-BE49-F238E27FC236}">
                  <a16:creationId xmlns:a16="http://schemas.microsoft.com/office/drawing/2014/main" id="{EAFCBF34-1B6F-0A52-75EE-74D9C13154C5}"/>
                </a:ext>
              </a:extLst>
            </p:cNvPr>
            <p:cNvGrpSpPr/>
            <p:nvPr/>
          </p:nvGrpSpPr>
          <p:grpSpPr>
            <a:xfrm>
              <a:off x="6840184" y="2032540"/>
              <a:ext cx="78698" cy="74951"/>
              <a:chOff x="4614472" y="2049905"/>
              <a:chExt cx="78698" cy="74951"/>
            </a:xfrm>
          </p:grpSpPr>
          <p:cxnSp>
            <p:nvCxnSpPr>
              <p:cNvPr id="889" name="Straight Connector 888">
                <a:extLst>
                  <a:ext uri="{FF2B5EF4-FFF2-40B4-BE49-F238E27FC236}">
                    <a16:creationId xmlns:a16="http://schemas.microsoft.com/office/drawing/2014/main" id="{915B453A-BC35-AA48-916B-DF7626848F58}"/>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EDF29515-6D5A-3F67-7751-B3EFFC82062A}"/>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91" name="Group 890">
              <a:extLst>
                <a:ext uri="{FF2B5EF4-FFF2-40B4-BE49-F238E27FC236}">
                  <a16:creationId xmlns:a16="http://schemas.microsoft.com/office/drawing/2014/main" id="{241EFE00-BB4F-E544-0D86-F00FEA1EB51C}"/>
                </a:ext>
              </a:extLst>
            </p:cNvPr>
            <p:cNvGrpSpPr/>
            <p:nvPr/>
          </p:nvGrpSpPr>
          <p:grpSpPr>
            <a:xfrm>
              <a:off x="6826755" y="2032540"/>
              <a:ext cx="78698" cy="74951"/>
              <a:chOff x="4614472" y="2049905"/>
              <a:chExt cx="78698" cy="74951"/>
            </a:xfrm>
          </p:grpSpPr>
          <p:cxnSp>
            <p:nvCxnSpPr>
              <p:cNvPr id="892" name="Straight Connector 891">
                <a:extLst>
                  <a:ext uri="{FF2B5EF4-FFF2-40B4-BE49-F238E27FC236}">
                    <a16:creationId xmlns:a16="http://schemas.microsoft.com/office/drawing/2014/main" id="{D4CCD1BA-D14E-6CEE-1B27-6A9D639CF690}"/>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93" name="Straight Connector 892">
                <a:extLst>
                  <a:ext uri="{FF2B5EF4-FFF2-40B4-BE49-F238E27FC236}">
                    <a16:creationId xmlns:a16="http://schemas.microsoft.com/office/drawing/2014/main" id="{F181C4F7-F764-27E4-4F72-A674FC4443EE}"/>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94" name="Group 893">
              <a:extLst>
                <a:ext uri="{FF2B5EF4-FFF2-40B4-BE49-F238E27FC236}">
                  <a16:creationId xmlns:a16="http://schemas.microsoft.com/office/drawing/2014/main" id="{18986BD1-42B0-F150-4E59-B368A69D7B8A}"/>
                </a:ext>
              </a:extLst>
            </p:cNvPr>
            <p:cNvGrpSpPr/>
            <p:nvPr/>
          </p:nvGrpSpPr>
          <p:grpSpPr>
            <a:xfrm>
              <a:off x="6803559" y="2032540"/>
              <a:ext cx="78698" cy="74951"/>
              <a:chOff x="4614472" y="2049905"/>
              <a:chExt cx="78698" cy="74951"/>
            </a:xfrm>
          </p:grpSpPr>
          <p:cxnSp>
            <p:nvCxnSpPr>
              <p:cNvPr id="895" name="Straight Connector 894">
                <a:extLst>
                  <a:ext uri="{FF2B5EF4-FFF2-40B4-BE49-F238E27FC236}">
                    <a16:creationId xmlns:a16="http://schemas.microsoft.com/office/drawing/2014/main" id="{2730196F-D422-70AB-E0B3-341AE9879731}"/>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96" name="Straight Connector 895">
                <a:extLst>
                  <a:ext uri="{FF2B5EF4-FFF2-40B4-BE49-F238E27FC236}">
                    <a16:creationId xmlns:a16="http://schemas.microsoft.com/office/drawing/2014/main" id="{19CA3C14-B168-557E-A94B-092A45045F56}"/>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897" name="Group 896">
              <a:extLst>
                <a:ext uri="{FF2B5EF4-FFF2-40B4-BE49-F238E27FC236}">
                  <a16:creationId xmlns:a16="http://schemas.microsoft.com/office/drawing/2014/main" id="{79EC83AA-6B9D-8BBB-0120-14EC65DD6DDA}"/>
                </a:ext>
              </a:extLst>
            </p:cNvPr>
            <p:cNvGrpSpPr/>
            <p:nvPr/>
          </p:nvGrpSpPr>
          <p:grpSpPr>
            <a:xfrm>
              <a:off x="6792572" y="2032540"/>
              <a:ext cx="78698" cy="74951"/>
              <a:chOff x="4614472" y="2049905"/>
              <a:chExt cx="78698" cy="74951"/>
            </a:xfrm>
          </p:grpSpPr>
          <p:cxnSp>
            <p:nvCxnSpPr>
              <p:cNvPr id="898" name="Straight Connector 897">
                <a:extLst>
                  <a:ext uri="{FF2B5EF4-FFF2-40B4-BE49-F238E27FC236}">
                    <a16:creationId xmlns:a16="http://schemas.microsoft.com/office/drawing/2014/main" id="{3500DAB1-CA9D-9DE1-68DA-5646E1D3953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99" name="Straight Connector 898">
                <a:extLst>
                  <a:ext uri="{FF2B5EF4-FFF2-40B4-BE49-F238E27FC236}">
                    <a16:creationId xmlns:a16="http://schemas.microsoft.com/office/drawing/2014/main" id="{A5BC117D-6DEF-9B7B-4975-30ACA784303D}"/>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00" name="Group 899">
              <a:extLst>
                <a:ext uri="{FF2B5EF4-FFF2-40B4-BE49-F238E27FC236}">
                  <a16:creationId xmlns:a16="http://schemas.microsoft.com/office/drawing/2014/main" id="{D5DC10A6-E800-62CF-7999-A9A20D47A4F3}"/>
                </a:ext>
              </a:extLst>
            </p:cNvPr>
            <p:cNvGrpSpPr/>
            <p:nvPr/>
          </p:nvGrpSpPr>
          <p:grpSpPr>
            <a:xfrm>
              <a:off x="6777922" y="2032540"/>
              <a:ext cx="78698" cy="74951"/>
              <a:chOff x="4614472" y="2049905"/>
              <a:chExt cx="78698" cy="74951"/>
            </a:xfrm>
          </p:grpSpPr>
          <p:cxnSp>
            <p:nvCxnSpPr>
              <p:cNvPr id="901" name="Straight Connector 900">
                <a:extLst>
                  <a:ext uri="{FF2B5EF4-FFF2-40B4-BE49-F238E27FC236}">
                    <a16:creationId xmlns:a16="http://schemas.microsoft.com/office/drawing/2014/main" id="{74C8B005-CC42-A6EB-292D-719438BA29D9}"/>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02" name="Straight Connector 901">
                <a:extLst>
                  <a:ext uri="{FF2B5EF4-FFF2-40B4-BE49-F238E27FC236}">
                    <a16:creationId xmlns:a16="http://schemas.microsoft.com/office/drawing/2014/main" id="{F26F2940-37E6-292D-3541-5F1AF3A3780C}"/>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03" name="Group 902">
              <a:extLst>
                <a:ext uri="{FF2B5EF4-FFF2-40B4-BE49-F238E27FC236}">
                  <a16:creationId xmlns:a16="http://schemas.microsoft.com/office/drawing/2014/main" id="{FBF68C00-4F4D-8B66-3EEE-A3A72FB038FD}"/>
                </a:ext>
              </a:extLst>
            </p:cNvPr>
            <p:cNvGrpSpPr/>
            <p:nvPr/>
          </p:nvGrpSpPr>
          <p:grpSpPr>
            <a:xfrm>
              <a:off x="6748622" y="2032540"/>
              <a:ext cx="78698" cy="74951"/>
              <a:chOff x="4614472" y="2049905"/>
              <a:chExt cx="78698" cy="74951"/>
            </a:xfrm>
          </p:grpSpPr>
          <p:cxnSp>
            <p:nvCxnSpPr>
              <p:cNvPr id="904" name="Straight Connector 903">
                <a:extLst>
                  <a:ext uri="{FF2B5EF4-FFF2-40B4-BE49-F238E27FC236}">
                    <a16:creationId xmlns:a16="http://schemas.microsoft.com/office/drawing/2014/main" id="{D5C6C266-C685-2ACF-1247-02256867DABE}"/>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05" name="Straight Connector 904">
                <a:extLst>
                  <a:ext uri="{FF2B5EF4-FFF2-40B4-BE49-F238E27FC236}">
                    <a16:creationId xmlns:a16="http://schemas.microsoft.com/office/drawing/2014/main" id="{7AB0D3A8-E1F8-E6E6-0292-15F39AF669B1}"/>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06" name="Group 905">
              <a:extLst>
                <a:ext uri="{FF2B5EF4-FFF2-40B4-BE49-F238E27FC236}">
                  <a16:creationId xmlns:a16="http://schemas.microsoft.com/office/drawing/2014/main" id="{FE27D70E-0C94-E4C7-A72C-511D92693862}"/>
                </a:ext>
              </a:extLst>
            </p:cNvPr>
            <p:cNvGrpSpPr/>
            <p:nvPr/>
          </p:nvGrpSpPr>
          <p:grpSpPr>
            <a:xfrm>
              <a:off x="6719322" y="2032540"/>
              <a:ext cx="78698" cy="74951"/>
              <a:chOff x="4614472" y="2049905"/>
              <a:chExt cx="78698" cy="74951"/>
            </a:xfrm>
          </p:grpSpPr>
          <p:cxnSp>
            <p:nvCxnSpPr>
              <p:cNvPr id="907" name="Straight Connector 906">
                <a:extLst>
                  <a:ext uri="{FF2B5EF4-FFF2-40B4-BE49-F238E27FC236}">
                    <a16:creationId xmlns:a16="http://schemas.microsoft.com/office/drawing/2014/main" id="{B82AA33D-3320-C700-1D70-3CD1F3ABE016}"/>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08" name="Straight Connector 907">
                <a:extLst>
                  <a:ext uri="{FF2B5EF4-FFF2-40B4-BE49-F238E27FC236}">
                    <a16:creationId xmlns:a16="http://schemas.microsoft.com/office/drawing/2014/main" id="{DF1EC87B-D9F5-B5A8-C8FE-F7E017D976E1}"/>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09" name="Group 908">
              <a:extLst>
                <a:ext uri="{FF2B5EF4-FFF2-40B4-BE49-F238E27FC236}">
                  <a16:creationId xmlns:a16="http://schemas.microsoft.com/office/drawing/2014/main" id="{F2F84642-525A-3A7D-CE1A-89945D010B7E}"/>
                </a:ext>
              </a:extLst>
            </p:cNvPr>
            <p:cNvGrpSpPr/>
            <p:nvPr/>
          </p:nvGrpSpPr>
          <p:grpSpPr>
            <a:xfrm>
              <a:off x="6730310" y="2032540"/>
              <a:ext cx="78698" cy="74951"/>
              <a:chOff x="4614472" y="2049905"/>
              <a:chExt cx="78698" cy="74951"/>
            </a:xfrm>
          </p:grpSpPr>
          <p:cxnSp>
            <p:nvCxnSpPr>
              <p:cNvPr id="910" name="Straight Connector 909">
                <a:extLst>
                  <a:ext uri="{FF2B5EF4-FFF2-40B4-BE49-F238E27FC236}">
                    <a16:creationId xmlns:a16="http://schemas.microsoft.com/office/drawing/2014/main" id="{F32A538E-8C04-7C86-40F1-8F8D3CBB9361}"/>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11" name="Straight Connector 910">
                <a:extLst>
                  <a:ext uri="{FF2B5EF4-FFF2-40B4-BE49-F238E27FC236}">
                    <a16:creationId xmlns:a16="http://schemas.microsoft.com/office/drawing/2014/main" id="{6DF1D433-4065-F622-8EA4-05E45BDC5661}"/>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16" name="Group 915">
              <a:extLst>
                <a:ext uri="{FF2B5EF4-FFF2-40B4-BE49-F238E27FC236}">
                  <a16:creationId xmlns:a16="http://schemas.microsoft.com/office/drawing/2014/main" id="{79D824C0-0DF1-85C5-0C49-AC4440CB0712}"/>
                </a:ext>
              </a:extLst>
            </p:cNvPr>
            <p:cNvGrpSpPr/>
            <p:nvPr/>
          </p:nvGrpSpPr>
          <p:grpSpPr>
            <a:xfrm>
              <a:off x="6660723" y="2032540"/>
              <a:ext cx="78698" cy="74951"/>
              <a:chOff x="4614472" y="2049905"/>
              <a:chExt cx="78698" cy="74951"/>
            </a:xfrm>
          </p:grpSpPr>
          <p:cxnSp>
            <p:nvCxnSpPr>
              <p:cNvPr id="917" name="Straight Connector 916">
                <a:extLst>
                  <a:ext uri="{FF2B5EF4-FFF2-40B4-BE49-F238E27FC236}">
                    <a16:creationId xmlns:a16="http://schemas.microsoft.com/office/drawing/2014/main" id="{624732CF-D8E4-9BD6-EB51-80F11E812FA2}"/>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18" name="Straight Connector 917">
                <a:extLst>
                  <a:ext uri="{FF2B5EF4-FFF2-40B4-BE49-F238E27FC236}">
                    <a16:creationId xmlns:a16="http://schemas.microsoft.com/office/drawing/2014/main" id="{26C6D487-594F-D7CD-A0D0-5A630AA3A9F3}"/>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19" name="Group 918">
              <a:extLst>
                <a:ext uri="{FF2B5EF4-FFF2-40B4-BE49-F238E27FC236}">
                  <a16:creationId xmlns:a16="http://schemas.microsoft.com/office/drawing/2014/main" id="{B982E04B-497D-996E-50AF-95F3AACDC0F3}"/>
                </a:ext>
              </a:extLst>
            </p:cNvPr>
            <p:cNvGrpSpPr/>
            <p:nvPr/>
          </p:nvGrpSpPr>
          <p:grpSpPr>
            <a:xfrm>
              <a:off x="6636307" y="2032540"/>
              <a:ext cx="78698" cy="74951"/>
              <a:chOff x="4614472" y="2049905"/>
              <a:chExt cx="78698" cy="74951"/>
            </a:xfrm>
          </p:grpSpPr>
          <p:cxnSp>
            <p:nvCxnSpPr>
              <p:cNvPr id="920" name="Straight Connector 919">
                <a:extLst>
                  <a:ext uri="{FF2B5EF4-FFF2-40B4-BE49-F238E27FC236}">
                    <a16:creationId xmlns:a16="http://schemas.microsoft.com/office/drawing/2014/main" id="{DFA7D3F6-5A65-D78A-0019-2A001974473A}"/>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21" name="Straight Connector 920">
                <a:extLst>
                  <a:ext uri="{FF2B5EF4-FFF2-40B4-BE49-F238E27FC236}">
                    <a16:creationId xmlns:a16="http://schemas.microsoft.com/office/drawing/2014/main" id="{85F8D7D6-743A-70ED-1FC4-526854671ACE}"/>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4D99837B-CFCD-C3DD-13F3-0D79627C6527}"/>
                </a:ext>
              </a:extLst>
            </p:cNvPr>
            <p:cNvGrpSpPr/>
            <p:nvPr/>
          </p:nvGrpSpPr>
          <p:grpSpPr>
            <a:xfrm>
              <a:off x="6592358" y="2032540"/>
              <a:ext cx="78698" cy="74951"/>
              <a:chOff x="4614472" y="2049905"/>
              <a:chExt cx="78698" cy="74951"/>
            </a:xfrm>
          </p:grpSpPr>
          <p:cxnSp>
            <p:nvCxnSpPr>
              <p:cNvPr id="923" name="Straight Connector 922">
                <a:extLst>
                  <a:ext uri="{FF2B5EF4-FFF2-40B4-BE49-F238E27FC236}">
                    <a16:creationId xmlns:a16="http://schemas.microsoft.com/office/drawing/2014/main" id="{8A3341DA-276C-E4BB-69E3-7CA2D8AF25F3}"/>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24" name="Straight Connector 923">
                <a:extLst>
                  <a:ext uri="{FF2B5EF4-FFF2-40B4-BE49-F238E27FC236}">
                    <a16:creationId xmlns:a16="http://schemas.microsoft.com/office/drawing/2014/main" id="{CB5FA83E-1747-613C-333E-FF443110E956}"/>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7A5A188-55A5-0950-CA0A-51E8E0C389FF}"/>
                </a:ext>
              </a:extLst>
            </p:cNvPr>
            <p:cNvGrpSpPr/>
            <p:nvPr/>
          </p:nvGrpSpPr>
          <p:grpSpPr>
            <a:xfrm>
              <a:off x="6565500" y="2032540"/>
              <a:ext cx="78698" cy="74951"/>
              <a:chOff x="4614472" y="2049905"/>
              <a:chExt cx="78698" cy="74951"/>
            </a:xfrm>
          </p:grpSpPr>
          <p:cxnSp>
            <p:nvCxnSpPr>
              <p:cNvPr id="926" name="Straight Connector 925">
                <a:extLst>
                  <a:ext uri="{FF2B5EF4-FFF2-40B4-BE49-F238E27FC236}">
                    <a16:creationId xmlns:a16="http://schemas.microsoft.com/office/drawing/2014/main" id="{A76389CA-C001-9E75-E59B-2A53A27871C6}"/>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27" name="Straight Connector 926">
                <a:extLst>
                  <a:ext uri="{FF2B5EF4-FFF2-40B4-BE49-F238E27FC236}">
                    <a16:creationId xmlns:a16="http://schemas.microsoft.com/office/drawing/2014/main" id="{33D0B24C-89C0-EF9E-1DE3-D2A966BC8BC2}"/>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28" name="Group 927">
              <a:extLst>
                <a:ext uri="{FF2B5EF4-FFF2-40B4-BE49-F238E27FC236}">
                  <a16:creationId xmlns:a16="http://schemas.microsoft.com/office/drawing/2014/main" id="{9680DC4F-7A2B-6C82-BAAE-E327D6D666C7}"/>
                </a:ext>
              </a:extLst>
            </p:cNvPr>
            <p:cNvGrpSpPr/>
            <p:nvPr/>
          </p:nvGrpSpPr>
          <p:grpSpPr>
            <a:xfrm>
              <a:off x="6469055" y="2032540"/>
              <a:ext cx="78698" cy="74951"/>
              <a:chOff x="4614472" y="2049905"/>
              <a:chExt cx="78698" cy="74951"/>
            </a:xfrm>
          </p:grpSpPr>
          <p:cxnSp>
            <p:nvCxnSpPr>
              <p:cNvPr id="929" name="Straight Connector 928">
                <a:extLst>
                  <a:ext uri="{FF2B5EF4-FFF2-40B4-BE49-F238E27FC236}">
                    <a16:creationId xmlns:a16="http://schemas.microsoft.com/office/drawing/2014/main" id="{47ABB8FD-33FE-07FC-808A-24DBE098A315}"/>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30" name="Straight Connector 929">
                <a:extLst>
                  <a:ext uri="{FF2B5EF4-FFF2-40B4-BE49-F238E27FC236}">
                    <a16:creationId xmlns:a16="http://schemas.microsoft.com/office/drawing/2014/main" id="{F7B7EDB2-D26E-E68E-F410-F9108F29D840}"/>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31" name="Group 930">
              <a:extLst>
                <a:ext uri="{FF2B5EF4-FFF2-40B4-BE49-F238E27FC236}">
                  <a16:creationId xmlns:a16="http://schemas.microsoft.com/office/drawing/2014/main" id="{4161E6F9-F181-72C9-7729-932069A0933A}"/>
                </a:ext>
              </a:extLst>
            </p:cNvPr>
            <p:cNvGrpSpPr/>
            <p:nvPr/>
          </p:nvGrpSpPr>
          <p:grpSpPr>
            <a:xfrm>
              <a:off x="6480043" y="2032540"/>
              <a:ext cx="78698" cy="74951"/>
              <a:chOff x="4614472" y="2049905"/>
              <a:chExt cx="78698" cy="74951"/>
            </a:xfrm>
          </p:grpSpPr>
          <p:cxnSp>
            <p:nvCxnSpPr>
              <p:cNvPr id="932" name="Straight Connector 931">
                <a:extLst>
                  <a:ext uri="{FF2B5EF4-FFF2-40B4-BE49-F238E27FC236}">
                    <a16:creationId xmlns:a16="http://schemas.microsoft.com/office/drawing/2014/main" id="{ECE9970B-BC68-7FEB-70A4-EC3AD66A1CE6}"/>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3E9457C1-6E66-B4B0-70D1-B7AFE66ADAB2}"/>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34" name="Group 933">
              <a:extLst>
                <a:ext uri="{FF2B5EF4-FFF2-40B4-BE49-F238E27FC236}">
                  <a16:creationId xmlns:a16="http://schemas.microsoft.com/office/drawing/2014/main" id="{56922547-00E2-0E3F-BC7E-B35817B41A92}"/>
                </a:ext>
              </a:extLst>
            </p:cNvPr>
            <p:cNvGrpSpPr/>
            <p:nvPr/>
          </p:nvGrpSpPr>
          <p:grpSpPr>
            <a:xfrm>
              <a:off x="6447080" y="2032540"/>
              <a:ext cx="78698" cy="74951"/>
              <a:chOff x="4614472" y="2049905"/>
              <a:chExt cx="78698" cy="74951"/>
            </a:xfrm>
          </p:grpSpPr>
          <p:cxnSp>
            <p:nvCxnSpPr>
              <p:cNvPr id="935" name="Straight Connector 934">
                <a:extLst>
                  <a:ext uri="{FF2B5EF4-FFF2-40B4-BE49-F238E27FC236}">
                    <a16:creationId xmlns:a16="http://schemas.microsoft.com/office/drawing/2014/main" id="{B89EC933-4200-9F1F-668F-E037C255DD9E}"/>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63B5CEB5-D512-5323-257D-DA33C8EA3DF9}"/>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37" name="Group 936">
              <a:extLst>
                <a:ext uri="{FF2B5EF4-FFF2-40B4-BE49-F238E27FC236}">
                  <a16:creationId xmlns:a16="http://schemas.microsoft.com/office/drawing/2014/main" id="{D3494B77-945A-0020-9722-0D42BDE7ADB5}"/>
                </a:ext>
              </a:extLst>
            </p:cNvPr>
            <p:cNvGrpSpPr/>
            <p:nvPr/>
          </p:nvGrpSpPr>
          <p:grpSpPr>
            <a:xfrm>
              <a:off x="6443418" y="2032540"/>
              <a:ext cx="78698" cy="74951"/>
              <a:chOff x="4614472" y="2049905"/>
              <a:chExt cx="78698" cy="74951"/>
            </a:xfrm>
          </p:grpSpPr>
          <p:cxnSp>
            <p:nvCxnSpPr>
              <p:cNvPr id="938" name="Straight Connector 937">
                <a:extLst>
                  <a:ext uri="{FF2B5EF4-FFF2-40B4-BE49-F238E27FC236}">
                    <a16:creationId xmlns:a16="http://schemas.microsoft.com/office/drawing/2014/main" id="{B36EFDF7-6228-2B69-DB0F-D9DA8DE12D2A}"/>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B123FC11-6EAC-42F5-A914-211501526453}"/>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40" name="Group 939">
              <a:extLst>
                <a:ext uri="{FF2B5EF4-FFF2-40B4-BE49-F238E27FC236}">
                  <a16:creationId xmlns:a16="http://schemas.microsoft.com/office/drawing/2014/main" id="{0D0D9C89-2711-4FD1-939F-CA22F32BD656}"/>
                </a:ext>
              </a:extLst>
            </p:cNvPr>
            <p:cNvGrpSpPr/>
            <p:nvPr/>
          </p:nvGrpSpPr>
          <p:grpSpPr>
            <a:xfrm>
              <a:off x="6410455" y="2032540"/>
              <a:ext cx="78698" cy="74951"/>
              <a:chOff x="4614472" y="2049905"/>
              <a:chExt cx="78698" cy="74951"/>
            </a:xfrm>
          </p:grpSpPr>
          <p:cxnSp>
            <p:nvCxnSpPr>
              <p:cNvPr id="941" name="Straight Connector 940">
                <a:extLst>
                  <a:ext uri="{FF2B5EF4-FFF2-40B4-BE49-F238E27FC236}">
                    <a16:creationId xmlns:a16="http://schemas.microsoft.com/office/drawing/2014/main" id="{4E6093B3-2444-E517-7F50-83418012A463}"/>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42" name="Straight Connector 941">
                <a:extLst>
                  <a:ext uri="{FF2B5EF4-FFF2-40B4-BE49-F238E27FC236}">
                    <a16:creationId xmlns:a16="http://schemas.microsoft.com/office/drawing/2014/main" id="{10B5EEED-2227-F9A3-6FD9-E4517086CEFE}"/>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43" name="Group 942">
              <a:extLst>
                <a:ext uri="{FF2B5EF4-FFF2-40B4-BE49-F238E27FC236}">
                  <a16:creationId xmlns:a16="http://schemas.microsoft.com/office/drawing/2014/main" id="{801E4EC4-7C4F-F0DF-9494-16CC76AFE39E}"/>
                </a:ext>
              </a:extLst>
            </p:cNvPr>
            <p:cNvGrpSpPr/>
            <p:nvPr/>
          </p:nvGrpSpPr>
          <p:grpSpPr>
            <a:xfrm>
              <a:off x="6401909" y="2032540"/>
              <a:ext cx="78698" cy="74951"/>
              <a:chOff x="4614472" y="2049905"/>
              <a:chExt cx="78698" cy="74951"/>
            </a:xfrm>
          </p:grpSpPr>
          <p:cxnSp>
            <p:nvCxnSpPr>
              <p:cNvPr id="944" name="Straight Connector 943">
                <a:extLst>
                  <a:ext uri="{FF2B5EF4-FFF2-40B4-BE49-F238E27FC236}">
                    <a16:creationId xmlns:a16="http://schemas.microsoft.com/office/drawing/2014/main" id="{4A18FA81-114E-2ADE-1514-2C4A6C3C161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94BD24C9-D066-C7F3-ADE6-557E21402D57}"/>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46" name="Group 945">
              <a:extLst>
                <a:ext uri="{FF2B5EF4-FFF2-40B4-BE49-F238E27FC236}">
                  <a16:creationId xmlns:a16="http://schemas.microsoft.com/office/drawing/2014/main" id="{545FBFB4-B0EC-0D64-D7DB-0D1CB43EC0B6}"/>
                </a:ext>
              </a:extLst>
            </p:cNvPr>
            <p:cNvGrpSpPr/>
            <p:nvPr/>
          </p:nvGrpSpPr>
          <p:grpSpPr>
            <a:xfrm>
              <a:off x="5914799" y="2009345"/>
              <a:ext cx="78698" cy="74951"/>
              <a:chOff x="4614472" y="2049905"/>
              <a:chExt cx="78698" cy="74951"/>
            </a:xfrm>
          </p:grpSpPr>
          <p:cxnSp>
            <p:nvCxnSpPr>
              <p:cNvPr id="947" name="Straight Connector 946">
                <a:extLst>
                  <a:ext uri="{FF2B5EF4-FFF2-40B4-BE49-F238E27FC236}">
                    <a16:creationId xmlns:a16="http://schemas.microsoft.com/office/drawing/2014/main" id="{DFEEF10D-139C-D0DE-297B-24329232037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2CC59D0F-3019-F701-1319-8CB59777A3D0}"/>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49" name="Group 948">
              <a:extLst>
                <a:ext uri="{FF2B5EF4-FFF2-40B4-BE49-F238E27FC236}">
                  <a16:creationId xmlns:a16="http://schemas.microsoft.com/office/drawing/2014/main" id="{0DE53113-1A91-1F2B-7D5B-2412C6D95F42}"/>
                </a:ext>
              </a:extLst>
            </p:cNvPr>
            <p:cNvGrpSpPr/>
            <p:nvPr/>
          </p:nvGrpSpPr>
          <p:grpSpPr>
            <a:xfrm>
              <a:off x="5813471" y="2009345"/>
              <a:ext cx="78698" cy="74951"/>
              <a:chOff x="4614472" y="2049905"/>
              <a:chExt cx="78698" cy="74951"/>
            </a:xfrm>
          </p:grpSpPr>
          <p:cxnSp>
            <p:nvCxnSpPr>
              <p:cNvPr id="950" name="Straight Connector 949">
                <a:extLst>
                  <a:ext uri="{FF2B5EF4-FFF2-40B4-BE49-F238E27FC236}">
                    <a16:creationId xmlns:a16="http://schemas.microsoft.com/office/drawing/2014/main" id="{595B0563-84FA-5FBA-1DCE-08DC5D43AB52}"/>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51" name="Straight Connector 950">
                <a:extLst>
                  <a:ext uri="{FF2B5EF4-FFF2-40B4-BE49-F238E27FC236}">
                    <a16:creationId xmlns:a16="http://schemas.microsoft.com/office/drawing/2014/main" id="{7122C109-4888-8856-CAC7-B652A9254084}"/>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52" name="Group 951">
              <a:extLst>
                <a:ext uri="{FF2B5EF4-FFF2-40B4-BE49-F238E27FC236}">
                  <a16:creationId xmlns:a16="http://schemas.microsoft.com/office/drawing/2014/main" id="{71F55E5A-1864-1DAD-0E61-324F72515E2C}"/>
                </a:ext>
              </a:extLst>
            </p:cNvPr>
            <p:cNvGrpSpPr/>
            <p:nvPr/>
          </p:nvGrpSpPr>
          <p:grpSpPr>
            <a:xfrm>
              <a:off x="5801263" y="2009345"/>
              <a:ext cx="78698" cy="74951"/>
              <a:chOff x="4614472" y="2049905"/>
              <a:chExt cx="78698" cy="74951"/>
            </a:xfrm>
          </p:grpSpPr>
          <p:cxnSp>
            <p:nvCxnSpPr>
              <p:cNvPr id="953" name="Straight Connector 952">
                <a:extLst>
                  <a:ext uri="{FF2B5EF4-FFF2-40B4-BE49-F238E27FC236}">
                    <a16:creationId xmlns:a16="http://schemas.microsoft.com/office/drawing/2014/main" id="{098C0380-4962-F1E6-54EC-CD57A3317BB4}"/>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A97767D2-77BD-E903-31F7-A7A6F7287850}"/>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55" name="Group 954">
              <a:extLst>
                <a:ext uri="{FF2B5EF4-FFF2-40B4-BE49-F238E27FC236}">
                  <a16:creationId xmlns:a16="http://schemas.microsoft.com/office/drawing/2014/main" id="{4A486DE3-9D9F-B1CF-348C-84B5C84B4794}"/>
                </a:ext>
              </a:extLst>
            </p:cNvPr>
            <p:cNvGrpSpPr/>
            <p:nvPr/>
          </p:nvGrpSpPr>
          <p:grpSpPr>
            <a:xfrm>
              <a:off x="5117600" y="2008124"/>
              <a:ext cx="78698" cy="74951"/>
              <a:chOff x="4614472" y="2049905"/>
              <a:chExt cx="78698" cy="74951"/>
            </a:xfrm>
          </p:grpSpPr>
          <p:cxnSp>
            <p:nvCxnSpPr>
              <p:cNvPr id="956" name="Straight Connector 955">
                <a:extLst>
                  <a:ext uri="{FF2B5EF4-FFF2-40B4-BE49-F238E27FC236}">
                    <a16:creationId xmlns:a16="http://schemas.microsoft.com/office/drawing/2014/main" id="{183668B6-71BB-B2BC-6A86-8F1B6131B76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92C7F42A-B3DA-567C-0326-A9F5A56C6667}"/>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58" name="Group 957">
              <a:extLst>
                <a:ext uri="{FF2B5EF4-FFF2-40B4-BE49-F238E27FC236}">
                  <a16:creationId xmlns:a16="http://schemas.microsoft.com/office/drawing/2014/main" id="{BC38428B-7CFA-5ED8-CC5A-2EDEB3537E48}"/>
                </a:ext>
              </a:extLst>
            </p:cNvPr>
            <p:cNvGrpSpPr/>
            <p:nvPr/>
          </p:nvGrpSpPr>
          <p:grpSpPr>
            <a:xfrm>
              <a:off x="5100508" y="2008124"/>
              <a:ext cx="78698" cy="74951"/>
              <a:chOff x="4614472" y="2049905"/>
              <a:chExt cx="78698" cy="74951"/>
            </a:xfrm>
          </p:grpSpPr>
          <p:cxnSp>
            <p:nvCxnSpPr>
              <p:cNvPr id="959" name="Straight Connector 958">
                <a:extLst>
                  <a:ext uri="{FF2B5EF4-FFF2-40B4-BE49-F238E27FC236}">
                    <a16:creationId xmlns:a16="http://schemas.microsoft.com/office/drawing/2014/main" id="{C746D26C-6424-C6E8-DBF5-D6D9A2F8E38E}"/>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60" name="Straight Connector 959">
                <a:extLst>
                  <a:ext uri="{FF2B5EF4-FFF2-40B4-BE49-F238E27FC236}">
                    <a16:creationId xmlns:a16="http://schemas.microsoft.com/office/drawing/2014/main" id="{280C550E-9BDB-9380-CE1F-1A0C3A2D6479}"/>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61" name="Group 960">
              <a:extLst>
                <a:ext uri="{FF2B5EF4-FFF2-40B4-BE49-F238E27FC236}">
                  <a16:creationId xmlns:a16="http://schemas.microsoft.com/office/drawing/2014/main" id="{1112A8FB-AD7D-B10D-89C7-530BB8A05FA3}"/>
                </a:ext>
              </a:extLst>
            </p:cNvPr>
            <p:cNvGrpSpPr/>
            <p:nvPr/>
          </p:nvGrpSpPr>
          <p:grpSpPr>
            <a:xfrm>
              <a:off x="5078533" y="2008124"/>
              <a:ext cx="78698" cy="74951"/>
              <a:chOff x="4614472" y="2049905"/>
              <a:chExt cx="78698" cy="74951"/>
            </a:xfrm>
          </p:grpSpPr>
          <p:cxnSp>
            <p:nvCxnSpPr>
              <p:cNvPr id="962" name="Straight Connector 961">
                <a:extLst>
                  <a:ext uri="{FF2B5EF4-FFF2-40B4-BE49-F238E27FC236}">
                    <a16:creationId xmlns:a16="http://schemas.microsoft.com/office/drawing/2014/main" id="{32211CCF-D99C-15B1-1BFF-CDF9D0D29D39}"/>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63" name="Straight Connector 962">
                <a:extLst>
                  <a:ext uri="{FF2B5EF4-FFF2-40B4-BE49-F238E27FC236}">
                    <a16:creationId xmlns:a16="http://schemas.microsoft.com/office/drawing/2014/main" id="{18840469-6903-7F95-266B-AB820E84A97D}"/>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64" name="Group 963">
              <a:extLst>
                <a:ext uri="{FF2B5EF4-FFF2-40B4-BE49-F238E27FC236}">
                  <a16:creationId xmlns:a16="http://schemas.microsoft.com/office/drawing/2014/main" id="{2DED5165-E79F-0826-77F2-B6BD957B2270}"/>
                </a:ext>
              </a:extLst>
            </p:cNvPr>
            <p:cNvGrpSpPr/>
            <p:nvPr/>
          </p:nvGrpSpPr>
          <p:grpSpPr>
            <a:xfrm>
              <a:off x="5052895" y="2008124"/>
              <a:ext cx="78698" cy="74951"/>
              <a:chOff x="4614472" y="2049905"/>
              <a:chExt cx="78698" cy="74951"/>
            </a:xfrm>
          </p:grpSpPr>
          <p:cxnSp>
            <p:nvCxnSpPr>
              <p:cNvPr id="965" name="Straight Connector 964">
                <a:extLst>
                  <a:ext uri="{FF2B5EF4-FFF2-40B4-BE49-F238E27FC236}">
                    <a16:creationId xmlns:a16="http://schemas.microsoft.com/office/drawing/2014/main" id="{2716648D-D971-E2B1-4097-89392F0B01F4}"/>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66" name="Straight Connector 965">
                <a:extLst>
                  <a:ext uri="{FF2B5EF4-FFF2-40B4-BE49-F238E27FC236}">
                    <a16:creationId xmlns:a16="http://schemas.microsoft.com/office/drawing/2014/main" id="{C0C51EFA-465A-DD06-D659-E38DE9F39B95}"/>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67" name="Group 966">
              <a:extLst>
                <a:ext uri="{FF2B5EF4-FFF2-40B4-BE49-F238E27FC236}">
                  <a16:creationId xmlns:a16="http://schemas.microsoft.com/office/drawing/2014/main" id="{02015916-33DF-CE59-2A73-8E001F3D0727}"/>
                </a:ext>
              </a:extLst>
            </p:cNvPr>
            <p:cNvGrpSpPr/>
            <p:nvPr/>
          </p:nvGrpSpPr>
          <p:grpSpPr>
            <a:xfrm>
              <a:off x="5027258" y="2008124"/>
              <a:ext cx="78698" cy="74951"/>
              <a:chOff x="4614472" y="2049905"/>
              <a:chExt cx="78698" cy="74951"/>
            </a:xfrm>
          </p:grpSpPr>
          <p:cxnSp>
            <p:nvCxnSpPr>
              <p:cNvPr id="968" name="Straight Connector 967">
                <a:extLst>
                  <a:ext uri="{FF2B5EF4-FFF2-40B4-BE49-F238E27FC236}">
                    <a16:creationId xmlns:a16="http://schemas.microsoft.com/office/drawing/2014/main" id="{63F0BDD3-4A42-D417-B1AE-DDE049CF6417}"/>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69" name="Straight Connector 968">
                <a:extLst>
                  <a:ext uri="{FF2B5EF4-FFF2-40B4-BE49-F238E27FC236}">
                    <a16:creationId xmlns:a16="http://schemas.microsoft.com/office/drawing/2014/main" id="{B8EEC775-6040-7817-CEC4-5D0248F96EAF}"/>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70" name="Group 969">
              <a:extLst>
                <a:ext uri="{FF2B5EF4-FFF2-40B4-BE49-F238E27FC236}">
                  <a16:creationId xmlns:a16="http://schemas.microsoft.com/office/drawing/2014/main" id="{E2A32A34-A69B-85F6-EBB9-C90EA300743D}"/>
                </a:ext>
              </a:extLst>
            </p:cNvPr>
            <p:cNvGrpSpPr/>
            <p:nvPr/>
          </p:nvGrpSpPr>
          <p:grpSpPr>
            <a:xfrm>
              <a:off x="5006504" y="2008124"/>
              <a:ext cx="78698" cy="74951"/>
              <a:chOff x="4614472" y="2049905"/>
              <a:chExt cx="78698" cy="74951"/>
            </a:xfrm>
          </p:grpSpPr>
          <p:cxnSp>
            <p:nvCxnSpPr>
              <p:cNvPr id="971" name="Straight Connector 970">
                <a:extLst>
                  <a:ext uri="{FF2B5EF4-FFF2-40B4-BE49-F238E27FC236}">
                    <a16:creationId xmlns:a16="http://schemas.microsoft.com/office/drawing/2014/main" id="{C0C5F12D-658B-DD4A-C48D-0DB75F689E87}"/>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72" name="Straight Connector 971">
                <a:extLst>
                  <a:ext uri="{FF2B5EF4-FFF2-40B4-BE49-F238E27FC236}">
                    <a16:creationId xmlns:a16="http://schemas.microsoft.com/office/drawing/2014/main" id="{62FDD8A0-DDDB-441B-F052-FD1A8C7A9E27}"/>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73" name="Group 972">
              <a:extLst>
                <a:ext uri="{FF2B5EF4-FFF2-40B4-BE49-F238E27FC236}">
                  <a16:creationId xmlns:a16="http://schemas.microsoft.com/office/drawing/2014/main" id="{A9144F0F-E50A-0254-B597-779542956222}"/>
                </a:ext>
              </a:extLst>
            </p:cNvPr>
            <p:cNvGrpSpPr/>
            <p:nvPr/>
          </p:nvGrpSpPr>
          <p:grpSpPr>
            <a:xfrm>
              <a:off x="4979646" y="2008124"/>
              <a:ext cx="78698" cy="74951"/>
              <a:chOff x="4614472" y="2049905"/>
              <a:chExt cx="78698" cy="74951"/>
            </a:xfrm>
          </p:grpSpPr>
          <p:cxnSp>
            <p:nvCxnSpPr>
              <p:cNvPr id="974" name="Straight Connector 973">
                <a:extLst>
                  <a:ext uri="{FF2B5EF4-FFF2-40B4-BE49-F238E27FC236}">
                    <a16:creationId xmlns:a16="http://schemas.microsoft.com/office/drawing/2014/main" id="{4EF960A6-36E7-41FC-C014-45ABDA0023C1}"/>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75" name="Straight Connector 974">
                <a:extLst>
                  <a:ext uri="{FF2B5EF4-FFF2-40B4-BE49-F238E27FC236}">
                    <a16:creationId xmlns:a16="http://schemas.microsoft.com/office/drawing/2014/main" id="{2E85C125-61FF-668E-0702-F692D7DB1217}"/>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76" name="Group 975">
              <a:extLst>
                <a:ext uri="{FF2B5EF4-FFF2-40B4-BE49-F238E27FC236}">
                  <a16:creationId xmlns:a16="http://schemas.microsoft.com/office/drawing/2014/main" id="{C3E10157-7D06-2BC7-FDD1-6AD325FE0288}"/>
                </a:ext>
              </a:extLst>
            </p:cNvPr>
            <p:cNvGrpSpPr/>
            <p:nvPr/>
          </p:nvGrpSpPr>
          <p:grpSpPr>
            <a:xfrm>
              <a:off x="4999179" y="2008124"/>
              <a:ext cx="78698" cy="74951"/>
              <a:chOff x="4614472" y="2049905"/>
              <a:chExt cx="78698" cy="74951"/>
            </a:xfrm>
          </p:grpSpPr>
          <p:cxnSp>
            <p:nvCxnSpPr>
              <p:cNvPr id="977" name="Straight Connector 976">
                <a:extLst>
                  <a:ext uri="{FF2B5EF4-FFF2-40B4-BE49-F238E27FC236}">
                    <a16:creationId xmlns:a16="http://schemas.microsoft.com/office/drawing/2014/main" id="{91300A1D-EAE8-91DD-9D82-7CFB8A7DEDEB}"/>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78" name="Straight Connector 977">
                <a:extLst>
                  <a:ext uri="{FF2B5EF4-FFF2-40B4-BE49-F238E27FC236}">
                    <a16:creationId xmlns:a16="http://schemas.microsoft.com/office/drawing/2014/main" id="{D57D8163-C617-B121-B753-AF2B8053D626}"/>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79" name="Group 978">
              <a:extLst>
                <a:ext uri="{FF2B5EF4-FFF2-40B4-BE49-F238E27FC236}">
                  <a16:creationId xmlns:a16="http://schemas.microsoft.com/office/drawing/2014/main" id="{A0AF0C1B-75A3-9226-8258-29960EAD2392}"/>
                </a:ext>
              </a:extLst>
            </p:cNvPr>
            <p:cNvGrpSpPr/>
            <p:nvPr/>
          </p:nvGrpSpPr>
          <p:grpSpPr>
            <a:xfrm>
              <a:off x="5040687" y="2008124"/>
              <a:ext cx="78698" cy="74951"/>
              <a:chOff x="4614472" y="2049905"/>
              <a:chExt cx="78698" cy="74951"/>
            </a:xfrm>
          </p:grpSpPr>
          <p:cxnSp>
            <p:nvCxnSpPr>
              <p:cNvPr id="980" name="Straight Connector 979">
                <a:extLst>
                  <a:ext uri="{FF2B5EF4-FFF2-40B4-BE49-F238E27FC236}">
                    <a16:creationId xmlns:a16="http://schemas.microsoft.com/office/drawing/2014/main" id="{78D70B84-CF23-5589-4902-1967E4C636B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81" name="Straight Connector 980">
                <a:extLst>
                  <a:ext uri="{FF2B5EF4-FFF2-40B4-BE49-F238E27FC236}">
                    <a16:creationId xmlns:a16="http://schemas.microsoft.com/office/drawing/2014/main" id="{22617CC5-FA60-629D-AF0F-E6424B97964D}"/>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86" name="Group 985">
              <a:extLst>
                <a:ext uri="{FF2B5EF4-FFF2-40B4-BE49-F238E27FC236}">
                  <a16:creationId xmlns:a16="http://schemas.microsoft.com/office/drawing/2014/main" id="{C42353A3-8851-CFD6-5481-AB036C28BAA9}"/>
                </a:ext>
              </a:extLst>
            </p:cNvPr>
            <p:cNvGrpSpPr/>
            <p:nvPr/>
          </p:nvGrpSpPr>
          <p:grpSpPr>
            <a:xfrm>
              <a:off x="5062662" y="2008124"/>
              <a:ext cx="78698" cy="74951"/>
              <a:chOff x="4614472" y="2049905"/>
              <a:chExt cx="78698" cy="74951"/>
            </a:xfrm>
          </p:grpSpPr>
          <p:cxnSp>
            <p:nvCxnSpPr>
              <p:cNvPr id="987" name="Straight Connector 986">
                <a:extLst>
                  <a:ext uri="{FF2B5EF4-FFF2-40B4-BE49-F238E27FC236}">
                    <a16:creationId xmlns:a16="http://schemas.microsoft.com/office/drawing/2014/main" id="{1768209C-6D43-DAB3-F87F-4C831A4A35E8}"/>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88" name="Straight Connector 987">
                <a:extLst>
                  <a:ext uri="{FF2B5EF4-FFF2-40B4-BE49-F238E27FC236}">
                    <a16:creationId xmlns:a16="http://schemas.microsoft.com/office/drawing/2014/main" id="{AE21EC07-4FDC-1DF1-4AE7-BAF12AF337B2}"/>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93" name="Group 992">
              <a:extLst>
                <a:ext uri="{FF2B5EF4-FFF2-40B4-BE49-F238E27FC236}">
                  <a16:creationId xmlns:a16="http://schemas.microsoft.com/office/drawing/2014/main" id="{FC35FABF-A5AA-C18A-31A1-40C7370A85E5}"/>
                </a:ext>
              </a:extLst>
            </p:cNvPr>
            <p:cNvGrpSpPr/>
            <p:nvPr/>
          </p:nvGrpSpPr>
          <p:grpSpPr>
            <a:xfrm>
              <a:off x="4923488" y="1998357"/>
              <a:ext cx="78698" cy="74951"/>
              <a:chOff x="4614472" y="2049905"/>
              <a:chExt cx="78698" cy="74951"/>
            </a:xfrm>
          </p:grpSpPr>
          <p:cxnSp>
            <p:nvCxnSpPr>
              <p:cNvPr id="994" name="Straight Connector 993">
                <a:extLst>
                  <a:ext uri="{FF2B5EF4-FFF2-40B4-BE49-F238E27FC236}">
                    <a16:creationId xmlns:a16="http://schemas.microsoft.com/office/drawing/2014/main" id="{B7DBBEDA-81EF-FEFC-58A6-CEC4DE8548FF}"/>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95" name="Straight Connector 994">
                <a:extLst>
                  <a:ext uri="{FF2B5EF4-FFF2-40B4-BE49-F238E27FC236}">
                    <a16:creationId xmlns:a16="http://schemas.microsoft.com/office/drawing/2014/main" id="{EE6BA9DA-12CF-778F-6602-6FFB9112CFC5}"/>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96" name="Group 995">
              <a:extLst>
                <a:ext uri="{FF2B5EF4-FFF2-40B4-BE49-F238E27FC236}">
                  <a16:creationId xmlns:a16="http://schemas.microsoft.com/office/drawing/2014/main" id="{507DBE15-82C3-8607-C6E9-F0CFF2360BDC}"/>
                </a:ext>
              </a:extLst>
            </p:cNvPr>
            <p:cNvGrpSpPr/>
            <p:nvPr/>
          </p:nvGrpSpPr>
          <p:grpSpPr>
            <a:xfrm>
              <a:off x="4878318" y="1998357"/>
              <a:ext cx="78698" cy="74951"/>
              <a:chOff x="4614472" y="2049905"/>
              <a:chExt cx="78698" cy="74951"/>
            </a:xfrm>
          </p:grpSpPr>
          <p:cxnSp>
            <p:nvCxnSpPr>
              <p:cNvPr id="997" name="Straight Connector 996">
                <a:extLst>
                  <a:ext uri="{FF2B5EF4-FFF2-40B4-BE49-F238E27FC236}">
                    <a16:creationId xmlns:a16="http://schemas.microsoft.com/office/drawing/2014/main" id="{9AB82B98-94F8-A3C4-8F98-E6A354B7D8CD}"/>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98" name="Straight Connector 997">
                <a:extLst>
                  <a:ext uri="{FF2B5EF4-FFF2-40B4-BE49-F238E27FC236}">
                    <a16:creationId xmlns:a16="http://schemas.microsoft.com/office/drawing/2014/main" id="{6B2021D4-097B-32C0-2409-244A3FD60802}"/>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999" name="Group 998">
              <a:extLst>
                <a:ext uri="{FF2B5EF4-FFF2-40B4-BE49-F238E27FC236}">
                  <a16:creationId xmlns:a16="http://schemas.microsoft.com/office/drawing/2014/main" id="{7768F732-7687-9FE1-2312-487F4B12A3C9}"/>
                </a:ext>
              </a:extLst>
            </p:cNvPr>
            <p:cNvGrpSpPr/>
            <p:nvPr/>
          </p:nvGrpSpPr>
          <p:grpSpPr>
            <a:xfrm>
              <a:off x="4852681" y="1998357"/>
              <a:ext cx="78698" cy="74951"/>
              <a:chOff x="4614472" y="2049905"/>
              <a:chExt cx="78698" cy="74951"/>
            </a:xfrm>
          </p:grpSpPr>
          <p:cxnSp>
            <p:nvCxnSpPr>
              <p:cNvPr id="1000" name="Straight Connector 999">
                <a:extLst>
                  <a:ext uri="{FF2B5EF4-FFF2-40B4-BE49-F238E27FC236}">
                    <a16:creationId xmlns:a16="http://schemas.microsoft.com/office/drawing/2014/main" id="{131BFCEB-691B-21BE-648C-43DEA2B6D08C}"/>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01" name="Straight Connector 1000">
                <a:extLst>
                  <a:ext uri="{FF2B5EF4-FFF2-40B4-BE49-F238E27FC236}">
                    <a16:creationId xmlns:a16="http://schemas.microsoft.com/office/drawing/2014/main" id="{ED29E893-D22D-084B-EA85-6787A63FD7E5}"/>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02" name="Group 1001">
              <a:extLst>
                <a:ext uri="{FF2B5EF4-FFF2-40B4-BE49-F238E27FC236}">
                  <a16:creationId xmlns:a16="http://schemas.microsoft.com/office/drawing/2014/main" id="{0FB69BED-D157-DE52-38F4-2EDE67B7B50A}"/>
                </a:ext>
              </a:extLst>
            </p:cNvPr>
            <p:cNvGrpSpPr/>
            <p:nvPr/>
          </p:nvGrpSpPr>
          <p:grpSpPr>
            <a:xfrm>
              <a:off x="3371817" y="1984927"/>
              <a:ext cx="78698" cy="74951"/>
              <a:chOff x="4614472" y="2049905"/>
              <a:chExt cx="78698" cy="74951"/>
            </a:xfrm>
          </p:grpSpPr>
          <p:cxnSp>
            <p:nvCxnSpPr>
              <p:cNvPr id="1003" name="Straight Connector 1002">
                <a:extLst>
                  <a:ext uri="{FF2B5EF4-FFF2-40B4-BE49-F238E27FC236}">
                    <a16:creationId xmlns:a16="http://schemas.microsoft.com/office/drawing/2014/main" id="{3F30A01A-25C1-2131-C2B0-22BE4DB3C983}"/>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04" name="Straight Connector 1003">
                <a:extLst>
                  <a:ext uri="{FF2B5EF4-FFF2-40B4-BE49-F238E27FC236}">
                    <a16:creationId xmlns:a16="http://schemas.microsoft.com/office/drawing/2014/main" id="{6F71E0D7-76F8-E49D-213E-B710BB6904CA}"/>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05" name="Group 1004">
              <a:extLst>
                <a:ext uri="{FF2B5EF4-FFF2-40B4-BE49-F238E27FC236}">
                  <a16:creationId xmlns:a16="http://schemas.microsoft.com/office/drawing/2014/main" id="{B4EEC6F6-6D33-639C-DD31-2B53FD4AD962}"/>
                </a:ext>
              </a:extLst>
            </p:cNvPr>
            <p:cNvGrpSpPr/>
            <p:nvPr/>
          </p:nvGrpSpPr>
          <p:grpSpPr>
            <a:xfrm>
              <a:off x="3337633" y="1984927"/>
              <a:ext cx="78698" cy="74951"/>
              <a:chOff x="4614472" y="2049905"/>
              <a:chExt cx="78698" cy="74951"/>
            </a:xfrm>
          </p:grpSpPr>
          <p:cxnSp>
            <p:nvCxnSpPr>
              <p:cNvPr id="1006" name="Straight Connector 1005">
                <a:extLst>
                  <a:ext uri="{FF2B5EF4-FFF2-40B4-BE49-F238E27FC236}">
                    <a16:creationId xmlns:a16="http://schemas.microsoft.com/office/drawing/2014/main" id="{81E58C61-AFAC-BB77-3A02-D4546AFBE302}"/>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07" name="Straight Connector 1006">
                <a:extLst>
                  <a:ext uri="{FF2B5EF4-FFF2-40B4-BE49-F238E27FC236}">
                    <a16:creationId xmlns:a16="http://schemas.microsoft.com/office/drawing/2014/main" id="{A585F803-0A33-F547-7BF9-80F89B8719AA}"/>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13" name="Group 1012">
              <a:extLst>
                <a:ext uri="{FF2B5EF4-FFF2-40B4-BE49-F238E27FC236}">
                  <a16:creationId xmlns:a16="http://schemas.microsoft.com/office/drawing/2014/main" id="{C27C9504-7E38-3849-27E6-9BCC11E34701}"/>
                </a:ext>
              </a:extLst>
            </p:cNvPr>
            <p:cNvGrpSpPr/>
            <p:nvPr/>
          </p:nvGrpSpPr>
          <p:grpSpPr>
            <a:xfrm>
              <a:off x="3165497" y="1984927"/>
              <a:ext cx="78698" cy="74951"/>
              <a:chOff x="4614472" y="2049905"/>
              <a:chExt cx="78698" cy="74951"/>
            </a:xfrm>
          </p:grpSpPr>
          <p:cxnSp>
            <p:nvCxnSpPr>
              <p:cNvPr id="1014" name="Straight Connector 1013">
                <a:extLst>
                  <a:ext uri="{FF2B5EF4-FFF2-40B4-BE49-F238E27FC236}">
                    <a16:creationId xmlns:a16="http://schemas.microsoft.com/office/drawing/2014/main" id="{A8ACE3D0-AF1B-7335-C283-EC5A7F680445}"/>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15" name="Straight Connector 1014">
                <a:extLst>
                  <a:ext uri="{FF2B5EF4-FFF2-40B4-BE49-F238E27FC236}">
                    <a16:creationId xmlns:a16="http://schemas.microsoft.com/office/drawing/2014/main" id="{4F4E2CEF-9A66-96B1-7A56-9CFFE63847DF}"/>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16" name="Group 1015">
              <a:extLst>
                <a:ext uri="{FF2B5EF4-FFF2-40B4-BE49-F238E27FC236}">
                  <a16:creationId xmlns:a16="http://schemas.microsoft.com/office/drawing/2014/main" id="{C0D94F51-294B-D256-0BD2-7DFA3B034C10}"/>
                </a:ext>
              </a:extLst>
            </p:cNvPr>
            <p:cNvGrpSpPr/>
            <p:nvPr/>
          </p:nvGrpSpPr>
          <p:grpSpPr>
            <a:xfrm>
              <a:off x="3108119" y="1972719"/>
              <a:ext cx="78698" cy="74951"/>
              <a:chOff x="4614472" y="2049905"/>
              <a:chExt cx="78698" cy="74951"/>
            </a:xfrm>
          </p:grpSpPr>
          <p:cxnSp>
            <p:nvCxnSpPr>
              <p:cNvPr id="1017" name="Straight Connector 1016">
                <a:extLst>
                  <a:ext uri="{FF2B5EF4-FFF2-40B4-BE49-F238E27FC236}">
                    <a16:creationId xmlns:a16="http://schemas.microsoft.com/office/drawing/2014/main" id="{CAD9FFFB-B728-5EF5-6BFA-1378CE8AB1A6}"/>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18" name="Straight Connector 1017">
                <a:extLst>
                  <a:ext uri="{FF2B5EF4-FFF2-40B4-BE49-F238E27FC236}">
                    <a16:creationId xmlns:a16="http://schemas.microsoft.com/office/drawing/2014/main" id="{A02706E8-0908-7CC2-D4D2-32A63E1FD2B3}"/>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19" name="Group 1018">
              <a:extLst>
                <a:ext uri="{FF2B5EF4-FFF2-40B4-BE49-F238E27FC236}">
                  <a16:creationId xmlns:a16="http://schemas.microsoft.com/office/drawing/2014/main" id="{022F6D9E-A3C2-923D-5046-4FBB5BB019D1}"/>
                </a:ext>
              </a:extLst>
            </p:cNvPr>
            <p:cNvGrpSpPr/>
            <p:nvPr/>
          </p:nvGrpSpPr>
          <p:grpSpPr>
            <a:xfrm>
              <a:off x="3039753" y="1972719"/>
              <a:ext cx="78698" cy="74951"/>
              <a:chOff x="4614472" y="2049905"/>
              <a:chExt cx="78698" cy="74951"/>
            </a:xfrm>
          </p:grpSpPr>
          <p:cxnSp>
            <p:nvCxnSpPr>
              <p:cNvPr id="1020" name="Straight Connector 1019">
                <a:extLst>
                  <a:ext uri="{FF2B5EF4-FFF2-40B4-BE49-F238E27FC236}">
                    <a16:creationId xmlns:a16="http://schemas.microsoft.com/office/drawing/2014/main" id="{9489E989-4EED-DE75-1F34-10D032891FD4}"/>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21" name="Straight Connector 1020">
                <a:extLst>
                  <a:ext uri="{FF2B5EF4-FFF2-40B4-BE49-F238E27FC236}">
                    <a16:creationId xmlns:a16="http://schemas.microsoft.com/office/drawing/2014/main" id="{8DD6F830-243B-D392-5EA7-16A1861C10D1}"/>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22" name="Group 1021">
              <a:extLst>
                <a:ext uri="{FF2B5EF4-FFF2-40B4-BE49-F238E27FC236}">
                  <a16:creationId xmlns:a16="http://schemas.microsoft.com/office/drawing/2014/main" id="{DFFAD28A-A8F5-B0D5-BA0C-1771D9BCE67F}"/>
                </a:ext>
              </a:extLst>
            </p:cNvPr>
            <p:cNvGrpSpPr/>
            <p:nvPr/>
          </p:nvGrpSpPr>
          <p:grpSpPr>
            <a:xfrm>
              <a:off x="2944529" y="1972719"/>
              <a:ext cx="78698" cy="74951"/>
              <a:chOff x="4614472" y="2049905"/>
              <a:chExt cx="78698" cy="74951"/>
            </a:xfrm>
          </p:grpSpPr>
          <p:cxnSp>
            <p:nvCxnSpPr>
              <p:cNvPr id="1023" name="Straight Connector 1022">
                <a:extLst>
                  <a:ext uri="{FF2B5EF4-FFF2-40B4-BE49-F238E27FC236}">
                    <a16:creationId xmlns:a16="http://schemas.microsoft.com/office/drawing/2014/main" id="{2C6CB280-C2BA-7BE3-EA8C-55A5A1306946}"/>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24" name="Straight Connector 1023">
                <a:extLst>
                  <a:ext uri="{FF2B5EF4-FFF2-40B4-BE49-F238E27FC236}">
                    <a16:creationId xmlns:a16="http://schemas.microsoft.com/office/drawing/2014/main" id="{F1D39FB8-5F32-D000-2F22-89F7399DEFEC}"/>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25" name="Group 1024">
              <a:extLst>
                <a:ext uri="{FF2B5EF4-FFF2-40B4-BE49-F238E27FC236}">
                  <a16:creationId xmlns:a16="http://schemas.microsoft.com/office/drawing/2014/main" id="{CE6303A0-B9BC-CD0E-CE0E-15976D4F1E8E}"/>
                </a:ext>
              </a:extLst>
            </p:cNvPr>
            <p:cNvGrpSpPr/>
            <p:nvPr/>
          </p:nvGrpSpPr>
          <p:grpSpPr>
            <a:xfrm>
              <a:off x="2702805" y="1938536"/>
              <a:ext cx="78698" cy="74951"/>
              <a:chOff x="4614472" y="2049905"/>
              <a:chExt cx="78698" cy="74951"/>
            </a:xfrm>
          </p:grpSpPr>
          <p:cxnSp>
            <p:nvCxnSpPr>
              <p:cNvPr id="1026" name="Straight Connector 1025">
                <a:extLst>
                  <a:ext uri="{FF2B5EF4-FFF2-40B4-BE49-F238E27FC236}">
                    <a16:creationId xmlns:a16="http://schemas.microsoft.com/office/drawing/2014/main" id="{C01F34ED-291E-B498-4188-AAC379A56A7C}"/>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27" name="Straight Connector 1026">
                <a:extLst>
                  <a:ext uri="{FF2B5EF4-FFF2-40B4-BE49-F238E27FC236}">
                    <a16:creationId xmlns:a16="http://schemas.microsoft.com/office/drawing/2014/main" id="{4C667179-C222-D4C3-D63B-440DF7AD4375}"/>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28" name="Group 1027">
              <a:extLst>
                <a:ext uri="{FF2B5EF4-FFF2-40B4-BE49-F238E27FC236}">
                  <a16:creationId xmlns:a16="http://schemas.microsoft.com/office/drawing/2014/main" id="{ADED3A23-C76E-F0A7-84BC-29B61CE203EB}"/>
                </a:ext>
              </a:extLst>
            </p:cNvPr>
            <p:cNvGrpSpPr/>
            <p:nvPr/>
          </p:nvGrpSpPr>
          <p:grpSpPr>
            <a:xfrm>
              <a:off x="2479393" y="1900690"/>
              <a:ext cx="78698" cy="74951"/>
              <a:chOff x="4614472" y="2049905"/>
              <a:chExt cx="78698" cy="74951"/>
            </a:xfrm>
          </p:grpSpPr>
          <p:cxnSp>
            <p:nvCxnSpPr>
              <p:cNvPr id="1029" name="Straight Connector 1028">
                <a:extLst>
                  <a:ext uri="{FF2B5EF4-FFF2-40B4-BE49-F238E27FC236}">
                    <a16:creationId xmlns:a16="http://schemas.microsoft.com/office/drawing/2014/main" id="{56093E30-7B9C-9B2C-3EBE-D562134FD4DB}"/>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30" name="Straight Connector 1029">
                <a:extLst>
                  <a:ext uri="{FF2B5EF4-FFF2-40B4-BE49-F238E27FC236}">
                    <a16:creationId xmlns:a16="http://schemas.microsoft.com/office/drawing/2014/main" id="{D4C41C80-2182-B018-DC23-89CEEA25742C}"/>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1031" name="Group 1030">
              <a:extLst>
                <a:ext uri="{FF2B5EF4-FFF2-40B4-BE49-F238E27FC236}">
                  <a16:creationId xmlns:a16="http://schemas.microsoft.com/office/drawing/2014/main" id="{A0F9F96F-E8F3-A72C-2E51-A7FB89BE41D2}"/>
                </a:ext>
              </a:extLst>
            </p:cNvPr>
            <p:cNvGrpSpPr/>
            <p:nvPr/>
          </p:nvGrpSpPr>
          <p:grpSpPr>
            <a:xfrm>
              <a:off x="2335335" y="1888481"/>
              <a:ext cx="78698" cy="74951"/>
              <a:chOff x="4614472" y="2049905"/>
              <a:chExt cx="78698" cy="74951"/>
            </a:xfrm>
          </p:grpSpPr>
          <p:cxnSp>
            <p:nvCxnSpPr>
              <p:cNvPr id="1032" name="Straight Connector 1031">
                <a:extLst>
                  <a:ext uri="{FF2B5EF4-FFF2-40B4-BE49-F238E27FC236}">
                    <a16:creationId xmlns:a16="http://schemas.microsoft.com/office/drawing/2014/main" id="{BE1B8E93-61BA-9566-58A2-5CAE7AAC89B5}"/>
                  </a:ext>
                </a:extLst>
              </p:cNvPr>
              <p:cNvCxnSpPr>
                <a:cxnSpLocks/>
              </p:cNvCxnSpPr>
              <p:nvPr/>
            </p:nvCxnSpPr>
            <p:spPr>
              <a:xfrm>
                <a:off x="4654594" y="2049905"/>
                <a:ext cx="0" cy="7495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33" name="Straight Connector 1032">
                <a:extLst>
                  <a:ext uri="{FF2B5EF4-FFF2-40B4-BE49-F238E27FC236}">
                    <a16:creationId xmlns:a16="http://schemas.microsoft.com/office/drawing/2014/main" id="{AB3C68C1-DB3F-68C4-A5F5-FEC473DD97C8}"/>
                  </a:ext>
                </a:extLst>
              </p:cNvPr>
              <p:cNvCxnSpPr>
                <a:cxnSpLocks/>
              </p:cNvCxnSpPr>
              <p:nvPr/>
            </p:nvCxnSpPr>
            <p:spPr>
              <a:xfrm flipH="1">
                <a:off x="4614472" y="2084957"/>
                <a:ext cx="78698"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grpSp>
      </p:grpSp>
      <p:sp>
        <p:nvSpPr>
          <p:cNvPr id="7" name="TextBox 6">
            <a:extLst>
              <a:ext uri="{FF2B5EF4-FFF2-40B4-BE49-F238E27FC236}">
                <a16:creationId xmlns:a16="http://schemas.microsoft.com/office/drawing/2014/main" id="{AA9864AF-ADDC-F87B-DF8B-B6BF034EE1BE}"/>
              </a:ext>
            </a:extLst>
          </p:cNvPr>
          <p:cNvSpPr txBox="1"/>
          <p:nvPr/>
        </p:nvSpPr>
        <p:spPr>
          <a:xfrm>
            <a:off x="7186314" y="1910144"/>
            <a:ext cx="3582762" cy="338554"/>
          </a:xfrm>
          <a:prstGeom prst="rect">
            <a:avLst/>
          </a:prstGeom>
          <a:noFill/>
        </p:spPr>
        <p:txBody>
          <a:bodyPr wrap="square">
            <a:spAutoFit/>
          </a:bodyPr>
          <a:lstStyle/>
          <a:p>
            <a:r>
              <a:rPr lang="en-US" sz="1600" b="1">
                <a:solidFill>
                  <a:schemeClr val="accent1"/>
                </a:solidFill>
              </a:rPr>
              <a:t>Venetoclax + Obinutuzumab</a:t>
            </a:r>
            <a:endParaRPr lang="en-US" sz="1600"/>
          </a:p>
        </p:txBody>
      </p:sp>
      <p:sp>
        <p:nvSpPr>
          <p:cNvPr id="9" name="TextBox 8">
            <a:extLst>
              <a:ext uri="{FF2B5EF4-FFF2-40B4-BE49-F238E27FC236}">
                <a16:creationId xmlns:a16="http://schemas.microsoft.com/office/drawing/2014/main" id="{793BF123-4FD1-CE76-59D5-1F82A93E9AD3}"/>
              </a:ext>
            </a:extLst>
          </p:cNvPr>
          <p:cNvSpPr txBox="1"/>
          <p:nvPr/>
        </p:nvSpPr>
        <p:spPr>
          <a:xfrm>
            <a:off x="7186314" y="1376658"/>
            <a:ext cx="3037366" cy="338554"/>
          </a:xfrm>
          <a:prstGeom prst="rect">
            <a:avLst/>
          </a:prstGeom>
          <a:noFill/>
        </p:spPr>
        <p:txBody>
          <a:bodyPr wrap="square">
            <a:spAutoFit/>
          </a:bodyPr>
          <a:lstStyle/>
          <a:p>
            <a:r>
              <a:rPr lang="en-US" sz="1600" b="1">
                <a:solidFill>
                  <a:schemeClr val="accent6"/>
                </a:solidFill>
              </a:rPr>
              <a:t>Venetoclax + Ibrutinib</a:t>
            </a:r>
            <a:endParaRPr lang="en-US" sz="1600">
              <a:solidFill>
                <a:schemeClr val="accent6"/>
              </a:solidFill>
            </a:endParaRPr>
          </a:p>
        </p:txBody>
      </p:sp>
      <p:sp>
        <p:nvSpPr>
          <p:cNvPr id="19" name="TextBox 18">
            <a:extLst>
              <a:ext uri="{FF2B5EF4-FFF2-40B4-BE49-F238E27FC236}">
                <a16:creationId xmlns:a16="http://schemas.microsoft.com/office/drawing/2014/main" id="{4E06E9B2-AAE9-5943-596E-00142E759A17}"/>
              </a:ext>
            </a:extLst>
          </p:cNvPr>
          <p:cNvSpPr txBox="1"/>
          <p:nvPr/>
        </p:nvSpPr>
        <p:spPr>
          <a:xfrm>
            <a:off x="7186314" y="1643401"/>
            <a:ext cx="1269411" cy="338554"/>
          </a:xfrm>
          <a:prstGeom prst="rect">
            <a:avLst/>
          </a:prstGeom>
          <a:noFill/>
        </p:spPr>
        <p:txBody>
          <a:bodyPr wrap="square">
            <a:spAutoFit/>
          </a:bodyPr>
          <a:lstStyle/>
          <a:p>
            <a:r>
              <a:rPr lang="en-US" sz="1600" b="1">
                <a:solidFill>
                  <a:schemeClr val="accent2"/>
                </a:solidFill>
              </a:rPr>
              <a:t>Ibrutinib</a:t>
            </a:r>
            <a:endParaRPr lang="en-US" sz="1600">
              <a:solidFill>
                <a:schemeClr val="accent2"/>
              </a:solidFill>
            </a:endParaRPr>
          </a:p>
        </p:txBody>
      </p:sp>
    </p:spTree>
    <p:extLst>
      <p:ext uri="{BB962C8B-B14F-4D97-AF65-F5344CB8AC3E}">
        <p14:creationId xmlns:p14="http://schemas.microsoft.com/office/powerpoint/2010/main" val="97384482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930BB-3C0E-1353-7173-B46494AD8BC4}"/>
            </a:ext>
          </a:extLst>
        </p:cNvPr>
        <p:cNvGrpSpPr/>
        <p:nvPr/>
      </p:nvGrpSpPr>
      <p:grpSpPr>
        <a:xfrm>
          <a:off x="0" y="0"/>
          <a:ext cx="0" cy="0"/>
          <a:chOff x="0" y="0"/>
          <a:chExt cx="0" cy="0"/>
        </a:xfrm>
      </p:grpSpPr>
      <p:sp>
        <p:nvSpPr>
          <p:cNvPr id="22530" name="Rectangle 2">
            <a:extLst>
              <a:ext uri="{FF2B5EF4-FFF2-40B4-BE49-F238E27FC236}">
                <a16:creationId xmlns:a16="http://schemas.microsoft.com/office/drawing/2014/main" id="{5CE1A705-625E-E3EF-1227-39CBC5104821}"/>
              </a:ext>
            </a:extLst>
          </p:cNvPr>
          <p:cNvSpPr>
            <a:spLocks noGrp="1" noChangeArrowheads="1"/>
          </p:cNvSpPr>
          <p:nvPr>
            <p:ph type="title"/>
          </p:nvPr>
        </p:nvSpPr>
        <p:spPr/>
        <p:txBody>
          <a:bodyPr/>
          <a:lstStyle/>
          <a:p>
            <a:r>
              <a:rPr lang="en-US" altLang="en-US"/>
              <a:t>CLL17: Safety</a:t>
            </a:r>
          </a:p>
        </p:txBody>
      </p:sp>
      <p:sp>
        <p:nvSpPr>
          <p:cNvPr id="2" name="Content Placeholder 1">
            <a:extLst>
              <a:ext uri="{FF2B5EF4-FFF2-40B4-BE49-F238E27FC236}">
                <a16:creationId xmlns:a16="http://schemas.microsoft.com/office/drawing/2014/main" id="{5429CD71-46AA-19D4-DF18-BA74AEC45639}"/>
              </a:ext>
            </a:extLst>
          </p:cNvPr>
          <p:cNvSpPr>
            <a:spLocks noGrp="1"/>
          </p:cNvSpPr>
          <p:nvPr>
            <p:ph sz="quarter" idx="10"/>
          </p:nvPr>
        </p:nvSpPr>
        <p:spPr/>
        <p:txBody>
          <a:bodyPr/>
          <a:lstStyle/>
          <a:p>
            <a:pPr algn="ctr"/>
            <a:r>
              <a:rPr lang="en-US" dirty="0"/>
              <a:t>Al-</a:t>
            </a:r>
            <a:r>
              <a:rPr lang="en-US" dirty="0" err="1"/>
              <a:t>Sawaf</a:t>
            </a:r>
            <a:r>
              <a:rPr lang="en-US" dirty="0"/>
              <a:t>. ASH 2025. Abstr 1. Al-</a:t>
            </a:r>
            <a:r>
              <a:rPr lang="en-US" dirty="0" err="1"/>
              <a:t>Sawaf</a:t>
            </a:r>
            <a:r>
              <a:rPr lang="en-US" dirty="0"/>
              <a:t>. NEJM. 2025;[Epub].</a:t>
            </a:r>
          </a:p>
        </p:txBody>
      </p:sp>
      <p:sp>
        <p:nvSpPr>
          <p:cNvPr id="6" name="Rectangle 5">
            <a:extLst>
              <a:ext uri="{FF2B5EF4-FFF2-40B4-BE49-F238E27FC236}">
                <a16:creationId xmlns:a16="http://schemas.microsoft.com/office/drawing/2014/main" id="{883704B6-B140-F964-F35F-A7E7817DAE28}"/>
              </a:ext>
            </a:extLst>
          </p:cNvPr>
          <p:cNvSpPr/>
          <p:nvPr/>
        </p:nvSpPr>
        <p:spPr>
          <a:xfrm>
            <a:off x="2404872" y="2340864"/>
            <a:ext cx="3611815" cy="246888"/>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A1559B2A-C974-7EEE-3E2F-E27FA4C53138}"/>
              </a:ext>
            </a:extLst>
          </p:cNvPr>
          <p:cNvSpPr/>
          <p:nvPr/>
        </p:nvSpPr>
        <p:spPr>
          <a:xfrm>
            <a:off x="2404871" y="2893574"/>
            <a:ext cx="3611815" cy="246888"/>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07C7C57-B08C-5B00-33B0-93114340E9A3}"/>
              </a:ext>
            </a:extLst>
          </p:cNvPr>
          <p:cNvSpPr/>
          <p:nvPr/>
        </p:nvSpPr>
        <p:spPr>
          <a:xfrm>
            <a:off x="2404871" y="3716019"/>
            <a:ext cx="3611815" cy="246888"/>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8" name="Group 3">
            <a:extLst>
              <a:ext uri="{FF2B5EF4-FFF2-40B4-BE49-F238E27FC236}">
                <a16:creationId xmlns:a16="http://schemas.microsoft.com/office/drawing/2014/main" id="{FBB79B93-C6E2-19BF-F8CD-8D01EC6C248F}"/>
              </a:ext>
            </a:extLst>
          </p:cNvPr>
          <p:cNvGraphicFramePr>
            <a:graphicFrameLocks/>
          </p:cNvGraphicFramePr>
          <p:nvPr>
            <p:extLst>
              <p:ext uri="{D42A27DB-BD31-4B8C-83A1-F6EECF244321}">
                <p14:modId xmlns:p14="http://schemas.microsoft.com/office/powerpoint/2010/main" val="2811021323"/>
              </p:ext>
            </p:extLst>
          </p:nvPr>
        </p:nvGraphicFramePr>
        <p:xfrm>
          <a:off x="220662" y="1316655"/>
          <a:ext cx="5852160" cy="3383456"/>
        </p:xfrm>
        <a:graphic>
          <a:graphicData uri="http://schemas.openxmlformats.org/drawingml/2006/table">
            <a:tbl>
              <a:tblPr/>
              <a:tblGrid>
                <a:gridCol w="2303355">
                  <a:extLst>
                    <a:ext uri="{9D8B030D-6E8A-4147-A177-3AD203B41FA5}">
                      <a16:colId xmlns:a16="http://schemas.microsoft.com/office/drawing/2014/main" val="20000"/>
                    </a:ext>
                  </a:extLst>
                </a:gridCol>
                <a:gridCol w="1182935">
                  <a:extLst>
                    <a:ext uri="{9D8B030D-6E8A-4147-A177-3AD203B41FA5}">
                      <a16:colId xmlns:a16="http://schemas.microsoft.com/office/drawing/2014/main" val="20001"/>
                    </a:ext>
                  </a:extLst>
                </a:gridCol>
                <a:gridCol w="1182935">
                  <a:extLst>
                    <a:ext uri="{9D8B030D-6E8A-4147-A177-3AD203B41FA5}">
                      <a16:colId xmlns:a16="http://schemas.microsoft.com/office/drawing/2014/main" val="20002"/>
                    </a:ext>
                  </a:extLst>
                </a:gridCol>
                <a:gridCol w="1182935">
                  <a:extLst>
                    <a:ext uri="{9D8B030D-6E8A-4147-A177-3AD203B41FA5}">
                      <a16:colId xmlns:a16="http://schemas.microsoft.com/office/drawing/2014/main" val="20003"/>
                    </a:ext>
                  </a:extLst>
                </a:gridCol>
              </a:tblGrid>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200" b="1" i="0" u="none" strike="noStrike" cap="none" normalizeH="0" baseline="0" dirty="0">
                          <a:ln>
                            <a:noFill/>
                          </a:ln>
                          <a:solidFill>
                            <a:schemeClr val="bg2"/>
                          </a:solidFill>
                          <a:effectLst/>
                          <a:latin typeface="Poppins" pitchFamily="2" charset="77"/>
                          <a:cs typeface="Poppins" pitchFamily="2" charset="77"/>
                        </a:rPr>
                        <a:t>Selected AEs of Interest (Any Grade),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Ven + Obin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295)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Ven + </a:t>
                      </a:r>
                      <a:r>
                        <a:rPr kumimoji="0" lang="en-US" sz="1200" b="1" i="0" u="none" strike="noStrike" cap="none" normalizeH="0" baseline="0" dirty="0" err="1">
                          <a:ln>
                            <a:noFill/>
                          </a:ln>
                          <a:solidFill>
                            <a:schemeClr val="bg2"/>
                          </a:solidFill>
                          <a:effectLst/>
                          <a:latin typeface="Poppins" pitchFamily="2" charset="77"/>
                          <a:cs typeface="Poppins" pitchFamily="2" charset="77"/>
                        </a:rPr>
                        <a:t>Ibr</a:t>
                      </a:r>
                      <a:endParaRPr kumimoji="0" lang="en-US" sz="1200" b="1" i="0" u="none" strike="noStrike" cap="none" normalizeH="0" baseline="0" dirty="0">
                        <a:ln>
                          <a:noFill/>
                        </a:ln>
                        <a:solidFill>
                          <a:schemeClr val="bg2"/>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298)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Blood and lymphatic system disorders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174 (59.0)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130 (42.9)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85 (28.5)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4200290504"/>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Febrile 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14 (4.7)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tx1"/>
                          </a:solidFill>
                          <a:effectLst/>
                          <a:latin typeface="Poppins" pitchFamily="2" charset="77"/>
                          <a:cs typeface="Poppins" pitchFamily="2" charset="77"/>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Poppins" pitchFamily="2" charset="77"/>
                          <a:cs typeface="Poppins" pitchFamily="2" charset="77"/>
                        </a:rPr>
                        <a:t>155 (52.5)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Poppins" pitchFamily="2" charset="77"/>
                          <a:cs typeface="Poppins" pitchFamily="2" charset="77"/>
                        </a:rPr>
                        <a:t>110 (36.3)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tx1"/>
                          </a:solidFill>
                          <a:effectLst/>
                          <a:latin typeface="Poppins" pitchFamily="2" charset="77"/>
                          <a:cs typeface="Poppins" pitchFamily="2" charset="77"/>
                        </a:rPr>
                        <a:t>49 (16.4)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20110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Cardiac disorders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41 (13.9)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72 (23.8)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103 (34.6)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3724431039"/>
                  </a:ext>
                </a:extLst>
              </a:tr>
              <a:tr h="19804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Atrial fibrillation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11 (3.7)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38 (12.5)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50 (16.8)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4"/>
                  </a:ext>
                </a:extLst>
              </a:tr>
              <a:tr h="1858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GI disorders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176 (59.7)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225 (74.3)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189 (63.4)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743058677"/>
                  </a:ext>
                </a:extLst>
              </a:tr>
              <a:tr h="11876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80 (27.1)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143 (47.2)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104 (34.9)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957241988"/>
                  </a:ext>
                </a:extLst>
              </a:tr>
              <a:tr h="17056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Infections and infestations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225 (76.3)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243 (80.2)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238 (79.9)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3868623929"/>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COVID-19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113 (38.3)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128 (42.2)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117 (39.3)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847722653"/>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Pneumonia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41 (13.9)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28 (9.2)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40 (13.4)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591923751"/>
                  </a:ext>
                </a:extLst>
              </a:tr>
            </a:tbl>
          </a:graphicData>
        </a:graphic>
      </p:graphicFrame>
      <p:graphicFrame>
        <p:nvGraphicFramePr>
          <p:cNvPr id="5" name="Group 3">
            <a:extLst>
              <a:ext uri="{FF2B5EF4-FFF2-40B4-BE49-F238E27FC236}">
                <a16:creationId xmlns:a16="http://schemas.microsoft.com/office/drawing/2014/main" id="{62AE9544-4642-72C5-50F6-0974D1CE6593}"/>
              </a:ext>
            </a:extLst>
          </p:cNvPr>
          <p:cNvGraphicFramePr>
            <a:graphicFrameLocks/>
          </p:cNvGraphicFramePr>
          <p:nvPr>
            <p:extLst>
              <p:ext uri="{D42A27DB-BD31-4B8C-83A1-F6EECF244321}">
                <p14:modId xmlns:p14="http://schemas.microsoft.com/office/powerpoint/2010/main" val="1744952836"/>
              </p:ext>
            </p:extLst>
          </p:nvPr>
        </p:nvGraphicFramePr>
        <p:xfrm>
          <a:off x="6224148" y="1316655"/>
          <a:ext cx="5757606" cy="2834752"/>
        </p:xfrm>
        <a:graphic>
          <a:graphicData uri="http://schemas.openxmlformats.org/drawingml/2006/table">
            <a:tbl>
              <a:tblPr/>
              <a:tblGrid>
                <a:gridCol w="2118717">
                  <a:extLst>
                    <a:ext uri="{9D8B030D-6E8A-4147-A177-3AD203B41FA5}">
                      <a16:colId xmlns:a16="http://schemas.microsoft.com/office/drawing/2014/main" val="20000"/>
                    </a:ext>
                  </a:extLst>
                </a:gridCol>
                <a:gridCol w="1212963">
                  <a:extLst>
                    <a:ext uri="{9D8B030D-6E8A-4147-A177-3AD203B41FA5}">
                      <a16:colId xmlns:a16="http://schemas.microsoft.com/office/drawing/2014/main" val="20001"/>
                    </a:ext>
                  </a:extLst>
                </a:gridCol>
                <a:gridCol w="1212963">
                  <a:extLst>
                    <a:ext uri="{9D8B030D-6E8A-4147-A177-3AD203B41FA5}">
                      <a16:colId xmlns:a16="http://schemas.microsoft.com/office/drawing/2014/main" val="20002"/>
                    </a:ext>
                  </a:extLst>
                </a:gridCol>
                <a:gridCol w="1212963">
                  <a:extLst>
                    <a:ext uri="{9D8B030D-6E8A-4147-A177-3AD203B41FA5}">
                      <a16:colId xmlns:a16="http://schemas.microsoft.com/office/drawing/2014/main" val="20003"/>
                    </a:ext>
                  </a:extLst>
                </a:gridCol>
              </a:tblGrid>
              <a:tr h="298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200" b="1" i="0" u="none" strike="noStrike" cap="none" normalizeH="0" baseline="0" dirty="0">
                          <a:ln>
                            <a:noFill/>
                          </a:ln>
                          <a:solidFill>
                            <a:schemeClr val="bg2"/>
                          </a:solidFill>
                          <a:effectLst/>
                          <a:latin typeface="Poppins" pitchFamily="2" charset="77"/>
                          <a:cs typeface="Poppins" pitchFamily="2" charset="77"/>
                        </a:rPr>
                        <a:t>Selected AEs of Interest (Any Grade),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Ven + Obin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295)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Ven + </a:t>
                      </a:r>
                      <a:r>
                        <a:rPr kumimoji="0" lang="en-US" sz="1200" b="1" i="0" u="none" strike="noStrike" cap="none" normalizeH="0" baseline="0" dirty="0" err="1">
                          <a:ln>
                            <a:noFill/>
                          </a:ln>
                          <a:solidFill>
                            <a:schemeClr val="bg2"/>
                          </a:solidFill>
                          <a:effectLst/>
                          <a:latin typeface="Poppins" pitchFamily="2" charset="77"/>
                          <a:cs typeface="Poppins" pitchFamily="2" charset="77"/>
                        </a:rPr>
                        <a:t>Ibr</a:t>
                      </a:r>
                      <a:endParaRPr kumimoji="0" lang="en-US" sz="1200" b="1" i="0" u="none" strike="noStrike" cap="none" normalizeH="0" baseline="0" dirty="0">
                        <a:ln>
                          <a:noFill/>
                        </a:ln>
                        <a:solidFill>
                          <a:schemeClr val="bg2"/>
                        </a:solidFill>
                        <a:effectLst/>
                        <a:latin typeface="Poppins" pitchFamily="2" charset="77"/>
                        <a:cs typeface="Poppins" pitchFamily="2" charset="77"/>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bg2"/>
                          </a:solidFill>
                          <a:effectLst/>
                          <a:latin typeface="Poppins" pitchFamily="2" charset="77"/>
                          <a:cs typeface="Poppins" pitchFamily="2" charset="77"/>
                        </a:rPr>
                        <a:t>Ibrutinib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2"/>
                          </a:solidFill>
                          <a:effectLst/>
                          <a:latin typeface="Poppins" pitchFamily="2" charset="77"/>
                          <a:cs typeface="Poppins" pitchFamily="2" charset="77"/>
                        </a:rPr>
                        <a:t>(n = 298)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98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Metabolism and nutrition disorders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90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75 (24.8)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72 (24.2)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832941648"/>
                  </a:ext>
                </a:extLst>
              </a:tr>
              <a:tr h="298018">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Tumor lysis syndrome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12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4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 (0.3)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974007261"/>
                  </a:ext>
                </a:extLst>
              </a:tr>
              <a:tr h="298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Benign, malignant, and unspecified neoplasms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35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35 (11.6)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55 (18.5)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3936204115"/>
                  </a:ext>
                </a:extLst>
              </a:tr>
              <a:tr h="298018">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Richter transformation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4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 (0.3)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4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853215341"/>
                  </a:ext>
                </a:extLst>
              </a:tr>
              <a:tr h="1788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Vascular disorders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60 (20.3)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102 (33.7)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124 (41.6)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953105488"/>
                  </a:ext>
                </a:extLst>
              </a:tr>
              <a:tr h="178815">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Arial" panose="020B0604020202020204" pitchFamily="34" charset="0"/>
                        <a:buChar char="•"/>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34 (11.5)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2">
                              <a:lumMod val="10000"/>
                            </a:schemeClr>
                          </a:solidFill>
                          <a:effectLst/>
                          <a:latin typeface="Poppins" pitchFamily="2" charset="77"/>
                          <a:cs typeface="Poppins" pitchFamily="2" charset="77"/>
                        </a:rPr>
                        <a:t>51 (16.8)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Poppins" pitchFamily="2" charset="77"/>
                          <a:cs typeface="Poppins" pitchFamily="2" charset="77"/>
                        </a:rPr>
                        <a:t>72 (24.2)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499317405"/>
                  </a:ext>
                </a:extLst>
              </a:tr>
            </a:tbl>
          </a:graphicData>
        </a:graphic>
      </p:graphicFrame>
    </p:spTree>
    <p:extLst>
      <p:ext uri="{BB962C8B-B14F-4D97-AF65-F5344CB8AC3E}">
        <p14:creationId xmlns:p14="http://schemas.microsoft.com/office/powerpoint/2010/main" val="428413158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0F1F43-50B3-165E-5AB0-8D98147D5362}"/>
              </a:ext>
            </a:extLst>
          </p:cNvPr>
          <p:cNvSpPr>
            <a:spLocks noGrp="1"/>
          </p:cNvSpPr>
          <p:nvPr>
            <p:ph type="title"/>
          </p:nvPr>
        </p:nvSpPr>
        <p:spPr>
          <a:xfrm>
            <a:off x="228600" y="1601674"/>
            <a:ext cx="11118850" cy="1667123"/>
          </a:xfrm>
        </p:spPr>
        <p:txBody>
          <a:bodyPr/>
          <a:lstStyle/>
          <a:p>
            <a:r>
              <a:rPr lang="en-US"/>
              <a:t>BTK Inhibitors Global Indications in CLL/SLL, Choosing Treatment, and Considerations for Managing AEs</a:t>
            </a:r>
          </a:p>
        </p:txBody>
      </p:sp>
    </p:spTree>
    <p:extLst>
      <p:ext uri="{BB962C8B-B14F-4D97-AF65-F5344CB8AC3E}">
        <p14:creationId xmlns:p14="http://schemas.microsoft.com/office/powerpoint/2010/main" val="138968323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D20192A-B06C-5B66-448C-6E70F3613F33}"/>
              </a:ext>
            </a:extLst>
          </p:cNvPr>
          <p:cNvSpPr>
            <a:spLocks noGrp="1"/>
          </p:cNvSpPr>
          <p:nvPr>
            <p:ph type="title"/>
          </p:nvPr>
        </p:nvSpPr>
        <p:spPr/>
        <p:txBody>
          <a:bodyPr/>
          <a:lstStyle/>
          <a:p>
            <a:r>
              <a:rPr lang="en-US"/>
              <a:t>Global Indications for Approved BTK Inhibitors </a:t>
            </a:r>
          </a:p>
        </p:txBody>
      </p:sp>
      <p:sp>
        <p:nvSpPr>
          <p:cNvPr id="4" name="Content Placeholder 3">
            <a:extLst>
              <a:ext uri="{FF2B5EF4-FFF2-40B4-BE49-F238E27FC236}">
                <a16:creationId xmlns:a16="http://schemas.microsoft.com/office/drawing/2014/main" id="{1818E263-0A27-D77B-7B28-C023DADEAED8}"/>
              </a:ext>
            </a:extLst>
          </p:cNvPr>
          <p:cNvSpPr>
            <a:spLocks noGrp="1"/>
          </p:cNvSpPr>
          <p:nvPr>
            <p:ph sz="quarter" idx="10"/>
          </p:nvPr>
        </p:nvSpPr>
        <p:spPr>
          <a:xfrm>
            <a:off x="1712199" y="6302375"/>
            <a:ext cx="7092436" cy="327025"/>
          </a:xfrm>
        </p:spPr>
        <p:txBody>
          <a:bodyPr/>
          <a:lstStyle/>
          <a:p>
            <a:r>
              <a:rPr lang="en-US"/>
              <a:t>Acalabrutinib PI. Barf. J </a:t>
            </a:r>
            <a:r>
              <a:rPr lang="en-US" err="1"/>
              <a:t>Pharmacol</a:t>
            </a:r>
            <a:r>
              <a:rPr lang="en-US"/>
              <a:t> Exp Ther. 2017;363:240. Byrd. NEJM. 2016;374:323. Ibrutinib PI. Pirtobrutinib PI. Tasso. Molecules. 2021;26:7411. Zanubrutinib PI. </a:t>
            </a:r>
          </a:p>
        </p:txBody>
      </p:sp>
      <p:graphicFrame>
        <p:nvGraphicFramePr>
          <p:cNvPr id="5" name="Table 4">
            <a:extLst>
              <a:ext uri="{FF2B5EF4-FFF2-40B4-BE49-F238E27FC236}">
                <a16:creationId xmlns:a16="http://schemas.microsoft.com/office/drawing/2014/main" id="{B5D8775E-6D7F-1AD6-6681-4203C5D78DCB}"/>
              </a:ext>
            </a:extLst>
          </p:cNvPr>
          <p:cNvGraphicFramePr>
            <a:graphicFrameLocks/>
          </p:cNvGraphicFramePr>
          <p:nvPr>
            <p:extLst>
              <p:ext uri="{D42A27DB-BD31-4B8C-83A1-F6EECF244321}">
                <p14:modId xmlns:p14="http://schemas.microsoft.com/office/powerpoint/2010/main" val="3269046503"/>
              </p:ext>
            </p:extLst>
          </p:nvPr>
        </p:nvGraphicFramePr>
        <p:xfrm>
          <a:off x="220661" y="1335156"/>
          <a:ext cx="11740260" cy="3566160"/>
        </p:xfrm>
        <a:graphic>
          <a:graphicData uri="http://schemas.openxmlformats.org/drawingml/2006/table">
            <a:tbl>
              <a:tblPr firstRow="1" bandRow="1">
                <a:effectLst/>
                <a:tableStyleId>{93296810-A885-4BE3-A3E7-6D5BEEA58F35}</a:tableStyleId>
              </a:tblPr>
              <a:tblGrid>
                <a:gridCol w="2935065">
                  <a:extLst>
                    <a:ext uri="{9D8B030D-6E8A-4147-A177-3AD203B41FA5}">
                      <a16:colId xmlns:a16="http://schemas.microsoft.com/office/drawing/2014/main" val="2598554616"/>
                    </a:ext>
                  </a:extLst>
                </a:gridCol>
                <a:gridCol w="2935065">
                  <a:extLst>
                    <a:ext uri="{9D8B030D-6E8A-4147-A177-3AD203B41FA5}">
                      <a16:colId xmlns:a16="http://schemas.microsoft.com/office/drawing/2014/main" val="1325874597"/>
                    </a:ext>
                  </a:extLst>
                </a:gridCol>
                <a:gridCol w="2935065">
                  <a:extLst>
                    <a:ext uri="{9D8B030D-6E8A-4147-A177-3AD203B41FA5}">
                      <a16:colId xmlns:a16="http://schemas.microsoft.com/office/drawing/2014/main" val="1570423477"/>
                    </a:ext>
                  </a:extLst>
                </a:gridCol>
                <a:gridCol w="2935065">
                  <a:extLst>
                    <a:ext uri="{9D8B030D-6E8A-4147-A177-3AD203B41FA5}">
                      <a16:colId xmlns:a16="http://schemas.microsoft.com/office/drawing/2014/main" val="1443154970"/>
                    </a:ext>
                  </a:extLst>
                </a:gridCol>
              </a:tblGrid>
              <a:tr h="0">
                <a:tc>
                  <a:txBody>
                    <a:bodyPr/>
                    <a:lstStyle/>
                    <a:p>
                      <a:pPr algn="ctr"/>
                      <a:r>
                        <a:rPr lang="en-US" sz="1200" dirty="0">
                          <a:solidFill>
                            <a:schemeClr val="bg2"/>
                          </a:solidFill>
                          <a:latin typeface="+mn-lt"/>
                          <a:cs typeface="Calibri" panose="020F0502020204030204" pitchFamily="34" charset="0"/>
                        </a:rPr>
                        <a:t>Ibrutinib</a:t>
                      </a:r>
                      <a:endParaRPr lang="en-US" sz="1200" baseline="30000" dirty="0">
                        <a:solidFill>
                          <a:schemeClr val="bg2"/>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dirty="0">
                          <a:solidFill>
                            <a:schemeClr val="bg2"/>
                          </a:solidFill>
                          <a:latin typeface="+mn-lt"/>
                          <a:cs typeface="Calibri" panose="020F0502020204030204" pitchFamily="34" charset="0"/>
                        </a:rPr>
                        <a:t>Acalabrutinib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1200" dirty="0">
                          <a:solidFill>
                            <a:schemeClr val="bg2"/>
                          </a:solidFill>
                          <a:latin typeface="+mn-lt"/>
                          <a:cs typeface="Calibri" panose="020F0502020204030204" pitchFamily="34" charset="0"/>
                        </a:rPr>
                        <a:t>Zanubrutinib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2"/>
                          </a:solidFill>
                          <a:latin typeface="+mn-lt"/>
                          <a:cs typeface="Calibri" panose="020F0502020204030204" pitchFamily="34" charset="0"/>
                        </a:rPr>
                        <a:t>Pirtobrutinib</a:t>
                      </a:r>
                      <a:endParaRPr lang="en-US" sz="1200" baseline="30000" dirty="0">
                        <a:solidFill>
                          <a:schemeClr val="bg2"/>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52236421"/>
                  </a:ext>
                </a:extLst>
              </a:tr>
              <a:tr h="0">
                <a:tc>
                  <a:txBody>
                    <a:bodyPr/>
                    <a:lstStyle/>
                    <a:p>
                      <a:pPr marL="0" indent="0">
                        <a:buFontTx/>
                        <a:buNone/>
                      </a:pPr>
                      <a:r>
                        <a:rPr lang="en-US" sz="1200">
                          <a:solidFill>
                            <a:schemeClr val="tx1"/>
                          </a:solidFill>
                          <a:latin typeface="+mn-lt"/>
                          <a:cs typeface="Calibri" panose="020F0502020204030204" pitchFamily="34" charset="0"/>
                        </a:rPr>
                        <a:t>First-generation </a:t>
                      </a:r>
                    </a:p>
                    <a:p>
                      <a:pPr marL="0" indent="0">
                        <a:buFontTx/>
                        <a:buNone/>
                      </a:pPr>
                      <a:r>
                        <a:rPr lang="en-US" sz="1200">
                          <a:solidFill>
                            <a:schemeClr val="tx1"/>
                          </a:solidFill>
                          <a:latin typeface="+mn-lt"/>
                          <a:cs typeface="Calibri" panose="020F0502020204030204" pitchFamily="34" charset="0"/>
                        </a:rPr>
                        <a:t>Covalent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indent="0" algn="l" defTabSz="914400" rtl="0" eaLnBrk="1" latinLnBrk="0" hangingPunct="1">
                        <a:buFontTx/>
                        <a:buNone/>
                      </a:pPr>
                      <a:r>
                        <a:rPr lang="en-US" sz="1200" kern="1200">
                          <a:solidFill>
                            <a:schemeClr val="tx1"/>
                          </a:solidFill>
                          <a:latin typeface="+mn-lt"/>
                          <a:ea typeface="+mn-ea"/>
                          <a:cs typeface="Calibri" panose="020F0502020204030204" pitchFamily="34" charset="0"/>
                        </a:rPr>
                        <a:t>Second-generation </a:t>
                      </a:r>
                    </a:p>
                    <a:p>
                      <a:pPr marL="0" indent="0" algn="l" defTabSz="914400" rtl="0" eaLnBrk="1" latinLnBrk="0" hangingPunct="1">
                        <a:buFontTx/>
                        <a:buNone/>
                      </a:pPr>
                      <a:r>
                        <a:rPr lang="en-US" sz="1200" kern="1200">
                          <a:solidFill>
                            <a:schemeClr val="tx1"/>
                          </a:solidFill>
                          <a:latin typeface="+mn-lt"/>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Calibri" panose="020F0502020204030204" pitchFamily="34" charset="0"/>
                        </a:rPr>
                        <a:t>Second-generation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solidFill>
                            <a:schemeClr val="tx1"/>
                          </a:solidFill>
                          <a:latin typeface="+mn-lt"/>
                          <a:cs typeface="Calibri" panose="020F0502020204030204" pitchFamily="34" charset="0"/>
                        </a:rPr>
                        <a:t>Third-generation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a:solidFill>
                            <a:schemeClr val="accent4"/>
                          </a:solidFill>
                          <a:latin typeface="+mn-lt"/>
                          <a:cs typeface="Calibri" panose="020F0502020204030204" pitchFamily="34" charset="0"/>
                        </a:rPr>
                        <a:t>Noncovalent</a:t>
                      </a:r>
                      <a:r>
                        <a:rPr lang="en-US" sz="1200">
                          <a:solidFill>
                            <a:schemeClr val="tx1"/>
                          </a:solidFill>
                          <a:latin typeface="+mn-lt"/>
                          <a:cs typeface="Calibri" panose="020F0502020204030204" pitchFamily="34" charset="0"/>
                        </a:rPr>
                        <a: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80414713"/>
                  </a:ext>
                </a:extLst>
              </a:tr>
              <a:tr h="272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a:solidFill>
                            <a:schemeClr val="tx1"/>
                          </a:solidFill>
                          <a:latin typeface="+mn-lt"/>
                          <a:cs typeface="Calibri" panose="020F0502020204030204" pitchFamily="34" charset="0"/>
                        </a:rPr>
                        <a:t>Potent and irreversible</a:t>
                      </a:r>
                      <a:endParaRPr lang="en-US" sz="1200" kern="1200" baseline="30000">
                        <a:solidFill>
                          <a:schemeClr val="tx1"/>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Calibri" panose="020F0502020204030204" pitchFamily="34" charset="0"/>
                        </a:rPr>
                        <a:t>Highly s</a:t>
                      </a:r>
                      <a:r>
                        <a:rPr lang="en-US" sz="1200" kern="1200">
                          <a:solidFill>
                            <a:schemeClr val="tx1"/>
                          </a:solidFill>
                          <a:latin typeface="+mn-lt"/>
                          <a:ea typeface="+mn-ea"/>
                          <a:cs typeface="Calibri" panose="020F0502020204030204" pitchFamily="34" charset="0"/>
                        </a:rPr>
                        <a:t>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Calibri" panose="020F0502020204030204" pitchFamily="34" charset="0"/>
                        </a:rPr>
                        <a:t>Selective,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1"/>
                          </a:solidFill>
                          <a:effectLst/>
                          <a:uLnTx/>
                          <a:uFillTx/>
                          <a:latin typeface="+mn-lt"/>
                          <a:ea typeface="+mn-ea"/>
                          <a:cs typeface="Calibri" panose="020F0502020204030204" pitchFamily="34" charset="0"/>
                        </a:rPr>
                        <a:t>Highly selective, p</a:t>
                      </a:r>
                      <a:r>
                        <a:rPr lang="en-US" sz="1200" kern="1200" err="1">
                          <a:solidFill>
                            <a:schemeClr val="tx1"/>
                          </a:solidFill>
                          <a:latin typeface="+mn-lt"/>
                          <a:cs typeface="Calibri" panose="020F0502020204030204" pitchFamily="34" charset="0"/>
                        </a:rPr>
                        <a:t>otent</a:t>
                      </a:r>
                      <a:r>
                        <a:rPr lang="en-US" sz="1200" kern="1200">
                          <a:solidFill>
                            <a:schemeClr val="tx1"/>
                          </a:solidFill>
                          <a:latin typeface="+mn-lt"/>
                          <a:cs typeface="Calibri" panose="020F0502020204030204" pitchFamily="34" charset="0"/>
                        </a:rPr>
                        <a:t>, </a:t>
                      </a:r>
                      <a:r>
                        <a:rPr lang="en-US" sz="1200" b="1" kern="1200">
                          <a:solidFill>
                            <a:schemeClr val="accent4"/>
                          </a:solidFill>
                          <a:latin typeface="+mn-lt"/>
                          <a:cs typeface="Calibri" panose="020F0502020204030204" pitchFamily="34" charset="0"/>
                        </a:rPr>
                        <a:t>reversible</a:t>
                      </a:r>
                      <a:endParaRPr lang="en-US" sz="1200" b="1" kern="1200" baseline="30000">
                        <a:solidFill>
                          <a:schemeClr val="accent4"/>
                        </a:solidFill>
                        <a:latin typeface="+mn-lt"/>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86642530"/>
                  </a:ext>
                </a:extLst>
              </a:tr>
              <a:tr h="3943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latin typeface="+mn-lt"/>
                          <a:cs typeface="Calibri" panose="020F0502020204030204" pitchFamily="34" charset="0"/>
                        </a:rPr>
                        <a:t>EMA approved for adults with: </a:t>
                      </a:r>
                      <a:endParaRPr lang="en-US" sz="1200" b="0" kern="1200" dirty="0">
                        <a:solidFill>
                          <a:schemeClr val="tx1"/>
                        </a:solidFill>
                        <a:latin typeface="+mn-lt"/>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Untreated CLL (± rituximab or </a:t>
                      </a:r>
                      <a:r>
                        <a:rPr lang="en-US" sz="1200" b="0" kern="1200" dirty="0">
                          <a:solidFill>
                            <a:schemeClr val="accent6"/>
                          </a:solidFill>
                          <a:latin typeface="+mn-lt"/>
                          <a:cs typeface="Calibri" panose="020F0502020204030204" pitchFamily="34" charset="0"/>
                        </a:rPr>
                        <a:t>obinutuzumab</a:t>
                      </a:r>
                      <a:r>
                        <a:rPr lang="en-US" sz="1200" b="0" kern="1200" dirty="0">
                          <a:solidFill>
                            <a:schemeClr val="tx1"/>
                          </a:solidFill>
                          <a:latin typeface="+mn-lt"/>
                          <a:cs typeface="Calibri" panose="020F0502020204030204" pitchFamily="34" charset="0"/>
                        </a:rPr>
                        <a:t> or </a:t>
                      </a:r>
                      <a:r>
                        <a:rPr lang="en-US" sz="1200" b="0" kern="1200" dirty="0">
                          <a:solidFill>
                            <a:schemeClr val="accent1"/>
                          </a:solidFill>
                          <a:latin typeface="+mn-lt"/>
                          <a:cs typeface="Calibri" panose="020F0502020204030204" pitchFamily="34" charset="0"/>
                        </a:rPr>
                        <a:t>venetoclax</a:t>
                      </a:r>
                      <a:r>
                        <a:rPr lang="en-US" sz="1200" b="0" kern="1200" dirty="0">
                          <a:solidFill>
                            <a:schemeClr val="tx1"/>
                          </a:solidFill>
                          <a:latin typeface="+mn-lt"/>
                          <a:cs typeface="Calibri" panose="020F0502020204030204" pitchFamily="34" charset="0"/>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CLL with ≥1 prior tx </a:t>
                      </a:r>
                      <a:br>
                        <a:rPr lang="en-US" sz="1200" b="0" kern="1200" dirty="0">
                          <a:solidFill>
                            <a:schemeClr val="tx1"/>
                          </a:solidFill>
                          <a:latin typeface="+mn-lt"/>
                          <a:cs typeface="Calibri" panose="020F0502020204030204" pitchFamily="34" charset="0"/>
                        </a:rPr>
                      </a:br>
                      <a:r>
                        <a:rPr lang="en-US" sz="1200" b="0" kern="1200" dirty="0">
                          <a:solidFill>
                            <a:schemeClr val="tx1"/>
                          </a:solidFill>
                          <a:latin typeface="+mn-lt"/>
                          <a:cs typeface="Calibri" panose="020F0502020204030204" pitchFamily="34" charset="0"/>
                        </a:rPr>
                        <a:t>(± bendamustine/rituximab)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latin typeface="+mn-lt"/>
                          <a:cs typeface="Calibri" panose="020F0502020204030204" pitchFamily="34" charset="0"/>
                        </a:rPr>
                        <a:t>EMA approved for adults with: </a:t>
                      </a:r>
                      <a:endParaRPr lang="en-US" sz="1200" b="0" kern="1200" dirty="0">
                        <a:solidFill>
                          <a:schemeClr val="tx1"/>
                        </a:solidFill>
                        <a:latin typeface="+mn-lt"/>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Untreated CLL (± </a:t>
                      </a:r>
                      <a:r>
                        <a:rPr lang="en-US" sz="1200" b="0" kern="1200" dirty="0">
                          <a:solidFill>
                            <a:schemeClr val="accent6"/>
                          </a:solidFill>
                          <a:latin typeface="+mn-lt"/>
                          <a:cs typeface="Calibri" panose="020F0502020204030204" pitchFamily="34" charset="0"/>
                        </a:rPr>
                        <a:t>obinutuzumab</a:t>
                      </a:r>
                      <a:r>
                        <a:rPr lang="en-US" sz="1200" b="0" kern="1200" dirty="0">
                          <a:solidFill>
                            <a:schemeClr val="tx1"/>
                          </a:solidFill>
                          <a:latin typeface="+mn-lt"/>
                          <a:cs typeface="Calibri" panose="020F0502020204030204" pitchFamily="34" charset="0"/>
                        </a:rPr>
                        <a:t> ± </a:t>
                      </a:r>
                      <a:r>
                        <a:rPr lang="en-US" sz="1200" b="0" kern="1200" dirty="0">
                          <a:solidFill>
                            <a:schemeClr val="accent1"/>
                          </a:solidFill>
                          <a:latin typeface="+mn-lt"/>
                          <a:cs typeface="Calibri" panose="020F0502020204030204" pitchFamily="34" charset="0"/>
                        </a:rPr>
                        <a:t>venetoclax</a:t>
                      </a:r>
                      <a:r>
                        <a:rPr lang="en-US" sz="1200" b="0" kern="1200" dirty="0">
                          <a:solidFill>
                            <a:schemeClr val="tx1"/>
                          </a:solidFill>
                          <a:latin typeface="+mn-lt"/>
                          <a:cs typeface="Calibri" panose="020F0502020204030204" pitchFamily="34" charset="0"/>
                        </a:rPr>
                        <a:t>)</a:t>
                      </a:r>
                      <a:endParaRPr lang="en-US" sz="1200" b="0" kern="1200" dirty="0">
                        <a:solidFill>
                          <a:schemeClr val="tx1"/>
                        </a:solidFill>
                        <a:latin typeface="+mn-lt"/>
                        <a:ea typeface="+mn-ea"/>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ea typeface="+mn-ea"/>
                          <a:cs typeface="Calibri" panose="020F0502020204030204" pitchFamily="34" charset="0"/>
                        </a:rPr>
                        <a:t>CLL with ≥1 prior tx</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latin typeface="+mn-lt"/>
                          <a:cs typeface="Calibri" panose="020F0502020204030204" pitchFamily="34" charset="0"/>
                        </a:rPr>
                        <a:t>EMA approved for adults with: </a:t>
                      </a:r>
                      <a:endParaRPr lang="en-US" sz="1200" b="0" kern="1200" dirty="0">
                        <a:solidFill>
                          <a:schemeClr val="tx1"/>
                        </a:solidFill>
                        <a:latin typeface="+mn-lt"/>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CLL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kern="1200" dirty="0">
                          <a:solidFill>
                            <a:schemeClr val="tx1"/>
                          </a:solidFill>
                          <a:latin typeface="+mn-lt"/>
                          <a:cs typeface="Calibri" panose="020F0502020204030204" pitchFamily="34" charset="0"/>
                        </a:rPr>
                        <a:t>EMA approved for adults with: </a:t>
                      </a:r>
                      <a:endParaRPr lang="en-US" sz="1200" b="0" kern="1200" dirty="0">
                        <a:solidFill>
                          <a:schemeClr val="tx1"/>
                        </a:solidFill>
                        <a:latin typeface="+mn-lt"/>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R/R CLL previously treated with a BTK inhibitor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108597175"/>
                  </a:ext>
                </a:extLst>
              </a:tr>
              <a:tr h="3393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CLL/SLL ± del(17p)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CLL/SLL (± </a:t>
                      </a:r>
                      <a:r>
                        <a:rPr lang="en-US" sz="1200" b="0" kern="1200" dirty="0">
                          <a:solidFill>
                            <a:schemeClr val="accent6"/>
                          </a:solidFill>
                          <a:latin typeface="+mn-lt"/>
                          <a:cs typeface="Calibri" panose="020F0502020204030204" pitchFamily="34" charset="0"/>
                        </a:rPr>
                        <a:t>obinutuzumab </a:t>
                      </a:r>
                      <a:r>
                        <a:rPr lang="en-US" sz="1200" b="0" kern="1200" dirty="0">
                          <a:solidFill>
                            <a:schemeClr val="tx1"/>
                          </a:solidFill>
                          <a:latin typeface="+mn-lt"/>
                          <a:cs typeface="Calibri" panose="020F0502020204030204" pitchFamily="34" charset="0"/>
                        </a:rPr>
                        <a:t>or</a:t>
                      </a:r>
                    </a:p>
                    <a:p>
                      <a:pPr marL="45720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b="0" kern="1200" dirty="0">
                          <a:solidFill>
                            <a:schemeClr val="tx1"/>
                          </a:solidFill>
                          <a:latin typeface="+mn-lt"/>
                          <a:cs typeface="Calibri" panose="020F0502020204030204" pitchFamily="34" charset="0"/>
                        </a:rPr>
                        <a:t> ± </a:t>
                      </a:r>
                      <a:r>
                        <a:rPr lang="en-US" sz="1200" b="0" kern="1200" dirty="0">
                          <a:solidFill>
                            <a:schemeClr val="accent1"/>
                          </a:solidFill>
                          <a:latin typeface="+mn-lt"/>
                          <a:cs typeface="Calibri" panose="020F0502020204030204" pitchFamily="34" charset="0"/>
                        </a:rPr>
                        <a:t>venetoclax)</a:t>
                      </a:r>
                      <a:endParaRPr lang="en-US" sz="1200" kern="1200" dirty="0">
                        <a:solidFill>
                          <a:schemeClr val="tx1"/>
                        </a:solidFill>
                        <a:latin typeface="+mn-lt"/>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CLL/SLL</a:t>
                      </a:r>
                      <a:endPar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kern="1200" dirty="0">
                          <a:solidFill>
                            <a:schemeClr val="tx1"/>
                          </a:solidFill>
                          <a:latin typeface="+mn-lt"/>
                          <a:cs typeface="Calibri" panose="020F0502020204030204" pitchFamily="34" charset="0"/>
                        </a:rPr>
                        <a:t>R/R CLL/SLL previously treated with a covalent BTK inhibitor</a:t>
                      </a:r>
                      <a:endParaRPr lang="en-US" sz="1200" kern="1200" dirty="0">
                        <a:solidFill>
                          <a:schemeClr val="tx1"/>
                        </a:solidFill>
                        <a:latin typeface="+mn-lt"/>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7798263"/>
                  </a:ext>
                </a:extLst>
              </a:tr>
              <a:tr h="1925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tx1"/>
                          </a:solidFill>
                          <a:latin typeface="+mn-lt"/>
                          <a:cs typeface="Calibri" panose="020F0502020204030204" pitchFamily="34" charset="0"/>
                        </a:rPr>
                        <a:t>Other indications: MCL; WM; cGVHD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tx1"/>
                          </a:solidFill>
                          <a:latin typeface="+mn-lt"/>
                          <a:cs typeface="Calibri" panose="020F0502020204030204" pitchFamily="34" charset="0"/>
                        </a:rPr>
                        <a:t>Other indications: MCL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200" b="0" kern="1200" dirty="0">
                          <a:solidFill>
                            <a:schemeClr val="tx1"/>
                          </a:solidFill>
                          <a:latin typeface="+mn-lt"/>
                          <a:cs typeface="Calibri" panose="020F0502020204030204" pitchFamily="34" charset="0"/>
                        </a:rPr>
                        <a:t>Other indications: WM; MCL; MZL; FL</a:t>
                      </a:r>
                      <a:endPar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200" b="0" kern="1200" dirty="0">
                          <a:solidFill>
                            <a:schemeClr val="tx1"/>
                          </a:solidFill>
                          <a:latin typeface="+mn-lt"/>
                          <a:cs typeface="Calibri" panose="020F0502020204030204" pitchFamily="34" charset="0"/>
                        </a:rPr>
                        <a:t>Other indications: MCL</a:t>
                      </a:r>
                      <a:endParaRPr lang="en-US" sz="1200" kern="1200" dirty="0">
                        <a:solidFill>
                          <a:schemeClr val="tx1"/>
                        </a:solidFill>
                        <a:latin typeface="+mn-lt"/>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447820939"/>
                  </a:ext>
                </a:extLst>
              </a:tr>
              <a:tr h="266459">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200" b="1"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chemeClr val="tx1"/>
                          </a:solidFill>
                          <a:effectLst/>
                          <a:uLnTx/>
                          <a:uFillTx/>
                          <a:latin typeface="+mn-lt"/>
                          <a:cs typeface="Calibri" panose="020F0502020204030204" pitchFamily="34" charset="0"/>
                        </a:rPr>
                        <a:t>420 mg PO daily for CLL/SLL, WM</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1"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200" b="1"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Twice-daily dosing:</a:t>
                      </a:r>
                    </a:p>
                    <a:p>
                      <a:pPr marL="180975" marR="0" lvl="2" indent="-171450" algn="l" defTabSz="914400" rtl="0" eaLnBrk="0" fontAlgn="base" latinLnBrk="0" hangingPunct="0">
                        <a:lnSpc>
                          <a:spcPct val="100000"/>
                        </a:lnSpc>
                        <a:spcBef>
                          <a:spcPts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100 mg PO every ~12 hr for </a:t>
                      </a:r>
                      <a:br>
                        <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br>
                      <a:r>
                        <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MCL, CLL/SLL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Once- or twice- daily dosing:</a:t>
                      </a:r>
                    </a:p>
                    <a:p>
                      <a:pPr marL="285750" marR="0" lvl="0" indent="-285750" algn="l" defTabSz="914400" rtl="0" eaLnBrk="0" fontAlgn="base" latinLnBrk="0" hangingPunct="0">
                        <a:lnSpc>
                          <a:spcPct val="100000"/>
                        </a:lnSpc>
                        <a:spcBef>
                          <a:spcPts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chemeClr val="tx1"/>
                          </a:solidFill>
                          <a:effectLst/>
                          <a:uLnTx/>
                          <a:uFillTx/>
                          <a:latin typeface="+mn-lt"/>
                          <a:cs typeface="Calibri" panose="020F0502020204030204" pitchFamily="34" charset="0"/>
                        </a:rPr>
                        <a:t>320 mg PO daily  or</a:t>
                      </a:r>
                    </a:p>
                    <a:p>
                      <a:pPr marL="285750" marR="0" lvl="1" indent="-285750" algn="l" defTabSz="914400" rtl="0" eaLnBrk="0" fontAlgn="base" latinLnBrk="0" hangingPunct="0">
                        <a:lnSpc>
                          <a:spcPct val="100000"/>
                        </a:lnSpc>
                        <a:spcBef>
                          <a:spcPts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160 mg PO every 12 hr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200" b="1"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chemeClr val="tx1"/>
                          </a:solidFill>
                          <a:effectLst/>
                          <a:uLnTx/>
                          <a:uFillTx/>
                          <a:latin typeface="+mn-lt"/>
                          <a:cs typeface="Calibri" panose="020F0502020204030204" pitchFamily="34" charset="0"/>
                        </a:rPr>
                        <a:t>200 mg PO daily </a:t>
                      </a:r>
                      <a:br>
                        <a:rPr kumimoji="0" lang="en-US" sz="1200" b="0" i="0" u="none" strike="noStrike" kern="1200" cap="none" spc="0" normalizeH="0" baseline="0" noProof="0" dirty="0">
                          <a:ln>
                            <a:noFill/>
                          </a:ln>
                          <a:solidFill>
                            <a:schemeClr val="tx1"/>
                          </a:solidFill>
                          <a:effectLst/>
                          <a:uLnTx/>
                          <a:uFillTx/>
                          <a:latin typeface="+mn-lt"/>
                          <a:cs typeface="Calibri" panose="020F0502020204030204" pitchFamily="34" charset="0"/>
                        </a:rPr>
                      </a:br>
                      <a:r>
                        <a:rPr kumimoji="0" lang="en-US" sz="1200" b="0" i="0" u="none" strike="noStrike" kern="1200" cap="none" spc="0" normalizeH="0" baseline="0" noProof="0" dirty="0">
                          <a:ln>
                            <a:noFill/>
                          </a:ln>
                          <a:solidFill>
                            <a:schemeClr val="tx1"/>
                          </a:solidFill>
                          <a:effectLst/>
                          <a:uLnTx/>
                          <a:uFillTx/>
                          <a:latin typeface="+mn-lt"/>
                          <a:cs typeface="Calibri" panose="020F0502020204030204" pitchFamily="34" charset="0"/>
                        </a:rPr>
                        <a:t>(tablets of 50 mg or 100 mg)</a:t>
                      </a:r>
                      <a:endParaRPr lang="en-US" sz="1200" dirty="0">
                        <a:solidFill>
                          <a:schemeClr val="tx1"/>
                        </a:solidFill>
                        <a:latin typeface="+mn-lt"/>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734814531"/>
                  </a:ext>
                </a:extLst>
              </a:tr>
            </a:tbl>
          </a:graphicData>
        </a:graphic>
      </p:graphicFrame>
    </p:spTree>
    <p:extLst>
      <p:ext uri="{BB962C8B-B14F-4D97-AF65-F5344CB8AC3E}">
        <p14:creationId xmlns:p14="http://schemas.microsoft.com/office/powerpoint/2010/main" val="42544223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E7BCE7-A36C-E6F8-BE23-A7CB25784B21}"/>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7B33156B-381F-2A83-5C1D-7E4FFF024C77}"/>
              </a:ext>
            </a:extLst>
          </p:cNvPr>
          <p:cNvGraphicFramePr>
            <a:graphicFrameLocks noGrp="1"/>
          </p:cNvGraphicFramePr>
          <p:nvPr>
            <p:extLst>
              <p:ext uri="{D42A27DB-BD31-4B8C-83A1-F6EECF244321}">
                <p14:modId xmlns:p14="http://schemas.microsoft.com/office/powerpoint/2010/main" val="289944726"/>
              </p:ext>
            </p:extLst>
          </p:nvPr>
        </p:nvGraphicFramePr>
        <p:xfrm>
          <a:off x="6040013" y="1335382"/>
          <a:ext cx="5934161" cy="4160475"/>
        </p:xfrm>
        <a:graphic>
          <a:graphicData uri="http://schemas.openxmlformats.org/drawingml/2006/table">
            <a:tbl>
              <a:tblPr firstRow="1" bandRow="1">
                <a:tableStyleId>{073A0DAA-6AF3-43AB-8588-CEC1D06C72B9}</a:tableStyleId>
              </a:tblPr>
              <a:tblGrid>
                <a:gridCol w="3797434">
                  <a:extLst>
                    <a:ext uri="{9D8B030D-6E8A-4147-A177-3AD203B41FA5}">
                      <a16:colId xmlns:a16="http://schemas.microsoft.com/office/drawing/2014/main" val="2902504564"/>
                    </a:ext>
                  </a:extLst>
                </a:gridCol>
                <a:gridCol w="1039447">
                  <a:extLst>
                    <a:ext uri="{9D8B030D-6E8A-4147-A177-3AD203B41FA5}">
                      <a16:colId xmlns:a16="http://schemas.microsoft.com/office/drawing/2014/main" val="170195429"/>
                    </a:ext>
                  </a:extLst>
                </a:gridCol>
                <a:gridCol w="1097280">
                  <a:extLst>
                    <a:ext uri="{9D8B030D-6E8A-4147-A177-3AD203B41FA5}">
                      <a16:colId xmlns:a16="http://schemas.microsoft.com/office/drawing/2014/main" val="3646802944"/>
                    </a:ext>
                  </a:extLst>
                </a:gridCol>
              </a:tblGrid>
              <a:tr h="0">
                <a:tc>
                  <a:txBody>
                    <a:bodyPr/>
                    <a:lstStyle/>
                    <a:p>
                      <a:pPr algn="l"/>
                      <a:r>
                        <a:rPr lang="en-US" sz="1600" dirty="0">
                          <a:solidFill>
                            <a:schemeClr val="bg2"/>
                          </a:solidFill>
                        </a:rPr>
                        <a:t>Targeted Therapies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dirty="0">
                          <a:solidFill>
                            <a:schemeClr val="bg2"/>
                          </a:solidFill>
                        </a:rPr>
                        <a:t>Median Age, Yr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aseline="0" dirty="0">
                          <a:solidFill>
                            <a:schemeClr val="bg2"/>
                          </a:solidFill>
                        </a:rPr>
                        <a:t>~4-Yr PFS Rate,</a:t>
                      </a:r>
                      <a:r>
                        <a:rPr lang="en-US" sz="1600" baseline="30000" dirty="0">
                          <a:solidFill>
                            <a:schemeClr val="bg2"/>
                          </a:solidFill>
                        </a:rPr>
                        <a:t>†</a:t>
                      </a:r>
                      <a:r>
                        <a:rPr lang="en-US" sz="1600" baseline="0" dirty="0">
                          <a:solidFill>
                            <a:schemeClr val="bg2"/>
                          </a:solidFill>
                        </a:rPr>
                        <a:t> %</a:t>
                      </a:r>
                      <a:endParaRPr lang="en-US" sz="1600" dirty="0">
                        <a:solidFill>
                          <a:schemeClr val="bg2"/>
                        </a:solidFill>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032031672"/>
                  </a:ext>
                </a:extLst>
              </a:tr>
              <a:tr h="238394">
                <a:tc>
                  <a:txBody>
                    <a:bodyPr/>
                    <a:lstStyle/>
                    <a:p>
                      <a:pPr algn="l"/>
                      <a:r>
                        <a:rPr lang="en-US" sz="1400" baseline="0" dirty="0">
                          <a:solidFill>
                            <a:schemeClr val="tx1"/>
                          </a:solidFill>
                        </a:rPr>
                        <a:t>RESONATE-2: ibrutinib</a:t>
                      </a:r>
                      <a:r>
                        <a:rPr lang="en-US" sz="1400" baseline="30000" dirty="0">
                          <a:solidFill>
                            <a:schemeClr val="tx1"/>
                          </a:solidFill>
                        </a:rPr>
                        <a:t>1</a:t>
                      </a:r>
                      <a:endParaRPr lang="en-US" sz="1400" baseline="0" dirty="0">
                        <a:solidFill>
                          <a:schemeClr val="tx1"/>
                        </a:solidFill>
                      </a:endParaRP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73</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74*</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756583439"/>
                  </a:ext>
                </a:extLst>
              </a:tr>
              <a:tr h="238394">
                <a:tc>
                  <a:txBody>
                    <a:bodyPr/>
                    <a:lstStyle/>
                    <a:p>
                      <a:pPr algn="l"/>
                      <a:r>
                        <a:rPr lang="en-US" sz="1400" baseline="0" dirty="0">
                          <a:solidFill>
                            <a:schemeClr val="tx1"/>
                          </a:solidFill>
                        </a:rPr>
                        <a:t>iLLUMINATE: </a:t>
                      </a:r>
                      <a:r>
                        <a:rPr lang="en-US" sz="1400" dirty="0">
                          <a:solidFill>
                            <a:schemeClr val="tx1"/>
                          </a:solidFill>
                        </a:rPr>
                        <a:t>ibrutinib + obinutuzumab</a:t>
                      </a:r>
                      <a:r>
                        <a:rPr lang="en-US" sz="1400" baseline="30000" dirty="0">
                          <a:solidFill>
                            <a:schemeClr val="tx1"/>
                          </a:solidFill>
                        </a:rPr>
                        <a:t>2</a:t>
                      </a:r>
                      <a:endParaRPr lang="en-US" sz="1400" baseline="0" dirty="0">
                        <a:solidFill>
                          <a:schemeClr val="tx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70</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74</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49534098"/>
                  </a:ext>
                </a:extLst>
              </a:tr>
              <a:tr h="238394">
                <a:tc>
                  <a:txBody>
                    <a:bodyPr/>
                    <a:lstStyle/>
                    <a:p>
                      <a:pPr algn="l"/>
                      <a:r>
                        <a:rPr lang="en-US" sz="1400" baseline="0" dirty="0">
                          <a:solidFill>
                            <a:schemeClr val="tx1"/>
                          </a:solidFill>
                        </a:rPr>
                        <a:t>ALLIANCE A041202: </a:t>
                      </a:r>
                      <a:r>
                        <a:rPr lang="en-US" sz="1400" dirty="0">
                          <a:solidFill>
                            <a:schemeClr val="tx1"/>
                          </a:solidFill>
                        </a:rPr>
                        <a:t>ibrutinib</a:t>
                      </a:r>
                      <a:r>
                        <a:rPr lang="en-US" sz="1400" baseline="30000" dirty="0">
                          <a:solidFill>
                            <a:schemeClr val="tx1"/>
                          </a:solidFill>
                        </a:rPr>
                        <a:t>3</a:t>
                      </a:r>
                      <a:endParaRPr lang="en-US" sz="1400" baseline="0" dirty="0">
                        <a:solidFill>
                          <a:schemeClr val="tx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71</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76</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473500859"/>
                  </a:ext>
                </a:extLst>
              </a:tr>
              <a:tr h="238394">
                <a:tc>
                  <a:txBody>
                    <a:bodyPr/>
                    <a:lstStyle/>
                    <a:p>
                      <a:pPr algn="l"/>
                      <a:r>
                        <a:rPr lang="en-US" sz="1400" baseline="0" dirty="0">
                          <a:solidFill>
                            <a:schemeClr val="tx1"/>
                          </a:solidFill>
                        </a:rPr>
                        <a:t>ALLIANCE A041202: ibrutinib </a:t>
                      </a:r>
                      <a:r>
                        <a:rPr lang="en-US" sz="1400" dirty="0">
                          <a:solidFill>
                            <a:schemeClr val="tx1"/>
                          </a:solidFill>
                        </a:rPr>
                        <a:t>+ rituximab</a:t>
                      </a:r>
                      <a:r>
                        <a:rPr lang="en-US" sz="1400" baseline="30000" dirty="0">
                          <a:solidFill>
                            <a:schemeClr val="tx1"/>
                          </a:solidFill>
                        </a:rPr>
                        <a:t>3</a:t>
                      </a:r>
                      <a:endParaRPr lang="en-US" sz="1400" baseline="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76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67389498"/>
                  </a:ext>
                </a:extLst>
              </a:tr>
              <a:tr h="238394">
                <a:tc>
                  <a:txBody>
                    <a:bodyPr/>
                    <a:lstStyle/>
                    <a:p>
                      <a:pPr algn="l"/>
                      <a:r>
                        <a:rPr lang="en-US" sz="1400" dirty="0">
                          <a:solidFill>
                            <a:schemeClr val="tx1"/>
                          </a:solidFill>
                        </a:rPr>
                        <a:t>E1912: ibrutinib + rituximab</a:t>
                      </a:r>
                      <a:r>
                        <a:rPr lang="en-US" sz="1400" baseline="30000" dirty="0">
                          <a:solidFill>
                            <a:schemeClr val="tx1"/>
                          </a:solidFill>
                        </a:rPr>
                        <a:t>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58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83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978461092"/>
                  </a:ext>
                </a:extLst>
              </a:tr>
              <a:tr h="238394">
                <a:tc>
                  <a:txBody>
                    <a:bodyPr/>
                    <a:lstStyle/>
                    <a:p>
                      <a:pPr algn="l"/>
                      <a:r>
                        <a:rPr lang="en-US" sz="1400" baseline="0" dirty="0">
                          <a:solidFill>
                            <a:schemeClr val="tx1"/>
                          </a:solidFill>
                        </a:rPr>
                        <a:t>FLAIR: </a:t>
                      </a:r>
                      <a:r>
                        <a:rPr lang="en-US" sz="1400" dirty="0">
                          <a:solidFill>
                            <a:schemeClr val="tx1"/>
                          </a:solidFill>
                        </a:rPr>
                        <a:t>ibrutinib + rituximab</a:t>
                      </a:r>
                      <a:r>
                        <a:rPr lang="en-US" sz="1400" baseline="30000" dirty="0">
                          <a:solidFill>
                            <a:schemeClr val="tx1"/>
                          </a:solidFill>
                        </a:rPr>
                        <a:t>5</a:t>
                      </a:r>
                      <a:endParaRPr lang="en-US" sz="1400" baseline="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63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86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05843893"/>
                  </a:ext>
                </a:extLst>
              </a:tr>
              <a:tr h="238394">
                <a:tc>
                  <a:txBody>
                    <a:bodyPr/>
                    <a:lstStyle/>
                    <a:p>
                      <a:pPr algn="l"/>
                      <a:r>
                        <a:rPr lang="en-US" altLang="en-US" sz="1400" dirty="0">
                          <a:solidFill>
                            <a:schemeClr val="tx1"/>
                          </a:solidFill>
                        </a:rPr>
                        <a:t>ELEVATE-TN: a</a:t>
                      </a:r>
                      <a:r>
                        <a:rPr lang="en-US" sz="1400" dirty="0">
                          <a:solidFill>
                            <a:schemeClr val="tx1"/>
                          </a:solidFill>
                        </a:rPr>
                        <a:t>calabrutinib</a:t>
                      </a:r>
                      <a:r>
                        <a:rPr lang="en-US" sz="1400" baseline="30000" dirty="0">
                          <a:solidFill>
                            <a:schemeClr val="tx1"/>
                          </a:solidFill>
                        </a:rPr>
                        <a:t>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421396011"/>
                  </a:ext>
                </a:extLst>
              </a:tr>
              <a:tr h="476787">
                <a:tc>
                  <a:txBody>
                    <a:bodyPr/>
                    <a:lstStyle/>
                    <a:p>
                      <a:pPr algn="l"/>
                      <a:r>
                        <a:rPr lang="en-US" altLang="en-US" sz="1400" dirty="0">
                          <a:solidFill>
                            <a:schemeClr val="tx1"/>
                          </a:solidFill>
                        </a:rPr>
                        <a:t>ELEVATE-TN: acalabrutinib + obinutuzumab</a:t>
                      </a:r>
                      <a:r>
                        <a:rPr lang="en-US" altLang="en-US" sz="1400" baseline="30000" dirty="0">
                          <a:solidFill>
                            <a:schemeClr val="tx1"/>
                          </a:solidFill>
                        </a:rPr>
                        <a:t>6</a:t>
                      </a:r>
                      <a:endParaRPr lang="en-US" sz="1400" baseline="3000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87</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228253967"/>
                  </a:ext>
                </a:extLst>
              </a:tr>
              <a:tr h="238394">
                <a:tc>
                  <a:txBody>
                    <a:bodyPr/>
                    <a:lstStyle/>
                    <a:p>
                      <a:pPr algn="l"/>
                      <a:r>
                        <a:rPr lang="en-US" sz="1400" dirty="0">
                          <a:solidFill>
                            <a:schemeClr val="tx1"/>
                          </a:solidFill>
                        </a:rPr>
                        <a:t>SEQUOIA: zanubrutinib</a:t>
                      </a:r>
                      <a:r>
                        <a:rPr lang="en-US" sz="1400" baseline="30000" dirty="0">
                          <a:solidFill>
                            <a:schemeClr val="tx1"/>
                          </a:solidFill>
                        </a:rPr>
                        <a:t>7</a:t>
                      </a:r>
                      <a:endParaRPr lang="en-US" sz="140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400" dirty="0">
                          <a:solidFill>
                            <a:schemeClr val="tx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400" dirty="0">
                          <a:solidFill>
                            <a:schemeClr val="tx1"/>
                          </a:solidFill>
                        </a:rPr>
                        <a:t>79</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2181789345"/>
                  </a:ext>
                </a:extLst>
              </a:tr>
              <a:tr h="238394">
                <a:tc>
                  <a:txBody>
                    <a:bodyPr/>
                    <a:lstStyle/>
                    <a:p>
                      <a:pPr algn="l"/>
                      <a:r>
                        <a:rPr lang="en-US" sz="1400" dirty="0">
                          <a:solidFill>
                            <a:schemeClr val="tx1"/>
                          </a:solidFill>
                        </a:rPr>
                        <a:t>CLL14: venetoclax + obinutuzumab</a:t>
                      </a:r>
                      <a:r>
                        <a:rPr lang="en-US" sz="1400" baseline="30000" dirty="0">
                          <a:solidFill>
                            <a:schemeClr val="tx1"/>
                          </a:solidFill>
                        </a:rPr>
                        <a:t>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74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743764936"/>
                  </a:ext>
                </a:extLst>
              </a:tr>
              <a:tr h="238394">
                <a:tc>
                  <a:txBody>
                    <a:bodyPr/>
                    <a:lstStyle/>
                    <a:p>
                      <a:pPr algn="l"/>
                      <a:r>
                        <a:rPr lang="en-US" sz="1400" baseline="0" dirty="0">
                          <a:solidFill>
                            <a:schemeClr val="tx1"/>
                          </a:solidFill>
                        </a:rPr>
                        <a:t>CLL13: venetoclax + obinutuzumab</a:t>
                      </a:r>
                      <a:r>
                        <a:rPr lang="en-US" sz="1400" baseline="30000" dirty="0">
                          <a:solidFill>
                            <a:schemeClr val="tx1"/>
                          </a:solidFill>
                        </a:rPr>
                        <a:t>9</a:t>
                      </a:r>
                      <a:endParaRPr lang="en-US" sz="1400" baseline="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82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3943997683"/>
                  </a:ext>
                </a:extLst>
              </a:tr>
              <a:tr h="238394">
                <a:tc>
                  <a:txBody>
                    <a:bodyPr/>
                    <a:lstStyle/>
                    <a:p>
                      <a:pPr algn="l"/>
                      <a:r>
                        <a:rPr lang="en-US" sz="1400" baseline="0" dirty="0">
                          <a:solidFill>
                            <a:schemeClr val="tx1"/>
                          </a:solidFill>
                        </a:rPr>
                        <a:t>GLOW: </a:t>
                      </a:r>
                      <a:r>
                        <a:rPr lang="en-US" sz="1400" dirty="0">
                          <a:solidFill>
                            <a:schemeClr val="tx1"/>
                          </a:solidFill>
                        </a:rPr>
                        <a:t>ibrutinib + </a:t>
                      </a:r>
                      <a:r>
                        <a:rPr lang="en-US" sz="1400" baseline="0" dirty="0">
                          <a:solidFill>
                            <a:schemeClr val="tx1"/>
                          </a:solidFill>
                        </a:rPr>
                        <a:t>venetoclax</a:t>
                      </a:r>
                      <a:r>
                        <a:rPr lang="en-US" sz="1400" baseline="30000" dirty="0">
                          <a:solidFill>
                            <a:schemeClr val="tx1"/>
                          </a:solidFill>
                        </a:rPr>
                        <a:t>10</a:t>
                      </a:r>
                      <a:endParaRPr lang="en-US" sz="1400" baseline="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400" dirty="0">
                          <a:solidFill>
                            <a:schemeClr val="tx1"/>
                          </a:solidFill>
                        </a:rPr>
                        <a:t>75</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68552611"/>
                  </a:ext>
                </a:extLst>
              </a:tr>
              <a:tr h="238394">
                <a:tc>
                  <a:txBody>
                    <a:bodyPr/>
                    <a:lstStyle/>
                    <a:p>
                      <a:pPr algn="l"/>
                      <a:r>
                        <a:rPr lang="en-US" sz="1400" baseline="0" dirty="0">
                          <a:solidFill>
                            <a:schemeClr val="tx1"/>
                          </a:solidFill>
                        </a:rPr>
                        <a:t>FLAIR: </a:t>
                      </a:r>
                      <a:r>
                        <a:rPr lang="en-US" sz="1400" dirty="0">
                          <a:solidFill>
                            <a:schemeClr val="tx1"/>
                          </a:solidFill>
                        </a:rPr>
                        <a:t>ibrutinib + </a:t>
                      </a:r>
                      <a:r>
                        <a:rPr lang="en-US" sz="1400" baseline="0" dirty="0">
                          <a:solidFill>
                            <a:schemeClr val="tx1"/>
                          </a:solidFill>
                        </a:rPr>
                        <a:t>venetoclax</a:t>
                      </a:r>
                      <a:r>
                        <a:rPr lang="en-US" sz="1400" baseline="30000" dirty="0">
                          <a:solidFill>
                            <a:schemeClr val="tx1"/>
                          </a:solidFill>
                        </a:rPr>
                        <a:t>11</a:t>
                      </a:r>
                      <a:endParaRPr lang="en-US" sz="1400" baseline="0" dirty="0">
                        <a:solidFill>
                          <a:schemeClr val="tx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400" dirty="0">
                          <a:solidFill>
                            <a:schemeClr val="tx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tc>
                  <a:txBody>
                    <a:bodyPr/>
                    <a:lstStyle/>
                    <a:p>
                      <a:pPr algn="ctr"/>
                      <a:r>
                        <a:rPr lang="en-US" sz="1400" dirty="0">
                          <a:solidFill>
                            <a:schemeClr val="tx1"/>
                          </a:solidFill>
                        </a:rPr>
                        <a:t>94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9F3D9"/>
                    </a:solidFill>
                  </a:tcPr>
                </a:tc>
                <a:extLst>
                  <a:ext uri="{0D108BD9-81ED-4DB2-BD59-A6C34878D82A}">
                    <a16:rowId xmlns:a16="http://schemas.microsoft.com/office/drawing/2014/main" val="1499784565"/>
                  </a:ext>
                </a:extLst>
              </a:tr>
            </a:tbl>
          </a:graphicData>
        </a:graphic>
      </p:graphicFrame>
      <p:sp>
        <p:nvSpPr>
          <p:cNvPr id="2" name="Title 4">
            <a:extLst>
              <a:ext uri="{FF2B5EF4-FFF2-40B4-BE49-F238E27FC236}">
                <a16:creationId xmlns:a16="http://schemas.microsoft.com/office/drawing/2014/main" id="{9326CE91-FBE8-8CE2-2B5B-DA8787A71759}"/>
              </a:ext>
            </a:extLst>
          </p:cNvPr>
          <p:cNvSpPr>
            <a:spLocks noGrp="1"/>
          </p:cNvSpPr>
          <p:nvPr>
            <p:ph type="title"/>
          </p:nvPr>
        </p:nvSpPr>
        <p:spPr/>
        <p:txBody>
          <a:bodyPr/>
          <a:lstStyle/>
          <a:p>
            <a:r>
              <a:rPr lang="en-US" dirty="0"/>
              <a:t>Which Therapy Is the Best Initial Therapy in CLL?</a:t>
            </a:r>
          </a:p>
        </p:txBody>
      </p:sp>
      <p:sp>
        <p:nvSpPr>
          <p:cNvPr id="3" name="Content Placeholder 5">
            <a:extLst>
              <a:ext uri="{FF2B5EF4-FFF2-40B4-BE49-F238E27FC236}">
                <a16:creationId xmlns:a16="http://schemas.microsoft.com/office/drawing/2014/main" id="{AC1C3F0D-27D5-2027-7CD3-6CE91425C47B}"/>
              </a:ext>
            </a:extLst>
          </p:cNvPr>
          <p:cNvSpPr>
            <a:spLocks noGrp="1"/>
          </p:cNvSpPr>
          <p:nvPr>
            <p:ph idx="1"/>
          </p:nvPr>
        </p:nvSpPr>
        <p:spPr>
          <a:xfrm>
            <a:off x="231078" y="1335023"/>
            <a:ext cx="5480609" cy="4086999"/>
          </a:xfrm>
        </p:spPr>
        <p:txBody>
          <a:bodyPr>
            <a:normAutofit/>
          </a:bodyPr>
          <a:lstStyle/>
          <a:p>
            <a:pPr marL="342900" indent="-342900">
              <a:lnSpc>
                <a:spcPct val="110000"/>
              </a:lnSpc>
              <a:buSzPct val="100000"/>
              <a:buFont typeface="Arial" panose="020B0604020202020204" pitchFamily="34" charset="0"/>
              <a:buChar char="•"/>
            </a:pPr>
            <a:r>
              <a:rPr lang="en-US" sz="2200" dirty="0"/>
              <a:t>There is no single best initial therapy</a:t>
            </a:r>
          </a:p>
          <a:p>
            <a:pPr marL="342900" indent="-342900">
              <a:lnSpc>
                <a:spcPct val="110000"/>
              </a:lnSpc>
              <a:buSzPct val="100000"/>
              <a:buFont typeface="Arial" panose="020B0604020202020204" pitchFamily="34" charset="0"/>
              <a:buChar char="•"/>
            </a:pPr>
            <a:r>
              <a:rPr lang="en-US" sz="2200" dirty="0"/>
              <a:t>Multiple factors are important in this evaluation: patient preference, comorbid conditions, toxicity, available resources</a:t>
            </a:r>
          </a:p>
          <a:p>
            <a:pPr marL="342900" marR="0" lvl="0" indent="-34290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2200" b="0" i="0" u="none" strike="noStrike" kern="0" cap="none" spc="0" normalizeH="0" baseline="0" noProof="0" dirty="0">
                <a:ln>
                  <a:noFill/>
                </a:ln>
                <a:solidFill>
                  <a:srgbClr val="000000"/>
                </a:solidFill>
                <a:effectLst/>
                <a:uLnTx/>
                <a:uFillTx/>
              </a:rPr>
              <a:t>Efficacy and long-term disease control options for salvage</a:t>
            </a:r>
            <a:endParaRPr lang="en-US" sz="2200" dirty="0"/>
          </a:p>
          <a:p>
            <a:pPr>
              <a:lnSpc>
                <a:spcPct val="110000"/>
              </a:lnSpc>
              <a:buFont typeface="Wingdings" panose="05000000000000000000" pitchFamily="2" charset="2"/>
              <a:buChar char="§"/>
            </a:pPr>
            <a:endParaRPr lang="en-US" sz="2400" dirty="0"/>
          </a:p>
        </p:txBody>
      </p:sp>
      <p:sp>
        <p:nvSpPr>
          <p:cNvPr id="6" name="Content Placeholder 5">
            <a:extLst>
              <a:ext uri="{FF2B5EF4-FFF2-40B4-BE49-F238E27FC236}">
                <a16:creationId xmlns:a16="http://schemas.microsoft.com/office/drawing/2014/main" id="{65C10FED-521A-8280-FEE7-36AF0B4C509F}"/>
              </a:ext>
            </a:extLst>
          </p:cNvPr>
          <p:cNvSpPr>
            <a:spLocks noGrp="1"/>
          </p:cNvSpPr>
          <p:nvPr>
            <p:ph sz="quarter" idx="10"/>
          </p:nvPr>
        </p:nvSpPr>
        <p:spPr/>
        <p:txBody>
          <a:bodyPr/>
          <a:lstStyle/>
          <a:p>
            <a:r>
              <a:rPr lang="en-US" altLang="en-US" dirty="0">
                <a:solidFill>
                  <a:srgbClr val="455560"/>
                </a:solidFill>
                <a:latin typeface="Calibri" panose="020F0502020204030204" pitchFamily="34" charset="0"/>
                <a:cs typeface="Arial" panose="020B0604020202020204" pitchFamily="34" charset="0"/>
              </a:rPr>
              <a:t>1</a:t>
            </a:r>
            <a:r>
              <a:rPr lang="en-US" altLang="en-US" dirty="0"/>
              <a:t>. Barr. Blood Adv. 2022;6:3440. 2. Moreno. Haematologica. 2022;107:2108. 3. Woyach. Blood. 2023;143:1616. 4. Shanafelt. Blood. 2022;140:112. 5. Hillmen. Lancet Oncol. 2023;24:535. 6. </a:t>
            </a:r>
            <a:r>
              <a:rPr lang="es-ES" altLang="en-US" dirty="0"/>
              <a:t>Sharman. Leukemia. 2022;36:1171.</a:t>
            </a:r>
            <a:r>
              <a:rPr lang="en-US" altLang="en-US" dirty="0"/>
              <a:t> 7. Tam. Lancet Oncol. 2022;23:1031.</a:t>
            </a:r>
            <a:r>
              <a:rPr lang="es-ES" altLang="en-US" dirty="0"/>
              <a:t> </a:t>
            </a:r>
            <a:br>
              <a:rPr lang="es-ES" altLang="en-US" dirty="0"/>
            </a:br>
            <a:r>
              <a:rPr lang="es-ES" altLang="en-US" dirty="0"/>
              <a:t>8.</a:t>
            </a:r>
            <a:r>
              <a:rPr lang="en-US" altLang="en-US" dirty="0"/>
              <a:t> Al-Sawaf. JCO. 2021;39:4049. 9. Fürstenau. Lancet Oncol. 2024;25:744. 10. Niemann. Lancet Oncol. 2023;24:1423. 11. Munir. NEJM. 2023;390:326. 12. </a:t>
            </a:r>
            <a:r>
              <a:rPr lang="en-US" dirty="0"/>
              <a:t>Tausch. Hematology Am Soc Hematol Educ Program. 2024;2024:457.</a:t>
            </a:r>
          </a:p>
        </p:txBody>
      </p:sp>
      <p:sp>
        <p:nvSpPr>
          <p:cNvPr id="9" name="TextBox 8">
            <a:extLst>
              <a:ext uri="{FF2B5EF4-FFF2-40B4-BE49-F238E27FC236}">
                <a16:creationId xmlns:a16="http://schemas.microsoft.com/office/drawing/2014/main" id="{AA724C0E-68EC-4F59-0088-91619822BF15}"/>
              </a:ext>
            </a:extLst>
          </p:cNvPr>
          <p:cNvSpPr txBox="1"/>
          <p:nvPr/>
        </p:nvSpPr>
        <p:spPr bwMode="auto">
          <a:xfrm>
            <a:off x="6037176" y="5585199"/>
            <a:ext cx="59341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Poppins" panose="00000500000000000000" pitchFamily="2" charset="0"/>
                <a:cs typeface="Poppins" panose="00000500000000000000" pitchFamily="2" charset="0"/>
              </a:rPr>
              <a:t>*Estimated from survival curve.</a:t>
            </a:r>
            <a:r>
              <a:rPr kumimoji="0" lang="en-US" sz="1200" b="0" i="0" u="none" strike="noStrike" kern="1200" cap="none" spc="0" normalizeH="0" baseline="30000" noProof="0" dirty="0">
                <a:ln>
                  <a:noFill/>
                </a:ln>
                <a:solidFill>
                  <a:srgbClr val="000000"/>
                </a:solidFill>
                <a:effectLst/>
                <a:uLnTx/>
                <a:uFillTx/>
                <a:latin typeface="Poppins" panose="00000500000000000000" pitchFamily="2" charset="0"/>
                <a:cs typeface="Poppins" panose="00000500000000000000" pitchFamily="2" charset="0"/>
              </a:rPr>
              <a:t>12</a:t>
            </a:r>
            <a:r>
              <a:rPr kumimoji="0" lang="en-US" sz="1200" b="0" i="0" u="none" strike="noStrike" kern="1200" cap="none" spc="0" normalizeH="0" baseline="0" noProof="0" dirty="0">
                <a:ln>
                  <a:noFill/>
                </a:ln>
                <a:solidFill>
                  <a:srgbClr val="000000"/>
                </a:solidFill>
                <a:effectLst/>
                <a:uLnTx/>
                <a:uFillTx/>
                <a:latin typeface="Poppins" panose="00000500000000000000" pitchFamily="2" charset="0"/>
                <a:cs typeface="Poppins" panose="00000500000000000000" pitchFamily="2" charset="0"/>
              </a:rPr>
              <a:t> </a:t>
            </a:r>
            <a:r>
              <a:rPr kumimoji="0" lang="en-US" sz="1200" b="0" i="0" u="none" strike="noStrike" kern="1200" cap="none" spc="0" normalizeH="0" baseline="30000" noProof="0" dirty="0">
                <a:ln>
                  <a:noFill/>
                </a:ln>
                <a:solidFill>
                  <a:srgbClr val="000000"/>
                </a:solidFill>
                <a:effectLst/>
                <a:uLnTx/>
                <a:uFillTx/>
                <a:latin typeface="Poppins" panose="00000500000000000000" pitchFamily="2" charset="0"/>
                <a:cs typeface="Poppins" panose="00000500000000000000" pitchFamily="2" charset="0"/>
              </a:rPr>
              <a:t>†</a:t>
            </a:r>
            <a:r>
              <a:rPr kumimoji="0" lang="en-US" sz="1200" b="0" i="0" u="none" strike="noStrike" kern="1200" cap="none" spc="0" normalizeH="0" baseline="0" noProof="0" dirty="0">
                <a:ln>
                  <a:noFill/>
                </a:ln>
                <a:solidFill>
                  <a:srgbClr val="000000"/>
                </a:solidFill>
                <a:effectLst/>
                <a:uLnTx/>
                <a:uFillTx/>
                <a:latin typeface="Poppins" panose="00000500000000000000" pitchFamily="2" charset="0"/>
                <a:cs typeface="Poppins" panose="00000500000000000000" pitchFamily="2" charset="0"/>
              </a:rPr>
              <a:t>2-5 yr PFS data.</a:t>
            </a:r>
          </a:p>
        </p:txBody>
      </p:sp>
    </p:spTree>
    <p:extLst>
      <p:ext uri="{BB962C8B-B14F-4D97-AF65-F5344CB8AC3E}">
        <p14:creationId xmlns:p14="http://schemas.microsoft.com/office/powerpoint/2010/main" val="421427538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B582897-8187-00BC-1210-BD85D03543EC}"/>
              </a:ext>
            </a:extLst>
          </p:cNvPr>
          <p:cNvSpPr>
            <a:spLocks noGrp="1"/>
          </p:cNvSpPr>
          <p:nvPr>
            <p:ph type="title"/>
          </p:nvPr>
        </p:nvSpPr>
        <p:spPr/>
        <p:txBody>
          <a:bodyPr/>
          <a:lstStyle/>
          <a:p>
            <a:r>
              <a:rPr lang="en-US" dirty="0"/>
              <a:t>Treatment Algorithm for Newly Diagnosed CLL/SLL</a:t>
            </a:r>
            <a:br>
              <a:rPr lang="en-US" dirty="0"/>
            </a:br>
            <a:endParaRPr lang="en-US" dirty="0"/>
          </a:p>
        </p:txBody>
      </p:sp>
      <p:sp>
        <p:nvSpPr>
          <p:cNvPr id="4" name="Content Placeholder 3">
            <a:extLst>
              <a:ext uri="{FF2B5EF4-FFF2-40B4-BE49-F238E27FC236}">
                <a16:creationId xmlns:a16="http://schemas.microsoft.com/office/drawing/2014/main" id="{52BD87F1-2C53-AB4F-938B-B86985CC84DC}"/>
              </a:ext>
            </a:extLst>
          </p:cNvPr>
          <p:cNvSpPr>
            <a:spLocks noGrp="1"/>
          </p:cNvSpPr>
          <p:nvPr>
            <p:ph sz="quarter" idx="10"/>
          </p:nvPr>
        </p:nvSpPr>
        <p:spPr/>
        <p:txBody>
          <a:bodyPr/>
          <a:lstStyle/>
          <a:p>
            <a:r>
              <a:rPr lang="en-US" dirty="0"/>
              <a:t>Adapted from Tausch. Hematology Am Soc Hematol Educ Program. 2024;2024:457. NCCN clinical practice guidelines: CLL/SLL. v.2.2026. nccn.org.</a:t>
            </a:r>
          </a:p>
        </p:txBody>
      </p:sp>
      <p:cxnSp>
        <p:nvCxnSpPr>
          <p:cNvPr id="6" name="Straight Arrow Connector 5">
            <a:extLst>
              <a:ext uri="{FF2B5EF4-FFF2-40B4-BE49-F238E27FC236}">
                <a16:creationId xmlns:a16="http://schemas.microsoft.com/office/drawing/2014/main" id="{E47D3898-4C5B-A151-85A0-C146AF5CEB9B}"/>
              </a:ext>
            </a:extLst>
          </p:cNvPr>
          <p:cNvCxnSpPr>
            <a:cxnSpLocks/>
            <a:endCxn id="24" idx="0"/>
          </p:cNvCxnSpPr>
          <p:nvPr/>
        </p:nvCxnSpPr>
        <p:spPr bwMode="auto">
          <a:xfrm>
            <a:off x="10199134" y="1866012"/>
            <a:ext cx="1" cy="1345866"/>
          </a:xfrm>
          <a:prstGeom prst="straightConnector1">
            <a:avLst/>
          </a:prstGeom>
          <a:noFill/>
          <a:ln w="28575" cap="flat" cmpd="sng" algn="ctr">
            <a:solidFill>
              <a:schemeClr val="tx1"/>
            </a:solidFill>
            <a:prstDash val="solid"/>
            <a:round/>
            <a:headEnd type="none" w="med" len="med"/>
            <a:tailEnd type="triangle"/>
          </a:ln>
          <a:effectLst/>
        </p:spPr>
      </p:cxnSp>
      <p:sp>
        <p:nvSpPr>
          <p:cNvPr id="7" name="Text Box 2">
            <a:extLst>
              <a:ext uri="{FF2B5EF4-FFF2-40B4-BE49-F238E27FC236}">
                <a16:creationId xmlns:a16="http://schemas.microsoft.com/office/drawing/2014/main" id="{FAE0F0C6-4DAC-BAE6-1E80-49ECE9511077}"/>
              </a:ext>
            </a:extLst>
          </p:cNvPr>
          <p:cNvSpPr txBox="1">
            <a:spLocks noChangeArrowheads="1"/>
          </p:cNvSpPr>
          <p:nvPr/>
        </p:nvSpPr>
        <p:spPr bwMode="auto">
          <a:xfrm>
            <a:off x="2648201" y="865204"/>
            <a:ext cx="6933306" cy="331420"/>
          </a:xfrm>
          <a:prstGeom prst="roundRect">
            <a:avLst/>
          </a:prstGeom>
          <a:solidFill>
            <a:schemeClr val="accent1"/>
          </a:solidFill>
          <a:ln w="9525" cap="flat" cmpd="sng" algn="ctr">
            <a:noFill/>
            <a:prstDash val="solid"/>
            <a:headEnd/>
            <a:tailEnd/>
          </a:ln>
          <a:effectLst/>
        </p:spPr>
        <p:txBody>
          <a:bodyPr rot="0" vert="horz" wrap="square" lIns="91422" tIns="45712" rIns="91422" bIns="45712" anchor="ctr" anchorCtr="0">
            <a:sp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Newly diagnosed patients with CLL requiring therapy by the iwCLL criteria</a:t>
            </a:r>
          </a:p>
        </p:txBody>
      </p:sp>
      <p:sp>
        <p:nvSpPr>
          <p:cNvPr id="8" name="Text Box 2">
            <a:extLst>
              <a:ext uri="{FF2B5EF4-FFF2-40B4-BE49-F238E27FC236}">
                <a16:creationId xmlns:a16="http://schemas.microsoft.com/office/drawing/2014/main" id="{A3ED4FA4-908A-2B83-5333-CFC77C966E38}"/>
              </a:ext>
            </a:extLst>
          </p:cNvPr>
          <p:cNvSpPr txBox="1">
            <a:spLocks noChangeArrowheads="1"/>
          </p:cNvSpPr>
          <p:nvPr/>
        </p:nvSpPr>
        <p:spPr bwMode="auto">
          <a:xfrm>
            <a:off x="1806741" y="1575769"/>
            <a:ext cx="5011808" cy="450069"/>
          </a:xfrm>
          <a:prstGeom prst="roundRect">
            <a:avLst/>
          </a:prstGeom>
          <a:solidFill>
            <a:schemeClr val="accent1">
              <a:lumMod val="60000"/>
              <a:lumOff val="40000"/>
            </a:schemeClr>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sng" strike="noStrike" kern="0" cap="none" spc="0" normalizeH="0" baseline="0" noProof="0" dirty="0">
                <a:ln>
                  <a:noFill/>
                </a:ln>
                <a:solidFill>
                  <a:schemeClr val="bg2"/>
                </a:solidFill>
                <a:effectLst/>
                <a:uLnTx/>
                <a:uFillTx/>
                <a:ea typeface="Calibri"/>
                <a:cs typeface="Calibri" panose="020F0502020204030204" pitchFamily="34" charset="0"/>
              </a:rPr>
              <a:t>Without</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 del(17p) or</a:t>
            </a:r>
            <a:r>
              <a:rPr kumimoji="0" lang="en-US" sz="1300" b="1" i="1" u="none" strike="noStrike" kern="0" cap="none" spc="0" normalizeH="0" baseline="0" noProof="0" dirty="0">
                <a:ln>
                  <a:noFill/>
                </a:ln>
                <a:solidFill>
                  <a:schemeClr val="bg2"/>
                </a:solidFill>
                <a:effectLst/>
                <a:uLnTx/>
                <a:uFillTx/>
                <a:ea typeface="Calibri"/>
                <a:cs typeface="Calibri" panose="020F0502020204030204" pitchFamily="34" charset="0"/>
              </a:rPr>
              <a:t> TP53 </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mutation</a:t>
            </a:r>
            <a:r>
              <a:rPr kumimoji="0" lang="en-US" sz="1300" b="1" i="1" u="none" strike="noStrike" kern="0" cap="none" spc="0" normalizeH="0" baseline="0" noProof="0" dirty="0">
                <a:ln>
                  <a:noFill/>
                </a:ln>
                <a:solidFill>
                  <a:schemeClr val="bg2"/>
                </a:solidFill>
                <a:effectLst/>
                <a:uLnTx/>
                <a:uFillTx/>
                <a:ea typeface="Calibri"/>
                <a:cs typeface="Calibri" panose="020F0502020204030204" pitchFamily="34" charset="0"/>
              </a:rPr>
              <a:t> </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(FISH and NGS)</a:t>
            </a:r>
          </a:p>
        </p:txBody>
      </p:sp>
      <p:sp>
        <p:nvSpPr>
          <p:cNvPr id="9" name="Text Box 2">
            <a:extLst>
              <a:ext uri="{FF2B5EF4-FFF2-40B4-BE49-F238E27FC236}">
                <a16:creationId xmlns:a16="http://schemas.microsoft.com/office/drawing/2014/main" id="{FE525BE6-8039-C555-B8E8-31DD64B908A1}"/>
              </a:ext>
            </a:extLst>
          </p:cNvPr>
          <p:cNvSpPr txBox="1">
            <a:spLocks noChangeArrowheads="1"/>
          </p:cNvSpPr>
          <p:nvPr/>
        </p:nvSpPr>
        <p:spPr bwMode="auto">
          <a:xfrm>
            <a:off x="1060490" y="2435508"/>
            <a:ext cx="1823932" cy="457200"/>
          </a:xfrm>
          <a:prstGeom prst="roundRect">
            <a:avLst>
              <a:gd name="adj" fmla="val 7265"/>
            </a:avLst>
          </a:prstGeom>
          <a:solidFill>
            <a:schemeClr val="accent5"/>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1" u="none" strike="noStrike" kern="0" cap="none" spc="0" normalizeH="0" baseline="0" noProof="0" dirty="0">
                <a:ln>
                  <a:noFill/>
                </a:ln>
                <a:solidFill>
                  <a:schemeClr val="bg2"/>
                </a:solidFill>
                <a:effectLst/>
                <a:uLnTx/>
                <a:uFillTx/>
                <a:ea typeface="Calibri"/>
                <a:cs typeface="Calibri" panose="020F0502020204030204" pitchFamily="34" charset="0"/>
              </a:rPr>
              <a:t>IGHV</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 mutated</a:t>
            </a:r>
          </a:p>
        </p:txBody>
      </p:sp>
      <p:sp>
        <p:nvSpPr>
          <p:cNvPr id="10" name="Text Box 2">
            <a:extLst>
              <a:ext uri="{FF2B5EF4-FFF2-40B4-BE49-F238E27FC236}">
                <a16:creationId xmlns:a16="http://schemas.microsoft.com/office/drawing/2014/main" id="{CEE1483F-5126-FB45-5617-B332546E9F3E}"/>
              </a:ext>
            </a:extLst>
          </p:cNvPr>
          <p:cNvSpPr txBox="1">
            <a:spLocks noChangeArrowheads="1"/>
          </p:cNvSpPr>
          <p:nvPr/>
        </p:nvSpPr>
        <p:spPr bwMode="auto">
          <a:xfrm>
            <a:off x="8911293" y="1570826"/>
            <a:ext cx="2575682" cy="622266"/>
          </a:xfrm>
          <a:prstGeom prst="roundRect">
            <a:avLst/>
          </a:prstGeom>
          <a:solidFill>
            <a:schemeClr val="accent1">
              <a:lumMod val="60000"/>
              <a:lumOff val="40000"/>
            </a:schemeClr>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sng" strike="noStrike" kern="0" cap="none" spc="0" normalizeH="0" baseline="0" noProof="0" dirty="0">
                <a:ln>
                  <a:noFill/>
                </a:ln>
                <a:solidFill>
                  <a:schemeClr val="bg2"/>
                </a:solidFill>
                <a:effectLst/>
                <a:uLnTx/>
                <a:uFillTx/>
                <a:ea typeface="Calibri"/>
                <a:cs typeface="Calibri" panose="020F0502020204030204" pitchFamily="34" charset="0"/>
              </a:rPr>
              <a:t>With</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 del(17p) and/or </a:t>
            </a:r>
            <a:r>
              <a:rPr kumimoji="0" lang="en-US" sz="1300" b="1" i="1" u="none" strike="noStrike" kern="0" cap="none" spc="0" normalizeH="0" baseline="0" noProof="0" dirty="0">
                <a:ln>
                  <a:noFill/>
                </a:ln>
                <a:solidFill>
                  <a:schemeClr val="bg2"/>
                </a:solidFill>
                <a:effectLst/>
                <a:uLnTx/>
                <a:uFillTx/>
                <a:ea typeface="Calibri"/>
                <a:cs typeface="Calibri" panose="020F0502020204030204" pitchFamily="34" charset="0"/>
              </a:rPr>
              <a:t>TP53</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 mutation (high risk)</a:t>
            </a:r>
          </a:p>
        </p:txBody>
      </p:sp>
      <p:sp>
        <p:nvSpPr>
          <p:cNvPr id="11" name="Text Box 2">
            <a:extLst>
              <a:ext uri="{FF2B5EF4-FFF2-40B4-BE49-F238E27FC236}">
                <a16:creationId xmlns:a16="http://schemas.microsoft.com/office/drawing/2014/main" id="{81667F7E-2455-E8E1-B920-90B9EAD1AE92}"/>
              </a:ext>
            </a:extLst>
          </p:cNvPr>
          <p:cNvSpPr txBox="1">
            <a:spLocks noChangeArrowheads="1"/>
          </p:cNvSpPr>
          <p:nvPr/>
        </p:nvSpPr>
        <p:spPr bwMode="auto">
          <a:xfrm>
            <a:off x="5608027" y="2435916"/>
            <a:ext cx="1828800" cy="457200"/>
          </a:xfrm>
          <a:prstGeom prst="roundRect">
            <a:avLst>
              <a:gd name="adj" fmla="val 7265"/>
            </a:avLst>
          </a:prstGeom>
          <a:solidFill>
            <a:schemeClr val="accent5"/>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1" u="none" strike="noStrike" kern="0" cap="none" spc="0" normalizeH="0" baseline="0" noProof="0" dirty="0">
                <a:ln>
                  <a:noFill/>
                </a:ln>
                <a:solidFill>
                  <a:schemeClr val="bg2"/>
                </a:solidFill>
                <a:effectLst/>
                <a:uLnTx/>
                <a:uFillTx/>
                <a:ea typeface="Calibri"/>
                <a:cs typeface="Calibri" panose="020F0502020204030204" pitchFamily="34" charset="0"/>
              </a:rPr>
              <a:t>IGHV </a:t>
            </a:r>
            <a:r>
              <a:rPr kumimoji="0" lang="en-US" sz="1300" b="1" i="0" u="sng" strike="noStrike" kern="0" cap="none" spc="0" normalizeH="0" baseline="0" noProof="0" dirty="0">
                <a:ln>
                  <a:noFill/>
                </a:ln>
                <a:solidFill>
                  <a:schemeClr val="bg2"/>
                </a:solidFill>
                <a:effectLst/>
                <a:uLnTx/>
                <a:uFillTx/>
                <a:ea typeface="Calibri"/>
                <a:cs typeface="Calibri" panose="020F0502020204030204" pitchFamily="34" charset="0"/>
              </a:rPr>
              <a:t>un</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mutated</a:t>
            </a:r>
          </a:p>
        </p:txBody>
      </p:sp>
      <p:cxnSp>
        <p:nvCxnSpPr>
          <p:cNvPr id="12" name="Connector: Elbow 11">
            <a:extLst>
              <a:ext uri="{FF2B5EF4-FFF2-40B4-BE49-F238E27FC236}">
                <a16:creationId xmlns:a16="http://schemas.microsoft.com/office/drawing/2014/main" id="{FE66967F-B495-A7E4-CDE9-B00DC901A612}"/>
              </a:ext>
            </a:extLst>
          </p:cNvPr>
          <p:cNvCxnSpPr>
            <a:cxnSpLocks/>
            <a:stCxn id="7" idx="2"/>
            <a:endCxn id="8" idx="0"/>
          </p:cNvCxnSpPr>
          <p:nvPr/>
        </p:nvCxnSpPr>
        <p:spPr bwMode="auto">
          <a:xfrm rot="5400000">
            <a:off x="5024178" y="485092"/>
            <a:ext cx="379145" cy="180220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3" name="Connector: Elbow 12">
            <a:extLst>
              <a:ext uri="{FF2B5EF4-FFF2-40B4-BE49-F238E27FC236}">
                <a16:creationId xmlns:a16="http://schemas.microsoft.com/office/drawing/2014/main" id="{B8862482-7AD0-08B2-5533-707074B32418}"/>
              </a:ext>
            </a:extLst>
          </p:cNvPr>
          <p:cNvCxnSpPr>
            <a:cxnSpLocks/>
            <a:stCxn id="7" idx="2"/>
            <a:endCxn id="10" idx="0"/>
          </p:cNvCxnSpPr>
          <p:nvPr/>
        </p:nvCxnSpPr>
        <p:spPr bwMode="auto">
          <a:xfrm rot="16200000" flipH="1">
            <a:off x="7969893" y="-658415"/>
            <a:ext cx="374202" cy="4084280"/>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4" name="Connector: Elbow 13">
            <a:extLst>
              <a:ext uri="{FF2B5EF4-FFF2-40B4-BE49-F238E27FC236}">
                <a16:creationId xmlns:a16="http://schemas.microsoft.com/office/drawing/2014/main" id="{EE5730AD-B3A1-D988-8F10-48910B56A928}"/>
              </a:ext>
            </a:extLst>
          </p:cNvPr>
          <p:cNvCxnSpPr>
            <a:cxnSpLocks/>
            <a:stCxn id="8" idx="2"/>
            <a:endCxn id="9" idx="0"/>
          </p:cNvCxnSpPr>
          <p:nvPr/>
        </p:nvCxnSpPr>
        <p:spPr bwMode="auto">
          <a:xfrm rot="5400000">
            <a:off x="2937716" y="1060579"/>
            <a:ext cx="409670" cy="2340189"/>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15" name="TextBox 14">
            <a:extLst>
              <a:ext uri="{FF2B5EF4-FFF2-40B4-BE49-F238E27FC236}">
                <a16:creationId xmlns:a16="http://schemas.microsoft.com/office/drawing/2014/main" id="{35050871-FA62-0EEB-BF10-AF5735613FE5}"/>
              </a:ext>
            </a:extLst>
          </p:cNvPr>
          <p:cNvSpPr txBox="1"/>
          <p:nvPr/>
        </p:nvSpPr>
        <p:spPr bwMode="auto">
          <a:xfrm>
            <a:off x="1782340" y="4493713"/>
            <a:ext cx="380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ea typeface="+mn-ea"/>
                <a:cs typeface="Arial" panose="020B0604020202020204" pitchFamily="34" charset="0"/>
              </a:rPr>
              <a:t>or</a:t>
            </a:r>
          </a:p>
        </p:txBody>
      </p:sp>
      <p:sp>
        <p:nvSpPr>
          <p:cNvPr id="16" name="Text Box 2">
            <a:extLst>
              <a:ext uri="{FF2B5EF4-FFF2-40B4-BE49-F238E27FC236}">
                <a16:creationId xmlns:a16="http://schemas.microsoft.com/office/drawing/2014/main" id="{8DB0A7F6-B892-1155-DD7E-BB27D41009F5}"/>
              </a:ext>
            </a:extLst>
          </p:cNvPr>
          <p:cNvSpPr txBox="1">
            <a:spLocks noChangeArrowheads="1"/>
          </p:cNvSpPr>
          <p:nvPr/>
        </p:nvSpPr>
        <p:spPr bwMode="auto">
          <a:xfrm>
            <a:off x="316561" y="3168748"/>
            <a:ext cx="1600200" cy="568026"/>
          </a:xfrm>
          <a:prstGeom prst="roundRect">
            <a:avLst>
              <a:gd name="adj" fmla="val 11261"/>
            </a:avLst>
          </a:prstGeom>
          <a:solidFill>
            <a:schemeClr val="accent6"/>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Obinutuzumab + venetoclax</a:t>
            </a:r>
          </a:p>
        </p:txBody>
      </p:sp>
      <p:sp>
        <p:nvSpPr>
          <p:cNvPr id="17" name="Text Box 2">
            <a:extLst>
              <a:ext uri="{FF2B5EF4-FFF2-40B4-BE49-F238E27FC236}">
                <a16:creationId xmlns:a16="http://schemas.microsoft.com/office/drawing/2014/main" id="{AB0E2440-8816-1390-D8A4-68F0E02D350A}"/>
              </a:ext>
            </a:extLst>
          </p:cNvPr>
          <p:cNvSpPr txBox="1">
            <a:spLocks noChangeArrowheads="1"/>
          </p:cNvSpPr>
          <p:nvPr/>
        </p:nvSpPr>
        <p:spPr bwMode="auto">
          <a:xfrm>
            <a:off x="2069505" y="3168747"/>
            <a:ext cx="1600200" cy="1345865"/>
          </a:xfrm>
          <a:prstGeom prst="roundRect">
            <a:avLst>
              <a:gd name="adj" fmla="val 4623"/>
            </a:avLst>
          </a:prstGeom>
          <a:solidFill>
            <a:schemeClr val="accent3"/>
          </a:solidFill>
          <a:ln w="9525" cap="flat" cmpd="sng" algn="ctr">
            <a:no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 + venetoclax</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 + venetoclax</a:t>
            </a:r>
            <a:r>
              <a:rPr lang="en-US" sz="1300" b="1" kern="0" dirty="0">
                <a:solidFill>
                  <a:schemeClr val="bg2"/>
                </a:solidFill>
                <a:ea typeface="Calibri"/>
                <a:cs typeface="Calibri" panose="020F0502020204030204" pitchFamily="34" charset="0"/>
              </a:rPr>
              <a:t> ± obinutuzumab </a:t>
            </a:r>
            <a:endPar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endParaRPr>
          </a:p>
        </p:txBody>
      </p:sp>
      <p:sp>
        <p:nvSpPr>
          <p:cNvPr id="18" name="Text Box 2">
            <a:extLst>
              <a:ext uri="{FF2B5EF4-FFF2-40B4-BE49-F238E27FC236}">
                <a16:creationId xmlns:a16="http://schemas.microsoft.com/office/drawing/2014/main" id="{F6612852-B4F1-A2D1-7A79-37B56A6D9713}"/>
              </a:ext>
            </a:extLst>
          </p:cNvPr>
          <p:cNvSpPr txBox="1">
            <a:spLocks noChangeArrowheads="1"/>
          </p:cNvSpPr>
          <p:nvPr/>
        </p:nvSpPr>
        <p:spPr bwMode="auto">
          <a:xfrm>
            <a:off x="5723467" y="4709614"/>
            <a:ext cx="1597921" cy="568026"/>
          </a:xfrm>
          <a:prstGeom prst="roundRect">
            <a:avLst>
              <a:gd name="adj" fmla="val 12921"/>
            </a:avLst>
          </a:prstGeom>
          <a:solidFill>
            <a:schemeClr val="accent4">
              <a:lumMod val="50000"/>
            </a:schemeClr>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 ± obinutuzumab</a:t>
            </a:r>
          </a:p>
        </p:txBody>
      </p:sp>
      <p:cxnSp>
        <p:nvCxnSpPr>
          <p:cNvPr id="19" name="Connector: Elbow 18">
            <a:extLst>
              <a:ext uri="{FF2B5EF4-FFF2-40B4-BE49-F238E27FC236}">
                <a16:creationId xmlns:a16="http://schemas.microsoft.com/office/drawing/2014/main" id="{B55CE743-08B7-83EC-AC4B-AA91C9DC3BE0}"/>
              </a:ext>
            </a:extLst>
          </p:cNvPr>
          <p:cNvCxnSpPr>
            <a:cxnSpLocks/>
            <a:stCxn id="9" idx="2"/>
            <a:endCxn id="16" idx="0"/>
          </p:cNvCxnSpPr>
          <p:nvPr/>
        </p:nvCxnSpPr>
        <p:spPr bwMode="auto">
          <a:xfrm rot="5400000">
            <a:off x="1406539" y="2602831"/>
            <a:ext cx="276040" cy="855795"/>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20" name="Connector: Elbow 19">
            <a:extLst>
              <a:ext uri="{FF2B5EF4-FFF2-40B4-BE49-F238E27FC236}">
                <a16:creationId xmlns:a16="http://schemas.microsoft.com/office/drawing/2014/main" id="{104068A2-D3E7-A1FC-62B6-373BBF8C65DD}"/>
              </a:ext>
            </a:extLst>
          </p:cNvPr>
          <p:cNvCxnSpPr>
            <a:cxnSpLocks/>
            <a:stCxn id="9" idx="2"/>
            <a:endCxn id="17" idx="0"/>
          </p:cNvCxnSpPr>
          <p:nvPr/>
        </p:nvCxnSpPr>
        <p:spPr bwMode="auto">
          <a:xfrm rot="16200000" flipH="1">
            <a:off x="2283011" y="2582152"/>
            <a:ext cx="276039" cy="89714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21" name="Connector: Elbow 20">
            <a:extLst>
              <a:ext uri="{FF2B5EF4-FFF2-40B4-BE49-F238E27FC236}">
                <a16:creationId xmlns:a16="http://schemas.microsoft.com/office/drawing/2014/main" id="{909FA18D-F5DD-95AF-F6AD-193EEA465275}"/>
              </a:ext>
            </a:extLst>
          </p:cNvPr>
          <p:cNvCxnSpPr>
            <a:cxnSpLocks/>
            <a:stCxn id="8" idx="2"/>
            <a:endCxn id="11" idx="0"/>
          </p:cNvCxnSpPr>
          <p:nvPr/>
        </p:nvCxnSpPr>
        <p:spPr bwMode="auto">
          <a:xfrm rot="16200000" flipH="1">
            <a:off x="5212497" y="1125986"/>
            <a:ext cx="410078" cy="2209782"/>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22" name="Text Box 2">
            <a:extLst>
              <a:ext uri="{FF2B5EF4-FFF2-40B4-BE49-F238E27FC236}">
                <a16:creationId xmlns:a16="http://schemas.microsoft.com/office/drawing/2014/main" id="{839CD5FE-0850-5BD3-45B4-B8F14D76494E}"/>
              </a:ext>
            </a:extLst>
          </p:cNvPr>
          <p:cNvSpPr txBox="1">
            <a:spLocks noChangeArrowheads="1"/>
          </p:cNvSpPr>
          <p:nvPr/>
        </p:nvSpPr>
        <p:spPr bwMode="auto">
          <a:xfrm>
            <a:off x="5723467" y="3211878"/>
            <a:ext cx="1597921" cy="1170814"/>
          </a:xfrm>
          <a:prstGeom prst="roundRect">
            <a:avLst>
              <a:gd name="adj" fmla="val 4623"/>
            </a:avLst>
          </a:prstGeom>
          <a:solidFill>
            <a:schemeClr val="accent4"/>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 ± obinutuzumab </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zanubrutinib</a:t>
            </a:r>
          </a:p>
        </p:txBody>
      </p:sp>
      <p:sp>
        <p:nvSpPr>
          <p:cNvPr id="23" name="Text Box 2">
            <a:extLst>
              <a:ext uri="{FF2B5EF4-FFF2-40B4-BE49-F238E27FC236}">
                <a16:creationId xmlns:a16="http://schemas.microsoft.com/office/drawing/2014/main" id="{6B413255-826A-9355-C111-B75E5C9014B2}"/>
              </a:ext>
            </a:extLst>
          </p:cNvPr>
          <p:cNvSpPr txBox="1">
            <a:spLocks noChangeArrowheads="1"/>
          </p:cNvSpPr>
          <p:nvPr/>
        </p:nvSpPr>
        <p:spPr bwMode="auto">
          <a:xfrm>
            <a:off x="3980971" y="3211878"/>
            <a:ext cx="1600200" cy="568026"/>
          </a:xfrm>
          <a:prstGeom prst="roundRect">
            <a:avLst>
              <a:gd name="adj" fmla="val 11261"/>
            </a:avLst>
          </a:prstGeom>
          <a:solidFill>
            <a:schemeClr val="accent6"/>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Obinutuzumab + venetoclax</a:t>
            </a:r>
          </a:p>
        </p:txBody>
      </p:sp>
      <p:sp>
        <p:nvSpPr>
          <p:cNvPr id="24" name="Text Box 2">
            <a:extLst>
              <a:ext uri="{FF2B5EF4-FFF2-40B4-BE49-F238E27FC236}">
                <a16:creationId xmlns:a16="http://schemas.microsoft.com/office/drawing/2014/main" id="{D3E2A4DC-12A0-A015-C602-DAB361FE4BCA}"/>
              </a:ext>
            </a:extLst>
          </p:cNvPr>
          <p:cNvSpPr txBox="1">
            <a:spLocks noChangeArrowheads="1"/>
          </p:cNvSpPr>
          <p:nvPr/>
        </p:nvSpPr>
        <p:spPr bwMode="auto">
          <a:xfrm>
            <a:off x="9400174" y="3211878"/>
            <a:ext cx="1597921" cy="894600"/>
          </a:xfrm>
          <a:prstGeom prst="roundRect">
            <a:avLst>
              <a:gd name="adj" fmla="val 4623"/>
            </a:avLst>
          </a:prstGeom>
          <a:solidFill>
            <a:schemeClr val="accent4"/>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zanubrutinib</a:t>
            </a:r>
          </a:p>
        </p:txBody>
      </p:sp>
      <p:sp>
        <p:nvSpPr>
          <p:cNvPr id="25" name="Text Box 2">
            <a:extLst>
              <a:ext uri="{FF2B5EF4-FFF2-40B4-BE49-F238E27FC236}">
                <a16:creationId xmlns:a16="http://schemas.microsoft.com/office/drawing/2014/main" id="{15F549F8-73CF-CEFC-90F6-E5E8B4D6127B}"/>
              </a:ext>
            </a:extLst>
          </p:cNvPr>
          <p:cNvSpPr txBox="1">
            <a:spLocks noChangeArrowheads="1"/>
          </p:cNvSpPr>
          <p:nvPr/>
        </p:nvSpPr>
        <p:spPr bwMode="auto">
          <a:xfrm>
            <a:off x="9399034" y="4446241"/>
            <a:ext cx="1600200" cy="340753"/>
          </a:xfrm>
          <a:prstGeom prst="roundRect">
            <a:avLst>
              <a:gd name="adj" fmla="val 18455"/>
            </a:avLst>
          </a:prstGeom>
          <a:solidFill>
            <a:schemeClr val="accent4">
              <a:lumMod val="50000"/>
            </a:schemeClr>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a:t>
            </a:r>
          </a:p>
        </p:txBody>
      </p:sp>
      <p:cxnSp>
        <p:nvCxnSpPr>
          <p:cNvPr id="26" name="Connector: Elbow 25">
            <a:extLst>
              <a:ext uri="{FF2B5EF4-FFF2-40B4-BE49-F238E27FC236}">
                <a16:creationId xmlns:a16="http://schemas.microsoft.com/office/drawing/2014/main" id="{EEB6DD05-7136-C5B5-87A2-9FC138F7AFEB}"/>
              </a:ext>
            </a:extLst>
          </p:cNvPr>
          <p:cNvCxnSpPr>
            <a:cxnSpLocks/>
            <a:stCxn id="11" idx="2"/>
            <a:endCxn id="23" idx="0"/>
          </p:cNvCxnSpPr>
          <p:nvPr/>
        </p:nvCxnSpPr>
        <p:spPr bwMode="auto">
          <a:xfrm rot="5400000">
            <a:off x="5492368" y="2181819"/>
            <a:ext cx="318762" cy="1741356"/>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27" name="Connector: Elbow 26">
            <a:extLst>
              <a:ext uri="{FF2B5EF4-FFF2-40B4-BE49-F238E27FC236}">
                <a16:creationId xmlns:a16="http://schemas.microsoft.com/office/drawing/2014/main" id="{5BD6A866-B2C1-0375-7B62-99BAFD49D337}"/>
              </a:ext>
            </a:extLst>
          </p:cNvPr>
          <p:cNvCxnSpPr>
            <a:cxnSpLocks/>
            <a:endCxn id="22" idx="0"/>
          </p:cNvCxnSpPr>
          <p:nvPr/>
        </p:nvCxnSpPr>
        <p:spPr bwMode="auto">
          <a:xfrm rot="16200000" flipH="1">
            <a:off x="6384610" y="3074060"/>
            <a:ext cx="275634" cy="2"/>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28" name="Connector: Elbow 27">
            <a:extLst>
              <a:ext uri="{FF2B5EF4-FFF2-40B4-BE49-F238E27FC236}">
                <a16:creationId xmlns:a16="http://schemas.microsoft.com/office/drawing/2014/main" id="{E3B3442E-66A2-A91C-9DBD-4A91676351A4}"/>
              </a:ext>
            </a:extLst>
          </p:cNvPr>
          <p:cNvCxnSpPr>
            <a:cxnSpLocks/>
            <a:stCxn id="11" idx="2"/>
            <a:endCxn id="34" idx="0"/>
          </p:cNvCxnSpPr>
          <p:nvPr/>
        </p:nvCxnSpPr>
        <p:spPr bwMode="auto">
          <a:xfrm rot="16200000" flipH="1">
            <a:off x="7242998" y="2172544"/>
            <a:ext cx="318761" cy="1759903"/>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29" name="TextBox 28">
            <a:extLst>
              <a:ext uri="{FF2B5EF4-FFF2-40B4-BE49-F238E27FC236}">
                <a16:creationId xmlns:a16="http://schemas.microsoft.com/office/drawing/2014/main" id="{EB5EE15F-EA01-CF74-DB14-C1CE3938BD83}"/>
              </a:ext>
            </a:extLst>
          </p:cNvPr>
          <p:cNvSpPr txBox="1"/>
          <p:nvPr/>
        </p:nvSpPr>
        <p:spPr bwMode="auto">
          <a:xfrm>
            <a:off x="10009018" y="4111604"/>
            <a:ext cx="380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ea typeface="+mn-ea"/>
                <a:cs typeface="Arial" panose="020B0604020202020204" pitchFamily="34" charset="0"/>
              </a:rPr>
              <a:t>or</a:t>
            </a:r>
          </a:p>
        </p:txBody>
      </p:sp>
      <p:sp>
        <p:nvSpPr>
          <p:cNvPr id="30" name="TextBox 29">
            <a:extLst>
              <a:ext uri="{FF2B5EF4-FFF2-40B4-BE49-F238E27FC236}">
                <a16:creationId xmlns:a16="http://schemas.microsoft.com/office/drawing/2014/main" id="{D249A708-AB1B-3247-B60E-332A99FBC4C3}"/>
              </a:ext>
            </a:extLst>
          </p:cNvPr>
          <p:cNvSpPr txBox="1"/>
          <p:nvPr/>
        </p:nvSpPr>
        <p:spPr bwMode="auto">
          <a:xfrm>
            <a:off x="6332311" y="4390702"/>
            <a:ext cx="380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ea typeface="+mn-ea"/>
                <a:cs typeface="Arial" panose="020B0604020202020204" pitchFamily="34" charset="0"/>
              </a:rPr>
              <a:t>or</a:t>
            </a:r>
          </a:p>
        </p:txBody>
      </p:sp>
      <p:sp>
        <p:nvSpPr>
          <p:cNvPr id="31" name="Text Box 2">
            <a:extLst>
              <a:ext uri="{FF2B5EF4-FFF2-40B4-BE49-F238E27FC236}">
                <a16:creationId xmlns:a16="http://schemas.microsoft.com/office/drawing/2014/main" id="{2F62F25D-9C15-3513-3FF3-60A43CD0A075}"/>
              </a:ext>
            </a:extLst>
          </p:cNvPr>
          <p:cNvSpPr txBox="1">
            <a:spLocks noChangeArrowheads="1"/>
          </p:cNvSpPr>
          <p:nvPr/>
        </p:nvSpPr>
        <p:spPr bwMode="auto">
          <a:xfrm>
            <a:off x="1173496" y="5721655"/>
            <a:ext cx="1597921" cy="568026"/>
          </a:xfrm>
          <a:prstGeom prst="roundRect">
            <a:avLst>
              <a:gd name="adj" fmla="val 11261"/>
            </a:avLst>
          </a:prstGeom>
          <a:solidFill>
            <a:schemeClr val="accent4">
              <a:lumMod val="50000"/>
            </a:schemeClr>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 ± obinutuzumab</a:t>
            </a:r>
          </a:p>
        </p:txBody>
      </p:sp>
      <p:sp>
        <p:nvSpPr>
          <p:cNvPr id="32" name="Text Box 2">
            <a:extLst>
              <a:ext uri="{FF2B5EF4-FFF2-40B4-BE49-F238E27FC236}">
                <a16:creationId xmlns:a16="http://schemas.microsoft.com/office/drawing/2014/main" id="{2BADF9E2-A239-EE29-9029-A542DDA234DB}"/>
              </a:ext>
            </a:extLst>
          </p:cNvPr>
          <p:cNvSpPr txBox="1">
            <a:spLocks noChangeArrowheads="1"/>
          </p:cNvSpPr>
          <p:nvPr/>
        </p:nvSpPr>
        <p:spPr bwMode="auto">
          <a:xfrm>
            <a:off x="539102" y="4821407"/>
            <a:ext cx="2866708" cy="568026"/>
          </a:xfrm>
          <a:prstGeom prst="roundRect">
            <a:avLst>
              <a:gd name="adj" fmla="val 11261"/>
            </a:avLst>
          </a:prstGeom>
          <a:solidFill>
            <a:schemeClr val="accent4"/>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 ± obinutuzumab </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 zanubrutinib</a:t>
            </a:r>
          </a:p>
        </p:txBody>
      </p:sp>
      <p:sp>
        <p:nvSpPr>
          <p:cNvPr id="33" name="TextBox 32">
            <a:extLst>
              <a:ext uri="{FF2B5EF4-FFF2-40B4-BE49-F238E27FC236}">
                <a16:creationId xmlns:a16="http://schemas.microsoft.com/office/drawing/2014/main" id="{BBFA30C2-50E4-51E6-961C-2C8D90DEACC4}"/>
              </a:ext>
            </a:extLst>
          </p:cNvPr>
          <p:cNvSpPr txBox="1"/>
          <p:nvPr/>
        </p:nvSpPr>
        <p:spPr bwMode="auto">
          <a:xfrm>
            <a:off x="1782340" y="5393962"/>
            <a:ext cx="38023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ea typeface="+mn-ea"/>
                <a:cs typeface="Arial" panose="020B0604020202020204" pitchFamily="34" charset="0"/>
              </a:rPr>
              <a:t>or</a:t>
            </a:r>
          </a:p>
        </p:txBody>
      </p:sp>
      <p:sp>
        <p:nvSpPr>
          <p:cNvPr id="34" name="Text Box 2">
            <a:extLst>
              <a:ext uri="{FF2B5EF4-FFF2-40B4-BE49-F238E27FC236}">
                <a16:creationId xmlns:a16="http://schemas.microsoft.com/office/drawing/2014/main" id="{32CD019A-73E8-8162-4D4F-31A38A7148E9}"/>
              </a:ext>
            </a:extLst>
          </p:cNvPr>
          <p:cNvSpPr txBox="1">
            <a:spLocks noChangeArrowheads="1"/>
          </p:cNvSpPr>
          <p:nvPr/>
        </p:nvSpPr>
        <p:spPr bwMode="auto">
          <a:xfrm>
            <a:off x="7482230" y="3211877"/>
            <a:ext cx="1600200" cy="1345865"/>
          </a:xfrm>
          <a:prstGeom prst="roundRect">
            <a:avLst>
              <a:gd name="adj" fmla="val 4623"/>
            </a:avLst>
          </a:prstGeom>
          <a:solidFill>
            <a:schemeClr val="accent3"/>
          </a:solidFill>
          <a:ln w="9525" cap="flat" cmpd="sng" algn="ctr">
            <a:no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 + venetoclax</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 + venetoclax</a:t>
            </a:r>
            <a:r>
              <a:rPr lang="en-US" sz="1300" b="1" kern="0" dirty="0">
                <a:solidFill>
                  <a:schemeClr val="bg2"/>
                </a:solidFill>
                <a:ea typeface="Calibri"/>
                <a:cs typeface="Calibri" panose="020F0502020204030204" pitchFamily="34" charset="0"/>
              </a:rPr>
              <a:t> ± obinutuzumab </a:t>
            </a:r>
            <a:endPar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endParaRPr>
          </a:p>
        </p:txBody>
      </p:sp>
      <p:sp>
        <p:nvSpPr>
          <p:cNvPr id="5" name="Text Box 2">
            <a:extLst>
              <a:ext uri="{FF2B5EF4-FFF2-40B4-BE49-F238E27FC236}">
                <a16:creationId xmlns:a16="http://schemas.microsoft.com/office/drawing/2014/main" id="{4140A1E1-AB30-761B-9FB6-CF2F7725E075}"/>
              </a:ext>
            </a:extLst>
          </p:cNvPr>
          <p:cNvSpPr txBox="1">
            <a:spLocks noChangeArrowheads="1"/>
          </p:cNvSpPr>
          <p:nvPr/>
        </p:nvSpPr>
        <p:spPr bwMode="auto">
          <a:xfrm>
            <a:off x="10337724" y="4849734"/>
            <a:ext cx="1600200" cy="568026"/>
          </a:xfrm>
          <a:prstGeom prst="roundRect">
            <a:avLst>
              <a:gd name="adj" fmla="val 12921"/>
            </a:avLst>
          </a:prstGeom>
          <a:solidFill>
            <a:schemeClr val="accent6"/>
          </a:solidFill>
          <a:ln w="9525" cap="flat" cmpd="sng" algn="ctr">
            <a:no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Obinutuzumab + venetoclax</a:t>
            </a:r>
          </a:p>
        </p:txBody>
      </p:sp>
      <p:sp>
        <p:nvSpPr>
          <p:cNvPr id="35" name="Text Box 2">
            <a:extLst>
              <a:ext uri="{FF2B5EF4-FFF2-40B4-BE49-F238E27FC236}">
                <a16:creationId xmlns:a16="http://schemas.microsoft.com/office/drawing/2014/main" id="{0422B3AF-9C0C-96AB-54C8-EBA80DF31534}"/>
              </a:ext>
            </a:extLst>
          </p:cNvPr>
          <p:cNvSpPr txBox="1">
            <a:spLocks noChangeArrowheads="1"/>
          </p:cNvSpPr>
          <p:nvPr/>
        </p:nvSpPr>
        <p:spPr bwMode="auto">
          <a:xfrm>
            <a:off x="8460344" y="4849733"/>
            <a:ext cx="1600200" cy="1345865"/>
          </a:xfrm>
          <a:prstGeom prst="roundRect">
            <a:avLst>
              <a:gd name="adj" fmla="val 4623"/>
            </a:avLst>
          </a:prstGeom>
          <a:solidFill>
            <a:schemeClr val="accent3"/>
          </a:solidFill>
          <a:ln w="9525" cap="flat" cmpd="sng" algn="ctr">
            <a:noFill/>
            <a:prstDash val="solid"/>
            <a:headEnd/>
            <a:tailEnd/>
          </a:ln>
          <a:effectLst/>
        </p:spPr>
        <p:txBody>
          <a:bodyPr rot="0" vert="horz" wrap="square" lIns="91422" tIns="45712" rIns="91422" bIns="45712" anchor="ctr" anchorCtr="0">
            <a:noAutofit/>
          </a:bodyPr>
          <a:lstStyle/>
          <a:p>
            <a:pPr lvl="0" algn="ctr" eaLnBrk="0" fontAlgn="base" hangingPunct="0">
              <a:lnSpc>
                <a:spcPct val="107000"/>
              </a:lnSpc>
              <a:spcBef>
                <a:spcPct val="0"/>
              </a:spcBef>
              <a:spcAft>
                <a:spcPts val="800"/>
              </a:spcAft>
              <a:defRPr/>
            </a:pP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Ibrutinib + venetoclax</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i="0" u="none" strike="noStrike" kern="0" cap="none" spc="0" normalizeH="0" baseline="0" noProof="0" dirty="0">
                <a:ln>
                  <a:noFill/>
                </a:ln>
                <a:solidFill>
                  <a:schemeClr val="bg2"/>
                </a:solidFill>
                <a:effectLst/>
                <a:uLnTx/>
                <a:uFillTx/>
                <a:ea typeface="Calibri"/>
                <a:cs typeface="Calibri" panose="020F0502020204030204" pitchFamily="34" charset="0"/>
              </a:rPr>
              <a:t>or</a:t>
            </a:r>
            <a:b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br>
            <a:r>
              <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rPr>
              <a:t>acalabrutinib + venetoclax</a:t>
            </a:r>
            <a:r>
              <a:rPr lang="en-US" sz="1300" b="1" kern="0" dirty="0">
                <a:solidFill>
                  <a:schemeClr val="bg2"/>
                </a:solidFill>
                <a:ea typeface="Calibri"/>
                <a:cs typeface="Calibri" panose="020F0502020204030204" pitchFamily="34" charset="0"/>
              </a:rPr>
              <a:t> ± obinutuzumab </a:t>
            </a:r>
            <a:endParaRPr kumimoji="0" lang="en-US" sz="1300" b="1" i="0" u="none" strike="noStrike" kern="0" cap="none" spc="0" normalizeH="0" baseline="0" noProof="0" dirty="0">
              <a:ln>
                <a:noFill/>
              </a:ln>
              <a:solidFill>
                <a:schemeClr val="bg2"/>
              </a:solidFill>
              <a:effectLst/>
              <a:uLnTx/>
              <a:uFillTx/>
              <a:ea typeface="Calibri"/>
              <a:cs typeface="Calibri" panose="020F0502020204030204" pitchFamily="34" charset="0"/>
            </a:endParaRPr>
          </a:p>
        </p:txBody>
      </p:sp>
    </p:spTree>
    <p:extLst>
      <p:ext uri="{BB962C8B-B14F-4D97-AF65-F5344CB8AC3E}">
        <p14:creationId xmlns:p14="http://schemas.microsoft.com/office/powerpoint/2010/main" val="16989106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00B4DD-FC11-36D5-4B07-41BD56E4F933}"/>
              </a:ext>
            </a:extLst>
          </p:cNvPr>
          <p:cNvSpPr>
            <a:spLocks noGrp="1"/>
          </p:cNvSpPr>
          <p:nvPr>
            <p:ph type="title"/>
          </p:nvPr>
        </p:nvSpPr>
        <p:spPr/>
        <p:txBody>
          <a:bodyPr/>
          <a:lstStyle/>
          <a:p>
            <a:r>
              <a:rPr lang="en-US" dirty="0"/>
              <a:t>Factors to Consider When Choosing Treatment </a:t>
            </a:r>
          </a:p>
        </p:txBody>
      </p:sp>
      <p:sp>
        <p:nvSpPr>
          <p:cNvPr id="3" name="Content Placeholder 2">
            <a:extLst>
              <a:ext uri="{FF2B5EF4-FFF2-40B4-BE49-F238E27FC236}">
                <a16:creationId xmlns:a16="http://schemas.microsoft.com/office/drawing/2014/main" id="{DAB8579E-974D-66FB-2A8E-5BE0E9C950CE}"/>
              </a:ext>
            </a:extLst>
          </p:cNvPr>
          <p:cNvSpPr>
            <a:spLocks noGrp="1"/>
          </p:cNvSpPr>
          <p:nvPr>
            <p:ph sz="quarter" idx="10"/>
          </p:nvPr>
        </p:nvSpPr>
        <p:spPr/>
        <p:txBody>
          <a:bodyPr/>
          <a:lstStyle/>
          <a:p>
            <a:pPr algn="ctr"/>
            <a:r>
              <a:rPr lang="en-US" dirty="0"/>
              <a:t>Tausch. Hematology Am Soc Hematol Educ Program. 2024;2024:457.</a:t>
            </a:r>
          </a:p>
        </p:txBody>
      </p:sp>
      <p:sp>
        <p:nvSpPr>
          <p:cNvPr id="38" name="TextBox 37">
            <a:extLst>
              <a:ext uri="{FF2B5EF4-FFF2-40B4-BE49-F238E27FC236}">
                <a16:creationId xmlns:a16="http://schemas.microsoft.com/office/drawing/2014/main" id="{18D13709-2AF8-6F5C-296B-0F9D8C6E585F}"/>
              </a:ext>
            </a:extLst>
          </p:cNvPr>
          <p:cNvSpPr txBox="1"/>
          <p:nvPr/>
        </p:nvSpPr>
        <p:spPr bwMode="auto">
          <a:xfrm>
            <a:off x="2422259" y="3324375"/>
            <a:ext cx="12768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Ibrutinib</a:t>
            </a:r>
          </a:p>
        </p:txBody>
      </p:sp>
      <p:sp>
        <p:nvSpPr>
          <p:cNvPr id="39" name="TextBox 38">
            <a:extLst>
              <a:ext uri="{FF2B5EF4-FFF2-40B4-BE49-F238E27FC236}">
                <a16:creationId xmlns:a16="http://schemas.microsoft.com/office/drawing/2014/main" id="{AAC9BA0A-4934-2023-7C15-5091470C2C04}"/>
              </a:ext>
            </a:extLst>
          </p:cNvPr>
          <p:cNvSpPr txBox="1"/>
          <p:nvPr/>
        </p:nvSpPr>
        <p:spPr bwMode="auto">
          <a:xfrm>
            <a:off x="2422259" y="3741493"/>
            <a:ext cx="12768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Acalabrutinib</a:t>
            </a:r>
          </a:p>
        </p:txBody>
      </p:sp>
      <p:sp>
        <p:nvSpPr>
          <p:cNvPr id="40" name="TextBox 39">
            <a:extLst>
              <a:ext uri="{FF2B5EF4-FFF2-40B4-BE49-F238E27FC236}">
                <a16:creationId xmlns:a16="http://schemas.microsoft.com/office/drawing/2014/main" id="{1A130CD1-4E67-CEA1-6629-9B1A2A26EE23}"/>
              </a:ext>
            </a:extLst>
          </p:cNvPr>
          <p:cNvSpPr txBox="1"/>
          <p:nvPr/>
        </p:nvSpPr>
        <p:spPr bwMode="auto">
          <a:xfrm>
            <a:off x="2422259" y="4158611"/>
            <a:ext cx="12768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Zanubrutinib</a:t>
            </a:r>
          </a:p>
        </p:txBody>
      </p:sp>
      <p:sp>
        <p:nvSpPr>
          <p:cNvPr id="41" name="TextBox 40">
            <a:extLst>
              <a:ext uri="{FF2B5EF4-FFF2-40B4-BE49-F238E27FC236}">
                <a16:creationId xmlns:a16="http://schemas.microsoft.com/office/drawing/2014/main" id="{611C57E7-9E30-0DB0-FF96-05BA3834AA75}"/>
              </a:ext>
            </a:extLst>
          </p:cNvPr>
          <p:cNvSpPr txBox="1"/>
          <p:nvPr/>
        </p:nvSpPr>
        <p:spPr bwMode="auto">
          <a:xfrm>
            <a:off x="930924" y="4575729"/>
            <a:ext cx="2768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Obinutuzumab + Acalabrutinib</a:t>
            </a:r>
          </a:p>
        </p:txBody>
      </p:sp>
      <p:sp>
        <p:nvSpPr>
          <p:cNvPr id="42" name="TextBox 41">
            <a:extLst>
              <a:ext uri="{FF2B5EF4-FFF2-40B4-BE49-F238E27FC236}">
                <a16:creationId xmlns:a16="http://schemas.microsoft.com/office/drawing/2014/main" id="{A606AAAA-A8FB-6B1E-44B9-C54880D8EB32}"/>
              </a:ext>
            </a:extLst>
          </p:cNvPr>
          <p:cNvSpPr txBox="1"/>
          <p:nvPr/>
        </p:nvSpPr>
        <p:spPr bwMode="auto">
          <a:xfrm>
            <a:off x="647701" y="4992694"/>
            <a:ext cx="30514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Obinutuzumab + Venetoclax</a:t>
            </a:r>
          </a:p>
        </p:txBody>
      </p:sp>
      <p:sp>
        <p:nvSpPr>
          <p:cNvPr id="43" name="TextBox 42">
            <a:extLst>
              <a:ext uri="{FF2B5EF4-FFF2-40B4-BE49-F238E27FC236}">
                <a16:creationId xmlns:a16="http://schemas.microsoft.com/office/drawing/2014/main" id="{018969F0-736D-169D-C1C8-B670FD8C1899}"/>
              </a:ext>
            </a:extLst>
          </p:cNvPr>
          <p:cNvSpPr txBox="1"/>
          <p:nvPr/>
        </p:nvSpPr>
        <p:spPr bwMode="auto">
          <a:xfrm>
            <a:off x="1684298" y="5409660"/>
            <a:ext cx="20148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200" b="1" dirty="0">
                <a:solidFill>
                  <a:srgbClr val="000000"/>
                </a:solidFill>
              </a:rPr>
              <a:t>Ibrutinib + Venetoclax</a:t>
            </a:r>
          </a:p>
        </p:txBody>
      </p:sp>
      <p:sp>
        <p:nvSpPr>
          <p:cNvPr id="44" name="TextBox 43">
            <a:extLst>
              <a:ext uri="{FF2B5EF4-FFF2-40B4-BE49-F238E27FC236}">
                <a16:creationId xmlns:a16="http://schemas.microsoft.com/office/drawing/2014/main" id="{C5759F99-45A8-D282-59FE-DA51329D03B8}"/>
              </a:ext>
            </a:extLst>
          </p:cNvPr>
          <p:cNvSpPr txBox="1"/>
          <p:nvPr/>
        </p:nvSpPr>
        <p:spPr bwMode="auto">
          <a:xfrm>
            <a:off x="3729355" y="1159649"/>
            <a:ext cx="159351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050" b="1" dirty="0">
                <a:solidFill>
                  <a:srgbClr val="000000"/>
                </a:solidFill>
              </a:rPr>
              <a:t>Tx Preference for Genetic Subgroups Based on Efficacy/Tolerability</a:t>
            </a:r>
          </a:p>
        </p:txBody>
      </p:sp>
      <p:sp>
        <p:nvSpPr>
          <p:cNvPr id="45" name="TextBox 44">
            <a:extLst>
              <a:ext uri="{FF2B5EF4-FFF2-40B4-BE49-F238E27FC236}">
                <a16:creationId xmlns:a16="http://schemas.microsoft.com/office/drawing/2014/main" id="{B320B01A-6382-F684-9B4F-2AF8624BE75D}"/>
              </a:ext>
            </a:extLst>
          </p:cNvPr>
          <p:cNvSpPr txBox="1"/>
          <p:nvPr/>
        </p:nvSpPr>
        <p:spPr bwMode="auto">
          <a:xfrm>
            <a:off x="5325897" y="1161181"/>
            <a:ext cx="107599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100" b="1" dirty="0">
                <a:solidFill>
                  <a:srgbClr val="000000"/>
                </a:solidFill>
              </a:rPr>
              <a:t>Tx-Related Logistics</a:t>
            </a:r>
          </a:p>
        </p:txBody>
      </p:sp>
      <p:sp>
        <p:nvSpPr>
          <p:cNvPr id="46" name="TextBox 45">
            <a:extLst>
              <a:ext uri="{FF2B5EF4-FFF2-40B4-BE49-F238E27FC236}">
                <a16:creationId xmlns:a16="http://schemas.microsoft.com/office/drawing/2014/main" id="{EAA4D2AB-4D50-8A40-47B4-B4740B7011F0}"/>
              </a:ext>
            </a:extLst>
          </p:cNvPr>
          <p:cNvSpPr txBox="1"/>
          <p:nvPr/>
        </p:nvSpPr>
        <p:spPr bwMode="auto">
          <a:xfrm>
            <a:off x="7031753" y="1159649"/>
            <a:ext cx="192992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100" b="1" dirty="0">
                <a:solidFill>
                  <a:srgbClr val="000000"/>
                </a:solidFill>
              </a:rPr>
              <a:t>AEs, Comorbidities, Comedications</a:t>
            </a:r>
          </a:p>
        </p:txBody>
      </p:sp>
      <p:sp>
        <p:nvSpPr>
          <p:cNvPr id="47" name="TextBox 46">
            <a:extLst>
              <a:ext uri="{FF2B5EF4-FFF2-40B4-BE49-F238E27FC236}">
                <a16:creationId xmlns:a16="http://schemas.microsoft.com/office/drawing/2014/main" id="{4B7FA9E1-A2B9-D7F2-75B6-00C9C0327326}"/>
              </a:ext>
            </a:extLst>
          </p:cNvPr>
          <p:cNvSpPr txBox="1"/>
          <p:nvPr/>
        </p:nvSpPr>
        <p:spPr bwMode="auto">
          <a:xfrm>
            <a:off x="3312545" y="5862906"/>
            <a:ext cx="28989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dirty="0">
                <a:solidFill>
                  <a:srgbClr val="000000"/>
                </a:solidFill>
              </a:rPr>
              <a:t>Color code rating for tx options</a:t>
            </a:r>
          </a:p>
        </p:txBody>
      </p:sp>
      <p:sp>
        <p:nvSpPr>
          <p:cNvPr id="48" name="TextBox 47">
            <a:extLst>
              <a:ext uri="{FF2B5EF4-FFF2-40B4-BE49-F238E27FC236}">
                <a16:creationId xmlns:a16="http://schemas.microsoft.com/office/drawing/2014/main" id="{B44672D5-6031-2313-5ECA-B39D5E2AB747}"/>
              </a:ext>
            </a:extLst>
          </p:cNvPr>
          <p:cNvSpPr txBox="1"/>
          <p:nvPr/>
        </p:nvSpPr>
        <p:spPr bwMode="auto">
          <a:xfrm>
            <a:off x="5875722" y="5862906"/>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dirty="0">
                <a:solidFill>
                  <a:srgbClr val="000000"/>
                </a:solidFill>
              </a:rPr>
              <a:t>pro</a:t>
            </a:r>
          </a:p>
        </p:txBody>
      </p:sp>
      <p:sp>
        <p:nvSpPr>
          <p:cNvPr id="49" name="TextBox 48">
            <a:extLst>
              <a:ext uri="{FF2B5EF4-FFF2-40B4-BE49-F238E27FC236}">
                <a16:creationId xmlns:a16="http://schemas.microsoft.com/office/drawing/2014/main" id="{C40825BA-F920-1BF3-8B9C-1E995EAD34A4}"/>
              </a:ext>
            </a:extLst>
          </p:cNvPr>
          <p:cNvSpPr txBox="1"/>
          <p:nvPr/>
        </p:nvSpPr>
        <p:spPr bwMode="auto">
          <a:xfrm>
            <a:off x="8803922" y="5862906"/>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200" dirty="0">
                <a:solidFill>
                  <a:srgbClr val="000000"/>
                </a:solidFill>
              </a:rPr>
              <a:t>con</a:t>
            </a:r>
          </a:p>
        </p:txBody>
      </p:sp>
      <p:sp>
        <p:nvSpPr>
          <p:cNvPr id="50" name="TextBox 49">
            <a:extLst>
              <a:ext uri="{FF2B5EF4-FFF2-40B4-BE49-F238E27FC236}">
                <a16:creationId xmlns:a16="http://schemas.microsoft.com/office/drawing/2014/main" id="{BBB07937-0496-3882-7AC9-10154E8A3886}"/>
              </a:ext>
            </a:extLst>
          </p:cNvPr>
          <p:cNvSpPr txBox="1"/>
          <p:nvPr/>
        </p:nvSpPr>
        <p:spPr bwMode="auto">
          <a:xfrm rot="5400000">
            <a:off x="3612594" y="2735489"/>
            <a:ext cx="80641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i="1" dirty="0">
                <a:solidFill>
                  <a:srgbClr val="000000"/>
                </a:solidFill>
              </a:rPr>
              <a:t>mIGHV</a:t>
            </a:r>
          </a:p>
        </p:txBody>
      </p:sp>
      <p:sp>
        <p:nvSpPr>
          <p:cNvPr id="51" name="TextBox 50">
            <a:extLst>
              <a:ext uri="{FF2B5EF4-FFF2-40B4-BE49-F238E27FC236}">
                <a16:creationId xmlns:a16="http://schemas.microsoft.com/office/drawing/2014/main" id="{6D87AF79-226A-FB8F-91C1-DDD1563CCC93}"/>
              </a:ext>
            </a:extLst>
          </p:cNvPr>
          <p:cNvSpPr txBox="1"/>
          <p:nvPr/>
        </p:nvSpPr>
        <p:spPr bwMode="auto">
          <a:xfrm rot="5400000">
            <a:off x="4114914" y="2735488"/>
            <a:ext cx="80641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i="1" dirty="0">
                <a:solidFill>
                  <a:srgbClr val="000000"/>
                </a:solidFill>
              </a:rPr>
              <a:t>uIGHV</a:t>
            </a:r>
          </a:p>
        </p:txBody>
      </p:sp>
      <p:sp>
        <p:nvSpPr>
          <p:cNvPr id="52" name="TextBox 51">
            <a:extLst>
              <a:ext uri="{FF2B5EF4-FFF2-40B4-BE49-F238E27FC236}">
                <a16:creationId xmlns:a16="http://schemas.microsoft.com/office/drawing/2014/main" id="{8D358956-EE5C-3C53-69D6-1B97ED7FADF4}"/>
              </a:ext>
            </a:extLst>
          </p:cNvPr>
          <p:cNvSpPr txBox="1"/>
          <p:nvPr/>
        </p:nvSpPr>
        <p:spPr bwMode="auto">
          <a:xfrm rot="5400000">
            <a:off x="4327845" y="2446099"/>
            <a:ext cx="138519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dirty="0">
                <a:solidFill>
                  <a:srgbClr val="000000"/>
                </a:solidFill>
              </a:rPr>
              <a:t>17p-/</a:t>
            </a:r>
            <a:r>
              <a:rPr lang="en-US" sz="1100" i="1" dirty="0">
                <a:solidFill>
                  <a:srgbClr val="000000"/>
                </a:solidFill>
              </a:rPr>
              <a:t>TP53</a:t>
            </a:r>
            <a:r>
              <a:rPr lang="en-US" sz="1100" dirty="0">
                <a:solidFill>
                  <a:srgbClr val="000000"/>
                </a:solidFill>
              </a:rPr>
              <a:t> mut</a:t>
            </a:r>
          </a:p>
        </p:txBody>
      </p:sp>
      <p:sp>
        <p:nvSpPr>
          <p:cNvPr id="53" name="TextBox 52">
            <a:extLst>
              <a:ext uri="{FF2B5EF4-FFF2-40B4-BE49-F238E27FC236}">
                <a16:creationId xmlns:a16="http://schemas.microsoft.com/office/drawing/2014/main" id="{AE7420DE-40F5-97EF-21A8-E1E3643B2767}"/>
              </a:ext>
            </a:extLst>
          </p:cNvPr>
          <p:cNvSpPr txBox="1"/>
          <p:nvPr/>
        </p:nvSpPr>
        <p:spPr bwMode="auto">
          <a:xfrm rot="5400000">
            <a:off x="4779632" y="2229962"/>
            <a:ext cx="16789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000" dirty="0">
                <a:solidFill>
                  <a:srgbClr val="000000"/>
                </a:solidFill>
              </a:rPr>
              <a:t>Finite duration and    treatment-free interval</a:t>
            </a:r>
          </a:p>
        </p:txBody>
      </p:sp>
      <p:sp>
        <p:nvSpPr>
          <p:cNvPr id="54" name="TextBox 53">
            <a:extLst>
              <a:ext uri="{FF2B5EF4-FFF2-40B4-BE49-F238E27FC236}">
                <a16:creationId xmlns:a16="http://schemas.microsoft.com/office/drawing/2014/main" id="{916CD938-1E38-2AEA-5466-75280361BEC7}"/>
              </a:ext>
            </a:extLst>
          </p:cNvPr>
          <p:cNvSpPr txBox="1"/>
          <p:nvPr/>
        </p:nvSpPr>
        <p:spPr bwMode="auto">
          <a:xfrm rot="5400000">
            <a:off x="5270685" y="2189444"/>
            <a:ext cx="1760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000" dirty="0">
                <a:solidFill>
                  <a:srgbClr val="000000"/>
                </a:solidFill>
              </a:rPr>
              <a:t>Convenient initiation of treatment</a:t>
            </a:r>
          </a:p>
        </p:txBody>
      </p:sp>
      <p:sp>
        <p:nvSpPr>
          <p:cNvPr id="55" name="TextBox 54">
            <a:extLst>
              <a:ext uri="{FF2B5EF4-FFF2-40B4-BE49-F238E27FC236}">
                <a16:creationId xmlns:a16="http://schemas.microsoft.com/office/drawing/2014/main" id="{D4D4177E-A92C-7D17-3A8B-846695FC892C}"/>
              </a:ext>
            </a:extLst>
          </p:cNvPr>
          <p:cNvSpPr txBox="1"/>
          <p:nvPr/>
        </p:nvSpPr>
        <p:spPr bwMode="auto">
          <a:xfrm rot="5400000">
            <a:off x="5817643" y="2258694"/>
            <a:ext cx="1760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dirty="0">
                <a:solidFill>
                  <a:srgbClr val="000000"/>
                </a:solidFill>
              </a:rPr>
              <a:t>Accumulation of AEs</a:t>
            </a:r>
          </a:p>
        </p:txBody>
      </p:sp>
      <p:sp>
        <p:nvSpPr>
          <p:cNvPr id="56" name="TextBox 55">
            <a:extLst>
              <a:ext uri="{FF2B5EF4-FFF2-40B4-BE49-F238E27FC236}">
                <a16:creationId xmlns:a16="http://schemas.microsoft.com/office/drawing/2014/main" id="{41B9C07C-0ADE-5696-5828-0A0CF5BA5B3D}"/>
              </a:ext>
            </a:extLst>
          </p:cNvPr>
          <p:cNvSpPr txBox="1"/>
          <p:nvPr/>
        </p:nvSpPr>
        <p:spPr bwMode="auto">
          <a:xfrm rot="5400000">
            <a:off x="6314867" y="2258694"/>
            <a:ext cx="1760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dirty="0">
                <a:solidFill>
                  <a:srgbClr val="000000"/>
                </a:solidFill>
              </a:rPr>
              <a:t>Bleeding risk</a:t>
            </a:r>
          </a:p>
        </p:txBody>
      </p:sp>
      <p:sp>
        <p:nvSpPr>
          <p:cNvPr id="57" name="TextBox 56">
            <a:extLst>
              <a:ext uri="{FF2B5EF4-FFF2-40B4-BE49-F238E27FC236}">
                <a16:creationId xmlns:a16="http://schemas.microsoft.com/office/drawing/2014/main" id="{AA839743-F2D6-DFA2-1E83-64FAC60D371E}"/>
              </a:ext>
            </a:extLst>
          </p:cNvPr>
          <p:cNvSpPr txBox="1"/>
          <p:nvPr/>
        </p:nvSpPr>
        <p:spPr bwMode="auto">
          <a:xfrm rot="5400000">
            <a:off x="7309315" y="2258694"/>
            <a:ext cx="1760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dirty="0">
                <a:solidFill>
                  <a:srgbClr val="000000"/>
                </a:solidFill>
              </a:rPr>
              <a:t>CV events</a:t>
            </a:r>
          </a:p>
        </p:txBody>
      </p:sp>
      <p:sp>
        <p:nvSpPr>
          <p:cNvPr id="58" name="TextBox 57">
            <a:extLst>
              <a:ext uri="{FF2B5EF4-FFF2-40B4-BE49-F238E27FC236}">
                <a16:creationId xmlns:a16="http://schemas.microsoft.com/office/drawing/2014/main" id="{2F1D437B-C4B6-8DC6-AFCA-FE74753DD18E}"/>
              </a:ext>
            </a:extLst>
          </p:cNvPr>
          <p:cNvSpPr txBox="1"/>
          <p:nvPr/>
        </p:nvSpPr>
        <p:spPr bwMode="auto">
          <a:xfrm rot="5400000">
            <a:off x="8219891" y="2090415"/>
            <a:ext cx="192728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Aft>
                <a:spcPct val="0"/>
              </a:spcAft>
              <a:defRPr/>
            </a:pPr>
            <a:r>
              <a:rPr lang="en-US" sz="1100" dirty="0">
                <a:solidFill>
                  <a:srgbClr val="000000"/>
                </a:solidFill>
              </a:rPr>
              <a:t>Infection risk </a:t>
            </a:r>
          </a:p>
          <a:p>
            <a:pPr algn="r">
              <a:spcAft>
                <a:spcPct val="0"/>
              </a:spcAft>
              <a:defRPr/>
            </a:pPr>
            <a:r>
              <a:rPr lang="en-US" sz="1100" dirty="0">
                <a:solidFill>
                  <a:srgbClr val="000000"/>
                </a:solidFill>
              </a:rPr>
              <a:t>during therapy</a:t>
            </a:r>
          </a:p>
        </p:txBody>
      </p:sp>
      <p:sp>
        <p:nvSpPr>
          <p:cNvPr id="59" name="TextBox 58">
            <a:extLst>
              <a:ext uri="{FF2B5EF4-FFF2-40B4-BE49-F238E27FC236}">
                <a16:creationId xmlns:a16="http://schemas.microsoft.com/office/drawing/2014/main" id="{7A4AB11A-6016-48CF-A660-DD29CDAB0167}"/>
              </a:ext>
            </a:extLst>
          </p:cNvPr>
          <p:cNvSpPr txBox="1"/>
          <p:nvPr/>
        </p:nvSpPr>
        <p:spPr bwMode="auto">
          <a:xfrm rot="5400000">
            <a:off x="7722822" y="2090415"/>
            <a:ext cx="192728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Aft>
                <a:spcPct val="0"/>
              </a:spcAft>
              <a:defRPr/>
            </a:pPr>
            <a:r>
              <a:rPr lang="en-US" sz="1100" dirty="0">
                <a:solidFill>
                  <a:srgbClr val="000000"/>
                </a:solidFill>
              </a:rPr>
              <a:t>Reduced</a:t>
            </a:r>
          </a:p>
          <a:p>
            <a:pPr algn="r">
              <a:spcAft>
                <a:spcPct val="0"/>
              </a:spcAft>
              <a:defRPr/>
            </a:pPr>
            <a:r>
              <a:rPr lang="en-US" sz="1100" dirty="0">
                <a:solidFill>
                  <a:srgbClr val="000000"/>
                </a:solidFill>
              </a:rPr>
              <a:t>renal function</a:t>
            </a:r>
          </a:p>
        </p:txBody>
      </p:sp>
      <p:sp>
        <p:nvSpPr>
          <p:cNvPr id="60" name="TextBox 59">
            <a:extLst>
              <a:ext uri="{FF2B5EF4-FFF2-40B4-BE49-F238E27FC236}">
                <a16:creationId xmlns:a16="http://schemas.microsoft.com/office/drawing/2014/main" id="{C80746F2-14C9-6772-7276-658CC77664CE}"/>
              </a:ext>
            </a:extLst>
          </p:cNvPr>
          <p:cNvSpPr txBox="1"/>
          <p:nvPr/>
        </p:nvSpPr>
        <p:spPr bwMode="auto">
          <a:xfrm rot="5400000">
            <a:off x="6812091" y="2258694"/>
            <a:ext cx="1760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100" dirty="0">
                <a:solidFill>
                  <a:srgbClr val="000000"/>
                </a:solidFill>
              </a:rPr>
              <a:t>TLS risk</a:t>
            </a:r>
          </a:p>
        </p:txBody>
      </p:sp>
      <p:graphicFrame>
        <p:nvGraphicFramePr>
          <p:cNvPr id="61" name="Table 60">
            <a:extLst>
              <a:ext uri="{FF2B5EF4-FFF2-40B4-BE49-F238E27FC236}">
                <a16:creationId xmlns:a16="http://schemas.microsoft.com/office/drawing/2014/main" id="{FBBC5A60-6FC8-A3F8-4CF7-5DF40F7A2EC7}"/>
              </a:ext>
            </a:extLst>
          </p:cNvPr>
          <p:cNvGraphicFramePr>
            <a:graphicFrameLocks noGrp="1"/>
          </p:cNvGraphicFramePr>
          <p:nvPr>
            <p:extLst>
              <p:ext uri="{D42A27DB-BD31-4B8C-83A1-F6EECF244321}">
                <p14:modId xmlns:p14="http://schemas.microsoft.com/office/powerpoint/2010/main" val="1313863108"/>
              </p:ext>
            </p:extLst>
          </p:nvPr>
        </p:nvGraphicFramePr>
        <p:xfrm>
          <a:off x="3767008" y="3253682"/>
          <a:ext cx="1507233" cy="2516598"/>
        </p:xfrm>
        <a:graphic>
          <a:graphicData uri="http://schemas.openxmlformats.org/drawingml/2006/table">
            <a:tbl>
              <a:tblPr firstRow="1" bandRow="1"/>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gridCol w="502411">
                  <a:extLst>
                    <a:ext uri="{9D8B030D-6E8A-4147-A177-3AD203B41FA5}">
                      <a16:colId xmlns:a16="http://schemas.microsoft.com/office/drawing/2014/main" val="3185200639"/>
                    </a:ext>
                  </a:extLst>
                </a:gridCol>
              </a:tblGrid>
              <a:tr h="41943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198536547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4055076600"/>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284232382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3173360645"/>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107273591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4126995657"/>
                  </a:ext>
                </a:extLst>
              </a:tr>
            </a:tbl>
          </a:graphicData>
        </a:graphic>
      </p:graphicFrame>
      <p:graphicFrame>
        <p:nvGraphicFramePr>
          <p:cNvPr id="62" name="Table 61">
            <a:extLst>
              <a:ext uri="{FF2B5EF4-FFF2-40B4-BE49-F238E27FC236}">
                <a16:creationId xmlns:a16="http://schemas.microsoft.com/office/drawing/2014/main" id="{7BC83F82-2E02-F7CB-0BF1-74AEE60D58E3}"/>
              </a:ext>
            </a:extLst>
          </p:cNvPr>
          <p:cNvGraphicFramePr>
            <a:graphicFrameLocks noGrp="1"/>
          </p:cNvGraphicFramePr>
          <p:nvPr>
            <p:extLst>
              <p:ext uri="{D42A27DB-BD31-4B8C-83A1-F6EECF244321}">
                <p14:modId xmlns:p14="http://schemas.microsoft.com/office/powerpoint/2010/main" val="1029230129"/>
              </p:ext>
            </p:extLst>
          </p:nvPr>
        </p:nvGraphicFramePr>
        <p:xfrm>
          <a:off x="5367396" y="3255947"/>
          <a:ext cx="1004822" cy="2516598"/>
        </p:xfrm>
        <a:graphic>
          <a:graphicData uri="http://schemas.openxmlformats.org/drawingml/2006/table">
            <a:tbl>
              <a:tblPr firstRow="1" bandRow="1"/>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tblGrid>
              <a:tr h="41943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198536547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4055076600"/>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284232382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3173360645"/>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extLst>
                  <a:ext uri="{0D108BD9-81ED-4DB2-BD59-A6C34878D82A}">
                    <a16:rowId xmlns:a16="http://schemas.microsoft.com/office/drawing/2014/main" val="107273591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extLst>
                  <a:ext uri="{0D108BD9-81ED-4DB2-BD59-A6C34878D82A}">
                    <a16:rowId xmlns:a16="http://schemas.microsoft.com/office/drawing/2014/main" val="4126995657"/>
                  </a:ext>
                </a:extLst>
              </a:tr>
            </a:tbl>
          </a:graphicData>
        </a:graphic>
      </p:graphicFrame>
      <p:graphicFrame>
        <p:nvGraphicFramePr>
          <p:cNvPr id="63" name="Table 62">
            <a:extLst>
              <a:ext uri="{FF2B5EF4-FFF2-40B4-BE49-F238E27FC236}">
                <a16:creationId xmlns:a16="http://schemas.microsoft.com/office/drawing/2014/main" id="{5D791241-DBC5-8BE6-1434-08F4A7CC444A}"/>
              </a:ext>
            </a:extLst>
          </p:cNvPr>
          <p:cNvGraphicFramePr>
            <a:graphicFrameLocks noGrp="1"/>
          </p:cNvGraphicFramePr>
          <p:nvPr>
            <p:extLst>
              <p:ext uri="{D42A27DB-BD31-4B8C-83A1-F6EECF244321}">
                <p14:modId xmlns:p14="http://schemas.microsoft.com/office/powerpoint/2010/main" val="3341060179"/>
              </p:ext>
            </p:extLst>
          </p:nvPr>
        </p:nvGraphicFramePr>
        <p:xfrm>
          <a:off x="6470019" y="3253682"/>
          <a:ext cx="3001782" cy="2516598"/>
        </p:xfrm>
        <a:graphic>
          <a:graphicData uri="http://schemas.openxmlformats.org/drawingml/2006/table">
            <a:tbl>
              <a:tblPr firstRow="1" bandRow="1"/>
              <a:tblGrid>
                <a:gridCol w="500297">
                  <a:extLst>
                    <a:ext uri="{9D8B030D-6E8A-4147-A177-3AD203B41FA5}">
                      <a16:colId xmlns:a16="http://schemas.microsoft.com/office/drawing/2014/main" val="1383592734"/>
                    </a:ext>
                  </a:extLst>
                </a:gridCol>
                <a:gridCol w="500297">
                  <a:extLst>
                    <a:ext uri="{9D8B030D-6E8A-4147-A177-3AD203B41FA5}">
                      <a16:colId xmlns:a16="http://schemas.microsoft.com/office/drawing/2014/main" val="2584366326"/>
                    </a:ext>
                  </a:extLst>
                </a:gridCol>
                <a:gridCol w="500297">
                  <a:extLst>
                    <a:ext uri="{9D8B030D-6E8A-4147-A177-3AD203B41FA5}">
                      <a16:colId xmlns:a16="http://schemas.microsoft.com/office/drawing/2014/main" val="3389421571"/>
                    </a:ext>
                  </a:extLst>
                </a:gridCol>
                <a:gridCol w="500297">
                  <a:extLst>
                    <a:ext uri="{9D8B030D-6E8A-4147-A177-3AD203B41FA5}">
                      <a16:colId xmlns:a16="http://schemas.microsoft.com/office/drawing/2014/main" val="2469604882"/>
                    </a:ext>
                  </a:extLst>
                </a:gridCol>
                <a:gridCol w="500297">
                  <a:extLst>
                    <a:ext uri="{9D8B030D-6E8A-4147-A177-3AD203B41FA5}">
                      <a16:colId xmlns:a16="http://schemas.microsoft.com/office/drawing/2014/main" val="3349611315"/>
                    </a:ext>
                  </a:extLst>
                </a:gridCol>
                <a:gridCol w="500297">
                  <a:extLst>
                    <a:ext uri="{9D8B030D-6E8A-4147-A177-3AD203B41FA5}">
                      <a16:colId xmlns:a16="http://schemas.microsoft.com/office/drawing/2014/main" val="1030155078"/>
                    </a:ext>
                  </a:extLst>
                </a:gridCol>
              </a:tblGrid>
              <a:tr h="41943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198536547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4055076600"/>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284232382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extLst>
                  <a:ext uri="{0D108BD9-81ED-4DB2-BD59-A6C34878D82A}">
                    <a16:rowId xmlns:a16="http://schemas.microsoft.com/office/drawing/2014/main" val="3173360645"/>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extLst>
                  <a:ext uri="{0D108BD9-81ED-4DB2-BD59-A6C34878D82A}">
                    <a16:rowId xmlns:a16="http://schemas.microsoft.com/office/drawing/2014/main" val="1072735911"/>
                  </a:ext>
                </a:extLst>
              </a:tr>
              <a:tr h="41943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B338">
                        <a:lumMod val="60000"/>
                        <a:lumOff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endParaRPr lang="en-US" dirty="0"/>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lumMod val="60000"/>
                        <a:lumOff val="40000"/>
                      </a:srgbClr>
                    </a:solidFill>
                  </a:tcPr>
                </a:tc>
                <a:extLst>
                  <a:ext uri="{0D108BD9-81ED-4DB2-BD59-A6C34878D82A}">
                    <a16:rowId xmlns:a16="http://schemas.microsoft.com/office/drawing/2014/main" val="4126995657"/>
                  </a:ext>
                </a:extLst>
              </a:tr>
            </a:tbl>
          </a:graphicData>
        </a:graphic>
      </p:graphicFrame>
      <p:sp>
        <p:nvSpPr>
          <p:cNvPr id="64" name="Rectangle 63">
            <a:extLst>
              <a:ext uri="{FF2B5EF4-FFF2-40B4-BE49-F238E27FC236}">
                <a16:creationId xmlns:a16="http://schemas.microsoft.com/office/drawing/2014/main" id="{D8C06A5B-4041-F30B-E435-D7D310D7BE20}"/>
              </a:ext>
            </a:extLst>
          </p:cNvPr>
          <p:cNvSpPr/>
          <p:nvPr/>
        </p:nvSpPr>
        <p:spPr bwMode="auto">
          <a:xfrm>
            <a:off x="6501822" y="5890316"/>
            <a:ext cx="484916" cy="222179"/>
          </a:xfrm>
          <a:prstGeom prst="rect">
            <a:avLst/>
          </a:prstGeom>
          <a:solidFill>
            <a:srgbClr val="00823B"/>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65" name="Rectangle 64">
            <a:extLst>
              <a:ext uri="{FF2B5EF4-FFF2-40B4-BE49-F238E27FC236}">
                <a16:creationId xmlns:a16="http://schemas.microsoft.com/office/drawing/2014/main" id="{AE87A16E-64D4-633D-4E28-3C9650DEE576}"/>
              </a:ext>
            </a:extLst>
          </p:cNvPr>
          <p:cNvSpPr/>
          <p:nvPr/>
        </p:nvSpPr>
        <p:spPr bwMode="auto">
          <a:xfrm>
            <a:off x="7488528" y="5890316"/>
            <a:ext cx="484916" cy="222179"/>
          </a:xfrm>
          <a:prstGeom prst="rect">
            <a:avLst/>
          </a:prstGeom>
          <a:solidFill>
            <a:srgbClr val="FDB338">
              <a:lumMod val="60000"/>
              <a:lumOff val="40000"/>
            </a:srgbClr>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66" name="Rectangle 65">
            <a:extLst>
              <a:ext uri="{FF2B5EF4-FFF2-40B4-BE49-F238E27FC236}">
                <a16:creationId xmlns:a16="http://schemas.microsoft.com/office/drawing/2014/main" id="{D347FDFE-6FB9-9587-7AC9-5391D1EC6069}"/>
              </a:ext>
            </a:extLst>
          </p:cNvPr>
          <p:cNvSpPr/>
          <p:nvPr/>
        </p:nvSpPr>
        <p:spPr bwMode="auto">
          <a:xfrm>
            <a:off x="6995175" y="5890316"/>
            <a:ext cx="484916" cy="222179"/>
          </a:xfrm>
          <a:prstGeom prst="rect">
            <a:avLst/>
          </a:prstGeom>
          <a:solidFill>
            <a:srgbClr val="00823B">
              <a:lumMod val="60000"/>
              <a:lumOff val="40000"/>
            </a:srgbClr>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67" name="Rectangle 66">
            <a:extLst>
              <a:ext uri="{FF2B5EF4-FFF2-40B4-BE49-F238E27FC236}">
                <a16:creationId xmlns:a16="http://schemas.microsoft.com/office/drawing/2014/main" id="{D86AC869-9040-F617-C9BE-377DF842F442}"/>
              </a:ext>
            </a:extLst>
          </p:cNvPr>
          <p:cNvSpPr/>
          <p:nvPr/>
        </p:nvSpPr>
        <p:spPr bwMode="auto">
          <a:xfrm>
            <a:off x="7981881" y="5890316"/>
            <a:ext cx="484916" cy="222179"/>
          </a:xfrm>
          <a:prstGeom prst="rect">
            <a:avLst/>
          </a:prstGeom>
          <a:solidFill>
            <a:srgbClr val="FDB338">
              <a:lumMod val="75000"/>
            </a:srgbClr>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68" name="Rectangle 67">
            <a:extLst>
              <a:ext uri="{FF2B5EF4-FFF2-40B4-BE49-F238E27FC236}">
                <a16:creationId xmlns:a16="http://schemas.microsoft.com/office/drawing/2014/main" id="{4F253807-5080-920D-260D-1AEDD2C6B6C5}"/>
              </a:ext>
            </a:extLst>
          </p:cNvPr>
          <p:cNvSpPr/>
          <p:nvPr/>
        </p:nvSpPr>
        <p:spPr bwMode="auto">
          <a:xfrm>
            <a:off x="8475235" y="5890316"/>
            <a:ext cx="484916" cy="222179"/>
          </a:xfrm>
          <a:prstGeom prst="rect">
            <a:avLst/>
          </a:prstGeom>
          <a:solidFill>
            <a:srgbClr val="E1471D"/>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69" name="Rectangle 68">
            <a:extLst>
              <a:ext uri="{FF2B5EF4-FFF2-40B4-BE49-F238E27FC236}">
                <a16:creationId xmlns:a16="http://schemas.microsoft.com/office/drawing/2014/main" id="{407C35FE-BA07-17B7-785F-EEFF2826E4C1}"/>
              </a:ext>
            </a:extLst>
          </p:cNvPr>
          <p:cNvSpPr/>
          <p:nvPr/>
        </p:nvSpPr>
        <p:spPr bwMode="auto">
          <a:xfrm>
            <a:off x="3763987" y="1154760"/>
            <a:ext cx="1510254" cy="4615520"/>
          </a:xfrm>
          <a:prstGeom prst="rect">
            <a:avLst/>
          </a:prstGeom>
          <a:no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70" name="Rectangle 69">
            <a:extLst>
              <a:ext uri="{FF2B5EF4-FFF2-40B4-BE49-F238E27FC236}">
                <a16:creationId xmlns:a16="http://schemas.microsoft.com/office/drawing/2014/main" id="{31FD7CCC-4551-631B-DCD4-398ADF341CEE}"/>
              </a:ext>
            </a:extLst>
          </p:cNvPr>
          <p:cNvSpPr/>
          <p:nvPr/>
        </p:nvSpPr>
        <p:spPr bwMode="auto">
          <a:xfrm>
            <a:off x="5365466" y="1154760"/>
            <a:ext cx="1004641" cy="4615520"/>
          </a:xfrm>
          <a:prstGeom prst="rect">
            <a:avLst/>
          </a:prstGeom>
          <a:no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
        <p:nvSpPr>
          <p:cNvPr id="71" name="Rectangle 70">
            <a:extLst>
              <a:ext uri="{FF2B5EF4-FFF2-40B4-BE49-F238E27FC236}">
                <a16:creationId xmlns:a16="http://schemas.microsoft.com/office/drawing/2014/main" id="{09C39F0D-3D7B-D1D6-63C5-49A9B71C871E}"/>
              </a:ext>
            </a:extLst>
          </p:cNvPr>
          <p:cNvSpPr/>
          <p:nvPr/>
        </p:nvSpPr>
        <p:spPr bwMode="auto">
          <a:xfrm>
            <a:off x="6461271" y="1150441"/>
            <a:ext cx="3010530" cy="4615520"/>
          </a:xfrm>
          <a:prstGeom prst="rect">
            <a:avLst/>
          </a:prstGeom>
          <a:no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endParaRPr>
          </a:p>
        </p:txBody>
      </p:sp>
    </p:spTree>
    <p:extLst>
      <p:ext uri="{BB962C8B-B14F-4D97-AF65-F5344CB8AC3E}">
        <p14:creationId xmlns:p14="http://schemas.microsoft.com/office/powerpoint/2010/main" val="99371483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5E4538-062C-A61B-92D2-BA41B1C5CEBA}"/>
              </a:ext>
            </a:extLst>
          </p:cNvPr>
          <p:cNvSpPr>
            <a:spLocks noGrp="1"/>
          </p:cNvSpPr>
          <p:nvPr>
            <p:ph type="title"/>
          </p:nvPr>
        </p:nvSpPr>
        <p:spPr>
          <a:xfrm>
            <a:off x="231078" y="260163"/>
            <a:ext cx="11740260" cy="1044132"/>
          </a:xfrm>
        </p:spPr>
        <p:txBody>
          <a:bodyPr/>
          <a:lstStyle/>
          <a:p>
            <a:r>
              <a:rPr lang="en-US" dirty="0"/>
              <a:t>Model of Overall Time to Treatment Failure for Typical Patients With CLL</a:t>
            </a:r>
          </a:p>
        </p:txBody>
      </p:sp>
      <p:sp>
        <p:nvSpPr>
          <p:cNvPr id="3" name="Content Placeholder 2">
            <a:extLst>
              <a:ext uri="{FF2B5EF4-FFF2-40B4-BE49-F238E27FC236}">
                <a16:creationId xmlns:a16="http://schemas.microsoft.com/office/drawing/2014/main" id="{1153BE4B-905D-96C0-403A-14EBAE0FB498}"/>
              </a:ext>
            </a:extLst>
          </p:cNvPr>
          <p:cNvSpPr>
            <a:spLocks noGrp="1"/>
          </p:cNvSpPr>
          <p:nvPr>
            <p:ph sz="quarter" idx="10"/>
          </p:nvPr>
        </p:nvSpPr>
        <p:spPr/>
        <p:txBody>
          <a:bodyPr/>
          <a:lstStyle/>
          <a:p>
            <a:pPr algn="ctr"/>
            <a:r>
              <a:rPr lang="en-US" dirty="0"/>
              <a:t>Tausch. Hematology Am Soc Hematol Educ Program. 2024;2024:457.</a:t>
            </a:r>
          </a:p>
        </p:txBody>
      </p:sp>
      <p:graphicFrame>
        <p:nvGraphicFramePr>
          <p:cNvPr id="4" name="Table 3">
            <a:extLst>
              <a:ext uri="{FF2B5EF4-FFF2-40B4-BE49-F238E27FC236}">
                <a16:creationId xmlns:a16="http://schemas.microsoft.com/office/drawing/2014/main" id="{75934173-4788-76F4-8447-4D8D6281801E}"/>
              </a:ext>
            </a:extLst>
          </p:cNvPr>
          <p:cNvGraphicFramePr>
            <a:graphicFrameLocks noGrp="1"/>
          </p:cNvGraphicFramePr>
          <p:nvPr>
            <p:extLst>
              <p:ext uri="{D42A27DB-BD31-4B8C-83A1-F6EECF244321}">
                <p14:modId xmlns:p14="http://schemas.microsoft.com/office/powerpoint/2010/main" val="2699428682"/>
              </p:ext>
            </p:extLst>
          </p:nvPr>
        </p:nvGraphicFramePr>
        <p:xfrm>
          <a:off x="1818592" y="3428033"/>
          <a:ext cx="4297680" cy="565768"/>
        </p:xfrm>
        <a:graphic>
          <a:graphicData uri="http://schemas.openxmlformats.org/drawingml/2006/table">
            <a:tbl>
              <a:tblPr firstRow="1" bandRow="1"/>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BTKi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7-8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7-8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500" dirty="0">
                        <a:solidFill>
                          <a:schemeClr val="bg1"/>
                        </a:solidFill>
                        <a:latin typeface="+mn-l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980094700"/>
                  </a:ext>
                </a:extLst>
              </a:tr>
              <a:tr h="28288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mn-lt"/>
                          <a:cs typeface="Calibri" panose="020F0502020204030204" pitchFamily="34" charset="0"/>
                        </a:rPr>
                        <a:t>BCL2i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dirty="0">
                          <a:solidFill>
                            <a:schemeClr val="bg1"/>
                          </a:solidFill>
                          <a:latin typeface="+mn-lt"/>
                          <a:cs typeface="Calibri" panose="020F0502020204030204" pitchFamily="34" charset="0"/>
                        </a:rPr>
                        <a:t>4-5</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dirty="0">
                          <a:solidFill>
                            <a:schemeClr val="bg1"/>
                          </a:solidFill>
                          <a:latin typeface="+mn-lt"/>
                          <a:cs typeface="Calibri" panose="020F0502020204030204" pitchFamily="34" charset="0"/>
                        </a:rPr>
                        <a:t>4-5</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dirty="0">
                          <a:solidFill>
                            <a:schemeClr val="bg1"/>
                          </a:solidFill>
                          <a:latin typeface="+mn-lt"/>
                          <a:cs typeface="Calibri" panose="020F0502020204030204" pitchFamily="34" charset="0"/>
                        </a:rPr>
                        <a:t>2-3</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extLst>
                  <a:ext uri="{0D108BD9-81ED-4DB2-BD59-A6C34878D82A}">
                    <a16:rowId xmlns:a16="http://schemas.microsoft.com/office/drawing/2014/main" val="1560959635"/>
                  </a:ext>
                </a:extLst>
              </a:tr>
            </a:tbl>
          </a:graphicData>
        </a:graphic>
      </p:graphicFrame>
      <p:graphicFrame>
        <p:nvGraphicFramePr>
          <p:cNvPr id="5" name="Table 4">
            <a:extLst>
              <a:ext uri="{FF2B5EF4-FFF2-40B4-BE49-F238E27FC236}">
                <a16:creationId xmlns:a16="http://schemas.microsoft.com/office/drawing/2014/main" id="{5399EFF0-7C8B-123A-BDB6-12A62A801F00}"/>
              </a:ext>
            </a:extLst>
          </p:cNvPr>
          <p:cNvGraphicFramePr>
            <a:graphicFrameLocks noGrp="1"/>
          </p:cNvGraphicFramePr>
          <p:nvPr>
            <p:extLst>
              <p:ext uri="{D42A27DB-BD31-4B8C-83A1-F6EECF244321}">
                <p14:modId xmlns:p14="http://schemas.microsoft.com/office/powerpoint/2010/main" val="3769566226"/>
              </p:ext>
            </p:extLst>
          </p:nvPr>
        </p:nvGraphicFramePr>
        <p:xfrm>
          <a:off x="1818592" y="4171401"/>
          <a:ext cx="4297680" cy="565768"/>
        </p:xfrm>
        <a:graphic>
          <a:graphicData uri="http://schemas.openxmlformats.org/drawingml/2006/table">
            <a:tbl>
              <a:tblPr firstRow="1" bandRow="1"/>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BTKi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rPr>
                        <a:t>7-8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rPr>
                        <a:t>8-9</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500" b="0" dirty="0">
                        <a:solidFill>
                          <a:schemeClr val="bg1"/>
                        </a:solidFill>
                        <a:latin typeface="+mn-l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980094700"/>
                  </a:ext>
                </a:extLst>
              </a:tr>
              <a:tr h="28288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BCL2i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5-6</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6-7</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3-4</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extLst>
                  <a:ext uri="{0D108BD9-81ED-4DB2-BD59-A6C34878D82A}">
                    <a16:rowId xmlns:a16="http://schemas.microsoft.com/office/drawing/2014/main" val="1560959635"/>
                  </a:ext>
                </a:extLst>
              </a:tr>
            </a:tbl>
          </a:graphicData>
        </a:graphic>
      </p:graphicFrame>
      <p:graphicFrame>
        <p:nvGraphicFramePr>
          <p:cNvPr id="6" name="Table 5">
            <a:extLst>
              <a:ext uri="{FF2B5EF4-FFF2-40B4-BE49-F238E27FC236}">
                <a16:creationId xmlns:a16="http://schemas.microsoft.com/office/drawing/2014/main" id="{CE92F582-0165-2E9C-BB56-B29802D2706F}"/>
              </a:ext>
            </a:extLst>
          </p:cNvPr>
          <p:cNvGraphicFramePr>
            <a:graphicFrameLocks noGrp="1"/>
          </p:cNvGraphicFramePr>
          <p:nvPr>
            <p:extLst>
              <p:ext uri="{D42A27DB-BD31-4B8C-83A1-F6EECF244321}">
                <p14:modId xmlns:p14="http://schemas.microsoft.com/office/powerpoint/2010/main" val="3903568088"/>
              </p:ext>
            </p:extLst>
          </p:nvPr>
        </p:nvGraphicFramePr>
        <p:xfrm>
          <a:off x="1818592" y="4898484"/>
          <a:ext cx="4297680" cy="565768"/>
        </p:xfrm>
        <a:graphic>
          <a:graphicData uri="http://schemas.openxmlformats.org/drawingml/2006/table">
            <a:tbl>
              <a:tblPr firstRow="1" bandRow="1"/>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BTKi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rPr>
                        <a:t>9-10</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rPr>
                        <a:t>11-12</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500" b="0" dirty="0">
                        <a:solidFill>
                          <a:schemeClr val="bg1"/>
                        </a:solidFill>
                        <a:latin typeface="+mn-lt"/>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980094700"/>
                  </a:ext>
                </a:extLst>
              </a:tr>
              <a:tr h="28288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BCL2i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11-12</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13-14</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rPr>
                        <a:t>5-6</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extLst>
                  <a:ext uri="{0D108BD9-81ED-4DB2-BD59-A6C34878D82A}">
                    <a16:rowId xmlns:a16="http://schemas.microsoft.com/office/drawing/2014/main" val="1560959635"/>
                  </a:ext>
                </a:extLst>
              </a:tr>
            </a:tbl>
          </a:graphicData>
        </a:graphic>
      </p:graphicFrame>
      <p:graphicFrame>
        <p:nvGraphicFramePr>
          <p:cNvPr id="7" name="Table 6">
            <a:extLst>
              <a:ext uri="{FF2B5EF4-FFF2-40B4-BE49-F238E27FC236}">
                <a16:creationId xmlns:a16="http://schemas.microsoft.com/office/drawing/2014/main" id="{7C1EE8C0-BDF6-CA89-BB13-3990A8AB695A}"/>
              </a:ext>
            </a:extLst>
          </p:cNvPr>
          <p:cNvGraphicFramePr>
            <a:graphicFrameLocks noGrp="1"/>
          </p:cNvGraphicFramePr>
          <p:nvPr>
            <p:extLst>
              <p:ext uri="{D42A27DB-BD31-4B8C-83A1-F6EECF244321}">
                <p14:modId xmlns:p14="http://schemas.microsoft.com/office/powerpoint/2010/main" val="3796824685"/>
              </p:ext>
            </p:extLst>
          </p:nvPr>
        </p:nvGraphicFramePr>
        <p:xfrm>
          <a:off x="1818592" y="2638108"/>
          <a:ext cx="4297680" cy="565768"/>
        </p:xfrm>
        <a:graphic>
          <a:graphicData uri="http://schemas.openxmlformats.org/drawingml/2006/table">
            <a:tbl>
              <a:tblPr firstRow="1" bandRow="1"/>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solidFill>
                          <a:latin typeface="+mn-lt"/>
                          <a:cs typeface="Calibri" panose="020F0502020204030204" pitchFamily="34" charset="0"/>
                        </a:rPr>
                        <a:t>BTKi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cs typeface="Calibri" panose="020F0502020204030204" pitchFamily="34" charset="0"/>
                        </a:rPr>
                        <a:t>8-9</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500" b="0" dirty="0">
                          <a:solidFill>
                            <a:schemeClr val="bg1"/>
                          </a:solidFill>
                          <a:latin typeface="+mn-lt"/>
                          <a:cs typeface="Calibri" panose="020F0502020204030204" pitchFamily="34" charset="0"/>
                        </a:rPr>
                        <a:t>9-10</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endParaRPr lang="en-US" sz="1500" b="0" dirty="0">
                        <a:solidFill>
                          <a:schemeClr val="bg1"/>
                        </a:solidFill>
                        <a:latin typeface="+mn-lt"/>
                        <a:cs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00823B"/>
                    </a:solidFill>
                  </a:tcPr>
                </a:tc>
                <a:extLst>
                  <a:ext uri="{0D108BD9-81ED-4DB2-BD59-A6C34878D82A}">
                    <a16:rowId xmlns:a16="http://schemas.microsoft.com/office/drawing/2014/main" val="980094700"/>
                  </a:ext>
                </a:extLst>
              </a:tr>
              <a:tr h="28288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dirty="0">
                          <a:solidFill>
                            <a:schemeClr val="bg1"/>
                          </a:solidFill>
                          <a:latin typeface="+mn-lt"/>
                          <a:cs typeface="Calibri" panose="020F0502020204030204" pitchFamily="34" charset="0"/>
                        </a:rPr>
                        <a:t>BCL2i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cs typeface="Calibri" panose="020F0502020204030204" pitchFamily="34" charset="0"/>
                        </a:rPr>
                        <a:t>6-7</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cs typeface="Calibri" panose="020F0502020204030204" pitchFamily="34" charset="0"/>
                        </a:rPr>
                        <a:t>7-8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500" b="0" dirty="0">
                          <a:solidFill>
                            <a:schemeClr val="bg1"/>
                          </a:solidFill>
                          <a:latin typeface="+mn-lt"/>
                          <a:cs typeface="Calibri" panose="020F0502020204030204" pitchFamily="34" charset="0"/>
                        </a:rPr>
                        <a:t>3-4</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DA1BB">
                        <a:lumMod val="75000"/>
                      </a:srgbClr>
                    </a:solidFill>
                  </a:tcPr>
                </a:tc>
                <a:extLst>
                  <a:ext uri="{0D108BD9-81ED-4DB2-BD59-A6C34878D82A}">
                    <a16:rowId xmlns:a16="http://schemas.microsoft.com/office/drawing/2014/main" val="1560959635"/>
                  </a:ext>
                </a:extLst>
              </a:tr>
            </a:tbl>
          </a:graphicData>
        </a:graphic>
      </p:graphicFrame>
      <p:sp>
        <p:nvSpPr>
          <p:cNvPr id="8" name="TextBox 7">
            <a:extLst>
              <a:ext uri="{FF2B5EF4-FFF2-40B4-BE49-F238E27FC236}">
                <a16:creationId xmlns:a16="http://schemas.microsoft.com/office/drawing/2014/main" id="{0D838F5B-C128-6042-EC21-FAEF20DB7CA5}"/>
              </a:ext>
            </a:extLst>
          </p:cNvPr>
          <p:cNvSpPr txBox="1"/>
          <p:nvPr/>
        </p:nvSpPr>
        <p:spPr bwMode="auto">
          <a:xfrm>
            <a:off x="1783677" y="2007403"/>
            <a:ext cx="9894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Aft>
                <a:spcPct val="0"/>
              </a:spcAft>
              <a:defRPr/>
            </a:pPr>
            <a:r>
              <a:rPr lang="en-US" sz="1600" b="1" dirty="0">
                <a:solidFill>
                  <a:srgbClr val="000000"/>
                </a:solidFill>
              </a:rPr>
              <a:t>Tx </a:t>
            </a:r>
          </a:p>
          <a:p>
            <a:pPr algn="ctr">
              <a:spcAft>
                <a:spcPct val="0"/>
              </a:spcAft>
              <a:defRPr/>
            </a:pPr>
            <a:r>
              <a:rPr lang="en-US" sz="1600" b="1" dirty="0">
                <a:solidFill>
                  <a:srgbClr val="000000"/>
                </a:solidFill>
              </a:rPr>
              <a:t>Type</a:t>
            </a:r>
          </a:p>
        </p:txBody>
      </p:sp>
      <p:sp>
        <p:nvSpPr>
          <p:cNvPr id="9" name="TextBox 8">
            <a:extLst>
              <a:ext uri="{FF2B5EF4-FFF2-40B4-BE49-F238E27FC236}">
                <a16:creationId xmlns:a16="http://schemas.microsoft.com/office/drawing/2014/main" id="{A2040E19-71EA-475C-DD70-8B193E30EF0D}"/>
              </a:ext>
            </a:extLst>
          </p:cNvPr>
          <p:cNvSpPr txBox="1"/>
          <p:nvPr/>
        </p:nvSpPr>
        <p:spPr bwMode="auto">
          <a:xfrm>
            <a:off x="2728433" y="1761181"/>
            <a:ext cx="10972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600" b="1" dirty="0">
                <a:solidFill>
                  <a:srgbClr val="000000"/>
                </a:solidFill>
              </a:rPr>
              <a:t>Approx. median PFS1, yr</a:t>
            </a:r>
          </a:p>
        </p:txBody>
      </p:sp>
      <p:sp>
        <p:nvSpPr>
          <p:cNvPr id="10" name="TextBox 9">
            <a:extLst>
              <a:ext uri="{FF2B5EF4-FFF2-40B4-BE49-F238E27FC236}">
                <a16:creationId xmlns:a16="http://schemas.microsoft.com/office/drawing/2014/main" id="{AA046D45-1126-BB93-0CED-0338E3ED28A8}"/>
              </a:ext>
            </a:extLst>
          </p:cNvPr>
          <p:cNvSpPr txBox="1"/>
          <p:nvPr/>
        </p:nvSpPr>
        <p:spPr bwMode="auto">
          <a:xfrm>
            <a:off x="3686175" y="1730404"/>
            <a:ext cx="1468507"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Aft>
                <a:spcPct val="0"/>
              </a:spcAft>
              <a:defRPr/>
            </a:pPr>
            <a:r>
              <a:rPr lang="en-US" sz="1600" b="1" dirty="0">
                <a:solidFill>
                  <a:srgbClr val="000000"/>
                </a:solidFill>
              </a:rPr>
              <a:t>Approx. median </a:t>
            </a:r>
          </a:p>
          <a:p>
            <a:pPr algn="ctr">
              <a:spcAft>
                <a:spcPct val="0"/>
              </a:spcAft>
              <a:defRPr/>
            </a:pPr>
            <a:r>
              <a:rPr lang="en-US" sz="1600" b="1" dirty="0">
                <a:solidFill>
                  <a:srgbClr val="000000"/>
                </a:solidFill>
              </a:rPr>
              <a:t>TTF,* yr</a:t>
            </a:r>
          </a:p>
        </p:txBody>
      </p:sp>
      <p:sp>
        <p:nvSpPr>
          <p:cNvPr id="11" name="TextBox 10">
            <a:extLst>
              <a:ext uri="{FF2B5EF4-FFF2-40B4-BE49-F238E27FC236}">
                <a16:creationId xmlns:a16="http://schemas.microsoft.com/office/drawing/2014/main" id="{A8642666-C094-70ED-F833-B5DE18867D17}"/>
              </a:ext>
            </a:extLst>
          </p:cNvPr>
          <p:cNvSpPr txBox="1"/>
          <p:nvPr/>
        </p:nvSpPr>
        <p:spPr bwMode="auto">
          <a:xfrm>
            <a:off x="5022802" y="1761181"/>
            <a:ext cx="10972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defRPr/>
            </a:pPr>
            <a:r>
              <a:rPr lang="en-US" sz="1600" b="1" dirty="0">
                <a:solidFill>
                  <a:srgbClr val="000000"/>
                </a:solidFill>
              </a:rPr>
              <a:t>Approx. median PFS2, yr</a:t>
            </a:r>
          </a:p>
        </p:txBody>
      </p:sp>
      <p:sp>
        <p:nvSpPr>
          <p:cNvPr id="12" name="TextBox 11">
            <a:extLst>
              <a:ext uri="{FF2B5EF4-FFF2-40B4-BE49-F238E27FC236}">
                <a16:creationId xmlns:a16="http://schemas.microsoft.com/office/drawing/2014/main" id="{75AF7DDC-C8B3-F506-00ED-D1E1BA3E10DC}"/>
              </a:ext>
            </a:extLst>
          </p:cNvPr>
          <p:cNvSpPr txBox="1"/>
          <p:nvPr/>
        </p:nvSpPr>
        <p:spPr bwMode="auto">
          <a:xfrm>
            <a:off x="51423" y="2789921"/>
            <a:ext cx="17373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600" b="1" dirty="0">
                <a:solidFill>
                  <a:srgbClr val="000000"/>
                </a:solidFill>
              </a:rPr>
              <a:t>All</a:t>
            </a:r>
          </a:p>
        </p:txBody>
      </p:sp>
      <p:sp>
        <p:nvSpPr>
          <p:cNvPr id="13" name="TextBox 12">
            <a:extLst>
              <a:ext uri="{FF2B5EF4-FFF2-40B4-BE49-F238E27FC236}">
                <a16:creationId xmlns:a16="http://schemas.microsoft.com/office/drawing/2014/main" id="{D884339B-5DC7-FEF1-1582-DF7814F58365}"/>
              </a:ext>
            </a:extLst>
          </p:cNvPr>
          <p:cNvSpPr txBox="1"/>
          <p:nvPr/>
        </p:nvSpPr>
        <p:spPr bwMode="auto">
          <a:xfrm>
            <a:off x="51423" y="3457020"/>
            <a:ext cx="17373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600" b="1" dirty="0">
                <a:solidFill>
                  <a:srgbClr val="000000"/>
                </a:solidFill>
              </a:rPr>
              <a:t>17p-/</a:t>
            </a:r>
            <a:r>
              <a:rPr lang="en-US" sz="1600" b="1" i="1" dirty="0">
                <a:solidFill>
                  <a:srgbClr val="000000"/>
                </a:solidFill>
              </a:rPr>
              <a:t>TP53</a:t>
            </a:r>
            <a:r>
              <a:rPr lang="en-US" sz="1600" b="1" dirty="0">
                <a:solidFill>
                  <a:srgbClr val="000000"/>
                </a:solidFill>
              </a:rPr>
              <a:t> mut</a:t>
            </a:r>
          </a:p>
        </p:txBody>
      </p:sp>
      <p:sp>
        <p:nvSpPr>
          <p:cNvPr id="14" name="TextBox 13">
            <a:extLst>
              <a:ext uri="{FF2B5EF4-FFF2-40B4-BE49-F238E27FC236}">
                <a16:creationId xmlns:a16="http://schemas.microsoft.com/office/drawing/2014/main" id="{609361EA-4F1E-0813-24A2-12880065E7D4}"/>
              </a:ext>
            </a:extLst>
          </p:cNvPr>
          <p:cNvSpPr txBox="1"/>
          <p:nvPr/>
        </p:nvSpPr>
        <p:spPr bwMode="auto">
          <a:xfrm>
            <a:off x="51423" y="4289798"/>
            <a:ext cx="17373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600" b="1" dirty="0">
                <a:solidFill>
                  <a:srgbClr val="000000"/>
                </a:solidFill>
              </a:rPr>
              <a:t>u</a:t>
            </a:r>
            <a:r>
              <a:rPr lang="en-US" sz="1600" b="1" i="1" dirty="0">
                <a:solidFill>
                  <a:srgbClr val="000000"/>
                </a:solidFill>
              </a:rPr>
              <a:t>IGHV</a:t>
            </a:r>
          </a:p>
        </p:txBody>
      </p:sp>
      <p:sp>
        <p:nvSpPr>
          <p:cNvPr id="15" name="TextBox 14">
            <a:extLst>
              <a:ext uri="{FF2B5EF4-FFF2-40B4-BE49-F238E27FC236}">
                <a16:creationId xmlns:a16="http://schemas.microsoft.com/office/drawing/2014/main" id="{CBE1D3D5-10EF-E6AE-E0A3-8BEE1C87F9B8}"/>
              </a:ext>
            </a:extLst>
          </p:cNvPr>
          <p:cNvSpPr txBox="1"/>
          <p:nvPr/>
        </p:nvSpPr>
        <p:spPr bwMode="auto">
          <a:xfrm>
            <a:off x="51423" y="5013106"/>
            <a:ext cx="17373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ct val="50000"/>
              </a:spcBef>
              <a:spcAft>
                <a:spcPct val="0"/>
              </a:spcAft>
              <a:defRPr/>
            </a:pPr>
            <a:r>
              <a:rPr lang="en-US" sz="1600" b="1" dirty="0">
                <a:solidFill>
                  <a:srgbClr val="000000"/>
                </a:solidFill>
              </a:rPr>
              <a:t>m</a:t>
            </a:r>
            <a:r>
              <a:rPr lang="en-US" sz="1600" b="1" i="1" dirty="0">
                <a:solidFill>
                  <a:srgbClr val="000000"/>
                </a:solidFill>
              </a:rPr>
              <a:t>IGHV</a:t>
            </a:r>
          </a:p>
        </p:txBody>
      </p:sp>
      <p:cxnSp>
        <p:nvCxnSpPr>
          <p:cNvPr id="16" name="Straight Connector 15">
            <a:extLst>
              <a:ext uri="{FF2B5EF4-FFF2-40B4-BE49-F238E27FC236}">
                <a16:creationId xmlns:a16="http://schemas.microsoft.com/office/drawing/2014/main" id="{F6DBED18-0066-2477-9D6E-D63E73A81DFC}"/>
              </a:ext>
            </a:extLst>
          </p:cNvPr>
          <p:cNvCxnSpPr/>
          <p:nvPr/>
        </p:nvCxnSpPr>
        <p:spPr bwMode="auto">
          <a:xfrm>
            <a:off x="1715097" y="3321451"/>
            <a:ext cx="8744061" cy="0"/>
          </a:xfrm>
          <a:prstGeom prst="line">
            <a:avLst/>
          </a:prstGeom>
          <a:noFill/>
          <a:ln w="28575" cap="flat" cmpd="sng" algn="ctr">
            <a:solidFill>
              <a:srgbClr val="000000"/>
            </a:solidFill>
            <a:prstDash val="solid"/>
            <a:round/>
            <a:headEnd type="none" w="med" len="med"/>
            <a:tailEnd type="none" w="med" len="med"/>
          </a:ln>
          <a:effectLst/>
        </p:spPr>
      </p:cxnSp>
      <p:grpSp>
        <p:nvGrpSpPr>
          <p:cNvPr id="17" name="Group 16">
            <a:extLst>
              <a:ext uri="{FF2B5EF4-FFF2-40B4-BE49-F238E27FC236}">
                <a16:creationId xmlns:a16="http://schemas.microsoft.com/office/drawing/2014/main" id="{CAC25B35-552B-5DFF-7157-2CC544982A6D}"/>
              </a:ext>
            </a:extLst>
          </p:cNvPr>
          <p:cNvGrpSpPr/>
          <p:nvPr/>
        </p:nvGrpSpPr>
        <p:grpSpPr>
          <a:xfrm>
            <a:off x="5967414" y="2628114"/>
            <a:ext cx="5970585" cy="3645967"/>
            <a:chOff x="4624389" y="2342364"/>
            <a:chExt cx="5970585" cy="3645967"/>
          </a:xfrm>
        </p:grpSpPr>
        <p:sp>
          <p:nvSpPr>
            <p:cNvPr id="18" name="Rectangle 17">
              <a:extLst>
                <a:ext uri="{FF2B5EF4-FFF2-40B4-BE49-F238E27FC236}">
                  <a16:creationId xmlns:a16="http://schemas.microsoft.com/office/drawing/2014/main" id="{B7C0AA3A-3126-1A2C-8BEC-7BA2A9F8AF04}"/>
                </a:ext>
              </a:extLst>
            </p:cNvPr>
            <p:cNvSpPr/>
            <p:nvPr/>
          </p:nvSpPr>
          <p:spPr bwMode="auto">
            <a:xfrm>
              <a:off x="4896586" y="4885793"/>
              <a:ext cx="5698388" cy="284183"/>
            </a:xfrm>
            <a:prstGeom prst="rect">
              <a:avLst/>
            </a:prstGeom>
            <a:gradFill>
              <a:gsLst>
                <a:gs pos="50000">
                  <a:srgbClr val="4DA1BB">
                    <a:lumMod val="75000"/>
                  </a:srgbClr>
                </a:gs>
                <a:gs pos="0">
                  <a:srgbClr val="4DA1BB">
                    <a:lumMod val="75000"/>
                  </a:srgbClr>
                </a:gs>
                <a:gs pos="99000">
                  <a:srgbClr val="4DA1BB">
                    <a:lumMod val="20000"/>
                    <a:lumOff val="80000"/>
                  </a:srgbClr>
                </a:gs>
              </a:gsLst>
              <a:lin ang="0" scaled="1"/>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19" name="Rectangle 18">
              <a:extLst>
                <a:ext uri="{FF2B5EF4-FFF2-40B4-BE49-F238E27FC236}">
                  <a16:creationId xmlns:a16="http://schemas.microsoft.com/office/drawing/2014/main" id="{91666161-D653-4A64-4FB7-016960C54CEF}"/>
                </a:ext>
              </a:extLst>
            </p:cNvPr>
            <p:cNvSpPr/>
            <p:nvPr/>
          </p:nvSpPr>
          <p:spPr bwMode="auto">
            <a:xfrm>
              <a:off x="4896586" y="4159010"/>
              <a:ext cx="3085364" cy="284183"/>
            </a:xfrm>
            <a:prstGeom prst="rect">
              <a:avLst/>
            </a:prstGeom>
            <a:gradFill>
              <a:gsLst>
                <a:gs pos="50000">
                  <a:srgbClr val="4DA1BB">
                    <a:lumMod val="75000"/>
                  </a:srgbClr>
                </a:gs>
                <a:gs pos="0">
                  <a:srgbClr val="4DA1BB">
                    <a:lumMod val="75000"/>
                  </a:srgbClr>
                </a:gs>
                <a:gs pos="99000">
                  <a:srgbClr val="4DA1BB">
                    <a:lumMod val="20000"/>
                    <a:lumOff val="80000"/>
                  </a:srgbClr>
                </a:gs>
              </a:gsLst>
              <a:lin ang="0" scaled="1"/>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20" name="Rectangle 19">
              <a:extLst>
                <a:ext uri="{FF2B5EF4-FFF2-40B4-BE49-F238E27FC236}">
                  <a16:creationId xmlns:a16="http://schemas.microsoft.com/office/drawing/2014/main" id="{6AF6A695-9F98-2B36-36D8-D96D7837A46C}"/>
                </a:ext>
              </a:extLst>
            </p:cNvPr>
            <p:cNvSpPr/>
            <p:nvPr/>
          </p:nvSpPr>
          <p:spPr bwMode="auto">
            <a:xfrm>
              <a:off x="4896586" y="3420635"/>
              <a:ext cx="2243989" cy="284183"/>
            </a:xfrm>
            <a:prstGeom prst="rect">
              <a:avLst/>
            </a:prstGeom>
            <a:gradFill>
              <a:gsLst>
                <a:gs pos="50000">
                  <a:srgbClr val="4DA1BB">
                    <a:lumMod val="75000"/>
                  </a:srgbClr>
                </a:gs>
                <a:gs pos="0">
                  <a:srgbClr val="4DA1BB">
                    <a:lumMod val="75000"/>
                  </a:srgbClr>
                </a:gs>
                <a:gs pos="99000">
                  <a:srgbClr val="4DA1BB">
                    <a:lumMod val="20000"/>
                    <a:lumOff val="80000"/>
                  </a:srgbClr>
                </a:gs>
              </a:gsLst>
              <a:lin ang="0" scaled="1"/>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21" name="Rectangle 20">
              <a:extLst>
                <a:ext uri="{FF2B5EF4-FFF2-40B4-BE49-F238E27FC236}">
                  <a16:creationId xmlns:a16="http://schemas.microsoft.com/office/drawing/2014/main" id="{A083E3DD-9175-7AD5-C4B6-9E780FCCA941}"/>
                </a:ext>
              </a:extLst>
            </p:cNvPr>
            <p:cNvSpPr/>
            <p:nvPr/>
          </p:nvSpPr>
          <p:spPr bwMode="auto">
            <a:xfrm>
              <a:off x="4896586" y="2627038"/>
              <a:ext cx="3371108" cy="284183"/>
            </a:xfrm>
            <a:prstGeom prst="rect">
              <a:avLst/>
            </a:prstGeom>
            <a:gradFill>
              <a:gsLst>
                <a:gs pos="50000">
                  <a:srgbClr val="4DA1BB">
                    <a:lumMod val="75000"/>
                  </a:srgbClr>
                </a:gs>
                <a:gs pos="0">
                  <a:srgbClr val="4DA1BB">
                    <a:lumMod val="75000"/>
                  </a:srgbClr>
                </a:gs>
                <a:gs pos="99000">
                  <a:srgbClr val="4DA1BB">
                    <a:lumMod val="20000"/>
                    <a:lumOff val="80000"/>
                  </a:srgbClr>
                </a:gs>
              </a:gsLst>
              <a:lin ang="0" scaled="1"/>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22" name="TextBox 21">
              <a:extLst>
                <a:ext uri="{FF2B5EF4-FFF2-40B4-BE49-F238E27FC236}">
                  <a16:creationId xmlns:a16="http://schemas.microsoft.com/office/drawing/2014/main" id="{C5A63636-7684-1FF7-6845-F5E1BF28752E}"/>
                </a:ext>
              </a:extLst>
            </p:cNvPr>
            <p:cNvSpPr txBox="1"/>
            <p:nvPr/>
          </p:nvSpPr>
          <p:spPr bwMode="auto">
            <a:xfrm>
              <a:off x="4832763" y="2342364"/>
              <a:ext cx="6370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BTKi</a:t>
              </a:r>
            </a:p>
          </p:txBody>
        </p:sp>
        <p:sp>
          <p:nvSpPr>
            <p:cNvPr id="23" name="TextBox 22">
              <a:extLst>
                <a:ext uri="{FF2B5EF4-FFF2-40B4-BE49-F238E27FC236}">
                  <a16:creationId xmlns:a16="http://schemas.microsoft.com/office/drawing/2014/main" id="{0D73EB57-0DCD-48E2-6A57-D5A90F394CB4}"/>
                </a:ext>
              </a:extLst>
            </p:cNvPr>
            <p:cNvSpPr txBox="1"/>
            <p:nvPr/>
          </p:nvSpPr>
          <p:spPr bwMode="auto">
            <a:xfrm>
              <a:off x="4624389"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0</a:t>
              </a:r>
            </a:p>
          </p:txBody>
        </p:sp>
        <p:sp>
          <p:nvSpPr>
            <p:cNvPr id="24" name="TextBox 23">
              <a:extLst>
                <a:ext uri="{FF2B5EF4-FFF2-40B4-BE49-F238E27FC236}">
                  <a16:creationId xmlns:a16="http://schemas.microsoft.com/office/drawing/2014/main" id="{EB845BC9-9413-F241-45CD-FEF35256626A}"/>
                </a:ext>
              </a:extLst>
            </p:cNvPr>
            <p:cNvSpPr txBox="1"/>
            <p:nvPr/>
          </p:nvSpPr>
          <p:spPr bwMode="auto">
            <a:xfrm>
              <a:off x="5218069"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2</a:t>
              </a:r>
            </a:p>
          </p:txBody>
        </p:sp>
        <p:sp>
          <p:nvSpPr>
            <p:cNvPr id="25" name="TextBox 24">
              <a:extLst>
                <a:ext uri="{FF2B5EF4-FFF2-40B4-BE49-F238E27FC236}">
                  <a16:creationId xmlns:a16="http://schemas.microsoft.com/office/drawing/2014/main" id="{4F5A3F72-9DC6-AB9C-6A4E-DB242D43356A}"/>
                </a:ext>
              </a:extLst>
            </p:cNvPr>
            <p:cNvSpPr txBox="1"/>
            <p:nvPr/>
          </p:nvSpPr>
          <p:spPr bwMode="auto">
            <a:xfrm>
              <a:off x="5796433"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4</a:t>
              </a:r>
            </a:p>
          </p:txBody>
        </p:sp>
        <p:sp>
          <p:nvSpPr>
            <p:cNvPr id="26" name="TextBox 25">
              <a:extLst>
                <a:ext uri="{FF2B5EF4-FFF2-40B4-BE49-F238E27FC236}">
                  <a16:creationId xmlns:a16="http://schemas.microsoft.com/office/drawing/2014/main" id="{6DBD9210-A170-C750-EBC4-1679F08EF442}"/>
                </a:ext>
              </a:extLst>
            </p:cNvPr>
            <p:cNvSpPr txBox="1"/>
            <p:nvPr/>
          </p:nvSpPr>
          <p:spPr bwMode="auto">
            <a:xfrm>
              <a:off x="6386260"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6</a:t>
              </a:r>
            </a:p>
          </p:txBody>
        </p:sp>
        <p:sp>
          <p:nvSpPr>
            <p:cNvPr id="27" name="TextBox 26">
              <a:extLst>
                <a:ext uri="{FF2B5EF4-FFF2-40B4-BE49-F238E27FC236}">
                  <a16:creationId xmlns:a16="http://schemas.microsoft.com/office/drawing/2014/main" id="{71494F6D-89F9-0145-87EE-455303DB3184}"/>
                </a:ext>
              </a:extLst>
            </p:cNvPr>
            <p:cNvSpPr txBox="1"/>
            <p:nvPr/>
          </p:nvSpPr>
          <p:spPr bwMode="auto">
            <a:xfrm>
              <a:off x="6975169"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8</a:t>
              </a:r>
            </a:p>
          </p:txBody>
        </p:sp>
        <p:sp>
          <p:nvSpPr>
            <p:cNvPr id="28" name="TextBox 27">
              <a:extLst>
                <a:ext uri="{FF2B5EF4-FFF2-40B4-BE49-F238E27FC236}">
                  <a16:creationId xmlns:a16="http://schemas.microsoft.com/office/drawing/2014/main" id="{D2F58C7C-8E44-0AA4-2E43-74C59842622C}"/>
                </a:ext>
              </a:extLst>
            </p:cNvPr>
            <p:cNvSpPr txBox="1"/>
            <p:nvPr/>
          </p:nvSpPr>
          <p:spPr bwMode="auto">
            <a:xfrm>
              <a:off x="7568748"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10</a:t>
              </a:r>
            </a:p>
          </p:txBody>
        </p:sp>
        <p:sp>
          <p:nvSpPr>
            <p:cNvPr id="29" name="TextBox 28">
              <a:extLst>
                <a:ext uri="{FF2B5EF4-FFF2-40B4-BE49-F238E27FC236}">
                  <a16:creationId xmlns:a16="http://schemas.microsoft.com/office/drawing/2014/main" id="{352A7A5B-9B68-A840-C4D8-CC49B0A89659}"/>
                </a:ext>
              </a:extLst>
            </p:cNvPr>
            <p:cNvSpPr txBox="1"/>
            <p:nvPr/>
          </p:nvSpPr>
          <p:spPr bwMode="auto">
            <a:xfrm>
              <a:off x="8152802"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12</a:t>
              </a:r>
            </a:p>
          </p:txBody>
        </p:sp>
        <p:sp>
          <p:nvSpPr>
            <p:cNvPr id="30" name="TextBox 29">
              <a:extLst>
                <a:ext uri="{FF2B5EF4-FFF2-40B4-BE49-F238E27FC236}">
                  <a16:creationId xmlns:a16="http://schemas.microsoft.com/office/drawing/2014/main" id="{377088AB-E4FD-6AA7-C17A-6FE2E38F7BF3}"/>
                </a:ext>
              </a:extLst>
            </p:cNvPr>
            <p:cNvSpPr txBox="1"/>
            <p:nvPr/>
          </p:nvSpPr>
          <p:spPr bwMode="auto">
            <a:xfrm>
              <a:off x="8742159"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14</a:t>
              </a:r>
            </a:p>
          </p:txBody>
        </p:sp>
        <p:sp>
          <p:nvSpPr>
            <p:cNvPr id="31" name="TextBox 30">
              <a:extLst>
                <a:ext uri="{FF2B5EF4-FFF2-40B4-BE49-F238E27FC236}">
                  <a16:creationId xmlns:a16="http://schemas.microsoft.com/office/drawing/2014/main" id="{AF353E26-A5FF-8060-EBD9-4CFF48146FE3}"/>
                </a:ext>
              </a:extLst>
            </p:cNvPr>
            <p:cNvSpPr txBox="1"/>
            <p:nvPr/>
          </p:nvSpPr>
          <p:spPr bwMode="auto">
            <a:xfrm>
              <a:off x="9327337"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16</a:t>
              </a:r>
            </a:p>
          </p:txBody>
        </p:sp>
        <p:sp>
          <p:nvSpPr>
            <p:cNvPr id="32" name="TextBox 31">
              <a:extLst>
                <a:ext uri="{FF2B5EF4-FFF2-40B4-BE49-F238E27FC236}">
                  <a16:creationId xmlns:a16="http://schemas.microsoft.com/office/drawing/2014/main" id="{02E073E6-7265-7E7B-5B79-1B738635DDBF}"/>
                </a:ext>
              </a:extLst>
            </p:cNvPr>
            <p:cNvSpPr txBox="1"/>
            <p:nvPr/>
          </p:nvSpPr>
          <p:spPr bwMode="auto">
            <a:xfrm>
              <a:off x="9916246" y="5422034"/>
              <a:ext cx="5105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rPr>
                <a:t>18</a:t>
              </a:r>
            </a:p>
          </p:txBody>
        </p:sp>
        <p:sp>
          <p:nvSpPr>
            <p:cNvPr id="33" name="TextBox 32">
              <a:extLst>
                <a:ext uri="{FF2B5EF4-FFF2-40B4-BE49-F238E27FC236}">
                  <a16:creationId xmlns:a16="http://schemas.microsoft.com/office/drawing/2014/main" id="{CA90CBE8-9081-F123-FA43-2A069BC761BF}"/>
                </a:ext>
              </a:extLst>
            </p:cNvPr>
            <p:cNvSpPr txBox="1"/>
            <p:nvPr/>
          </p:nvSpPr>
          <p:spPr bwMode="auto">
            <a:xfrm>
              <a:off x="7281887" y="5649777"/>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ct val="5000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Poppins Medium" panose="00000600000000000000" pitchFamily="2" charset="0"/>
                  <a:cs typeface="Poppins Medium" panose="00000600000000000000" pitchFamily="2" charset="0"/>
                </a:rPr>
                <a:t>Yr</a:t>
              </a:r>
            </a:p>
          </p:txBody>
        </p:sp>
        <p:cxnSp>
          <p:nvCxnSpPr>
            <p:cNvPr id="34" name="Straight Connector 33">
              <a:extLst>
                <a:ext uri="{FF2B5EF4-FFF2-40B4-BE49-F238E27FC236}">
                  <a16:creationId xmlns:a16="http://schemas.microsoft.com/office/drawing/2014/main" id="{155CF695-1CE6-D839-D932-C550E4CAE27E}"/>
                </a:ext>
              </a:extLst>
            </p:cNvPr>
            <p:cNvCxnSpPr/>
            <p:nvPr/>
          </p:nvCxnSpPr>
          <p:spPr bwMode="auto">
            <a:xfrm>
              <a:off x="4873105" y="5379513"/>
              <a:ext cx="5586053" cy="0"/>
            </a:xfrm>
            <a:prstGeom prst="line">
              <a:avLst/>
            </a:prstGeom>
            <a:noFill/>
            <a:ln w="28575" cap="flat" cmpd="sng" algn="ctr">
              <a:solidFill>
                <a:srgbClr val="000000"/>
              </a:solidFill>
              <a:prstDash val="solid"/>
              <a:round/>
              <a:headEnd type="none" w="med" len="med"/>
              <a:tailEnd type="triangle" w="med" len="med"/>
            </a:ln>
            <a:effectLst/>
          </p:spPr>
        </p:cxnSp>
        <p:cxnSp>
          <p:nvCxnSpPr>
            <p:cNvPr id="35" name="Straight Connector 34">
              <a:extLst>
                <a:ext uri="{FF2B5EF4-FFF2-40B4-BE49-F238E27FC236}">
                  <a16:creationId xmlns:a16="http://schemas.microsoft.com/office/drawing/2014/main" id="{88E091E6-BB29-350F-8C7B-CE48E22C9C63}"/>
                </a:ext>
              </a:extLst>
            </p:cNvPr>
            <p:cNvCxnSpPr>
              <a:cxnSpLocks/>
            </p:cNvCxnSpPr>
            <p:nvPr/>
          </p:nvCxnSpPr>
          <p:spPr bwMode="auto">
            <a:xfrm>
              <a:off x="4879679"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2E9E0E2-6775-8C37-BE1C-97B53A98FE34}"/>
                </a:ext>
              </a:extLst>
            </p:cNvPr>
            <p:cNvCxnSpPr>
              <a:cxnSpLocks/>
            </p:cNvCxnSpPr>
            <p:nvPr/>
          </p:nvCxnSpPr>
          <p:spPr bwMode="auto">
            <a:xfrm>
              <a:off x="5467611"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44B3BD8-AF29-4720-F288-ED9AAD26A6A1}"/>
                </a:ext>
              </a:extLst>
            </p:cNvPr>
            <p:cNvCxnSpPr>
              <a:cxnSpLocks/>
            </p:cNvCxnSpPr>
            <p:nvPr/>
          </p:nvCxnSpPr>
          <p:spPr bwMode="auto">
            <a:xfrm>
              <a:off x="6055543"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96137474-AC60-DADA-3E25-E063F433CC8D}"/>
                </a:ext>
              </a:extLst>
            </p:cNvPr>
            <p:cNvCxnSpPr>
              <a:cxnSpLocks/>
            </p:cNvCxnSpPr>
            <p:nvPr/>
          </p:nvCxnSpPr>
          <p:spPr bwMode="auto">
            <a:xfrm>
              <a:off x="6643475"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8CECBE69-06F0-15F5-2BD9-512344A5AABA}"/>
                </a:ext>
              </a:extLst>
            </p:cNvPr>
            <p:cNvCxnSpPr>
              <a:cxnSpLocks/>
            </p:cNvCxnSpPr>
            <p:nvPr/>
          </p:nvCxnSpPr>
          <p:spPr bwMode="auto">
            <a:xfrm>
              <a:off x="7231407"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39E81698-8FFB-AF2E-8A49-374D99FFCA87}"/>
                </a:ext>
              </a:extLst>
            </p:cNvPr>
            <p:cNvCxnSpPr>
              <a:cxnSpLocks/>
            </p:cNvCxnSpPr>
            <p:nvPr/>
          </p:nvCxnSpPr>
          <p:spPr bwMode="auto">
            <a:xfrm>
              <a:off x="7819339"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C44BC3F3-D6DD-1241-3EAD-24FD4C9DC195}"/>
                </a:ext>
              </a:extLst>
            </p:cNvPr>
            <p:cNvCxnSpPr>
              <a:cxnSpLocks/>
            </p:cNvCxnSpPr>
            <p:nvPr/>
          </p:nvCxnSpPr>
          <p:spPr bwMode="auto">
            <a:xfrm>
              <a:off x="8407271"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64796CBD-F486-E5B2-D2F9-02B4E77B1111}"/>
                </a:ext>
              </a:extLst>
            </p:cNvPr>
            <p:cNvCxnSpPr>
              <a:cxnSpLocks/>
            </p:cNvCxnSpPr>
            <p:nvPr/>
          </p:nvCxnSpPr>
          <p:spPr bwMode="auto">
            <a:xfrm>
              <a:off x="8995203"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C3D7D405-4FAE-D077-EA48-65FA4FDCCE0F}"/>
                </a:ext>
              </a:extLst>
            </p:cNvPr>
            <p:cNvCxnSpPr>
              <a:cxnSpLocks/>
            </p:cNvCxnSpPr>
            <p:nvPr/>
          </p:nvCxnSpPr>
          <p:spPr bwMode="auto">
            <a:xfrm>
              <a:off x="9583135" y="5371234"/>
              <a:ext cx="0" cy="98425"/>
            </a:xfrm>
            <a:prstGeom prst="line">
              <a:avLst/>
            </a:prstGeom>
            <a:noFill/>
            <a:ln w="28575" cap="flat" cmpd="sng" algn="ctr">
              <a:solidFill>
                <a:srgbClr val="000000"/>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BBA42B7F-6E37-78BE-0EB6-F4D11F2E34CE}"/>
                </a:ext>
              </a:extLst>
            </p:cNvPr>
            <p:cNvCxnSpPr>
              <a:cxnSpLocks/>
            </p:cNvCxnSpPr>
            <p:nvPr/>
          </p:nvCxnSpPr>
          <p:spPr bwMode="auto">
            <a:xfrm>
              <a:off x="10171065" y="5371234"/>
              <a:ext cx="0" cy="98425"/>
            </a:xfrm>
            <a:prstGeom prst="line">
              <a:avLst/>
            </a:prstGeom>
            <a:noFill/>
            <a:ln w="28575" cap="flat" cmpd="sng" algn="ctr">
              <a:solidFill>
                <a:srgbClr val="000000"/>
              </a:solidFill>
              <a:prstDash val="solid"/>
              <a:round/>
              <a:headEnd type="none" w="med" len="med"/>
              <a:tailEnd type="none" w="med" len="med"/>
            </a:ln>
            <a:effectLst/>
          </p:spPr>
        </p:cxnSp>
        <p:sp>
          <p:nvSpPr>
            <p:cNvPr id="45" name="Rectangle 44">
              <a:extLst>
                <a:ext uri="{FF2B5EF4-FFF2-40B4-BE49-F238E27FC236}">
                  <a16:creationId xmlns:a16="http://schemas.microsoft.com/office/drawing/2014/main" id="{D84342FF-3E56-D387-1B8C-CF7B8DE920BE}"/>
                </a:ext>
              </a:extLst>
            </p:cNvPr>
            <p:cNvSpPr/>
            <p:nvPr/>
          </p:nvSpPr>
          <p:spPr bwMode="auto">
            <a:xfrm>
              <a:off x="4896586" y="2342833"/>
              <a:ext cx="2799614" cy="284183"/>
            </a:xfrm>
            <a:prstGeom prst="rect">
              <a:avLst/>
            </a:prstGeom>
            <a:gradFill flip="none" rotWithShape="1">
              <a:gsLst>
                <a:gs pos="78000">
                  <a:srgbClr val="00823B"/>
                </a:gs>
                <a:gs pos="0">
                  <a:srgbClr val="00823B"/>
                </a:gs>
                <a:gs pos="99000">
                  <a:srgbClr val="00823B">
                    <a:tint val="23500"/>
                    <a:satMod val="160000"/>
                  </a:srgbClr>
                </a:gs>
              </a:gsLst>
              <a:lin ang="0" scaled="1"/>
              <a:tileRect/>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rPr>
                <a:t>BTKi</a:t>
              </a:r>
            </a:p>
          </p:txBody>
        </p:sp>
        <p:sp>
          <p:nvSpPr>
            <p:cNvPr id="46" name="Rectangle 45">
              <a:extLst>
                <a:ext uri="{FF2B5EF4-FFF2-40B4-BE49-F238E27FC236}">
                  <a16:creationId xmlns:a16="http://schemas.microsoft.com/office/drawing/2014/main" id="{7E8FD3E8-A959-FC80-8740-F7A4FE382D4B}"/>
                </a:ext>
              </a:extLst>
            </p:cNvPr>
            <p:cNvSpPr/>
            <p:nvPr/>
          </p:nvSpPr>
          <p:spPr bwMode="auto">
            <a:xfrm>
              <a:off x="4896586" y="3133823"/>
              <a:ext cx="2219433" cy="284183"/>
            </a:xfrm>
            <a:prstGeom prst="rect">
              <a:avLst/>
            </a:prstGeom>
            <a:gradFill flip="none" rotWithShape="1">
              <a:gsLst>
                <a:gs pos="78000">
                  <a:srgbClr val="00823B"/>
                </a:gs>
                <a:gs pos="0">
                  <a:srgbClr val="00823B"/>
                </a:gs>
                <a:gs pos="99000">
                  <a:srgbClr val="00823B">
                    <a:tint val="23500"/>
                    <a:satMod val="160000"/>
                  </a:srgbClr>
                </a:gs>
              </a:gsLst>
              <a:lin ang="0" scaled="1"/>
              <a:tileRect/>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rPr>
                <a:t>BTKi</a:t>
              </a:r>
            </a:p>
          </p:txBody>
        </p:sp>
        <p:sp>
          <p:nvSpPr>
            <p:cNvPr id="47" name="Rectangle 46">
              <a:extLst>
                <a:ext uri="{FF2B5EF4-FFF2-40B4-BE49-F238E27FC236}">
                  <a16:creationId xmlns:a16="http://schemas.microsoft.com/office/drawing/2014/main" id="{07E645C4-3ED5-85AB-DA83-E075E0502FEB}"/>
                </a:ext>
              </a:extLst>
            </p:cNvPr>
            <p:cNvSpPr/>
            <p:nvPr/>
          </p:nvSpPr>
          <p:spPr bwMode="auto">
            <a:xfrm>
              <a:off x="4896586" y="3876116"/>
              <a:ext cx="2555135" cy="284183"/>
            </a:xfrm>
            <a:prstGeom prst="rect">
              <a:avLst/>
            </a:prstGeom>
            <a:gradFill flip="none" rotWithShape="1">
              <a:gsLst>
                <a:gs pos="78000">
                  <a:srgbClr val="00823B"/>
                </a:gs>
                <a:gs pos="0">
                  <a:srgbClr val="00823B"/>
                </a:gs>
                <a:gs pos="99000">
                  <a:srgbClr val="00823B">
                    <a:tint val="23500"/>
                    <a:satMod val="160000"/>
                  </a:srgbClr>
                </a:gs>
              </a:gsLst>
              <a:lin ang="0" scaled="1"/>
              <a:tileRect/>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rPr>
                <a:t>BTKi</a:t>
              </a:r>
            </a:p>
          </p:txBody>
        </p:sp>
        <p:sp>
          <p:nvSpPr>
            <p:cNvPr id="48" name="Rectangle 47">
              <a:extLst>
                <a:ext uri="{FF2B5EF4-FFF2-40B4-BE49-F238E27FC236}">
                  <a16:creationId xmlns:a16="http://schemas.microsoft.com/office/drawing/2014/main" id="{D201B333-E751-29D3-F9A6-FFE3AC12834B}"/>
                </a:ext>
              </a:extLst>
            </p:cNvPr>
            <p:cNvSpPr/>
            <p:nvPr/>
          </p:nvSpPr>
          <p:spPr bwMode="auto">
            <a:xfrm>
              <a:off x="4896586" y="4603137"/>
              <a:ext cx="3371108" cy="284183"/>
            </a:xfrm>
            <a:prstGeom prst="rect">
              <a:avLst/>
            </a:prstGeom>
            <a:gradFill flip="none" rotWithShape="1">
              <a:gsLst>
                <a:gs pos="78000">
                  <a:srgbClr val="00823B"/>
                </a:gs>
                <a:gs pos="0">
                  <a:srgbClr val="00823B"/>
                </a:gs>
                <a:gs pos="99000">
                  <a:srgbClr val="00823B">
                    <a:tint val="23500"/>
                    <a:satMod val="160000"/>
                  </a:srgbClr>
                </a:gs>
              </a:gsLst>
              <a:lin ang="0" scaled="1"/>
              <a:tileRect/>
            </a:gradFill>
            <a:ln w="12700">
              <a:solidFill>
                <a:srgbClr val="000000"/>
              </a:solidFill>
              <a:miter lim="800000"/>
              <a:headEnd/>
              <a:tailEnd/>
            </a:ln>
          </p:spPr>
          <p:txBody>
            <a:bodyPr rtlCol="0" anchor="ctr"/>
            <a:lstStyle/>
            <a:p>
              <a:pPr marL="0" marR="0" lvl="0" indent="0"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rPr>
                <a:t>BTKi</a:t>
              </a:r>
            </a:p>
          </p:txBody>
        </p:sp>
        <p:sp>
          <p:nvSpPr>
            <p:cNvPr id="49" name="Pentagon 94">
              <a:extLst>
                <a:ext uri="{FF2B5EF4-FFF2-40B4-BE49-F238E27FC236}">
                  <a16:creationId xmlns:a16="http://schemas.microsoft.com/office/drawing/2014/main" id="{FE96C3F7-E8EB-40D9-96C7-998255261680}"/>
                </a:ext>
              </a:extLst>
            </p:cNvPr>
            <p:cNvSpPr/>
            <p:nvPr/>
          </p:nvSpPr>
          <p:spPr bwMode="auto">
            <a:xfrm>
              <a:off x="4896586" y="4886336"/>
              <a:ext cx="364389" cy="283095"/>
            </a:xfrm>
            <a:prstGeom prst="homePlate">
              <a:avLst>
                <a:gd name="adj" fmla="val 24205"/>
              </a:avLst>
            </a:pr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0" name="Pentagon 95">
              <a:extLst>
                <a:ext uri="{FF2B5EF4-FFF2-40B4-BE49-F238E27FC236}">
                  <a16:creationId xmlns:a16="http://schemas.microsoft.com/office/drawing/2014/main" id="{5BED3825-B678-A1DF-4671-1CC2F72E1B5D}"/>
                </a:ext>
              </a:extLst>
            </p:cNvPr>
            <p:cNvSpPr/>
            <p:nvPr/>
          </p:nvSpPr>
          <p:spPr bwMode="auto">
            <a:xfrm>
              <a:off x="4896585" y="4160995"/>
              <a:ext cx="364389" cy="283095"/>
            </a:xfrm>
            <a:prstGeom prst="homePlate">
              <a:avLst>
                <a:gd name="adj" fmla="val 24205"/>
              </a:avLst>
            </a:pr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1" name="Pentagon 96">
              <a:extLst>
                <a:ext uri="{FF2B5EF4-FFF2-40B4-BE49-F238E27FC236}">
                  <a16:creationId xmlns:a16="http://schemas.microsoft.com/office/drawing/2014/main" id="{1CE35E4F-5BF6-D831-C915-1C641C2DB416}"/>
                </a:ext>
              </a:extLst>
            </p:cNvPr>
            <p:cNvSpPr/>
            <p:nvPr/>
          </p:nvSpPr>
          <p:spPr bwMode="auto">
            <a:xfrm>
              <a:off x="4894109" y="3421178"/>
              <a:ext cx="364389" cy="283095"/>
            </a:xfrm>
            <a:prstGeom prst="homePlate">
              <a:avLst>
                <a:gd name="adj" fmla="val 24205"/>
              </a:avLst>
            </a:pr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2" name="Pentagon 97">
              <a:extLst>
                <a:ext uri="{FF2B5EF4-FFF2-40B4-BE49-F238E27FC236}">
                  <a16:creationId xmlns:a16="http://schemas.microsoft.com/office/drawing/2014/main" id="{09832B45-DCDD-E41A-F78B-1E403875A223}"/>
                </a:ext>
              </a:extLst>
            </p:cNvPr>
            <p:cNvSpPr/>
            <p:nvPr/>
          </p:nvSpPr>
          <p:spPr bwMode="auto">
            <a:xfrm>
              <a:off x="4894109" y="2627668"/>
              <a:ext cx="364389" cy="283095"/>
            </a:xfrm>
            <a:prstGeom prst="homePlate">
              <a:avLst>
                <a:gd name="adj" fmla="val 24205"/>
              </a:avLst>
            </a:pr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3" name="TextBox 52">
              <a:extLst>
                <a:ext uri="{FF2B5EF4-FFF2-40B4-BE49-F238E27FC236}">
                  <a16:creationId xmlns:a16="http://schemas.microsoft.com/office/drawing/2014/main" id="{738F06AB-6FAF-11CD-E741-6C7330438D89}"/>
                </a:ext>
              </a:extLst>
            </p:cNvPr>
            <p:cNvSpPr txBox="1"/>
            <p:nvPr/>
          </p:nvSpPr>
          <p:spPr bwMode="auto">
            <a:xfrm>
              <a:off x="4843726" y="2620916"/>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54" name="TextBox 53">
              <a:extLst>
                <a:ext uri="{FF2B5EF4-FFF2-40B4-BE49-F238E27FC236}">
                  <a16:creationId xmlns:a16="http://schemas.microsoft.com/office/drawing/2014/main" id="{6E4C2893-1C02-620B-C4DD-D9A6581B3BDF}"/>
                </a:ext>
              </a:extLst>
            </p:cNvPr>
            <p:cNvSpPr txBox="1"/>
            <p:nvPr/>
          </p:nvSpPr>
          <p:spPr bwMode="auto">
            <a:xfrm>
              <a:off x="4843726" y="3417215"/>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55" name="TextBox 54">
              <a:extLst>
                <a:ext uri="{FF2B5EF4-FFF2-40B4-BE49-F238E27FC236}">
                  <a16:creationId xmlns:a16="http://schemas.microsoft.com/office/drawing/2014/main" id="{467A1E28-2B42-F10A-474D-37202FE9A097}"/>
                </a:ext>
              </a:extLst>
            </p:cNvPr>
            <p:cNvSpPr txBox="1"/>
            <p:nvPr/>
          </p:nvSpPr>
          <p:spPr bwMode="auto">
            <a:xfrm>
              <a:off x="4843726" y="4887032"/>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56" name="TextBox 55">
              <a:extLst>
                <a:ext uri="{FF2B5EF4-FFF2-40B4-BE49-F238E27FC236}">
                  <a16:creationId xmlns:a16="http://schemas.microsoft.com/office/drawing/2014/main" id="{9C94FA51-E68B-6F17-BD26-B1BAB5F6939E}"/>
                </a:ext>
              </a:extLst>
            </p:cNvPr>
            <p:cNvSpPr txBox="1"/>
            <p:nvPr/>
          </p:nvSpPr>
          <p:spPr bwMode="auto">
            <a:xfrm>
              <a:off x="4843726" y="4154660"/>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57" name="Freeform 105">
              <a:extLst>
                <a:ext uri="{FF2B5EF4-FFF2-40B4-BE49-F238E27FC236}">
                  <a16:creationId xmlns:a16="http://schemas.microsoft.com/office/drawing/2014/main" id="{D99F7987-BA22-6747-BE35-1E5A19C02E1B}"/>
                </a:ext>
              </a:extLst>
            </p:cNvPr>
            <p:cNvSpPr/>
            <p:nvPr/>
          </p:nvSpPr>
          <p:spPr bwMode="auto">
            <a:xfrm>
              <a:off x="6177786" y="3420281"/>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8" name="Freeform 107">
              <a:extLst>
                <a:ext uri="{FF2B5EF4-FFF2-40B4-BE49-F238E27FC236}">
                  <a16:creationId xmlns:a16="http://schemas.microsoft.com/office/drawing/2014/main" id="{7AC23EB3-165E-86DC-22C5-8A0C435BB24F}"/>
                </a:ext>
              </a:extLst>
            </p:cNvPr>
            <p:cNvSpPr/>
            <p:nvPr/>
          </p:nvSpPr>
          <p:spPr bwMode="auto">
            <a:xfrm>
              <a:off x="7077430" y="2630059"/>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59" name="Freeform 108">
              <a:extLst>
                <a:ext uri="{FF2B5EF4-FFF2-40B4-BE49-F238E27FC236}">
                  <a16:creationId xmlns:a16="http://schemas.microsoft.com/office/drawing/2014/main" id="{34A254E5-8D94-9A26-6C6B-601FD6A41C3D}"/>
                </a:ext>
              </a:extLst>
            </p:cNvPr>
            <p:cNvSpPr/>
            <p:nvPr/>
          </p:nvSpPr>
          <p:spPr bwMode="auto">
            <a:xfrm>
              <a:off x="6717903" y="415955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60" name="Freeform 109">
              <a:extLst>
                <a:ext uri="{FF2B5EF4-FFF2-40B4-BE49-F238E27FC236}">
                  <a16:creationId xmlns:a16="http://schemas.microsoft.com/office/drawing/2014/main" id="{83501A7E-591D-9A96-A1F9-A91BE9D4A570}"/>
                </a:ext>
              </a:extLst>
            </p:cNvPr>
            <p:cNvSpPr/>
            <p:nvPr/>
          </p:nvSpPr>
          <p:spPr bwMode="auto">
            <a:xfrm>
              <a:off x="8533685" y="488579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rgbClr val="015873"/>
            </a:solidFill>
            <a:ln w="1270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0" cap="none" spc="0" normalizeH="0" baseline="0" noProof="0" dirty="0">
                <a:ln>
                  <a:noFill/>
                </a:ln>
                <a:solidFill>
                  <a:srgbClr val="FFFFFF"/>
                </a:solidFill>
                <a:effectLst/>
                <a:uLnTx/>
                <a:uFillTx/>
              </a:endParaRPr>
            </a:p>
          </p:txBody>
        </p:sp>
        <p:sp>
          <p:nvSpPr>
            <p:cNvPr id="61" name="TextBox 60">
              <a:extLst>
                <a:ext uri="{FF2B5EF4-FFF2-40B4-BE49-F238E27FC236}">
                  <a16:creationId xmlns:a16="http://schemas.microsoft.com/office/drawing/2014/main" id="{9C67E3AB-DB0B-8766-B260-7A644B1A39D2}"/>
                </a:ext>
              </a:extLst>
            </p:cNvPr>
            <p:cNvSpPr txBox="1"/>
            <p:nvPr/>
          </p:nvSpPr>
          <p:spPr bwMode="auto">
            <a:xfrm>
              <a:off x="7139500" y="2624328"/>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62" name="TextBox 61">
              <a:extLst>
                <a:ext uri="{FF2B5EF4-FFF2-40B4-BE49-F238E27FC236}">
                  <a16:creationId xmlns:a16="http://schemas.microsoft.com/office/drawing/2014/main" id="{F340F740-B6AE-E65E-4623-3128D66A27E0}"/>
                </a:ext>
              </a:extLst>
            </p:cNvPr>
            <p:cNvSpPr txBox="1"/>
            <p:nvPr/>
          </p:nvSpPr>
          <p:spPr bwMode="auto">
            <a:xfrm>
              <a:off x="6239800" y="3406518"/>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63" name="TextBox 62">
              <a:extLst>
                <a:ext uri="{FF2B5EF4-FFF2-40B4-BE49-F238E27FC236}">
                  <a16:creationId xmlns:a16="http://schemas.microsoft.com/office/drawing/2014/main" id="{9D1FDD1A-CD76-F5A4-D1BC-9D0B84C08AF3}"/>
                </a:ext>
              </a:extLst>
            </p:cNvPr>
            <p:cNvSpPr txBox="1"/>
            <p:nvPr/>
          </p:nvSpPr>
          <p:spPr bwMode="auto">
            <a:xfrm>
              <a:off x="6786286" y="4155315"/>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sp>
          <p:nvSpPr>
            <p:cNvPr id="64" name="TextBox 63">
              <a:extLst>
                <a:ext uri="{FF2B5EF4-FFF2-40B4-BE49-F238E27FC236}">
                  <a16:creationId xmlns:a16="http://schemas.microsoft.com/office/drawing/2014/main" id="{98FB1E34-56F8-EEFE-3909-AB0E17B5E49F}"/>
                </a:ext>
              </a:extLst>
            </p:cNvPr>
            <p:cNvSpPr txBox="1"/>
            <p:nvPr/>
          </p:nvSpPr>
          <p:spPr bwMode="auto">
            <a:xfrm>
              <a:off x="8602891" y="4882246"/>
              <a:ext cx="868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ct val="0"/>
                </a:spcAft>
                <a:buClrTx/>
                <a:buSzTx/>
                <a:buFontTx/>
                <a:buNone/>
                <a:tabLst/>
                <a:defRPr/>
              </a:pPr>
              <a:r>
                <a:rPr kumimoji="0" lang="en-US" sz="1400" b="0" i="0" u="none" strike="noStrike" kern="0" cap="none" spc="0" normalizeH="0" baseline="0" noProof="0" dirty="0">
                  <a:ln>
                    <a:noFill/>
                  </a:ln>
                  <a:solidFill>
                    <a:srgbClr val="FFFFFF"/>
                  </a:solidFill>
                  <a:effectLst/>
                  <a:uLnTx/>
                  <a:uFillTx/>
                </a:rPr>
                <a:t>BCL2i</a:t>
              </a:r>
            </a:p>
          </p:txBody>
        </p:sp>
      </p:grpSp>
      <p:sp>
        <p:nvSpPr>
          <p:cNvPr id="65" name="TextBox 64">
            <a:extLst>
              <a:ext uri="{FF2B5EF4-FFF2-40B4-BE49-F238E27FC236}">
                <a16:creationId xmlns:a16="http://schemas.microsoft.com/office/drawing/2014/main" id="{49768155-D952-9C14-1E62-C41B0DB47376}"/>
              </a:ext>
            </a:extLst>
          </p:cNvPr>
          <p:cNvSpPr txBox="1"/>
          <p:nvPr/>
        </p:nvSpPr>
        <p:spPr bwMode="auto">
          <a:xfrm>
            <a:off x="1733944" y="5478536"/>
            <a:ext cx="43620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defRPr/>
            </a:pPr>
            <a:r>
              <a:rPr lang="en-US" sz="1400" dirty="0">
                <a:solidFill>
                  <a:srgbClr val="000000"/>
                </a:solidFill>
              </a:rPr>
              <a:t>*Time to treatment failure (TTF) defined as time to next treatment or death.</a:t>
            </a:r>
          </a:p>
        </p:txBody>
      </p:sp>
    </p:spTree>
    <p:extLst>
      <p:ext uri="{BB962C8B-B14F-4D97-AF65-F5344CB8AC3E}">
        <p14:creationId xmlns:p14="http://schemas.microsoft.com/office/powerpoint/2010/main" val="304403082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4981F746-165D-E31A-BDDD-A8DFC9C73A1D}"/>
              </a:ext>
            </a:extLst>
          </p:cNvPr>
          <p:cNvPicPr>
            <a:picLocks noChangeAspect="1"/>
          </p:cNvPicPr>
          <p:nvPr/>
        </p:nvPicPr>
        <p:blipFill>
          <a:blip r:embed="rId2"/>
          <a:stretch>
            <a:fillRect/>
          </a:stretch>
        </p:blipFill>
        <p:spPr>
          <a:xfrm>
            <a:off x="379004" y="1336813"/>
            <a:ext cx="2425825" cy="2438525"/>
          </a:xfrm>
          <a:prstGeom prst="rect">
            <a:avLst/>
          </a:prstGeom>
        </p:spPr>
      </p:pic>
      <p:sp>
        <p:nvSpPr>
          <p:cNvPr id="2" name="Title 1">
            <a:extLst>
              <a:ext uri="{FF2B5EF4-FFF2-40B4-BE49-F238E27FC236}">
                <a16:creationId xmlns:a16="http://schemas.microsoft.com/office/drawing/2014/main" id="{2BD69FE3-3246-5DC3-975C-C233D3BB71AB}"/>
              </a:ext>
            </a:extLst>
          </p:cNvPr>
          <p:cNvSpPr>
            <a:spLocks noGrp="1"/>
          </p:cNvSpPr>
          <p:nvPr>
            <p:ph type="title"/>
          </p:nvPr>
        </p:nvSpPr>
        <p:spPr/>
        <p:txBody>
          <a:bodyPr/>
          <a:lstStyle/>
          <a:p>
            <a:r>
              <a:rPr lang="en-US" dirty="0"/>
              <a:t>Interactive Treatment Decision-Support Tool for </a:t>
            </a:r>
            <a:br>
              <a:rPr lang="en-US" dirty="0"/>
            </a:br>
            <a:r>
              <a:rPr lang="en-US" dirty="0"/>
              <a:t>Frontline Treatment of CLL</a:t>
            </a:r>
          </a:p>
        </p:txBody>
      </p:sp>
      <p:sp>
        <p:nvSpPr>
          <p:cNvPr id="14" name="TextBox 13">
            <a:extLst>
              <a:ext uri="{FF2B5EF4-FFF2-40B4-BE49-F238E27FC236}">
                <a16:creationId xmlns:a16="http://schemas.microsoft.com/office/drawing/2014/main" id="{E1673ED6-FF2F-916D-71C8-EECBF341193B}"/>
              </a:ext>
            </a:extLst>
          </p:cNvPr>
          <p:cNvSpPr txBox="1"/>
          <p:nvPr/>
        </p:nvSpPr>
        <p:spPr bwMode="auto">
          <a:xfrm>
            <a:off x="3038476" y="1408352"/>
            <a:ext cx="855952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defRPr/>
            </a:pPr>
            <a:r>
              <a:rPr lang="en-US" sz="1600" b="1" dirty="0">
                <a:solidFill>
                  <a:srgbClr val="000000"/>
                </a:solidFill>
                <a:ea typeface="Calibri" panose="020F0502020204030204" pitchFamily="34" charset="0"/>
                <a:cs typeface="Calibri" panose="020F0502020204030204" pitchFamily="34" charset="0"/>
              </a:rPr>
              <a:t>Tool available at: </a:t>
            </a:r>
            <a:br>
              <a:rPr lang="en-US" sz="1600" b="1" dirty="0">
                <a:solidFill>
                  <a:srgbClr val="000000"/>
                </a:solidFill>
                <a:ea typeface="Calibri" panose="020F0502020204030204" pitchFamily="34" charset="0"/>
                <a:cs typeface="Calibri" panose="020F0502020204030204" pitchFamily="34" charset="0"/>
              </a:rPr>
            </a:br>
            <a:r>
              <a:rPr lang="en-US" sz="1600" b="1" u="sng" dirty="0">
                <a:solidFill>
                  <a:srgbClr val="E1471D"/>
                </a:solidFill>
                <a:ea typeface="Calibri" panose="020F0502020204030204" pitchFamily="34" charset="0"/>
                <a:cs typeface="Calibri" panose="020F0502020204030204" pitchFamily="34" charset="0"/>
              </a:rPr>
              <a:t>https://deceraclinical.com/education/activities/oncology/cll-international-frontline-idst/115016/content </a:t>
            </a:r>
          </a:p>
          <a:p>
            <a:pPr>
              <a:defRPr/>
            </a:pPr>
            <a:r>
              <a:rPr lang="en-US" sz="1600" b="1" dirty="0">
                <a:solidFill>
                  <a:srgbClr val="E1471D"/>
                </a:solidFill>
              </a:rPr>
              <a:t>Released: </a:t>
            </a:r>
            <a:r>
              <a:rPr lang="en-US" sz="1600" dirty="0">
                <a:solidFill>
                  <a:srgbClr val="E1471D"/>
                </a:solidFill>
              </a:rPr>
              <a:t> October 20, 2025</a:t>
            </a:r>
          </a:p>
        </p:txBody>
      </p:sp>
      <p:pic>
        <p:nvPicPr>
          <p:cNvPr id="18" name="Picture 17">
            <a:extLst>
              <a:ext uri="{FF2B5EF4-FFF2-40B4-BE49-F238E27FC236}">
                <a16:creationId xmlns:a16="http://schemas.microsoft.com/office/drawing/2014/main" id="{56CCCC00-097C-5E95-C743-229C55F254EF}"/>
              </a:ext>
            </a:extLst>
          </p:cNvPr>
          <p:cNvPicPr>
            <a:picLocks noChangeAspect="1"/>
          </p:cNvPicPr>
          <p:nvPr/>
        </p:nvPicPr>
        <p:blipFill>
          <a:blip r:embed="rId3"/>
          <a:stretch>
            <a:fillRect/>
          </a:stretch>
        </p:blipFill>
        <p:spPr>
          <a:xfrm>
            <a:off x="3038476" y="2569692"/>
            <a:ext cx="8559526" cy="3676207"/>
          </a:xfrm>
          <a:prstGeom prst="rect">
            <a:avLst/>
          </a:prstGeom>
        </p:spPr>
      </p:pic>
    </p:spTree>
    <p:extLst>
      <p:ext uri="{BB962C8B-B14F-4D97-AF65-F5344CB8AC3E}">
        <p14:creationId xmlns:p14="http://schemas.microsoft.com/office/powerpoint/2010/main" val="27772731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FEDB8C-3F83-2528-0479-4CF907E5203F}"/>
              </a:ext>
            </a:extLst>
          </p:cNvPr>
          <p:cNvSpPr>
            <a:spLocks noGrp="1"/>
          </p:cNvSpPr>
          <p:nvPr>
            <p:ph type="title"/>
          </p:nvPr>
        </p:nvSpPr>
        <p:spPr/>
        <p:txBody>
          <a:bodyPr/>
          <a:lstStyle/>
          <a:p>
            <a:r>
              <a:rPr lang="en-US" dirty="0"/>
              <a:t>Patient Case 1: Del(17p) and Hypertension</a:t>
            </a:r>
          </a:p>
        </p:txBody>
      </p:sp>
      <p:pic>
        <p:nvPicPr>
          <p:cNvPr id="10" name="Picture 9">
            <a:extLst>
              <a:ext uri="{FF2B5EF4-FFF2-40B4-BE49-F238E27FC236}">
                <a16:creationId xmlns:a16="http://schemas.microsoft.com/office/drawing/2014/main" id="{202D9EF6-BC71-EB02-91A8-5EA13753702C}"/>
              </a:ext>
            </a:extLst>
          </p:cNvPr>
          <p:cNvPicPr>
            <a:picLocks noChangeAspect="1"/>
          </p:cNvPicPr>
          <p:nvPr/>
        </p:nvPicPr>
        <p:blipFill>
          <a:blip r:embed="rId2"/>
          <a:stretch>
            <a:fillRect/>
          </a:stretch>
        </p:blipFill>
        <p:spPr>
          <a:xfrm>
            <a:off x="1871106" y="1128681"/>
            <a:ext cx="8449788" cy="5114987"/>
          </a:xfrm>
          <a:prstGeom prst="rect">
            <a:avLst/>
          </a:prstGeom>
        </p:spPr>
      </p:pic>
    </p:spTree>
    <p:extLst>
      <p:ext uri="{BB962C8B-B14F-4D97-AF65-F5344CB8AC3E}">
        <p14:creationId xmlns:p14="http://schemas.microsoft.com/office/powerpoint/2010/main" val="191811436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9DD522-6A3A-A00F-66D7-3710FF29694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2531B2C-BB96-CF1E-3A9B-9E8E0041AF01}"/>
              </a:ext>
            </a:extLst>
          </p:cNvPr>
          <p:cNvSpPr>
            <a:spLocks noGrp="1"/>
          </p:cNvSpPr>
          <p:nvPr>
            <p:ph type="title"/>
          </p:nvPr>
        </p:nvSpPr>
        <p:spPr/>
        <p:txBody>
          <a:bodyPr/>
          <a:lstStyle/>
          <a:p>
            <a:r>
              <a:rPr lang="en-US" dirty="0"/>
              <a:t>Patient Case 2: Fit Patient With </a:t>
            </a:r>
            <a:r>
              <a:rPr lang="en-US" i="1" dirty="0"/>
              <a:t>IGHV</a:t>
            </a:r>
            <a:r>
              <a:rPr lang="en-US" dirty="0"/>
              <a:t>m, High Tumor Burden</a:t>
            </a:r>
          </a:p>
        </p:txBody>
      </p:sp>
      <p:pic>
        <p:nvPicPr>
          <p:cNvPr id="5" name="Picture 4">
            <a:extLst>
              <a:ext uri="{FF2B5EF4-FFF2-40B4-BE49-F238E27FC236}">
                <a16:creationId xmlns:a16="http://schemas.microsoft.com/office/drawing/2014/main" id="{E43253B0-C296-8F47-BC84-BCC67FB4165F}"/>
              </a:ext>
            </a:extLst>
          </p:cNvPr>
          <p:cNvPicPr>
            <a:picLocks noChangeAspect="1"/>
          </p:cNvPicPr>
          <p:nvPr/>
        </p:nvPicPr>
        <p:blipFill>
          <a:blip r:embed="rId2"/>
          <a:stretch>
            <a:fillRect/>
          </a:stretch>
        </p:blipFill>
        <p:spPr>
          <a:xfrm>
            <a:off x="2458812" y="1187213"/>
            <a:ext cx="7274376" cy="5033821"/>
          </a:xfrm>
          <a:prstGeom prst="rect">
            <a:avLst/>
          </a:prstGeom>
        </p:spPr>
      </p:pic>
    </p:spTree>
    <p:extLst>
      <p:ext uri="{BB962C8B-B14F-4D97-AF65-F5344CB8AC3E}">
        <p14:creationId xmlns:p14="http://schemas.microsoft.com/office/powerpoint/2010/main" val="232503910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B4448A-39FA-C29D-357B-5064B8B666FA}"/>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B27E8F4-15E5-6DD2-AB5D-7C394F48531C}"/>
              </a:ext>
            </a:extLst>
          </p:cNvPr>
          <p:cNvSpPr>
            <a:spLocks noGrp="1"/>
          </p:cNvSpPr>
          <p:nvPr>
            <p:ph type="title"/>
          </p:nvPr>
        </p:nvSpPr>
        <p:spPr/>
        <p:txBody>
          <a:bodyPr/>
          <a:lstStyle/>
          <a:p>
            <a:r>
              <a:rPr lang="en-US" dirty="0"/>
              <a:t>Managing Bruising and Hemorrhage</a:t>
            </a:r>
          </a:p>
        </p:txBody>
      </p:sp>
      <p:sp>
        <p:nvSpPr>
          <p:cNvPr id="6" name="Content Placeholder 5">
            <a:extLst>
              <a:ext uri="{FF2B5EF4-FFF2-40B4-BE49-F238E27FC236}">
                <a16:creationId xmlns:a16="http://schemas.microsoft.com/office/drawing/2014/main" id="{F0390398-2B83-0A05-C046-72C0B3572A2B}"/>
              </a:ext>
            </a:extLst>
          </p:cNvPr>
          <p:cNvSpPr>
            <a:spLocks noGrp="1"/>
          </p:cNvSpPr>
          <p:nvPr>
            <p:ph sz="quarter" idx="10"/>
          </p:nvPr>
        </p:nvSpPr>
        <p:spPr>
          <a:xfrm>
            <a:off x="1891101" y="6302375"/>
            <a:ext cx="7812290" cy="327025"/>
          </a:xfrm>
        </p:spPr>
        <p:txBody>
          <a:bodyPr/>
          <a:lstStyle/>
          <a:p>
            <a:r>
              <a:rPr lang="en-US" dirty="0"/>
              <a:t>Ibrutinib PI. Acalabrutinib PI. Zanubrutinib PI. Pirtobrutinib PI. Jurczak. JCO. 2025;25-02380. Woyach. JCO. 2025;[Epub]. O'Brien. Front Oncol. 2021;11:720704. </a:t>
            </a:r>
          </a:p>
        </p:txBody>
      </p:sp>
      <p:graphicFrame>
        <p:nvGraphicFramePr>
          <p:cNvPr id="7" name="Table 22">
            <a:extLst>
              <a:ext uri="{FF2B5EF4-FFF2-40B4-BE49-F238E27FC236}">
                <a16:creationId xmlns:a16="http://schemas.microsoft.com/office/drawing/2014/main" id="{43DA83C6-E443-73B6-C459-52AD9E2B6732}"/>
              </a:ext>
            </a:extLst>
          </p:cNvPr>
          <p:cNvGraphicFramePr>
            <a:graphicFrameLocks noGrp="1"/>
          </p:cNvGraphicFramePr>
          <p:nvPr>
            <p:extLst>
              <p:ext uri="{D42A27DB-BD31-4B8C-83A1-F6EECF244321}">
                <p14:modId xmlns:p14="http://schemas.microsoft.com/office/powerpoint/2010/main" val="1021768580"/>
              </p:ext>
            </p:extLst>
          </p:nvPr>
        </p:nvGraphicFramePr>
        <p:xfrm>
          <a:off x="231077" y="1335023"/>
          <a:ext cx="11740260" cy="4610100"/>
        </p:xfrm>
        <a:graphic>
          <a:graphicData uri="http://schemas.openxmlformats.org/drawingml/2006/table">
            <a:tbl>
              <a:tblPr firstRow="1" bandRow="1">
                <a:effectLst/>
                <a:tableStyleId>{5C22544A-7EE6-4342-B048-85BDC9FD1C3A}</a:tableStyleId>
              </a:tblPr>
              <a:tblGrid>
                <a:gridCol w="2935065">
                  <a:extLst>
                    <a:ext uri="{9D8B030D-6E8A-4147-A177-3AD203B41FA5}">
                      <a16:colId xmlns:a16="http://schemas.microsoft.com/office/drawing/2014/main" val="682968620"/>
                    </a:ext>
                  </a:extLst>
                </a:gridCol>
                <a:gridCol w="2935065">
                  <a:extLst>
                    <a:ext uri="{9D8B030D-6E8A-4147-A177-3AD203B41FA5}">
                      <a16:colId xmlns:a16="http://schemas.microsoft.com/office/drawing/2014/main" val="4231102365"/>
                    </a:ext>
                  </a:extLst>
                </a:gridCol>
                <a:gridCol w="2935065">
                  <a:extLst>
                    <a:ext uri="{9D8B030D-6E8A-4147-A177-3AD203B41FA5}">
                      <a16:colId xmlns:a16="http://schemas.microsoft.com/office/drawing/2014/main" val="3702141965"/>
                    </a:ext>
                  </a:extLst>
                </a:gridCol>
                <a:gridCol w="2935065">
                  <a:extLst>
                    <a:ext uri="{9D8B030D-6E8A-4147-A177-3AD203B41FA5}">
                      <a16:colId xmlns:a16="http://schemas.microsoft.com/office/drawing/2014/main" val="3985464899"/>
                    </a:ext>
                  </a:extLst>
                </a:gridCol>
              </a:tblGrid>
              <a:tr h="271604">
                <a:tc>
                  <a:txBody>
                    <a:bodyPr/>
                    <a:lstStyle/>
                    <a:p>
                      <a:pPr algn="ctr"/>
                      <a:r>
                        <a:rPr lang="en-US" sz="1600" dirty="0">
                          <a:solidFill>
                            <a:schemeClr val="bg2"/>
                          </a:solidFill>
                          <a:latin typeface="+mn-lt"/>
                          <a:cs typeface="Calibri"/>
                        </a:rPr>
                        <a:t>Ibrutinib</a:t>
                      </a:r>
                      <a:endParaRPr lang="en-US" sz="1600" baseline="30000" dirty="0">
                        <a:solidFill>
                          <a:schemeClr val="bg2"/>
                        </a:solidFill>
                        <a:latin typeface="+mn-lt"/>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dirty="0">
                          <a:solidFill>
                            <a:schemeClr val="bg2"/>
                          </a:solidFill>
                          <a:latin typeface="+mn-lt"/>
                          <a:cs typeface="Calibri"/>
                        </a:rPr>
                        <a:t>Acalabrutinib</a:t>
                      </a:r>
                      <a:endParaRPr lang="en-US" sz="1600" baseline="30000" dirty="0">
                        <a:solidFill>
                          <a:schemeClr val="bg2"/>
                        </a:solidFill>
                        <a:latin typeface="+mn-lt"/>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dirty="0">
                          <a:solidFill>
                            <a:schemeClr val="bg2"/>
                          </a:solidFill>
                          <a:latin typeface="+mn-lt"/>
                          <a:cs typeface="Calibri"/>
                        </a:rPr>
                        <a:t>Zanubrutinib</a:t>
                      </a:r>
                      <a:endParaRPr lang="en-US" sz="1600" baseline="30000" dirty="0">
                        <a:solidFill>
                          <a:schemeClr val="bg2"/>
                        </a:solidFill>
                        <a:latin typeface="+mn-lt"/>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bg2"/>
                          </a:solidFill>
                          <a:latin typeface="+mn-lt"/>
                          <a:cs typeface="Calibri"/>
                        </a:rPr>
                        <a:t>Pirtobrutinib</a:t>
                      </a:r>
                      <a:endParaRPr lang="en-US" sz="1600" baseline="30000" dirty="0">
                        <a:solidFill>
                          <a:schemeClr val="bg2"/>
                        </a:solidFill>
                        <a:latin typeface="+mn-lt"/>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472005260"/>
                  </a:ext>
                </a:extLst>
              </a:tr>
              <a:tr h="1154318">
                <a:tc>
                  <a:txBody>
                    <a:bodyPr/>
                    <a:lstStyle/>
                    <a:p>
                      <a:pPr marL="285750" indent="-285750">
                        <a:spcAft>
                          <a:spcPts val="300"/>
                        </a:spcAft>
                        <a:buFont typeface="Arial" panose="020B0604020202020204" pitchFamily="34" charset="0"/>
                        <a:buChar char="•"/>
                      </a:pPr>
                      <a:r>
                        <a:rPr lang="en-US" sz="1400" b="0" dirty="0">
                          <a:solidFill>
                            <a:schemeClr val="tx1"/>
                          </a:solidFill>
                          <a:latin typeface="+mn-lt"/>
                          <a:cs typeface="Calibri"/>
                        </a:rPr>
                        <a:t>Bruising and subcutaneous bleeding with minor trauma: &lt;50%</a:t>
                      </a:r>
                    </a:p>
                    <a:p>
                      <a:pPr marL="285750" indent="-285750">
                        <a:spcAft>
                          <a:spcPts val="300"/>
                        </a:spcAft>
                        <a:buFont typeface="Arial" panose="020B0604020202020204" pitchFamily="34" charset="0"/>
                        <a:buChar char="•"/>
                      </a:pPr>
                      <a:r>
                        <a:rPr lang="en-US" sz="1400" b="0" dirty="0">
                          <a:solidFill>
                            <a:schemeClr val="tx1"/>
                          </a:solidFill>
                          <a:latin typeface="+mn-lt"/>
                          <a:cs typeface="Calibri"/>
                        </a:rPr>
                        <a:t>Grade ≥3 hemorrhage: &lt;6%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285750" indent="-285750">
                        <a:spcAft>
                          <a:spcPts val="300"/>
                        </a:spcAft>
                        <a:buFont typeface="Arial" panose="020B0604020202020204" pitchFamily="34" charset="0"/>
                        <a:buChar char="•"/>
                      </a:pPr>
                      <a:r>
                        <a:rPr lang="en-US" sz="1400" b="0" dirty="0">
                          <a:solidFill>
                            <a:schemeClr val="tx1"/>
                          </a:solidFill>
                          <a:latin typeface="+mn-lt"/>
                          <a:cs typeface="Calibri"/>
                        </a:rPr>
                        <a:t>Bleeding events including bruising and petechiae of any grade: ~40% </a:t>
                      </a:r>
                    </a:p>
                    <a:p>
                      <a:pPr marL="285750" lvl="0" indent="-285750">
                        <a:spcAft>
                          <a:spcPts val="300"/>
                        </a:spcAft>
                        <a:buFont typeface="Arial" panose="020B0604020202020204" pitchFamily="34" charset="0"/>
                        <a:buChar char="•"/>
                      </a:pPr>
                      <a:r>
                        <a:rPr lang="en-US" sz="1400" b="0" dirty="0">
                          <a:solidFill>
                            <a:schemeClr val="tx1"/>
                          </a:solidFill>
                          <a:latin typeface="+mn-lt"/>
                          <a:cs typeface="Calibri"/>
                        </a:rPr>
                        <a:t>Grade ≥3 hemorrhage: &lt;3%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285750" indent="-285750">
                        <a:spcAft>
                          <a:spcPts val="300"/>
                        </a:spcAft>
                        <a:buFont typeface="Arial" panose="020B0604020202020204" pitchFamily="34" charset="0"/>
                        <a:buChar char="•"/>
                      </a:pPr>
                      <a:r>
                        <a:rPr lang="en-US" sz="1400" b="0" i="0" u="none" strike="noStrike" noProof="0" dirty="0">
                          <a:solidFill>
                            <a:schemeClr val="tx1"/>
                          </a:solidFill>
                          <a:latin typeface="+mn-lt"/>
                        </a:rPr>
                        <a:t>Bleeding events excluding purpura</a:t>
                      </a:r>
                      <a:r>
                        <a:rPr lang="en-US" sz="1400" b="0" dirty="0">
                          <a:solidFill>
                            <a:schemeClr val="tx1"/>
                          </a:solidFill>
                          <a:latin typeface="+mn-lt"/>
                          <a:cs typeface="Calibri"/>
                        </a:rPr>
                        <a:t> and petechiae of any grade: 32% </a:t>
                      </a:r>
                    </a:p>
                    <a:p>
                      <a:pPr marL="285750" lvl="0" indent="-285750">
                        <a:spcAft>
                          <a:spcPts val="300"/>
                        </a:spcAft>
                        <a:buFont typeface="Arial" panose="020B0604020202020204" pitchFamily="34" charset="0"/>
                        <a:buChar char="•"/>
                      </a:pPr>
                      <a:r>
                        <a:rPr lang="en-US" sz="1400" b="0" dirty="0">
                          <a:solidFill>
                            <a:schemeClr val="tx1"/>
                          </a:solidFill>
                          <a:latin typeface="+mn-lt"/>
                          <a:cs typeface="Calibri"/>
                        </a:rPr>
                        <a:t>Grade ≥3 hemorrhage: &lt;4%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285750" indent="-285750">
                        <a:spcAft>
                          <a:spcPts val="300"/>
                        </a:spcAft>
                        <a:buFont typeface="Arial" panose="020B0604020202020204" pitchFamily="34" charset="0"/>
                        <a:buChar char="•"/>
                      </a:pPr>
                      <a:r>
                        <a:rPr lang="en-US" sz="1400" b="0" dirty="0">
                          <a:solidFill>
                            <a:schemeClr val="tx1"/>
                          </a:solidFill>
                          <a:latin typeface="+mn-lt"/>
                          <a:cs typeface="Calibri"/>
                        </a:rPr>
                        <a:t>Bleeding events including bruising, petechiae, purpura of any grade: </a:t>
                      </a:r>
                      <a:br>
                        <a:rPr lang="en-US" sz="1400" b="0" dirty="0">
                          <a:solidFill>
                            <a:schemeClr val="tx1"/>
                          </a:solidFill>
                          <a:latin typeface="+mn-lt"/>
                          <a:cs typeface="Calibri"/>
                        </a:rPr>
                      </a:br>
                      <a:r>
                        <a:rPr lang="en-US" sz="1400" b="0" dirty="0">
                          <a:solidFill>
                            <a:schemeClr val="tx1"/>
                          </a:solidFill>
                          <a:latin typeface="+mn-lt"/>
                          <a:cs typeface="Calibri"/>
                        </a:rPr>
                        <a:t>26%-42%</a:t>
                      </a:r>
                    </a:p>
                    <a:p>
                      <a:pPr marL="285750" indent="-285750">
                        <a:spcAft>
                          <a:spcPts val="300"/>
                        </a:spcAft>
                        <a:buFont typeface="Arial" panose="020B0604020202020204" pitchFamily="34" charset="0"/>
                        <a:buChar char="•"/>
                      </a:pPr>
                      <a:r>
                        <a:rPr lang="en-US" sz="1400" b="0" dirty="0">
                          <a:solidFill>
                            <a:schemeClr val="tx1"/>
                          </a:solidFill>
                          <a:latin typeface="+mn-lt"/>
                          <a:cs typeface="Calibri"/>
                        </a:rPr>
                        <a:t>Grade ≥3 hemorrhage:</a:t>
                      </a:r>
                      <a:r>
                        <a:rPr lang="en-US" sz="1400" b="0" kern="1200" dirty="0">
                          <a:solidFill>
                            <a:schemeClr val="tx1"/>
                          </a:solidFill>
                          <a:latin typeface="+mn-lt"/>
                          <a:ea typeface="+mn-ea"/>
                          <a:cs typeface="Calibri"/>
                        </a:rPr>
                        <a:t> &lt;5%</a:t>
                      </a:r>
                      <a:endParaRPr lang="en-US" sz="1400" dirty="0">
                        <a:solidFill>
                          <a:schemeClr val="tx1"/>
                        </a:solidFill>
                        <a:latin typeface="+mn-lt"/>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975641672"/>
                  </a:ext>
                </a:extLst>
              </a:tr>
              <a:tr h="271604">
                <a:tc gridSpan="4">
                  <a:txBody>
                    <a:bodyPr/>
                    <a:lstStyle/>
                    <a:p>
                      <a:pPr marL="285750" indent="-285750" algn="ctr">
                        <a:buFont typeface="Arial" panose="020B0604020202020204" pitchFamily="34" charset="0"/>
                        <a:buChar char="•"/>
                      </a:pPr>
                      <a:r>
                        <a:rPr lang="en-US" sz="1600" b="1" dirty="0">
                          <a:solidFill>
                            <a:schemeClr val="tx1"/>
                          </a:solidFill>
                          <a:latin typeface="+mn-lt"/>
                          <a:cs typeface="Calibri"/>
                        </a:rPr>
                        <a:t>Clinical Management</a:t>
                      </a:r>
                      <a:endParaRPr lang="en-US" sz="1600" b="1" baseline="30000" dirty="0">
                        <a:solidFill>
                          <a:schemeClr val="tx1"/>
                        </a:solidFill>
                        <a:latin typeface="+mn-lt"/>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hMerge="1">
                  <a:txBody>
                    <a:bodyPr/>
                    <a:lstStyle/>
                    <a:p>
                      <a:endParaRPr lang="en-US"/>
                    </a:p>
                  </a:txBody>
                  <a:tcPr/>
                </a:tc>
                <a:tc hMerge="1">
                  <a:txBody>
                    <a:bodyPr/>
                    <a:lstStyle/>
                    <a:p>
                      <a:endParaRPr lang="en-US" sz="1600"/>
                    </a:p>
                  </a:txBody>
                  <a:tcPr>
                    <a:lnL w="12700" cmpd="sng">
                      <a:noFill/>
                    </a:lnL>
                    <a:lnT w="12700" cmpd="sng">
                      <a:noFill/>
                    </a:lnT>
                  </a:tcPr>
                </a:tc>
                <a:tc hMerge="1">
                  <a:txBody>
                    <a:bodyPr/>
                    <a:lstStyle/>
                    <a:p>
                      <a:endParaRPr lang="en-US"/>
                    </a:p>
                  </a:txBody>
                  <a:tcPr/>
                </a:tc>
                <a:extLst>
                  <a:ext uri="{0D108BD9-81ED-4DB2-BD59-A6C34878D82A}">
                    <a16:rowId xmlns:a16="http://schemas.microsoft.com/office/drawing/2014/main" val="2910281865"/>
                  </a:ext>
                </a:extLst>
              </a:tr>
              <a:tr h="2059665">
                <a:tc gridSpan="4">
                  <a:txBody>
                    <a:bodyPr/>
                    <a:lstStyle/>
                    <a:p>
                      <a:pPr marL="285750" indent="-285750" algn="l">
                        <a:spcAft>
                          <a:spcPts val="300"/>
                        </a:spcAft>
                        <a:buFont typeface="Arial" panose="020B0604020202020204" pitchFamily="34" charset="0"/>
                        <a:buChar char="•"/>
                      </a:pPr>
                      <a:r>
                        <a:rPr lang="en-US" sz="1400" b="0" dirty="0">
                          <a:solidFill>
                            <a:schemeClr val="tx1"/>
                          </a:solidFill>
                          <a:latin typeface="+mn-lt"/>
                          <a:cs typeface="Calibri"/>
                        </a:rPr>
                        <a:t>BTK inhibitor impact on platelet aggregation is often reversible within 1 wk of discontinuation</a:t>
                      </a:r>
                    </a:p>
                    <a:p>
                      <a:pPr marL="285750" marR="0" lvl="0" indent="-285750" algn="l" rtl="0" eaLnBrk="1" fontAlgn="auto" latinLnBrk="0" hangingPunct="1">
                        <a:lnSpc>
                          <a:spcPct val="100000"/>
                        </a:lnSpc>
                        <a:spcBef>
                          <a:spcPts val="0"/>
                        </a:spcBef>
                        <a:spcAft>
                          <a:spcPts val="300"/>
                        </a:spcAft>
                        <a:buClrTx/>
                        <a:buSzTx/>
                        <a:buFont typeface="Arial" panose="020B0604020202020204" pitchFamily="34" charset="0"/>
                        <a:buChar char="•"/>
                      </a:pPr>
                      <a:r>
                        <a:rPr lang="en-US" sz="1400" b="1" kern="1200" dirty="0">
                          <a:solidFill>
                            <a:schemeClr val="tx1"/>
                          </a:solidFill>
                          <a:latin typeface="+mn-lt"/>
                          <a:ea typeface="+mn-ea"/>
                          <a:cs typeface="Calibri"/>
                        </a:rPr>
                        <a:t>Recommendation:</a:t>
                      </a:r>
                      <a:r>
                        <a:rPr lang="en-US" sz="1400" kern="1200" dirty="0">
                          <a:solidFill>
                            <a:schemeClr val="tx1"/>
                          </a:solidFill>
                          <a:latin typeface="+mn-lt"/>
                          <a:ea typeface="+mn-ea"/>
                          <a:cs typeface="Calibri"/>
                        </a:rPr>
                        <a:t> </a:t>
                      </a:r>
                      <a:r>
                        <a:rPr lang="en-US" sz="1400" b="0" kern="1200" dirty="0">
                          <a:solidFill>
                            <a:schemeClr val="tx1"/>
                          </a:solidFill>
                          <a:latin typeface="+mn-lt"/>
                          <a:ea typeface="+mn-ea"/>
                          <a:cs typeface="Calibri"/>
                        </a:rPr>
                        <a:t>Monitor patients for signs and symptoms of bleeding, including thrombocytopenia</a:t>
                      </a:r>
                      <a:r>
                        <a:rPr lang="en-US" sz="1400" b="0" kern="1200" baseline="30000" dirty="0">
                          <a:solidFill>
                            <a:schemeClr val="tx1"/>
                          </a:solidFill>
                          <a:latin typeface="+mn-lt"/>
                          <a:ea typeface="+mn-ea"/>
                          <a:cs typeface="Calibri"/>
                        </a:rPr>
                        <a:t> </a:t>
                      </a:r>
                    </a:p>
                    <a:p>
                      <a:pPr marL="742950" marR="0" lvl="1" indent="-285750" algn="l" defTabSz="914400" rtl="0" eaLnBrk="1" fontAlgn="auto" latinLnBrk="0" hangingPunct="1">
                        <a:lnSpc>
                          <a:spcPct val="100000"/>
                        </a:lnSpc>
                        <a:spcBef>
                          <a:spcPts val="0"/>
                        </a:spcBef>
                        <a:spcAft>
                          <a:spcPts val="300"/>
                        </a:spcAft>
                        <a:buClrTx/>
                        <a:buSzTx/>
                        <a:buFont typeface="Calibri" panose="020F0502020204030204" pitchFamily="34" charset="0"/>
                        <a:buChar char="–"/>
                        <a:tabLst/>
                        <a:defRPr/>
                      </a:pPr>
                      <a:r>
                        <a:rPr lang="en-US" sz="1400" kern="1200" dirty="0">
                          <a:solidFill>
                            <a:schemeClr val="accent1"/>
                          </a:solidFill>
                          <a:latin typeface="+mn-lt"/>
                          <a:ea typeface="+mn-ea"/>
                          <a:cs typeface="Calibri"/>
                        </a:rPr>
                        <a:t>Based on severity of bleeding: 1) reduce dose, 2) temporarily withhold, or 3) permanently discontinue BTK inhibitor</a:t>
                      </a:r>
                      <a:endParaRPr lang="en-US" sz="1400" kern="1200" baseline="30000" dirty="0">
                        <a:solidFill>
                          <a:schemeClr val="accent1"/>
                        </a:solidFill>
                        <a:latin typeface="+mn-lt"/>
                        <a:ea typeface="+mn-ea"/>
                        <a:cs typeface="Calibri"/>
                      </a:endParaRPr>
                    </a:p>
                    <a:p>
                      <a:pPr marL="1200150" lvl="2" indent="-285750" algn="l">
                        <a:spcAft>
                          <a:spcPts val="300"/>
                        </a:spcAft>
                        <a:buFont typeface="Arial" panose="020B0604020202020204" pitchFamily="34" charset="0"/>
                        <a:buChar char="•"/>
                      </a:pPr>
                      <a:r>
                        <a:rPr lang="en-US" sz="1400" b="0" dirty="0">
                          <a:solidFill>
                            <a:srgbClr val="FF0000"/>
                          </a:solidFill>
                          <a:latin typeface="+mn-lt"/>
                          <a:cs typeface="Calibri"/>
                        </a:rPr>
                        <a:t>First occurrence of grade ≥3 thrombocytopenia with bleeding: hold dose, then restart at same initial dose if </a:t>
                      </a:r>
                      <a:r>
                        <a:rPr lang="en-US" sz="1400" b="0" baseline="0" dirty="0">
                          <a:solidFill>
                            <a:srgbClr val="FF0000"/>
                          </a:solidFill>
                          <a:latin typeface="+mn-lt"/>
                          <a:cs typeface="Calibri"/>
                        </a:rPr>
                        <a:t>resolves to grade 1 or baseline</a:t>
                      </a:r>
                      <a:r>
                        <a:rPr lang="en-US" sz="1400" b="0" dirty="0">
                          <a:solidFill>
                            <a:srgbClr val="FF0000"/>
                          </a:solidFill>
                          <a:latin typeface="+mn-lt"/>
                          <a:cs typeface="Calibri"/>
                        </a:rPr>
                        <a:t> </a:t>
                      </a:r>
                    </a:p>
                    <a:p>
                      <a:pPr marL="1200150" marR="0" lvl="2" indent="-285750" algn="l" rtl="0" eaLnBrk="1" fontAlgn="auto" latinLnBrk="0" hangingPunct="1">
                        <a:lnSpc>
                          <a:spcPct val="100000"/>
                        </a:lnSpc>
                        <a:spcBef>
                          <a:spcPts val="0"/>
                        </a:spcBef>
                        <a:spcAft>
                          <a:spcPts val="300"/>
                        </a:spcAft>
                        <a:buClrTx/>
                        <a:buSzTx/>
                        <a:buFont typeface="Arial" panose="020B0604020202020204" pitchFamily="34" charset="0"/>
                        <a:buChar char="•"/>
                      </a:pPr>
                      <a:r>
                        <a:rPr lang="en-US" sz="1400" b="0" dirty="0">
                          <a:solidFill>
                            <a:schemeClr val="tx1"/>
                          </a:solidFill>
                          <a:latin typeface="+mn-lt"/>
                          <a:cs typeface="Calibri"/>
                        </a:rPr>
                        <a:t>Second/third occurrence: hold dose and restart at first or second dose reduction, respectively, when AE </a:t>
                      </a:r>
                      <a:r>
                        <a:rPr lang="en-US" sz="1400" b="0" baseline="0" dirty="0">
                          <a:solidFill>
                            <a:schemeClr val="tx1"/>
                          </a:solidFill>
                          <a:latin typeface="+mn-lt"/>
                          <a:cs typeface="Calibri"/>
                        </a:rPr>
                        <a:t>resolves to grade 1 or baseline</a:t>
                      </a:r>
                      <a:r>
                        <a:rPr lang="en-US" sz="1400" b="0" dirty="0">
                          <a:solidFill>
                            <a:schemeClr val="tx1"/>
                          </a:solidFill>
                          <a:latin typeface="+mn-lt"/>
                          <a:cs typeface="Calibri"/>
                        </a:rPr>
                        <a:t> </a:t>
                      </a:r>
                    </a:p>
                    <a:p>
                      <a:pPr marL="1200150" lvl="2" indent="-285750" algn="l">
                        <a:spcAft>
                          <a:spcPts val="300"/>
                        </a:spcAft>
                        <a:buFont typeface="Arial" panose="020B0604020202020204" pitchFamily="34" charset="0"/>
                        <a:buChar char="•"/>
                      </a:pPr>
                      <a:r>
                        <a:rPr lang="en-US" sz="1400" b="0" dirty="0">
                          <a:solidFill>
                            <a:schemeClr val="tx1"/>
                          </a:solidFill>
                          <a:latin typeface="+mn-lt"/>
                          <a:cs typeface="Calibri"/>
                        </a:rPr>
                        <a:t>Fourth occurrence or neutropenia lasting &gt;7 days: permanently discontinue treatment</a:t>
                      </a:r>
                      <a:endParaRPr lang="en-US" sz="1400" b="0" baseline="30000" dirty="0">
                        <a:solidFill>
                          <a:schemeClr val="tx1"/>
                        </a:solidFill>
                        <a:latin typeface="+mn-lt"/>
                        <a:cs typeface="Calibri"/>
                      </a:endParaRPr>
                    </a:p>
                    <a:p>
                      <a:pPr marL="285750" indent="-285750" algn="l">
                        <a:spcAft>
                          <a:spcPts val="300"/>
                        </a:spcAft>
                        <a:buFont typeface="Arial" panose="020B0604020202020204" pitchFamily="34" charset="0"/>
                        <a:buChar char="•"/>
                      </a:pPr>
                      <a:r>
                        <a:rPr lang="en-US" sz="1400" b="1" dirty="0">
                          <a:solidFill>
                            <a:schemeClr val="tx1"/>
                          </a:solidFill>
                          <a:latin typeface="+mn-lt"/>
                          <a:cs typeface="Calibri"/>
                        </a:rPr>
                        <a:t>Recommendation:</a:t>
                      </a:r>
                      <a:r>
                        <a:rPr lang="en-US" sz="1400" b="0" dirty="0">
                          <a:solidFill>
                            <a:schemeClr val="tx1"/>
                          </a:solidFill>
                          <a:latin typeface="+mn-lt"/>
                          <a:cs typeface="Calibri"/>
                        </a:rPr>
                        <a:t> Hold BTK inhibitor prior to and after invasive procedures for 3 days (minor) to 7 days (major)</a:t>
                      </a:r>
                    </a:p>
                    <a:p>
                      <a:pPr marL="285750" indent="-285750" algn="l">
                        <a:spcAft>
                          <a:spcPts val="300"/>
                        </a:spcAft>
                        <a:buFont typeface="Arial" panose="020B0604020202020204" pitchFamily="34" charset="0"/>
                        <a:buChar char="•"/>
                      </a:pPr>
                      <a:r>
                        <a:rPr lang="en-US" sz="1400" b="0" dirty="0">
                          <a:solidFill>
                            <a:schemeClr val="tx1"/>
                          </a:solidFill>
                          <a:latin typeface="+mn-lt"/>
                          <a:cs typeface="Calibri"/>
                        </a:rPr>
                        <a:t>Inform patients that a blood thinner or antiplatelet agents may increase bleeding risk</a:t>
                      </a:r>
                    </a:p>
                    <a:p>
                      <a:pPr marL="742950" lvl="1" indent="-285750" algn="l">
                        <a:spcAft>
                          <a:spcPts val="300"/>
                        </a:spcAft>
                        <a:buFont typeface="Calibri" panose="020F0502020204030204" pitchFamily="34" charset="0"/>
                        <a:buChar char="–"/>
                      </a:pPr>
                      <a:r>
                        <a:rPr lang="en-US" sz="1400" b="0" dirty="0">
                          <a:solidFill>
                            <a:schemeClr val="tx1"/>
                          </a:solidFill>
                          <a:latin typeface="+mn-lt"/>
                          <a:cs typeface="Calibri"/>
                        </a:rPr>
                        <a:t>Anticoagulants may increase bleeding risk by impacting multiple hemostatic pathways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en-US"/>
                    </a:p>
                  </a:txBody>
                  <a:tcPr/>
                </a:tc>
                <a:tc hMerge="1">
                  <a:txBody>
                    <a:bodyPr/>
                    <a:lstStyle/>
                    <a:p>
                      <a:endParaRPr lang="en-US"/>
                    </a:p>
                  </a:txBody>
                  <a:tcPr>
                    <a:lnL w="12700" cmpd="sng">
                      <a:noFill/>
                    </a:lnL>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9598167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24C4E4-4D58-5639-AD80-52DDBE5341E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F6CF686-06F4-419E-6094-C5B986E04C38}"/>
              </a:ext>
            </a:extLst>
          </p:cNvPr>
          <p:cNvSpPr>
            <a:spLocks noGrp="1"/>
          </p:cNvSpPr>
          <p:nvPr>
            <p:ph type="title"/>
          </p:nvPr>
        </p:nvSpPr>
        <p:spPr/>
        <p:txBody>
          <a:bodyPr/>
          <a:lstStyle/>
          <a:p>
            <a:r>
              <a:rPr lang="en-US" dirty="0"/>
              <a:t>Managing AF and Cardiac Arrhythmias</a:t>
            </a:r>
          </a:p>
        </p:txBody>
      </p:sp>
      <p:sp>
        <p:nvSpPr>
          <p:cNvPr id="5" name="Content Placeholder 4">
            <a:extLst>
              <a:ext uri="{FF2B5EF4-FFF2-40B4-BE49-F238E27FC236}">
                <a16:creationId xmlns:a16="http://schemas.microsoft.com/office/drawing/2014/main" id="{40B1A132-794B-9D59-6893-09367DA00CD7}"/>
              </a:ext>
            </a:extLst>
          </p:cNvPr>
          <p:cNvSpPr>
            <a:spLocks noGrp="1"/>
          </p:cNvSpPr>
          <p:nvPr>
            <p:ph sz="quarter" idx="10"/>
          </p:nvPr>
        </p:nvSpPr>
        <p:spPr/>
        <p:txBody>
          <a:bodyPr/>
          <a:lstStyle/>
          <a:p>
            <a:pPr algn="ctr"/>
            <a:r>
              <a:rPr lang="en-US" dirty="0"/>
              <a:t>Acalabrutinib PI. Ibrutinib PI. Pirtobrutinib PI. Zanubrutinib PI. Jurczak. JCO. 2025;25-02380. Woyach. JCO. 2025;[Epub].</a:t>
            </a:r>
          </a:p>
        </p:txBody>
      </p:sp>
      <p:graphicFrame>
        <p:nvGraphicFramePr>
          <p:cNvPr id="7" name="Table 22">
            <a:extLst>
              <a:ext uri="{FF2B5EF4-FFF2-40B4-BE49-F238E27FC236}">
                <a16:creationId xmlns:a16="http://schemas.microsoft.com/office/drawing/2014/main" id="{9003C1BB-7858-7255-75FC-CE2B545605A3}"/>
              </a:ext>
            </a:extLst>
          </p:cNvPr>
          <p:cNvGraphicFramePr>
            <a:graphicFrameLocks noGrp="1"/>
          </p:cNvGraphicFramePr>
          <p:nvPr>
            <p:extLst>
              <p:ext uri="{D42A27DB-BD31-4B8C-83A1-F6EECF244321}">
                <p14:modId xmlns:p14="http://schemas.microsoft.com/office/powerpoint/2010/main" val="2809640116"/>
              </p:ext>
            </p:extLst>
          </p:nvPr>
        </p:nvGraphicFramePr>
        <p:xfrm>
          <a:off x="231078" y="1335023"/>
          <a:ext cx="11729844" cy="3375660"/>
        </p:xfrm>
        <a:graphic>
          <a:graphicData uri="http://schemas.openxmlformats.org/drawingml/2006/table">
            <a:tbl>
              <a:tblPr firstRow="1" bandRow="1">
                <a:effectLst/>
                <a:tableStyleId>{5C22544A-7EE6-4342-B048-85BDC9FD1C3A}</a:tableStyleId>
              </a:tblPr>
              <a:tblGrid>
                <a:gridCol w="2824484">
                  <a:extLst>
                    <a:ext uri="{9D8B030D-6E8A-4147-A177-3AD203B41FA5}">
                      <a16:colId xmlns:a16="http://schemas.microsoft.com/office/drawing/2014/main" val="1448832756"/>
                    </a:ext>
                  </a:extLst>
                </a:gridCol>
                <a:gridCol w="2824484">
                  <a:extLst>
                    <a:ext uri="{9D8B030D-6E8A-4147-A177-3AD203B41FA5}">
                      <a16:colId xmlns:a16="http://schemas.microsoft.com/office/drawing/2014/main" val="682968620"/>
                    </a:ext>
                  </a:extLst>
                </a:gridCol>
                <a:gridCol w="2824484">
                  <a:extLst>
                    <a:ext uri="{9D8B030D-6E8A-4147-A177-3AD203B41FA5}">
                      <a16:colId xmlns:a16="http://schemas.microsoft.com/office/drawing/2014/main" val="2119567534"/>
                    </a:ext>
                  </a:extLst>
                </a:gridCol>
                <a:gridCol w="3256392">
                  <a:extLst>
                    <a:ext uri="{9D8B030D-6E8A-4147-A177-3AD203B41FA5}">
                      <a16:colId xmlns:a16="http://schemas.microsoft.com/office/drawing/2014/main" val="3702141965"/>
                    </a:ext>
                  </a:extLst>
                </a:gridCol>
              </a:tblGrid>
              <a:tr h="216582">
                <a:tc>
                  <a:txBody>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lang="en-US" sz="1600" dirty="0">
                          <a:solidFill>
                            <a:schemeClr val="bg2"/>
                          </a:solidFill>
                          <a:latin typeface="+mn-lt"/>
                          <a:cs typeface="Calibri"/>
                        </a:rPr>
                        <a:t>Ibrutinib</a:t>
                      </a:r>
                    </a:p>
                  </a:txBody>
                  <a:tcPr>
                    <a:lnL w="0">
                      <a:noFill/>
                    </a:lnL>
                    <a:lnR w="0">
                      <a:noFill/>
                    </a:lnR>
                    <a:lnT w="0">
                      <a:noFill/>
                    </a:lnT>
                    <a:lnB w="0">
                      <a:noFill/>
                    </a:lnB>
                    <a:lnTlToBr w="0">
                      <a:noFill/>
                    </a:lnTlToBr>
                    <a:lnBlToTr w="0">
                      <a:noFill/>
                    </a:lnBlToTr>
                    <a:solidFill>
                      <a:schemeClr val="accent1"/>
                    </a:solidFill>
                  </a:tcPr>
                </a:tc>
                <a:tc>
                  <a:txBody>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lang="en-US" sz="1600" b="1" i="0" u="none" strike="noStrike" noProof="0" dirty="0">
                          <a:solidFill>
                            <a:schemeClr val="bg2"/>
                          </a:solidFill>
                          <a:latin typeface="+mn-lt"/>
                        </a:rPr>
                        <a:t>Acalabrutinib</a:t>
                      </a:r>
                      <a:endParaRPr lang="en-US" sz="1600" dirty="0">
                        <a:solidFill>
                          <a:schemeClr val="bg2"/>
                        </a:solidFill>
                        <a:latin typeface="+mn-lt"/>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lvl="0" algn="ctr">
                        <a:spcAft>
                          <a:spcPts val="300"/>
                        </a:spcAft>
                        <a:buNone/>
                      </a:pPr>
                      <a:r>
                        <a:rPr lang="en-US" sz="1600" dirty="0">
                          <a:solidFill>
                            <a:schemeClr val="bg2"/>
                          </a:solidFill>
                          <a:latin typeface="+mn-lt"/>
                          <a:cs typeface="Calibri"/>
                        </a:rPr>
                        <a:t>Zanubrutinib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lang="en-US" sz="1600" b="1" i="0" u="none" strike="noStrike" noProof="0" dirty="0">
                          <a:solidFill>
                            <a:schemeClr val="bg2"/>
                          </a:solidFill>
                          <a:latin typeface="+mn-lt"/>
                        </a:rPr>
                        <a:t>Pirtobrutinib</a:t>
                      </a:r>
                      <a:endParaRPr lang="en-US" sz="1600" dirty="0">
                        <a:solidFill>
                          <a:schemeClr val="bg2"/>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35115265"/>
                  </a:ext>
                </a:extLst>
              </a:tr>
              <a:tr h="495046">
                <a:tc>
                  <a:txBody>
                    <a:bodyPr/>
                    <a:lstStyle/>
                    <a:p>
                      <a:pPr marL="285750" lvl="0" indent="-285750">
                        <a:spcAft>
                          <a:spcPts val="300"/>
                        </a:spcAft>
                        <a:buClrTx/>
                        <a:buFont typeface="Arial" panose="020B0604020202020204" pitchFamily="34" charset="0"/>
                        <a:buChar char="•"/>
                      </a:pPr>
                      <a:r>
                        <a:rPr lang="en-US" sz="1600" b="0" i="0" u="none" strike="noStrike" noProof="0" dirty="0">
                          <a:solidFill>
                            <a:schemeClr val="tx1"/>
                          </a:solidFill>
                          <a:latin typeface="+mn-lt"/>
                        </a:rPr>
                        <a:t>Grade 3 AF/flutter: 3.7%</a:t>
                      </a:r>
                      <a:endParaRPr lang="en-US" sz="1600" dirty="0">
                        <a:solidFill>
                          <a:schemeClr val="tx1"/>
                        </a:solidFill>
                        <a:latin typeface="+mn-lt"/>
                        <a:cs typeface="Calibri"/>
                      </a:endParaRPr>
                    </a:p>
                  </a:txBody>
                  <a:tcPr>
                    <a:lnL w="0">
                      <a:noFill/>
                    </a:lnL>
                    <a:lnR w="0">
                      <a:noFill/>
                    </a:lnR>
                    <a:lnT w="0">
                      <a:noFill/>
                    </a:lnT>
                    <a:lnB w="0">
                      <a:noFill/>
                    </a:lnB>
                    <a:lnTlToBr w="0">
                      <a:noFill/>
                    </a:lnTlToBr>
                    <a:lnBlToTr w="0">
                      <a:noFill/>
                    </a:lnBlToTr>
                    <a:solidFill>
                      <a:schemeClr val="bg2"/>
                    </a:solidFill>
                  </a:tcPr>
                </a:tc>
                <a:tc>
                  <a:txBody>
                    <a:bodyPr/>
                    <a:lstStyle/>
                    <a:p>
                      <a:pPr marL="285750" lvl="0" indent="-285750">
                        <a:spcAft>
                          <a:spcPts val="300"/>
                        </a:spcAft>
                        <a:buClrTx/>
                        <a:buFont typeface="Arial" panose="020B0604020202020204" pitchFamily="34" charset="0"/>
                        <a:buChar char="•"/>
                      </a:pPr>
                      <a:r>
                        <a:rPr lang="en-US" sz="1600" b="0" i="0" u="none" strike="noStrike" noProof="0" dirty="0">
                          <a:solidFill>
                            <a:schemeClr val="tx1"/>
                          </a:solidFill>
                          <a:latin typeface="+mn-lt"/>
                        </a:rPr>
                        <a:t>Grade 3 AF/flutter: 1.1%</a:t>
                      </a:r>
                    </a:p>
                    <a:p>
                      <a:pPr marL="285750" lvl="0" indent="-285750">
                        <a:spcAft>
                          <a:spcPts val="300"/>
                        </a:spcAft>
                        <a:buClrTx/>
                        <a:buFont typeface="Arial" panose="020B0604020202020204" pitchFamily="34" charset="0"/>
                        <a:buChar char="•"/>
                      </a:pPr>
                      <a:r>
                        <a:rPr lang="en-US" sz="1600" b="0" i="0" u="none" strike="noStrike" noProof="0" dirty="0">
                          <a:solidFill>
                            <a:schemeClr val="tx1"/>
                          </a:solidFill>
                          <a:latin typeface="+mn-lt"/>
                        </a:rPr>
                        <a:t>All grades: 4.1%</a:t>
                      </a:r>
                    </a:p>
                    <a:p>
                      <a:pPr marL="285750" indent="-285750" algn="ctr">
                        <a:spcAft>
                          <a:spcPts val="300"/>
                        </a:spcAft>
                        <a:buFont typeface="Arial" panose="020B0604020202020204" pitchFamily="34" charset="0"/>
                        <a:buChar char="•"/>
                      </a:pPr>
                      <a:endParaRPr lang="en-US" sz="1600" dirty="0">
                        <a:solidFill>
                          <a:schemeClr val="tx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285750" indent="-285750">
                        <a:spcAft>
                          <a:spcPts val="300"/>
                        </a:spcAft>
                        <a:buFont typeface="Arial" panose="020B0604020202020204" pitchFamily="34" charset="0"/>
                        <a:buChar char="•"/>
                      </a:pPr>
                      <a:r>
                        <a:rPr lang="en-US" sz="1600" dirty="0">
                          <a:solidFill>
                            <a:schemeClr val="tx1"/>
                          </a:solidFill>
                          <a:latin typeface="+mn-lt"/>
                          <a:cs typeface="Calibri"/>
                        </a:rPr>
                        <a:t>Grade 3 AF/flutter: 1.1%</a:t>
                      </a:r>
                    </a:p>
                    <a:p>
                      <a:pPr marL="285750" lvl="0" indent="-285750">
                        <a:spcAft>
                          <a:spcPts val="300"/>
                        </a:spcAft>
                        <a:buFont typeface="Arial" panose="020B0604020202020204" pitchFamily="34" charset="0"/>
                        <a:buChar char="•"/>
                      </a:pPr>
                      <a:r>
                        <a:rPr lang="en-US" sz="1600" dirty="0">
                          <a:solidFill>
                            <a:schemeClr val="tx1"/>
                          </a:solidFill>
                          <a:latin typeface="+mn-lt"/>
                          <a:cs typeface="Calibri"/>
                        </a:rPr>
                        <a:t>All grades: 4.1%</a:t>
                      </a:r>
                    </a:p>
                    <a:p>
                      <a:pPr marL="285750" lvl="0" indent="-285750">
                        <a:spcAft>
                          <a:spcPts val="300"/>
                        </a:spcAft>
                        <a:buFont typeface="Arial" panose="020B0604020202020204" pitchFamily="34" charset="0"/>
                        <a:buChar char="•"/>
                      </a:pPr>
                      <a:r>
                        <a:rPr lang="en-US" sz="1600" b="0" i="0" u="none" strike="noStrike" noProof="0" dirty="0">
                          <a:solidFill>
                            <a:schemeClr val="tx1"/>
                          </a:solidFill>
                          <a:latin typeface="+mn-lt"/>
                        </a:rPr>
                        <a:t>Grade ≥3 ventricular arrhythmia: 0.9%</a:t>
                      </a:r>
                      <a:endParaRPr lang="en-US" sz="1600" dirty="0">
                        <a:solidFill>
                          <a:schemeClr val="tx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285750" marR="0" lvl="0" indent="-2857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lang="en-US" sz="1600" b="0" i="0" u="none" strike="noStrike" noProof="0" dirty="0">
                          <a:solidFill>
                            <a:schemeClr val="tx1"/>
                          </a:solidFill>
                          <a:latin typeface="+mn-lt"/>
                        </a:rPr>
                        <a:t>Grade ≥3 AF/flutter: 0.7%-1.8% </a:t>
                      </a:r>
                    </a:p>
                    <a:p>
                      <a:pPr marL="285750" indent="-285750" algn="l">
                        <a:spcAft>
                          <a:spcPts val="300"/>
                        </a:spcAft>
                        <a:buClrTx/>
                        <a:buFont typeface="Arial" panose="020B0604020202020204" pitchFamily="34" charset="0"/>
                        <a:buChar char="•"/>
                      </a:pPr>
                      <a:r>
                        <a:rPr lang="en-US" sz="1600" b="0" i="0" u="none" strike="noStrike" noProof="0" dirty="0">
                          <a:solidFill>
                            <a:schemeClr val="tx1"/>
                          </a:solidFill>
                          <a:latin typeface="+mn-lt"/>
                        </a:rPr>
                        <a:t>Any-grade AF/flutter: </a:t>
                      </a:r>
                      <a:br>
                        <a:rPr lang="en-US" sz="1600" b="0" i="0" u="none" strike="noStrike" noProof="0" dirty="0">
                          <a:solidFill>
                            <a:schemeClr val="tx1"/>
                          </a:solidFill>
                          <a:latin typeface="+mn-lt"/>
                        </a:rPr>
                      </a:br>
                      <a:r>
                        <a:rPr lang="en-US" sz="1600" b="0" i="0" u="none" strike="noStrike" noProof="0" dirty="0">
                          <a:solidFill>
                            <a:schemeClr val="tx1"/>
                          </a:solidFill>
                          <a:latin typeface="+mn-lt"/>
                        </a:rPr>
                        <a:t>1.4%-4.5%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905829485"/>
                  </a:ext>
                </a:extLst>
              </a:tr>
              <a:tr h="147077">
                <a:tc gridSpan="4">
                  <a:txBody>
                    <a:bodyPr/>
                    <a:lstStyle/>
                    <a:p>
                      <a:pPr lvl="0" algn="ctr">
                        <a:spcAft>
                          <a:spcPts val="300"/>
                        </a:spcAft>
                        <a:buNone/>
                      </a:pPr>
                      <a:r>
                        <a:rPr lang="en-US" sz="1600" b="1" dirty="0">
                          <a:solidFill>
                            <a:schemeClr val="tx1"/>
                          </a:solidFill>
                          <a:latin typeface="+mn-lt"/>
                          <a:cs typeface="Calibri"/>
                        </a:rPr>
                        <a:t>Clinical Management</a:t>
                      </a:r>
                      <a:endParaRPr lang="en-US" sz="1600" dirty="0">
                        <a:solidFill>
                          <a:schemeClr val="tx1"/>
                        </a:solidFill>
                        <a:latin typeface="+mn-lt"/>
                      </a:endParaRP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bg2">
                        <a:lumMod val="75000"/>
                      </a:schemeClr>
                    </a:solidFill>
                  </a:tcPr>
                </a:tc>
                <a:tc hMerge="1">
                  <a:txBody>
                    <a:bodyPr/>
                    <a:lstStyle/>
                    <a:p>
                      <a:endParaRPr lang="en-US" sz="1600" b="1">
                        <a:solidFill>
                          <a:schemeClr val="tx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hMerge="1">
                  <a:txBody>
                    <a:bodyPr/>
                    <a:lstStyle/>
                    <a:p>
                      <a:endParaRPr lang="en-US" sz="1600"/>
                    </a:p>
                  </a:txBody>
                  <a:tcPr/>
                </a:tc>
                <a:tc hMerge="1">
                  <a:txBody>
                    <a:bodyPr/>
                    <a:lstStyle/>
                    <a:p>
                      <a:endParaRPr lang="en-US" sz="1600"/>
                    </a:p>
                  </a:txBody>
                  <a:tcPr/>
                </a:tc>
                <a:extLst>
                  <a:ext uri="{0D108BD9-81ED-4DB2-BD59-A6C34878D82A}">
                    <a16:rowId xmlns:a16="http://schemas.microsoft.com/office/drawing/2014/main" val="2910281865"/>
                  </a:ext>
                </a:extLst>
              </a:tr>
              <a:tr h="519805">
                <a:tc gridSpan="4">
                  <a:txBody>
                    <a:bodyPr/>
                    <a:lstStyle/>
                    <a:p>
                      <a:pPr marL="285750" lvl="0" indent="-285750" algn="l">
                        <a:spcAft>
                          <a:spcPts val="300"/>
                        </a:spcAft>
                        <a:buFont typeface="Arial" panose="020B0604020202020204" pitchFamily="34" charset="0"/>
                        <a:buChar char="•"/>
                      </a:pPr>
                      <a:r>
                        <a:rPr lang="en-US" sz="1400" b="0" dirty="0">
                          <a:solidFill>
                            <a:schemeClr val="tx1"/>
                          </a:solidFill>
                          <a:latin typeface="+mn-lt"/>
                          <a:cs typeface="Calibri"/>
                        </a:rPr>
                        <a:t>Risks include cardiac risk factors, acute infections, prior history of AF</a:t>
                      </a:r>
                      <a:endParaRPr lang="en-US" sz="1600" dirty="0">
                        <a:solidFill>
                          <a:schemeClr val="tx1"/>
                        </a:solidFill>
                        <a:latin typeface="+mn-lt"/>
                      </a:endParaRPr>
                    </a:p>
                    <a:p>
                      <a:pPr marL="285750" lvl="0" indent="-285750" algn="l">
                        <a:spcAft>
                          <a:spcPts val="300"/>
                        </a:spcAft>
                        <a:buFont typeface="Arial" panose="020B0604020202020204" pitchFamily="34" charset="0"/>
                        <a:buChar char="•"/>
                      </a:pPr>
                      <a:r>
                        <a:rPr lang="en-US" sz="1400" b="1" dirty="0">
                          <a:solidFill>
                            <a:schemeClr val="tx1"/>
                          </a:solidFill>
                          <a:latin typeface="+mn-lt"/>
                          <a:cs typeface="Calibri"/>
                        </a:rPr>
                        <a:t>AF is not an absolute indication to discontinue BTK inhibitors; continued BTK treatment is reasonable with controlled AF</a:t>
                      </a:r>
                      <a:endParaRPr lang="en-US" sz="1600" dirty="0">
                        <a:solidFill>
                          <a:schemeClr val="tx1"/>
                        </a:solidFill>
                        <a:latin typeface="+mn-lt"/>
                      </a:endParaRPr>
                    </a:p>
                    <a:p>
                      <a:pPr marL="285750" lvl="0" indent="-285750" algn="l">
                        <a:spcAft>
                          <a:spcPts val="300"/>
                        </a:spcAft>
                        <a:buFont typeface="Arial" panose="020B0604020202020204" pitchFamily="34" charset="0"/>
                        <a:buChar char="•"/>
                      </a:pPr>
                      <a:r>
                        <a:rPr lang="en-US" sz="1400" b="0" dirty="0">
                          <a:solidFill>
                            <a:schemeClr val="tx1"/>
                          </a:solidFill>
                          <a:latin typeface="+mn-lt"/>
                          <a:cs typeface="Calibri"/>
                        </a:rPr>
                        <a:t>Cardiology consultation should be obtained before treatment if prior history of AF and when AF occurs during treatment</a:t>
                      </a:r>
                    </a:p>
                    <a:p>
                      <a:pPr marL="285750" lvl="0" indent="-285750" algn="l">
                        <a:spcAft>
                          <a:spcPts val="300"/>
                        </a:spcAft>
                        <a:buFont typeface="Arial" panose="020B0604020202020204" pitchFamily="34" charset="0"/>
                        <a:buChar char="•"/>
                      </a:pPr>
                      <a:r>
                        <a:rPr lang="en-US" sz="1400" b="0" dirty="0">
                          <a:solidFill>
                            <a:schemeClr val="tx1"/>
                          </a:solidFill>
                          <a:latin typeface="+mn-lt"/>
                          <a:cs typeface="Calibri"/>
                        </a:rPr>
                        <a:t>Anticoagulation should be used with caution</a:t>
                      </a:r>
                      <a:endParaRPr lang="en-US" sz="1600" dirty="0">
                        <a:solidFill>
                          <a:schemeClr val="tx1"/>
                        </a:solidFill>
                        <a:latin typeface="+mn-lt"/>
                      </a:endParaRPr>
                    </a:p>
                    <a:p>
                      <a:pPr marL="285750" lvl="0" indent="-285750" algn="l">
                        <a:spcAft>
                          <a:spcPts val="300"/>
                        </a:spcAft>
                        <a:buFont typeface="Arial" panose="020B0604020202020204" pitchFamily="34" charset="0"/>
                        <a:buChar char="•"/>
                      </a:pPr>
                      <a:r>
                        <a:rPr lang="en-US" sz="1400" b="0" kern="1200" dirty="0">
                          <a:solidFill>
                            <a:srgbClr val="FF0000"/>
                          </a:solidFill>
                          <a:latin typeface="+mn-lt"/>
                          <a:ea typeface="+mn-ea"/>
                          <a:cs typeface="Calibri"/>
                        </a:rPr>
                        <a:t>If grade ≥3 or AF persists, consider the risks and benefits of treatment and dose modification</a:t>
                      </a:r>
                    </a:p>
                    <a:p>
                      <a:pPr marL="285750" marR="0" lvl="0" indent="-285750" algn="l" rtl="0">
                        <a:lnSpc>
                          <a:spcPct val="100000"/>
                        </a:lnSpc>
                        <a:spcBef>
                          <a:spcPts val="0"/>
                        </a:spcBef>
                        <a:spcAft>
                          <a:spcPts val="300"/>
                        </a:spcAft>
                        <a:buClrTx/>
                        <a:buSzTx/>
                        <a:buFont typeface="Arial" panose="020B0604020202020204" pitchFamily="34" charset="0"/>
                        <a:buChar char="•"/>
                      </a:pPr>
                      <a:r>
                        <a:rPr lang="en-US" sz="1400" b="0" kern="1200" dirty="0">
                          <a:solidFill>
                            <a:schemeClr val="tx1"/>
                          </a:solidFill>
                          <a:latin typeface="+mn-lt"/>
                          <a:ea typeface="+mn-ea"/>
                          <a:cs typeface="Calibri"/>
                        </a:rPr>
                        <a:t>Monitor for signs and symptoms of arrhythmias (eg, palpitations, dizziness, syncope, dyspnea) and manage appropriately</a:t>
                      </a: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bg2"/>
                    </a:solidFill>
                  </a:tcPr>
                </a:tc>
                <a:tc hMerge="1">
                  <a:txBody>
                    <a:bodyPr/>
                    <a:lstStyle/>
                    <a:p>
                      <a:endParaRPr lang="en-US"/>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417598980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ED7A60B-949D-C2AD-A89D-77A2B29C1DBE}"/>
              </a:ext>
            </a:extLst>
          </p:cNvPr>
          <p:cNvSpPr>
            <a:spLocks noGrp="1"/>
          </p:cNvSpPr>
          <p:nvPr>
            <p:ph type="title"/>
          </p:nvPr>
        </p:nvSpPr>
        <p:spPr/>
        <p:txBody>
          <a:bodyPr/>
          <a:lstStyle/>
          <a:p>
            <a:r>
              <a:rPr lang="en-US" dirty="0"/>
              <a:t>Managing Other cBTKi-Related AEs</a:t>
            </a:r>
          </a:p>
        </p:txBody>
      </p:sp>
      <p:sp>
        <p:nvSpPr>
          <p:cNvPr id="4" name="Content Placeholder 3">
            <a:extLst>
              <a:ext uri="{FF2B5EF4-FFF2-40B4-BE49-F238E27FC236}">
                <a16:creationId xmlns:a16="http://schemas.microsoft.com/office/drawing/2014/main" id="{A4286977-922E-1599-41E1-99B937904F01}"/>
              </a:ext>
            </a:extLst>
          </p:cNvPr>
          <p:cNvSpPr>
            <a:spLocks noGrp="1"/>
          </p:cNvSpPr>
          <p:nvPr>
            <p:ph sz="quarter" idx="10"/>
          </p:nvPr>
        </p:nvSpPr>
        <p:spPr/>
        <p:txBody>
          <a:bodyPr/>
          <a:lstStyle/>
          <a:p>
            <a:pPr algn="ctr"/>
            <a:r>
              <a:rPr lang="en-US" dirty="0"/>
              <a:t>O'Brien. Front Oncol. 2021;11:720704. </a:t>
            </a:r>
          </a:p>
        </p:txBody>
      </p:sp>
      <p:graphicFrame>
        <p:nvGraphicFramePr>
          <p:cNvPr id="5" name="Group 32">
            <a:extLst>
              <a:ext uri="{FF2B5EF4-FFF2-40B4-BE49-F238E27FC236}">
                <a16:creationId xmlns:a16="http://schemas.microsoft.com/office/drawing/2014/main" id="{A3C776CD-A8D7-606F-A44C-E089475D41C4}"/>
              </a:ext>
            </a:extLst>
          </p:cNvPr>
          <p:cNvGraphicFramePr>
            <a:graphicFrameLocks noGrp="1"/>
          </p:cNvGraphicFramePr>
          <p:nvPr>
            <p:extLst>
              <p:ext uri="{D42A27DB-BD31-4B8C-83A1-F6EECF244321}">
                <p14:modId xmlns:p14="http://schemas.microsoft.com/office/powerpoint/2010/main" val="623978160"/>
              </p:ext>
            </p:extLst>
          </p:nvPr>
        </p:nvGraphicFramePr>
        <p:xfrm>
          <a:off x="231076" y="1335023"/>
          <a:ext cx="11740261" cy="4572016"/>
        </p:xfrm>
        <a:graphic>
          <a:graphicData uri="http://schemas.openxmlformats.org/drawingml/2006/table">
            <a:tbl>
              <a:tblPr/>
              <a:tblGrid>
                <a:gridCol w="2693062">
                  <a:extLst>
                    <a:ext uri="{9D8B030D-6E8A-4147-A177-3AD203B41FA5}">
                      <a16:colId xmlns:a16="http://schemas.microsoft.com/office/drawing/2014/main" val="20000"/>
                    </a:ext>
                  </a:extLst>
                </a:gridCol>
                <a:gridCol w="9047199">
                  <a:extLst>
                    <a:ext uri="{9D8B030D-6E8A-4147-A177-3AD203B41FA5}">
                      <a16:colId xmlns:a16="http://schemas.microsoft.com/office/drawing/2014/main" val="3776595973"/>
                    </a:ext>
                  </a:extLst>
                </a:gridCol>
              </a:tblGrid>
              <a:tr h="29750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bg2"/>
                          </a:solidFill>
                          <a:effectLst/>
                          <a:latin typeface="+mn-lt"/>
                          <a:cs typeface="Calibri" panose="020F0502020204030204" pitchFamily="34" charset="0"/>
                        </a:rPr>
                        <a:t>AE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dirty="0">
                          <a:ln>
                            <a:noFill/>
                          </a:ln>
                          <a:solidFill>
                            <a:schemeClr val="bg2"/>
                          </a:solidFill>
                          <a:effectLst/>
                          <a:latin typeface="+mn-lt"/>
                          <a:cs typeface="Calibri" panose="020F0502020204030204" pitchFamily="34" charset="0"/>
                        </a:rPr>
                        <a:t>Management Strategy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29748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Diarrhea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Administer antidiarrheal agent (eg, loperamide)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279796977"/>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Headache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342900" indent="-342900" algn="l">
                        <a:buFont typeface="Arial" panose="020B0604020202020204" pitchFamily="34" charset="0"/>
                        <a:buChar char="•"/>
                      </a:pPr>
                      <a:r>
                        <a:rPr lang="en-US" sz="1400" dirty="0">
                          <a:solidFill>
                            <a:schemeClr val="tx1"/>
                          </a:solidFill>
                          <a:latin typeface="+mn-lt"/>
                          <a:cs typeface="Calibri"/>
                        </a:rPr>
                        <a:t>Before tx starts: Advise that headaches should lessen quickly, are easily managed, and are not a long-term tx consequence</a:t>
                      </a:r>
                    </a:p>
                    <a:p>
                      <a:pPr marL="342900" indent="-342900" algn="l">
                        <a:buFont typeface="Arial" panose="020B0604020202020204" pitchFamily="34" charset="0"/>
                        <a:buChar char="•"/>
                      </a:pPr>
                      <a:r>
                        <a:rPr lang="en-US" sz="1400" dirty="0">
                          <a:solidFill>
                            <a:schemeClr val="tx1"/>
                          </a:solidFill>
                          <a:latin typeface="+mn-lt"/>
                          <a:cs typeface="Calibri"/>
                        </a:rPr>
                        <a:t>After tx starts: </a:t>
                      </a:r>
                      <a:r>
                        <a:rPr lang="en-US" sz="1400" dirty="0">
                          <a:solidFill>
                            <a:schemeClr val="tx1"/>
                          </a:solidFill>
                          <a:latin typeface="+mn-lt"/>
                        </a:rPr>
                        <a:t>Recommend use of caffeine or acetaminophen; avoid NSAIDs</a:t>
                      </a:r>
                      <a:endParaRPr lang="en-US" sz="1400" dirty="0">
                        <a:solidFill>
                          <a:schemeClr val="tx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445787169"/>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Hypertension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Monitor for treatment-emergent hypertension</a:t>
                      </a:r>
                    </a:p>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Administer antihypertensive drug</a:t>
                      </a:r>
                    </a:p>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Reduce dose of antihypertensive drug once BTKi is stopped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1"/>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Infection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Consider prophylaxis for patients at increased risk of opportunistic infection</a:t>
                      </a:r>
                    </a:p>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Monitor for signs and symptoms</a:t>
                      </a:r>
                    </a:p>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Treat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Musculoskeletal pain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342900" indent="-342900" algn="l">
                        <a:buFont typeface="Arial" panose="020B0604020202020204" pitchFamily="34" charset="0"/>
                        <a:buChar char="•"/>
                      </a:pPr>
                      <a:r>
                        <a:rPr lang="en-US" sz="1400" dirty="0">
                          <a:solidFill>
                            <a:schemeClr val="tx1"/>
                          </a:solidFill>
                          <a:latin typeface="+mn-lt"/>
                          <a:cs typeface="Calibri"/>
                        </a:rPr>
                        <a:t>Grade 1 myalgias/arthralgias may not require intervention</a:t>
                      </a:r>
                    </a:p>
                    <a:p>
                      <a:pPr marL="342900" indent="-342900" algn="l">
                        <a:buFont typeface="Arial" panose="020B0604020202020204" pitchFamily="34" charset="0"/>
                        <a:buChar char="•"/>
                      </a:pPr>
                      <a:r>
                        <a:rPr lang="en-US" sz="1400" dirty="0">
                          <a:solidFill>
                            <a:schemeClr val="tx1"/>
                          </a:solidFill>
                          <a:latin typeface="+mn-lt"/>
                          <a:cs typeface="Calibri" panose="020F0502020204030204" pitchFamily="34" charset="0"/>
                        </a:rPr>
                        <a:t>Dose reduction/interruption should be used as appropriate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3"/>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Neutropenia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342900" indent="-342900" algn="l">
                        <a:buFont typeface="Arial" panose="020B0604020202020204" pitchFamily="34" charset="0"/>
                        <a:buChar char="•"/>
                      </a:pPr>
                      <a:r>
                        <a:rPr lang="en-US" sz="1400" baseline="0" dirty="0">
                          <a:solidFill>
                            <a:schemeClr val="tx1"/>
                          </a:solidFill>
                          <a:latin typeface="+mn-lt"/>
                          <a:cs typeface="Calibri" panose="020F0502020204030204" pitchFamily="34" charset="0"/>
                        </a:rPr>
                        <a:t>1st to 3rd occurrence of grade 3/4: dose interruptions recommended</a:t>
                      </a:r>
                    </a:p>
                    <a:p>
                      <a:pPr marL="342900" indent="-342900" algn="l">
                        <a:buFont typeface="Arial" panose="020B0604020202020204" pitchFamily="34" charset="0"/>
                        <a:buChar char="•"/>
                      </a:pPr>
                      <a:r>
                        <a:rPr lang="en-US" sz="1400" baseline="0" dirty="0">
                          <a:solidFill>
                            <a:schemeClr val="tx1"/>
                          </a:solidFill>
                          <a:latin typeface="+mn-lt"/>
                          <a:cs typeface="Calibri"/>
                        </a:rPr>
                        <a:t>4th occurrence: BTKi discontinuation recommended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90026058"/>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Calibri" panose="020F0502020204030204" pitchFamily="34" charset="0"/>
                        </a:rPr>
                        <a:t>Thrombocytopenia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342900" indent="-342900" algn="l">
                        <a:buFont typeface="Arial" panose="020B0604020202020204" pitchFamily="34" charset="0"/>
                        <a:buChar char="•"/>
                      </a:pPr>
                      <a:r>
                        <a:rPr lang="en-US" sz="1400" baseline="0" dirty="0">
                          <a:solidFill>
                            <a:schemeClr val="tx1"/>
                          </a:solidFill>
                          <a:latin typeface="+mn-lt"/>
                          <a:cs typeface="Calibri" panose="020F0502020204030204" pitchFamily="34" charset="0"/>
                        </a:rPr>
                        <a:t>1st to 3rd occurrence of grade 3/4: dose interruptions recommended</a:t>
                      </a:r>
                    </a:p>
                    <a:p>
                      <a:pPr marL="342900" indent="-342900" algn="l">
                        <a:buFont typeface="Arial" panose="020B0604020202020204" pitchFamily="34" charset="0"/>
                        <a:buChar char="•"/>
                      </a:pPr>
                      <a:r>
                        <a:rPr lang="en-US" sz="1400" baseline="0" dirty="0">
                          <a:solidFill>
                            <a:schemeClr val="tx1"/>
                          </a:solidFill>
                          <a:latin typeface="+mn-lt"/>
                          <a:cs typeface="Calibri"/>
                        </a:rPr>
                        <a:t>4th occurrence: BTKi discontinuation recommended </a:t>
                      </a:r>
                      <a:br>
                        <a:rPr lang="en-US" sz="1400" baseline="0" dirty="0">
                          <a:solidFill>
                            <a:schemeClr val="tx1"/>
                          </a:solidFill>
                          <a:latin typeface="+mn-lt"/>
                          <a:cs typeface="Calibri"/>
                        </a:rPr>
                      </a:br>
                      <a:r>
                        <a:rPr lang="en-US" sz="1400" baseline="0" dirty="0">
                          <a:solidFill>
                            <a:schemeClr val="tx1"/>
                          </a:solidFill>
                          <a:latin typeface="+mn-lt"/>
                          <a:cs typeface="Calibri"/>
                        </a:rPr>
                        <a:t>(unless thrombocytopenia is related to CLL infiltration of bone marrow)</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616763553"/>
                  </a:ext>
                </a:extLst>
              </a:tr>
            </a:tbl>
          </a:graphicData>
        </a:graphic>
      </p:graphicFrame>
    </p:spTree>
    <p:extLst>
      <p:ext uri="{BB962C8B-B14F-4D97-AF65-F5344CB8AC3E}">
        <p14:creationId xmlns:p14="http://schemas.microsoft.com/office/powerpoint/2010/main" val="299067222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36E5A59-4519-0244-9D68-570804277EE8}"/>
              </a:ext>
            </a:extLst>
          </p:cNvPr>
          <p:cNvSpPr>
            <a:spLocks noGrp="1"/>
          </p:cNvSpPr>
          <p:nvPr>
            <p:ph type="title"/>
          </p:nvPr>
        </p:nvSpPr>
        <p:spPr/>
        <p:txBody>
          <a:bodyPr/>
          <a:lstStyle/>
          <a:p>
            <a:r>
              <a:rPr lang="en-US" dirty="0"/>
              <a:t>Patient and Caregiver Discussions:</a:t>
            </a:r>
            <a:br>
              <a:rPr lang="en-US" dirty="0"/>
            </a:br>
            <a:r>
              <a:rPr lang="en-US" dirty="0"/>
              <a:t>What AEs to Expect/Monitor While Taking BTK Inhibitors </a:t>
            </a:r>
          </a:p>
        </p:txBody>
      </p:sp>
      <p:sp>
        <p:nvSpPr>
          <p:cNvPr id="2" name="Content Placeholder 1">
            <a:extLst>
              <a:ext uri="{FF2B5EF4-FFF2-40B4-BE49-F238E27FC236}">
                <a16:creationId xmlns:a16="http://schemas.microsoft.com/office/drawing/2014/main" id="{6B0D5FC7-31AE-9E96-FC4E-535B49B6D370}"/>
              </a:ext>
            </a:extLst>
          </p:cNvPr>
          <p:cNvSpPr>
            <a:spLocks noGrp="1"/>
          </p:cNvSpPr>
          <p:nvPr>
            <p:ph idx="1"/>
          </p:nvPr>
        </p:nvSpPr>
        <p:spPr/>
        <p:txBody>
          <a:bodyPr/>
          <a:lstStyle/>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Initiate discussions with patients on what AEs can be expected while taking BTK inhibitors</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Tell patients that bruising and bleeding are expected to some degree while taking BTK inhibitors, particularly if engaging in physical activity and some daily tasks</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Tell patients to monitor for serious bleeding episodes in stools, blood in urine, or blood in sputum (coughing blood)</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Tell patients to notify their HCP for prolonged episodes of bruising and bleeding </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Recommend to patients that they carry a wallet card to let other HCPs know about the medication(s) they are taking and potential side effects and undesired DDIs (with antibiotics)</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Tell patients to notify their HCP for any new/planned medication or procedure</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Recommend no live vaccines, but inform that others like COVID-19, shingles, and seasonal flu are acceptable</a:t>
            </a:r>
          </a:p>
          <a:p>
            <a:pPr>
              <a:lnSpc>
                <a:spcPct val="90000"/>
              </a:lnSpc>
              <a:spcBef>
                <a:spcPts val="1000"/>
              </a:spcBef>
              <a:spcAft>
                <a:spcPts val="700"/>
              </a:spcAft>
              <a:buSzPct val="100000"/>
              <a:buFont typeface="Wingdings" panose="05000000000000000000" pitchFamily="2" charset="2"/>
              <a:buChar char="ü"/>
            </a:pPr>
            <a:r>
              <a:rPr lang="en-US" sz="1900" dirty="0">
                <a:latin typeface="+mn-lt"/>
                <a:cs typeface="Calibri" panose="020F0502020204030204" pitchFamily="34" charset="0"/>
              </a:rPr>
              <a:t>Discuss options for screening for more serious AEs (eg, cardiac arrhythmias/atrial flutter)</a:t>
            </a:r>
          </a:p>
        </p:txBody>
      </p:sp>
    </p:spTree>
    <p:extLst>
      <p:ext uri="{BB962C8B-B14F-4D97-AF65-F5344CB8AC3E}">
        <p14:creationId xmlns:p14="http://schemas.microsoft.com/office/powerpoint/2010/main" val="420113807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5BD36119-9FBE-5E03-9F51-59FD1F1E5280}"/>
              </a:ext>
            </a:extLst>
          </p:cNvPr>
          <p:cNvSpPr>
            <a:spLocks noGrp="1"/>
          </p:cNvSpPr>
          <p:nvPr>
            <p:ph idx="1"/>
          </p:nvPr>
        </p:nvSpPr>
        <p:spPr/>
        <p:txBody>
          <a:bodyPr/>
          <a:lstStyle/>
          <a:p>
            <a:pPr marL="342900" indent="-342900">
              <a:buSzPct val="100000"/>
              <a:buFont typeface="Arial" panose="020B0604020202020204" pitchFamily="34" charset="0"/>
              <a:buChar char="•"/>
            </a:pPr>
            <a:r>
              <a:rPr lang="en-US" sz="1800" b="1" dirty="0"/>
              <a:t>Cost: </a:t>
            </a:r>
            <a:r>
              <a:rPr lang="en-US" sz="1800" dirty="0"/>
              <a:t>involve specialty pharmacy if available to help with ongoing costs of medication, including grants from drug manufacturers</a:t>
            </a:r>
          </a:p>
          <a:p>
            <a:pPr marL="342900" indent="-342900">
              <a:buSzPct val="100000"/>
              <a:buFont typeface="Arial" panose="020B0604020202020204" pitchFamily="34" charset="0"/>
              <a:buChar char="•"/>
            </a:pPr>
            <a:r>
              <a:rPr lang="en-US" sz="1800" b="1" dirty="0"/>
              <a:t>Poor health literacy about the expected side effects with therapy:</a:t>
            </a:r>
          </a:p>
          <a:p>
            <a:pPr lvl="2">
              <a:buFont typeface="Calibri" panose="020F0502020204030204" pitchFamily="34" charset="0"/>
              <a:buChar char="─"/>
            </a:pPr>
            <a:r>
              <a:rPr lang="en-US" sz="1600" dirty="0"/>
              <a:t>Manage patient expectations that symptoms will get better, not worse, soon after therapy is started</a:t>
            </a:r>
          </a:p>
          <a:p>
            <a:pPr lvl="2">
              <a:buFont typeface="Calibri" panose="020F0502020204030204" pitchFamily="34" charset="0"/>
              <a:buChar char="─"/>
            </a:pPr>
            <a:r>
              <a:rPr lang="en-US" sz="1600" dirty="0"/>
              <a:t>Provide patient recommendations on how to manage fatigue and fever; note these will improve with medication over time</a:t>
            </a:r>
          </a:p>
          <a:p>
            <a:pPr lvl="2">
              <a:buFont typeface="Calibri" panose="020F0502020204030204" pitchFamily="34" charset="0"/>
              <a:buChar char="─"/>
            </a:pPr>
            <a:r>
              <a:rPr lang="en-US" sz="1600" dirty="0"/>
              <a:t>Talk to patients about allowing ample time for their medication to work</a:t>
            </a:r>
          </a:p>
        </p:txBody>
      </p:sp>
      <p:sp>
        <p:nvSpPr>
          <p:cNvPr id="4" name="Title 3">
            <a:extLst>
              <a:ext uri="{FF2B5EF4-FFF2-40B4-BE49-F238E27FC236}">
                <a16:creationId xmlns:a16="http://schemas.microsoft.com/office/drawing/2014/main" id="{3CEC35FC-AD13-FC9A-9524-3CA3E9777940}"/>
              </a:ext>
            </a:extLst>
          </p:cNvPr>
          <p:cNvSpPr>
            <a:spLocks noGrp="1"/>
          </p:cNvSpPr>
          <p:nvPr>
            <p:ph type="title"/>
          </p:nvPr>
        </p:nvSpPr>
        <p:spPr/>
        <p:txBody>
          <a:bodyPr/>
          <a:lstStyle/>
          <a:p>
            <a:r>
              <a:rPr lang="en-US" dirty="0"/>
              <a:t>Understanding Challenges to Adherence and Persistence With Oral BKT Inhibitors</a:t>
            </a:r>
          </a:p>
        </p:txBody>
      </p:sp>
      <p:sp>
        <p:nvSpPr>
          <p:cNvPr id="3" name="Content Placeholder 2">
            <a:extLst>
              <a:ext uri="{FF2B5EF4-FFF2-40B4-BE49-F238E27FC236}">
                <a16:creationId xmlns:a16="http://schemas.microsoft.com/office/drawing/2014/main" id="{43DB2F7F-BCF3-C769-0B31-EB38B87B152B}"/>
              </a:ext>
            </a:extLst>
          </p:cNvPr>
          <p:cNvSpPr>
            <a:spLocks noGrp="1"/>
          </p:cNvSpPr>
          <p:nvPr>
            <p:ph sz="quarter" idx="10"/>
          </p:nvPr>
        </p:nvSpPr>
        <p:spPr>
          <a:xfrm>
            <a:off x="6096001" y="1335810"/>
            <a:ext cx="5817704" cy="4661452"/>
          </a:xfrm>
        </p:spPr>
        <p:txBody>
          <a:bodyPr anchor="t"/>
          <a:lstStyle/>
          <a:p>
            <a:pPr marL="342900" indent="-342900">
              <a:buSzPct val="100000"/>
              <a:buFont typeface="Arial" panose="020B0604020202020204" pitchFamily="34" charset="0"/>
              <a:buChar char="•"/>
            </a:pPr>
            <a:r>
              <a:rPr lang="en-US" sz="1800" b="1" dirty="0"/>
              <a:t>Patients who forget: </a:t>
            </a:r>
            <a:r>
              <a:rPr lang="en-US" sz="1800" dirty="0"/>
              <a:t>recommend pill diaries and other reminders, particularly for older patients who may forget to take their medication at the same time every day</a:t>
            </a:r>
          </a:p>
          <a:p>
            <a:pPr marL="342900" indent="-342900">
              <a:buSzPct val="100000"/>
              <a:buFont typeface="Arial" panose="020B0604020202020204" pitchFamily="34" charset="0"/>
              <a:buChar char="•"/>
            </a:pPr>
            <a:r>
              <a:rPr lang="en-US" sz="1800" b="1" dirty="0"/>
              <a:t>Shared decision-making</a:t>
            </a:r>
            <a:r>
              <a:rPr lang="en-US" sz="1800" dirty="0"/>
              <a:t>: propose various options with pros and cons (eg, route of administration, duration of therapy), so patients feel responsible for their care</a:t>
            </a:r>
          </a:p>
          <a:p>
            <a:pPr marL="342900" indent="-342900">
              <a:buSzPct val="100000"/>
              <a:buFont typeface="Arial" panose="020B0604020202020204" pitchFamily="34" charset="0"/>
              <a:buChar char="•"/>
            </a:pPr>
            <a:r>
              <a:rPr lang="en-US" sz="1800" b="1" dirty="0"/>
              <a:t>Maximize benefit of BTKi therapy</a:t>
            </a:r>
            <a:r>
              <a:rPr lang="en-US" sz="1800" dirty="0"/>
              <a:t>: care team helps patients through disease and treatment symptom management</a:t>
            </a:r>
          </a:p>
          <a:p>
            <a:pPr lvl="2">
              <a:buFont typeface="Calibri" panose="020F0502020204030204" pitchFamily="34" charset="0"/>
              <a:buChar char="─"/>
            </a:pPr>
            <a:r>
              <a:rPr lang="en-US" sz="1600" dirty="0"/>
              <a:t>Educate patient during their treatment journey and use other patient testimonials</a:t>
            </a:r>
          </a:p>
          <a:p>
            <a:pPr lvl="2">
              <a:buFont typeface="Calibri" panose="020F0502020204030204" pitchFamily="34" charset="0"/>
              <a:buChar char="─"/>
            </a:pPr>
            <a:r>
              <a:rPr lang="en-US" sz="1600" dirty="0"/>
              <a:t>NPs and PAs are excellent resources</a:t>
            </a:r>
            <a:endParaRPr lang="en-US" sz="1800" dirty="0"/>
          </a:p>
        </p:txBody>
      </p:sp>
    </p:spTree>
    <p:extLst>
      <p:ext uri="{BB962C8B-B14F-4D97-AF65-F5344CB8AC3E}">
        <p14:creationId xmlns:p14="http://schemas.microsoft.com/office/powerpoint/2010/main" val="289008031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40" name="Rectangle 2">
            <a:extLst>
              <a:ext uri="{FF2B5EF4-FFF2-40B4-BE49-F238E27FC236}">
                <a16:creationId xmlns:a16="http://schemas.microsoft.com/office/drawing/2014/main" id="{8082EA74-AD3C-40A0-A143-D2201E93795E}"/>
              </a:ext>
            </a:extLst>
          </p:cNvPr>
          <p:cNvSpPr>
            <a:spLocks noGrp="1" noChangeArrowheads="1"/>
          </p:cNvSpPr>
          <p:nvPr>
            <p:ph idx="1"/>
          </p:nvPr>
        </p:nvSpPr>
        <p:spPr/>
        <p:txBody>
          <a:bodyPr/>
          <a:lstStyle/>
          <a:p>
            <a:r>
              <a:rPr lang="en-US" dirty="0"/>
              <a:t>Interactive Treatment Decision-Support Tool with international expert recommendations to guide frontline treatment of CLL</a:t>
            </a:r>
          </a:p>
          <a:p>
            <a:r>
              <a:rPr lang="en-US" dirty="0"/>
              <a:t>CME-certified Text Module with expert insights into the important data</a:t>
            </a:r>
          </a:p>
          <a:p>
            <a:r>
              <a:rPr lang="en-US" dirty="0"/>
              <a:t>Expert-written ClinicalThought Commentary  </a:t>
            </a: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p:txBody>
          <a:bodyPr/>
          <a:lstStyle/>
          <a:p>
            <a:r>
              <a:rPr lang="en-US" altLang="en-US" dirty="0"/>
              <a:t>Go Online for More Coverage of CLL!</a:t>
            </a:r>
          </a:p>
        </p:txBody>
      </p:sp>
      <p:sp>
        <p:nvSpPr>
          <p:cNvPr id="5" name="Content Placeholder 4">
            <a:extLst>
              <a:ext uri="{FF2B5EF4-FFF2-40B4-BE49-F238E27FC236}">
                <a16:creationId xmlns:a16="http://schemas.microsoft.com/office/drawing/2014/main" id="{6DA93788-E77D-4CCE-84A4-6D74E9ED9D9E}"/>
              </a:ext>
            </a:extLst>
          </p:cNvPr>
          <p:cNvSpPr>
            <a:spLocks noGrp="1"/>
          </p:cNvSpPr>
          <p:nvPr>
            <p:ph idx="13"/>
          </p:nvPr>
        </p:nvSpPr>
        <p:spPr/>
        <p:txBody>
          <a:bodyPr/>
          <a:lstStyle/>
          <a:p>
            <a:r>
              <a:rPr lang="en-US" dirty="0">
                <a:hlinkClick r:id="rId3"/>
              </a:rPr>
              <a:t>deceraclinical.com/education</a:t>
            </a:r>
            <a:endParaRPr lang="en-US" dirty="0"/>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endParaRPr kumimoji="0" lang="en-GB" altLang="en-US" sz="2400" b="0" i="0" u="none" strike="noStrike" kern="1200" cap="none" spc="0" normalizeH="0" baseline="0" noProof="0" dirty="0">
              <a:ln>
                <a:noFill/>
              </a:ln>
              <a:solidFill>
                <a:srgbClr val="161616"/>
              </a:solidFill>
              <a:effectLst/>
              <a:uLnTx/>
              <a:uFillTx/>
              <a:latin typeface="Times" panose="02020603050405020304" pitchFamily="18" charset="0"/>
              <a:ea typeface="+mn-ea"/>
              <a:cs typeface="+mn-cs"/>
            </a:endParaRPr>
          </a:p>
        </p:txBody>
      </p:sp>
    </p:spTree>
  </p:cSld>
  <p:clrMapOvr>
    <a:masterClrMapping/>
  </p:clrMapOvr>
</p:sld>
</file>

<file path=ppt/theme/theme1.xml><?xml version="1.0" encoding="utf-8"?>
<a:theme xmlns:a="http://schemas.openxmlformats.org/drawingml/2006/main" name="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8B8B92"/>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2.xml><?xml version="1.0" encoding="utf-8"?>
<a:theme xmlns:a="http://schemas.openxmlformats.org/drawingml/2006/main" name="9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3.xml><?xml version="1.0" encoding="utf-8"?>
<a:theme xmlns:a="http://schemas.openxmlformats.org/drawingml/2006/main" name="10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4.xml><?xml version="1.0" encoding="utf-8"?>
<a:theme xmlns:a="http://schemas.openxmlformats.org/drawingml/2006/main" name="11_Office">
  <a:themeElements>
    <a:clrScheme name="Decera">
      <a:dk1>
        <a:srgbClr val="161616"/>
      </a:dk1>
      <a:lt1>
        <a:sysClr val="window" lastClr="FFFFFF"/>
      </a:lt1>
      <a:dk2>
        <a:srgbClr val="E5DEC1"/>
      </a:dk2>
      <a:lt2>
        <a:srgbClr val="F9F3D9"/>
      </a:lt2>
      <a:accent1>
        <a:srgbClr val="E04507"/>
      </a:accent1>
      <a:accent2>
        <a:srgbClr val="E3AF64"/>
      </a:accent2>
      <a:accent3>
        <a:srgbClr val="006466"/>
      </a:accent3>
      <a:accent4>
        <a:srgbClr val="D5B4FB"/>
      </a:accent4>
      <a:accent5>
        <a:srgbClr val="2201B2"/>
      </a:accent5>
      <a:accent6>
        <a:srgbClr val="161616"/>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5.xml><?xml version="1.0" encoding="utf-8"?>
<a:theme xmlns:a="http://schemas.openxmlformats.org/drawingml/2006/main" name="3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6.xml><?xml version="1.0" encoding="utf-8"?>
<a:theme xmlns:a="http://schemas.openxmlformats.org/drawingml/2006/main" name="4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7.xml><?xml version="1.0" encoding="utf-8"?>
<a:theme xmlns:a="http://schemas.openxmlformats.org/drawingml/2006/main" name="6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8.xml><?xml version="1.0" encoding="utf-8"?>
<a:theme xmlns:a="http://schemas.openxmlformats.org/drawingml/2006/main" name="2_Office">
  <a:themeElements>
    <a:clrScheme name="Decera">
      <a:dk1>
        <a:srgbClr val="161616"/>
      </a:dk1>
      <a:lt1>
        <a:sysClr val="window" lastClr="FFFFFF"/>
      </a:lt1>
      <a:dk2>
        <a:srgbClr val="E5DEC1"/>
      </a:dk2>
      <a:lt2>
        <a:srgbClr val="F9F3D9"/>
      </a:lt2>
      <a:accent1>
        <a:srgbClr val="E04507"/>
      </a:accent1>
      <a:accent2>
        <a:srgbClr val="E3AF64"/>
      </a:accent2>
      <a:accent3>
        <a:srgbClr val="006466"/>
      </a:accent3>
      <a:accent4>
        <a:srgbClr val="D5B4FB"/>
      </a:accent4>
      <a:accent5>
        <a:srgbClr val="2201B2"/>
      </a:accent5>
      <a:accent6>
        <a:srgbClr val="161616"/>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9.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10.xml><?xml version="1.0" encoding="utf-8"?>
<a:theme xmlns:a="http://schemas.openxmlformats.org/drawingml/2006/main" name="1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8B8B92"/>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11.xml><?xml version="1.0" encoding="utf-8"?>
<a:theme xmlns:a="http://schemas.openxmlformats.org/drawingml/2006/main" name="5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12.xml><?xml version="1.0" encoding="utf-8"?>
<a:theme xmlns:a="http://schemas.openxmlformats.org/drawingml/2006/main" name="7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13.xml><?xml version="1.0" encoding="utf-8"?>
<a:theme xmlns:a="http://schemas.openxmlformats.org/drawingml/2006/main" name="8_Office">
  <a:themeElements>
    <a:clrScheme name="Decera Clinical">
      <a:dk1>
        <a:srgbClr val="161616"/>
      </a:dk1>
      <a:lt1>
        <a:srgbClr val="FFFFFF"/>
      </a:lt1>
      <a:dk2>
        <a:srgbClr val="E5DEC1"/>
      </a:dk2>
      <a:lt2>
        <a:srgbClr val="F9F3D9"/>
      </a:lt2>
      <a:accent1>
        <a:srgbClr val="E04507"/>
      </a:accent1>
      <a:accent2>
        <a:srgbClr val="161616"/>
      </a:accent2>
      <a:accent3>
        <a:srgbClr val="9B6FEF"/>
      </a:accent3>
      <a:accent4>
        <a:srgbClr val="006466"/>
      </a:accent4>
      <a:accent5>
        <a:srgbClr val="B57628"/>
      </a:accent5>
      <a:accent6>
        <a:srgbClr val="2201B2"/>
      </a:accent6>
      <a:hlink>
        <a:srgbClr val="E04507"/>
      </a:hlink>
      <a:folHlink>
        <a:srgbClr val="161616"/>
      </a:folHlink>
    </a:clrScheme>
    <a:fontScheme name="Decera">
      <a:majorFont>
        <a:latin typeface="Newsreader"/>
        <a:ea typeface=""/>
        <a:cs typeface=""/>
      </a:majorFont>
      <a:minorFont>
        <a:latin typeface="Poppins"/>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solidFill>
        <a:solidFill>
          <a:schemeClr val="phClr"/>
        </a:soli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bodyPr vert="horz" wrap="square" lIns="0" tIns="0" rIns="0" bIns="0" rtlCol="0">
        <a:noAutofit/>
      </a:bodyPr>
      <a:lstStyle>
        <a:defPPr algn="l">
          <a:defRPr sz="1200" dirty="0" smtClean="0"/>
        </a:defPPr>
      </a:lstStyle>
    </a:txDef>
  </a:objectDefaults>
  <a:extraClrSchemeLst/>
  <a:extLst>
    <a:ext uri="{05A4C25C-085E-4340-85A3-A5531E510DB2}">
      <thm15:themeFamily xmlns:thm15="http://schemas.microsoft.com/office/thememl/2012/main" name="FUT029_DeceraClinicalTemplate_251010_3f" id="{E7D8A62D-C5C9-4864-A6EC-23CAAE325D29}" vid="{45678410-A524-46A4-9B21-A872C5BB9785}"/>
    </a:ext>
  </a:ext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CB934CA7CA6D794D8BCAA5397DD4469B" ma:contentTypeVersion="14" ma:contentTypeDescription="Create a new document." ma:contentTypeScope="" ma:versionID="04efd46bbaa66fa86295effb86c971be">
  <xsd:schema xmlns:xsd="http://www.w3.org/2001/XMLSchema" xmlns:xs="http://www.w3.org/2001/XMLSchema" xmlns:p="http://schemas.microsoft.com/office/2006/metadata/properties" xmlns:ns2="33eb4919-eff7-4abd-92c4-2ca47cb50da8" xmlns:ns3="22fd6914-46d4-4c7e-bbad-46e82841b69d" targetNamespace="http://schemas.microsoft.com/office/2006/metadata/properties" ma:root="true" ma:fieldsID="cb6651740cb27395f67b8d70cbbb27c8" ns2:_="" ns3:_="">
    <xsd:import namespace="33eb4919-eff7-4abd-92c4-2ca47cb50da8"/>
    <xsd:import namespace="22fd6914-46d4-4c7e-bbad-46e82841b69d"/>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3:TaxCatchAll" minOccurs="0"/>
                <xsd:element ref="ns2:MediaServiceOCR" minOccurs="0"/>
                <xsd:element ref="ns2:MediaServiceGenerationTime" minOccurs="0"/>
                <xsd:element ref="ns2:MediaServiceEventHashCode" minOccurs="0"/>
                <xsd:element ref="ns2:lcf76f155ced4ddcb4097134ff3c332f"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3eb4919-eff7-4abd-92c4-2ca47cb50da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6512e436-4693-4b20-ac9a-7455c07c86a8"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22fd6914-46d4-4c7e-bbad-46e82841b69d" elementFormDefault="qualified">
    <xsd:import namespace="http://schemas.microsoft.com/office/2006/documentManagement/types"/>
    <xsd:import namespace="http://schemas.microsoft.com/office/infopath/2007/PartnerControls"/>
    <xsd:element name="TaxCatchAll" ma:index="12" nillable="true" ma:displayName="Taxonomy Catch All Column" ma:hidden="true" ma:list="{d3cfae40-7b40-47d0-ab05-9712e3953ba2}" ma:internalName="TaxCatchAll" ma:showField="CatchAllData" ma:web="22fd6914-46d4-4c7e-bbad-46e82841b69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33eb4919-eff7-4abd-92c4-2ca47cb50da8">
      <Terms xmlns="http://schemas.microsoft.com/office/infopath/2007/PartnerControls"/>
    </lcf76f155ced4ddcb4097134ff3c332f>
    <TaxCatchAll xmlns="22fd6914-46d4-4c7e-bbad-46e82841b69d" xsi:nil="true"/>
  </documentManagement>
</p:properties>
</file>

<file path=customXml/itemProps1.xml><?xml version="1.0" encoding="utf-8"?>
<ds:datastoreItem xmlns:ds="http://schemas.openxmlformats.org/officeDocument/2006/customXml" ds:itemID="{1B76E59C-6C46-4F7F-B27C-C51DFDAF4B68}">
  <ds:schemaRefs>
    <ds:schemaRef ds:uri="22fd6914-46d4-4c7e-bbad-46e82841b69d"/>
    <ds:schemaRef ds:uri="33eb4919-eff7-4abd-92c4-2ca47cb50da8"/>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8F0A32BC-8972-4892-8D70-AD9F473B3730}">
  <ds:schemaRefs>
    <ds:schemaRef ds:uri="http://schemas.microsoft.com/sharepoint/v3/contenttype/forms"/>
  </ds:schemaRefs>
</ds:datastoreItem>
</file>

<file path=customXml/itemProps3.xml><?xml version="1.0" encoding="utf-8"?>
<ds:datastoreItem xmlns:ds="http://schemas.openxmlformats.org/officeDocument/2006/customXml" ds:itemID="{C92BF528-79E7-49C7-8398-55B164A86230}">
  <ds:schemaRefs>
    <ds:schemaRef ds:uri="http://schemas.openxmlformats.org/package/2006/metadata/core-properties"/>
    <ds:schemaRef ds:uri="http://schemas.microsoft.com/office/2006/documentManagement/types"/>
    <ds:schemaRef ds:uri="http://purl.org/dc/dcmitype/"/>
    <ds:schemaRef ds:uri="http://purl.org/dc/terms/"/>
    <ds:schemaRef ds:uri="22fd6914-46d4-4c7e-bbad-46e82841b69d"/>
    <ds:schemaRef ds:uri="http://schemas.microsoft.com/office/infopath/2007/PartnerControls"/>
    <ds:schemaRef ds:uri="http://www.w3.org/XML/1998/namespace"/>
    <ds:schemaRef ds:uri="http://purl.org/dc/elements/1.1/"/>
    <ds:schemaRef ds:uri="33eb4919-eff7-4abd-92c4-2ca47cb50da8"/>
    <ds:schemaRef ds:uri="http://schemas.microsoft.com/office/2006/metadata/properties"/>
  </ds:schemaRefs>
</ds:datastoreItem>
</file>

<file path=docProps/app.xml><?xml version="1.0" encoding="utf-8"?>
<Properties xmlns="http://schemas.openxmlformats.org/officeDocument/2006/extended-properties" xmlns:vt="http://schemas.openxmlformats.org/officeDocument/2006/docPropsVTypes">
  <Template>Office</Template>
  <TotalTime>301</TotalTime>
  <Words>12198</Words>
  <Application>Microsoft Office PowerPoint</Application>
  <PresentationFormat>Widescreen</PresentationFormat>
  <Paragraphs>2994</Paragraphs>
  <Slides>60</Slides>
  <Notes>38</Notes>
  <HiddenSlides>0</HiddenSlides>
  <MMClips>0</MMClips>
  <ScaleCrop>false</ScaleCrop>
  <HeadingPairs>
    <vt:vector size="6" baseType="variant">
      <vt:variant>
        <vt:lpstr>Fonts Used</vt:lpstr>
      </vt:variant>
      <vt:variant>
        <vt:i4>15</vt:i4>
      </vt:variant>
      <vt:variant>
        <vt:lpstr>Theme</vt:lpstr>
      </vt:variant>
      <vt:variant>
        <vt:i4>13</vt:i4>
      </vt:variant>
      <vt:variant>
        <vt:lpstr>Slide Titles</vt:lpstr>
      </vt:variant>
      <vt:variant>
        <vt:i4>60</vt:i4>
      </vt:variant>
    </vt:vector>
  </HeadingPairs>
  <TitlesOfParts>
    <vt:vector size="88" baseType="lpstr">
      <vt:lpstr>MS PGothic</vt:lpstr>
      <vt:lpstr>MS PGothic</vt:lpstr>
      <vt:lpstr>Aptos</vt:lpstr>
      <vt:lpstr>Arial</vt:lpstr>
      <vt:lpstr>Calibri</vt:lpstr>
      <vt:lpstr>Century Gothic</vt:lpstr>
      <vt:lpstr>Newsreader ExtraBold</vt:lpstr>
      <vt:lpstr>Newsreader SemiBold</vt:lpstr>
      <vt:lpstr>Poppins</vt:lpstr>
      <vt:lpstr>Poppins Light</vt:lpstr>
      <vt:lpstr>Poppins Medium</vt:lpstr>
      <vt:lpstr>Times</vt:lpstr>
      <vt:lpstr>Times New Roman</vt:lpstr>
      <vt:lpstr>Times-Roman</vt:lpstr>
      <vt:lpstr>Wingdings</vt:lpstr>
      <vt:lpstr>Office</vt:lpstr>
      <vt:lpstr>9_Office</vt:lpstr>
      <vt:lpstr>10_Office</vt:lpstr>
      <vt:lpstr>11_Office</vt:lpstr>
      <vt:lpstr>3_Office</vt:lpstr>
      <vt:lpstr>4_Office</vt:lpstr>
      <vt:lpstr>6_Office</vt:lpstr>
      <vt:lpstr>2_Office</vt:lpstr>
      <vt:lpstr>2022_CCO_Template</vt:lpstr>
      <vt:lpstr>1_Office</vt:lpstr>
      <vt:lpstr>5_Office</vt:lpstr>
      <vt:lpstr>7_Office</vt:lpstr>
      <vt:lpstr>8_Office</vt:lpstr>
      <vt:lpstr>International Perspectives on First-line Treatments for CLL/SLL</vt:lpstr>
      <vt:lpstr>About These Slides</vt:lpstr>
      <vt:lpstr>Faculty</vt:lpstr>
      <vt:lpstr>Disclosures</vt:lpstr>
      <vt:lpstr>Learning Objectives</vt:lpstr>
      <vt:lpstr>Current and Emerging Roles of BTK Inhibitors in CLL/SLL </vt:lpstr>
      <vt:lpstr>MoA of Covalent vs Noncovalent BTK Inhibitors</vt:lpstr>
      <vt:lpstr>Kinase Selectivity of Irreversible Covalent BTK Inhibitors </vt:lpstr>
      <vt:lpstr>Acquired Resistance to Covalent BTK Inhibitors Is Generally Driven by Mutations in BTK at C481 Site1</vt:lpstr>
      <vt:lpstr>Selectivity of Noncovalent BTK Inhibitors for BTK</vt:lpstr>
      <vt:lpstr>ALLIANCE A041202: First-line Ibrutinib ± Rituximab vs Bendamustine + Rituximab</vt:lpstr>
      <vt:lpstr>ALLIANCE A041202: PFS</vt:lpstr>
      <vt:lpstr>ALLIANCE A041202: Safety</vt:lpstr>
      <vt:lpstr>ELEVATE-TN: First-line Acalabrutinib (Indefinite Therapy) ± Obinutuzumab vs CIT (Time Limited)</vt:lpstr>
      <vt:lpstr>ELEVATE-TN: PFS</vt:lpstr>
      <vt:lpstr>ELEVATE-TN: Safety</vt:lpstr>
      <vt:lpstr>SEQUOIA: First-line Zanubrutinib (Continuous) vs Bendamustine + Rituximab (Fixed Duration)</vt:lpstr>
      <vt:lpstr>SEQUOIA: PFS by IRC</vt:lpstr>
      <vt:lpstr>SEQUOIA: Safety Summary</vt:lpstr>
      <vt:lpstr>CLL14: PFS and OS With 1L Venetoclax + Obinutuzumab vs Obinutuzumab + Chlorambucil (Time Limited) </vt:lpstr>
      <vt:lpstr>CLL14: PFS by TP53 and IGHV Mutation Status</vt:lpstr>
      <vt:lpstr>CLL14: Safety Analysis</vt:lpstr>
      <vt:lpstr>BRUIN CLL-313: First-line Pirtobrutinib (Continuous) vs Bendamustine/Rituximab (Fixed Duration)</vt:lpstr>
      <vt:lpstr>BRUIN CLL-313: PFS</vt:lpstr>
      <vt:lpstr>BRUIN CLL-313: Adverse Events of Interest</vt:lpstr>
      <vt:lpstr>BRUIN CLL-314: Pirtobrutinib vs Ibrutinib for Treatment-Naive and R/R CLL</vt:lpstr>
      <vt:lpstr>BRUIN CLL-314: Efficacy in the Treatment-Naive Population</vt:lpstr>
      <vt:lpstr>BRUIN CLL-314: Safety in the Treatment-Naive Population</vt:lpstr>
      <vt:lpstr>Combinations of BTK Inhibitors and Venetoclax</vt:lpstr>
      <vt:lpstr>CAPTIVATE: Final Follow-up Analysis From FD Cohort  of First-line Ibrutinib + Venetoclax for CLL/SLL</vt:lpstr>
      <vt:lpstr>FLAIR: FCR vs Ibrutinib vs Ibrutinib + Venetoclax vs Ibrutinib + Rituximab in Previously Untreated CLL</vt:lpstr>
      <vt:lpstr>FLAIR: PFS and OS With Ibrutinib + Venetoclax vs Ibrutinib Monotherapy vs FCR</vt:lpstr>
      <vt:lpstr>FLAIR: Safety</vt:lpstr>
      <vt:lpstr>GLOW: Ibrutinib + Venetoclax vs Chlorambucil + Obinutuzumab in Previously Untreated CLL</vt:lpstr>
      <vt:lpstr>GLOW: 4-Yr Follow-up PFS </vt:lpstr>
      <vt:lpstr>AMPLIFY: First-line Fixed-Duration Acalabrutinib Plus Venetoclax ± Obinutuzumab vs CIT in CLL</vt:lpstr>
      <vt:lpstr>AMPLIFY: PFS per IRC</vt:lpstr>
      <vt:lpstr>AMPLIFY: PFS by Subgroup</vt:lpstr>
      <vt:lpstr>AMPLIFY: OS</vt:lpstr>
      <vt:lpstr>AMPLIFY: AEs of Clinical Interest</vt:lpstr>
      <vt:lpstr>CLL17: Continuous Ibrutinib vs Fixed-Duration Venetoclax + Obinutuzumab or Venetoclax + Ibrutinib for Untreated CLL </vt:lpstr>
      <vt:lpstr>CLL17: Progression-Free Survival</vt:lpstr>
      <vt:lpstr>CLL17: PFS by Subgroup</vt:lpstr>
      <vt:lpstr>CLL17: OS</vt:lpstr>
      <vt:lpstr>CLL17: Safety</vt:lpstr>
      <vt:lpstr>BTK Inhibitors Global Indications in CLL/SLL, Choosing Treatment, and Considerations for Managing AEs</vt:lpstr>
      <vt:lpstr>Global Indications for Approved BTK Inhibitors </vt:lpstr>
      <vt:lpstr>Which Therapy Is the Best Initial Therapy in CLL?</vt:lpstr>
      <vt:lpstr>Treatment Algorithm for Newly Diagnosed CLL/SLL </vt:lpstr>
      <vt:lpstr>Factors to Consider When Choosing Treatment </vt:lpstr>
      <vt:lpstr>Model of Overall Time to Treatment Failure for Typical Patients With CLL</vt:lpstr>
      <vt:lpstr>Interactive Treatment Decision-Support Tool for  Frontline Treatment of CLL</vt:lpstr>
      <vt:lpstr>Patient Case 1: Del(17p) and Hypertension</vt:lpstr>
      <vt:lpstr>Patient Case 2: Fit Patient With IGHVm, High Tumor Burden</vt:lpstr>
      <vt:lpstr>Managing Bruising and Hemorrhage</vt:lpstr>
      <vt:lpstr>Managing AF and Cardiac Arrhythmias</vt:lpstr>
      <vt:lpstr>Managing Other cBTKi-Related AEs</vt:lpstr>
      <vt:lpstr>Patient and Caregiver Discussions: What AEs to Expect/Monitor While Taking BTK Inhibitors </vt:lpstr>
      <vt:lpstr>Understanding Challenges to Adherence and Persistence With Oral BKT Inhibitors</vt:lpstr>
      <vt:lpstr>Go Online for More Coverage of CLL!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International Perspectives on First-line Treatments for CLL/SLL</dc:title>
  <dc:creator>Davidson, El (NYC-FUB)</dc:creator>
  <cp:lastModifiedBy>Tara Cunningham</cp:lastModifiedBy>
  <cp:revision>3</cp:revision>
  <dcterms:created xsi:type="dcterms:W3CDTF">2025-10-10T13:11:02Z</dcterms:created>
  <dcterms:modified xsi:type="dcterms:W3CDTF">2026-03-05T14:51:37Z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0x010100CB934CA7CA6D794D8BCAA5397DD4469B</vt:lpwstr>
  </property>
  <property fmtid="{D5CDD505-2E9C-101B-9397-08002B2CF9AE}" pid="3" name="MediaServiceImageTags">
    <vt:lpwstr/>
  </property>
</Properties>
</file>